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6" r:id="rId2"/>
  </p:sldMasterIdLst>
  <p:notesMasterIdLst>
    <p:notesMasterId r:id="rId27"/>
  </p:notesMasterIdLst>
  <p:sldIdLst>
    <p:sldId id="399" r:id="rId3"/>
    <p:sldId id="384" r:id="rId4"/>
    <p:sldId id="414" r:id="rId5"/>
    <p:sldId id="400" r:id="rId6"/>
    <p:sldId id="402" r:id="rId7"/>
    <p:sldId id="379" r:id="rId8"/>
    <p:sldId id="403" r:id="rId9"/>
    <p:sldId id="404" r:id="rId10"/>
    <p:sldId id="385" r:id="rId11"/>
    <p:sldId id="415" r:id="rId12"/>
    <p:sldId id="405" r:id="rId13"/>
    <p:sldId id="407" r:id="rId14"/>
    <p:sldId id="406" r:id="rId15"/>
    <p:sldId id="416" r:id="rId16"/>
    <p:sldId id="408" r:id="rId17"/>
    <p:sldId id="409" r:id="rId18"/>
    <p:sldId id="410" r:id="rId19"/>
    <p:sldId id="417" r:id="rId20"/>
    <p:sldId id="411" r:id="rId21"/>
    <p:sldId id="397" r:id="rId22"/>
    <p:sldId id="418" r:id="rId23"/>
    <p:sldId id="281" r:id="rId24"/>
    <p:sldId id="413" r:id="rId25"/>
    <p:sldId id="41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微软雅黑 Light" panose="02010600030101010101" charset="-122"/>
      <p:regular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微软雅黑" panose="020B0503020204020204" pitchFamily="34" charset="-122"/>
      <p:regular r:id="rId37"/>
      <p:bold r:id="rId38"/>
    </p:embeddedFont>
  </p:embeddedFontLst>
  <p:custDataLst>
    <p:tags r:id="rId39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>
        <p:scale>
          <a:sx n="76" d="100"/>
          <a:sy n="76" d="100"/>
        </p:scale>
        <p:origin x="-78" y="-1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97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75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70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36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09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84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31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52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6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21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2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64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86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60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15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79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34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37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22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74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5.xml"/><Relationship Id="rId4" Type="http://schemas.openxmlformats.org/officeDocument/2006/relationships/slide" Target="../slides/slide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5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5" y="7938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5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05538" y="141288"/>
            <a:ext cx="15541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9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1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7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87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12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87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95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7416784"/>
      </p:ext>
    </p:extLst>
  </p:cSld>
  <p:clrMapOvr>
    <a:masterClrMapping/>
  </p:clrMapOvr>
  <p:transition spd="slow" advClick="0" advTm="30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13" y="3175"/>
            <a:ext cx="14478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3000">
    <p:blinds dir="vert"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2019/9/13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159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2C80272-58FE-4CB1-AAEA-37491B9C59E1}"/>
              </a:ext>
            </a:extLst>
          </p:cNvPr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3" cstate="screen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Simplified geometric thesis defense PPT</a:t>
            </a:r>
            <a:endParaRPr lang="zh-CN" altLang="en-US" sz="19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答辩学生：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XXX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指导老师：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XXX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答辩时间：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20XX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年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58FD2C5F-0F34-4AF8-B178-98F0AE44FA53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49633470-D353-4CBF-9665-9576E29FD8C7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关键技术与难点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THREE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41780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07232D62-9E7A-4EF6-9B01-4B64DF8D824C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665F990A-2D00-4C38-A9E3-4EBBA13D619F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148FECB4-2E81-4BA6-B578-471FE5A4F581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关键技术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F922FDEC-74B9-4499-AD75-25EA38EE6920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D16AB05F-9723-4D84-A095-FF7B023EB91D}"/>
                </a:ext>
              </a:extLst>
            </p:cNvPr>
            <p:cNvSpPr/>
            <p:nvPr/>
          </p:nvSpPr>
          <p:spPr>
            <a:xfrm>
              <a:off x="513914" y="506933"/>
              <a:ext cx="136062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Key Technology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0B46E154-A802-42E2-AA96-44117AC18211}"/>
              </a:ext>
            </a:extLst>
          </p:cNvPr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65C04335-A1E9-4A3F-83C3-417BFF3E9FB8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5D8105EA-0BD0-4DD2-AFDF-B754D4F6E31E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关键难点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EFACE177-8AC3-4897-971B-2DB1F6A28211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B8513474-E51C-4136-90F1-80DDFE44CC4E}"/>
                </a:ext>
              </a:extLst>
            </p:cNvPr>
            <p:cNvSpPr/>
            <p:nvPr/>
          </p:nvSpPr>
          <p:spPr>
            <a:xfrm>
              <a:off x="513914" y="506933"/>
              <a:ext cx="190533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Key And Difficult Points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850" y="1393825"/>
            <a:ext cx="2698750" cy="1412875"/>
            <a:chOff x="1212260" y="1394385"/>
            <a:chExt cx="2699790" cy="141304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添加标题一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72075" y="1408113"/>
            <a:ext cx="2759075" cy="1420812"/>
            <a:chOff x="5171954" y="1407576"/>
            <a:chExt cx="2759786" cy="142180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添加标题二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1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88" y="3268663"/>
            <a:ext cx="2219325" cy="1189037"/>
            <a:chOff x="1512237" y="3294193"/>
            <a:chExt cx="2219829" cy="118968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2237" y="3594392"/>
              <a:ext cx="2210302" cy="1890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31432" y="3920006"/>
              <a:ext cx="1800634" cy="190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786936" y="4259915"/>
              <a:ext cx="1945130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TextBox 21"/>
            <p:cNvSpPr txBox="1"/>
            <p:nvPr/>
          </p:nvSpPr>
          <p:spPr>
            <a:xfrm>
              <a:off x="2409378" y="4264680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2725" y="3273425"/>
            <a:ext cx="2219325" cy="1165225"/>
            <a:chOff x="5291943" y="3273646"/>
            <a:chExt cx="2219829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2210302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800634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01470" y="4221530"/>
              <a:ext cx="2053104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1113091" cy="2206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万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491F5A86-E755-4359-A0AE-B1A45B050C9D}"/>
              </a:ext>
            </a:extLst>
          </p:cNvPr>
          <p:cNvGrpSpPr/>
          <p:nvPr/>
        </p:nvGrpSpPr>
        <p:grpSpPr>
          <a:xfrm>
            <a:off x="-498530" y="1243"/>
            <a:ext cx="3831742" cy="859534"/>
            <a:chOff x="-498530" y="1243"/>
            <a:chExt cx="3831742" cy="859534"/>
          </a:xfrm>
        </p:grpSpPr>
        <p:sp>
          <p:nvSpPr>
            <p:cNvPr id="37" name="文本框 36">
              <a:extLst>
                <a:ext uri="{FF2B5EF4-FFF2-40B4-BE49-F238E27FC236}">
                  <a16:creationId xmlns="" xmlns:a16="http://schemas.microsoft.com/office/drawing/2014/main" id="{CB4929F0-6540-45F4-8ED9-03FF58502C59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案例对比分析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7DF894F4-DBC7-4DF9-AA58-ADAD006A425D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4EAE4866-A5F1-422C-AD0D-0428B350F82D}"/>
                </a:ext>
              </a:extLst>
            </p:cNvPr>
            <p:cNvSpPr/>
            <p:nvPr/>
          </p:nvSpPr>
          <p:spPr>
            <a:xfrm>
              <a:off x="513914" y="506933"/>
              <a:ext cx="281929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Comparison And Analysis Of Cases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="" xmlns:a16="http://schemas.microsoft.com/office/drawing/2014/main" id="{A5FD1FB7-DE23-4115-96E1-FE9070AE2CA1}"/>
              </a:ext>
            </a:extLst>
          </p:cNvPr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="" xmlns:a16="http://schemas.microsoft.com/office/drawing/2014/main" id="{254A9DC0-E94D-49B2-A8EB-EB461D50B8CF}"/>
              </a:ext>
            </a:extLst>
          </p:cNvPr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研究成果与应用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FOUR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906403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点击添加标题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B9A32D00-680E-4BF3-84A8-D0C2936BAE30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4F2499AF-59DF-4464-A80D-E595B804406D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研究目标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AD96E5C4-EAD0-4354-B6DD-49E07BADB872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6F3383EB-0360-4E63-ABE6-9EA817E35F80}"/>
                </a:ext>
              </a:extLst>
            </p:cNvPr>
            <p:cNvSpPr/>
            <p:nvPr/>
          </p:nvSpPr>
          <p:spPr>
            <a:xfrm>
              <a:off x="513914" y="506933"/>
              <a:ext cx="13272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Research Goals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F20DC440-DA31-4E64-A9E8-57F89ACDAB2F}"/>
              </a:ext>
            </a:extLst>
          </p:cNvPr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1</a:t>
              </a: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这里，或者通过复制您的文本后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2</a:t>
              </a: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3</a:t>
              </a: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4</a:t>
              </a: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ECEE7941-C320-4FBC-BFD4-22C952C9DAAF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>
              <a:extLst>
                <a:ext uri="{FF2B5EF4-FFF2-40B4-BE49-F238E27FC236}">
                  <a16:creationId xmlns="" xmlns:a16="http://schemas.microsoft.com/office/drawing/2014/main" id="{AA1DDF31-B992-4FD4-9696-4E56B05C327F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成果形式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3D19C54D-1560-4373-B456-9660B45224FA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33FFD126-EDBF-438B-8946-28A44580CC44}"/>
                </a:ext>
              </a:extLst>
            </p:cNvPr>
            <p:cNvSpPr/>
            <p:nvPr/>
          </p:nvSpPr>
          <p:spPr>
            <a:xfrm>
              <a:off x="513914" y="506933"/>
              <a:ext cx="184165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Form Of Achievement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0" name="椭圆 49">
            <a:extLst>
              <a:ext uri="{FF2B5EF4-FFF2-40B4-BE49-F238E27FC236}">
                <a16:creationId xmlns="" xmlns:a16="http://schemas.microsoft.com/office/drawing/2014/main" id="{B67F9ABD-F28B-42C5-BAB5-0413A26E4270}"/>
              </a:ext>
            </a:extLst>
          </p:cNvPr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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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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96408312-FC81-495C-A3C3-26C6F712D721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DB797FDB-E1F9-48FF-9A31-DFDAE6F306F0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应用前景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A84BF9D5-E52D-4137-A9C2-1D93EF80628E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DFC08E6B-E651-4BDC-9CE5-96D2127EDEA8}"/>
                </a:ext>
              </a:extLst>
            </p:cNvPr>
            <p:cNvSpPr/>
            <p:nvPr/>
          </p:nvSpPr>
          <p:spPr>
            <a:xfrm>
              <a:off x="513914" y="506933"/>
              <a:ext cx="173118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Application Prospect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6" name="椭圆 45">
            <a:extLst>
              <a:ext uri="{FF2B5EF4-FFF2-40B4-BE49-F238E27FC236}">
                <a16:creationId xmlns="" xmlns:a16="http://schemas.microsoft.com/office/drawing/2014/main" id="{22B55B4C-4403-46CD-9484-6D5DB718B7AD}"/>
              </a:ext>
            </a:extLst>
          </p:cNvPr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A16A75C1-C6ED-4B2A-A4CD-B3EAEFA52CDE}"/>
              </a:ext>
            </a:extLst>
          </p:cNvPr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论文总结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FIVE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422301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标题一</a:t>
              </a: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标题二</a:t>
              </a: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标题三</a:t>
              </a: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标题四</a:t>
              </a: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88346093-2D61-4E34-A0D5-F07775BDA369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B27DA3C9-E58F-4A05-A126-ABF502DB2141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论文总结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652060A4-57EB-414B-899D-EE966E7B4DED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A6BB58EF-43D3-400F-8827-0524EF60AB97}"/>
                </a:ext>
              </a:extLst>
            </p:cNvPr>
            <p:cNvSpPr/>
            <p:nvPr/>
          </p:nvSpPr>
          <p:spPr>
            <a:xfrm>
              <a:off x="513914" y="506933"/>
              <a:ext cx="161454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Summary Of Paper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345D4D56-4E46-4434-A96C-CA1764F5E700}"/>
              </a:ext>
            </a:extLst>
          </p:cNvPr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53F7ED1A-A359-40AB-A1AB-316FC16DBDC5}"/>
              </a:ext>
            </a:extLst>
          </p:cNvPr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17F1F6FB-F04D-4CEF-8C91-709B1E5C572F}"/>
              </a:ext>
            </a:extLst>
          </p:cNvPr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="" xmlns:a16="http://schemas.microsoft.com/office/drawing/2014/main" id="{5C885D1A-0787-44E5-9EE9-099338BE0F27}"/>
              </a:ext>
            </a:extLst>
          </p:cNvPr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CC9086BB-FACE-4FE5-9722-E3113BB24F17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9" name="文本框 16">
              <a:extLst>
                <a:ext uri="{FF2B5EF4-FFF2-40B4-BE49-F238E27FC236}">
                  <a16:creationId xmlns="" xmlns:a16="http://schemas.microsoft.com/office/drawing/2014/main" id="{A071B4E7-F207-4CB0-923F-8F9D2F3C7213}"/>
                </a:ext>
              </a:extLst>
            </p:cNvPr>
            <p:cNvSpPr txBox="1"/>
            <p:nvPr/>
          </p:nvSpPr>
          <p:spPr>
            <a:xfrm>
              <a:off x="1338539" y="1898649"/>
              <a:ext cx="38985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DD6CD120-0CA5-4F20-AF5C-FB8F16BCE14A}"/>
              </a:ext>
            </a:extLst>
          </p:cNvPr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15503FA1-2895-45B5-ADF0-77D5A60FD30B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6" name="文本框 16">
              <a:extLst>
                <a:ext uri="{FF2B5EF4-FFF2-40B4-BE49-F238E27FC236}">
                  <a16:creationId xmlns="" xmlns:a16="http://schemas.microsoft.com/office/drawing/2014/main" id="{CC27D340-C3BC-4D2B-9F34-13BC9712073A}"/>
                </a:ext>
              </a:extLst>
            </p:cNvPr>
            <p:cNvSpPr txBox="1"/>
            <p:nvPr/>
          </p:nvSpPr>
          <p:spPr>
            <a:xfrm>
              <a:off x="1340943" y="1898649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960FADB-8AFC-4B18-B305-CD7A460CC82E}"/>
              </a:ext>
            </a:extLst>
          </p:cNvPr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AC52EF9F-6CA1-48C9-822A-D1B332DD3542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文本框 16">
              <a:extLst>
                <a:ext uri="{FF2B5EF4-FFF2-40B4-BE49-F238E27FC236}">
                  <a16:creationId xmlns="" xmlns:a16="http://schemas.microsoft.com/office/drawing/2014/main" id="{EF7C265D-4CA6-4107-B515-306C4D94CFEC}"/>
                </a:ext>
              </a:extLst>
            </p:cNvPr>
            <p:cNvSpPr txBox="1"/>
            <p:nvPr/>
          </p:nvSpPr>
          <p:spPr>
            <a:xfrm>
              <a:off x="1340943" y="1898649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B5E323C8-F2C3-4202-8EFD-5C966C0CDE0E}"/>
              </a:ext>
            </a:extLst>
          </p:cNvPr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BAD8D2BF-5F84-4E63-B13E-38AB56CC8ED3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文本框 16">
              <a:extLst>
                <a:ext uri="{FF2B5EF4-FFF2-40B4-BE49-F238E27FC236}">
                  <a16:creationId xmlns="" xmlns:a16="http://schemas.microsoft.com/office/drawing/2014/main" id="{0A069F96-7B15-4BC0-A816-2333D36786D4}"/>
                </a:ext>
              </a:extLst>
            </p:cNvPr>
            <p:cNvSpPr txBox="1"/>
            <p:nvPr/>
          </p:nvSpPr>
          <p:spPr>
            <a:xfrm>
              <a:off x="1340943" y="1898649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课题综述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FF03A085-F3DB-425F-BA8A-3475531C7C4F}"/>
              </a:ext>
            </a:extLst>
          </p:cNvPr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>
              <a:extLst>
                <a:ext uri="{FF2B5EF4-FFF2-40B4-BE49-F238E27FC236}">
                  <a16:creationId xmlns="" xmlns:a16="http://schemas.microsoft.com/office/drawing/2014/main" id="{9CA70B02-B5A8-407A-B850-48A4AD403D16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72202" y="1898649"/>
              <a:ext cx="32252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目前现状</a:t>
            </a: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研究目标</a:t>
            </a:r>
          </a:p>
        </p:txBody>
      </p:sp>
      <p:cxnSp>
        <p:nvCxnSpPr>
          <p:cNvPr id="80" name="直接连接符 79"/>
          <p:cNvCxnSpPr>
            <a:cxnSpLocks/>
          </p:cNvCxnSpPr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>
            <a:extLst>
              <a:ext uri="{FF2B5EF4-FFF2-40B4-BE49-F238E27FC236}">
                <a16:creationId xmlns="" xmlns:a16="http://schemas.microsoft.com/office/drawing/2014/main" id="{36DC9999-9919-4B3C-9459-5C50A22DDF2F}"/>
              </a:ext>
            </a:extLst>
          </p:cNvPr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2C68A3FF-C1AB-43BA-8CB1-979D7132DEF6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4" name="文本框 27">
            <a:extLst>
              <a:ext uri="{FF2B5EF4-FFF2-40B4-BE49-F238E27FC236}">
                <a16:creationId xmlns="" xmlns:a16="http://schemas.microsoft.com/office/drawing/2014/main" id="{A1C9998F-8A50-414D-B996-5B8A3B89B478}"/>
              </a:ext>
            </a:extLst>
          </p:cNvPr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研究结论</a:t>
            </a:r>
          </a:p>
        </p:txBody>
      </p:sp>
      <p:sp>
        <p:nvSpPr>
          <p:cNvPr id="44" name="文本框 33">
            <a:extLst>
              <a:ext uri="{FF2B5EF4-FFF2-40B4-BE49-F238E27FC236}">
                <a16:creationId xmlns="" xmlns:a16="http://schemas.microsoft.com/office/drawing/2014/main" id="{E668EBB5-C697-431F-BD80-96BB69C33414}"/>
              </a:ext>
            </a:extLst>
          </p:cNvPr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参考文献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0BFFD939-667D-4FDF-96A3-BA58A93D9481}"/>
              </a:ext>
            </a:extLst>
          </p:cNvPr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>
              <a:extLst>
                <a:ext uri="{FF2B5EF4-FFF2-40B4-BE49-F238E27FC236}">
                  <a16:creationId xmlns="" xmlns:a16="http://schemas.microsoft.com/office/drawing/2014/main" id="{CEF9CDCF-461F-4D77-A7FE-F5490236729A}"/>
                </a:ext>
              </a:extLst>
            </p:cNvPr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3" name="文本框 16">
              <a:extLst>
                <a:ext uri="{FF2B5EF4-FFF2-40B4-BE49-F238E27FC236}">
                  <a16:creationId xmlns="" xmlns:a16="http://schemas.microsoft.com/office/drawing/2014/main" id="{4BA89944-4B8C-44C6-9B53-B138872BFA87}"/>
                </a:ext>
              </a:extLst>
            </p:cNvPr>
            <p:cNvSpPr txBox="1"/>
            <p:nvPr/>
          </p:nvSpPr>
          <p:spPr>
            <a:xfrm>
              <a:off x="1340943" y="1898649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研究结论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33C44DA1-AFE6-4C8A-B200-24DD8A6F64A8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AEA1D2EE-30C3-4550-831F-37E13B4F22B1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论文总结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297E3108-DE69-4A9A-B6C6-AC79F01C4EB1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D20FFF68-1FCD-4F67-B730-BD5EDD9AE2BA}"/>
                </a:ext>
              </a:extLst>
            </p:cNvPr>
            <p:cNvSpPr/>
            <p:nvPr/>
          </p:nvSpPr>
          <p:spPr>
            <a:xfrm>
              <a:off x="513914" y="506933"/>
              <a:ext cx="161454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Summary Of Paper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参考文献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SIX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74565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2458B9FC-2E2E-41CF-A247-C08DC88766D0}"/>
              </a:ext>
            </a:extLst>
          </p:cNvPr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="" xmlns:a16="http://schemas.microsoft.com/office/drawing/2014/main" id="{82851643-E531-4235-8FF5-A4DB4BC64403}"/>
              </a:ext>
            </a:extLst>
          </p:cNvPr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7" name="Group 11">
            <a:extLst>
              <a:ext uri="{FF2B5EF4-FFF2-40B4-BE49-F238E27FC236}">
                <a16:creationId xmlns="" xmlns:a16="http://schemas.microsoft.com/office/drawing/2014/main" id="{2D12B64D-E3AD-4275-9583-288130BC53E0}"/>
              </a:ext>
            </a:extLst>
          </p:cNvPr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>
              <a:extLst>
                <a:ext uri="{FF2B5EF4-FFF2-40B4-BE49-F238E27FC236}">
                  <a16:creationId xmlns="" xmlns:a16="http://schemas.microsoft.com/office/drawing/2014/main" id="{898BDA5D-EB0C-4CD3-88AD-F7C62E38457D}"/>
                </a:ext>
              </a:extLst>
            </p:cNvPr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TextBox 13">
              <a:extLst>
                <a:ext uri="{FF2B5EF4-FFF2-40B4-BE49-F238E27FC236}">
                  <a16:creationId xmlns="" xmlns:a16="http://schemas.microsoft.com/office/drawing/2014/main" id="{0BEC5417-7557-46F8-BA55-00091F37421C}"/>
                </a:ext>
              </a:extLst>
            </p:cNvPr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5" name="图形 4" descr="合上的书">
            <a:extLst>
              <a:ext uri="{FF2B5EF4-FFF2-40B4-BE49-F238E27FC236}">
                <a16:creationId xmlns="" xmlns:a16="http://schemas.microsoft.com/office/drawing/2014/main" id="{B6566C5B-7238-46D7-951E-A49E95FD9C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5E12C26-D466-4D9A-AE94-BA3C6B3CA4D9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575EAAED-A770-4964-A2E4-EB7DAA7F2E16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参考文献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BA0292FB-06DA-4C83-ABC3-C1BDE91EFEF7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5FBAB1BB-8DBD-464C-BF11-1D68315FB08D}"/>
                </a:ext>
              </a:extLst>
            </p:cNvPr>
            <p:cNvSpPr/>
            <p:nvPr/>
          </p:nvSpPr>
          <p:spPr>
            <a:xfrm>
              <a:off x="513914" y="506933"/>
              <a:ext cx="93128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Reference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29E9CF4F-7A6C-440F-BA54-AACD33F05CF3}"/>
              </a:ext>
            </a:extLst>
          </p:cNvPr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7CDE938D-F713-4864-9CCB-2E7EEFDD175B}"/>
              </a:ext>
            </a:extLst>
          </p:cNvPr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9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谢谢大家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986468C0-BCCE-48D1-A9EB-F824E5AC5B8F}"/>
              </a:ext>
            </a:extLst>
          </p:cNvPr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4" name="图片 12">
            <a:extLst>
              <a:ext uri="{FF2B5EF4-FFF2-40B4-BE49-F238E27FC236}">
                <a16:creationId xmlns="" xmlns:a16="http://schemas.microsoft.com/office/drawing/2014/main" id="{0E88C30C-2BB3-43BD-976E-4895DD2A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32201BF9-FE94-4E50-AFA8-6AF72A7D8084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8261FBEC-F032-41BD-BFA2-301E2AFFCAE1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8962"/>
      </p:ext>
    </p:extLst>
  </p:cSld>
  <p:clrMapOvr>
    <a:masterClrMapping/>
  </p:clrMapOvr>
  <p:transition spd="slow" advClick="0" advTm="3000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公司、企业的商业演示。</a:t>
            </a: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用于任何形式的在线付费下载。</a:t>
            </a: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8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绪论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ONE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72394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选题背景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=""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D95F864-1ED1-481C-80C8-224054CA6D79}"/>
              </a:ext>
            </a:extLst>
          </p:cNvPr>
          <p:cNvGrpSpPr/>
          <p:nvPr/>
        </p:nvGrpSpPr>
        <p:grpSpPr>
          <a:xfrm>
            <a:off x="-498530" y="1243"/>
            <a:ext cx="3477542" cy="859534"/>
            <a:chOff x="-498530" y="1243"/>
            <a:chExt cx="3477542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选题背景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D38B26A9-764B-4A96-84B3-316ADDDC3578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99D161F-560C-4A8E-B17A-0F41700C747F}"/>
                </a:ext>
              </a:extLst>
            </p:cNvPr>
            <p:cNvSpPr/>
            <p:nvPr/>
          </p:nvSpPr>
          <p:spPr>
            <a:xfrm>
              <a:off x="513914" y="506933"/>
              <a:ext cx="246509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Background Of Topic Selection</a:t>
              </a:r>
            </a:p>
          </p:txBody>
        </p: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2492" y="1099069"/>
            <a:ext cx="6329496" cy="3448049"/>
            <a:chOff x="815256" y="742950"/>
            <a:chExt cx="6726508" cy="3688771"/>
          </a:xfrm>
          <a:solidFill>
            <a:schemeClr val="accent6"/>
          </a:solidFill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1287450" y="2365392"/>
              <a:ext cx="99071" cy="75912"/>
            </a:xfrm>
            <a:custGeom>
              <a:avLst/>
              <a:gdLst>
                <a:gd name="T0" fmla="*/ 0 w 77"/>
                <a:gd name="T1" fmla="*/ 7 h 59"/>
                <a:gd name="T2" fmla="*/ 3 w 77"/>
                <a:gd name="T3" fmla="*/ 3 h 59"/>
                <a:gd name="T4" fmla="*/ 0 w 77"/>
                <a:gd name="T5" fmla="*/ 3 h 59"/>
                <a:gd name="T6" fmla="*/ 0 w 77"/>
                <a:gd name="T7" fmla="*/ 7 h 59"/>
                <a:gd name="T8" fmla="*/ 0 w 77"/>
                <a:gd name="T9" fmla="*/ 7 h 59"/>
                <a:gd name="T10" fmla="*/ 0 w 77"/>
                <a:gd name="T11" fmla="*/ 7 h 59"/>
                <a:gd name="T12" fmla="*/ 14 w 77"/>
                <a:gd name="T13" fmla="*/ 3 h 59"/>
                <a:gd name="T14" fmla="*/ 14 w 77"/>
                <a:gd name="T15" fmla="*/ 0 h 59"/>
                <a:gd name="T16" fmla="*/ 14 w 77"/>
                <a:gd name="T17" fmla="*/ 0 h 59"/>
                <a:gd name="T18" fmla="*/ 11 w 77"/>
                <a:gd name="T19" fmla="*/ 0 h 59"/>
                <a:gd name="T20" fmla="*/ 11 w 77"/>
                <a:gd name="T21" fmla="*/ 3 h 59"/>
                <a:gd name="T22" fmla="*/ 11 w 77"/>
                <a:gd name="T23" fmla="*/ 3 h 59"/>
                <a:gd name="T24" fmla="*/ 14 w 77"/>
                <a:gd name="T25" fmla="*/ 3 h 59"/>
                <a:gd name="T26" fmla="*/ 14 w 77"/>
                <a:gd name="T27" fmla="*/ 3 h 59"/>
                <a:gd name="T28" fmla="*/ 37 w 77"/>
                <a:gd name="T29" fmla="*/ 15 h 59"/>
                <a:gd name="T30" fmla="*/ 37 w 77"/>
                <a:gd name="T31" fmla="*/ 15 h 59"/>
                <a:gd name="T32" fmla="*/ 33 w 77"/>
                <a:gd name="T33" fmla="*/ 11 h 59"/>
                <a:gd name="T34" fmla="*/ 33 w 77"/>
                <a:gd name="T35" fmla="*/ 11 h 59"/>
                <a:gd name="T36" fmla="*/ 29 w 77"/>
                <a:gd name="T37" fmla="*/ 11 h 59"/>
                <a:gd name="T38" fmla="*/ 33 w 77"/>
                <a:gd name="T39" fmla="*/ 15 h 59"/>
                <a:gd name="T40" fmla="*/ 37 w 77"/>
                <a:gd name="T41" fmla="*/ 15 h 59"/>
                <a:gd name="T42" fmla="*/ 37 w 77"/>
                <a:gd name="T43" fmla="*/ 15 h 59"/>
                <a:gd name="T44" fmla="*/ 37 w 77"/>
                <a:gd name="T45" fmla="*/ 15 h 59"/>
                <a:gd name="T46" fmla="*/ 51 w 77"/>
                <a:gd name="T47" fmla="*/ 18 h 59"/>
                <a:gd name="T48" fmla="*/ 48 w 77"/>
                <a:gd name="T49" fmla="*/ 18 h 59"/>
                <a:gd name="T50" fmla="*/ 48 w 77"/>
                <a:gd name="T51" fmla="*/ 18 h 59"/>
                <a:gd name="T52" fmla="*/ 44 w 77"/>
                <a:gd name="T53" fmla="*/ 18 h 59"/>
                <a:gd name="T54" fmla="*/ 48 w 77"/>
                <a:gd name="T55" fmla="*/ 18 h 59"/>
                <a:gd name="T56" fmla="*/ 51 w 77"/>
                <a:gd name="T57" fmla="*/ 18 h 59"/>
                <a:gd name="T58" fmla="*/ 51 w 77"/>
                <a:gd name="T59" fmla="*/ 18 h 59"/>
                <a:gd name="T60" fmla="*/ 51 w 77"/>
                <a:gd name="T61" fmla="*/ 18 h 59"/>
                <a:gd name="T62" fmla="*/ 55 w 77"/>
                <a:gd name="T63" fmla="*/ 26 h 59"/>
                <a:gd name="T64" fmla="*/ 55 w 77"/>
                <a:gd name="T65" fmla="*/ 26 h 59"/>
                <a:gd name="T66" fmla="*/ 51 w 77"/>
                <a:gd name="T67" fmla="*/ 22 h 59"/>
                <a:gd name="T68" fmla="*/ 51 w 77"/>
                <a:gd name="T69" fmla="*/ 22 h 59"/>
                <a:gd name="T70" fmla="*/ 51 w 77"/>
                <a:gd name="T71" fmla="*/ 22 h 59"/>
                <a:gd name="T72" fmla="*/ 55 w 77"/>
                <a:gd name="T73" fmla="*/ 22 h 59"/>
                <a:gd name="T74" fmla="*/ 59 w 77"/>
                <a:gd name="T75" fmla="*/ 22 h 59"/>
                <a:gd name="T76" fmla="*/ 63 w 77"/>
                <a:gd name="T77" fmla="*/ 26 h 59"/>
                <a:gd name="T78" fmla="*/ 59 w 77"/>
                <a:gd name="T79" fmla="*/ 26 h 59"/>
                <a:gd name="T80" fmla="*/ 55 w 77"/>
                <a:gd name="T81" fmla="*/ 26 h 59"/>
                <a:gd name="T82" fmla="*/ 55 w 77"/>
                <a:gd name="T83" fmla="*/ 26 h 59"/>
                <a:gd name="T84" fmla="*/ 59 w 77"/>
                <a:gd name="T85" fmla="*/ 44 h 59"/>
                <a:gd name="T86" fmla="*/ 63 w 77"/>
                <a:gd name="T87" fmla="*/ 48 h 59"/>
                <a:gd name="T88" fmla="*/ 63 w 77"/>
                <a:gd name="T89" fmla="*/ 55 h 59"/>
                <a:gd name="T90" fmla="*/ 66 w 77"/>
                <a:gd name="T91" fmla="*/ 59 h 59"/>
                <a:gd name="T92" fmla="*/ 70 w 77"/>
                <a:gd name="T93" fmla="*/ 52 h 59"/>
                <a:gd name="T94" fmla="*/ 77 w 77"/>
                <a:gd name="T95" fmla="*/ 48 h 59"/>
                <a:gd name="T96" fmla="*/ 77 w 77"/>
                <a:gd name="T97" fmla="*/ 48 h 59"/>
                <a:gd name="T98" fmla="*/ 74 w 77"/>
                <a:gd name="T99" fmla="*/ 44 h 59"/>
                <a:gd name="T100" fmla="*/ 74 w 77"/>
                <a:gd name="T101" fmla="*/ 44 h 59"/>
                <a:gd name="T102" fmla="*/ 74 w 77"/>
                <a:gd name="T103" fmla="*/ 41 h 59"/>
                <a:gd name="T104" fmla="*/ 74 w 77"/>
                <a:gd name="T105" fmla="*/ 41 h 59"/>
                <a:gd name="T106" fmla="*/ 70 w 77"/>
                <a:gd name="T107" fmla="*/ 41 h 59"/>
                <a:gd name="T108" fmla="*/ 66 w 77"/>
                <a:gd name="T109" fmla="*/ 37 h 59"/>
                <a:gd name="T110" fmla="*/ 63 w 77"/>
                <a:gd name="T111" fmla="*/ 33 h 59"/>
                <a:gd name="T112" fmla="*/ 63 w 77"/>
                <a:gd name="T113" fmla="*/ 37 h 59"/>
                <a:gd name="T114" fmla="*/ 63 w 77"/>
                <a:gd name="T115" fmla="*/ 37 h 59"/>
                <a:gd name="T116" fmla="*/ 63 w 77"/>
                <a:gd name="T117" fmla="*/ 41 h 59"/>
                <a:gd name="T118" fmla="*/ 59 w 77"/>
                <a:gd name="T119" fmla="*/ 44 h 59"/>
                <a:gd name="T120" fmla="*/ 59 w 77"/>
                <a:gd name="T12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" h="59">
                  <a:moveTo>
                    <a:pt x="0" y="7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14" y="3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37" y="15"/>
                  </a:lnTo>
                  <a:lnTo>
                    <a:pt x="37" y="15"/>
                  </a:lnTo>
                  <a:close/>
                  <a:moveTo>
                    <a:pt x="51" y="18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1" y="18"/>
                  </a:lnTo>
                  <a:close/>
                  <a:moveTo>
                    <a:pt x="55" y="26"/>
                  </a:moveTo>
                  <a:lnTo>
                    <a:pt x="55" y="2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5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5" y="26"/>
                  </a:lnTo>
                  <a:close/>
                  <a:moveTo>
                    <a:pt x="59" y="44"/>
                  </a:moveTo>
                  <a:lnTo>
                    <a:pt x="63" y="48"/>
                  </a:lnTo>
                  <a:lnTo>
                    <a:pt x="63" y="55"/>
                  </a:lnTo>
                  <a:lnTo>
                    <a:pt x="66" y="59"/>
                  </a:lnTo>
                  <a:lnTo>
                    <a:pt x="70" y="5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6" y="37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241266" y="3424288"/>
              <a:ext cx="5147" cy="10293"/>
            </a:xfrm>
            <a:custGeom>
              <a:avLst/>
              <a:gdLst>
                <a:gd name="T0" fmla="*/ 0 w 4"/>
                <a:gd name="T1" fmla="*/ 4 h 8"/>
                <a:gd name="T2" fmla="*/ 0 w 4"/>
                <a:gd name="T3" fmla="*/ 0 h 8"/>
                <a:gd name="T4" fmla="*/ 0 w 4"/>
                <a:gd name="T5" fmla="*/ 0 h 8"/>
                <a:gd name="T6" fmla="*/ 4 w 4"/>
                <a:gd name="T7" fmla="*/ 0 h 8"/>
                <a:gd name="T8" fmla="*/ 4 w 4"/>
                <a:gd name="T9" fmla="*/ 0 h 8"/>
                <a:gd name="T10" fmla="*/ 4 w 4"/>
                <a:gd name="T11" fmla="*/ 8 h 8"/>
                <a:gd name="T12" fmla="*/ 0 w 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202669" y="3395983"/>
              <a:ext cx="28306" cy="24446"/>
            </a:xfrm>
            <a:custGeom>
              <a:avLst/>
              <a:gdLst>
                <a:gd name="T0" fmla="*/ 4 w 22"/>
                <a:gd name="T1" fmla="*/ 11 h 19"/>
                <a:gd name="T2" fmla="*/ 4 w 22"/>
                <a:gd name="T3" fmla="*/ 7 h 19"/>
                <a:gd name="T4" fmla="*/ 4 w 22"/>
                <a:gd name="T5" fmla="*/ 4 h 19"/>
                <a:gd name="T6" fmla="*/ 4 w 22"/>
                <a:gd name="T7" fmla="*/ 4 h 19"/>
                <a:gd name="T8" fmla="*/ 4 w 22"/>
                <a:gd name="T9" fmla="*/ 0 h 19"/>
                <a:gd name="T10" fmla="*/ 0 w 22"/>
                <a:gd name="T11" fmla="*/ 0 h 19"/>
                <a:gd name="T12" fmla="*/ 0 w 22"/>
                <a:gd name="T13" fmla="*/ 4 h 19"/>
                <a:gd name="T14" fmla="*/ 0 w 22"/>
                <a:gd name="T15" fmla="*/ 7 h 19"/>
                <a:gd name="T16" fmla="*/ 0 w 22"/>
                <a:gd name="T17" fmla="*/ 7 h 19"/>
                <a:gd name="T18" fmla="*/ 0 w 22"/>
                <a:gd name="T19" fmla="*/ 11 h 19"/>
                <a:gd name="T20" fmla="*/ 4 w 22"/>
                <a:gd name="T21" fmla="*/ 11 h 19"/>
                <a:gd name="T22" fmla="*/ 4 w 22"/>
                <a:gd name="T23" fmla="*/ 11 h 19"/>
                <a:gd name="T24" fmla="*/ 4 w 22"/>
                <a:gd name="T25" fmla="*/ 15 h 19"/>
                <a:gd name="T26" fmla="*/ 8 w 22"/>
                <a:gd name="T27" fmla="*/ 15 h 19"/>
                <a:gd name="T28" fmla="*/ 8 w 22"/>
                <a:gd name="T29" fmla="*/ 19 h 19"/>
                <a:gd name="T30" fmla="*/ 4 w 22"/>
                <a:gd name="T31" fmla="*/ 19 h 19"/>
                <a:gd name="T32" fmla="*/ 4 w 22"/>
                <a:gd name="T33" fmla="*/ 15 h 19"/>
                <a:gd name="T34" fmla="*/ 4 w 22"/>
                <a:gd name="T35" fmla="*/ 15 h 19"/>
                <a:gd name="T36" fmla="*/ 4 w 22"/>
                <a:gd name="T37" fmla="*/ 15 h 19"/>
                <a:gd name="T38" fmla="*/ 22 w 22"/>
                <a:gd name="T39" fmla="*/ 19 h 19"/>
                <a:gd name="T40" fmla="*/ 22 w 22"/>
                <a:gd name="T41" fmla="*/ 15 h 19"/>
                <a:gd name="T42" fmla="*/ 22 w 22"/>
                <a:gd name="T43" fmla="*/ 11 h 19"/>
                <a:gd name="T44" fmla="*/ 22 w 22"/>
                <a:gd name="T45" fmla="*/ 15 h 19"/>
                <a:gd name="T46" fmla="*/ 19 w 22"/>
                <a:gd name="T47" fmla="*/ 15 h 19"/>
                <a:gd name="T48" fmla="*/ 19 w 22"/>
                <a:gd name="T49" fmla="*/ 15 h 19"/>
                <a:gd name="T50" fmla="*/ 22 w 22"/>
                <a:gd name="T5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19">
                  <a:moveTo>
                    <a:pt x="4" y="11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4" y="15"/>
                  </a:moveTo>
                  <a:lnTo>
                    <a:pt x="8" y="15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22" y="19"/>
                  </a:moveTo>
                  <a:lnTo>
                    <a:pt x="22" y="15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5269572" y="3267319"/>
              <a:ext cx="200714" cy="100357"/>
            </a:xfrm>
            <a:custGeom>
              <a:avLst/>
              <a:gdLst>
                <a:gd name="T0" fmla="*/ 152 w 156"/>
                <a:gd name="T1" fmla="*/ 4 h 78"/>
                <a:gd name="T2" fmla="*/ 156 w 156"/>
                <a:gd name="T3" fmla="*/ 4 h 78"/>
                <a:gd name="T4" fmla="*/ 156 w 156"/>
                <a:gd name="T5" fmla="*/ 4 h 78"/>
                <a:gd name="T6" fmla="*/ 152 w 156"/>
                <a:gd name="T7" fmla="*/ 0 h 78"/>
                <a:gd name="T8" fmla="*/ 152 w 156"/>
                <a:gd name="T9" fmla="*/ 4 h 78"/>
                <a:gd name="T10" fmla="*/ 152 w 156"/>
                <a:gd name="T11" fmla="*/ 4 h 78"/>
                <a:gd name="T12" fmla="*/ 152 w 156"/>
                <a:gd name="T13" fmla="*/ 4 h 78"/>
                <a:gd name="T14" fmla="*/ 4 w 156"/>
                <a:gd name="T15" fmla="*/ 78 h 78"/>
                <a:gd name="T16" fmla="*/ 7 w 156"/>
                <a:gd name="T17" fmla="*/ 78 h 78"/>
                <a:gd name="T18" fmla="*/ 4 w 156"/>
                <a:gd name="T19" fmla="*/ 78 h 78"/>
                <a:gd name="T20" fmla="*/ 4 w 156"/>
                <a:gd name="T21" fmla="*/ 78 h 78"/>
                <a:gd name="T22" fmla="*/ 4 w 156"/>
                <a:gd name="T23" fmla="*/ 78 h 78"/>
                <a:gd name="T24" fmla="*/ 0 w 156"/>
                <a:gd name="T25" fmla="*/ 70 h 78"/>
                <a:gd name="T26" fmla="*/ 4 w 156"/>
                <a:gd name="T27" fmla="*/ 70 h 78"/>
                <a:gd name="T28" fmla="*/ 4 w 156"/>
                <a:gd name="T29" fmla="*/ 70 h 78"/>
                <a:gd name="T30" fmla="*/ 7 w 156"/>
                <a:gd name="T31" fmla="*/ 70 h 78"/>
                <a:gd name="T32" fmla="*/ 4 w 156"/>
                <a:gd name="T33" fmla="*/ 70 h 78"/>
                <a:gd name="T34" fmla="*/ 4 w 156"/>
                <a:gd name="T35" fmla="*/ 74 h 78"/>
                <a:gd name="T36" fmla="*/ 0 w 156"/>
                <a:gd name="T3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78">
                  <a:moveTo>
                    <a:pt x="152" y="4"/>
                  </a:moveTo>
                  <a:lnTo>
                    <a:pt x="156" y="4"/>
                  </a:lnTo>
                  <a:lnTo>
                    <a:pt x="156" y="4"/>
                  </a:lnTo>
                  <a:lnTo>
                    <a:pt x="152" y="0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2" y="4"/>
                  </a:lnTo>
                  <a:close/>
                  <a:moveTo>
                    <a:pt x="4" y="78"/>
                  </a:moveTo>
                  <a:lnTo>
                    <a:pt x="7" y="78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" y="78"/>
                  </a:lnTo>
                  <a:close/>
                  <a:moveTo>
                    <a:pt x="0" y="70"/>
                  </a:moveTo>
                  <a:lnTo>
                    <a:pt x="4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6240979" y="2909636"/>
              <a:ext cx="47606" cy="137670"/>
            </a:xfrm>
            <a:custGeom>
              <a:avLst/>
              <a:gdLst>
                <a:gd name="T0" fmla="*/ 4 w 10"/>
                <a:gd name="T1" fmla="*/ 5 h 29"/>
                <a:gd name="T2" fmla="*/ 4 w 10"/>
                <a:gd name="T3" fmla="*/ 3 h 29"/>
                <a:gd name="T4" fmla="*/ 4 w 10"/>
                <a:gd name="T5" fmla="*/ 1 h 29"/>
                <a:gd name="T6" fmla="*/ 4 w 10"/>
                <a:gd name="T7" fmla="*/ 0 h 29"/>
                <a:gd name="T8" fmla="*/ 3 w 10"/>
                <a:gd name="T9" fmla="*/ 1 h 29"/>
                <a:gd name="T10" fmla="*/ 3 w 10"/>
                <a:gd name="T11" fmla="*/ 3 h 29"/>
                <a:gd name="T12" fmla="*/ 3 w 10"/>
                <a:gd name="T13" fmla="*/ 5 h 29"/>
                <a:gd name="T14" fmla="*/ 3 w 10"/>
                <a:gd name="T15" fmla="*/ 10 h 29"/>
                <a:gd name="T16" fmla="*/ 3 w 10"/>
                <a:gd name="T17" fmla="*/ 8 h 29"/>
                <a:gd name="T18" fmla="*/ 3 w 10"/>
                <a:gd name="T19" fmla="*/ 7 h 29"/>
                <a:gd name="T20" fmla="*/ 4 w 10"/>
                <a:gd name="T21" fmla="*/ 6 h 29"/>
                <a:gd name="T22" fmla="*/ 3 w 10"/>
                <a:gd name="T23" fmla="*/ 7 h 29"/>
                <a:gd name="T24" fmla="*/ 3 w 10"/>
                <a:gd name="T25" fmla="*/ 9 h 29"/>
                <a:gd name="T26" fmla="*/ 3 w 10"/>
                <a:gd name="T27" fmla="*/ 10 h 29"/>
                <a:gd name="T28" fmla="*/ 1 w 10"/>
                <a:gd name="T29" fmla="*/ 9 h 29"/>
                <a:gd name="T30" fmla="*/ 0 w 10"/>
                <a:gd name="T31" fmla="*/ 9 h 29"/>
                <a:gd name="T32" fmla="*/ 3 w 10"/>
                <a:gd name="T33" fmla="*/ 14 h 29"/>
                <a:gd name="T34" fmla="*/ 3 w 10"/>
                <a:gd name="T35" fmla="*/ 12 h 29"/>
                <a:gd name="T36" fmla="*/ 2 w 10"/>
                <a:gd name="T37" fmla="*/ 13 h 29"/>
                <a:gd name="T38" fmla="*/ 5 w 10"/>
                <a:gd name="T39" fmla="*/ 19 h 29"/>
                <a:gd name="T40" fmla="*/ 4 w 10"/>
                <a:gd name="T41" fmla="*/ 19 h 29"/>
                <a:gd name="T42" fmla="*/ 6 w 10"/>
                <a:gd name="T43" fmla="*/ 22 h 29"/>
                <a:gd name="T44" fmla="*/ 7 w 10"/>
                <a:gd name="T45" fmla="*/ 23 h 29"/>
                <a:gd name="T46" fmla="*/ 6 w 10"/>
                <a:gd name="T47" fmla="*/ 22 h 29"/>
                <a:gd name="T48" fmla="*/ 8 w 10"/>
                <a:gd name="T49" fmla="*/ 23 h 29"/>
                <a:gd name="T50" fmla="*/ 8 w 10"/>
                <a:gd name="T51" fmla="*/ 23 h 29"/>
                <a:gd name="T52" fmla="*/ 8 w 10"/>
                <a:gd name="T53" fmla="*/ 22 h 29"/>
                <a:gd name="T54" fmla="*/ 7 w 10"/>
                <a:gd name="T55" fmla="*/ 25 h 29"/>
                <a:gd name="T56" fmla="*/ 7 w 10"/>
                <a:gd name="T57" fmla="*/ 24 h 29"/>
                <a:gd name="T58" fmla="*/ 7 w 10"/>
                <a:gd name="T59" fmla="*/ 24 h 29"/>
                <a:gd name="T60" fmla="*/ 9 w 10"/>
                <a:gd name="T61" fmla="*/ 26 h 29"/>
                <a:gd name="T62" fmla="*/ 8 w 10"/>
                <a:gd name="T63" fmla="*/ 26 h 29"/>
                <a:gd name="T64" fmla="*/ 9 w 10"/>
                <a:gd name="T65" fmla="*/ 27 h 29"/>
                <a:gd name="T66" fmla="*/ 9 w 10"/>
                <a:gd name="T67" fmla="*/ 28 h 29"/>
                <a:gd name="T68" fmla="*/ 9 w 10"/>
                <a:gd name="T69" fmla="*/ 29 h 29"/>
                <a:gd name="T70" fmla="*/ 10 w 10"/>
                <a:gd name="T71" fmla="*/ 28 h 29"/>
                <a:gd name="T72" fmla="*/ 9 w 10"/>
                <a:gd name="T7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9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2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lose/>
                  <a:moveTo>
                    <a:pt x="5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  <a:moveTo>
                    <a:pt x="8" y="22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7" y="24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  <a:moveTo>
                    <a:pt x="9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4760068" y="808568"/>
              <a:ext cx="2781696" cy="1523371"/>
            </a:xfrm>
            <a:custGeom>
              <a:avLst/>
              <a:gdLst>
                <a:gd name="T0" fmla="*/ 447 w 584"/>
                <a:gd name="T1" fmla="*/ 261 h 319"/>
                <a:gd name="T2" fmla="*/ 408 w 584"/>
                <a:gd name="T3" fmla="*/ 228 h 319"/>
                <a:gd name="T4" fmla="*/ 364 w 584"/>
                <a:gd name="T5" fmla="*/ 257 h 319"/>
                <a:gd name="T6" fmla="*/ 283 w 584"/>
                <a:gd name="T7" fmla="*/ 258 h 319"/>
                <a:gd name="T8" fmla="*/ 199 w 584"/>
                <a:gd name="T9" fmla="*/ 245 h 319"/>
                <a:gd name="T10" fmla="*/ 147 w 584"/>
                <a:gd name="T11" fmla="*/ 252 h 319"/>
                <a:gd name="T12" fmla="*/ 99 w 584"/>
                <a:gd name="T13" fmla="*/ 272 h 319"/>
                <a:gd name="T14" fmla="*/ 84 w 584"/>
                <a:gd name="T15" fmla="*/ 318 h 319"/>
                <a:gd name="T16" fmla="*/ 49 w 584"/>
                <a:gd name="T17" fmla="*/ 272 h 319"/>
                <a:gd name="T18" fmla="*/ 8 w 584"/>
                <a:gd name="T19" fmla="*/ 214 h 319"/>
                <a:gd name="T20" fmla="*/ 16 w 584"/>
                <a:gd name="T21" fmla="*/ 152 h 319"/>
                <a:gd name="T22" fmla="*/ 21 w 584"/>
                <a:gd name="T23" fmla="*/ 173 h 319"/>
                <a:gd name="T24" fmla="*/ 59 w 584"/>
                <a:gd name="T25" fmla="*/ 168 h 319"/>
                <a:gd name="T26" fmla="*/ 91 w 584"/>
                <a:gd name="T27" fmla="*/ 153 h 319"/>
                <a:gd name="T28" fmla="*/ 144 w 584"/>
                <a:gd name="T29" fmla="*/ 144 h 319"/>
                <a:gd name="T30" fmla="*/ 160 w 584"/>
                <a:gd name="T31" fmla="*/ 145 h 319"/>
                <a:gd name="T32" fmla="*/ 174 w 584"/>
                <a:gd name="T33" fmla="*/ 141 h 319"/>
                <a:gd name="T34" fmla="*/ 168 w 584"/>
                <a:gd name="T35" fmla="*/ 110 h 319"/>
                <a:gd name="T36" fmla="*/ 175 w 584"/>
                <a:gd name="T37" fmla="*/ 92 h 319"/>
                <a:gd name="T38" fmla="*/ 193 w 584"/>
                <a:gd name="T39" fmla="*/ 62 h 319"/>
                <a:gd name="T40" fmla="*/ 220 w 584"/>
                <a:gd name="T41" fmla="*/ 42 h 319"/>
                <a:gd name="T42" fmla="*/ 257 w 584"/>
                <a:gd name="T43" fmla="*/ 61 h 319"/>
                <a:gd name="T44" fmla="*/ 272 w 584"/>
                <a:gd name="T45" fmla="*/ 73 h 319"/>
                <a:gd name="T46" fmla="*/ 329 w 584"/>
                <a:gd name="T47" fmla="*/ 70 h 319"/>
                <a:gd name="T48" fmla="*/ 371 w 584"/>
                <a:gd name="T49" fmla="*/ 66 h 319"/>
                <a:gd name="T50" fmla="*/ 410 w 584"/>
                <a:gd name="T51" fmla="*/ 59 h 319"/>
                <a:gd name="T52" fmla="*/ 497 w 584"/>
                <a:gd name="T53" fmla="*/ 60 h 319"/>
                <a:gd name="T54" fmla="*/ 553 w 584"/>
                <a:gd name="T55" fmla="*/ 50 h 319"/>
                <a:gd name="T56" fmla="*/ 578 w 584"/>
                <a:gd name="T57" fmla="*/ 63 h 319"/>
                <a:gd name="T58" fmla="*/ 562 w 584"/>
                <a:gd name="T59" fmla="*/ 84 h 319"/>
                <a:gd name="T60" fmla="*/ 565 w 584"/>
                <a:gd name="T61" fmla="*/ 120 h 319"/>
                <a:gd name="T62" fmla="*/ 535 w 584"/>
                <a:gd name="T63" fmla="*/ 159 h 319"/>
                <a:gd name="T64" fmla="*/ 545 w 584"/>
                <a:gd name="T65" fmla="*/ 217 h 319"/>
                <a:gd name="T66" fmla="*/ 523 w 584"/>
                <a:gd name="T67" fmla="*/ 132 h 319"/>
                <a:gd name="T68" fmla="*/ 498 w 584"/>
                <a:gd name="T69" fmla="*/ 147 h 319"/>
                <a:gd name="T70" fmla="*/ 467 w 584"/>
                <a:gd name="T71" fmla="*/ 169 h 319"/>
                <a:gd name="T72" fmla="*/ 460 w 584"/>
                <a:gd name="T73" fmla="*/ 213 h 319"/>
                <a:gd name="T74" fmla="*/ 463 w 584"/>
                <a:gd name="T75" fmla="*/ 290 h 319"/>
                <a:gd name="T76" fmla="*/ 39 w 584"/>
                <a:gd name="T77" fmla="*/ 33 h 319"/>
                <a:gd name="T78" fmla="*/ 54 w 584"/>
                <a:gd name="T79" fmla="*/ 20 h 319"/>
                <a:gd name="T80" fmla="*/ 50 w 584"/>
                <a:gd name="T81" fmla="*/ 33 h 319"/>
                <a:gd name="T82" fmla="*/ 52 w 584"/>
                <a:gd name="T83" fmla="*/ 34 h 319"/>
                <a:gd name="T84" fmla="*/ 65 w 584"/>
                <a:gd name="T85" fmla="*/ 29 h 319"/>
                <a:gd name="T86" fmla="*/ 84 w 584"/>
                <a:gd name="T87" fmla="*/ 110 h 319"/>
                <a:gd name="T88" fmla="*/ 102 w 584"/>
                <a:gd name="T89" fmla="*/ 72 h 319"/>
                <a:gd name="T90" fmla="*/ 80 w 584"/>
                <a:gd name="T91" fmla="*/ 102 h 319"/>
                <a:gd name="T92" fmla="*/ 76 w 584"/>
                <a:gd name="T93" fmla="*/ 115 h 319"/>
                <a:gd name="T94" fmla="*/ 96 w 584"/>
                <a:gd name="T95" fmla="*/ 135 h 319"/>
                <a:gd name="T96" fmla="*/ 187 w 584"/>
                <a:gd name="T97" fmla="*/ 122 h 319"/>
                <a:gd name="T98" fmla="*/ 146 w 584"/>
                <a:gd name="T99" fmla="*/ 106 h 319"/>
                <a:gd name="T100" fmla="*/ 158 w 584"/>
                <a:gd name="T101" fmla="*/ 70 h 319"/>
                <a:gd name="T102" fmla="*/ 190 w 584"/>
                <a:gd name="T103" fmla="*/ 51 h 319"/>
                <a:gd name="T104" fmla="*/ 145 w 584"/>
                <a:gd name="T105" fmla="*/ 6 h 319"/>
                <a:gd name="T106" fmla="*/ 166 w 584"/>
                <a:gd name="T107" fmla="*/ 25 h 319"/>
                <a:gd name="T108" fmla="*/ 360 w 584"/>
                <a:gd name="T109" fmla="*/ 17 h 319"/>
                <a:gd name="T110" fmla="*/ 326 w 584"/>
                <a:gd name="T111" fmla="*/ 25 h 319"/>
                <a:gd name="T112" fmla="*/ 195 w 584"/>
                <a:gd name="T113" fmla="*/ 19 h 319"/>
                <a:gd name="T114" fmla="*/ 265 w 584"/>
                <a:gd name="T115" fmla="*/ 66 h 319"/>
                <a:gd name="T116" fmla="*/ 461 w 584"/>
                <a:gd name="T117" fmla="*/ 63 h 319"/>
                <a:gd name="T118" fmla="*/ 494 w 584"/>
                <a:gd name="T119" fmla="*/ 243 h 319"/>
                <a:gd name="T120" fmla="*/ 490 w 584"/>
                <a:gd name="T121" fmla="*/ 257 h 319"/>
                <a:gd name="T122" fmla="*/ 540 w 584"/>
                <a:gd name="T123" fmla="*/ 162 h 319"/>
                <a:gd name="T124" fmla="*/ 537 w 584"/>
                <a:gd name="T125" fmla="*/ 24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" h="319">
                  <a:moveTo>
                    <a:pt x="453" y="293"/>
                  </a:moveTo>
                  <a:cubicBezTo>
                    <a:pt x="453" y="293"/>
                    <a:pt x="453" y="293"/>
                    <a:pt x="453" y="293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7"/>
                    <a:pt x="454" y="287"/>
                    <a:pt x="454" y="287"/>
                  </a:cubicBezTo>
                  <a:cubicBezTo>
                    <a:pt x="454" y="286"/>
                    <a:pt x="454" y="286"/>
                    <a:pt x="454" y="286"/>
                  </a:cubicBezTo>
                  <a:cubicBezTo>
                    <a:pt x="453" y="286"/>
                    <a:pt x="453" y="286"/>
                    <a:pt x="453" y="286"/>
                  </a:cubicBezTo>
                  <a:cubicBezTo>
                    <a:pt x="453" y="285"/>
                    <a:pt x="453" y="285"/>
                    <a:pt x="453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3" y="283"/>
                    <a:pt x="453" y="283"/>
                    <a:pt x="453" y="283"/>
                  </a:cubicBezTo>
                  <a:cubicBezTo>
                    <a:pt x="453" y="282"/>
                    <a:pt x="453" y="282"/>
                    <a:pt x="453" y="282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2" y="281"/>
                    <a:pt x="452" y="281"/>
                    <a:pt x="452" y="281"/>
                  </a:cubicBezTo>
                  <a:cubicBezTo>
                    <a:pt x="452" y="280"/>
                    <a:pt x="452" y="280"/>
                    <a:pt x="452" y="280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2" y="278"/>
                    <a:pt x="452" y="278"/>
                    <a:pt x="452" y="278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8" y="273"/>
                    <a:pt x="458" y="273"/>
                    <a:pt x="458" y="273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7"/>
                    <a:pt x="459" y="267"/>
                    <a:pt x="459" y="267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0" y="260"/>
                    <a:pt x="460" y="260"/>
                    <a:pt x="460" y="260"/>
                  </a:cubicBezTo>
                  <a:cubicBezTo>
                    <a:pt x="460" y="259"/>
                    <a:pt x="460" y="259"/>
                    <a:pt x="460" y="259"/>
                  </a:cubicBezTo>
                  <a:cubicBezTo>
                    <a:pt x="459" y="259"/>
                    <a:pt x="459" y="259"/>
                    <a:pt x="459" y="259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6"/>
                    <a:pt x="454" y="256"/>
                    <a:pt x="454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7"/>
                    <a:pt x="453" y="257"/>
                    <a:pt x="453" y="25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1" y="257"/>
                    <a:pt x="451" y="257"/>
                    <a:pt x="451" y="257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4" y="261"/>
                    <a:pt x="444" y="261"/>
                    <a:pt x="444" y="261"/>
                  </a:cubicBezTo>
                  <a:cubicBezTo>
                    <a:pt x="443" y="261"/>
                    <a:pt x="443" y="261"/>
                    <a:pt x="443" y="261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2" y="259"/>
                    <a:pt x="442" y="259"/>
                    <a:pt x="442" y="25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2" y="257"/>
                    <a:pt x="442" y="257"/>
                    <a:pt x="442" y="257"/>
                  </a:cubicBezTo>
                  <a:cubicBezTo>
                    <a:pt x="441" y="256"/>
                    <a:pt x="441" y="256"/>
                    <a:pt x="441" y="25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0" y="255"/>
                    <a:pt x="440" y="255"/>
                    <a:pt x="440" y="255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1" y="254"/>
                    <a:pt x="441" y="254"/>
                    <a:pt x="441" y="254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0" y="253"/>
                    <a:pt x="440" y="253"/>
                    <a:pt x="440" y="253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3"/>
                    <a:pt x="438" y="253"/>
                    <a:pt x="438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6" y="253"/>
                    <a:pt x="436" y="253"/>
                    <a:pt x="436" y="253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1"/>
                    <a:pt x="435" y="251"/>
                    <a:pt x="435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0"/>
                    <a:pt x="434" y="250"/>
                    <a:pt x="434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50"/>
                    <a:pt x="431" y="250"/>
                    <a:pt x="431" y="250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8" y="250"/>
                    <a:pt x="428" y="250"/>
                    <a:pt x="428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6" y="250"/>
                    <a:pt x="426" y="250"/>
                    <a:pt x="426" y="250"/>
                  </a:cubicBezTo>
                  <a:cubicBezTo>
                    <a:pt x="426" y="249"/>
                    <a:pt x="426" y="249"/>
                    <a:pt x="426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4" y="248"/>
                    <a:pt x="424" y="248"/>
                    <a:pt x="424" y="248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9" y="241"/>
                    <a:pt x="419" y="241"/>
                    <a:pt x="419" y="241"/>
                  </a:cubicBezTo>
                  <a:cubicBezTo>
                    <a:pt x="419" y="240"/>
                    <a:pt x="419" y="240"/>
                    <a:pt x="419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7" y="239"/>
                    <a:pt x="417" y="239"/>
                    <a:pt x="417" y="239"/>
                  </a:cubicBezTo>
                  <a:cubicBezTo>
                    <a:pt x="417" y="238"/>
                    <a:pt x="417" y="238"/>
                    <a:pt x="417" y="238"/>
                  </a:cubicBezTo>
                  <a:cubicBezTo>
                    <a:pt x="416" y="238"/>
                    <a:pt x="416" y="238"/>
                    <a:pt x="416" y="238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5" y="236"/>
                    <a:pt x="415" y="236"/>
                    <a:pt x="415" y="236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2"/>
                    <a:pt x="413" y="232"/>
                    <a:pt x="413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1" y="231"/>
                    <a:pt x="411" y="231"/>
                    <a:pt x="411" y="231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29"/>
                    <a:pt x="410" y="229"/>
                    <a:pt x="410" y="229"/>
                  </a:cubicBezTo>
                  <a:cubicBezTo>
                    <a:pt x="409" y="230"/>
                    <a:pt x="409" y="230"/>
                    <a:pt x="409" y="230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9"/>
                    <a:pt x="408" y="229"/>
                    <a:pt x="408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9"/>
                    <a:pt x="405" y="229"/>
                    <a:pt x="405" y="229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0" y="227"/>
                    <a:pt x="400" y="227"/>
                    <a:pt x="400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7" y="227"/>
                    <a:pt x="397" y="227"/>
                    <a:pt x="397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9"/>
                    <a:pt x="392" y="229"/>
                    <a:pt x="392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89" y="229"/>
                    <a:pt x="389" y="229"/>
                    <a:pt x="389" y="229"/>
                  </a:cubicBezTo>
                  <a:cubicBezTo>
                    <a:pt x="388" y="230"/>
                    <a:pt x="388" y="230"/>
                    <a:pt x="388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1"/>
                    <a:pt x="387" y="231"/>
                    <a:pt x="387" y="231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7" y="234"/>
                    <a:pt x="387" y="234"/>
                    <a:pt x="387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9" y="234"/>
                    <a:pt x="389" y="234"/>
                    <a:pt x="389" y="234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90" y="235"/>
                    <a:pt x="390" y="235"/>
                    <a:pt x="390" y="235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1" y="237"/>
                    <a:pt x="391" y="237"/>
                    <a:pt x="391" y="237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3"/>
                    <a:pt x="388" y="243"/>
                    <a:pt x="388" y="243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89" y="245"/>
                    <a:pt x="389" y="245"/>
                    <a:pt x="389" y="245"/>
                  </a:cubicBezTo>
                  <a:cubicBezTo>
                    <a:pt x="388" y="245"/>
                    <a:pt x="388" y="245"/>
                    <a:pt x="388" y="245"/>
                  </a:cubicBezTo>
                  <a:cubicBezTo>
                    <a:pt x="388" y="246"/>
                    <a:pt x="388" y="246"/>
                    <a:pt x="388" y="246"/>
                  </a:cubicBezTo>
                  <a:cubicBezTo>
                    <a:pt x="389" y="246"/>
                    <a:pt x="389" y="246"/>
                    <a:pt x="389" y="246"/>
                  </a:cubicBezTo>
                  <a:cubicBezTo>
                    <a:pt x="389" y="248"/>
                    <a:pt x="389" y="248"/>
                    <a:pt x="389" y="248"/>
                  </a:cubicBezTo>
                  <a:cubicBezTo>
                    <a:pt x="388" y="248"/>
                    <a:pt x="388" y="248"/>
                    <a:pt x="388" y="248"/>
                  </a:cubicBezTo>
                  <a:cubicBezTo>
                    <a:pt x="388" y="249"/>
                    <a:pt x="388" y="249"/>
                    <a:pt x="388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6" y="252"/>
                    <a:pt x="386" y="252"/>
                    <a:pt x="386" y="252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79" y="253"/>
                    <a:pt x="379" y="253"/>
                    <a:pt x="379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2" y="253"/>
                    <a:pt x="372" y="253"/>
                    <a:pt x="372" y="253"/>
                  </a:cubicBezTo>
                  <a:cubicBezTo>
                    <a:pt x="371" y="252"/>
                    <a:pt x="371" y="252"/>
                    <a:pt x="371" y="252"/>
                  </a:cubicBezTo>
                  <a:cubicBezTo>
                    <a:pt x="370" y="252"/>
                    <a:pt x="370" y="252"/>
                    <a:pt x="370" y="252"/>
                  </a:cubicBezTo>
                  <a:cubicBezTo>
                    <a:pt x="369" y="253"/>
                    <a:pt x="369" y="253"/>
                    <a:pt x="369" y="253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65" y="255"/>
                    <a:pt x="365" y="255"/>
                    <a:pt x="365" y="255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3" y="257"/>
                    <a:pt x="363" y="257"/>
                    <a:pt x="363" y="257"/>
                  </a:cubicBezTo>
                  <a:cubicBezTo>
                    <a:pt x="361" y="257"/>
                    <a:pt x="361" y="257"/>
                    <a:pt x="361" y="257"/>
                  </a:cubicBezTo>
                  <a:cubicBezTo>
                    <a:pt x="361" y="258"/>
                    <a:pt x="361" y="258"/>
                    <a:pt x="361" y="258"/>
                  </a:cubicBezTo>
                  <a:cubicBezTo>
                    <a:pt x="360" y="258"/>
                    <a:pt x="360" y="258"/>
                    <a:pt x="360" y="258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7" y="259"/>
                    <a:pt x="357" y="259"/>
                    <a:pt x="357" y="259"/>
                  </a:cubicBezTo>
                  <a:cubicBezTo>
                    <a:pt x="357" y="260"/>
                    <a:pt x="357" y="260"/>
                    <a:pt x="357" y="260"/>
                  </a:cubicBezTo>
                  <a:cubicBezTo>
                    <a:pt x="356" y="260"/>
                    <a:pt x="356" y="260"/>
                    <a:pt x="356" y="260"/>
                  </a:cubicBezTo>
                  <a:cubicBezTo>
                    <a:pt x="355" y="260"/>
                    <a:pt x="355" y="260"/>
                    <a:pt x="355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3" y="260"/>
                    <a:pt x="353" y="260"/>
                    <a:pt x="353" y="260"/>
                  </a:cubicBezTo>
                  <a:cubicBezTo>
                    <a:pt x="350" y="260"/>
                    <a:pt x="350" y="260"/>
                    <a:pt x="350" y="260"/>
                  </a:cubicBezTo>
                  <a:cubicBezTo>
                    <a:pt x="348" y="260"/>
                    <a:pt x="348" y="260"/>
                    <a:pt x="348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5" y="259"/>
                    <a:pt x="345" y="259"/>
                    <a:pt x="345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0" y="257"/>
                    <a:pt x="340" y="257"/>
                    <a:pt x="340" y="257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34" y="255"/>
                    <a:pt x="334" y="255"/>
                    <a:pt x="334" y="255"/>
                  </a:cubicBezTo>
                  <a:cubicBezTo>
                    <a:pt x="333" y="255"/>
                    <a:pt x="333" y="255"/>
                    <a:pt x="333" y="255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31" y="255"/>
                    <a:pt x="331" y="255"/>
                    <a:pt x="331" y="255"/>
                  </a:cubicBezTo>
                  <a:cubicBezTo>
                    <a:pt x="330" y="255"/>
                    <a:pt x="330" y="255"/>
                    <a:pt x="330" y="255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5" y="257"/>
                    <a:pt x="325" y="257"/>
                    <a:pt x="325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8" y="255"/>
                    <a:pt x="318" y="255"/>
                    <a:pt x="318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4"/>
                    <a:pt x="317" y="254"/>
                    <a:pt x="317" y="254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2"/>
                    <a:pt x="316" y="252"/>
                    <a:pt x="316" y="252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314" y="250"/>
                    <a:pt x="314" y="250"/>
                    <a:pt x="314" y="250"/>
                  </a:cubicBezTo>
                  <a:cubicBezTo>
                    <a:pt x="313" y="250"/>
                    <a:pt x="313" y="250"/>
                    <a:pt x="313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10" y="250"/>
                    <a:pt x="310" y="250"/>
                    <a:pt x="310" y="250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9"/>
                    <a:pt x="306" y="249"/>
                    <a:pt x="306" y="249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298" y="254"/>
                    <a:pt x="298" y="254"/>
                    <a:pt x="298" y="254"/>
                  </a:cubicBezTo>
                  <a:cubicBezTo>
                    <a:pt x="298" y="255"/>
                    <a:pt x="298" y="255"/>
                    <a:pt x="298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300" y="261"/>
                    <a:pt x="300" y="261"/>
                    <a:pt x="300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8" y="261"/>
                    <a:pt x="298" y="261"/>
                    <a:pt x="298" y="261"/>
                  </a:cubicBezTo>
                  <a:cubicBezTo>
                    <a:pt x="297" y="261"/>
                    <a:pt x="297" y="261"/>
                    <a:pt x="297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293" y="261"/>
                    <a:pt x="293" y="261"/>
                    <a:pt x="293" y="261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291" y="261"/>
                    <a:pt x="291" y="261"/>
                    <a:pt x="291" y="261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8" y="261"/>
                    <a:pt x="288" y="261"/>
                    <a:pt x="288" y="261"/>
                  </a:cubicBezTo>
                  <a:cubicBezTo>
                    <a:pt x="287" y="261"/>
                    <a:pt x="287" y="261"/>
                    <a:pt x="287" y="261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8" y="257"/>
                    <a:pt x="278" y="257"/>
                    <a:pt x="278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67"/>
                    <a:pt x="259" y="267"/>
                    <a:pt x="259" y="267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57" y="266"/>
                    <a:pt x="257" y="266"/>
                    <a:pt x="257" y="266"/>
                  </a:cubicBezTo>
                  <a:cubicBezTo>
                    <a:pt x="256" y="266"/>
                    <a:pt x="256" y="266"/>
                    <a:pt x="256" y="266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5" y="265"/>
                    <a:pt x="255" y="265"/>
                    <a:pt x="255" y="265"/>
                  </a:cubicBezTo>
                  <a:cubicBezTo>
                    <a:pt x="254" y="265"/>
                    <a:pt x="254" y="265"/>
                    <a:pt x="254" y="265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3"/>
                    <a:pt x="248" y="263"/>
                    <a:pt x="248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4" y="262"/>
                    <a:pt x="244" y="262"/>
                    <a:pt x="244" y="262"/>
                  </a:cubicBezTo>
                  <a:cubicBezTo>
                    <a:pt x="244" y="261"/>
                    <a:pt x="244" y="261"/>
                    <a:pt x="244" y="261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2" y="259"/>
                    <a:pt x="242" y="259"/>
                    <a:pt x="242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8" y="260"/>
                    <a:pt x="238" y="260"/>
                    <a:pt x="238" y="260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1" y="260"/>
                    <a:pt x="231" y="260"/>
                    <a:pt x="231" y="260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29" y="258"/>
                    <a:pt x="229" y="258"/>
                    <a:pt x="229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15" y="248"/>
                    <a:pt x="215" y="248"/>
                    <a:pt x="215" y="248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5" y="241"/>
                    <a:pt x="205" y="241"/>
                    <a:pt x="205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200" y="246"/>
                    <a:pt x="200" y="246"/>
                    <a:pt x="200" y="246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4" y="246"/>
                    <a:pt x="194" y="246"/>
                    <a:pt x="194" y="246"/>
                  </a:cubicBezTo>
                  <a:cubicBezTo>
                    <a:pt x="194" y="245"/>
                    <a:pt x="194" y="245"/>
                    <a:pt x="194" y="245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92" y="243"/>
                    <a:pt x="192" y="243"/>
                    <a:pt x="192" y="243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5"/>
                    <a:pt x="191" y="245"/>
                    <a:pt x="191" y="24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0" y="243"/>
                    <a:pt x="190" y="243"/>
                    <a:pt x="190" y="243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3" y="242"/>
                    <a:pt x="183" y="242"/>
                    <a:pt x="18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3" y="239"/>
                    <a:pt x="183" y="239"/>
                    <a:pt x="183" y="239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37"/>
                    <a:pt x="181" y="237"/>
                    <a:pt x="181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5" y="236"/>
                    <a:pt x="175" y="236"/>
                    <a:pt x="175" y="236"/>
                  </a:cubicBezTo>
                  <a:cubicBezTo>
                    <a:pt x="175" y="237"/>
                    <a:pt x="175" y="237"/>
                    <a:pt x="175" y="237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1" y="239"/>
                    <a:pt x="171" y="239"/>
                    <a:pt x="171" y="239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0" y="240"/>
                    <a:pt x="170" y="240"/>
                    <a:pt x="170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65" y="242"/>
                    <a:pt x="165" y="242"/>
                    <a:pt x="165" y="242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4"/>
                    <a:pt x="161" y="244"/>
                    <a:pt x="161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7" y="245"/>
                    <a:pt x="157" y="245"/>
                    <a:pt x="157" y="245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6" y="246"/>
                    <a:pt x="156" y="246"/>
                    <a:pt x="156" y="246"/>
                  </a:cubicBezTo>
                  <a:cubicBezTo>
                    <a:pt x="155" y="246"/>
                    <a:pt x="155" y="246"/>
                    <a:pt x="155" y="246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5" y="260"/>
                    <a:pt x="145" y="260"/>
                    <a:pt x="145" y="260"/>
                  </a:cubicBezTo>
                  <a:cubicBezTo>
                    <a:pt x="145" y="261"/>
                    <a:pt x="145" y="261"/>
                    <a:pt x="145" y="261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7" y="267"/>
                    <a:pt x="147" y="267"/>
                    <a:pt x="147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8"/>
                    <a:pt x="144" y="268"/>
                    <a:pt x="144" y="268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5"/>
                    <a:pt x="135" y="265"/>
                    <a:pt x="135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29" y="265"/>
                    <a:pt x="129" y="265"/>
                    <a:pt x="129" y="265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6" y="268"/>
                    <a:pt x="126" y="268"/>
                    <a:pt x="126" y="268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3" y="267"/>
                    <a:pt x="123" y="267"/>
                    <a:pt x="123" y="267"/>
                  </a:cubicBezTo>
                  <a:cubicBezTo>
                    <a:pt x="123" y="268"/>
                    <a:pt x="123" y="268"/>
                    <a:pt x="123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6" y="264"/>
                    <a:pt x="116" y="264"/>
                    <a:pt x="116" y="264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5" y="263"/>
                    <a:pt x="115" y="263"/>
                    <a:pt x="115" y="263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11" y="262"/>
                    <a:pt x="111" y="262"/>
                    <a:pt x="111" y="262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4"/>
                    <a:pt x="109" y="264"/>
                    <a:pt x="109" y="264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8" y="264"/>
                    <a:pt x="108" y="264"/>
                    <a:pt x="108" y="26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64"/>
                    <a:pt x="105" y="264"/>
                    <a:pt x="105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2" y="265"/>
                    <a:pt x="102" y="265"/>
                    <a:pt x="102" y="265"/>
                  </a:cubicBezTo>
                  <a:cubicBezTo>
                    <a:pt x="101" y="266"/>
                    <a:pt x="101" y="266"/>
                    <a:pt x="101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98" y="269"/>
                    <a:pt x="98" y="269"/>
                    <a:pt x="98" y="269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2" y="273"/>
                    <a:pt x="92" y="273"/>
                    <a:pt x="92" y="273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80"/>
                    <a:pt x="91" y="280"/>
                    <a:pt x="91" y="280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83"/>
                    <a:pt x="95" y="283"/>
                    <a:pt x="95" y="28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2" y="288"/>
                    <a:pt x="102" y="288"/>
                    <a:pt x="102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89"/>
                    <a:pt x="103" y="289"/>
                    <a:pt x="103" y="289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1"/>
                    <a:pt x="104" y="291"/>
                    <a:pt x="104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2" y="292"/>
                    <a:pt x="102" y="292"/>
                    <a:pt x="102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4"/>
                    <a:pt x="102" y="294"/>
                    <a:pt x="102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1" y="293"/>
                    <a:pt x="101" y="293"/>
                  </a:cubicBezTo>
                  <a:cubicBezTo>
                    <a:pt x="101" y="293"/>
                    <a:pt x="100" y="293"/>
                    <a:pt x="100" y="293"/>
                  </a:cubicBezTo>
                  <a:cubicBezTo>
                    <a:pt x="100" y="293"/>
                    <a:pt x="100" y="293"/>
                    <a:pt x="100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97" y="295"/>
                    <a:pt x="97" y="295"/>
                    <a:pt x="97" y="295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6" y="297"/>
                    <a:pt x="96" y="297"/>
                    <a:pt x="96" y="297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5" y="301"/>
                    <a:pt x="95" y="301"/>
                    <a:pt x="95" y="301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7" y="303"/>
                    <a:pt x="97" y="303"/>
                    <a:pt x="97" y="303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9" y="304"/>
                    <a:pt x="99" y="304"/>
                    <a:pt x="99" y="304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0" y="305"/>
                    <a:pt x="100" y="305"/>
                    <a:pt x="100" y="305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7" y="317"/>
                    <a:pt x="97" y="317"/>
                    <a:pt x="97" y="317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94" y="318"/>
                    <a:pt x="94" y="318"/>
                    <a:pt x="94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9"/>
                    <a:pt x="91" y="319"/>
                    <a:pt x="91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6" y="318"/>
                    <a:pt x="86" y="318"/>
                    <a:pt x="86" y="318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5"/>
                    <a:pt x="76" y="315"/>
                    <a:pt x="76" y="315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4" y="312"/>
                    <a:pt x="74" y="312"/>
                    <a:pt x="74" y="312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0" y="309"/>
                    <a:pt x="70" y="309"/>
                    <a:pt x="70" y="309"/>
                  </a:cubicBezTo>
                  <a:cubicBezTo>
                    <a:pt x="69" y="309"/>
                    <a:pt x="69" y="309"/>
                    <a:pt x="69" y="309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8" y="308"/>
                    <a:pt x="68" y="308"/>
                    <a:pt x="68" y="308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6"/>
                    <a:pt x="66" y="306"/>
                    <a:pt x="66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0" y="302"/>
                    <a:pt x="60" y="302"/>
                    <a:pt x="60" y="302"/>
                  </a:cubicBezTo>
                  <a:cubicBezTo>
                    <a:pt x="58" y="301"/>
                    <a:pt x="58" y="301"/>
                    <a:pt x="58" y="301"/>
                  </a:cubicBezTo>
                  <a:cubicBezTo>
                    <a:pt x="57" y="302"/>
                    <a:pt x="57" y="302"/>
                    <a:pt x="57" y="302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7" y="298"/>
                    <a:pt x="57" y="298"/>
                    <a:pt x="57" y="298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1" y="288"/>
                    <a:pt x="61" y="288"/>
                    <a:pt x="61" y="288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9" y="287"/>
                    <a:pt x="59" y="287"/>
                    <a:pt x="59" y="287"/>
                  </a:cubicBezTo>
                  <a:cubicBezTo>
                    <a:pt x="59" y="286"/>
                    <a:pt x="59" y="286"/>
                    <a:pt x="59" y="286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2" y="285"/>
                    <a:pt x="62" y="285"/>
                    <a:pt x="62" y="285"/>
                  </a:cubicBezTo>
                  <a:cubicBezTo>
                    <a:pt x="63" y="284"/>
                    <a:pt x="63" y="284"/>
                    <a:pt x="63" y="284"/>
                  </a:cubicBezTo>
                  <a:cubicBezTo>
                    <a:pt x="63" y="283"/>
                    <a:pt x="63" y="283"/>
                    <a:pt x="63" y="283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2" y="280"/>
                    <a:pt x="62" y="280"/>
                    <a:pt x="62" y="280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63" y="276"/>
                    <a:pt x="63" y="276"/>
                    <a:pt x="63" y="276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5"/>
                    <a:pt x="61" y="275"/>
                    <a:pt x="61" y="275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0" y="272"/>
                    <a:pt x="50" y="272"/>
                    <a:pt x="50" y="272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67"/>
                    <a:pt x="42" y="267"/>
                    <a:pt x="42" y="267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4"/>
                    <a:pt x="38" y="264"/>
                    <a:pt x="38" y="264"/>
                  </a:cubicBezTo>
                  <a:cubicBezTo>
                    <a:pt x="37" y="264"/>
                    <a:pt x="37" y="264"/>
                    <a:pt x="37" y="264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9" y="262"/>
                    <a:pt x="29" y="262"/>
                    <a:pt x="29" y="262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26" y="259"/>
                    <a:pt x="26" y="259"/>
                    <a:pt x="26" y="259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1" y="256"/>
                    <a:pt x="31" y="256"/>
                    <a:pt x="31" y="25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2" y="247"/>
                    <a:pt x="22" y="247"/>
                    <a:pt x="22" y="247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42"/>
                    <a:pt x="13" y="242"/>
                    <a:pt x="13" y="242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0" y="216"/>
                    <a:pt x="10" y="216"/>
                    <a:pt x="10" y="216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13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1"/>
                    <a:pt x="35" y="191"/>
                    <a:pt x="35" y="191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8" y="166"/>
                    <a:pt x="58" y="166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0" y="164"/>
                    <a:pt x="70" y="164"/>
                    <a:pt x="70" y="164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41" y="148"/>
                    <a:pt x="141" y="148"/>
                    <a:pt x="141" y="148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40" y="109"/>
                    <a:pt x="140" y="109"/>
                    <a:pt x="140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62" y="163"/>
                    <a:pt x="162" y="163"/>
                    <a:pt x="162" y="163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62" y="160"/>
                    <a:pt x="162" y="160"/>
                    <a:pt x="162" y="160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8" y="138"/>
                    <a:pt x="168" y="138"/>
                    <a:pt x="168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3" y="138"/>
                    <a:pt x="163" y="138"/>
                    <a:pt x="163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59" y="140"/>
                    <a:pt x="159" y="140"/>
                    <a:pt x="159" y="140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2" y="125"/>
                    <a:pt x="152" y="125"/>
                    <a:pt x="152" y="125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2" y="113"/>
                    <a:pt x="182" y="113"/>
                    <a:pt x="182" y="113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2" y="115"/>
                    <a:pt x="182" y="115"/>
                    <a:pt x="182" y="115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83" y="125"/>
                    <a:pt x="183" y="125"/>
                    <a:pt x="183" y="125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90" y="128"/>
                    <a:pt x="190" y="128"/>
                    <a:pt x="190" y="12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5" y="131"/>
                    <a:pt x="195" y="131"/>
                    <a:pt x="195" y="131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5" y="128"/>
                    <a:pt x="195" y="128"/>
                    <a:pt x="195" y="128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0" y="107"/>
                    <a:pt x="170" y="107"/>
                    <a:pt x="170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5" y="96"/>
                    <a:pt x="165" y="96"/>
                    <a:pt x="165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80" y="91"/>
                    <a:pt x="180" y="91"/>
                    <a:pt x="180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81" y="88"/>
                    <a:pt x="181" y="88"/>
                    <a:pt x="181" y="8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8"/>
                    <a:pt x="211" y="58"/>
                    <a:pt x="211" y="58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5"/>
                    <a:pt x="214" y="35"/>
                    <a:pt x="214" y="35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40"/>
                    <a:pt x="218" y="40"/>
                    <a:pt x="218" y="40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7" y="42"/>
                    <a:pt x="217" y="42"/>
                    <a:pt x="217" y="42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5" y="52"/>
                    <a:pt x="255" y="52"/>
                    <a:pt x="255" y="52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8" y="52"/>
                    <a:pt x="258" y="52"/>
                    <a:pt x="258" y="52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8" y="55"/>
                    <a:pt x="258" y="55"/>
                    <a:pt x="258" y="55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52" y="77"/>
                    <a:pt x="252" y="77"/>
                    <a:pt x="252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50" y="80"/>
                    <a:pt x="250" y="80"/>
                    <a:pt x="250" y="80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7"/>
                    <a:pt x="250" y="87"/>
                    <a:pt x="250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50" y="88"/>
                    <a:pt x="250" y="88"/>
                    <a:pt x="250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3" y="85"/>
                    <a:pt x="253" y="85"/>
                    <a:pt x="253" y="85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79"/>
                    <a:pt x="256" y="79"/>
                    <a:pt x="256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5"/>
                    <a:pt x="260" y="75"/>
                    <a:pt x="260" y="75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1" y="71"/>
                    <a:pt x="271" y="71"/>
                    <a:pt x="271" y="71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86" y="67"/>
                    <a:pt x="286" y="67"/>
                    <a:pt x="286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307" y="67"/>
                    <a:pt x="307" y="67"/>
                    <a:pt x="307" y="67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4"/>
                    <a:pt x="304" y="64"/>
                    <a:pt x="304" y="64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5" y="63"/>
                    <a:pt x="305" y="63"/>
                    <a:pt x="305" y="63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1"/>
                    <a:pt x="306" y="61"/>
                    <a:pt x="306" y="61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7" y="61"/>
                    <a:pt x="317" y="61"/>
                    <a:pt x="317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2" y="63"/>
                    <a:pt x="322" y="63"/>
                    <a:pt x="322" y="63"/>
                  </a:cubicBezTo>
                  <a:cubicBezTo>
                    <a:pt x="323" y="62"/>
                    <a:pt x="323" y="62"/>
                    <a:pt x="323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4" y="63"/>
                    <a:pt x="324" y="63"/>
                    <a:pt x="324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325" y="65"/>
                    <a:pt x="325" y="65"/>
                    <a:pt x="325" y="65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6"/>
                    <a:pt x="327" y="66"/>
                    <a:pt x="327" y="66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7"/>
                    <a:pt x="328" y="67"/>
                    <a:pt x="328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30" y="70"/>
                    <a:pt x="330" y="70"/>
                    <a:pt x="330" y="70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1" y="70"/>
                    <a:pt x="331" y="70"/>
                    <a:pt x="331" y="70"/>
                  </a:cubicBezTo>
                  <a:cubicBezTo>
                    <a:pt x="332" y="70"/>
                    <a:pt x="332" y="70"/>
                    <a:pt x="332" y="70"/>
                  </a:cubicBezTo>
                  <a:cubicBezTo>
                    <a:pt x="332" y="71"/>
                    <a:pt x="332" y="71"/>
                    <a:pt x="332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3" y="74"/>
                    <a:pt x="333" y="74"/>
                    <a:pt x="333" y="74"/>
                  </a:cubicBezTo>
                  <a:cubicBezTo>
                    <a:pt x="332" y="74"/>
                    <a:pt x="332" y="74"/>
                    <a:pt x="332" y="74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0" y="73"/>
                    <a:pt x="330" y="73"/>
                    <a:pt x="330" y="73"/>
                  </a:cubicBezTo>
                  <a:cubicBezTo>
                    <a:pt x="328" y="73"/>
                    <a:pt x="328" y="73"/>
                    <a:pt x="328" y="73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36" y="75"/>
                    <a:pt x="336" y="75"/>
                    <a:pt x="336" y="75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40" y="80"/>
                    <a:pt x="340" y="80"/>
                    <a:pt x="340" y="80"/>
                  </a:cubicBezTo>
                  <a:cubicBezTo>
                    <a:pt x="341" y="80"/>
                    <a:pt x="341" y="80"/>
                    <a:pt x="341" y="80"/>
                  </a:cubicBezTo>
                  <a:cubicBezTo>
                    <a:pt x="341" y="81"/>
                    <a:pt x="341" y="81"/>
                    <a:pt x="341" y="81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2"/>
                    <a:pt x="346" y="82"/>
                    <a:pt x="346" y="82"/>
                  </a:cubicBezTo>
                  <a:cubicBezTo>
                    <a:pt x="347" y="82"/>
                    <a:pt x="347" y="82"/>
                    <a:pt x="347" y="82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8" y="84"/>
                    <a:pt x="348" y="84"/>
                    <a:pt x="34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3"/>
                    <a:pt x="349" y="83"/>
                    <a:pt x="349" y="83"/>
                  </a:cubicBezTo>
                  <a:cubicBezTo>
                    <a:pt x="348" y="79"/>
                    <a:pt x="348" y="79"/>
                    <a:pt x="348" y="79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6" y="74"/>
                    <a:pt x="346" y="74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8" y="73"/>
                    <a:pt x="348" y="73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354" y="74"/>
                    <a:pt x="354" y="74"/>
                    <a:pt x="354" y="74"/>
                  </a:cubicBezTo>
                  <a:cubicBezTo>
                    <a:pt x="355" y="74"/>
                    <a:pt x="355" y="74"/>
                    <a:pt x="355" y="74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1"/>
                    <a:pt x="356" y="71"/>
                    <a:pt x="356" y="71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3" y="70"/>
                    <a:pt x="363" y="70"/>
                    <a:pt x="363" y="70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68" y="72"/>
                    <a:pt x="368" y="72"/>
                    <a:pt x="368" y="72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69" y="72"/>
                    <a:pt x="369" y="72"/>
                    <a:pt x="369" y="72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69"/>
                    <a:pt x="367" y="69"/>
                    <a:pt x="367" y="69"/>
                  </a:cubicBezTo>
                  <a:cubicBezTo>
                    <a:pt x="366" y="68"/>
                    <a:pt x="366" y="68"/>
                    <a:pt x="366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8" y="68"/>
                    <a:pt x="368" y="68"/>
                    <a:pt x="368" y="68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70" y="69"/>
                    <a:pt x="370" y="69"/>
                    <a:pt x="370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2" y="69"/>
                    <a:pt x="372" y="69"/>
                    <a:pt x="372" y="69"/>
                  </a:cubicBezTo>
                  <a:cubicBezTo>
                    <a:pt x="371" y="68"/>
                    <a:pt x="371" y="68"/>
                    <a:pt x="371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0" y="65"/>
                    <a:pt x="370" y="65"/>
                    <a:pt x="370" y="65"/>
                  </a:cubicBezTo>
                  <a:cubicBezTo>
                    <a:pt x="370" y="64"/>
                    <a:pt x="370" y="64"/>
                    <a:pt x="370" y="64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7" y="63"/>
                    <a:pt x="367" y="63"/>
                    <a:pt x="367" y="63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65" y="58"/>
                    <a:pt x="365" y="58"/>
                    <a:pt x="365" y="58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8" y="55"/>
                    <a:pt x="368" y="55"/>
                    <a:pt x="368" y="55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6" y="54"/>
                    <a:pt x="366" y="54"/>
                    <a:pt x="366" y="54"/>
                  </a:cubicBezTo>
                  <a:cubicBezTo>
                    <a:pt x="365" y="54"/>
                    <a:pt x="365" y="54"/>
                    <a:pt x="365" y="5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7" y="53"/>
                    <a:pt x="367" y="53"/>
                    <a:pt x="367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71" y="53"/>
                    <a:pt x="371" y="53"/>
                    <a:pt x="371" y="53"/>
                  </a:cubicBezTo>
                  <a:cubicBezTo>
                    <a:pt x="374" y="53"/>
                    <a:pt x="374" y="53"/>
                    <a:pt x="374" y="53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5" y="52"/>
                    <a:pt x="385" y="52"/>
                    <a:pt x="385" y="52"/>
                  </a:cubicBezTo>
                  <a:cubicBezTo>
                    <a:pt x="386" y="52"/>
                    <a:pt x="386" y="52"/>
                    <a:pt x="386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84" y="55"/>
                    <a:pt x="384" y="55"/>
                    <a:pt x="384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90" y="54"/>
                    <a:pt x="390" y="54"/>
                    <a:pt x="390" y="54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89" y="57"/>
                    <a:pt x="389" y="57"/>
                    <a:pt x="389" y="57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8" y="55"/>
                    <a:pt x="388" y="55"/>
                    <a:pt x="388" y="55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8" y="59"/>
                    <a:pt x="388" y="59"/>
                    <a:pt x="388" y="59"/>
                  </a:cubicBezTo>
                  <a:cubicBezTo>
                    <a:pt x="387" y="59"/>
                    <a:pt x="387" y="59"/>
                    <a:pt x="387" y="59"/>
                  </a:cubicBezTo>
                  <a:cubicBezTo>
                    <a:pt x="386" y="59"/>
                    <a:pt x="386" y="59"/>
                    <a:pt x="386" y="59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1"/>
                    <a:pt x="387" y="61"/>
                    <a:pt x="387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90" y="58"/>
                    <a:pt x="390" y="58"/>
                    <a:pt x="390" y="58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402" y="51"/>
                    <a:pt x="402" y="51"/>
                    <a:pt x="402" y="51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4"/>
                    <a:pt x="403" y="54"/>
                    <a:pt x="403" y="54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0" y="56"/>
                    <a:pt x="400" y="56"/>
                    <a:pt x="400" y="56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6"/>
                    <a:pt x="402" y="56"/>
                    <a:pt x="402" y="56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5" y="58"/>
                    <a:pt x="405" y="58"/>
                    <a:pt x="405" y="58"/>
                  </a:cubicBezTo>
                  <a:cubicBezTo>
                    <a:pt x="406" y="59"/>
                    <a:pt x="406" y="59"/>
                    <a:pt x="406" y="59"/>
                  </a:cubicBezTo>
                  <a:cubicBezTo>
                    <a:pt x="406" y="58"/>
                    <a:pt x="406" y="58"/>
                    <a:pt x="406" y="5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8" y="57"/>
                    <a:pt x="408" y="57"/>
                    <a:pt x="408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08" y="58"/>
                    <a:pt x="408" y="58"/>
                    <a:pt x="408" y="58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408" y="60"/>
                    <a:pt x="408" y="60"/>
                    <a:pt x="408" y="60"/>
                  </a:cubicBezTo>
                  <a:cubicBezTo>
                    <a:pt x="409" y="59"/>
                    <a:pt x="409" y="59"/>
                    <a:pt x="409" y="59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2" y="56"/>
                    <a:pt x="412" y="56"/>
                    <a:pt x="412" y="56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16" y="58"/>
                    <a:pt x="416" y="58"/>
                    <a:pt x="416" y="58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61"/>
                    <a:pt x="418" y="61"/>
                    <a:pt x="418" y="61"/>
                  </a:cubicBezTo>
                  <a:cubicBezTo>
                    <a:pt x="419" y="61"/>
                    <a:pt x="419" y="61"/>
                    <a:pt x="419" y="61"/>
                  </a:cubicBezTo>
                  <a:cubicBezTo>
                    <a:pt x="421" y="61"/>
                    <a:pt x="421" y="61"/>
                    <a:pt x="421" y="61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5" y="58"/>
                    <a:pt x="425" y="58"/>
                    <a:pt x="425" y="58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427" y="57"/>
                    <a:pt x="427" y="57"/>
                    <a:pt x="427" y="57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2" y="55"/>
                    <a:pt x="432" y="55"/>
                    <a:pt x="432" y="55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4" y="55"/>
                    <a:pt x="434" y="55"/>
                    <a:pt x="434" y="55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6" y="53"/>
                    <a:pt x="436" y="53"/>
                    <a:pt x="436" y="5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4" y="54"/>
                    <a:pt x="444" y="54"/>
                    <a:pt x="444" y="54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48" y="57"/>
                    <a:pt x="448" y="57"/>
                    <a:pt x="448" y="57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50" y="60"/>
                    <a:pt x="450" y="60"/>
                    <a:pt x="450" y="60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1" y="61"/>
                    <a:pt x="451" y="61"/>
                    <a:pt x="451" y="61"/>
                  </a:cubicBezTo>
                  <a:cubicBezTo>
                    <a:pt x="450" y="62"/>
                    <a:pt x="450" y="62"/>
                    <a:pt x="450" y="62"/>
                  </a:cubicBezTo>
                  <a:cubicBezTo>
                    <a:pt x="451" y="64"/>
                    <a:pt x="451" y="64"/>
                    <a:pt x="451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454" y="64"/>
                    <a:pt x="454" y="64"/>
                    <a:pt x="454" y="64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56" y="64"/>
                    <a:pt x="456" y="64"/>
                    <a:pt x="456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7" y="63"/>
                    <a:pt x="457" y="63"/>
                    <a:pt x="457" y="63"/>
                  </a:cubicBezTo>
                  <a:cubicBezTo>
                    <a:pt x="458" y="63"/>
                    <a:pt x="458" y="63"/>
                    <a:pt x="458" y="63"/>
                  </a:cubicBezTo>
                  <a:cubicBezTo>
                    <a:pt x="459" y="64"/>
                    <a:pt x="459" y="64"/>
                    <a:pt x="459" y="64"/>
                  </a:cubicBezTo>
                  <a:cubicBezTo>
                    <a:pt x="460" y="66"/>
                    <a:pt x="460" y="66"/>
                    <a:pt x="460" y="66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2" y="69"/>
                    <a:pt x="462" y="69"/>
                    <a:pt x="462" y="69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1" y="66"/>
                    <a:pt x="461" y="66"/>
                    <a:pt x="461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5" y="69"/>
                    <a:pt x="465" y="69"/>
                    <a:pt x="465" y="69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3" y="65"/>
                    <a:pt x="463" y="65"/>
                    <a:pt x="463" y="65"/>
                  </a:cubicBezTo>
                  <a:cubicBezTo>
                    <a:pt x="463" y="63"/>
                    <a:pt x="463" y="63"/>
                    <a:pt x="463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4" y="61"/>
                    <a:pt x="464" y="61"/>
                    <a:pt x="464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7" y="60"/>
                    <a:pt x="467" y="60"/>
                    <a:pt x="467" y="60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8"/>
                    <a:pt x="468" y="58"/>
                    <a:pt x="468" y="58"/>
                  </a:cubicBezTo>
                  <a:cubicBezTo>
                    <a:pt x="469" y="58"/>
                    <a:pt x="469" y="58"/>
                    <a:pt x="469" y="58"/>
                  </a:cubicBezTo>
                  <a:cubicBezTo>
                    <a:pt x="470" y="59"/>
                    <a:pt x="470" y="59"/>
                    <a:pt x="470" y="59"/>
                  </a:cubicBezTo>
                  <a:cubicBezTo>
                    <a:pt x="471" y="59"/>
                    <a:pt x="471" y="59"/>
                    <a:pt x="471" y="59"/>
                  </a:cubicBezTo>
                  <a:cubicBezTo>
                    <a:pt x="472" y="59"/>
                    <a:pt x="472" y="59"/>
                    <a:pt x="472" y="59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9"/>
                    <a:pt x="474" y="59"/>
                    <a:pt x="474" y="59"/>
                  </a:cubicBezTo>
                  <a:cubicBezTo>
                    <a:pt x="475" y="58"/>
                    <a:pt x="475" y="58"/>
                    <a:pt x="475" y="58"/>
                  </a:cubicBezTo>
                  <a:cubicBezTo>
                    <a:pt x="477" y="58"/>
                    <a:pt x="477" y="58"/>
                    <a:pt x="477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8"/>
                    <a:pt x="479" y="58"/>
                    <a:pt x="479" y="58"/>
                  </a:cubicBezTo>
                  <a:cubicBezTo>
                    <a:pt x="480" y="57"/>
                    <a:pt x="480" y="57"/>
                    <a:pt x="480" y="57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4"/>
                    <a:pt x="480" y="54"/>
                    <a:pt x="480" y="54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4" y="55"/>
                    <a:pt x="484" y="55"/>
                    <a:pt x="484" y="55"/>
                  </a:cubicBezTo>
                  <a:cubicBezTo>
                    <a:pt x="485" y="56"/>
                    <a:pt x="485" y="56"/>
                    <a:pt x="485" y="56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8"/>
                    <a:pt x="486" y="58"/>
                    <a:pt x="486" y="58"/>
                  </a:cubicBezTo>
                  <a:cubicBezTo>
                    <a:pt x="487" y="59"/>
                    <a:pt x="487" y="59"/>
                    <a:pt x="487" y="59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1" y="59"/>
                    <a:pt x="491" y="59"/>
                    <a:pt x="491" y="59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2"/>
                    <a:pt x="493" y="62"/>
                    <a:pt x="493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2"/>
                  </a:cubicBezTo>
                  <a:cubicBezTo>
                    <a:pt x="496" y="61"/>
                    <a:pt x="496" y="61"/>
                    <a:pt x="496" y="61"/>
                  </a:cubicBezTo>
                  <a:cubicBezTo>
                    <a:pt x="497" y="60"/>
                    <a:pt x="497" y="60"/>
                    <a:pt x="497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8"/>
                    <a:pt x="498" y="58"/>
                    <a:pt x="498" y="58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94" y="54"/>
                    <a:pt x="494" y="54"/>
                    <a:pt x="494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50"/>
                    <a:pt x="489" y="50"/>
                    <a:pt x="489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8"/>
                    <a:pt x="488" y="48"/>
                    <a:pt x="488" y="48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90" y="47"/>
                    <a:pt x="490" y="47"/>
                    <a:pt x="490" y="47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494" y="46"/>
                    <a:pt x="494" y="46"/>
                    <a:pt x="494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5"/>
                    <a:pt x="499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0" y="45"/>
                    <a:pt x="500" y="45"/>
                    <a:pt x="500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3"/>
                    <a:pt x="508" y="43"/>
                    <a:pt x="508" y="43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4"/>
                    <a:pt x="510" y="44"/>
                    <a:pt x="510" y="44"/>
                  </a:cubicBezTo>
                  <a:cubicBezTo>
                    <a:pt x="511" y="43"/>
                    <a:pt x="511" y="43"/>
                    <a:pt x="511" y="43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3" y="44"/>
                    <a:pt x="513" y="44"/>
                    <a:pt x="513" y="44"/>
                  </a:cubicBezTo>
                  <a:cubicBezTo>
                    <a:pt x="514" y="43"/>
                    <a:pt x="514" y="43"/>
                    <a:pt x="514" y="43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20" y="44"/>
                    <a:pt x="520" y="44"/>
                    <a:pt x="520" y="44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1" y="45"/>
                    <a:pt x="521" y="45"/>
                    <a:pt x="521" y="45"/>
                  </a:cubicBezTo>
                  <a:cubicBezTo>
                    <a:pt x="524" y="45"/>
                    <a:pt x="524" y="45"/>
                    <a:pt x="524" y="45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6" y="47"/>
                    <a:pt x="526" y="47"/>
                    <a:pt x="526" y="47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30" y="47"/>
                    <a:pt x="530" y="47"/>
                    <a:pt x="530" y="47"/>
                  </a:cubicBezTo>
                  <a:cubicBezTo>
                    <a:pt x="531" y="47"/>
                    <a:pt x="531" y="47"/>
                    <a:pt x="531" y="47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6" y="48"/>
                    <a:pt x="536" y="48"/>
                    <a:pt x="536" y="48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41" y="48"/>
                    <a:pt x="541" y="48"/>
                    <a:pt x="541" y="48"/>
                  </a:cubicBezTo>
                  <a:cubicBezTo>
                    <a:pt x="541" y="47"/>
                    <a:pt x="541" y="47"/>
                    <a:pt x="541" y="47"/>
                  </a:cubicBezTo>
                  <a:cubicBezTo>
                    <a:pt x="542" y="47"/>
                    <a:pt x="542" y="47"/>
                    <a:pt x="542" y="47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5" y="47"/>
                    <a:pt x="545" y="47"/>
                    <a:pt x="545" y="47"/>
                  </a:cubicBezTo>
                  <a:cubicBezTo>
                    <a:pt x="545" y="48"/>
                    <a:pt x="545" y="48"/>
                    <a:pt x="545" y="48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6" y="48"/>
                    <a:pt x="546" y="48"/>
                    <a:pt x="546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48" y="49"/>
                    <a:pt x="548" y="49"/>
                    <a:pt x="548" y="49"/>
                  </a:cubicBezTo>
                  <a:cubicBezTo>
                    <a:pt x="549" y="49"/>
                    <a:pt x="549" y="49"/>
                    <a:pt x="549" y="49"/>
                  </a:cubicBezTo>
                  <a:cubicBezTo>
                    <a:pt x="550" y="50"/>
                    <a:pt x="550" y="50"/>
                    <a:pt x="550" y="50"/>
                  </a:cubicBezTo>
                  <a:cubicBezTo>
                    <a:pt x="551" y="49"/>
                    <a:pt x="551" y="49"/>
                    <a:pt x="551" y="49"/>
                  </a:cubicBezTo>
                  <a:cubicBezTo>
                    <a:pt x="550" y="49"/>
                    <a:pt x="550" y="49"/>
                    <a:pt x="550" y="49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50" y="48"/>
                    <a:pt x="550" y="48"/>
                    <a:pt x="550" y="48"/>
                  </a:cubicBezTo>
                  <a:cubicBezTo>
                    <a:pt x="551" y="48"/>
                    <a:pt x="551" y="48"/>
                    <a:pt x="551" y="48"/>
                  </a:cubicBezTo>
                  <a:cubicBezTo>
                    <a:pt x="552" y="49"/>
                    <a:pt x="552" y="49"/>
                    <a:pt x="552" y="49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50"/>
                    <a:pt x="554" y="50"/>
                    <a:pt x="554" y="50"/>
                  </a:cubicBezTo>
                  <a:cubicBezTo>
                    <a:pt x="555" y="51"/>
                    <a:pt x="555" y="51"/>
                    <a:pt x="555" y="51"/>
                  </a:cubicBezTo>
                  <a:cubicBezTo>
                    <a:pt x="557" y="53"/>
                    <a:pt x="557" y="53"/>
                    <a:pt x="557" y="53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2" y="57"/>
                    <a:pt x="562" y="57"/>
                    <a:pt x="562" y="57"/>
                  </a:cubicBezTo>
                  <a:cubicBezTo>
                    <a:pt x="563" y="58"/>
                    <a:pt x="563" y="58"/>
                    <a:pt x="563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3" y="57"/>
                    <a:pt x="563" y="57"/>
                    <a:pt x="563" y="57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5" y="56"/>
                    <a:pt x="565" y="56"/>
                    <a:pt x="565" y="56"/>
                  </a:cubicBezTo>
                  <a:cubicBezTo>
                    <a:pt x="564" y="55"/>
                    <a:pt x="564" y="55"/>
                    <a:pt x="564" y="55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2" y="56"/>
                    <a:pt x="562" y="56"/>
                    <a:pt x="562" y="56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1"/>
                    <a:pt x="558" y="51"/>
                    <a:pt x="558" y="51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1" y="48"/>
                    <a:pt x="561" y="48"/>
                    <a:pt x="561" y="48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1" y="50"/>
                    <a:pt x="561" y="50"/>
                    <a:pt x="561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3" y="48"/>
                    <a:pt x="563" y="48"/>
                    <a:pt x="563" y="48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4" y="47"/>
                    <a:pt x="564" y="47"/>
                    <a:pt x="564" y="47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567" y="47"/>
                    <a:pt x="567" y="47"/>
                    <a:pt x="567" y="47"/>
                  </a:cubicBezTo>
                  <a:cubicBezTo>
                    <a:pt x="568" y="47"/>
                    <a:pt x="568" y="47"/>
                    <a:pt x="568" y="47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73" y="49"/>
                    <a:pt x="573" y="49"/>
                    <a:pt x="573" y="49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4" y="48"/>
                    <a:pt x="574" y="48"/>
                    <a:pt x="574" y="48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50"/>
                    <a:pt x="576" y="50"/>
                    <a:pt x="576" y="50"/>
                  </a:cubicBezTo>
                  <a:cubicBezTo>
                    <a:pt x="576" y="52"/>
                    <a:pt x="576" y="52"/>
                    <a:pt x="576" y="52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8" y="54"/>
                    <a:pt x="578" y="54"/>
                    <a:pt x="578" y="54"/>
                  </a:cubicBezTo>
                  <a:cubicBezTo>
                    <a:pt x="579" y="54"/>
                    <a:pt x="579" y="54"/>
                    <a:pt x="579" y="54"/>
                  </a:cubicBezTo>
                  <a:cubicBezTo>
                    <a:pt x="579" y="55"/>
                    <a:pt x="579" y="55"/>
                    <a:pt x="579" y="55"/>
                  </a:cubicBezTo>
                  <a:cubicBezTo>
                    <a:pt x="578" y="56"/>
                    <a:pt x="578" y="56"/>
                    <a:pt x="578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6" y="56"/>
                    <a:pt x="576" y="56"/>
                    <a:pt x="576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78" y="58"/>
                    <a:pt x="578" y="58"/>
                    <a:pt x="578" y="58"/>
                  </a:cubicBezTo>
                  <a:cubicBezTo>
                    <a:pt x="577" y="58"/>
                    <a:pt x="577" y="58"/>
                    <a:pt x="577" y="58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5" y="60"/>
                    <a:pt x="575" y="60"/>
                    <a:pt x="575" y="60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572" y="60"/>
                    <a:pt x="572" y="60"/>
                    <a:pt x="572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5" y="61"/>
                    <a:pt x="575" y="61"/>
                    <a:pt x="575" y="61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7" y="63"/>
                    <a:pt x="577" y="63"/>
                    <a:pt x="577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80" y="65"/>
                    <a:pt x="580" y="65"/>
                    <a:pt x="580" y="65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0" y="67"/>
                    <a:pt x="580" y="67"/>
                    <a:pt x="580" y="67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78" y="68"/>
                    <a:pt x="578" y="68"/>
                    <a:pt x="578" y="68"/>
                  </a:cubicBezTo>
                  <a:cubicBezTo>
                    <a:pt x="579" y="69"/>
                    <a:pt x="579" y="69"/>
                    <a:pt x="579" y="69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80" y="68"/>
                    <a:pt x="580" y="68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2" y="69"/>
                    <a:pt x="582" y="69"/>
                    <a:pt x="582" y="69"/>
                  </a:cubicBezTo>
                  <a:cubicBezTo>
                    <a:pt x="583" y="69"/>
                    <a:pt x="583" y="69"/>
                    <a:pt x="583" y="69"/>
                  </a:cubicBezTo>
                  <a:cubicBezTo>
                    <a:pt x="584" y="69"/>
                    <a:pt x="584" y="69"/>
                    <a:pt x="584" y="69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2" y="70"/>
                    <a:pt x="582" y="70"/>
                    <a:pt x="582" y="70"/>
                  </a:cubicBezTo>
                  <a:cubicBezTo>
                    <a:pt x="582" y="71"/>
                    <a:pt x="582" y="71"/>
                    <a:pt x="582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4" y="72"/>
                    <a:pt x="584" y="72"/>
                    <a:pt x="584" y="72"/>
                  </a:cubicBezTo>
                  <a:cubicBezTo>
                    <a:pt x="584" y="73"/>
                    <a:pt x="584" y="73"/>
                    <a:pt x="584" y="73"/>
                  </a:cubicBezTo>
                  <a:cubicBezTo>
                    <a:pt x="583" y="73"/>
                    <a:pt x="583" y="73"/>
                    <a:pt x="583" y="73"/>
                  </a:cubicBezTo>
                  <a:cubicBezTo>
                    <a:pt x="582" y="72"/>
                    <a:pt x="582" y="72"/>
                    <a:pt x="582" y="72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82" y="73"/>
                    <a:pt x="582" y="73"/>
                    <a:pt x="582" y="73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79" y="73"/>
                    <a:pt x="579" y="73"/>
                    <a:pt x="579" y="73"/>
                  </a:cubicBezTo>
                  <a:cubicBezTo>
                    <a:pt x="577" y="73"/>
                    <a:pt x="577" y="73"/>
                    <a:pt x="577" y="73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3"/>
                    <a:pt x="576" y="73"/>
                    <a:pt x="576" y="73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3"/>
                    <a:pt x="575" y="73"/>
                    <a:pt x="575" y="73"/>
                  </a:cubicBezTo>
                  <a:cubicBezTo>
                    <a:pt x="574" y="73"/>
                    <a:pt x="574" y="73"/>
                    <a:pt x="574" y="73"/>
                  </a:cubicBezTo>
                  <a:cubicBezTo>
                    <a:pt x="574" y="74"/>
                    <a:pt x="574" y="74"/>
                    <a:pt x="574" y="74"/>
                  </a:cubicBezTo>
                  <a:cubicBezTo>
                    <a:pt x="575" y="74"/>
                    <a:pt x="575" y="74"/>
                    <a:pt x="575" y="74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3" y="74"/>
                    <a:pt x="573" y="74"/>
                    <a:pt x="573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4"/>
                    <a:pt x="571" y="74"/>
                    <a:pt x="571" y="74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0" y="73"/>
                    <a:pt x="570" y="73"/>
                    <a:pt x="570" y="73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71"/>
                    <a:pt x="566" y="71"/>
                    <a:pt x="566" y="71"/>
                  </a:cubicBezTo>
                  <a:cubicBezTo>
                    <a:pt x="565" y="72"/>
                    <a:pt x="565" y="72"/>
                    <a:pt x="565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1"/>
                    <a:pt x="564" y="71"/>
                    <a:pt x="564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4" y="74"/>
                    <a:pt x="564" y="74"/>
                    <a:pt x="564" y="74"/>
                  </a:cubicBezTo>
                  <a:cubicBezTo>
                    <a:pt x="563" y="75"/>
                    <a:pt x="563" y="75"/>
                    <a:pt x="563" y="75"/>
                  </a:cubicBezTo>
                  <a:cubicBezTo>
                    <a:pt x="562" y="77"/>
                    <a:pt x="562" y="77"/>
                    <a:pt x="562" y="77"/>
                  </a:cubicBezTo>
                  <a:cubicBezTo>
                    <a:pt x="561" y="77"/>
                    <a:pt x="561" y="77"/>
                    <a:pt x="561" y="77"/>
                  </a:cubicBezTo>
                  <a:cubicBezTo>
                    <a:pt x="561" y="75"/>
                    <a:pt x="561" y="75"/>
                    <a:pt x="561" y="75"/>
                  </a:cubicBezTo>
                  <a:cubicBezTo>
                    <a:pt x="560" y="75"/>
                    <a:pt x="560" y="75"/>
                    <a:pt x="560" y="75"/>
                  </a:cubicBezTo>
                  <a:cubicBezTo>
                    <a:pt x="559" y="76"/>
                    <a:pt x="559" y="76"/>
                    <a:pt x="559" y="76"/>
                  </a:cubicBezTo>
                  <a:cubicBezTo>
                    <a:pt x="557" y="74"/>
                    <a:pt x="557" y="74"/>
                    <a:pt x="557" y="74"/>
                  </a:cubicBezTo>
                  <a:cubicBezTo>
                    <a:pt x="557" y="73"/>
                    <a:pt x="557" y="73"/>
                    <a:pt x="557" y="73"/>
                  </a:cubicBezTo>
                  <a:cubicBezTo>
                    <a:pt x="557" y="71"/>
                    <a:pt x="557" y="71"/>
                    <a:pt x="557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3"/>
                    <a:pt x="555" y="73"/>
                    <a:pt x="555" y="73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4" y="73"/>
                    <a:pt x="554" y="73"/>
                    <a:pt x="554" y="73"/>
                  </a:cubicBezTo>
                  <a:cubicBezTo>
                    <a:pt x="555" y="74"/>
                    <a:pt x="555" y="74"/>
                    <a:pt x="555" y="74"/>
                  </a:cubicBezTo>
                  <a:cubicBezTo>
                    <a:pt x="554" y="75"/>
                    <a:pt x="554" y="75"/>
                    <a:pt x="554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58" y="78"/>
                    <a:pt x="558" y="78"/>
                    <a:pt x="558" y="78"/>
                  </a:cubicBezTo>
                  <a:cubicBezTo>
                    <a:pt x="559" y="78"/>
                    <a:pt x="559" y="78"/>
                    <a:pt x="559" y="78"/>
                  </a:cubicBezTo>
                  <a:cubicBezTo>
                    <a:pt x="560" y="79"/>
                    <a:pt x="560" y="79"/>
                    <a:pt x="560" y="79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80"/>
                    <a:pt x="559" y="80"/>
                    <a:pt x="559" y="80"/>
                  </a:cubicBezTo>
                  <a:cubicBezTo>
                    <a:pt x="560" y="81"/>
                    <a:pt x="560" y="81"/>
                    <a:pt x="560" y="81"/>
                  </a:cubicBezTo>
                  <a:cubicBezTo>
                    <a:pt x="561" y="82"/>
                    <a:pt x="561" y="82"/>
                    <a:pt x="561" y="82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2" y="84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61" y="89"/>
                    <a:pt x="561" y="89"/>
                    <a:pt x="561" y="89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61" y="92"/>
                    <a:pt x="561" y="92"/>
                    <a:pt x="561" y="92"/>
                  </a:cubicBezTo>
                  <a:cubicBezTo>
                    <a:pt x="561" y="93"/>
                    <a:pt x="561" y="93"/>
                    <a:pt x="561" y="93"/>
                  </a:cubicBezTo>
                  <a:cubicBezTo>
                    <a:pt x="560" y="93"/>
                    <a:pt x="560" y="93"/>
                    <a:pt x="560" y="93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8" y="94"/>
                    <a:pt x="558" y="94"/>
                    <a:pt x="558" y="94"/>
                  </a:cubicBezTo>
                  <a:cubicBezTo>
                    <a:pt x="557" y="93"/>
                    <a:pt x="557" y="93"/>
                    <a:pt x="557" y="93"/>
                  </a:cubicBezTo>
                  <a:cubicBezTo>
                    <a:pt x="556" y="94"/>
                    <a:pt x="556" y="94"/>
                    <a:pt x="556" y="94"/>
                  </a:cubicBezTo>
                  <a:cubicBezTo>
                    <a:pt x="556" y="93"/>
                    <a:pt x="556" y="93"/>
                    <a:pt x="556" y="93"/>
                  </a:cubicBezTo>
                  <a:cubicBezTo>
                    <a:pt x="555" y="93"/>
                    <a:pt x="555" y="93"/>
                    <a:pt x="555" y="93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1"/>
                    <a:pt x="553" y="91"/>
                    <a:pt x="553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0" y="90"/>
                    <a:pt x="550" y="90"/>
                    <a:pt x="550" y="90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8" y="91"/>
                    <a:pt x="548" y="91"/>
                    <a:pt x="548" y="91"/>
                  </a:cubicBezTo>
                  <a:cubicBezTo>
                    <a:pt x="547" y="91"/>
                    <a:pt x="547" y="91"/>
                    <a:pt x="547" y="91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50" y="92"/>
                    <a:pt x="550" y="92"/>
                    <a:pt x="550" y="92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3" y="92"/>
                    <a:pt x="553" y="92"/>
                    <a:pt x="553" y="92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1" y="93"/>
                    <a:pt x="551" y="93"/>
                    <a:pt x="551" y="93"/>
                  </a:cubicBezTo>
                  <a:cubicBezTo>
                    <a:pt x="550" y="93"/>
                    <a:pt x="550" y="93"/>
                    <a:pt x="550" y="93"/>
                  </a:cubicBezTo>
                  <a:cubicBezTo>
                    <a:pt x="550" y="94"/>
                    <a:pt x="550" y="94"/>
                    <a:pt x="550" y="94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0" y="96"/>
                    <a:pt x="550" y="96"/>
                    <a:pt x="550" y="96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2" y="98"/>
                    <a:pt x="552" y="98"/>
                    <a:pt x="552" y="98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4" y="94"/>
                    <a:pt x="554" y="94"/>
                    <a:pt x="554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5"/>
                    <a:pt x="555" y="95"/>
                    <a:pt x="555" y="95"/>
                  </a:cubicBezTo>
                  <a:cubicBezTo>
                    <a:pt x="556" y="96"/>
                    <a:pt x="556" y="96"/>
                    <a:pt x="556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9"/>
                    <a:pt x="562" y="99"/>
                    <a:pt x="562" y="99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99"/>
                    <a:pt x="564" y="99"/>
                    <a:pt x="564" y="99"/>
                  </a:cubicBezTo>
                  <a:cubicBezTo>
                    <a:pt x="566" y="100"/>
                    <a:pt x="566" y="100"/>
                    <a:pt x="566" y="100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6" y="104"/>
                    <a:pt x="566" y="104"/>
                    <a:pt x="566" y="104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1" y="105"/>
                    <a:pt x="571" y="105"/>
                    <a:pt x="571" y="105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4" y="107"/>
                    <a:pt x="574" y="107"/>
                    <a:pt x="574" y="107"/>
                  </a:cubicBezTo>
                  <a:cubicBezTo>
                    <a:pt x="573" y="107"/>
                    <a:pt x="573" y="107"/>
                    <a:pt x="573" y="107"/>
                  </a:cubicBezTo>
                  <a:cubicBezTo>
                    <a:pt x="575" y="109"/>
                    <a:pt x="575" y="109"/>
                    <a:pt x="575" y="109"/>
                  </a:cubicBezTo>
                  <a:cubicBezTo>
                    <a:pt x="576" y="109"/>
                    <a:pt x="576" y="109"/>
                    <a:pt x="576" y="109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77" y="113"/>
                    <a:pt x="577" y="113"/>
                    <a:pt x="577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7" y="114"/>
                    <a:pt x="577" y="114"/>
                    <a:pt x="577" y="114"/>
                  </a:cubicBezTo>
                  <a:cubicBezTo>
                    <a:pt x="578" y="115"/>
                    <a:pt x="578" y="115"/>
                    <a:pt x="578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3" y="115"/>
                    <a:pt x="573" y="115"/>
                    <a:pt x="573" y="115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1" y="114"/>
                    <a:pt x="571" y="114"/>
                    <a:pt x="571" y="114"/>
                  </a:cubicBezTo>
                  <a:cubicBezTo>
                    <a:pt x="571" y="113"/>
                    <a:pt x="571" y="113"/>
                    <a:pt x="571" y="113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6"/>
                    <a:pt x="568" y="116"/>
                    <a:pt x="568" y="116"/>
                  </a:cubicBezTo>
                  <a:cubicBezTo>
                    <a:pt x="567" y="117"/>
                    <a:pt x="567" y="117"/>
                    <a:pt x="567" y="117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5" y="119"/>
                    <a:pt x="565" y="119"/>
                    <a:pt x="565" y="119"/>
                  </a:cubicBezTo>
                  <a:cubicBezTo>
                    <a:pt x="565" y="120"/>
                    <a:pt x="565" y="120"/>
                    <a:pt x="565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2"/>
                    <a:pt x="563" y="122"/>
                    <a:pt x="563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4"/>
                    <a:pt x="563" y="124"/>
                    <a:pt x="563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1" y="125"/>
                    <a:pt x="561" y="125"/>
                    <a:pt x="561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0" y="126"/>
                    <a:pt x="560" y="126"/>
                    <a:pt x="560" y="126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8" y="129"/>
                    <a:pt x="558" y="129"/>
                    <a:pt x="558" y="129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1"/>
                    <a:pt x="560" y="131"/>
                    <a:pt x="560" y="131"/>
                  </a:cubicBezTo>
                  <a:cubicBezTo>
                    <a:pt x="558" y="131"/>
                    <a:pt x="558" y="131"/>
                    <a:pt x="558" y="131"/>
                  </a:cubicBezTo>
                  <a:cubicBezTo>
                    <a:pt x="558" y="132"/>
                    <a:pt x="558" y="132"/>
                    <a:pt x="558" y="132"/>
                  </a:cubicBezTo>
                  <a:cubicBezTo>
                    <a:pt x="559" y="132"/>
                    <a:pt x="559" y="132"/>
                    <a:pt x="559" y="132"/>
                  </a:cubicBezTo>
                  <a:cubicBezTo>
                    <a:pt x="560" y="133"/>
                    <a:pt x="560" y="133"/>
                    <a:pt x="560" y="133"/>
                  </a:cubicBezTo>
                  <a:cubicBezTo>
                    <a:pt x="559" y="134"/>
                    <a:pt x="559" y="134"/>
                    <a:pt x="559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8" y="138"/>
                    <a:pt x="558" y="138"/>
                    <a:pt x="558" y="138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7" y="140"/>
                    <a:pt x="557" y="140"/>
                    <a:pt x="557" y="140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8" y="141"/>
                    <a:pt x="558" y="141"/>
                    <a:pt x="558" y="141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7" y="144"/>
                    <a:pt x="557" y="144"/>
                    <a:pt x="557" y="144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3" y="142"/>
                    <a:pt x="553" y="142"/>
                    <a:pt x="553" y="142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1" y="140"/>
                    <a:pt x="551" y="140"/>
                    <a:pt x="551" y="140"/>
                  </a:cubicBezTo>
                  <a:cubicBezTo>
                    <a:pt x="550" y="140"/>
                    <a:pt x="550" y="140"/>
                    <a:pt x="550" y="140"/>
                  </a:cubicBezTo>
                  <a:cubicBezTo>
                    <a:pt x="548" y="141"/>
                    <a:pt x="548" y="141"/>
                    <a:pt x="548" y="141"/>
                  </a:cubicBezTo>
                  <a:cubicBezTo>
                    <a:pt x="548" y="140"/>
                    <a:pt x="548" y="140"/>
                    <a:pt x="548" y="140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44" y="143"/>
                    <a:pt x="544" y="143"/>
                    <a:pt x="544" y="143"/>
                  </a:cubicBezTo>
                  <a:cubicBezTo>
                    <a:pt x="544" y="144"/>
                    <a:pt x="544" y="144"/>
                    <a:pt x="544" y="144"/>
                  </a:cubicBezTo>
                  <a:cubicBezTo>
                    <a:pt x="543" y="143"/>
                    <a:pt x="543" y="143"/>
                    <a:pt x="543" y="143"/>
                  </a:cubicBezTo>
                  <a:cubicBezTo>
                    <a:pt x="544" y="145"/>
                    <a:pt x="544" y="145"/>
                    <a:pt x="544" y="145"/>
                  </a:cubicBezTo>
                  <a:cubicBezTo>
                    <a:pt x="543" y="145"/>
                    <a:pt x="543" y="145"/>
                    <a:pt x="543" y="145"/>
                  </a:cubicBezTo>
                  <a:cubicBezTo>
                    <a:pt x="543" y="146"/>
                    <a:pt x="543" y="146"/>
                    <a:pt x="543" y="146"/>
                  </a:cubicBezTo>
                  <a:cubicBezTo>
                    <a:pt x="543" y="147"/>
                    <a:pt x="543" y="147"/>
                    <a:pt x="543" y="147"/>
                  </a:cubicBezTo>
                  <a:cubicBezTo>
                    <a:pt x="543" y="149"/>
                    <a:pt x="543" y="149"/>
                    <a:pt x="543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1" y="146"/>
                    <a:pt x="541" y="146"/>
                    <a:pt x="541" y="146"/>
                  </a:cubicBezTo>
                  <a:cubicBezTo>
                    <a:pt x="541" y="145"/>
                    <a:pt x="541" y="145"/>
                    <a:pt x="541" y="145"/>
                  </a:cubicBezTo>
                  <a:cubicBezTo>
                    <a:pt x="540" y="145"/>
                    <a:pt x="540" y="145"/>
                    <a:pt x="540" y="145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9" y="145"/>
                    <a:pt x="539" y="145"/>
                    <a:pt x="539" y="145"/>
                  </a:cubicBezTo>
                  <a:cubicBezTo>
                    <a:pt x="538" y="147"/>
                    <a:pt x="538" y="147"/>
                    <a:pt x="538" y="14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38" y="148"/>
                    <a:pt x="538" y="148"/>
                    <a:pt x="538" y="148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8"/>
                    <a:pt x="536" y="148"/>
                    <a:pt x="536" y="148"/>
                  </a:cubicBezTo>
                  <a:cubicBezTo>
                    <a:pt x="535" y="148"/>
                    <a:pt x="535" y="148"/>
                    <a:pt x="535" y="148"/>
                  </a:cubicBezTo>
                  <a:cubicBezTo>
                    <a:pt x="535" y="150"/>
                    <a:pt x="535" y="150"/>
                    <a:pt x="535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2" y="149"/>
                    <a:pt x="532" y="149"/>
                    <a:pt x="532" y="149"/>
                  </a:cubicBezTo>
                  <a:cubicBezTo>
                    <a:pt x="532" y="150"/>
                    <a:pt x="532" y="150"/>
                    <a:pt x="532" y="150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4" y="155"/>
                    <a:pt x="534" y="155"/>
                    <a:pt x="534" y="155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4" y="156"/>
                    <a:pt x="534" y="156"/>
                    <a:pt x="534" y="156"/>
                  </a:cubicBezTo>
                  <a:cubicBezTo>
                    <a:pt x="534" y="157"/>
                    <a:pt x="534" y="157"/>
                    <a:pt x="534" y="157"/>
                  </a:cubicBezTo>
                  <a:cubicBezTo>
                    <a:pt x="535" y="157"/>
                    <a:pt x="535" y="157"/>
                    <a:pt x="535" y="157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60"/>
                    <a:pt x="535" y="160"/>
                    <a:pt x="535" y="160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3"/>
                    <a:pt x="535" y="163"/>
                    <a:pt x="535" y="163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5"/>
                    <a:pt x="535" y="165"/>
                    <a:pt x="535" y="165"/>
                  </a:cubicBezTo>
                  <a:cubicBezTo>
                    <a:pt x="535" y="166"/>
                    <a:pt x="535" y="166"/>
                    <a:pt x="535" y="166"/>
                  </a:cubicBezTo>
                  <a:cubicBezTo>
                    <a:pt x="536" y="167"/>
                    <a:pt x="536" y="167"/>
                    <a:pt x="536" y="167"/>
                  </a:cubicBezTo>
                  <a:cubicBezTo>
                    <a:pt x="535" y="168"/>
                    <a:pt x="535" y="168"/>
                    <a:pt x="535" y="168"/>
                  </a:cubicBezTo>
                  <a:cubicBezTo>
                    <a:pt x="536" y="168"/>
                    <a:pt x="536" y="168"/>
                    <a:pt x="536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8" y="170"/>
                    <a:pt x="538" y="170"/>
                    <a:pt x="538" y="170"/>
                  </a:cubicBezTo>
                  <a:cubicBezTo>
                    <a:pt x="539" y="171"/>
                    <a:pt x="539" y="171"/>
                    <a:pt x="539" y="171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8" y="168"/>
                    <a:pt x="538" y="168"/>
                    <a:pt x="538" y="168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40" y="168"/>
                    <a:pt x="540" y="168"/>
                    <a:pt x="540" y="168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4"/>
                    <a:pt x="543" y="174"/>
                    <a:pt x="543" y="174"/>
                  </a:cubicBezTo>
                  <a:cubicBezTo>
                    <a:pt x="543" y="175"/>
                    <a:pt x="543" y="175"/>
                    <a:pt x="543" y="175"/>
                  </a:cubicBezTo>
                  <a:cubicBezTo>
                    <a:pt x="543" y="177"/>
                    <a:pt x="543" y="177"/>
                    <a:pt x="543" y="177"/>
                  </a:cubicBezTo>
                  <a:cubicBezTo>
                    <a:pt x="544" y="177"/>
                    <a:pt x="544" y="177"/>
                    <a:pt x="544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9" y="180"/>
                    <a:pt x="549" y="180"/>
                    <a:pt x="549" y="180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82"/>
                    <a:pt x="549" y="182"/>
                    <a:pt x="549" y="182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0"/>
                    <a:pt x="546" y="180"/>
                    <a:pt x="546" y="180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5" y="179"/>
                    <a:pt x="545" y="179"/>
                    <a:pt x="545" y="179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7"/>
                    <a:pt x="545" y="187"/>
                    <a:pt x="545" y="187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8" y="191"/>
                    <a:pt x="548" y="191"/>
                    <a:pt x="548" y="191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5"/>
                    <a:pt x="551" y="195"/>
                    <a:pt x="551" y="195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5" y="199"/>
                    <a:pt x="545" y="199"/>
                    <a:pt x="545" y="199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1"/>
                    <a:pt x="545" y="201"/>
                    <a:pt x="545" y="201"/>
                  </a:cubicBezTo>
                  <a:cubicBezTo>
                    <a:pt x="545" y="203"/>
                    <a:pt x="545" y="203"/>
                    <a:pt x="545" y="203"/>
                  </a:cubicBezTo>
                  <a:cubicBezTo>
                    <a:pt x="546" y="205"/>
                    <a:pt x="546" y="205"/>
                    <a:pt x="546" y="205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7"/>
                    <a:pt x="547" y="207"/>
                    <a:pt x="547" y="207"/>
                  </a:cubicBezTo>
                  <a:cubicBezTo>
                    <a:pt x="548" y="207"/>
                    <a:pt x="548" y="207"/>
                    <a:pt x="548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8"/>
                    <a:pt x="548" y="208"/>
                    <a:pt x="548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6" y="209"/>
                    <a:pt x="546" y="209"/>
                    <a:pt x="546" y="209"/>
                  </a:cubicBezTo>
                  <a:cubicBezTo>
                    <a:pt x="545" y="209"/>
                    <a:pt x="545" y="209"/>
                    <a:pt x="545" y="209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5" y="214"/>
                    <a:pt x="545" y="214"/>
                    <a:pt x="545" y="214"/>
                  </a:cubicBezTo>
                  <a:cubicBezTo>
                    <a:pt x="546" y="215"/>
                    <a:pt x="546" y="215"/>
                    <a:pt x="546" y="215"/>
                  </a:cubicBezTo>
                  <a:cubicBezTo>
                    <a:pt x="545" y="216"/>
                    <a:pt x="545" y="216"/>
                    <a:pt x="545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5" y="218"/>
                    <a:pt x="545" y="218"/>
                    <a:pt x="545" y="218"/>
                  </a:cubicBezTo>
                  <a:cubicBezTo>
                    <a:pt x="545" y="219"/>
                    <a:pt x="545" y="219"/>
                    <a:pt x="545" y="219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4" y="222"/>
                    <a:pt x="544" y="222"/>
                    <a:pt x="544" y="222"/>
                  </a:cubicBezTo>
                  <a:cubicBezTo>
                    <a:pt x="544" y="223"/>
                    <a:pt x="544" y="223"/>
                    <a:pt x="544" y="223"/>
                  </a:cubicBezTo>
                  <a:cubicBezTo>
                    <a:pt x="543" y="223"/>
                    <a:pt x="543" y="223"/>
                    <a:pt x="543" y="223"/>
                  </a:cubicBezTo>
                  <a:cubicBezTo>
                    <a:pt x="543" y="225"/>
                    <a:pt x="543" y="225"/>
                    <a:pt x="543" y="225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42" y="225"/>
                    <a:pt x="542" y="225"/>
                    <a:pt x="542" y="225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0" y="224"/>
                    <a:pt x="540" y="224"/>
                    <a:pt x="540" y="224"/>
                  </a:cubicBezTo>
                  <a:cubicBezTo>
                    <a:pt x="539" y="222"/>
                    <a:pt x="539" y="222"/>
                    <a:pt x="539" y="222"/>
                  </a:cubicBezTo>
                  <a:cubicBezTo>
                    <a:pt x="539" y="221"/>
                    <a:pt x="539" y="221"/>
                    <a:pt x="539" y="221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7" y="215"/>
                    <a:pt x="537" y="215"/>
                    <a:pt x="537" y="215"/>
                  </a:cubicBezTo>
                  <a:cubicBezTo>
                    <a:pt x="536" y="215"/>
                    <a:pt x="536" y="215"/>
                    <a:pt x="536" y="215"/>
                  </a:cubicBezTo>
                  <a:cubicBezTo>
                    <a:pt x="534" y="214"/>
                    <a:pt x="534" y="214"/>
                    <a:pt x="534" y="214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28" y="206"/>
                    <a:pt x="528" y="206"/>
                    <a:pt x="528" y="206"/>
                  </a:cubicBezTo>
                  <a:cubicBezTo>
                    <a:pt x="527" y="204"/>
                    <a:pt x="527" y="204"/>
                    <a:pt x="527" y="204"/>
                  </a:cubicBezTo>
                  <a:cubicBezTo>
                    <a:pt x="526" y="203"/>
                    <a:pt x="526" y="203"/>
                    <a:pt x="526" y="203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0" y="191"/>
                    <a:pt x="520" y="191"/>
                    <a:pt x="520" y="191"/>
                  </a:cubicBezTo>
                  <a:cubicBezTo>
                    <a:pt x="520" y="190"/>
                    <a:pt x="520" y="190"/>
                    <a:pt x="520" y="190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18" y="185"/>
                    <a:pt x="518" y="185"/>
                    <a:pt x="518" y="185"/>
                  </a:cubicBezTo>
                  <a:cubicBezTo>
                    <a:pt x="517" y="184"/>
                    <a:pt x="517" y="184"/>
                    <a:pt x="517" y="184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6" y="175"/>
                    <a:pt x="516" y="175"/>
                    <a:pt x="516" y="175"/>
                  </a:cubicBezTo>
                  <a:cubicBezTo>
                    <a:pt x="516" y="174"/>
                    <a:pt x="516" y="174"/>
                    <a:pt x="516" y="174"/>
                  </a:cubicBezTo>
                  <a:cubicBezTo>
                    <a:pt x="517" y="173"/>
                    <a:pt x="517" y="173"/>
                    <a:pt x="517" y="173"/>
                  </a:cubicBezTo>
                  <a:cubicBezTo>
                    <a:pt x="519" y="174"/>
                    <a:pt x="519" y="174"/>
                    <a:pt x="519" y="174"/>
                  </a:cubicBezTo>
                  <a:cubicBezTo>
                    <a:pt x="520" y="173"/>
                    <a:pt x="520" y="173"/>
                    <a:pt x="520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0" y="171"/>
                    <a:pt x="520" y="171"/>
                    <a:pt x="520" y="171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2" y="171"/>
                    <a:pt x="522" y="171"/>
                    <a:pt x="522" y="171"/>
                  </a:cubicBezTo>
                  <a:cubicBezTo>
                    <a:pt x="521" y="170"/>
                    <a:pt x="521" y="170"/>
                    <a:pt x="521" y="170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22" y="166"/>
                    <a:pt x="522" y="166"/>
                    <a:pt x="522" y="166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2" y="164"/>
                    <a:pt x="522" y="164"/>
                    <a:pt x="522" y="164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3" y="160"/>
                    <a:pt x="523" y="160"/>
                    <a:pt x="523" y="160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4" y="155"/>
                    <a:pt x="524" y="155"/>
                    <a:pt x="524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2"/>
                    <a:pt x="523" y="152"/>
                    <a:pt x="523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24" y="150"/>
                    <a:pt x="524" y="150"/>
                    <a:pt x="524" y="150"/>
                  </a:cubicBezTo>
                  <a:cubicBezTo>
                    <a:pt x="524" y="149"/>
                    <a:pt x="524" y="149"/>
                    <a:pt x="524" y="149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3" y="148"/>
                    <a:pt x="523" y="148"/>
                    <a:pt x="523" y="148"/>
                  </a:cubicBezTo>
                  <a:cubicBezTo>
                    <a:pt x="523" y="147"/>
                    <a:pt x="523" y="147"/>
                    <a:pt x="523" y="147"/>
                  </a:cubicBezTo>
                  <a:cubicBezTo>
                    <a:pt x="524" y="147"/>
                    <a:pt x="524" y="147"/>
                    <a:pt x="524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5" y="145"/>
                    <a:pt x="525" y="145"/>
                    <a:pt x="525" y="145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2"/>
                    <a:pt x="526" y="142"/>
                    <a:pt x="526" y="142"/>
                  </a:cubicBezTo>
                  <a:cubicBezTo>
                    <a:pt x="526" y="141"/>
                    <a:pt x="526" y="141"/>
                    <a:pt x="526" y="141"/>
                  </a:cubicBezTo>
                  <a:cubicBezTo>
                    <a:pt x="527" y="139"/>
                    <a:pt x="527" y="139"/>
                    <a:pt x="527" y="139"/>
                  </a:cubicBezTo>
                  <a:cubicBezTo>
                    <a:pt x="526" y="139"/>
                    <a:pt x="526" y="139"/>
                    <a:pt x="526" y="139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3"/>
                    <a:pt x="524" y="133"/>
                    <a:pt x="524" y="133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0"/>
                    <a:pt x="522" y="130"/>
                    <a:pt x="522" y="130"/>
                  </a:cubicBezTo>
                  <a:cubicBezTo>
                    <a:pt x="522" y="129"/>
                    <a:pt x="522" y="129"/>
                    <a:pt x="522" y="129"/>
                  </a:cubicBezTo>
                  <a:cubicBezTo>
                    <a:pt x="523" y="128"/>
                    <a:pt x="523" y="128"/>
                    <a:pt x="523" y="128"/>
                  </a:cubicBezTo>
                  <a:cubicBezTo>
                    <a:pt x="524" y="128"/>
                    <a:pt x="524" y="128"/>
                    <a:pt x="524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2" y="127"/>
                    <a:pt x="522" y="127"/>
                    <a:pt x="522" y="127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0" y="126"/>
                    <a:pt x="520" y="126"/>
                    <a:pt x="520" y="126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9"/>
                    <a:pt x="517" y="129"/>
                    <a:pt x="517" y="129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1"/>
                    <a:pt x="518" y="131"/>
                    <a:pt x="518" y="131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6"/>
                    <a:pt x="521" y="136"/>
                    <a:pt x="521" y="136"/>
                  </a:cubicBezTo>
                  <a:cubicBezTo>
                    <a:pt x="522" y="137"/>
                    <a:pt x="522" y="137"/>
                    <a:pt x="522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0" y="136"/>
                    <a:pt x="520" y="136"/>
                    <a:pt x="520" y="136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519" y="137"/>
                    <a:pt x="519" y="137"/>
                    <a:pt x="519" y="137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9" y="139"/>
                    <a:pt x="519" y="139"/>
                    <a:pt x="519" y="139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517" y="145"/>
                    <a:pt x="517" y="145"/>
                    <a:pt x="517" y="145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5" y="146"/>
                    <a:pt x="515" y="146"/>
                    <a:pt x="515" y="146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3" y="146"/>
                    <a:pt x="513" y="146"/>
                    <a:pt x="513" y="146"/>
                  </a:cubicBezTo>
                  <a:cubicBezTo>
                    <a:pt x="513" y="144"/>
                    <a:pt x="513" y="144"/>
                    <a:pt x="513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12" y="142"/>
                    <a:pt x="512" y="142"/>
                    <a:pt x="512" y="142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2" y="140"/>
                    <a:pt x="512" y="140"/>
                    <a:pt x="512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8"/>
                    <a:pt x="511" y="138"/>
                    <a:pt x="511" y="138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9"/>
                    <a:pt x="505" y="139"/>
                    <a:pt x="505" y="139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04" y="140"/>
                    <a:pt x="504" y="140"/>
                    <a:pt x="504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41"/>
                    <a:pt x="501" y="141"/>
                    <a:pt x="501" y="141"/>
                  </a:cubicBezTo>
                  <a:cubicBezTo>
                    <a:pt x="499" y="140"/>
                    <a:pt x="499" y="140"/>
                    <a:pt x="499" y="140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8" y="146"/>
                    <a:pt x="498" y="146"/>
                    <a:pt x="498" y="146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8" y="147"/>
                    <a:pt x="498" y="147"/>
                    <a:pt x="498" y="147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9" y="151"/>
                    <a:pt x="499" y="151"/>
                    <a:pt x="499" y="151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497" y="153"/>
                    <a:pt x="497" y="153"/>
                    <a:pt x="497" y="153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6"/>
                    <a:pt x="497" y="156"/>
                    <a:pt x="497" y="156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6" y="159"/>
                    <a:pt x="496" y="159"/>
                    <a:pt x="496" y="159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8" y="162"/>
                    <a:pt x="498" y="162"/>
                    <a:pt x="498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1" y="162"/>
                    <a:pt x="501" y="162"/>
                    <a:pt x="501" y="162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64"/>
                    <a:pt x="501" y="164"/>
                    <a:pt x="501" y="164"/>
                  </a:cubicBezTo>
                  <a:cubicBezTo>
                    <a:pt x="500" y="163"/>
                    <a:pt x="500" y="163"/>
                    <a:pt x="500" y="163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5"/>
                    <a:pt x="500" y="165"/>
                    <a:pt x="500" y="165"/>
                  </a:cubicBezTo>
                  <a:cubicBezTo>
                    <a:pt x="499" y="166"/>
                    <a:pt x="499" y="166"/>
                    <a:pt x="499" y="166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7" y="165"/>
                    <a:pt x="497" y="165"/>
                    <a:pt x="497" y="165"/>
                  </a:cubicBezTo>
                  <a:cubicBezTo>
                    <a:pt x="497" y="164"/>
                    <a:pt x="497" y="164"/>
                    <a:pt x="497" y="164"/>
                  </a:cubicBezTo>
                  <a:cubicBezTo>
                    <a:pt x="496" y="164"/>
                    <a:pt x="496" y="164"/>
                    <a:pt x="496" y="164"/>
                  </a:cubicBezTo>
                  <a:cubicBezTo>
                    <a:pt x="496" y="165"/>
                    <a:pt x="496" y="165"/>
                    <a:pt x="496" y="165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5" y="166"/>
                    <a:pt x="495" y="166"/>
                    <a:pt x="495" y="166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8"/>
                    <a:pt x="495" y="168"/>
                    <a:pt x="495" y="168"/>
                  </a:cubicBezTo>
                  <a:cubicBezTo>
                    <a:pt x="494" y="167"/>
                    <a:pt x="494" y="167"/>
                    <a:pt x="494" y="167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492" y="166"/>
                    <a:pt x="492" y="166"/>
                    <a:pt x="492" y="166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91" y="169"/>
                    <a:pt x="491" y="169"/>
                    <a:pt x="491" y="169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89" y="168"/>
                    <a:pt x="489" y="168"/>
                    <a:pt x="489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91" y="166"/>
                    <a:pt x="491" y="166"/>
                    <a:pt x="491" y="166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1" y="164"/>
                    <a:pt x="491" y="164"/>
                    <a:pt x="491" y="164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6" y="164"/>
                    <a:pt x="486" y="164"/>
                    <a:pt x="486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3" y="164"/>
                    <a:pt x="483" y="164"/>
                    <a:pt x="483" y="164"/>
                  </a:cubicBezTo>
                  <a:cubicBezTo>
                    <a:pt x="482" y="163"/>
                    <a:pt x="482" y="163"/>
                    <a:pt x="482" y="163"/>
                  </a:cubicBezTo>
                  <a:cubicBezTo>
                    <a:pt x="481" y="164"/>
                    <a:pt x="481" y="164"/>
                    <a:pt x="481" y="164"/>
                  </a:cubicBezTo>
                  <a:cubicBezTo>
                    <a:pt x="480" y="163"/>
                    <a:pt x="480" y="163"/>
                    <a:pt x="480" y="163"/>
                  </a:cubicBezTo>
                  <a:cubicBezTo>
                    <a:pt x="479" y="163"/>
                    <a:pt x="479" y="163"/>
                    <a:pt x="479" y="163"/>
                  </a:cubicBezTo>
                  <a:cubicBezTo>
                    <a:pt x="478" y="164"/>
                    <a:pt x="478" y="164"/>
                    <a:pt x="478" y="164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8" y="166"/>
                    <a:pt x="478" y="166"/>
                    <a:pt x="478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6" y="167"/>
                    <a:pt x="476" y="167"/>
                    <a:pt x="476" y="167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9"/>
                    <a:pt x="474" y="169"/>
                    <a:pt x="474" y="169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3" y="169"/>
                    <a:pt x="473" y="169"/>
                    <a:pt x="473" y="169"/>
                  </a:cubicBezTo>
                  <a:cubicBezTo>
                    <a:pt x="472" y="169"/>
                    <a:pt x="472" y="169"/>
                    <a:pt x="472" y="169"/>
                  </a:cubicBezTo>
                  <a:cubicBezTo>
                    <a:pt x="472" y="168"/>
                    <a:pt x="472" y="168"/>
                    <a:pt x="472" y="168"/>
                  </a:cubicBezTo>
                  <a:cubicBezTo>
                    <a:pt x="470" y="168"/>
                    <a:pt x="470" y="168"/>
                    <a:pt x="470" y="168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0"/>
                    <a:pt x="466" y="170"/>
                    <a:pt x="466" y="170"/>
                  </a:cubicBezTo>
                  <a:cubicBezTo>
                    <a:pt x="465" y="169"/>
                    <a:pt x="465" y="169"/>
                    <a:pt x="465" y="169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70"/>
                    <a:pt x="464" y="170"/>
                    <a:pt x="464" y="170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0"/>
                    <a:pt x="461" y="170"/>
                    <a:pt x="461" y="17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59" y="171"/>
                    <a:pt x="459" y="171"/>
                    <a:pt x="459" y="171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6" y="173"/>
                    <a:pt x="456" y="173"/>
                    <a:pt x="456" y="173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3" y="174"/>
                    <a:pt x="453" y="174"/>
                    <a:pt x="453" y="174"/>
                  </a:cubicBezTo>
                  <a:cubicBezTo>
                    <a:pt x="453" y="175"/>
                    <a:pt x="453" y="175"/>
                    <a:pt x="453" y="175"/>
                  </a:cubicBezTo>
                  <a:cubicBezTo>
                    <a:pt x="452" y="175"/>
                    <a:pt x="452" y="175"/>
                    <a:pt x="452" y="175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453" y="180"/>
                    <a:pt x="453" y="180"/>
                    <a:pt x="453" y="180"/>
                  </a:cubicBezTo>
                  <a:cubicBezTo>
                    <a:pt x="452" y="181"/>
                    <a:pt x="452" y="181"/>
                    <a:pt x="452" y="181"/>
                  </a:cubicBezTo>
                  <a:cubicBezTo>
                    <a:pt x="451" y="182"/>
                    <a:pt x="451" y="182"/>
                    <a:pt x="451" y="182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2" y="185"/>
                    <a:pt x="452" y="185"/>
                    <a:pt x="452" y="18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7"/>
                    <a:pt x="451" y="187"/>
                    <a:pt x="451" y="187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0" y="190"/>
                    <a:pt x="450" y="190"/>
                    <a:pt x="450" y="190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48" y="192"/>
                    <a:pt x="448" y="192"/>
                    <a:pt x="448" y="192"/>
                  </a:cubicBezTo>
                  <a:cubicBezTo>
                    <a:pt x="449" y="193"/>
                    <a:pt x="449" y="193"/>
                    <a:pt x="449" y="193"/>
                  </a:cubicBezTo>
                  <a:cubicBezTo>
                    <a:pt x="448" y="193"/>
                    <a:pt x="448" y="193"/>
                    <a:pt x="448" y="193"/>
                  </a:cubicBezTo>
                  <a:cubicBezTo>
                    <a:pt x="448" y="195"/>
                    <a:pt x="448" y="195"/>
                    <a:pt x="448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97"/>
                    <a:pt x="447" y="197"/>
                    <a:pt x="447" y="197"/>
                  </a:cubicBezTo>
                  <a:cubicBezTo>
                    <a:pt x="447" y="198"/>
                    <a:pt x="447" y="198"/>
                    <a:pt x="447" y="198"/>
                  </a:cubicBezTo>
                  <a:cubicBezTo>
                    <a:pt x="447" y="199"/>
                    <a:pt x="447" y="199"/>
                    <a:pt x="447" y="199"/>
                  </a:cubicBezTo>
                  <a:cubicBezTo>
                    <a:pt x="447" y="200"/>
                    <a:pt x="447" y="200"/>
                    <a:pt x="447" y="2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4"/>
                    <a:pt x="445" y="204"/>
                    <a:pt x="445" y="204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2" y="207"/>
                    <a:pt x="442" y="207"/>
                    <a:pt x="442" y="207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441" y="210"/>
                    <a:pt x="441" y="210"/>
                    <a:pt x="441" y="210"/>
                  </a:cubicBezTo>
                  <a:cubicBezTo>
                    <a:pt x="441" y="211"/>
                    <a:pt x="441" y="211"/>
                    <a:pt x="441" y="211"/>
                  </a:cubicBezTo>
                  <a:cubicBezTo>
                    <a:pt x="441" y="212"/>
                    <a:pt x="441" y="212"/>
                    <a:pt x="441" y="212"/>
                  </a:cubicBezTo>
                  <a:cubicBezTo>
                    <a:pt x="442" y="212"/>
                    <a:pt x="442" y="212"/>
                    <a:pt x="442" y="21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8" y="211"/>
                    <a:pt x="448" y="211"/>
                    <a:pt x="448" y="211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9" y="214"/>
                    <a:pt x="449" y="214"/>
                    <a:pt x="449" y="214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50" y="216"/>
                    <a:pt x="450" y="216"/>
                    <a:pt x="450" y="216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2" y="217"/>
                    <a:pt x="452" y="217"/>
                    <a:pt x="452" y="217"/>
                  </a:cubicBezTo>
                  <a:cubicBezTo>
                    <a:pt x="452" y="216"/>
                    <a:pt x="452" y="216"/>
                    <a:pt x="452" y="216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3" y="219"/>
                    <a:pt x="453" y="219"/>
                    <a:pt x="453" y="219"/>
                  </a:cubicBezTo>
                  <a:cubicBezTo>
                    <a:pt x="455" y="218"/>
                    <a:pt x="455" y="218"/>
                    <a:pt x="455" y="218"/>
                  </a:cubicBezTo>
                  <a:cubicBezTo>
                    <a:pt x="456" y="218"/>
                    <a:pt x="456" y="218"/>
                    <a:pt x="456" y="218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8"/>
                    <a:pt x="457" y="218"/>
                    <a:pt x="457" y="218"/>
                  </a:cubicBezTo>
                  <a:cubicBezTo>
                    <a:pt x="458" y="218"/>
                    <a:pt x="458" y="218"/>
                    <a:pt x="458" y="218"/>
                  </a:cubicBezTo>
                  <a:cubicBezTo>
                    <a:pt x="458" y="217"/>
                    <a:pt x="458" y="217"/>
                    <a:pt x="458" y="217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7" y="214"/>
                    <a:pt x="457" y="214"/>
                    <a:pt x="457" y="214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62" y="213"/>
                    <a:pt x="462" y="213"/>
                    <a:pt x="462" y="213"/>
                  </a:cubicBezTo>
                  <a:cubicBezTo>
                    <a:pt x="463" y="213"/>
                    <a:pt x="463" y="213"/>
                    <a:pt x="463" y="213"/>
                  </a:cubicBezTo>
                  <a:cubicBezTo>
                    <a:pt x="464" y="213"/>
                    <a:pt x="464" y="213"/>
                    <a:pt x="464" y="213"/>
                  </a:cubicBezTo>
                  <a:cubicBezTo>
                    <a:pt x="464" y="214"/>
                    <a:pt x="464" y="214"/>
                    <a:pt x="464" y="214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7" y="215"/>
                    <a:pt x="467" y="215"/>
                    <a:pt x="467" y="215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9" y="216"/>
                    <a:pt x="469" y="216"/>
                    <a:pt x="469" y="216"/>
                  </a:cubicBezTo>
                  <a:cubicBezTo>
                    <a:pt x="469" y="217"/>
                    <a:pt x="469" y="217"/>
                    <a:pt x="469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218"/>
                    <a:pt x="470" y="218"/>
                    <a:pt x="470" y="218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2" y="219"/>
                    <a:pt x="472" y="219"/>
                    <a:pt x="472" y="219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2" y="222"/>
                    <a:pt x="472" y="222"/>
                    <a:pt x="472" y="222"/>
                  </a:cubicBezTo>
                  <a:cubicBezTo>
                    <a:pt x="473" y="223"/>
                    <a:pt x="473" y="223"/>
                    <a:pt x="473" y="223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5" y="225"/>
                    <a:pt x="475" y="225"/>
                    <a:pt x="475" y="225"/>
                  </a:cubicBezTo>
                  <a:cubicBezTo>
                    <a:pt x="475" y="226"/>
                    <a:pt x="475" y="226"/>
                    <a:pt x="475" y="226"/>
                  </a:cubicBezTo>
                  <a:cubicBezTo>
                    <a:pt x="475" y="227"/>
                    <a:pt x="475" y="227"/>
                    <a:pt x="475" y="227"/>
                  </a:cubicBezTo>
                  <a:cubicBezTo>
                    <a:pt x="475" y="228"/>
                    <a:pt x="475" y="228"/>
                    <a:pt x="475" y="228"/>
                  </a:cubicBezTo>
                  <a:cubicBezTo>
                    <a:pt x="476" y="228"/>
                    <a:pt x="476" y="228"/>
                    <a:pt x="476" y="228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3"/>
                    <a:pt x="475" y="233"/>
                    <a:pt x="475" y="233"/>
                  </a:cubicBez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8"/>
                    <a:pt x="476" y="238"/>
                    <a:pt x="476" y="238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8" y="240"/>
                    <a:pt x="478" y="240"/>
                    <a:pt x="478" y="240"/>
                  </a:cubicBezTo>
                  <a:cubicBezTo>
                    <a:pt x="478" y="241"/>
                    <a:pt x="478" y="241"/>
                    <a:pt x="478" y="241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9" y="245"/>
                    <a:pt x="479" y="245"/>
                    <a:pt x="479" y="245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9"/>
                    <a:pt x="480" y="249"/>
                    <a:pt x="480" y="249"/>
                  </a:cubicBezTo>
                  <a:cubicBezTo>
                    <a:pt x="480" y="250"/>
                    <a:pt x="480" y="250"/>
                    <a:pt x="480" y="250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480" y="253"/>
                    <a:pt x="480" y="253"/>
                    <a:pt x="480" y="253"/>
                  </a:cubicBezTo>
                  <a:cubicBezTo>
                    <a:pt x="479" y="254"/>
                    <a:pt x="479" y="254"/>
                    <a:pt x="479" y="254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9" y="256"/>
                    <a:pt x="479" y="256"/>
                    <a:pt x="479" y="256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9"/>
                    <a:pt x="479" y="259"/>
                    <a:pt x="479" y="259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8" y="261"/>
                    <a:pt x="478" y="261"/>
                    <a:pt x="478" y="261"/>
                  </a:cubicBezTo>
                  <a:cubicBezTo>
                    <a:pt x="477" y="262"/>
                    <a:pt x="477" y="262"/>
                    <a:pt x="477" y="262"/>
                  </a:cubicBezTo>
                  <a:cubicBezTo>
                    <a:pt x="478" y="262"/>
                    <a:pt x="478" y="262"/>
                    <a:pt x="478" y="262"/>
                  </a:cubicBezTo>
                  <a:cubicBezTo>
                    <a:pt x="478" y="263"/>
                    <a:pt x="478" y="263"/>
                    <a:pt x="47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8" y="265"/>
                    <a:pt x="478" y="265"/>
                    <a:pt x="478" y="265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8"/>
                    <a:pt x="477" y="268"/>
                    <a:pt x="477" y="268"/>
                  </a:cubicBezTo>
                  <a:cubicBezTo>
                    <a:pt x="476" y="269"/>
                    <a:pt x="476" y="269"/>
                    <a:pt x="476" y="269"/>
                  </a:cubicBezTo>
                  <a:cubicBezTo>
                    <a:pt x="476" y="270"/>
                    <a:pt x="476" y="270"/>
                    <a:pt x="476" y="270"/>
                  </a:cubicBezTo>
                  <a:cubicBezTo>
                    <a:pt x="475" y="271"/>
                    <a:pt x="475" y="271"/>
                    <a:pt x="475" y="271"/>
                  </a:cubicBezTo>
                  <a:cubicBezTo>
                    <a:pt x="475" y="272"/>
                    <a:pt x="475" y="272"/>
                    <a:pt x="475" y="272"/>
                  </a:cubicBezTo>
                  <a:cubicBezTo>
                    <a:pt x="474" y="273"/>
                    <a:pt x="474" y="273"/>
                    <a:pt x="474" y="273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2" y="279"/>
                    <a:pt x="472" y="279"/>
                    <a:pt x="472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1" y="280"/>
                    <a:pt x="471" y="280"/>
                    <a:pt x="471" y="280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0" y="281"/>
                    <a:pt x="470" y="281"/>
                    <a:pt x="470" y="281"/>
                  </a:cubicBezTo>
                  <a:cubicBezTo>
                    <a:pt x="471" y="282"/>
                    <a:pt x="471" y="282"/>
                    <a:pt x="471" y="282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69" y="284"/>
                    <a:pt x="469" y="284"/>
                    <a:pt x="469" y="284"/>
                  </a:cubicBezTo>
                  <a:cubicBezTo>
                    <a:pt x="469" y="285"/>
                    <a:pt x="469" y="285"/>
                    <a:pt x="469" y="285"/>
                  </a:cubicBezTo>
                  <a:cubicBezTo>
                    <a:pt x="468" y="285"/>
                    <a:pt x="468" y="285"/>
                    <a:pt x="468" y="285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7" y="287"/>
                    <a:pt x="467" y="287"/>
                    <a:pt x="467" y="287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9"/>
                    <a:pt x="466" y="289"/>
                    <a:pt x="466" y="289"/>
                  </a:cubicBezTo>
                  <a:cubicBezTo>
                    <a:pt x="464" y="289"/>
                    <a:pt x="464" y="289"/>
                    <a:pt x="464" y="289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2" y="290"/>
                    <a:pt x="462" y="290"/>
                    <a:pt x="462" y="290"/>
                  </a:cubicBezTo>
                  <a:cubicBezTo>
                    <a:pt x="461" y="289"/>
                    <a:pt x="461" y="289"/>
                    <a:pt x="461" y="289"/>
                  </a:cubicBezTo>
                  <a:cubicBezTo>
                    <a:pt x="460" y="289"/>
                    <a:pt x="460" y="289"/>
                    <a:pt x="460" y="289"/>
                  </a:cubicBezTo>
                  <a:cubicBezTo>
                    <a:pt x="460" y="287"/>
                    <a:pt x="460" y="287"/>
                    <a:pt x="460" y="287"/>
                  </a:cubicBezTo>
                  <a:cubicBezTo>
                    <a:pt x="459" y="287"/>
                    <a:pt x="459" y="287"/>
                    <a:pt x="459" y="287"/>
                  </a:cubicBezTo>
                  <a:cubicBezTo>
                    <a:pt x="458" y="287"/>
                    <a:pt x="458" y="287"/>
                    <a:pt x="458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8"/>
                    <a:pt x="457" y="288"/>
                    <a:pt x="457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290"/>
                    <a:pt x="456" y="290"/>
                    <a:pt x="456" y="290"/>
                  </a:cubicBezTo>
                  <a:cubicBezTo>
                    <a:pt x="455" y="290"/>
                    <a:pt x="455" y="290"/>
                    <a:pt x="455" y="290"/>
                  </a:cubicBezTo>
                  <a:cubicBezTo>
                    <a:pt x="455" y="292"/>
                    <a:pt x="455" y="292"/>
                    <a:pt x="455" y="292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3" y="292"/>
                    <a:pt x="453" y="292"/>
                    <a:pt x="453" y="292"/>
                  </a:cubicBezTo>
                  <a:cubicBezTo>
                    <a:pt x="453" y="293"/>
                    <a:pt x="453" y="293"/>
                    <a:pt x="453" y="293"/>
                  </a:cubicBezTo>
                  <a:cubicBezTo>
                    <a:pt x="453" y="293"/>
                    <a:pt x="453" y="293"/>
                    <a:pt x="453" y="293"/>
                  </a:cubicBezTo>
                  <a:close/>
                  <a:moveTo>
                    <a:pt x="147" y="296"/>
                  </a:moveTo>
                  <a:cubicBezTo>
                    <a:pt x="146" y="295"/>
                    <a:pt x="146" y="295"/>
                    <a:pt x="146" y="295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7" y="296"/>
                    <a:pt x="147" y="296"/>
                    <a:pt x="147" y="296"/>
                  </a:cubicBezTo>
                  <a:close/>
                  <a:moveTo>
                    <a:pt x="518" y="279"/>
                  </a:moveTo>
                  <a:cubicBezTo>
                    <a:pt x="519" y="279"/>
                    <a:pt x="519" y="279"/>
                    <a:pt x="519" y="279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20" y="278"/>
                    <a:pt x="520" y="278"/>
                    <a:pt x="520" y="278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18" y="279"/>
                    <a:pt x="518" y="279"/>
                    <a:pt x="518" y="279"/>
                  </a:cubicBezTo>
                  <a:close/>
                  <a:moveTo>
                    <a:pt x="29" y="41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lose/>
                  <a:moveTo>
                    <a:pt x="36" y="29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29"/>
                    <a:pt x="36" y="29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40" y="44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2" y="18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lose/>
                  <a:moveTo>
                    <a:pt x="54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2"/>
                    <a:pt x="54" y="22"/>
                    <a:pt x="54" y="22"/>
                  </a:cubicBezTo>
                  <a:close/>
                  <a:moveTo>
                    <a:pt x="56" y="22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lose/>
                  <a:moveTo>
                    <a:pt x="52" y="26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lose/>
                  <a:moveTo>
                    <a:pt x="55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5" y="26"/>
                  </a:cubicBezTo>
                  <a:close/>
                  <a:moveTo>
                    <a:pt x="57" y="28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6" y="30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lose/>
                  <a:moveTo>
                    <a:pt x="57" y="32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50" y="33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48" y="38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lose/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7"/>
                    <a:pt x="49" y="37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2" y="3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7"/>
                    <a:pt x="51" y="37"/>
                    <a:pt x="51" y="37"/>
                  </a:cubicBezTo>
                  <a:close/>
                  <a:moveTo>
                    <a:pt x="51" y="39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9" y="41"/>
                  </a:move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50" y="39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57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lose/>
                  <a:moveTo>
                    <a:pt x="52" y="39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lose/>
                  <a:moveTo>
                    <a:pt x="52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8"/>
                  </a:cubicBezTo>
                  <a:close/>
                  <a:moveTo>
                    <a:pt x="54" y="37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4" y="34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7" y="33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59" y="41"/>
                    <a:pt x="59" y="41"/>
                  </a:cubicBezTo>
                  <a:close/>
                  <a:moveTo>
                    <a:pt x="6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64" y="40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2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  <a:moveTo>
                    <a:pt x="64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66" y="28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8"/>
                    <a:pt x="66" y="28"/>
                    <a:pt x="66" y="28"/>
                  </a:cubicBezTo>
                  <a:close/>
                  <a:moveTo>
                    <a:pt x="68" y="26"/>
                  </a:moveTo>
                  <a:cubicBezTo>
                    <a:pt x="68" y="27"/>
                    <a:pt x="68" y="27"/>
                    <a:pt x="68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lose/>
                  <a:moveTo>
                    <a:pt x="72" y="28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2" y="28"/>
                    <a:pt x="72" y="28"/>
                    <a:pt x="72" y="28"/>
                  </a:cubicBezTo>
                  <a:close/>
                  <a:moveTo>
                    <a:pt x="453" y="50"/>
                  </a:move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53" y="50"/>
                    <a:pt x="453" y="50"/>
                    <a:pt x="453" y="50"/>
                  </a:cubicBezTo>
                  <a:close/>
                  <a:moveTo>
                    <a:pt x="449" y="50"/>
                  </a:moveTo>
                  <a:cubicBezTo>
                    <a:pt x="450" y="50"/>
                    <a:pt x="450" y="50"/>
                    <a:pt x="450" y="50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50"/>
                    <a:pt x="449" y="50"/>
                    <a:pt x="449" y="50"/>
                  </a:cubicBezTo>
                  <a:close/>
                  <a:moveTo>
                    <a:pt x="446" y="51"/>
                  </a:moveTo>
                  <a:cubicBezTo>
                    <a:pt x="446" y="51"/>
                    <a:pt x="446" y="51"/>
                    <a:pt x="446" y="51"/>
                  </a:cubicBezTo>
                  <a:cubicBezTo>
                    <a:pt x="446" y="51"/>
                    <a:pt x="446" y="51"/>
                    <a:pt x="446" y="51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46" y="51"/>
                    <a:pt x="446" y="51"/>
                    <a:pt x="446" y="51"/>
                  </a:cubicBezTo>
                  <a:close/>
                  <a:moveTo>
                    <a:pt x="523" y="136"/>
                  </a:moveTo>
                  <a:cubicBezTo>
                    <a:pt x="522" y="136"/>
                    <a:pt x="522" y="136"/>
                    <a:pt x="522" y="136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lose/>
                  <a:moveTo>
                    <a:pt x="522" y="134"/>
                  </a:move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lose/>
                  <a:moveTo>
                    <a:pt x="83" y="86"/>
                  </a:moveTo>
                  <a:cubicBezTo>
                    <a:pt x="83" y="86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6"/>
                    <a:pt x="83" y="86"/>
                    <a:pt x="83" y="86"/>
                  </a:cubicBezTo>
                  <a:close/>
                  <a:moveTo>
                    <a:pt x="77" y="111"/>
                  </a:move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1"/>
                  </a:cubicBezTo>
                  <a:close/>
                  <a:moveTo>
                    <a:pt x="81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lose/>
                  <a:moveTo>
                    <a:pt x="97" y="133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3"/>
                    <a:pt x="97" y="133"/>
                    <a:pt x="97" y="133"/>
                  </a:cubicBezTo>
                  <a:close/>
                  <a:moveTo>
                    <a:pt x="31" y="183"/>
                  </a:moveTo>
                  <a:cubicBezTo>
                    <a:pt x="30" y="183"/>
                    <a:pt x="30" y="183"/>
                    <a:pt x="30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3"/>
                    <a:pt x="31" y="183"/>
                  </a:cubicBezTo>
                  <a:close/>
                  <a:moveTo>
                    <a:pt x="54" y="170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4" y="170"/>
                    <a:pt x="54" y="170"/>
                    <a:pt x="54" y="170"/>
                  </a:cubicBezTo>
                  <a:close/>
                  <a:moveTo>
                    <a:pt x="71" y="153"/>
                  </a:moveTo>
                  <a:cubicBezTo>
                    <a:pt x="72" y="153"/>
                    <a:pt x="72" y="153"/>
                    <a:pt x="72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1" y="153"/>
                    <a:pt x="71" y="153"/>
                    <a:pt x="71" y="153"/>
                  </a:cubicBezTo>
                  <a:close/>
                  <a:moveTo>
                    <a:pt x="79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lose/>
                  <a:moveTo>
                    <a:pt x="92" y="154"/>
                  </a:moveTo>
                  <a:cubicBezTo>
                    <a:pt x="92" y="154"/>
                    <a:pt x="92" y="154"/>
                    <a:pt x="92" y="154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2" y="154"/>
                    <a:pt x="92" y="154"/>
                    <a:pt x="92" y="154"/>
                  </a:cubicBezTo>
                  <a:close/>
                  <a:moveTo>
                    <a:pt x="90" y="154"/>
                  </a:move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4"/>
                    <a:pt x="90" y="154"/>
                    <a:pt x="90" y="154"/>
                  </a:cubicBezTo>
                  <a:close/>
                  <a:moveTo>
                    <a:pt x="101" y="150"/>
                  </a:moveTo>
                  <a:cubicBezTo>
                    <a:pt x="101" y="150"/>
                    <a:pt x="101" y="150"/>
                    <a:pt x="101" y="150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01" y="150"/>
                    <a:pt x="101" y="150"/>
                    <a:pt x="101" y="150"/>
                  </a:cubicBezTo>
                  <a:close/>
                  <a:moveTo>
                    <a:pt x="97" y="149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lose/>
                  <a:moveTo>
                    <a:pt x="94" y="149"/>
                  </a:moveTo>
                  <a:cubicBezTo>
                    <a:pt x="95" y="149"/>
                    <a:pt x="95" y="149"/>
                    <a:pt x="95" y="149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93" y="149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lose/>
                  <a:moveTo>
                    <a:pt x="188" y="123"/>
                  </a:move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close/>
                  <a:moveTo>
                    <a:pt x="186" y="121"/>
                  </a:moveTo>
                  <a:cubicBezTo>
                    <a:pt x="186" y="122"/>
                    <a:pt x="186" y="122"/>
                    <a:pt x="186" y="122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lose/>
                  <a:moveTo>
                    <a:pt x="185" y="119"/>
                  </a:moveTo>
                  <a:cubicBezTo>
                    <a:pt x="185" y="120"/>
                    <a:pt x="185" y="120"/>
                    <a:pt x="185" y="120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119"/>
                    <a:pt x="185" y="119"/>
                    <a:pt x="185" y="119"/>
                  </a:cubicBezTo>
                  <a:close/>
                  <a:moveTo>
                    <a:pt x="104" y="143"/>
                  </a:moveTo>
                  <a:cubicBezTo>
                    <a:pt x="104" y="143"/>
                    <a:pt x="104" y="143"/>
                    <a:pt x="104" y="143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3"/>
                    <a:pt x="104" y="143"/>
                    <a:pt x="104" y="143"/>
                  </a:cubicBezTo>
                  <a:close/>
                  <a:moveTo>
                    <a:pt x="108" y="146"/>
                  </a:moveTo>
                  <a:cubicBezTo>
                    <a:pt x="108" y="146"/>
                    <a:pt x="109" y="146"/>
                    <a:pt x="109" y="146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8" y="146"/>
                    <a:pt x="108" y="146"/>
                    <a:pt x="108" y="146"/>
                  </a:cubicBezTo>
                  <a:close/>
                  <a:moveTo>
                    <a:pt x="107" y="145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45"/>
                    <a:pt x="107" y="145"/>
                    <a:pt x="107" y="145"/>
                  </a:cubicBezTo>
                  <a:close/>
                  <a:moveTo>
                    <a:pt x="11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9" y="141"/>
                    <a:pt x="109" y="141"/>
                    <a:pt x="109" y="141"/>
                  </a:cubicBezTo>
                  <a:cubicBezTo>
                    <a:pt x="110" y="141"/>
                    <a:pt x="110" y="141"/>
                    <a:pt x="110" y="141"/>
                  </a:cubicBezTo>
                  <a:close/>
                  <a:moveTo>
                    <a:pt x="131" y="107"/>
                  </a:moveTo>
                  <a:cubicBezTo>
                    <a:pt x="131" y="107"/>
                    <a:pt x="131" y="107"/>
                    <a:pt x="131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  <a:moveTo>
                    <a:pt x="133" y="141"/>
                  </a:moveTo>
                  <a:cubicBezTo>
                    <a:pt x="133" y="141"/>
                    <a:pt x="134" y="141"/>
                    <a:pt x="134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50" y="160"/>
                  </a:moveTo>
                  <a:cubicBezTo>
                    <a:pt x="150" y="161"/>
                    <a:pt x="150" y="161"/>
                    <a:pt x="150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0" y="160"/>
                    <a:pt x="150" y="160"/>
                    <a:pt x="150" y="160"/>
                  </a:cubicBezTo>
                  <a:close/>
                  <a:moveTo>
                    <a:pt x="147" y="107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7" y="107"/>
                    <a:pt x="147" y="107"/>
                    <a:pt x="147" y="107"/>
                  </a:cubicBezTo>
                  <a:close/>
                  <a:moveTo>
                    <a:pt x="146" y="101"/>
                  </a:moveTo>
                  <a:cubicBezTo>
                    <a:pt x="146" y="100"/>
                    <a:pt x="146" y="100"/>
                    <a:pt x="146" y="100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1"/>
                    <a:pt x="146" y="101"/>
                    <a:pt x="146" y="101"/>
                  </a:cubicBezTo>
                  <a:close/>
                  <a:moveTo>
                    <a:pt x="149" y="102"/>
                  </a:move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lose/>
                  <a:moveTo>
                    <a:pt x="158" y="108"/>
                  </a:moveTo>
                  <a:cubicBezTo>
                    <a:pt x="158" y="109"/>
                    <a:pt x="158" y="109"/>
                    <a:pt x="158" y="109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8" y="108"/>
                    <a:pt x="158" y="108"/>
                    <a:pt x="158" y="108"/>
                  </a:cubicBezTo>
                  <a:close/>
                  <a:moveTo>
                    <a:pt x="161" y="100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1" y="100"/>
                    <a:pt x="161" y="100"/>
                    <a:pt x="161" y="100"/>
                  </a:cubicBezTo>
                  <a:close/>
                  <a:moveTo>
                    <a:pt x="155" y="87"/>
                  </a:moveTo>
                  <a:cubicBezTo>
                    <a:pt x="155" y="86"/>
                    <a:pt x="155" y="86"/>
                    <a:pt x="155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158" y="77"/>
                  </a:moveTo>
                  <a:cubicBezTo>
                    <a:pt x="157" y="77"/>
                    <a:pt x="157" y="77"/>
                    <a:pt x="157" y="77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7"/>
                    <a:pt x="158" y="77"/>
                    <a:pt x="158" y="77"/>
                  </a:cubicBezTo>
                  <a:close/>
                  <a:moveTo>
                    <a:pt x="156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2"/>
                    <a:pt x="156" y="72"/>
                    <a:pt x="156" y="72"/>
                  </a:cubicBezTo>
                  <a:close/>
                  <a:moveTo>
                    <a:pt x="156" y="71"/>
                  </a:moveTo>
                  <a:cubicBezTo>
                    <a:pt x="156" y="71"/>
                    <a:pt x="157" y="72"/>
                    <a:pt x="157" y="72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9" y="72"/>
                    <a:pt x="159" y="72"/>
                    <a:pt x="159" y="72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6" y="71"/>
                    <a:pt x="156" y="71"/>
                    <a:pt x="156" y="71"/>
                  </a:cubicBezTo>
                  <a:close/>
                  <a:moveTo>
                    <a:pt x="167" y="91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7" y="91"/>
                    <a:pt x="167" y="91"/>
                    <a:pt x="167" y="91"/>
                  </a:cubicBezTo>
                  <a:close/>
                  <a:moveTo>
                    <a:pt x="169" y="90"/>
                  </a:moveTo>
                  <a:cubicBezTo>
                    <a:pt x="170" y="90"/>
                    <a:pt x="170" y="90"/>
                    <a:pt x="170" y="90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lose/>
                  <a:moveTo>
                    <a:pt x="173" y="91"/>
                  </a:moveTo>
                  <a:cubicBezTo>
                    <a:pt x="174" y="90"/>
                    <a:pt x="174" y="90"/>
                    <a:pt x="174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1"/>
                  </a:cubicBezTo>
                  <a:close/>
                  <a:moveTo>
                    <a:pt x="179" y="89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9" y="89"/>
                    <a:pt x="179" y="89"/>
                    <a:pt x="179" y="89"/>
                  </a:cubicBezTo>
                  <a:close/>
                  <a:moveTo>
                    <a:pt x="176" y="88"/>
                  </a:move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lose/>
                  <a:moveTo>
                    <a:pt x="173" y="85"/>
                  </a:moveTo>
                  <a:cubicBezTo>
                    <a:pt x="173" y="84"/>
                    <a:pt x="173" y="84"/>
                    <a:pt x="173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3" y="85"/>
                    <a:pt x="173" y="85"/>
                    <a:pt x="173" y="85"/>
                  </a:cubicBezTo>
                  <a:close/>
                  <a:moveTo>
                    <a:pt x="175" y="84"/>
                  </a:move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4"/>
                    <a:pt x="175" y="84"/>
                    <a:pt x="175" y="84"/>
                  </a:cubicBezTo>
                  <a:close/>
                  <a:moveTo>
                    <a:pt x="176" y="85"/>
                  </a:move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5"/>
                    <a:pt x="176" y="85"/>
                    <a:pt x="176" y="85"/>
                  </a:cubicBezTo>
                  <a:close/>
                  <a:moveTo>
                    <a:pt x="173" y="82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3" y="82"/>
                  </a:cubicBezTo>
                  <a:close/>
                  <a:moveTo>
                    <a:pt x="177" y="80"/>
                  </a:move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7" y="80"/>
                    <a:pt x="177" y="80"/>
                    <a:pt x="177" y="80"/>
                  </a:cubicBezTo>
                  <a:close/>
                  <a:moveTo>
                    <a:pt x="174" y="46"/>
                  </a:move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4" y="46"/>
                    <a:pt x="174" y="46"/>
                    <a:pt x="174" y="46"/>
                  </a:cubicBezTo>
                  <a:close/>
                  <a:moveTo>
                    <a:pt x="169" y="53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3"/>
                    <a:pt x="169" y="53"/>
                    <a:pt x="169" y="53"/>
                  </a:cubicBezTo>
                  <a:close/>
                  <a:moveTo>
                    <a:pt x="189" y="51"/>
                  </a:moveTo>
                  <a:cubicBezTo>
                    <a:pt x="189" y="51"/>
                    <a:pt x="189" y="51"/>
                    <a:pt x="189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1"/>
                    <a:pt x="189" y="51"/>
                    <a:pt x="189" y="51"/>
                  </a:cubicBezTo>
                  <a:close/>
                  <a:moveTo>
                    <a:pt x="197" y="52"/>
                  </a:moveTo>
                  <a:cubicBezTo>
                    <a:pt x="198" y="52"/>
                    <a:pt x="198" y="52"/>
                    <a:pt x="198" y="52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2"/>
                    <a:pt x="197" y="52"/>
                    <a:pt x="197" y="52"/>
                  </a:cubicBezTo>
                  <a:close/>
                  <a:moveTo>
                    <a:pt x="199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9" y="54"/>
                    <a:pt x="199" y="54"/>
                    <a:pt x="199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4"/>
                    <a:pt x="199" y="54"/>
                    <a:pt x="199" y="54"/>
                  </a:cubicBezTo>
                  <a:close/>
                  <a:moveTo>
                    <a:pt x="191" y="56"/>
                  </a:moveTo>
                  <a:cubicBezTo>
                    <a:pt x="192" y="55"/>
                    <a:pt x="192" y="55"/>
                    <a:pt x="192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1" y="56"/>
                    <a:pt x="191" y="56"/>
                    <a:pt x="191" y="56"/>
                  </a:cubicBezTo>
                  <a:close/>
                  <a:moveTo>
                    <a:pt x="195" y="5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6"/>
                    <a:pt x="195" y="56"/>
                    <a:pt x="195" y="56"/>
                  </a:cubicBezTo>
                  <a:close/>
                  <a:moveTo>
                    <a:pt x="196" y="60"/>
                  </a:moveTo>
                  <a:cubicBezTo>
                    <a:pt x="196" y="60"/>
                    <a:pt x="196" y="60"/>
                    <a:pt x="196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lose/>
                  <a:moveTo>
                    <a:pt x="116" y="36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lose/>
                  <a:moveTo>
                    <a:pt x="114" y="19"/>
                  </a:moveTo>
                  <a:cubicBezTo>
                    <a:pt x="114" y="19"/>
                    <a:pt x="114" y="19"/>
                    <a:pt x="114" y="19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4" y="19"/>
                    <a:pt x="114" y="19"/>
                  </a:cubicBezTo>
                  <a:close/>
                  <a:moveTo>
                    <a:pt x="142" y="6"/>
                  </a:move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6"/>
                    <a:pt x="142" y="6"/>
                    <a:pt x="142" y="6"/>
                  </a:cubicBezTo>
                  <a:close/>
                  <a:moveTo>
                    <a:pt x="161" y="18"/>
                  </a:moveTo>
                  <a:cubicBezTo>
                    <a:pt x="163" y="17"/>
                    <a:pt x="163" y="17"/>
                    <a:pt x="163" y="17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1" y="18"/>
                    <a:pt x="161" y="18"/>
                    <a:pt x="161" y="18"/>
                  </a:cubicBezTo>
                  <a:close/>
                  <a:moveTo>
                    <a:pt x="157" y="23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lose/>
                  <a:moveTo>
                    <a:pt x="187" y="26"/>
                  </a:moveTo>
                  <a:cubicBezTo>
                    <a:pt x="187" y="26"/>
                    <a:pt x="187" y="26"/>
                    <a:pt x="187" y="26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69" y="27"/>
                    <a:pt x="169" y="27"/>
                    <a:pt x="169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7" y="26"/>
                    <a:pt x="187" y="26"/>
                    <a:pt x="187" y="26"/>
                  </a:cubicBezTo>
                  <a:close/>
                  <a:moveTo>
                    <a:pt x="350" y="3"/>
                  </a:moveTo>
                  <a:cubicBezTo>
                    <a:pt x="350" y="2"/>
                    <a:pt x="350" y="2"/>
                    <a:pt x="350" y="2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352" y="2"/>
                    <a:pt x="352" y="2"/>
                    <a:pt x="352" y="2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50" y="3"/>
                    <a:pt x="350" y="3"/>
                    <a:pt x="350" y="3"/>
                  </a:cubicBezTo>
                  <a:close/>
                  <a:moveTo>
                    <a:pt x="359" y="17"/>
                  </a:moveTo>
                  <a:cubicBezTo>
                    <a:pt x="359" y="18"/>
                    <a:pt x="359" y="18"/>
                    <a:pt x="359" y="18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61" y="21"/>
                    <a:pt x="361" y="21"/>
                    <a:pt x="361" y="21"/>
                  </a:cubicBezTo>
                  <a:cubicBezTo>
                    <a:pt x="364" y="22"/>
                    <a:pt x="364" y="22"/>
                    <a:pt x="364" y="22"/>
                  </a:cubicBezTo>
                  <a:cubicBezTo>
                    <a:pt x="367" y="22"/>
                    <a:pt x="367" y="22"/>
                    <a:pt x="367" y="22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70" y="23"/>
                    <a:pt x="370" y="23"/>
                    <a:pt x="370" y="23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73" y="23"/>
                    <a:pt x="373" y="23"/>
                    <a:pt x="373" y="23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375" y="21"/>
                    <a:pt x="375" y="21"/>
                    <a:pt x="375" y="21"/>
                  </a:cubicBezTo>
                  <a:cubicBezTo>
                    <a:pt x="376" y="20"/>
                    <a:pt x="376" y="20"/>
                    <a:pt x="376" y="20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7"/>
                    <a:pt x="374" y="17"/>
                    <a:pt x="374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1" y="17"/>
                    <a:pt x="371" y="17"/>
                    <a:pt x="371" y="17"/>
                  </a:cubicBezTo>
                  <a:cubicBezTo>
                    <a:pt x="369" y="17"/>
                    <a:pt x="369" y="17"/>
                    <a:pt x="369" y="17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59" y="17"/>
                    <a:pt x="359" y="17"/>
                    <a:pt x="359" y="17"/>
                  </a:cubicBezTo>
                  <a:close/>
                  <a:moveTo>
                    <a:pt x="325" y="31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1" y="27"/>
                    <a:pt x="321" y="27"/>
                    <a:pt x="321" y="27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5" y="31"/>
                    <a:pt x="325" y="31"/>
                    <a:pt x="325" y="31"/>
                  </a:cubicBezTo>
                  <a:close/>
                  <a:moveTo>
                    <a:pt x="342" y="32"/>
                  </a:moveTo>
                  <a:cubicBezTo>
                    <a:pt x="342" y="32"/>
                    <a:pt x="342" y="32"/>
                    <a:pt x="342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4" y="33"/>
                    <a:pt x="344" y="33"/>
                    <a:pt x="344" y="33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50" y="29"/>
                    <a:pt x="350" y="29"/>
                    <a:pt x="350" y="29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0" y="28"/>
                    <a:pt x="350" y="28"/>
                    <a:pt x="350" y="28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6"/>
                    <a:pt x="347" y="26"/>
                    <a:pt x="347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5"/>
                    <a:pt x="346" y="25"/>
                    <a:pt x="346" y="25"/>
                  </a:cubicBezTo>
                  <a:cubicBezTo>
                    <a:pt x="345" y="24"/>
                    <a:pt x="345" y="24"/>
                    <a:pt x="345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3" y="23"/>
                    <a:pt x="343" y="23"/>
                    <a:pt x="343" y="23"/>
                  </a:cubicBezTo>
                  <a:cubicBezTo>
                    <a:pt x="343" y="22"/>
                    <a:pt x="343" y="22"/>
                    <a:pt x="343" y="22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2" y="20"/>
                    <a:pt x="342" y="20"/>
                    <a:pt x="342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7"/>
                    <a:pt x="342" y="17"/>
                    <a:pt x="342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6"/>
                    <a:pt x="338" y="16"/>
                    <a:pt x="338" y="16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37" y="17"/>
                    <a:pt x="337" y="17"/>
                    <a:pt x="337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8"/>
                    <a:pt x="338" y="18"/>
                    <a:pt x="338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6" y="18"/>
                    <a:pt x="336" y="18"/>
                    <a:pt x="336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336" y="19"/>
                    <a:pt x="336" y="19"/>
                    <a:pt x="336" y="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8" y="22"/>
                    <a:pt x="338" y="22"/>
                    <a:pt x="338" y="22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7" y="23"/>
                    <a:pt x="337" y="23"/>
                    <a:pt x="337" y="23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2" y="21"/>
                    <a:pt x="332" y="21"/>
                    <a:pt x="332" y="21"/>
                  </a:cubicBezTo>
                  <a:cubicBezTo>
                    <a:pt x="332" y="20"/>
                    <a:pt x="332" y="20"/>
                    <a:pt x="332" y="20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31" y="19"/>
                    <a:pt x="331" y="19"/>
                    <a:pt x="331" y="19"/>
                  </a:cubicBezTo>
                  <a:cubicBezTo>
                    <a:pt x="330" y="18"/>
                    <a:pt x="330" y="18"/>
                    <a:pt x="330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28" y="18"/>
                    <a:pt x="328" y="18"/>
                    <a:pt x="328" y="18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4" y="22"/>
                    <a:pt x="324" y="22"/>
                    <a:pt x="324" y="22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25" y="24"/>
                    <a:pt x="325" y="24"/>
                    <a:pt x="325" y="24"/>
                  </a:cubicBezTo>
                  <a:cubicBezTo>
                    <a:pt x="326" y="24"/>
                    <a:pt x="326" y="24"/>
                    <a:pt x="326" y="24"/>
                  </a:cubicBezTo>
                  <a:cubicBezTo>
                    <a:pt x="327" y="25"/>
                    <a:pt x="327" y="25"/>
                    <a:pt x="327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8" y="28"/>
                    <a:pt x="328" y="28"/>
                    <a:pt x="328" y="28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1"/>
                    <a:pt x="329" y="31"/>
                    <a:pt x="329" y="31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4" y="33"/>
                    <a:pt x="334" y="33"/>
                    <a:pt x="334" y="33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6" y="34"/>
                    <a:pt x="336" y="34"/>
                    <a:pt x="336" y="34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7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2" y="35"/>
                    <a:pt x="342" y="35"/>
                    <a:pt x="342" y="35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43" y="17"/>
                  </a:moveTo>
                  <a:cubicBezTo>
                    <a:pt x="344" y="17"/>
                    <a:pt x="344" y="17"/>
                    <a:pt x="344" y="17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4" y="22"/>
                    <a:pt x="354" y="22"/>
                    <a:pt x="354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5" y="20"/>
                    <a:pt x="345" y="20"/>
                    <a:pt x="345" y="20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7"/>
                    <a:pt x="343" y="17"/>
                    <a:pt x="343" y="17"/>
                  </a:cubicBezTo>
                  <a:close/>
                  <a:moveTo>
                    <a:pt x="195" y="38"/>
                  </a:moveTo>
                  <a:cubicBezTo>
                    <a:pt x="195" y="38"/>
                    <a:pt x="196" y="37"/>
                    <a:pt x="196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8"/>
                    <a:pt x="195" y="38"/>
                    <a:pt x="195" y="38"/>
                  </a:cubicBezTo>
                  <a:close/>
                  <a:moveTo>
                    <a:pt x="212" y="29"/>
                  </a:move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lose/>
                  <a:moveTo>
                    <a:pt x="213" y="29"/>
                  </a:moveTo>
                  <a:cubicBezTo>
                    <a:pt x="214" y="28"/>
                    <a:pt x="214" y="28"/>
                    <a:pt x="214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8" y="28"/>
                    <a:pt x="218" y="28"/>
                    <a:pt x="218" y="28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lose/>
                  <a:moveTo>
                    <a:pt x="222" y="36"/>
                  </a:moveTo>
                  <a:cubicBezTo>
                    <a:pt x="222" y="37"/>
                    <a:pt x="222" y="37"/>
                    <a:pt x="222" y="37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2" y="36"/>
                    <a:pt x="222" y="36"/>
                    <a:pt x="222" y="36"/>
                  </a:cubicBezTo>
                  <a:close/>
                  <a:moveTo>
                    <a:pt x="305" y="61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4" y="59"/>
                    <a:pt x="304" y="59"/>
                    <a:pt x="304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305" y="61"/>
                    <a:pt x="305" y="61"/>
                    <a:pt x="305" y="61"/>
                  </a:cubicBezTo>
                  <a:close/>
                  <a:moveTo>
                    <a:pt x="294" y="72"/>
                  </a:moveTo>
                  <a:cubicBezTo>
                    <a:pt x="295" y="72"/>
                    <a:pt x="295" y="72"/>
                    <a:pt x="295" y="72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2"/>
                    <a:pt x="294" y="72"/>
                  </a:cubicBezTo>
                  <a:close/>
                  <a:moveTo>
                    <a:pt x="263" y="67"/>
                  </a:moveTo>
                  <a:cubicBezTo>
                    <a:pt x="264" y="67"/>
                    <a:pt x="264" y="67"/>
                    <a:pt x="264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3" y="67"/>
                    <a:pt x="263" y="67"/>
                    <a:pt x="263" y="67"/>
                  </a:cubicBezTo>
                  <a:close/>
                  <a:moveTo>
                    <a:pt x="353" y="42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3" y="42"/>
                    <a:pt x="353" y="42"/>
                    <a:pt x="353" y="42"/>
                  </a:cubicBezTo>
                  <a:close/>
                  <a:moveTo>
                    <a:pt x="356" y="48"/>
                  </a:moveTo>
                  <a:cubicBezTo>
                    <a:pt x="357" y="48"/>
                    <a:pt x="357" y="48"/>
                    <a:pt x="357" y="48"/>
                  </a:cubicBezTo>
                  <a:cubicBezTo>
                    <a:pt x="357" y="47"/>
                    <a:pt x="357" y="47"/>
                    <a:pt x="357" y="47"/>
                  </a:cubicBezTo>
                  <a:cubicBezTo>
                    <a:pt x="359" y="47"/>
                    <a:pt x="359" y="47"/>
                    <a:pt x="359" y="47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365" y="47"/>
                    <a:pt x="365" y="47"/>
                    <a:pt x="365" y="47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7" y="46"/>
                    <a:pt x="367" y="46"/>
                    <a:pt x="367" y="4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3" y="41"/>
                    <a:pt x="363" y="41"/>
                    <a:pt x="363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8" y="40"/>
                    <a:pt x="358" y="40"/>
                    <a:pt x="358" y="40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5"/>
                    <a:pt x="357" y="45"/>
                    <a:pt x="357" y="4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6" y="48"/>
                    <a:pt x="356" y="48"/>
                    <a:pt x="356" y="48"/>
                  </a:cubicBezTo>
                  <a:close/>
                  <a:moveTo>
                    <a:pt x="335" y="44"/>
                  </a:moveTo>
                  <a:cubicBezTo>
                    <a:pt x="335" y="45"/>
                    <a:pt x="335" y="45"/>
                    <a:pt x="335" y="45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8" y="45"/>
                    <a:pt x="338" y="45"/>
                    <a:pt x="338" y="45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6" y="44"/>
                    <a:pt x="336" y="44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5" y="44"/>
                    <a:pt x="335" y="44"/>
                    <a:pt x="335" y="44"/>
                  </a:cubicBezTo>
                  <a:close/>
                  <a:moveTo>
                    <a:pt x="363" y="70"/>
                  </a:moveTo>
                  <a:cubicBezTo>
                    <a:pt x="364" y="71"/>
                    <a:pt x="364" y="71"/>
                    <a:pt x="364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3" y="70"/>
                    <a:pt x="363" y="70"/>
                  </a:cubicBezTo>
                  <a:close/>
                  <a:moveTo>
                    <a:pt x="462" y="63"/>
                  </a:moveTo>
                  <a:cubicBezTo>
                    <a:pt x="462" y="63"/>
                    <a:pt x="462" y="63"/>
                    <a:pt x="462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3"/>
                    <a:pt x="462" y="63"/>
                    <a:pt x="462" y="63"/>
                  </a:cubicBezTo>
                  <a:close/>
                  <a:moveTo>
                    <a:pt x="461" y="64"/>
                  </a:moveTo>
                  <a:cubicBezTo>
                    <a:pt x="462" y="64"/>
                    <a:pt x="462" y="64"/>
                    <a:pt x="462" y="64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61" y="64"/>
                  </a:move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58" y="63"/>
                  </a:moveTo>
                  <a:cubicBezTo>
                    <a:pt x="459" y="64"/>
                    <a:pt x="459" y="64"/>
                    <a:pt x="459" y="64"/>
                  </a:cubicBezTo>
                  <a:cubicBezTo>
                    <a:pt x="460" y="65"/>
                    <a:pt x="460" y="65"/>
                    <a:pt x="460" y="65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3"/>
                    <a:pt x="460" y="63"/>
                    <a:pt x="460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8" y="63"/>
                    <a:pt x="458" y="63"/>
                    <a:pt x="458" y="63"/>
                  </a:cubicBezTo>
                  <a:close/>
                  <a:moveTo>
                    <a:pt x="483" y="54"/>
                  </a:moveTo>
                  <a:cubicBezTo>
                    <a:pt x="484" y="55"/>
                    <a:pt x="484" y="55"/>
                    <a:pt x="484" y="55"/>
                  </a:cubicBezTo>
                  <a:cubicBezTo>
                    <a:pt x="485" y="54"/>
                    <a:pt x="485" y="54"/>
                    <a:pt x="485" y="54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1"/>
                    <a:pt x="485" y="51"/>
                    <a:pt x="485" y="51"/>
                  </a:cubicBezTo>
                  <a:cubicBezTo>
                    <a:pt x="484" y="50"/>
                    <a:pt x="484" y="50"/>
                    <a:pt x="484" y="50"/>
                  </a:cubicBezTo>
                  <a:cubicBezTo>
                    <a:pt x="484" y="51"/>
                    <a:pt x="484" y="51"/>
                    <a:pt x="48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1" y="50"/>
                    <a:pt x="481" y="50"/>
                    <a:pt x="481" y="50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0" y="52"/>
                    <a:pt x="480" y="52"/>
                    <a:pt x="480" y="52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4"/>
                    <a:pt x="483" y="54"/>
                    <a:pt x="483" y="54"/>
                  </a:cubicBezTo>
                  <a:close/>
                  <a:moveTo>
                    <a:pt x="489" y="52"/>
                  </a:moveTo>
                  <a:cubicBezTo>
                    <a:pt x="489" y="52"/>
                    <a:pt x="489" y="52"/>
                    <a:pt x="489" y="52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9" y="52"/>
                    <a:pt x="489" y="52"/>
                    <a:pt x="489" y="52"/>
                  </a:cubicBezTo>
                  <a:close/>
                  <a:moveTo>
                    <a:pt x="495" y="267"/>
                  </a:moveTo>
                  <a:cubicBezTo>
                    <a:pt x="495" y="267"/>
                    <a:pt x="495" y="267"/>
                    <a:pt x="495" y="267"/>
                  </a:cubicBezTo>
                  <a:cubicBezTo>
                    <a:pt x="495" y="266"/>
                    <a:pt x="495" y="266"/>
                    <a:pt x="495" y="266"/>
                  </a:cubicBezTo>
                  <a:cubicBezTo>
                    <a:pt x="494" y="265"/>
                    <a:pt x="494" y="265"/>
                    <a:pt x="494" y="265"/>
                  </a:cubicBezTo>
                  <a:cubicBezTo>
                    <a:pt x="494" y="264"/>
                    <a:pt x="494" y="264"/>
                    <a:pt x="494" y="264"/>
                  </a:cubicBezTo>
                  <a:cubicBezTo>
                    <a:pt x="494" y="263"/>
                    <a:pt x="494" y="263"/>
                    <a:pt x="494" y="263"/>
                  </a:cubicBezTo>
                  <a:cubicBezTo>
                    <a:pt x="495" y="262"/>
                    <a:pt x="495" y="262"/>
                    <a:pt x="495" y="262"/>
                  </a:cubicBezTo>
                  <a:cubicBezTo>
                    <a:pt x="496" y="262"/>
                    <a:pt x="496" y="262"/>
                    <a:pt x="496" y="262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4"/>
                    <a:pt x="498" y="264"/>
                    <a:pt x="498" y="264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6"/>
                    <a:pt x="500" y="266"/>
                    <a:pt x="500" y="266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4"/>
                    <a:pt x="500" y="264"/>
                    <a:pt x="500" y="264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8" y="261"/>
                    <a:pt x="498" y="261"/>
                    <a:pt x="498" y="261"/>
                  </a:cubicBezTo>
                  <a:cubicBezTo>
                    <a:pt x="497" y="261"/>
                    <a:pt x="497" y="261"/>
                    <a:pt x="497" y="261"/>
                  </a:cubicBezTo>
                  <a:cubicBezTo>
                    <a:pt x="496" y="260"/>
                    <a:pt x="496" y="260"/>
                    <a:pt x="496" y="260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93" y="255"/>
                    <a:pt x="493" y="255"/>
                    <a:pt x="493" y="255"/>
                  </a:cubicBezTo>
                  <a:cubicBezTo>
                    <a:pt x="492" y="254"/>
                    <a:pt x="492" y="254"/>
                    <a:pt x="492" y="254"/>
                  </a:cubicBezTo>
                  <a:cubicBezTo>
                    <a:pt x="492" y="253"/>
                    <a:pt x="492" y="253"/>
                    <a:pt x="492" y="253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1" y="249"/>
                    <a:pt x="491" y="249"/>
                    <a:pt x="491" y="249"/>
                  </a:cubicBezTo>
                  <a:cubicBezTo>
                    <a:pt x="491" y="248"/>
                    <a:pt x="491" y="248"/>
                    <a:pt x="491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0" y="246"/>
                    <a:pt x="490" y="246"/>
                    <a:pt x="490" y="246"/>
                  </a:cubicBezTo>
                  <a:cubicBezTo>
                    <a:pt x="491" y="246"/>
                    <a:pt x="491" y="246"/>
                    <a:pt x="491" y="246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5"/>
                    <a:pt x="493" y="245"/>
                    <a:pt x="493" y="245"/>
                  </a:cubicBezTo>
                  <a:cubicBezTo>
                    <a:pt x="494" y="245"/>
                    <a:pt x="494" y="245"/>
                    <a:pt x="494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246"/>
                    <a:pt x="495" y="246"/>
                    <a:pt x="495" y="246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7" y="247"/>
                    <a:pt x="497" y="247"/>
                    <a:pt x="497" y="247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9" y="248"/>
                    <a:pt x="499" y="248"/>
                    <a:pt x="499" y="248"/>
                  </a:cubicBezTo>
                  <a:cubicBezTo>
                    <a:pt x="498" y="247"/>
                    <a:pt x="498" y="247"/>
                    <a:pt x="498" y="247"/>
                  </a:cubicBezTo>
                  <a:cubicBezTo>
                    <a:pt x="497" y="246"/>
                    <a:pt x="497" y="246"/>
                    <a:pt x="497" y="246"/>
                  </a:cubicBezTo>
                  <a:cubicBezTo>
                    <a:pt x="496" y="246"/>
                    <a:pt x="496" y="246"/>
                    <a:pt x="496" y="246"/>
                  </a:cubicBezTo>
                  <a:cubicBezTo>
                    <a:pt x="495" y="244"/>
                    <a:pt x="495" y="244"/>
                    <a:pt x="495" y="244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3" y="241"/>
                    <a:pt x="493" y="241"/>
                    <a:pt x="493" y="241"/>
                  </a:cubicBezTo>
                  <a:cubicBezTo>
                    <a:pt x="493" y="240"/>
                    <a:pt x="493" y="240"/>
                    <a:pt x="493" y="240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89" y="236"/>
                    <a:pt x="489" y="236"/>
                    <a:pt x="489" y="236"/>
                  </a:cubicBezTo>
                  <a:cubicBezTo>
                    <a:pt x="489" y="235"/>
                    <a:pt x="489" y="235"/>
                    <a:pt x="489" y="235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2"/>
                    <a:pt x="487" y="232"/>
                    <a:pt x="487" y="232"/>
                  </a:cubicBezTo>
                  <a:cubicBezTo>
                    <a:pt x="486" y="231"/>
                    <a:pt x="486" y="231"/>
                    <a:pt x="486" y="231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4" y="229"/>
                    <a:pt x="484" y="229"/>
                    <a:pt x="484" y="229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4" y="228"/>
                    <a:pt x="484" y="228"/>
                    <a:pt x="484" y="228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82" y="226"/>
                    <a:pt x="482" y="226"/>
                    <a:pt x="482" y="226"/>
                  </a:cubicBezTo>
                  <a:cubicBezTo>
                    <a:pt x="482" y="225"/>
                    <a:pt x="482" y="225"/>
                    <a:pt x="482" y="225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3"/>
                    <a:pt x="482" y="223"/>
                    <a:pt x="482" y="223"/>
                  </a:cubicBezTo>
                  <a:cubicBezTo>
                    <a:pt x="482" y="221"/>
                    <a:pt x="482" y="221"/>
                    <a:pt x="482" y="221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80" y="220"/>
                    <a:pt x="480" y="220"/>
                    <a:pt x="480" y="220"/>
                  </a:cubicBezTo>
                  <a:cubicBezTo>
                    <a:pt x="480" y="219"/>
                    <a:pt x="480" y="219"/>
                    <a:pt x="480" y="219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1" y="219"/>
                    <a:pt x="481" y="219"/>
                    <a:pt x="481" y="219"/>
                  </a:cubicBezTo>
                  <a:cubicBezTo>
                    <a:pt x="481" y="218"/>
                    <a:pt x="481" y="218"/>
                    <a:pt x="481" y="218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6" y="214"/>
                    <a:pt x="476" y="214"/>
                    <a:pt x="476" y="214"/>
                  </a:cubicBezTo>
                  <a:cubicBezTo>
                    <a:pt x="476" y="213"/>
                    <a:pt x="476" y="213"/>
                    <a:pt x="476" y="213"/>
                  </a:cubicBezTo>
                  <a:cubicBezTo>
                    <a:pt x="476" y="212"/>
                    <a:pt x="476" y="212"/>
                    <a:pt x="476" y="212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09"/>
                    <a:pt x="473" y="209"/>
                    <a:pt x="473" y="209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1"/>
                    <a:pt x="473" y="211"/>
                    <a:pt x="473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1" y="211"/>
                    <a:pt x="471" y="211"/>
                    <a:pt x="471" y="211"/>
                  </a:cubicBezTo>
                  <a:cubicBezTo>
                    <a:pt x="472" y="212"/>
                    <a:pt x="472" y="212"/>
                    <a:pt x="472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3"/>
                    <a:pt x="474" y="213"/>
                    <a:pt x="474" y="213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2" y="217"/>
                    <a:pt x="472" y="217"/>
                    <a:pt x="472" y="217"/>
                  </a:cubicBezTo>
                  <a:cubicBezTo>
                    <a:pt x="473" y="218"/>
                    <a:pt x="473" y="218"/>
                    <a:pt x="473" y="218"/>
                  </a:cubicBezTo>
                  <a:cubicBezTo>
                    <a:pt x="473" y="219"/>
                    <a:pt x="473" y="219"/>
                    <a:pt x="473" y="219"/>
                  </a:cubicBezTo>
                  <a:cubicBezTo>
                    <a:pt x="474" y="220"/>
                    <a:pt x="474" y="220"/>
                    <a:pt x="474" y="220"/>
                  </a:cubicBezTo>
                  <a:cubicBezTo>
                    <a:pt x="475" y="221"/>
                    <a:pt x="475" y="221"/>
                    <a:pt x="475" y="221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6" y="225"/>
                    <a:pt x="476" y="225"/>
                    <a:pt x="476" y="225"/>
                  </a:cubicBezTo>
                  <a:cubicBezTo>
                    <a:pt x="476" y="227"/>
                    <a:pt x="476" y="227"/>
                    <a:pt x="476" y="227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78" y="228"/>
                    <a:pt x="478" y="228"/>
                    <a:pt x="478" y="228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1" y="232"/>
                    <a:pt x="481" y="232"/>
                    <a:pt x="481" y="232"/>
                  </a:cubicBezTo>
                  <a:cubicBezTo>
                    <a:pt x="482" y="234"/>
                    <a:pt x="482" y="234"/>
                    <a:pt x="482" y="234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82" y="236"/>
                    <a:pt x="482" y="236"/>
                    <a:pt x="482" y="236"/>
                  </a:cubicBezTo>
                  <a:cubicBezTo>
                    <a:pt x="482" y="237"/>
                    <a:pt x="482" y="237"/>
                    <a:pt x="482" y="237"/>
                  </a:cubicBezTo>
                  <a:cubicBezTo>
                    <a:pt x="483" y="237"/>
                    <a:pt x="483" y="237"/>
                    <a:pt x="483" y="237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9"/>
                    <a:pt x="484" y="239"/>
                    <a:pt x="484" y="239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5"/>
                    <a:pt x="486" y="245"/>
                    <a:pt x="486" y="245"/>
                  </a:cubicBezTo>
                  <a:cubicBezTo>
                    <a:pt x="486" y="246"/>
                    <a:pt x="486" y="246"/>
                    <a:pt x="486" y="246"/>
                  </a:cubicBezTo>
                  <a:cubicBezTo>
                    <a:pt x="487" y="248"/>
                    <a:pt x="487" y="248"/>
                    <a:pt x="487" y="248"/>
                  </a:cubicBezTo>
                  <a:cubicBezTo>
                    <a:pt x="486" y="248"/>
                    <a:pt x="486" y="248"/>
                    <a:pt x="486" y="248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9" y="252"/>
                    <a:pt x="489" y="252"/>
                    <a:pt x="489" y="252"/>
                  </a:cubicBezTo>
                  <a:cubicBezTo>
                    <a:pt x="489" y="253"/>
                    <a:pt x="489" y="253"/>
                    <a:pt x="489" y="253"/>
                  </a:cubicBezTo>
                  <a:cubicBezTo>
                    <a:pt x="490" y="254"/>
                    <a:pt x="490" y="254"/>
                    <a:pt x="490" y="254"/>
                  </a:cubicBezTo>
                  <a:cubicBezTo>
                    <a:pt x="490" y="256"/>
                    <a:pt x="490" y="256"/>
                    <a:pt x="490" y="256"/>
                  </a:cubicBezTo>
                  <a:cubicBezTo>
                    <a:pt x="490" y="257"/>
                    <a:pt x="490" y="257"/>
                    <a:pt x="490" y="257"/>
                  </a:cubicBezTo>
                  <a:cubicBezTo>
                    <a:pt x="491" y="258"/>
                    <a:pt x="491" y="258"/>
                    <a:pt x="491" y="2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2" y="260"/>
                    <a:pt x="492" y="260"/>
                    <a:pt x="492" y="260"/>
                  </a:cubicBezTo>
                  <a:cubicBezTo>
                    <a:pt x="492" y="261"/>
                    <a:pt x="492" y="261"/>
                    <a:pt x="492" y="261"/>
                  </a:cubicBezTo>
                  <a:cubicBezTo>
                    <a:pt x="492" y="262"/>
                    <a:pt x="492" y="262"/>
                    <a:pt x="492" y="262"/>
                  </a:cubicBezTo>
                  <a:cubicBezTo>
                    <a:pt x="492" y="264"/>
                    <a:pt x="492" y="264"/>
                    <a:pt x="492" y="264"/>
                  </a:cubicBezTo>
                  <a:cubicBezTo>
                    <a:pt x="492" y="265"/>
                    <a:pt x="492" y="265"/>
                    <a:pt x="492" y="265"/>
                  </a:cubicBezTo>
                  <a:cubicBezTo>
                    <a:pt x="493" y="266"/>
                    <a:pt x="493" y="266"/>
                    <a:pt x="493" y="266"/>
                  </a:cubicBezTo>
                  <a:cubicBezTo>
                    <a:pt x="494" y="267"/>
                    <a:pt x="494" y="267"/>
                    <a:pt x="494" y="267"/>
                  </a:cubicBezTo>
                  <a:cubicBezTo>
                    <a:pt x="495" y="267"/>
                    <a:pt x="495" y="267"/>
                    <a:pt x="495" y="267"/>
                  </a:cubicBezTo>
                  <a:close/>
                  <a:moveTo>
                    <a:pt x="450" y="211"/>
                  </a:moveTo>
                  <a:cubicBezTo>
                    <a:pt x="450" y="211"/>
                    <a:pt x="450" y="211"/>
                    <a:pt x="450" y="211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1" y="210"/>
                    <a:pt x="451" y="210"/>
                    <a:pt x="451" y="210"/>
                  </a:cubicBezTo>
                  <a:cubicBezTo>
                    <a:pt x="451" y="211"/>
                    <a:pt x="451" y="211"/>
                    <a:pt x="451" y="211"/>
                  </a:cubicBezTo>
                  <a:cubicBezTo>
                    <a:pt x="452" y="211"/>
                    <a:pt x="452" y="211"/>
                    <a:pt x="452" y="211"/>
                  </a:cubicBezTo>
                  <a:cubicBezTo>
                    <a:pt x="452" y="210"/>
                    <a:pt x="452" y="210"/>
                    <a:pt x="452" y="210"/>
                  </a:cubicBezTo>
                  <a:cubicBezTo>
                    <a:pt x="453" y="210"/>
                    <a:pt x="453" y="210"/>
                    <a:pt x="453" y="210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3" y="209"/>
                    <a:pt x="453" y="209"/>
                    <a:pt x="453" y="209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1" y="209"/>
                    <a:pt x="451" y="209"/>
                    <a:pt x="451" y="209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0" y="211"/>
                    <a:pt x="450" y="211"/>
                    <a:pt x="450" y="211"/>
                  </a:cubicBezTo>
                  <a:close/>
                  <a:moveTo>
                    <a:pt x="447" y="210"/>
                  </a:moveTo>
                  <a:cubicBezTo>
                    <a:pt x="447" y="210"/>
                    <a:pt x="447" y="210"/>
                    <a:pt x="447" y="210"/>
                  </a:cubicBezTo>
                  <a:cubicBezTo>
                    <a:pt x="447" y="210"/>
                    <a:pt x="447" y="210"/>
                    <a:pt x="447" y="210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10"/>
                    <a:pt x="446" y="210"/>
                    <a:pt x="446" y="210"/>
                  </a:cubicBezTo>
                  <a:cubicBezTo>
                    <a:pt x="447" y="210"/>
                    <a:pt x="447" y="210"/>
                    <a:pt x="447" y="210"/>
                  </a:cubicBezTo>
                  <a:close/>
                  <a:moveTo>
                    <a:pt x="453" y="213"/>
                  </a:moveTo>
                  <a:cubicBezTo>
                    <a:pt x="453" y="213"/>
                    <a:pt x="453" y="213"/>
                    <a:pt x="453" y="213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4" y="212"/>
                    <a:pt x="454" y="212"/>
                    <a:pt x="454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3"/>
                    <a:pt x="453" y="213"/>
                    <a:pt x="453" y="213"/>
                  </a:cubicBezTo>
                  <a:close/>
                  <a:moveTo>
                    <a:pt x="452" y="212"/>
                  </a:moveTo>
                  <a:cubicBezTo>
                    <a:pt x="452" y="212"/>
                    <a:pt x="452" y="212"/>
                    <a:pt x="452" y="212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lose/>
                  <a:moveTo>
                    <a:pt x="452" y="215"/>
                  </a:moveTo>
                  <a:cubicBezTo>
                    <a:pt x="452" y="215"/>
                    <a:pt x="452" y="215"/>
                    <a:pt x="452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1" y="214"/>
                    <a:pt x="451" y="214"/>
                    <a:pt x="451" y="214"/>
                  </a:cubicBezTo>
                  <a:cubicBezTo>
                    <a:pt x="451" y="215"/>
                    <a:pt x="451" y="215"/>
                    <a:pt x="451" y="215"/>
                  </a:cubicBezTo>
                  <a:cubicBezTo>
                    <a:pt x="452" y="215"/>
                    <a:pt x="452" y="215"/>
                    <a:pt x="452" y="215"/>
                  </a:cubicBezTo>
                  <a:close/>
                  <a:moveTo>
                    <a:pt x="486" y="169"/>
                  </a:moveTo>
                  <a:cubicBezTo>
                    <a:pt x="486" y="169"/>
                    <a:pt x="486" y="169"/>
                    <a:pt x="486" y="169"/>
                  </a:cubicBezTo>
                  <a:cubicBezTo>
                    <a:pt x="487" y="168"/>
                    <a:pt x="487" y="168"/>
                    <a:pt x="487" y="168"/>
                  </a:cubicBezTo>
                  <a:cubicBezTo>
                    <a:pt x="487" y="167"/>
                    <a:pt x="487" y="167"/>
                    <a:pt x="487" y="167"/>
                  </a:cubicBezTo>
                  <a:cubicBezTo>
                    <a:pt x="486" y="167"/>
                    <a:pt x="486" y="167"/>
                    <a:pt x="486" y="167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486" y="169"/>
                    <a:pt x="486" y="169"/>
                    <a:pt x="486" y="169"/>
                  </a:cubicBezTo>
                  <a:close/>
                  <a:moveTo>
                    <a:pt x="540" y="163"/>
                  </a:move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1" y="160"/>
                    <a:pt x="541" y="160"/>
                    <a:pt x="541" y="160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2" y="157"/>
                    <a:pt x="542" y="157"/>
                    <a:pt x="542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8" y="159"/>
                    <a:pt x="538" y="159"/>
                    <a:pt x="538" y="159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9"/>
                    <a:pt x="539" y="159"/>
                    <a:pt x="539" y="159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39" y="162"/>
                    <a:pt x="539" y="162"/>
                    <a:pt x="539" y="162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40" y="163"/>
                    <a:pt x="540" y="163"/>
                    <a:pt x="540" y="163"/>
                  </a:cubicBezTo>
                  <a:close/>
                  <a:moveTo>
                    <a:pt x="572" y="189"/>
                  </a:moveTo>
                  <a:cubicBezTo>
                    <a:pt x="572" y="189"/>
                    <a:pt x="572" y="189"/>
                    <a:pt x="572" y="189"/>
                  </a:cubicBezTo>
                  <a:cubicBezTo>
                    <a:pt x="573" y="189"/>
                    <a:pt x="573" y="189"/>
                    <a:pt x="573" y="189"/>
                  </a:cubicBezTo>
                  <a:cubicBezTo>
                    <a:pt x="574" y="190"/>
                    <a:pt x="574" y="190"/>
                    <a:pt x="574" y="19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7" y="191"/>
                    <a:pt x="577" y="191"/>
                    <a:pt x="577" y="191"/>
                  </a:cubicBezTo>
                  <a:cubicBezTo>
                    <a:pt x="577" y="190"/>
                    <a:pt x="577" y="190"/>
                    <a:pt x="577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2" y="189"/>
                    <a:pt x="572" y="189"/>
                    <a:pt x="572" y="189"/>
                  </a:cubicBezTo>
                  <a:cubicBezTo>
                    <a:pt x="572" y="189"/>
                    <a:pt x="572" y="189"/>
                    <a:pt x="572" y="189"/>
                  </a:cubicBezTo>
                  <a:close/>
                  <a:moveTo>
                    <a:pt x="563" y="187"/>
                  </a:moveTo>
                  <a:cubicBezTo>
                    <a:pt x="564" y="187"/>
                    <a:pt x="564" y="187"/>
                    <a:pt x="564" y="187"/>
                  </a:cubicBezTo>
                  <a:cubicBezTo>
                    <a:pt x="564" y="187"/>
                    <a:pt x="564" y="187"/>
                    <a:pt x="564" y="18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8" y="190"/>
                    <a:pt x="568" y="190"/>
                    <a:pt x="568" y="190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69" y="189"/>
                    <a:pt x="569" y="189"/>
                    <a:pt x="569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67" y="188"/>
                    <a:pt x="567" y="188"/>
                    <a:pt x="567" y="188"/>
                  </a:cubicBezTo>
                  <a:cubicBezTo>
                    <a:pt x="567" y="187"/>
                    <a:pt x="567" y="187"/>
                    <a:pt x="567" y="187"/>
                  </a:cubicBezTo>
                  <a:cubicBezTo>
                    <a:pt x="566" y="187"/>
                    <a:pt x="566" y="187"/>
                    <a:pt x="566" y="187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4" y="186"/>
                    <a:pt x="564" y="186"/>
                    <a:pt x="564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7"/>
                    <a:pt x="563" y="187"/>
                    <a:pt x="563" y="187"/>
                  </a:cubicBezTo>
                  <a:close/>
                  <a:moveTo>
                    <a:pt x="541" y="228"/>
                  </a:moveTo>
                  <a:cubicBezTo>
                    <a:pt x="541" y="228"/>
                    <a:pt x="541" y="228"/>
                    <a:pt x="541" y="228"/>
                  </a:cubicBezTo>
                  <a:cubicBezTo>
                    <a:pt x="542" y="228"/>
                    <a:pt x="542" y="228"/>
                    <a:pt x="542" y="228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1" y="227"/>
                    <a:pt x="541" y="227"/>
                    <a:pt x="541" y="227"/>
                  </a:cubicBezTo>
                  <a:cubicBezTo>
                    <a:pt x="540" y="227"/>
                    <a:pt x="540" y="227"/>
                    <a:pt x="540" y="227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41" y="228"/>
                    <a:pt x="541" y="228"/>
                    <a:pt x="541" y="228"/>
                  </a:cubicBezTo>
                  <a:close/>
                  <a:moveTo>
                    <a:pt x="536" y="227"/>
                  </a:moveTo>
                  <a:cubicBezTo>
                    <a:pt x="536" y="228"/>
                    <a:pt x="536" y="228"/>
                    <a:pt x="536" y="228"/>
                  </a:cubicBezTo>
                  <a:cubicBezTo>
                    <a:pt x="537" y="228"/>
                    <a:pt x="537" y="228"/>
                    <a:pt x="537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6" y="227"/>
                    <a:pt x="536" y="227"/>
                    <a:pt x="536" y="227"/>
                  </a:cubicBezTo>
                  <a:close/>
                  <a:moveTo>
                    <a:pt x="539" y="234"/>
                  </a:moveTo>
                  <a:cubicBezTo>
                    <a:pt x="539" y="234"/>
                    <a:pt x="539" y="234"/>
                    <a:pt x="539" y="234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2"/>
                    <a:pt x="539" y="232"/>
                    <a:pt x="539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41" y="231"/>
                    <a:pt x="541" y="231"/>
                    <a:pt x="541" y="231"/>
                  </a:cubicBezTo>
                  <a:cubicBezTo>
                    <a:pt x="540" y="230"/>
                    <a:pt x="540" y="230"/>
                    <a:pt x="540" y="230"/>
                  </a:cubicBezTo>
                  <a:cubicBezTo>
                    <a:pt x="541" y="230"/>
                    <a:pt x="541" y="230"/>
                    <a:pt x="541" y="230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32"/>
                    <a:pt x="537" y="232"/>
                    <a:pt x="537" y="232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4"/>
                    <a:pt x="539" y="234"/>
                    <a:pt x="539" y="234"/>
                  </a:cubicBezTo>
                  <a:close/>
                  <a:moveTo>
                    <a:pt x="538" y="239"/>
                  </a:moveTo>
                  <a:cubicBezTo>
                    <a:pt x="538" y="239"/>
                    <a:pt x="538" y="238"/>
                    <a:pt x="538" y="238"/>
                  </a:cubicBezTo>
                  <a:cubicBezTo>
                    <a:pt x="538" y="238"/>
                    <a:pt x="538" y="238"/>
                    <a:pt x="538" y="238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7" y="238"/>
                    <a:pt x="537" y="238"/>
                    <a:pt x="537" y="238"/>
                  </a:cubicBezTo>
                  <a:cubicBezTo>
                    <a:pt x="538" y="239"/>
                    <a:pt x="538" y="239"/>
                    <a:pt x="538" y="239"/>
                  </a:cubicBezTo>
                  <a:close/>
                  <a:moveTo>
                    <a:pt x="538" y="240"/>
                  </a:moveTo>
                  <a:cubicBezTo>
                    <a:pt x="539" y="240"/>
                    <a:pt x="539" y="240"/>
                    <a:pt x="539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39"/>
                    <a:pt x="538" y="239"/>
                    <a:pt x="538" y="239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lose/>
                  <a:moveTo>
                    <a:pt x="537" y="241"/>
                  </a:moveTo>
                  <a:cubicBezTo>
                    <a:pt x="537" y="241"/>
                    <a:pt x="537" y="241"/>
                    <a:pt x="537" y="241"/>
                  </a:cubicBezTo>
                  <a:cubicBezTo>
                    <a:pt x="537" y="241"/>
                    <a:pt x="537" y="241"/>
                    <a:pt x="537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1"/>
                    <a:pt x="537" y="241"/>
                    <a:pt x="537" y="241"/>
                  </a:cubicBezTo>
                  <a:close/>
                  <a:moveTo>
                    <a:pt x="537" y="243"/>
                  </a:moveTo>
                  <a:cubicBezTo>
                    <a:pt x="538" y="243"/>
                    <a:pt x="538" y="243"/>
                    <a:pt x="538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7" y="242"/>
                    <a:pt x="537" y="242"/>
                    <a:pt x="537" y="242"/>
                  </a:cubicBezTo>
                  <a:cubicBezTo>
                    <a:pt x="537" y="243"/>
                    <a:pt x="537" y="243"/>
                    <a:pt x="537" y="243"/>
                  </a:cubicBezTo>
                  <a:close/>
                  <a:moveTo>
                    <a:pt x="536" y="248"/>
                  </a:move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lose/>
                  <a:moveTo>
                    <a:pt x="536" y="251"/>
                  </a:move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1"/>
                    <a:pt x="536" y="251"/>
                    <a:pt x="536" y="251"/>
                  </a:cubicBezTo>
                  <a:close/>
                  <a:moveTo>
                    <a:pt x="536" y="252"/>
                  </a:move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lose/>
                  <a:moveTo>
                    <a:pt x="535" y="253"/>
                  </a:move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lose/>
                  <a:moveTo>
                    <a:pt x="534" y="256"/>
                  </a:moveTo>
                  <a:cubicBezTo>
                    <a:pt x="534" y="256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6"/>
                    <a:pt x="534" y="256"/>
                    <a:pt x="534" y="256"/>
                  </a:cubicBezTo>
                  <a:cubicBezTo>
                    <a:pt x="534" y="256"/>
                    <a:pt x="534" y="256"/>
                    <a:pt x="534" y="256"/>
                  </a:cubicBezTo>
                  <a:close/>
                  <a:moveTo>
                    <a:pt x="526" y="266"/>
                  </a:moveTo>
                  <a:cubicBezTo>
                    <a:pt x="527" y="266"/>
                    <a:pt x="527" y="266"/>
                    <a:pt x="527" y="266"/>
                  </a:cubicBezTo>
                  <a:cubicBezTo>
                    <a:pt x="528" y="265"/>
                    <a:pt x="528" y="265"/>
                    <a:pt x="528" y="265"/>
                  </a:cubicBezTo>
                  <a:cubicBezTo>
                    <a:pt x="528" y="264"/>
                    <a:pt x="528" y="264"/>
                    <a:pt x="528" y="264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263"/>
                    <a:pt x="529" y="263"/>
                    <a:pt x="529" y="263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3"/>
                    <a:pt x="528" y="263"/>
                    <a:pt x="528" y="263"/>
                  </a:cubicBezTo>
                  <a:cubicBezTo>
                    <a:pt x="527" y="263"/>
                    <a:pt x="527" y="263"/>
                    <a:pt x="527" y="263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6" y="266"/>
                    <a:pt x="526" y="266"/>
                    <a:pt x="526" y="266"/>
                  </a:cubicBezTo>
                  <a:close/>
                  <a:moveTo>
                    <a:pt x="518" y="274"/>
                  </a:moveTo>
                  <a:cubicBezTo>
                    <a:pt x="519" y="274"/>
                    <a:pt x="519" y="274"/>
                    <a:pt x="519" y="274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2"/>
                    <a:pt x="519" y="272"/>
                    <a:pt x="519" y="272"/>
                  </a:cubicBezTo>
                  <a:cubicBezTo>
                    <a:pt x="520" y="272"/>
                    <a:pt x="520" y="272"/>
                    <a:pt x="520" y="272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1" y="271"/>
                    <a:pt x="521" y="271"/>
                    <a:pt x="521" y="271"/>
                  </a:cubicBezTo>
                  <a:cubicBezTo>
                    <a:pt x="521" y="270"/>
                    <a:pt x="521" y="270"/>
                    <a:pt x="521" y="270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3" y="268"/>
                    <a:pt x="523" y="268"/>
                    <a:pt x="523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7"/>
                    <a:pt x="524" y="267"/>
                    <a:pt x="524" y="267"/>
                  </a:cubicBezTo>
                  <a:cubicBezTo>
                    <a:pt x="524" y="266"/>
                    <a:pt x="524" y="266"/>
                    <a:pt x="524" y="266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7"/>
                    <a:pt x="523" y="267"/>
                    <a:pt x="523" y="267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4"/>
                    <a:pt x="518" y="274"/>
                    <a:pt x="518" y="274"/>
                  </a:cubicBezTo>
                  <a:cubicBezTo>
                    <a:pt x="518" y="274"/>
                    <a:pt x="518" y="274"/>
                    <a:pt x="518" y="274"/>
                  </a:cubicBezTo>
                  <a:close/>
                  <a:moveTo>
                    <a:pt x="514" y="280"/>
                  </a:moveTo>
                  <a:cubicBezTo>
                    <a:pt x="514" y="280"/>
                    <a:pt x="514" y="279"/>
                    <a:pt x="514" y="279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6" y="276"/>
                    <a:pt x="516" y="276"/>
                    <a:pt x="516" y="276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74"/>
                    <a:pt x="515" y="274"/>
                    <a:pt x="515" y="274"/>
                  </a:cubicBezTo>
                  <a:cubicBezTo>
                    <a:pt x="514" y="275"/>
                    <a:pt x="514" y="275"/>
                    <a:pt x="514" y="275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8"/>
                    <a:pt x="514" y="278"/>
                    <a:pt x="514" y="278"/>
                  </a:cubicBezTo>
                  <a:cubicBezTo>
                    <a:pt x="513" y="278"/>
                    <a:pt x="513" y="278"/>
                    <a:pt x="513" y="278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4" y="280"/>
                    <a:pt x="514" y="280"/>
                    <a:pt x="514" y="280"/>
                  </a:cubicBezTo>
                  <a:close/>
                  <a:moveTo>
                    <a:pt x="9" y="215"/>
                  </a:moveTo>
                  <a:cubicBezTo>
                    <a:pt x="9" y="215"/>
                    <a:pt x="8" y="216"/>
                    <a:pt x="8" y="216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10" y="216"/>
                    <a:pt x="10" y="216"/>
                    <a:pt x="10" y="216"/>
                  </a:cubicBez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4426829" y="1014430"/>
              <a:ext cx="299785" cy="329377"/>
            </a:xfrm>
            <a:custGeom>
              <a:avLst/>
              <a:gdLst>
                <a:gd name="T0" fmla="*/ 60 w 63"/>
                <a:gd name="T1" fmla="*/ 6 h 69"/>
                <a:gd name="T2" fmla="*/ 26 w 63"/>
                <a:gd name="T3" fmla="*/ 0 h 69"/>
                <a:gd name="T4" fmla="*/ 21 w 63"/>
                <a:gd name="T5" fmla="*/ 7 h 69"/>
                <a:gd name="T6" fmla="*/ 28 w 63"/>
                <a:gd name="T7" fmla="*/ 13 h 69"/>
                <a:gd name="T8" fmla="*/ 28 w 63"/>
                <a:gd name="T9" fmla="*/ 13 h 69"/>
                <a:gd name="T10" fmla="*/ 25 w 63"/>
                <a:gd name="T11" fmla="*/ 14 h 69"/>
                <a:gd name="T12" fmla="*/ 33 w 63"/>
                <a:gd name="T13" fmla="*/ 17 h 69"/>
                <a:gd name="T14" fmla="*/ 39 w 63"/>
                <a:gd name="T15" fmla="*/ 17 h 69"/>
                <a:gd name="T16" fmla="*/ 45 w 63"/>
                <a:gd name="T17" fmla="*/ 12 h 69"/>
                <a:gd name="T18" fmla="*/ 44 w 63"/>
                <a:gd name="T19" fmla="*/ 7 h 69"/>
                <a:gd name="T20" fmla="*/ 38 w 63"/>
                <a:gd name="T21" fmla="*/ 5 h 69"/>
                <a:gd name="T22" fmla="*/ 35 w 63"/>
                <a:gd name="T23" fmla="*/ 7 h 69"/>
                <a:gd name="T24" fmla="*/ 33 w 63"/>
                <a:gd name="T25" fmla="*/ 3 h 69"/>
                <a:gd name="T26" fmla="*/ 33 w 63"/>
                <a:gd name="T27" fmla="*/ 10 h 69"/>
                <a:gd name="T28" fmla="*/ 28 w 63"/>
                <a:gd name="T29" fmla="*/ 7 h 69"/>
                <a:gd name="T30" fmla="*/ 25 w 63"/>
                <a:gd name="T31" fmla="*/ 3 h 69"/>
                <a:gd name="T32" fmla="*/ 24 w 63"/>
                <a:gd name="T33" fmla="*/ 8 h 69"/>
                <a:gd name="T34" fmla="*/ 21 w 63"/>
                <a:gd name="T35" fmla="*/ 10 h 69"/>
                <a:gd name="T36" fmla="*/ 51 w 63"/>
                <a:gd name="T37" fmla="*/ 22 h 69"/>
                <a:gd name="T38" fmla="*/ 52 w 63"/>
                <a:gd name="T39" fmla="*/ 22 h 69"/>
                <a:gd name="T40" fmla="*/ 49 w 63"/>
                <a:gd name="T41" fmla="*/ 24 h 69"/>
                <a:gd name="T42" fmla="*/ 39 w 63"/>
                <a:gd name="T43" fmla="*/ 30 h 69"/>
                <a:gd name="T44" fmla="*/ 44 w 63"/>
                <a:gd name="T45" fmla="*/ 34 h 69"/>
                <a:gd name="T46" fmla="*/ 38 w 63"/>
                <a:gd name="T47" fmla="*/ 39 h 69"/>
                <a:gd name="T48" fmla="*/ 33 w 63"/>
                <a:gd name="T49" fmla="*/ 39 h 69"/>
                <a:gd name="T50" fmla="*/ 33 w 63"/>
                <a:gd name="T51" fmla="*/ 32 h 69"/>
                <a:gd name="T52" fmla="*/ 29 w 63"/>
                <a:gd name="T53" fmla="*/ 27 h 69"/>
                <a:gd name="T54" fmla="*/ 35 w 63"/>
                <a:gd name="T55" fmla="*/ 29 h 69"/>
                <a:gd name="T56" fmla="*/ 33 w 63"/>
                <a:gd name="T57" fmla="*/ 25 h 69"/>
                <a:gd name="T58" fmla="*/ 3 w 63"/>
                <a:gd name="T59" fmla="*/ 28 h 69"/>
                <a:gd name="T60" fmla="*/ 3 w 63"/>
                <a:gd name="T61" fmla="*/ 27 h 69"/>
                <a:gd name="T62" fmla="*/ 21 w 63"/>
                <a:gd name="T63" fmla="*/ 48 h 69"/>
                <a:gd name="T64" fmla="*/ 19 w 63"/>
                <a:gd name="T65" fmla="*/ 44 h 69"/>
                <a:gd name="T66" fmla="*/ 14 w 63"/>
                <a:gd name="T67" fmla="*/ 42 h 69"/>
                <a:gd name="T68" fmla="*/ 12 w 63"/>
                <a:gd name="T69" fmla="*/ 39 h 69"/>
                <a:gd name="T70" fmla="*/ 16 w 63"/>
                <a:gd name="T71" fmla="*/ 38 h 69"/>
                <a:gd name="T72" fmla="*/ 19 w 63"/>
                <a:gd name="T73" fmla="*/ 35 h 69"/>
                <a:gd name="T74" fmla="*/ 17 w 63"/>
                <a:gd name="T75" fmla="*/ 34 h 69"/>
                <a:gd name="T76" fmla="*/ 11 w 63"/>
                <a:gd name="T77" fmla="*/ 35 h 69"/>
                <a:gd name="T78" fmla="*/ 14 w 63"/>
                <a:gd name="T79" fmla="*/ 31 h 69"/>
                <a:gd name="T80" fmla="*/ 19 w 63"/>
                <a:gd name="T81" fmla="*/ 28 h 69"/>
                <a:gd name="T82" fmla="*/ 15 w 63"/>
                <a:gd name="T83" fmla="*/ 28 h 69"/>
                <a:gd name="T84" fmla="*/ 14 w 63"/>
                <a:gd name="T85" fmla="*/ 26 h 69"/>
                <a:gd name="T86" fmla="*/ 13 w 63"/>
                <a:gd name="T87" fmla="*/ 29 h 69"/>
                <a:gd name="T88" fmla="*/ 7 w 63"/>
                <a:gd name="T89" fmla="*/ 29 h 69"/>
                <a:gd name="T90" fmla="*/ 4 w 63"/>
                <a:gd name="T91" fmla="*/ 25 h 69"/>
                <a:gd name="T92" fmla="*/ 5 w 63"/>
                <a:gd name="T93" fmla="*/ 24 h 69"/>
                <a:gd name="T94" fmla="*/ 4 w 63"/>
                <a:gd name="T95" fmla="*/ 19 h 69"/>
                <a:gd name="T96" fmla="*/ 0 w 63"/>
                <a:gd name="T97" fmla="*/ 17 h 69"/>
                <a:gd name="T98" fmla="*/ 5 w 63"/>
                <a:gd name="T99" fmla="*/ 15 h 69"/>
                <a:gd name="T100" fmla="*/ 9 w 63"/>
                <a:gd name="T101" fmla="*/ 14 h 69"/>
                <a:gd name="T102" fmla="*/ 9 w 63"/>
                <a:gd name="T103" fmla="*/ 15 h 69"/>
                <a:gd name="T104" fmla="*/ 10 w 63"/>
                <a:gd name="T105" fmla="*/ 19 h 69"/>
                <a:gd name="T106" fmla="*/ 13 w 63"/>
                <a:gd name="T107" fmla="*/ 17 h 69"/>
                <a:gd name="T108" fmla="*/ 17 w 63"/>
                <a:gd name="T109" fmla="*/ 23 h 69"/>
                <a:gd name="T110" fmla="*/ 15 w 63"/>
                <a:gd name="T111" fmla="*/ 12 h 69"/>
                <a:gd name="T112" fmla="*/ 21 w 63"/>
                <a:gd name="T113" fmla="*/ 13 h 69"/>
                <a:gd name="T114" fmla="*/ 23 w 63"/>
                <a:gd name="T115" fmla="*/ 15 h 69"/>
                <a:gd name="T116" fmla="*/ 32 w 63"/>
                <a:gd name="T117" fmla="*/ 23 h 69"/>
                <a:gd name="T118" fmla="*/ 27 w 63"/>
                <a:gd name="T119" fmla="*/ 27 h 69"/>
                <a:gd name="T120" fmla="*/ 26 w 63"/>
                <a:gd name="T121" fmla="*/ 34 h 69"/>
                <a:gd name="T122" fmla="*/ 23 w 63"/>
                <a:gd name="T123" fmla="*/ 41 h 69"/>
                <a:gd name="T124" fmla="*/ 32 w 63"/>
                <a:gd name="T12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69">
                  <a:moveTo>
                    <a:pt x="58" y="6"/>
                  </a:moveTo>
                  <a:cubicBezTo>
                    <a:pt x="59" y="6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8" y="6"/>
                  </a:cubicBezTo>
                  <a:close/>
                  <a:moveTo>
                    <a:pt x="47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7"/>
                    <a:pt x="47" y="7"/>
                  </a:cubicBezTo>
                  <a:close/>
                  <a:moveTo>
                    <a:pt x="26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2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51" y="22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48" y="25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lose/>
                  <a:moveTo>
                    <a:pt x="32" y="3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28" y="20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29" y="27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  <a:moveTo>
                    <a:pt x="5" y="31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lose/>
                  <a:moveTo>
                    <a:pt x="21" y="49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1" y="49"/>
                  </a:cubicBezTo>
                  <a:close/>
                  <a:moveTo>
                    <a:pt x="31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6884296" y="2097772"/>
              <a:ext cx="333238" cy="582844"/>
            </a:xfrm>
            <a:custGeom>
              <a:avLst/>
              <a:gdLst>
                <a:gd name="T0" fmla="*/ 108 w 259"/>
                <a:gd name="T1" fmla="*/ 219 h 453"/>
                <a:gd name="T2" fmla="*/ 11 w 259"/>
                <a:gd name="T3" fmla="*/ 449 h 453"/>
                <a:gd name="T4" fmla="*/ 60 w 259"/>
                <a:gd name="T5" fmla="*/ 412 h 453"/>
                <a:gd name="T6" fmla="*/ 60 w 259"/>
                <a:gd name="T7" fmla="*/ 412 h 453"/>
                <a:gd name="T8" fmla="*/ 74 w 259"/>
                <a:gd name="T9" fmla="*/ 375 h 453"/>
                <a:gd name="T10" fmla="*/ 78 w 259"/>
                <a:gd name="T11" fmla="*/ 378 h 453"/>
                <a:gd name="T12" fmla="*/ 182 w 259"/>
                <a:gd name="T13" fmla="*/ 93 h 453"/>
                <a:gd name="T14" fmla="*/ 174 w 259"/>
                <a:gd name="T15" fmla="*/ 63 h 453"/>
                <a:gd name="T16" fmla="*/ 185 w 259"/>
                <a:gd name="T17" fmla="*/ 56 h 453"/>
                <a:gd name="T18" fmla="*/ 185 w 259"/>
                <a:gd name="T19" fmla="*/ 33 h 453"/>
                <a:gd name="T20" fmla="*/ 185 w 259"/>
                <a:gd name="T21" fmla="*/ 0 h 453"/>
                <a:gd name="T22" fmla="*/ 230 w 259"/>
                <a:gd name="T23" fmla="*/ 33 h 453"/>
                <a:gd name="T24" fmla="*/ 245 w 259"/>
                <a:gd name="T25" fmla="*/ 33 h 453"/>
                <a:gd name="T26" fmla="*/ 256 w 259"/>
                <a:gd name="T27" fmla="*/ 48 h 453"/>
                <a:gd name="T28" fmla="*/ 230 w 259"/>
                <a:gd name="T29" fmla="*/ 67 h 453"/>
                <a:gd name="T30" fmla="*/ 200 w 259"/>
                <a:gd name="T31" fmla="*/ 67 h 453"/>
                <a:gd name="T32" fmla="*/ 189 w 259"/>
                <a:gd name="T33" fmla="*/ 78 h 453"/>
                <a:gd name="T34" fmla="*/ 185 w 259"/>
                <a:gd name="T35" fmla="*/ 96 h 453"/>
                <a:gd name="T36" fmla="*/ 182 w 259"/>
                <a:gd name="T37" fmla="*/ 171 h 453"/>
                <a:gd name="T38" fmla="*/ 60 w 259"/>
                <a:gd name="T39" fmla="*/ 278 h 453"/>
                <a:gd name="T40" fmla="*/ 52 w 259"/>
                <a:gd name="T41" fmla="*/ 286 h 453"/>
                <a:gd name="T42" fmla="*/ 52 w 259"/>
                <a:gd name="T43" fmla="*/ 293 h 453"/>
                <a:gd name="T44" fmla="*/ 74 w 259"/>
                <a:gd name="T45" fmla="*/ 300 h 453"/>
                <a:gd name="T46" fmla="*/ 71 w 259"/>
                <a:gd name="T47" fmla="*/ 289 h 453"/>
                <a:gd name="T48" fmla="*/ 130 w 259"/>
                <a:gd name="T49" fmla="*/ 252 h 453"/>
                <a:gd name="T50" fmla="*/ 122 w 259"/>
                <a:gd name="T51" fmla="*/ 282 h 453"/>
                <a:gd name="T52" fmla="*/ 145 w 259"/>
                <a:gd name="T53" fmla="*/ 260 h 453"/>
                <a:gd name="T54" fmla="*/ 115 w 259"/>
                <a:gd name="T55" fmla="*/ 263 h 453"/>
                <a:gd name="T56" fmla="*/ 115 w 259"/>
                <a:gd name="T57" fmla="*/ 282 h 453"/>
                <a:gd name="T58" fmla="*/ 97 w 259"/>
                <a:gd name="T59" fmla="*/ 330 h 453"/>
                <a:gd name="T60" fmla="*/ 93 w 259"/>
                <a:gd name="T61" fmla="*/ 312 h 453"/>
                <a:gd name="T62" fmla="*/ 100 w 259"/>
                <a:gd name="T63" fmla="*/ 282 h 453"/>
                <a:gd name="T64" fmla="*/ 89 w 259"/>
                <a:gd name="T65" fmla="*/ 271 h 453"/>
                <a:gd name="T66" fmla="*/ 104 w 259"/>
                <a:gd name="T67" fmla="*/ 252 h 453"/>
                <a:gd name="T68" fmla="*/ 134 w 259"/>
                <a:gd name="T69" fmla="*/ 249 h 453"/>
                <a:gd name="T70" fmla="*/ 148 w 259"/>
                <a:gd name="T71" fmla="*/ 260 h 453"/>
                <a:gd name="T72" fmla="*/ 171 w 259"/>
                <a:gd name="T73" fmla="*/ 252 h 453"/>
                <a:gd name="T74" fmla="*/ 171 w 259"/>
                <a:gd name="T75" fmla="*/ 241 h 453"/>
                <a:gd name="T76" fmla="*/ 185 w 259"/>
                <a:gd name="T77" fmla="*/ 241 h 453"/>
                <a:gd name="T78" fmla="*/ 208 w 259"/>
                <a:gd name="T79" fmla="*/ 237 h 453"/>
                <a:gd name="T80" fmla="*/ 219 w 259"/>
                <a:gd name="T81" fmla="*/ 226 h 453"/>
                <a:gd name="T82" fmla="*/ 226 w 259"/>
                <a:gd name="T83" fmla="*/ 211 h 453"/>
                <a:gd name="T84" fmla="*/ 230 w 259"/>
                <a:gd name="T85" fmla="*/ 163 h 453"/>
                <a:gd name="T86" fmla="*/ 226 w 259"/>
                <a:gd name="T87" fmla="*/ 137 h 453"/>
                <a:gd name="T88" fmla="*/ 204 w 259"/>
                <a:gd name="T89" fmla="*/ 93 h 453"/>
                <a:gd name="T90" fmla="*/ 204 w 259"/>
                <a:gd name="T91" fmla="*/ 100 h 453"/>
                <a:gd name="T92" fmla="*/ 189 w 259"/>
                <a:gd name="T93" fmla="*/ 100 h 453"/>
                <a:gd name="T94" fmla="*/ 185 w 259"/>
                <a:gd name="T95" fmla="*/ 126 h 453"/>
                <a:gd name="T96" fmla="*/ 185 w 259"/>
                <a:gd name="T97" fmla="*/ 178 h 453"/>
                <a:gd name="T98" fmla="*/ 163 w 259"/>
                <a:gd name="T99" fmla="*/ 189 h 453"/>
                <a:gd name="T100" fmla="*/ 152 w 259"/>
                <a:gd name="T101" fmla="*/ 211 h 453"/>
                <a:gd name="T102" fmla="*/ 145 w 259"/>
                <a:gd name="T103" fmla="*/ 226 h 453"/>
                <a:gd name="T104" fmla="*/ 111 w 259"/>
                <a:gd name="T105" fmla="*/ 230 h 453"/>
                <a:gd name="T106" fmla="*/ 78 w 259"/>
                <a:gd name="T107" fmla="*/ 256 h 453"/>
                <a:gd name="T108" fmla="*/ 63 w 259"/>
                <a:gd name="T109" fmla="*/ 278 h 453"/>
                <a:gd name="T110" fmla="*/ 67 w 259"/>
                <a:gd name="T111" fmla="*/ 289 h 453"/>
                <a:gd name="T112" fmla="*/ 71 w 259"/>
                <a:gd name="T113" fmla="*/ 282 h 453"/>
                <a:gd name="T114" fmla="*/ 78 w 259"/>
                <a:gd name="T115" fmla="*/ 308 h 453"/>
                <a:gd name="T116" fmla="*/ 89 w 259"/>
                <a:gd name="T117" fmla="*/ 3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453">
                  <a:moveTo>
                    <a:pt x="104" y="219"/>
                  </a:moveTo>
                  <a:lnTo>
                    <a:pt x="108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close/>
                  <a:moveTo>
                    <a:pt x="108" y="219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08" y="219"/>
                  </a:lnTo>
                  <a:close/>
                  <a:moveTo>
                    <a:pt x="4" y="453"/>
                  </a:moveTo>
                  <a:lnTo>
                    <a:pt x="4" y="449"/>
                  </a:lnTo>
                  <a:lnTo>
                    <a:pt x="0" y="449"/>
                  </a:lnTo>
                  <a:lnTo>
                    <a:pt x="0" y="453"/>
                  </a:lnTo>
                  <a:lnTo>
                    <a:pt x="4" y="453"/>
                  </a:lnTo>
                  <a:lnTo>
                    <a:pt x="4" y="453"/>
                  </a:lnTo>
                  <a:lnTo>
                    <a:pt x="4" y="453"/>
                  </a:lnTo>
                  <a:close/>
                  <a:moveTo>
                    <a:pt x="8" y="449"/>
                  </a:moveTo>
                  <a:lnTo>
                    <a:pt x="8" y="445"/>
                  </a:lnTo>
                  <a:lnTo>
                    <a:pt x="11" y="449"/>
                  </a:lnTo>
                  <a:lnTo>
                    <a:pt x="8" y="453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9"/>
                  </a:lnTo>
                  <a:close/>
                  <a:moveTo>
                    <a:pt x="22" y="438"/>
                  </a:moveTo>
                  <a:lnTo>
                    <a:pt x="22" y="441"/>
                  </a:lnTo>
                  <a:lnTo>
                    <a:pt x="22" y="441"/>
                  </a:lnTo>
                  <a:lnTo>
                    <a:pt x="26" y="441"/>
                  </a:lnTo>
                  <a:lnTo>
                    <a:pt x="26" y="441"/>
                  </a:lnTo>
                  <a:lnTo>
                    <a:pt x="22" y="438"/>
                  </a:lnTo>
                  <a:lnTo>
                    <a:pt x="22" y="438"/>
                  </a:lnTo>
                  <a:close/>
                  <a:moveTo>
                    <a:pt x="60" y="412"/>
                  </a:moveTo>
                  <a:lnTo>
                    <a:pt x="56" y="408"/>
                  </a:lnTo>
                  <a:lnTo>
                    <a:pt x="60" y="408"/>
                  </a:lnTo>
                  <a:lnTo>
                    <a:pt x="60" y="404"/>
                  </a:lnTo>
                  <a:lnTo>
                    <a:pt x="60" y="404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67" y="401"/>
                  </a:lnTo>
                  <a:lnTo>
                    <a:pt x="63" y="404"/>
                  </a:lnTo>
                  <a:lnTo>
                    <a:pt x="63" y="408"/>
                  </a:lnTo>
                  <a:lnTo>
                    <a:pt x="60" y="40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60" y="412"/>
                  </a:lnTo>
                  <a:close/>
                  <a:moveTo>
                    <a:pt x="74" y="382"/>
                  </a:moveTo>
                  <a:lnTo>
                    <a:pt x="74" y="382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1" y="386"/>
                  </a:lnTo>
                  <a:lnTo>
                    <a:pt x="71" y="382"/>
                  </a:lnTo>
                  <a:lnTo>
                    <a:pt x="74" y="382"/>
                  </a:lnTo>
                  <a:lnTo>
                    <a:pt x="74" y="382"/>
                  </a:lnTo>
                  <a:close/>
                  <a:moveTo>
                    <a:pt x="78" y="378"/>
                  </a:moveTo>
                  <a:lnTo>
                    <a:pt x="78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8" y="371"/>
                  </a:lnTo>
                  <a:lnTo>
                    <a:pt x="78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5" y="371"/>
                  </a:lnTo>
                  <a:lnTo>
                    <a:pt x="82" y="371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78" y="378"/>
                  </a:lnTo>
                  <a:lnTo>
                    <a:pt x="78" y="378"/>
                  </a:lnTo>
                  <a:close/>
                  <a:moveTo>
                    <a:pt x="163" y="82"/>
                  </a:moveTo>
                  <a:lnTo>
                    <a:pt x="163" y="82"/>
                  </a:lnTo>
                  <a:lnTo>
                    <a:pt x="163" y="78"/>
                  </a:lnTo>
                  <a:lnTo>
                    <a:pt x="167" y="74"/>
                  </a:lnTo>
                  <a:lnTo>
                    <a:pt x="167" y="74"/>
                  </a:lnTo>
                  <a:lnTo>
                    <a:pt x="167" y="78"/>
                  </a:lnTo>
                  <a:lnTo>
                    <a:pt x="167" y="82"/>
                  </a:lnTo>
                  <a:lnTo>
                    <a:pt x="163" y="82"/>
                  </a:lnTo>
                  <a:lnTo>
                    <a:pt x="163" y="82"/>
                  </a:lnTo>
                  <a:close/>
                  <a:moveTo>
                    <a:pt x="185" y="96"/>
                  </a:moveTo>
                  <a:lnTo>
                    <a:pt x="182" y="93"/>
                  </a:lnTo>
                  <a:lnTo>
                    <a:pt x="182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78" y="82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1" y="78"/>
                  </a:lnTo>
                  <a:lnTo>
                    <a:pt x="171" y="74"/>
                  </a:lnTo>
                  <a:lnTo>
                    <a:pt x="171" y="71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2"/>
                  </a:lnTo>
                  <a:lnTo>
                    <a:pt x="178" y="52"/>
                  </a:lnTo>
                  <a:lnTo>
                    <a:pt x="182" y="52"/>
                  </a:lnTo>
                  <a:lnTo>
                    <a:pt x="185" y="56"/>
                  </a:lnTo>
                  <a:lnTo>
                    <a:pt x="189" y="52"/>
                  </a:lnTo>
                  <a:lnTo>
                    <a:pt x="189" y="52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5" y="45"/>
                  </a:lnTo>
                  <a:lnTo>
                    <a:pt x="185" y="45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5" y="19"/>
                  </a:lnTo>
                  <a:lnTo>
                    <a:pt x="178" y="11"/>
                  </a:lnTo>
                  <a:lnTo>
                    <a:pt x="178" y="7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189" y="7"/>
                  </a:lnTo>
                  <a:lnTo>
                    <a:pt x="197" y="7"/>
                  </a:lnTo>
                  <a:lnTo>
                    <a:pt x="197" y="11"/>
                  </a:lnTo>
                  <a:lnTo>
                    <a:pt x="204" y="19"/>
                  </a:lnTo>
                  <a:lnTo>
                    <a:pt x="208" y="22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5" y="26"/>
                  </a:lnTo>
                  <a:lnTo>
                    <a:pt x="222" y="30"/>
                  </a:lnTo>
                  <a:lnTo>
                    <a:pt x="226" y="30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41" y="30"/>
                  </a:lnTo>
                  <a:lnTo>
                    <a:pt x="245" y="26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3"/>
                  </a:lnTo>
                  <a:lnTo>
                    <a:pt x="245" y="33"/>
                  </a:lnTo>
                  <a:lnTo>
                    <a:pt x="248" y="37"/>
                  </a:lnTo>
                  <a:lnTo>
                    <a:pt x="252" y="41"/>
                  </a:lnTo>
                  <a:lnTo>
                    <a:pt x="252" y="41"/>
                  </a:lnTo>
                  <a:lnTo>
                    <a:pt x="252" y="45"/>
                  </a:lnTo>
                  <a:lnTo>
                    <a:pt x="256" y="45"/>
                  </a:lnTo>
                  <a:lnTo>
                    <a:pt x="256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5"/>
                  </a:lnTo>
                  <a:lnTo>
                    <a:pt x="256" y="48"/>
                  </a:lnTo>
                  <a:lnTo>
                    <a:pt x="252" y="48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8" y="52"/>
                  </a:lnTo>
                  <a:lnTo>
                    <a:pt x="245" y="52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37" y="52"/>
                  </a:lnTo>
                  <a:lnTo>
                    <a:pt x="237" y="56"/>
                  </a:lnTo>
                  <a:lnTo>
                    <a:pt x="230" y="59"/>
                  </a:lnTo>
                  <a:lnTo>
                    <a:pt x="230" y="67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6" y="78"/>
                  </a:lnTo>
                  <a:lnTo>
                    <a:pt x="226" y="74"/>
                  </a:lnTo>
                  <a:lnTo>
                    <a:pt x="219" y="74"/>
                  </a:lnTo>
                  <a:lnTo>
                    <a:pt x="215" y="71"/>
                  </a:lnTo>
                  <a:lnTo>
                    <a:pt x="211" y="67"/>
                  </a:lnTo>
                  <a:lnTo>
                    <a:pt x="208" y="67"/>
                  </a:lnTo>
                  <a:lnTo>
                    <a:pt x="204" y="67"/>
                  </a:lnTo>
                  <a:lnTo>
                    <a:pt x="200" y="67"/>
                  </a:lnTo>
                  <a:lnTo>
                    <a:pt x="200" y="63"/>
                  </a:lnTo>
                  <a:lnTo>
                    <a:pt x="197" y="63"/>
                  </a:lnTo>
                  <a:lnTo>
                    <a:pt x="193" y="67"/>
                  </a:lnTo>
                  <a:lnTo>
                    <a:pt x="189" y="71"/>
                  </a:lnTo>
                  <a:lnTo>
                    <a:pt x="189" y="71"/>
                  </a:lnTo>
                  <a:lnTo>
                    <a:pt x="185" y="67"/>
                  </a:lnTo>
                  <a:lnTo>
                    <a:pt x="182" y="67"/>
                  </a:lnTo>
                  <a:lnTo>
                    <a:pt x="182" y="71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5" y="78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7" y="82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197" y="85"/>
                  </a:lnTo>
                  <a:lnTo>
                    <a:pt x="197" y="89"/>
                  </a:lnTo>
                  <a:lnTo>
                    <a:pt x="197" y="85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9" y="93"/>
                  </a:lnTo>
                  <a:lnTo>
                    <a:pt x="185" y="96"/>
                  </a:lnTo>
                  <a:lnTo>
                    <a:pt x="185" y="96"/>
                  </a:lnTo>
                  <a:close/>
                  <a:moveTo>
                    <a:pt x="178" y="178"/>
                  </a:moveTo>
                  <a:lnTo>
                    <a:pt x="178" y="174"/>
                  </a:lnTo>
                  <a:lnTo>
                    <a:pt x="182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82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2" y="174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8" y="178"/>
                  </a:lnTo>
                  <a:lnTo>
                    <a:pt x="178" y="178"/>
                  </a:lnTo>
                  <a:close/>
                  <a:moveTo>
                    <a:pt x="60" y="278"/>
                  </a:moveTo>
                  <a:lnTo>
                    <a:pt x="60" y="28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close/>
                  <a:moveTo>
                    <a:pt x="56" y="282"/>
                  </a:moveTo>
                  <a:lnTo>
                    <a:pt x="60" y="282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6" y="282"/>
                  </a:move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2" y="286"/>
                  </a:moveTo>
                  <a:lnTo>
                    <a:pt x="52" y="286"/>
                  </a:lnTo>
                  <a:lnTo>
                    <a:pt x="56" y="286"/>
                  </a:lnTo>
                  <a:lnTo>
                    <a:pt x="52" y="286"/>
                  </a:lnTo>
                  <a:lnTo>
                    <a:pt x="52" y="286"/>
                  </a:lnTo>
                  <a:close/>
                  <a:moveTo>
                    <a:pt x="52" y="293"/>
                  </a:moveTo>
                  <a:lnTo>
                    <a:pt x="48" y="289"/>
                  </a:lnTo>
                  <a:lnTo>
                    <a:pt x="48" y="286"/>
                  </a:lnTo>
                  <a:lnTo>
                    <a:pt x="52" y="286"/>
                  </a:lnTo>
                  <a:lnTo>
                    <a:pt x="52" y="289"/>
                  </a:lnTo>
                  <a:lnTo>
                    <a:pt x="52" y="289"/>
                  </a:lnTo>
                  <a:lnTo>
                    <a:pt x="56" y="289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52" y="293"/>
                  </a:lnTo>
                  <a:close/>
                  <a:moveTo>
                    <a:pt x="74" y="293"/>
                  </a:moveTo>
                  <a:lnTo>
                    <a:pt x="74" y="293"/>
                  </a:lnTo>
                  <a:lnTo>
                    <a:pt x="78" y="289"/>
                  </a:lnTo>
                  <a:lnTo>
                    <a:pt x="78" y="293"/>
                  </a:lnTo>
                  <a:lnTo>
                    <a:pt x="78" y="293"/>
                  </a:lnTo>
                  <a:lnTo>
                    <a:pt x="74" y="293"/>
                  </a:lnTo>
                  <a:lnTo>
                    <a:pt x="74" y="293"/>
                  </a:lnTo>
                  <a:close/>
                  <a:moveTo>
                    <a:pt x="74" y="297"/>
                  </a:moveTo>
                  <a:lnTo>
                    <a:pt x="74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4" y="297"/>
                  </a:lnTo>
                  <a:lnTo>
                    <a:pt x="74" y="297"/>
                  </a:lnTo>
                  <a:close/>
                  <a:moveTo>
                    <a:pt x="71" y="289"/>
                  </a:moveTo>
                  <a:lnTo>
                    <a:pt x="71" y="293"/>
                  </a:lnTo>
                  <a:lnTo>
                    <a:pt x="71" y="293"/>
                  </a:lnTo>
                  <a:lnTo>
                    <a:pt x="71" y="297"/>
                  </a:lnTo>
                  <a:lnTo>
                    <a:pt x="74" y="297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4" y="289"/>
                  </a:lnTo>
                  <a:lnTo>
                    <a:pt x="71" y="289"/>
                  </a:lnTo>
                  <a:lnTo>
                    <a:pt x="71" y="289"/>
                  </a:lnTo>
                  <a:close/>
                  <a:moveTo>
                    <a:pt x="141" y="256"/>
                  </a:moveTo>
                  <a:lnTo>
                    <a:pt x="141" y="252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6"/>
                  </a:lnTo>
                  <a:lnTo>
                    <a:pt x="141" y="256"/>
                  </a:lnTo>
                  <a:lnTo>
                    <a:pt x="141" y="256"/>
                  </a:lnTo>
                  <a:close/>
                  <a:moveTo>
                    <a:pt x="130" y="252"/>
                  </a:moveTo>
                  <a:lnTo>
                    <a:pt x="134" y="249"/>
                  </a:lnTo>
                  <a:lnTo>
                    <a:pt x="137" y="249"/>
                  </a:lnTo>
                  <a:lnTo>
                    <a:pt x="134" y="252"/>
                  </a:lnTo>
                  <a:lnTo>
                    <a:pt x="134" y="252"/>
                  </a:lnTo>
                  <a:lnTo>
                    <a:pt x="130" y="252"/>
                  </a:lnTo>
                  <a:lnTo>
                    <a:pt x="130" y="252"/>
                  </a:lnTo>
                  <a:close/>
                  <a:moveTo>
                    <a:pt x="115" y="282"/>
                  </a:moveTo>
                  <a:lnTo>
                    <a:pt x="119" y="282"/>
                  </a:lnTo>
                  <a:lnTo>
                    <a:pt x="119" y="282"/>
                  </a:lnTo>
                  <a:lnTo>
                    <a:pt x="119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9" y="278"/>
                  </a:lnTo>
                  <a:lnTo>
                    <a:pt x="119" y="275"/>
                  </a:lnTo>
                  <a:lnTo>
                    <a:pt x="122" y="271"/>
                  </a:lnTo>
                  <a:lnTo>
                    <a:pt x="126" y="271"/>
                  </a:lnTo>
                  <a:lnTo>
                    <a:pt x="126" y="267"/>
                  </a:lnTo>
                  <a:lnTo>
                    <a:pt x="130" y="267"/>
                  </a:lnTo>
                  <a:lnTo>
                    <a:pt x="134" y="271"/>
                  </a:lnTo>
                  <a:lnTo>
                    <a:pt x="137" y="271"/>
                  </a:lnTo>
                  <a:lnTo>
                    <a:pt x="137" y="271"/>
                  </a:lnTo>
                  <a:lnTo>
                    <a:pt x="141" y="267"/>
                  </a:lnTo>
                  <a:lnTo>
                    <a:pt x="145" y="263"/>
                  </a:lnTo>
                  <a:lnTo>
                    <a:pt x="145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37" y="256"/>
                  </a:lnTo>
                  <a:lnTo>
                    <a:pt x="137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6" y="256"/>
                  </a:lnTo>
                  <a:lnTo>
                    <a:pt x="126" y="260"/>
                  </a:lnTo>
                  <a:lnTo>
                    <a:pt x="122" y="260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5" y="263"/>
                  </a:lnTo>
                  <a:lnTo>
                    <a:pt x="115" y="260"/>
                  </a:lnTo>
                  <a:lnTo>
                    <a:pt x="111" y="260"/>
                  </a:lnTo>
                  <a:lnTo>
                    <a:pt x="108" y="263"/>
                  </a:lnTo>
                  <a:lnTo>
                    <a:pt x="108" y="267"/>
                  </a:lnTo>
                  <a:lnTo>
                    <a:pt x="104" y="267"/>
                  </a:lnTo>
                  <a:lnTo>
                    <a:pt x="104" y="271"/>
                  </a:lnTo>
                  <a:lnTo>
                    <a:pt x="111" y="271"/>
                  </a:lnTo>
                  <a:lnTo>
                    <a:pt x="111" y="275"/>
                  </a:lnTo>
                  <a:lnTo>
                    <a:pt x="111" y="275"/>
                  </a:lnTo>
                  <a:lnTo>
                    <a:pt x="111" y="278"/>
                  </a:lnTo>
                  <a:lnTo>
                    <a:pt x="111" y="282"/>
                  </a:lnTo>
                  <a:lnTo>
                    <a:pt x="115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93" y="334"/>
                  </a:moveTo>
                  <a:lnTo>
                    <a:pt x="93" y="330"/>
                  </a:lnTo>
                  <a:lnTo>
                    <a:pt x="89" y="330"/>
                  </a:lnTo>
                  <a:lnTo>
                    <a:pt x="89" y="334"/>
                  </a:lnTo>
                  <a:lnTo>
                    <a:pt x="93" y="338"/>
                  </a:lnTo>
                  <a:lnTo>
                    <a:pt x="93" y="338"/>
                  </a:lnTo>
                  <a:lnTo>
                    <a:pt x="97" y="334"/>
                  </a:lnTo>
                  <a:lnTo>
                    <a:pt x="93" y="334"/>
                  </a:lnTo>
                  <a:lnTo>
                    <a:pt x="93" y="334"/>
                  </a:lnTo>
                  <a:close/>
                  <a:moveTo>
                    <a:pt x="97" y="330"/>
                  </a:moveTo>
                  <a:lnTo>
                    <a:pt x="97" y="326"/>
                  </a:lnTo>
                  <a:lnTo>
                    <a:pt x="97" y="323"/>
                  </a:lnTo>
                  <a:lnTo>
                    <a:pt x="100" y="326"/>
                  </a:lnTo>
                  <a:lnTo>
                    <a:pt x="100" y="326"/>
                  </a:lnTo>
                  <a:lnTo>
                    <a:pt x="97" y="330"/>
                  </a:lnTo>
                  <a:lnTo>
                    <a:pt x="97" y="330"/>
                  </a:lnTo>
                  <a:lnTo>
                    <a:pt x="97" y="330"/>
                  </a:lnTo>
                  <a:close/>
                  <a:moveTo>
                    <a:pt x="93" y="323"/>
                  </a:moveTo>
                  <a:lnTo>
                    <a:pt x="93" y="319"/>
                  </a:lnTo>
                  <a:lnTo>
                    <a:pt x="97" y="315"/>
                  </a:lnTo>
                  <a:lnTo>
                    <a:pt x="97" y="312"/>
                  </a:lnTo>
                  <a:lnTo>
                    <a:pt x="93" y="312"/>
                  </a:lnTo>
                  <a:lnTo>
                    <a:pt x="97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293"/>
                  </a:lnTo>
                  <a:lnTo>
                    <a:pt x="100" y="289"/>
                  </a:lnTo>
                  <a:lnTo>
                    <a:pt x="100" y="286"/>
                  </a:lnTo>
                  <a:lnTo>
                    <a:pt x="104" y="286"/>
                  </a:lnTo>
                  <a:lnTo>
                    <a:pt x="104" y="282"/>
                  </a:lnTo>
                  <a:lnTo>
                    <a:pt x="100" y="282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7" y="278"/>
                  </a:lnTo>
                  <a:lnTo>
                    <a:pt x="93" y="275"/>
                  </a:lnTo>
                  <a:lnTo>
                    <a:pt x="97" y="275"/>
                  </a:lnTo>
                  <a:lnTo>
                    <a:pt x="97" y="271"/>
                  </a:lnTo>
                  <a:lnTo>
                    <a:pt x="97" y="267"/>
                  </a:lnTo>
                  <a:lnTo>
                    <a:pt x="97" y="267"/>
                  </a:lnTo>
                  <a:lnTo>
                    <a:pt x="93" y="267"/>
                  </a:lnTo>
                  <a:lnTo>
                    <a:pt x="93" y="267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5" y="267"/>
                  </a:lnTo>
                  <a:lnTo>
                    <a:pt x="85" y="263"/>
                  </a:lnTo>
                  <a:lnTo>
                    <a:pt x="89" y="263"/>
                  </a:lnTo>
                  <a:lnTo>
                    <a:pt x="93" y="260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4" y="263"/>
                  </a:lnTo>
                  <a:lnTo>
                    <a:pt x="104" y="260"/>
                  </a:lnTo>
                  <a:lnTo>
                    <a:pt x="104" y="256"/>
                  </a:lnTo>
                  <a:lnTo>
                    <a:pt x="100" y="256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11" y="252"/>
                  </a:lnTo>
                  <a:lnTo>
                    <a:pt x="115" y="252"/>
                  </a:lnTo>
                  <a:lnTo>
                    <a:pt x="122" y="252"/>
                  </a:lnTo>
                  <a:lnTo>
                    <a:pt x="126" y="252"/>
                  </a:lnTo>
                  <a:lnTo>
                    <a:pt x="126" y="252"/>
                  </a:lnTo>
                  <a:lnTo>
                    <a:pt x="130" y="252"/>
                  </a:lnTo>
                  <a:lnTo>
                    <a:pt x="130" y="249"/>
                  </a:lnTo>
                  <a:lnTo>
                    <a:pt x="134" y="249"/>
                  </a:lnTo>
                  <a:lnTo>
                    <a:pt x="134" y="249"/>
                  </a:lnTo>
                  <a:lnTo>
                    <a:pt x="137" y="245"/>
                  </a:lnTo>
                  <a:lnTo>
                    <a:pt x="141" y="241"/>
                  </a:lnTo>
                  <a:lnTo>
                    <a:pt x="145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9"/>
                  </a:lnTo>
                  <a:lnTo>
                    <a:pt x="145" y="252"/>
                  </a:lnTo>
                  <a:lnTo>
                    <a:pt x="148" y="252"/>
                  </a:lnTo>
                  <a:lnTo>
                    <a:pt x="148" y="256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8" y="263"/>
                  </a:lnTo>
                  <a:lnTo>
                    <a:pt x="152" y="263"/>
                  </a:lnTo>
                  <a:lnTo>
                    <a:pt x="156" y="267"/>
                  </a:lnTo>
                  <a:lnTo>
                    <a:pt x="159" y="267"/>
                  </a:lnTo>
                  <a:lnTo>
                    <a:pt x="163" y="267"/>
                  </a:lnTo>
                  <a:lnTo>
                    <a:pt x="163" y="263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6"/>
                  </a:lnTo>
                  <a:lnTo>
                    <a:pt x="171" y="252"/>
                  </a:lnTo>
                  <a:lnTo>
                    <a:pt x="171" y="252"/>
                  </a:lnTo>
                  <a:lnTo>
                    <a:pt x="174" y="252"/>
                  </a:lnTo>
                  <a:lnTo>
                    <a:pt x="174" y="252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67" y="245"/>
                  </a:lnTo>
                  <a:lnTo>
                    <a:pt x="167" y="241"/>
                  </a:lnTo>
                  <a:lnTo>
                    <a:pt x="167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74" y="241"/>
                  </a:lnTo>
                  <a:lnTo>
                    <a:pt x="174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2" y="245"/>
                  </a:lnTo>
                  <a:lnTo>
                    <a:pt x="185" y="241"/>
                  </a:lnTo>
                  <a:lnTo>
                    <a:pt x="193" y="241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7" y="237"/>
                  </a:lnTo>
                  <a:lnTo>
                    <a:pt x="197" y="234"/>
                  </a:lnTo>
                  <a:lnTo>
                    <a:pt x="200" y="234"/>
                  </a:lnTo>
                  <a:lnTo>
                    <a:pt x="204" y="234"/>
                  </a:lnTo>
                  <a:lnTo>
                    <a:pt x="204" y="237"/>
                  </a:lnTo>
                  <a:lnTo>
                    <a:pt x="204" y="241"/>
                  </a:lnTo>
                  <a:lnTo>
                    <a:pt x="204" y="241"/>
                  </a:lnTo>
                  <a:lnTo>
                    <a:pt x="208" y="241"/>
                  </a:lnTo>
                  <a:lnTo>
                    <a:pt x="208" y="237"/>
                  </a:lnTo>
                  <a:lnTo>
                    <a:pt x="208" y="234"/>
                  </a:lnTo>
                  <a:lnTo>
                    <a:pt x="208" y="230"/>
                  </a:lnTo>
                  <a:lnTo>
                    <a:pt x="211" y="226"/>
                  </a:lnTo>
                  <a:lnTo>
                    <a:pt x="215" y="226"/>
                  </a:lnTo>
                  <a:lnTo>
                    <a:pt x="215" y="226"/>
                  </a:lnTo>
                  <a:lnTo>
                    <a:pt x="211" y="223"/>
                  </a:lnTo>
                  <a:lnTo>
                    <a:pt x="215" y="219"/>
                  </a:lnTo>
                  <a:lnTo>
                    <a:pt x="215" y="219"/>
                  </a:lnTo>
                  <a:lnTo>
                    <a:pt x="219" y="219"/>
                  </a:lnTo>
                  <a:lnTo>
                    <a:pt x="219" y="223"/>
                  </a:lnTo>
                  <a:lnTo>
                    <a:pt x="219" y="223"/>
                  </a:lnTo>
                  <a:lnTo>
                    <a:pt x="219" y="226"/>
                  </a:lnTo>
                  <a:lnTo>
                    <a:pt x="219" y="237"/>
                  </a:lnTo>
                  <a:lnTo>
                    <a:pt x="219" y="237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6" y="234"/>
                  </a:lnTo>
                  <a:lnTo>
                    <a:pt x="230" y="230"/>
                  </a:lnTo>
                  <a:lnTo>
                    <a:pt x="230" y="226"/>
                  </a:lnTo>
                  <a:lnTo>
                    <a:pt x="230" y="223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0" y="215"/>
                  </a:lnTo>
                  <a:lnTo>
                    <a:pt x="226" y="211"/>
                  </a:lnTo>
                  <a:lnTo>
                    <a:pt x="226" y="208"/>
                  </a:lnTo>
                  <a:lnTo>
                    <a:pt x="226" y="200"/>
                  </a:lnTo>
                  <a:lnTo>
                    <a:pt x="226" y="193"/>
                  </a:lnTo>
                  <a:lnTo>
                    <a:pt x="226" y="186"/>
                  </a:lnTo>
                  <a:lnTo>
                    <a:pt x="222" y="178"/>
                  </a:lnTo>
                  <a:lnTo>
                    <a:pt x="219" y="171"/>
                  </a:lnTo>
                  <a:lnTo>
                    <a:pt x="219" y="167"/>
                  </a:lnTo>
                  <a:lnTo>
                    <a:pt x="219" y="163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30" y="160"/>
                  </a:lnTo>
                  <a:lnTo>
                    <a:pt x="230" y="156"/>
                  </a:lnTo>
                  <a:lnTo>
                    <a:pt x="226" y="156"/>
                  </a:lnTo>
                  <a:lnTo>
                    <a:pt x="226" y="152"/>
                  </a:lnTo>
                  <a:lnTo>
                    <a:pt x="226" y="152"/>
                  </a:lnTo>
                  <a:lnTo>
                    <a:pt x="226" y="148"/>
                  </a:lnTo>
                  <a:lnTo>
                    <a:pt x="226" y="148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4"/>
                  </a:lnTo>
                  <a:lnTo>
                    <a:pt x="226" y="130"/>
                  </a:lnTo>
                  <a:lnTo>
                    <a:pt x="222" y="122"/>
                  </a:lnTo>
                  <a:lnTo>
                    <a:pt x="222" y="122"/>
                  </a:lnTo>
                  <a:lnTo>
                    <a:pt x="219" y="122"/>
                  </a:lnTo>
                  <a:lnTo>
                    <a:pt x="219" y="115"/>
                  </a:lnTo>
                  <a:lnTo>
                    <a:pt x="215" y="115"/>
                  </a:lnTo>
                  <a:lnTo>
                    <a:pt x="208" y="108"/>
                  </a:lnTo>
                  <a:lnTo>
                    <a:pt x="208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204" y="93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0" y="93"/>
                  </a:lnTo>
                  <a:lnTo>
                    <a:pt x="200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7" y="96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04" y="100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197" y="104"/>
                  </a:lnTo>
                  <a:lnTo>
                    <a:pt x="200" y="108"/>
                  </a:lnTo>
                  <a:lnTo>
                    <a:pt x="197" y="108"/>
                  </a:lnTo>
                  <a:lnTo>
                    <a:pt x="197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100"/>
                  </a:lnTo>
                  <a:lnTo>
                    <a:pt x="189" y="100"/>
                  </a:lnTo>
                  <a:lnTo>
                    <a:pt x="189" y="100"/>
                  </a:lnTo>
                  <a:lnTo>
                    <a:pt x="189" y="104"/>
                  </a:lnTo>
                  <a:lnTo>
                    <a:pt x="189" y="108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9" y="119"/>
                  </a:lnTo>
                  <a:lnTo>
                    <a:pt x="193" y="122"/>
                  </a:lnTo>
                  <a:lnTo>
                    <a:pt x="189" y="126"/>
                  </a:lnTo>
                  <a:lnTo>
                    <a:pt x="189" y="126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30"/>
                  </a:lnTo>
                  <a:lnTo>
                    <a:pt x="189" y="130"/>
                  </a:lnTo>
                  <a:lnTo>
                    <a:pt x="193" y="126"/>
                  </a:lnTo>
                  <a:lnTo>
                    <a:pt x="197" y="134"/>
                  </a:lnTo>
                  <a:lnTo>
                    <a:pt x="197" y="141"/>
                  </a:lnTo>
                  <a:lnTo>
                    <a:pt x="197" y="145"/>
                  </a:lnTo>
                  <a:lnTo>
                    <a:pt x="197" y="152"/>
                  </a:lnTo>
                  <a:lnTo>
                    <a:pt x="193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89" y="174"/>
                  </a:lnTo>
                  <a:lnTo>
                    <a:pt x="185" y="178"/>
                  </a:lnTo>
                  <a:lnTo>
                    <a:pt x="185" y="182"/>
                  </a:lnTo>
                  <a:lnTo>
                    <a:pt x="185" y="186"/>
                  </a:lnTo>
                  <a:lnTo>
                    <a:pt x="185" y="189"/>
                  </a:lnTo>
                  <a:lnTo>
                    <a:pt x="182" y="193"/>
                  </a:lnTo>
                  <a:lnTo>
                    <a:pt x="171" y="197"/>
                  </a:lnTo>
                  <a:lnTo>
                    <a:pt x="171" y="197"/>
                  </a:lnTo>
                  <a:lnTo>
                    <a:pt x="167" y="200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93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2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9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200"/>
                  </a:lnTo>
                  <a:lnTo>
                    <a:pt x="156" y="204"/>
                  </a:lnTo>
                  <a:lnTo>
                    <a:pt x="152" y="208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48" y="223"/>
                  </a:lnTo>
                  <a:lnTo>
                    <a:pt x="152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5" y="226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30"/>
                  </a:lnTo>
                  <a:lnTo>
                    <a:pt x="119" y="230"/>
                  </a:lnTo>
                  <a:lnTo>
                    <a:pt x="115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4" y="234"/>
                  </a:lnTo>
                  <a:lnTo>
                    <a:pt x="100" y="237"/>
                  </a:lnTo>
                  <a:lnTo>
                    <a:pt x="100" y="237"/>
                  </a:lnTo>
                  <a:lnTo>
                    <a:pt x="100" y="241"/>
                  </a:lnTo>
                  <a:lnTo>
                    <a:pt x="93" y="245"/>
                  </a:lnTo>
                  <a:lnTo>
                    <a:pt x="93" y="245"/>
                  </a:lnTo>
                  <a:lnTo>
                    <a:pt x="89" y="249"/>
                  </a:lnTo>
                  <a:lnTo>
                    <a:pt x="89" y="252"/>
                  </a:lnTo>
                  <a:lnTo>
                    <a:pt x="85" y="252"/>
                  </a:lnTo>
                  <a:lnTo>
                    <a:pt x="82" y="252"/>
                  </a:lnTo>
                  <a:lnTo>
                    <a:pt x="78" y="256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78" y="263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7" y="275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7" y="278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7" y="286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3" y="282"/>
                  </a:lnTo>
                  <a:lnTo>
                    <a:pt x="67" y="286"/>
                  </a:lnTo>
                  <a:lnTo>
                    <a:pt x="67" y="286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71" y="286"/>
                  </a:lnTo>
                  <a:lnTo>
                    <a:pt x="71" y="286"/>
                  </a:lnTo>
                  <a:lnTo>
                    <a:pt x="74" y="286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8" y="289"/>
                  </a:lnTo>
                  <a:lnTo>
                    <a:pt x="74" y="286"/>
                  </a:lnTo>
                  <a:lnTo>
                    <a:pt x="74" y="286"/>
                  </a:lnTo>
                  <a:lnTo>
                    <a:pt x="71" y="286"/>
                  </a:lnTo>
                  <a:lnTo>
                    <a:pt x="71" y="282"/>
                  </a:lnTo>
                  <a:lnTo>
                    <a:pt x="71" y="282"/>
                  </a:lnTo>
                  <a:lnTo>
                    <a:pt x="71" y="278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2" y="289"/>
                  </a:lnTo>
                  <a:lnTo>
                    <a:pt x="82" y="293"/>
                  </a:lnTo>
                  <a:lnTo>
                    <a:pt x="78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8" y="304"/>
                  </a:lnTo>
                  <a:lnTo>
                    <a:pt x="78" y="308"/>
                  </a:lnTo>
                  <a:lnTo>
                    <a:pt x="82" y="312"/>
                  </a:lnTo>
                  <a:lnTo>
                    <a:pt x="82" y="315"/>
                  </a:lnTo>
                  <a:lnTo>
                    <a:pt x="82" y="315"/>
                  </a:lnTo>
                  <a:lnTo>
                    <a:pt x="82" y="319"/>
                  </a:lnTo>
                  <a:lnTo>
                    <a:pt x="85" y="319"/>
                  </a:lnTo>
                  <a:lnTo>
                    <a:pt x="89" y="319"/>
                  </a:lnTo>
                  <a:lnTo>
                    <a:pt x="89" y="319"/>
                  </a:lnTo>
                  <a:lnTo>
                    <a:pt x="89" y="315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93" y="319"/>
                  </a:lnTo>
                  <a:lnTo>
                    <a:pt x="93" y="319"/>
                  </a:lnTo>
                  <a:lnTo>
                    <a:pt x="93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861137" y="2317785"/>
              <a:ext cx="95211" cy="137670"/>
            </a:xfrm>
            <a:custGeom>
              <a:avLst/>
              <a:gdLst>
                <a:gd name="T0" fmla="*/ 48 w 74"/>
                <a:gd name="T1" fmla="*/ 78 h 107"/>
                <a:gd name="T2" fmla="*/ 44 w 74"/>
                <a:gd name="T3" fmla="*/ 78 h 107"/>
                <a:gd name="T4" fmla="*/ 44 w 74"/>
                <a:gd name="T5" fmla="*/ 78 h 107"/>
                <a:gd name="T6" fmla="*/ 18 w 74"/>
                <a:gd name="T7" fmla="*/ 85 h 107"/>
                <a:gd name="T8" fmla="*/ 22 w 74"/>
                <a:gd name="T9" fmla="*/ 85 h 107"/>
                <a:gd name="T10" fmla="*/ 22 w 74"/>
                <a:gd name="T11" fmla="*/ 85 h 107"/>
                <a:gd name="T12" fmla="*/ 22 w 74"/>
                <a:gd name="T13" fmla="*/ 89 h 107"/>
                <a:gd name="T14" fmla="*/ 22 w 74"/>
                <a:gd name="T15" fmla="*/ 89 h 107"/>
                <a:gd name="T16" fmla="*/ 55 w 74"/>
                <a:gd name="T17" fmla="*/ 74 h 107"/>
                <a:gd name="T18" fmla="*/ 59 w 74"/>
                <a:gd name="T19" fmla="*/ 78 h 107"/>
                <a:gd name="T20" fmla="*/ 59 w 74"/>
                <a:gd name="T21" fmla="*/ 78 h 107"/>
                <a:gd name="T22" fmla="*/ 59 w 74"/>
                <a:gd name="T23" fmla="*/ 74 h 107"/>
                <a:gd name="T24" fmla="*/ 70 w 74"/>
                <a:gd name="T25" fmla="*/ 92 h 107"/>
                <a:gd name="T26" fmla="*/ 70 w 74"/>
                <a:gd name="T27" fmla="*/ 89 h 107"/>
                <a:gd name="T28" fmla="*/ 74 w 74"/>
                <a:gd name="T29" fmla="*/ 92 h 107"/>
                <a:gd name="T30" fmla="*/ 70 w 74"/>
                <a:gd name="T31" fmla="*/ 92 h 107"/>
                <a:gd name="T32" fmla="*/ 74 w 74"/>
                <a:gd name="T33" fmla="*/ 85 h 107"/>
                <a:gd name="T34" fmla="*/ 70 w 74"/>
                <a:gd name="T35" fmla="*/ 85 h 107"/>
                <a:gd name="T36" fmla="*/ 70 w 74"/>
                <a:gd name="T37" fmla="*/ 81 h 107"/>
                <a:gd name="T38" fmla="*/ 74 w 74"/>
                <a:gd name="T39" fmla="*/ 81 h 107"/>
                <a:gd name="T40" fmla="*/ 74 w 74"/>
                <a:gd name="T41" fmla="*/ 85 h 107"/>
                <a:gd name="T42" fmla="*/ 26 w 74"/>
                <a:gd name="T43" fmla="*/ 107 h 107"/>
                <a:gd name="T44" fmla="*/ 26 w 74"/>
                <a:gd name="T45" fmla="*/ 104 h 107"/>
                <a:gd name="T46" fmla="*/ 37 w 74"/>
                <a:gd name="T47" fmla="*/ 104 h 107"/>
                <a:gd name="T48" fmla="*/ 33 w 74"/>
                <a:gd name="T49" fmla="*/ 107 h 107"/>
                <a:gd name="T50" fmla="*/ 26 w 74"/>
                <a:gd name="T51" fmla="*/ 107 h 107"/>
                <a:gd name="T52" fmla="*/ 0 w 74"/>
                <a:gd name="T53" fmla="*/ 18 h 107"/>
                <a:gd name="T54" fmla="*/ 3 w 74"/>
                <a:gd name="T55" fmla="*/ 18 h 107"/>
                <a:gd name="T56" fmla="*/ 3 w 74"/>
                <a:gd name="T57" fmla="*/ 18 h 107"/>
                <a:gd name="T58" fmla="*/ 15 w 74"/>
                <a:gd name="T59" fmla="*/ 29 h 107"/>
                <a:gd name="T60" fmla="*/ 18 w 74"/>
                <a:gd name="T61" fmla="*/ 33 h 107"/>
                <a:gd name="T62" fmla="*/ 22 w 74"/>
                <a:gd name="T63" fmla="*/ 37 h 107"/>
                <a:gd name="T64" fmla="*/ 15 w 74"/>
                <a:gd name="T65" fmla="*/ 33 h 107"/>
                <a:gd name="T66" fmla="*/ 11 w 74"/>
                <a:gd name="T67" fmla="*/ 37 h 107"/>
                <a:gd name="T68" fmla="*/ 15 w 74"/>
                <a:gd name="T69" fmla="*/ 44 h 107"/>
                <a:gd name="T70" fmla="*/ 18 w 74"/>
                <a:gd name="T71" fmla="*/ 44 h 107"/>
                <a:gd name="T72" fmla="*/ 18 w 74"/>
                <a:gd name="T73" fmla="*/ 52 h 107"/>
                <a:gd name="T74" fmla="*/ 22 w 74"/>
                <a:gd name="T75" fmla="*/ 59 h 107"/>
                <a:gd name="T76" fmla="*/ 18 w 74"/>
                <a:gd name="T77" fmla="*/ 63 h 107"/>
                <a:gd name="T78" fmla="*/ 22 w 74"/>
                <a:gd name="T79" fmla="*/ 66 h 107"/>
                <a:gd name="T80" fmla="*/ 18 w 74"/>
                <a:gd name="T81" fmla="*/ 70 h 107"/>
                <a:gd name="T82" fmla="*/ 18 w 74"/>
                <a:gd name="T83" fmla="*/ 74 h 107"/>
                <a:gd name="T84" fmla="*/ 26 w 74"/>
                <a:gd name="T85" fmla="*/ 81 h 107"/>
                <a:gd name="T86" fmla="*/ 26 w 74"/>
                <a:gd name="T87" fmla="*/ 85 h 107"/>
                <a:gd name="T88" fmla="*/ 29 w 74"/>
                <a:gd name="T89" fmla="*/ 85 h 107"/>
                <a:gd name="T90" fmla="*/ 29 w 74"/>
                <a:gd name="T91" fmla="*/ 85 h 107"/>
                <a:gd name="T92" fmla="*/ 40 w 74"/>
                <a:gd name="T93" fmla="*/ 74 h 107"/>
                <a:gd name="T94" fmla="*/ 44 w 74"/>
                <a:gd name="T95" fmla="*/ 78 h 107"/>
                <a:gd name="T96" fmla="*/ 48 w 74"/>
                <a:gd name="T97" fmla="*/ 74 h 107"/>
                <a:gd name="T98" fmla="*/ 52 w 74"/>
                <a:gd name="T99" fmla="*/ 74 h 107"/>
                <a:gd name="T100" fmla="*/ 55 w 74"/>
                <a:gd name="T101" fmla="*/ 74 h 107"/>
                <a:gd name="T102" fmla="*/ 59 w 74"/>
                <a:gd name="T103" fmla="*/ 70 h 107"/>
                <a:gd name="T104" fmla="*/ 66 w 74"/>
                <a:gd name="T105" fmla="*/ 66 h 107"/>
                <a:gd name="T106" fmla="*/ 66 w 74"/>
                <a:gd name="T107" fmla="*/ 63 h 107"/>
                <a:gd name="T108" fmla="*/ 66 w 74"/>
                <a:gd name="T109" fmla="*/ 52 h 107"/>
                <a:gd name="T110" fmla="*/ 63 w 74"/>
                <a:gd name="T111" fmla="*/ 48 h 107"/>
                <a:gd name="T112" fmla="*/ 59 w 74"/>
                <a:gd name="T113" fmla="*/ 37 h 107"/>
                <a:gd name="T114" fmla="*/ 48 w 74"/>
                <a:gd name="T115" fmla="*/ 18 h 107"/>
                <a:gd name="T116" fmla="*/ 33 w 74"/>
                <a:gd name="T117" fmla="*/ 0 h 107"/>
                <a:gd name="T118" fmla="*/ 18 w 74"/>
                <a:gd name="T119" fmla="*/ 3 h 107"/>
                <a:gd name="T120" fmla="*/ 3 w 74"/>
                <a:gd name="T121" fmla="*/ 11 h 107"/>
                <a:gd name="T122" fmla="*/ 0 w 74"/>
                <a:gd name="T12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" h="107">
                  <a:moveTo>
                    <a:pt x="44" y="78"/>
                  </a:moveTo>
                  <a:lnTo>
                    <a:pt x="48" y="78"/>
                  </a:lnTo>
                  <a:lnTo>
                    <a:pt x="4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close/>
                  <a:moveTo>
                    <a:pt x="22" y="89"/>
                  </a:moveTo>
                  <a:lnTo>
                    <a:pt x="18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close/>
                  <a:moveTo>
                    <a:pt x="59" y="74"/>
                  </a:moveTo>
                  <a:lnTo>
                    <a:pt x="55" y="74"/>
                  </a:lnTo>
                  <a:lnTo>
                    <a:pt x="55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9" y="74"/>
                  </a:lnTo>
                  <a:close/>
                  <a:moveTo>
                    <a:pt x="70" y="92"/>
                  </a:moveTo>
                  <a:lnTo>
                    <a:pt x="70" y="89"/>
                  </a:lnTo>
                  <a:lnTo>
                    <a:pt x="70" y="89"/>
                  </a:lnTo>
                  <a:lnTo>
                    <a:pt x="74" y="89"/>
                  </a:lnTo>
                  <a:lnTo>
                    <a:pt x="74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92"/>
                  </a:lnTo>
                  <a:close/>
                  <a:moveTo>
                    <a:pt x="74" y="85"/>
                  </a:moveTo>
                  <a:lnTo>
                    <a:pt x="70" y="89"/>
                  </a:lnTo>
                  <a:lnTo>
                    <a:pt x="70" y="85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5"/>
                  </a:lnTo>
                  <a:lnTo>
                    <a:pt x="74" y="85"/>
                  </a:lnTo>
                  <a:close/>
                  <a:moveTo>
                    <a:pt x="26" y="107"/>
                  </a:moveTo>
                  <a:lnTo>
                    <a:pt x="26" y="107"/>
                  </a:lnTo>
                  <a:lnTo>
                    <a:pt x="26" y="104"/>
                  </a:lnTo>
                  <a:lnTo>
                    <a:pt x="33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3" y="107"/>
                  </a:lnTo>
                  <a:lnTo>
                    <a:pt x="29" y="107"/>
                  </a:lnTo>
                  <a:lnTo>
                    <a:pt x="26" y="107"/>
                  </a:lnTo>
                  <a:lnTo>
                    <a:pt x="26" y="10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3" y="18"/>
                  </a:lnTo>
                  <a:lnTo>
                    <a:pt x="11" y="26"/>
                  </a:lnTo>
                  <a:lnTo>
                    <a:pt x="15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15" y="37"/>
                  </a:lnTo>
                  <a:lnTo>
                    <a:pt x="15" y="33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7" y="40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9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22" y="81"/>
                  </a:lnTo>
                  <a:lnTo>
                    <a:pt x="26" y="8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9"/>
                  </a:lnTo>
                  <a:lnTo>
                    <a:pt x="29" y="85"/>
                  </a:lnTo>
                  <a:lnTo>
                    <a:pt x="29" y="81"/>
                  </a:lnTo>
                  <a:lnTo>
                    <a:pt x="29" y="85"/>
                  </a:lnTo>
                  <a:lnTo>
                    <a:pt x="33" y="81"/>
                  </a:lnTo>
                  <a:lnTo>
                    <a:pt x="40" y="74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48" y="78"/>
                  </a:lnTo>
                  <a:lnTo>
                    <a:pt x="52" y="74"/>
                  </a:lnTo>
                  <a:lnTo>
                    <a:pt x="55" y="78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9" y="70"/>
                  </a:lnTo>
                  <a:lnTo>
                    <a:pt x="63" y="70"/>
                  </a:lnTo>
                  <a:lnTo>
                    <a:pt x="66" y="66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3" y="40"/>
                  </a:lnTo>
                  <a:lnTo>
                    <a:pt x="59" y="37"/>
                  </a:lnTo>
                  <a:lnTo>
                    <a:pt x="59" y="29"/>
                  </a:lnTo>
                  <a:lnTo>
                    <a:pt x="48" y="18"/>
                  </a:lnTo>
                  <a:lnTo>
                    <a:pt x="40" y="11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1" y="11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6817391" y="2189123"/>
              <a:ext cx="100357" cy="156969"/>
            </a:xfrm>
            <a:custGeom>
              <a:avLst/>
              <a:gdLst>
                <a:gd name="T0" fmla="*/ 0 w 78"/>
                <a:gd name="T1" fmla="*/ 70 h 122"/>
                <a:gd name="T2" fmla="*/ 4 w 78"/>
                <a:gd name="T3" fmla="*/ 63 h 122"/>
                <a:gd name="T4" fmla="*/ 12 w 78"/>
                <a:gd name="T5" fmla="*/ 55 h 122"/>
                <a:gd name="T6" fmla="*/ 15 w 78"/>
                <a:gd name="T7" fmla="*/ 51 h 122"/>
                <a:gd name="T8" fmla="*/ 19 w 78"/>
                <a:gd name="T9" fmla="*/ 40 h 122"/>
                <a:gd name="T10" fmla="*/ 19 w 78"/>
                <a:gd name="T11" fmla="*/ 33 h 122"/>
                <a:gd name="T12" fmla="*/ 26 w 78"/>
                <a:gd name="T13" fmla="*/ 37 h 122"/>
                <a:gd name="T14" fmla="*/ 30 w 78"/>
                <a:gd name="T15" fmla="*/ 37 h 122"/>
                <a:gd name="T16" fmla="*/ 37 w 78"/>
                <a:gd name="T17" fmla="*/ 40 h 122"/>
                <a:gd name="T18" fmla="*/ 49 w 78"/>
                <a:gd name="T19" fmla="*/ 40 h 122"/>
                <a:gd name="T20" fmla="*/ 49 w 78"/>
                <a:gd name="T21" fmla="*/ 33 h 122"/>
                <a:gd name="T22" fmla="*/ 45 w 78"/>
                <a:gd name="T23" fmla="*/ 25 h 122"/>
                <a:gd name="T24" fmla="*/ 49 w 78"/>
                <a:gd name="T25" fmla="*/ 25 h 122"/>
                <a:gd name="T26" fmla="*/ 56 w 78"/>
                <a:gd name="T27" fmla="*/ 18 h 122"/>
                <a:gd name="T28" fmla="*/ 63 w 78"/>
                <a:gd name="T29" fmla="*/ 14 h 122"/>
                <a:gd name="T30" fmla="*/ 63 w 78"/>
                <a:gd name="T31" fmla="*/ 7 h 122"/>
                <a:gd name="T32" fmla="*/ 63 w 78"/>
                <a:gd name="T33" fmla="*/ 3 h 122"/>
                <a:gd name="T34" fmla="*/ 67 w 78"/>
                <a:gd name="T35" fmla="*/ 3 h 122"/>
                <a:gd name="T36" fmla="*/ 67 w 78"/>
                <a:gd name="T37" fmla="*/ 7 h 122"/>
                <a:gd name="T38" fmla="*/ 78 w 78"/>
                <a:gd name="T39" fmla="*/ 14 h 122"/>
                <a:gd name="T40" fmla="*/ 71 w 78"/>
                <a:gd name="T41" fmla="*/ 18 h 122"/>
                <a:gd name="T42" fmla="*/ 71 w 78"/>
                <a:gd name="T43" fmla="*/ 22 h 122"/>
                <a:gd name="T44" fmla="*/ 67 w 78"/>
                <a:gd name="T45" fmla="*/ 33 h 122"/>
                <a:gd name="T46" fmla="*/ 71 w 78"/>
                <a:gd name="T47" fmla="*/ 44 h 122"/>
                <a:gd name="T48" fmla="*/ 71 w 78"/>
                <a:gd name="T49" fmla="*/ 48 h 122"/>
                <a:gd name="T50" fmla="*/ 71 w 78"/>
                <a:gd name="T51" fmla="*/ 55 h 122"/>
                <a:gd name="T52" fmla="*/ 63 w 78"/>
                <a:gd name="T53" fmla="*/ 63 h 122"/>
                <a:gd name="T54" fmla="*/ 60 w 78"/>
                <a:gd name="T55" fmla="*/ 66 h 122"/>
                <a:gd name="T56" fmla="*/ 52 w 78"/>
                <a:gd name="T57" fmla="*/ 70 h 122"/>
                <a:gd name="T58" fmla="*/ 45 w 78"/>
                <a:gd name="T59" fmla="*/ 74 h 122"/>
                <a:gd name="T60" fmla="*/ 49 w 78"/>
                <a:gd name="T61" fmla="*/ 81 h 122"/>
                <a:gd name="T62" fmla="*/ 49 w 78"/>
                <a:gd name="T63" fmla="*/ 89 h 122"/>
                <a:gd name="T64" fmla="*/ 56 w 78"/>
                <a:gd name="T65" fmla="*/ 92 h 122"/>
                <a:gd name="T66" fmla="*/ 67 w 78"/>
                <a:gd name="T67" fmla="*/ 100 h 122"/>
                <a:gd name="T68" fmla="*/ 52 w 78"/>
                <a:gd name="T69" fmla="*/ 103 h 122"/>
                <a:gd name="T70" fmla="*/ 37 w 78"/>
                <a:gd name="T71" fmla="*/ 111 h 122"/>
                <a:gd name="T72" fmla="*/ 34 w 78"/>
                <a:gd name="T73" fmla="*/ 118 h 122"/>
                <a:gd name="T74" fmla="*/ 26 w 78"/>
                <a:gd name="T75" fmla="*/ 118 h 122"/>
                <a:gd name="T76" fmla="*/ 26 w 78"/>
                <a:gd name="T77" fmla="*/ 122 h 122"/>
                <a:gd name="T78" fmla="*/ 19 w 78"/>
                <a:gd name="T79" fmla="*/ 122 h 122"/>
                <a:gd name="T80" fmla="*/ 23 w 78"/>
                <a:gd name="T81" fmla="*/ 118 h 122"/>
                <a:gd name="T82" fmla="*/ 15 w 78"/>
                <a:gd name="T83" fmla="*/ 118 h 122"/>
                <a:gd name="T84" fmla="*/ 15 w 78"/>
                <a:gd name="T85" fmla="*/ 115 h 122"/>
                <a:gd name="T86" fmla="*/ 19 w 78"/>
                <a:gd name="T87" fmla="*/ 103 h 122"/>
                <a:gd name="T88" fmla="*/ 26 w 78"/>
                <a:gd name="T89" fmla="*/ 100 h 122"/>
                <a:gd name="T90" fmla="*/ 15 w 78"/>
                <a:gd name="T91" fmla="*/ 103 h 122"/>
                <a:gd name="T92" fmla="*/ 15 w 78"/>
                <a:gd name="T93" fmla="*/ 92 h 122"/>
                <a:gd name="T94" fmla="*/ 15 w 78"/>
                <a:gd name="T95" fmla="*/ 85 h 122"/>
                <a:gd name="T96" fmla="*/ 19 w 78"/>
                <a:gd name="T97" fmla="*/ 81 h 122"/>
                <a:gd name="T98" fmla="*/ 15 w 78"/>
                <a:gd name="T99" fmla="*/ 81 h 122"/>
                <a:gd name="T100" fmla="*/ 8 w 78"/>
                <a:gd name="T101" fmla="*/ 81 h 122"/>
                <a:gd name="T102" fmla="*/ 4 w 78"/>
                <a:gd name="T103" fmla="*/ 81 h 122"/>
                <a:gd name="T104" fmla="*/ 0 w 78"/>
                <a:gd name="T105" fmla="*/ 77 h 122"/>
                <a:gd name="T106" fmla="*/ 0 w 78"/>
                <a:gd name="T107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22">
                  <a:moveTo>
                    <a:pt x="0" y="77"/>
                  </a:moveTo>
                  <a:lnTo>
                    <a:pt x="0" y="70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3"/>
                  </a:lnTo>
                  <a:lnTo>
                    <a:pt x="23" y="29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40"/>
                  </a:lnTo>
                  <a:lnTo>
                    <a:pt x="45" y="37"/>
                  </a:lnTo>
                  <a:lnTo>
                    <a:pt x="49" y="40"/>
                  </a:lnTo>
                  <a:lnTo>
                    <a:pt x="52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9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4" y="1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2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71" y="37"/>
                  </a:lnTo>
                  <a:lnTo>
                    <a:pt x="71" y="44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1"/>
                  </a:lnTo>
                  <a:lnTo>
                    <a:pt x="71" y="55"/>
                  </a:lnTo>
                  <a:lnTo>
                    <a:pt x="60" y="63"/>
                  </a:lnTo>
                  <a:lnTo>
                    <a:pt x="63" y="63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6" y="66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9" y="81"/>
                  </a:lnTo>
                  <a:lnTo>
                    <a:pt x="45" y="85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6" y="92"/>
                  </a:lnTo>
                  <a:lnTo>
                    <a:pt x="67" y="96"/>
                  </a:lnTo>
                  <a:lnTo>
                    <a:pt x="67" y="100"/>
                  </a:lnTo>
                  <a:lnTo>
                    <a:pt x="63" y="103"/>
                  </a:lnTo>
                  <a:lnTo>
                    <a:pt x="52" y="103"/>
                  </a:lnTo>
                  <a:lnTo>
                    <a:pt x="45" y="111"/>
                  </a:lnTo>
                  <a:lnTo>
                    <a:pt x="37" y="111"/>
                  </a:lnTo>
                  <a:lnTo>
                    <a:pt x="34" y="115"/>
                  </a:lnTo>
                  <a:lnTo>
                    <a:pt x="34" y="118"/>
                  </a:lnTo>
                  <a:lnTo>
                    <a:pt x="30" y="115"/>
                  </a:lnTo>
                  <a:lnTo>
                    <a:pt x="26" y="118"/>
                  </a:lnTo>
                  <a:lnTo>
                    <a:pt x="30" y="118"/>
                  </a:lnTo>
                  <a:lnTo>
                    <a:pt x="26" y="122"/>
                  </a:lnTo>
                  <a:lnTo>
                    <a:pt x="23" y="122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3" y="118"/>
                  </a:lnTo>
                  <a:lnTo>
                    <a:pt x="19" y="115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5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6" y="100"/>
                  </a:lnTo>
                  <a:lnTo>
                    <a:pt x="23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19" y="89"/>
                  </a:lnTo>
                  <a:lnTo>
                    <a:pt x="15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2" y="85"/>
                  </a:lnTo>
                  <a:lnTo>
                    <a:pt x="8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6002952" y="1988409"/>
              <a:ext cx="653609" cy="276626"/>
            </a:xfrm>
            <a:custGeom>
              <a:avLst/>
              <a:gdLst>
                <a:gd name="T0" fmla="*/ 19 w 508"/>
                <a:gd name="T1" fmla="*/ 66 h 215"/>
                <a:gd name="T2" fmla="*/ 30 w 508"/>
                <a:gd name="T3" fmla="*/ 52 h 215"/>
                <a:gd name="T4" fmla="*/ 37 w 508"/>
                <a:gd name="T5" fmla="*/ 44 h 215"/>
                <a:gd name="T6" fmla="*/ 60 w 508"/>
                <a:gd name="T7" fmla="*/ 37 h 215"/>
                <a:gd name="T8" fmla="*/ 71 w 508"/>
                <a:gd name="T9" fmla="*/ 41 h 215"/>
                <a:gd name="T10" fmla="*/ 89 w 508"/>
                <a:gd name="T11" fmla="*/ 41 h 215"/>
                <a:gd name="T12" fmla="*/ 108 w 508"/>
                <a:gd name="T13" fmla="*/ 55 h 215"/>
                <a:gd name="T14" fmla="*/ 126 w 508"/>
                <a:gd name="T15" fmla="*/ 52 h 215"/>
                <a:gd name="T16" fmla="*/ 145 w 508"/>
                <a:gd name="T17" fmla="*/ 52 h 215"/>
                <a:gd name="T18" fmla="*/ 148 w 508"/>
                <a:gd name="T19" fmla="*/ 33 h 215"/>
                <a:gd name="T20" fmla="*/ 137 w 508"/>
                <a:gd name="T21" fmla="*/ 18 h 215"/>
                <a:gd name="T22" fmla="*/ 148 w 508"/>
                <a:gd name="T23" fmla="*/ 7 h 215"/>
                <a:gd name="T24" fmla="*/ 159 w 508"/>
                <a:gd name="T25" fmla="*/ 3 h 215"/>
                <a:gd name="T26" fmla="*/ 182 w 508"/>
                <a:gd name="T27" fmla="*/ 7 h 215"/>
                <a:gd name="T28" fmla="*/ 200 w 508"/>
                <a:gd name="T29" fmla="*/ 11 h 215"/>
                <a:gd name="T30" fmla="*/ 208 w 508"/>
                <a:gd name="T31" fmla="*/ 26 h 215"/>
                <a:gd name="T32" fmla="*/ 219 w 508"/>
                <a:gd name="T33" fmla="*/ 33 h 215"/>
                <a:gd name="T34" fmla="*/ 237 w 508"/>
                <a:gd name="T35" fmla="*/ 37 h 215"/>
                <a:gd name="T36" fmla="*/ 259 w 508"/>
                <a:gd name="T37" fmla="*/ 29 h 215"/>
                <a:gd name="T38" fmla="*/ 285 w 508"/>
                <a:gd name="T39" fmla="*/ 33 h 215"/>
                <a:gd name="T40" fmla="*/ 308 w 508"/>
                <a:gd name="T41" fmla="*/ 44 h 215"/>
                <a:gd name="T42" fmla="*/ 330 w 508"/>
                <a:gd name="T43" fmla="*/ 48 h 215"/>
                <a:gd name="T44" fmla="*/ 356 w 508"/>
                <a:gd name="T45" fmla="*/ 48 h 215"/>
                <a:gd name="T46" fmla="*/ 378 w 508"/>
                <a:gd name="T47" fmla="*/ 37 h 215"/>
                <a:gd name="T48" fmla="*/ 393 w 508"/>
                <a:gd name="T49" fmla="*/ 26 h 215"/>
                <a:gd name="T50" fmla="*/ 408 w 508"/>
                <a:gd name="T51" fmla="*/ 18 h 215"/>
                <a:gd name="T52" fmla="*/ 422 w 508"/>
                <a:gd name="T53" fmla="*/ 26 h 215"/>
                <a:gd name="T54" fmla="*/ 437 w 508"/>
                <a:gd name="T55" fmla="*/ 48 h 215"/>
                <a:gd name="T56" fmla="*/ 445 w 508"/>
                <a:gd name="T57" fmla="*/ 74 h 215"/>
                <a:gd name="T58" fmla="*/ 471 w 508"/>
                <a:gd name="T59" fmla="*/ 66 h 215"/>
                <a:gd name="T60" fmla="*/ 496 w 508"/>
                <a:gd name="T61" fmla="*/ 70 h 215"/>
                <a:gd name="T62" fmla="*/ 504 w 508"/>
                <a:gd name="T63" fmla="*/ 89 h 215"/>
                <a:gd name="T64" fmla="*/ 496 w 508"/>
                <a:gd name="T65" fmla="*/ 92 h 215"/>
                <a:gd name="T66" fmla="*/ 474 w 508"/>
                <a:gd name="T67" fmla="*/ 100 h 215"/>
                <a:gd name="T68" fmla="*/ 467 w 508"/>
                <a:gd name="T69" fmla="*/ 104 h 215"/>
                <a:gd name="T70" fmla="*/ 452 w 508"/>
                <a:gd name="T71" fmla="*/ 126 h 215"/>
                <a:gd name="T72" fmla="*/ 430 w 508"/>
                <a:gd name="T73" fmla="*/ 133 h 215"/>
                <a:gd name="T74" fmla="*/ 415 w 508"/>
                <a:gd name="T75" fmla="*/ 137 h 215"/>
                <a:gd name="T76" fmla="*/ 393 w 508"/>
                <a:gd name="T77" fmla="*/ 148 h 215"/>
                <a:gd name="T78" fmla="*/ 404 w 508"/>
                <a:gd name="T79" fmla="*/ 163 h 215"/>
                <a:gd name="T80" fmla="*/ 382 w 508"/>
                <a:gd name="T81" fmla="*/ 189 h 215"/>
                <a:gd name="T82" fmla="*/ 352 w 508"/>
                <a:gd name="T83" fmla="*/ 196 h 215"/>
                <a:gd name="T84" fmla="*/ 311 w 508"/>
                <a:gd name="T85" fmla="*/ 215 h 215"/>
                <a:gd name="T86" fmla="*/ 289 w 508"/>
                <a:gd name="T87" fmla="*/ 215 h 215"/>
                <a:gd name="T88" fmla="*/ 248 w 508"/>
                <a:gd name="T89" fmla="*/ 196 h 215"/>
                <a:gd name="T90" fmla="*/ 215 w 508"/>
                <a:gd name="T91" fmla="*/ 200 h 215"/>
                <a:gd name="T92" fmla="*/ 167 w 508"/>
                <a:gd name="T93" fmla="*/ 200 h 215"/>
                <a:gd name="T94" fmla="*/ 152 w 508"/>
                <a:gd name="T95" fmla="*/ 178 h 215"/>
                <a:gd name="T96" fmla="*/ 145 w 508"/>
                <a:gd name="T97" fmla="*/ 170 h 215"/>
                <a:gd name="T98" fmla="*/ 122 w 508"/>
                <a:gd name="T99" fmla="*/ 163 h 215"/>
                <a:gd name="T100" fmla="*/ 100 w 508"/>
                <a:gd name="T101" fmla="*/ 156 h 215"/>
                <a:gd name="T102" fmla="*/ 63 w 508"/>
                <a:gd name="T103" fmla="*/ 148 h 215"/>
                <a:gd name="T104" fmla="*/ 67 w 508"/>
                <a:gd name="T105" fmla="*/ 133 h 215"/>
                <a:gd name="T106" fmla="*/ 60 w 508"/>
                <a:gd name="T107" fmla="*/ 118 h 215"/>
                <a:gd name="T108" fmla="*/ 52 w 508"/>
                <a:gd name="T109" fmla="*/ 107 h 215"/>
                <a:gd name="T110" fmla="*/ 37 w 508"/>
                <a:gd name="T111" fmla="*/ 104 h 215"/>
                <a:gd name="T112" fmla="*/ 26 w 508"/>
                <a:gd name="T113" fmla="*/ 100 h 215"/>
                <a:gd name="T114" fmla="*/ 19 w 508"/>
                <a:gd name="T115" fmla="*/ 96 h 215"/>
                <a:gd name="T116" fmla="*/ 4 w 508"/>
                <a:gd name="T117" fmla="*/ 85 h 215"/>
                <a:gd name="T118" fmla="*/ 0 w 508"/>
                <a:gd name="T119" fmla="*/ 8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" h="215">
                  <a:moveTo>
                    <a:pt x="0" y="78"/>
                  </a:moveTo>
                  <a:lnTo>
                    <a:pt x="4" y="70"/>
                  </a:lnTo>
                  <a:lnTo>
                    <a:pt x="8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5" y="41"/>
                  </a:lnTo>
                  <a:lnTo>
                    <a:pt x="48" y="37"/>
                  </a:lnTo>
                  <a:lnTo>
                    <a:pt x="56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71" y="37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11" y="52"/>
                  </a:lnTo>
                  <a:lnTo>
                    <a:pt x="115" y="52"/>
                  </a:lnTo>
                  <a:lnTo>
                    <a:pt x="119" y="52"/>
                  </a:lnTo>
                  <a:lnTo>
                    <a:pt x="122" y="52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52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45" y="52"/>
                  </a:lnTo>
                  <a:lnTo>
                    <a:pt x="148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4"/>
                  </a:lnTo>
                  <a:lnTo>
                    <a:pt x="148" y="4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18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8" y="7"/>
                  </a:lnTo>
                  <a:lnTo>
                    <a:pt x="148" y="7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3" y="3"/>
                  </a:lnTo>
                  <a:lnTo>
                    <a:pt x="167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11"/>
                  </a:lnTo>
                  <a:lnTo>
                    <a:pt x="197" y="11"/>
                  </a:lnTo>
                  <a:lnTo>
                    <a:pt x="200" y="11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4" y="22"/>
                  </a:lnTo>
                  <a:lnTo>
                    <a:pt x="208" y="26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11" y="29"/>
                  </a:lnTo>
                  <a:lnTo>
                    <a:pt x="215" y="33"/>
                  </a:lnTo>
                  <a:lnTo>
                    <a:pt x="215" y="33"/>
                  </a:lnTo>
                  <a:lnTo>
                    <a:pt x="219" y="33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4" y="37"/>
                  </a:lnTo>
                  <a:lnTo>
                    <a:pt x="234" y="37"/>
                  </a:lnTo>
                  <a:lnTo>
                    <a:pt x="237" y="37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245" y="33"/>
                  </a:lnTo>
                  <a:lnTo>
                    <a:pt x="248" y="29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29"/>
                  </a:lnTo>
                  <a:lnTo>
                    <a:pt x="267" y="29"/>
                  </a:lnTo>
                  <a:lnTo>
                    <a:pt x="271" y="29"/>
                  </a:lnTo>
                  <a:lnTo>
                    <a:pt x="278" y="29"/>
                  </a:lnTo>
                  <a:lnTo>
                    <a:pt x="282" y="29"/>
                  </a:lnTo>
                  <a:lnTo>
                    <a:pt x="285" y="33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0" y="37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1" y="44"/>
                  </a:lnTo>
                  <a:lnTo>
                    <a:pt x="315" y="48"/>
                  </a:lnTo>
                  <a:lnTo>
                    <a:pt x="315" y="48"/>
                  </a:lnTo>
                  <a:lnTo>
                    <a:pt x="322" y="48"/>
                  </a:lnTo>
                  <a:lnTo>
                    <a:pt x="330" y="48"/>
                  </a:lnTo>
                  <a:lnTo>
                    <a:pt x="341" y="48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8" y="48"/>
                  </a:lnTo>
                  <a:lnTo>
                    <a:pt x="352" y="48"/>
                  </a:lnTo>
                  <a:lnTo>
                    <a:pt x="356" y="48"/>
                  </a:lnTo>
                  <a:lnTo>
                    <a:pt x="356" y="44"/>
                  </a:lnTo>
                  <a:lnTo>
                    <a:pt x="363" y="41"/>
                  </a:lnTo>
                  <a:lnTo>
                    <a:pt x="367" y="41"/>
                  </a:lnTo>
                  <a:lnTo>
                    <a:pt x="371" y="41"/>
                  </a:lnTo>
                  <a:lnTo>
                    <a:pt x="371" y="37"/>
                  </a:lnTo>
                  <a:lnTo>
                    <a:pt x="378" y="37"/>
                  </a:lnTo>
                  <a:lnTo>
                    <a:pt x="382" y="37"/>
                  </a:lnTo>
                  <a:lnTo>
                    <a:pt x="385" y="33"/>
                  </a:lnTo>
                  <a:lnTo>
                    <a:pt x="385" y="33"/>
                  </a:lnTo>
                  <a:lnTo>
                    <a:pt x="385" y="29"/>
                  </a:lnTo>
                  <a:lnTo>
                    <a:pt x="389" y="26"/>
                  </a:lnTo>
                  <a:lnTo>
                    <a:pt x="393" y="26"/>
                  </a:lnTo>
                  <a:lnTo>
                    <a:pt x="393" y="22"/>
                  </a:lnTo>
                  <a:lnTo>
                    <a:pt x="396" y="18"/>
                  </a:lnTo>
                  <a:lnTo>
                    <a:pt x="400" y="18"/>
                  </a:lnTo>
                  <a:lnTo>
                    <a:pt x="400" y="22"/>
                  </a:lnTo>
                  <a:lnTo>
                    <a:pt x="404" y="18"/>
                  </a:lnTo>
                  <a:lnTo>
                    <a:pt x="408" y="18"/>
                  </a:lnTo>
                  <a:lnTo>
                    <a:pt x="411" y="22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2" y="26"/>
                  </a:lnTo>
                  <a:lnTo>
                    <a:pt x="426" y="22"/>
                  </a:lnTo>
                  <a:lnTo>
                    <a:pt x="426" y="22"/>
                  </a:lnTo>
                  <a:lnTo>
                    <a:pt x="433" y="22"/>
                  </a:lnTo>
                  <a:lnTo>
                    <a:pt x="437" y="22"/>
                  </a:lnTo>
                  <a:lnTo>
                    <a:pt x="441" y="26"/>
                  </a:lnTo>
                  <a:lnTo>
                    <a:pt x="437" y="48"/>
                  </a:lnTo>
                  <a:lnTo>
                    <a:pt x="437" y="52"/>
                  </a:lnTo>
                  <a:lnTo>
                    <a:pt x="437" y="55"/>
                  </a:lnTo>
                  <a:lnTo>
                    <a:pt x="437" y="59"/>
                  </a:lnTo>
                  <a:lnTo>
                    <a:pt x="433" y="66"/>
                  </a:lnTo>
                  <a:lnTo>
                    <a:pt x="437" y="70"/>
                  </a:lnTo>
                  <a:lnTo>
                    <a:pt x="445" y="74"/>
                  </a:lnTo>
                  <a:lnTo>
                    <a:pt x="452" y="70"/>
                  </a:lnTo>
                  <a:lnTo>
                    <a:pt x="456" y="70"/>
                  </a:lnTo>
                  <a:lnTo>
                    <a:pt x="463" y="70"/>
                  </a:lnTo>
                  <a:lnTo>
                    <a:pt x="467" y="74"/>
                  </a:lnTo>
                  <a:lnTo>
                    <a:pt x="471" y="70"/>
                  </a:lnTo>
                  <a:lnTo>
                    <a:pt x="471" y="66"/>
                  </a:lnTo>
                  <a:lnTo>
                    <a:pt x="471" y="63"/>
                  </a:lnTo>
                  <a:lnTo>
                    <a:pt x="474" y="63"/>
                  </a:lnTo>
                  <a:lnTo>
                    <a:pt x="478" y="59"/>
                  </a:lnTo>
                  <a:lnTo>
                    <a:pt x="485" y="63"/>
                  </a:lnTo>
                  <a:lnTo>
                    <a:pt x="489" y="66"/>
                  </a:lnTo>
                  <a:lnTo>
                    <a:pt x="496" y="70"/>
                  </a:lnTo>
                  <a:lnTo>
                    <a:pt x="500" y="78"/>
                  </a:lnTo>
                  <a:lnTo>
                    <a:pt x="504" y="81"/>
                  </a:lnTo>
                  <a:lnTo>
                    <a:pt x="508" y="85"/>
                  </a:lnTo>
                  <a:lnTo>
                    <a:pt x="508" y="85"/>
                  </a:lnTo>
                  <a:lnTo>
                    <a:pt x="508" y="89"/>
                  </a:lnTo>
                  <a:lnTo>
                    <a:pt x="504" y="89"/>
                  </a:lnTo>
                  <a:lnTo>
                    <a:pt x="504" y="92"/>
                  </a:lnTo>
                  <a:lnTo>
                    <a:pt x="504" y="9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496" y="92"/>
                  </a:lnTo>
                  <a:lnTo>
                    <a:pt x="496" y="92"/>
                  </a:lnTo>
                  <a:lnTo>
                    <a:pt x="489" y="92"/>
                  </a:lnTo>
                  <a:lnTo>
                    <a:pt x="489" y="92"/>
                  </a:lnTo>
                  <a:lnTo>
                    <a:pt x="485" y="96"/>
                  </a:lnTo>
                  <a:lnTo>
                    <a:pt x="482" y="100"/>
                  </a:lnTo>
                  <a:lnTo>
                    <a:pt x="478" y="100"/>
                  </a:lnTo>
                  <a:lnTo>
                    <a:pt x="474" y="100"/>
                  </a:lnTo>
                  <a:lnTo>
                    <a:pt x="474" y="100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67" y="104"/>
                  </a:lnTo>
                  <a:lnTo>
                    <a:pt x="467" y="104"/>
                  </a:lnTo>
                  <a:lnTo>
                    <a:pt x="463" y="111"/>
                  </a:lnTo>
                  <a:lnTo>
                    <a:pt x="463" y="115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59" y="118"/>
                  </a:lnTo>
                  <a:lnTo>
                    <a:pt x="452" y="126"/>
                  </a:lnTo>
                  <a:lnTo>
                    <a:pt x="448" y="126"/>
                  </a:lnTo>
                  <a:lnTo>
                    <a:pt x="441" y="122"/>
                  </a:lnTo>
                  <a:lnTo>
                    <a:pt x="441" y="126"/>
                  </a:lnTo>
                  <a:lnTo>
                    <a:pt x="437" y="130"/>
                  </a:lnTo>
                  <a:lnTo>
                    <a:pt x="433" y="133"/>
                  </a:lnTo>
                  <a:lnTo>
                    <a:pt x="430" y="133"/>
                  </a:lnTo>
                  <a:lnTo>
                    <a:pt x="430" y="137"/>
                  </a:lnTo>
                  <a:lnTo>
                    <a:pt x="426" y="141"/>
                  </a:lnTo>
                  <a:lnTo>
                    <a:pt x="426" y="141"/>
                  </a:lnTo>
                  <a:lnTo>
                    <a:pt x="422" y="137"/>
                  </a:lnTo>
                  <a:lnTo>
                    <a:pt x="419" y="137"/>
                  </a:lnTo>
                  <a:lnTo>
                    <a:pt x="415" y="137"/>
                  </a:lnTo>
                  <a:lnTo>
                    <a:pt x="411" y="133"/>
                  </a:lnTo>
                  <a:lnTo>
                    <a:pt x="404" y="133"/>
                  </a:lnTo>
                  <a:lnTo>
                    <a:pt x="400" y="133"/>
                  </a:lnTo>
                  <a:lnTo>
                    <a:pt x="396" y="137"/>
                  </a:lnTo>
                  <a:lnTo>
                    <a:pt x="393" y="141"/>
                  </a:lnTo>
                  <a:lnTo>
                    <a:pt x="393" y="148"/>
                  </a:lnTo>
                  <a:lnTo>
                    <a:pt x="393" y="152"/>
                  </a:lnTo>
                  <a:lnTo>
                    <a:pt x="393" y="152"/>
                  </a:lnTo>
                  <a:lnTo>
                    <a:pt x="400" y="156"/>
                  </a:lnTo>
                  <a:lnTo>
                    <a:pt x="408" y="159"/>
                  </a:lnTo>
                  <a:lnTo>
                    <a:pt x="408" y="163"/>
                  </a:lnTo>
                  <a:lnTo>
                    <a:pt x="404" y="163"/>
                  </a:lnTo>
                  <a:lnTo>
                    <a:pt x="404" y="167"/>
                  </a:lnTo>
                  <a:lnTo>
                    <a:pt x="396" y="174"/>
                  </a:lnTo>
                  <a:lnTo>
                    <a:pt x="393" y="181"/>
                  </a:lnTo>
                  <a:lnTo>
                    <a:pt x="389" y="185"/>
                  </a:lnTo>
                  <a:lnTo>
                    <a:pt x="385" y="185"/>
                  </a:lnTo>
                  <a:lnTo>
                    <a:pt x="382" y="189"/>
                  </a:lnTo>
                  <a:lnTo>
                    <a:pt x="378" y="189"/>
                  </a:lnTo>
                  <a:lnTo>
                    <a:pt x="374" y="189"/>
                  </a:lnTo>
                  <a:lnTo>
                    <a:pt x="371" y="193"/>
                  </a:lnTo>
                  <a:lnTo>
                    <a:pt x="363" y="193"/>
                  </a:lnTo>
                  <a:lnTo>
                    <a:pt x="356" y="193"/>
                  </a:lnTo>
                  <a:lnTo>
                    <a:pt x="352" y="196"/>
                  </a:lnTo>
                  <a:lnTo>
                    <a:pt x="348" y="196"/>
                  </a:lnTo>
                  <a:lnTo>
                    <a:pt x="337" y="200"/>
                  </a:lnTo>
                  <a:lnTo>
                    <a:pt x="326" y="204"/>
                  </a:lnTo>
                  <a:lnTo>
                    <a:pt x="322" y="207"/>
                  </a:lnTo>
                  <a:lnTo>
                    <a:pt x="315" y="215"/>
                  </a:lnTo>
                  <a:lnTo>
                    <a:pt x="311" y="215"/>
                  </a:lnTo>
                  <a:lnTo>
                    <a:pt x="308" y="215"/>
                  </a:lnTo>
                  <a:lnTo>
                    <a:pt x="304" y="215"/>
                  </a:lnTo>
                  <a:lnTo>
                    <a:pt x="304" y="215"/>
                  </a:lnTo>
                  <a:lnTo>
                    <a:pt x="304" y="211"/>
                  </a:lnTo>
                  <a:lnTo>
                    <a:pt x="296" y="211"/>
                  </a:lnTo>
                  <a:lnTo>
                    <a:pt x="289" y="215"/>
                  </a:lnTo>
                  <a:lnTo>
                    <a:pt x="285" y="211"/>
                  </a:lnTo>
                  <a:lnTo>
                    <a:pt x="278" y="211"/>
                  </a:lnTo>
                  <a:lnTo>
                    <a:pt x="271" y="207"/>
                  </a:lnTo>
                  <a:lnTo>
                    <a:pt x="259" y="204"/>
                  </a:lnTo>
                  <a:lnTo>
                    <a:pt x="252" y="196"/>
                  </a:lnTo>
                  <a:lnTo>
                    <a:pt x="248" y="196"/>
                  </a:lnTo>
                  <a:lnTo>
                    <a:pt x="237" y="19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2" y="196"/>
                  </a:lnTo>
                  <a:lnTo>
                    <a:pt x="222" y="200"/>
                  </a:lnTo>
                  <a:lnTo>
                    <a:pt x="215" y="200"/>
                  </a:lnTo>
                  <a:lnTo>
                    <a:pt x="208" y="200"/>
                  </a:lnTo>
                  <a:lnTo>
                    <a:pt x="197" y="200"/>
                  </a:lnTo>
                  <a:lnTo>
                    <a:pt x="185" y="200"/>
                  </a:lnTo>
                  <a:lnTo>
                    <a:pt x="178" y="200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3" y="200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6" y="185"/>
                  </a:lnTo>
                  <a:lnTo>
                    <a:pt x="152" y="181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8" y="174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1" y="170"/>
                  </a:lnTo>
                  <a:lnTo>
                    <a:pt x="141" y="170"/>
                  </a:lnTo>
                  <a:lnTo>
                    <a:pt x="137" y="170"/>
                  </a:lnTo>
                  <a:lnTo>
                    <a:pt x="134" y="167"/>
                  </a:lnTo>
                  <a:lnTo>
                    <a:pt x="126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9" y="159"/>
                  </a:lnTo>
                  <a:lnTo>
                    <a:pt x="115" y="159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7" y="156"/>
                  </a:lnTo>
                  <a:lnTo>
                    <a:pt x="89" y="156"/>
                  </a:lnTo>
                  <a:lnTo>
                    <a:pt x="71" y="156"/>
                  </a:lnTo>
                  <a:lnTo>
                    <a:pt x="67" y="152"/>
                  </a:lnTo>
                  <a:lnTo>
                    <a:pt x="63" y="148"/>
                  </a:lnTo>
                  <a:lnTo>
                    <a:pt x="63" y="144"/>
                  </a:lnTo>
                  <a:lnTo>
                    <a:pt x="63" y="141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37"/>
                  </a:lnTo>
                  <a:lnTo>
                    <a:pt x="67" y="13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3" y="122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56" y="111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1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0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15" y="96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5193663" y="1935656"/>
              <a:ext cx="800284" cy="382130"/>
            </a:xfrm>
            <a:custGeom>
              <a:avLst/>
              <a:gdLst>
                <a:gd name="T0" fmla="*/ 15 w 622"/>
                <a:gd name="T1" fmla="*/ 174 h 297"/>
                <a:gd name="T2" fmla="*/ 0 w 622"/>
                <a:gd name="T3" fmla="*/ 141 h 297"/>
                <a:gd name="T4" fmla="*/ 29 w 622"/>
                <a:gd name="T5" fmla="*/ 133 h 297"/>
                <a:gd name="T6" fmla="*/ 44 w 622"/>
                <a:gd name="T7" fmla="*/ 107 h 297"/>
                <a:gd name="T8" fmla="*/ 59 w 622"/>
                <a:gd name="T9" fmla="*/ 100 h 297"/>
                <a:gd name="T10" fmla="*/ 70 w 622"/>
                <a:gd name="T11" fmla="*/ 100 h 297"/>
                <a:gd name="T12" fmla="*/ 100 w 622"/>
                <a:gd name="T13" fmla="*/ 107 h 297"/>
                <a:gd name="T14" fmla="*/ 118 w 622"/>
                <a:gd name="T15" fmla="*/ 115 h 297"/>
                <a:gd name="T16" fmla="*/ 141 w 622"/>
                <a:gd name="T17" fmla="*/ 107 h 297"/>
                <a:gd name="T18" fmla="*/ 163 w 622"/>
                <a:gd name="T19" fmla="*/ 107 h 297"/>
                <a:gd name="T20" fmla="*/ 178 w 622"/>
                <a:gd name="T21" fmla="*/ 115 h 297"/>
                <a:gd name="T22" fmla="*/ 207 w 622"/>
                <a:gd name="T23" fmla="*/ 115 h 297"/>
                <a:gd name="T24" fmla="*/ 200 w 622"/>
                <a:gd name="T25" fmla="*/ 89 h 297"/>
                <a:gd name="T26" fmla="*/ 196 w 622"/>
                <a:gd name="T27" fmla="*/ 74 h 297"/>
                <a:gd name="T28" fmla="*/ 211 w 622"/>
                <a:gd name="T29" fmla="*/ 56 h 297"/>
                <a:gd name="T30" fmla="*/ 200 w 622"/>
                <a:gd name="T31" fmla="*/ 52 h 297"/>
                <a:gd name="T32" fmla="*/ 207 w 622"/>
                <a:gd name="T33" fmla="*/ 44 h 297"/>
                <a:gd name="T34" fmla="*/ 229 w 622"/>
                <a:gd name="T35" fmla="*/ 37 h 297"/>
                <a:gd name="T36" fmla="*/ 255 w 622"/>
                <a:gd name="T37" fmla="*/ 30 h 297"/>
                <a:gd name="T38" fmla="*/ 274 w 622"/>
                <a:gd name="T39" fmla="*/ 22 h 297"/>
                <a:gd name="T40" fmla="*/ 300 w 622"/>
                <a:gd name="T41" fmla="*/ 11 h 297"/>
                <a:gd name="T42" fmla="*/ 322 w 622"/>
                <a:gd name="T43" fmla="*/ 4 h 297"/>
                <a:gd name="T44" fmla="*/ 344 w 622"/>
                <a:gd name="T45" fmla="*/ 15 h 297"/>
                <a:gd name="T46" fmla="*/ 352 w 622"/>
                <a:gd name="T47" fmla="*/ 26 h 297"/>
                <a:gd name="T48" fmla="*/ 366 w 622"/>
                <a:gd name="T49" fmla="*/ 26 h 297"/>
                <a:gd name="T50" fmla="*/ 381 w 622"/>
                <a:gd name="T51" fmla="*/ 30 h 297"/>
                <a:gd name="T52" fmla="*/ 392 w 622"/>
                <a:gd name="T53" fmla="*/ 37 h 297"/>
                <a:gd name="T54" fmla="*/ 415 w 622"/>
                <a:gd name="T55" fmla="*/ 26 h 297"/>
                <a:gd name="T56" fmla="*/ 433 w 622"/>
                <a:gd name="T57" fmla="*/ 22 h 297"/>
                <a:gd name="T58" fmla="*/ 507 w 622"/>
                <a:gd name="T59" fmla="*/ 82 h 297"/>
                <a:gd name="T60" fmla="*/ 529 w 622"/>
                <a:gd name="T61" fmla="*/ 89 h 297"/>
                <a:gd name="T62" fmla="*/ 552 w 622"/>
                <a:gd name="T63" fmla="*/ 85 h 297"/>
                <a:gd name="T64" fmla="*/ 581 w 622"/>
                <a:gd name="T65" fmla="*/ 100 h 297"/>
                <a:gd name="T66" fmla="*/ 589 w 622"/>
                <a:gd name="T67" fmla="*/ 111 h 297"/>
                <a:gd name="T68" fmla="*/ 611 w 622"/>
                <a:gd name="T69" fmla="*/ 111 h 297"/>
                <a:gd name="T70" fmla="*/ 614 w 622"/>
                <a:gd name="T71" fmla="*/ 130 h 297"/>
                <a:gd name="T72" fmla="*/ 607 w 622"/>
                <a:gd name="T73" fmla="*/ 163 h 297"/>
                <a:gd name="T74" fmla="*/ 574 w 622"/>
                <a:gd name="T75" fmla="*/ 163 h 297"/>
                <a:gd name="T76" fmla="*/ 566 w 622"/>
                <a:gd name="T77" fmla="*/ 197 h 297"/>
                <a:gd name="T78" fmla="*/ 552 w 622"/>
                <a:gd name="T79" fmla="*/ 204 h 297"/>
                <a:gd name="T80" fmla="*/ 537 w 622"/>
                <a:gd name="T81" fmla="*/ 215 h 297"/>
                <a:gd name="T82" fmla="*/ 548 w 622"/>
                <a:gd name="T83" fmla="*/ 237 h 297"/>
                <a:gd name="T84" fmla="*/ 548 w 622"/>
                <a:gd name="T85" fmla="*/ 260 h 297"/>
                <a:gd name="T86" fmla="*/ 489 w 622"/>
                <a:gd name="T87" fmla="*/ 252 h 297"/>
                <a:gd name="T88" fmla="*/ 448 w 622"/>
                <a:gd name="T89" fmla="*/ 252 h 297"/>
                <a:gd name="T90" fmla="*/ 415 w 622"/>
                <a:gd name="T91" fmla="*/ 263 h 297"/>
                <a:gd name="T92" fmla="*/ 392 w 622"/>
                <a:gd name="T93" fmla="*/ 274 h 297"/>
                <a:gd name="T94" fmla="*/ 352 w 622"/>
                <a:gd name="T95" fmla="*/ 293 h 297"/>
                <a:gd name="T96" fmla="*/ 278 w 622"/>
                <a:gd name="T97" fmla="*/ 245 h 297"/>
                <a:gd name="T98" fmla="*/ 152 w 622"/>
                <a:gd name="T99" fmla="*/ 286 h 297"/>
                <a:gd name="T100" fmla="*/ 115 w 622"/>
                <a:gd name="T101" fmla="*/ 274 h 297"/>
                <a:gd name="T102" fmla="*/ 96 w 622"/>
                <a:gd name="T103" fmla="*/ 267 h 297"/>
                <a:gd name="T104" fmla="*/ 81 w 622"/>
                <a:gd name="T105" fmla="*/ 252 h 297"/>
                <a:gd name="T106" fmla="*/ 70 w 622"/>
                <a:gd name="T107" fmla="*/ 237 h 297"/>
                <a:gd name="T108" fmla="*/ 89 w 622"/>
                <a:gd name="T109" fmla="*/ 237 h 297"/>
                <a:gd name="T110" fmla="*/ 81 w 622"/>
                <a:gd name="T111" fmla="*/ 226 h 297"/>
                <a:gd name="T112" fmla="*/ 103 w 622"/>
                <a:gd name="T113" fmla="*/ 222 h 297"/>
                <a:gd name="T114" fmla="*/ 107 w 622"/>
                <a:gd name="T115" fmla="*/ 211 h 297"/>
                <a:gd name="T116" fmla="*/ 107 w 622"/>
                <a:gd name="T117" fmla="*/ 197 h 297"/>
                <a:gd name="T118" fmla="*/ 92 w 622"/>
                <a:gd name="T119" fmla="*/ 193 h 297"/>
                <a:gd name="T120" fmla="*/ 81 w 622"/>
                <a:gd name="T121" fmla="*/ 189 h 297"/>
                <a:gd name="T122" fmla="*/ 66 w 622"/>
                <a:gd name="T123" fmla="*/ 193 h 297"/>
                <a:gd name="T124" fmla="*/ 52 w 622"/>
                <a:gd name="T125" fmla="*/ 20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2" h="297">
                  <a:moveTo>
                    <a:pt x="48" y="200"/>
                  </a:moveTo>
                  <a:lnTo>
                    <a:pt x="44" y="197"/>
                  </a:lnTo>
                  <a:lnTo>
                    <a:pt x="37" y="200"/>
                  </a:lnTo>
                  <a:lnTo>
                    <a:pt x="33" y="197"/>
                  </a:lnTo>
                  <a:lnTo>
                    <a:pt x="33" y="193"/>
                  </a:lnTo>
                  <a:lnTo>
                    <a:pt x="41" y="193"/>
                  </a:lnTo>
                  <a:lnTo>
                    <a:pt x="33" y="182"/>
                  </a:lnTo>
                  <a:lnTo>
                    <a:pt x="26" y="178"/>
                  </a:lnTo>
                  <a:lnTo>
                    <a:pt x="15" y="174"/>
                  </a:lnTo>
                  <a:lnTo>
                    <a:pt x="15" y="178"/>
                  </a:lnTo>
                  <a:lnTo>
                    <a:pt x="7" y="171"/>
                  </a:lnTo>
                  <a:lnTo>
                    <a:pt x="7" y="171"/>
                  </a:lnTo>
                  <a:lnTo>
                    <a:pt x="7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4" y="148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4" y="137"/>
                  </a:lnTo>
                  <a:lnTo>
                    <a:pt x="7" y="133"/>
                  </a:lnTo>
                  <a:lnTo>
                    <a:pt x="7" y="130"/>
                  </a:lnTo>
                  <a:lnTo>
                    <a:pt x="11" y="126"/>
                  </a:lnTo>
                  <a:lnTo>
                    <a:pt x="18" y="133"/>
                  </a:lnTo>
                  <a:lnTo>
                    <a:pt x="18" y="137"/>
                  </a:lnTo>
                  <a:lnTo>
                    <a:pt x="26" y="141"/>
                  </a:lnTo>
                  <a:lnTo>
                    <a:pt x="29" y="137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6" y="122"/>
                  </a:lnTo>
                  <a:lnTo>
                    <a:pt x="33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4" y="107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2" y="104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5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100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78" y="100"/>
                  </a:lnTo>
                  <a:lnTo>
                    <a:pt x="81" y="104"/>
                  </a:lnTo>
                  <a:lnTo>
                    <a:pt x="89" y="100"/>
                  </a:lnTo>
                  <a:lnTo>
                    <a:pt x="92" y="100"/>
                  </a:lnTo>
                  <a:lnTo>
                    <a:pt x="92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3" y="107"/>
                  </a:lnTo>
                  <a:lnTo>
                    <a:pt x="103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5" y="115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18" y="115"/>
                  </a:lnTo>
                  <a:lnTo>
                    <a:pt x="122" y="111"/>
                  </a:lnTo>
                  <a:lnTo>
                    <a:pt x="122" y="115"/>
                  </a:lnTo>
                  <a:lnTo>
                    <a:pt x="129" y="115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37" y="115"/>
                  </a:lnTo>
                  <a:lnTo>
                    <a:pt x="137" y="111"/>
                  </a:lnTo>
                  <a:lnTo>
                    <a:pt x="141" y="111"/>
                  </a:lnTo>
                  <a:lnTo>
                    <a:pt x="141" y="107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8" y="107"/>
                  </a:lnTo>
                  <a:lnTo>
                    <a:pt x="152" y="107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63" y="111"/>
                  </a:lnTo>
                  <a:lnTo>
                    <a:pt x="159" y="107"/>
                  </a:lnTo>
                  <a:lnTo>
                    <a:pt x="163" y="107"/>
                  </a:lnTo>
                  <a:lnTo>
                    <a:pt x="166" y="107"/>
                  </a:lnTo>
                  <a:lnTo>
                    <a:pt x="170" y="104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74" y="115"/>
                  </a:lnTo>
                  <a:lnTo>
                    <a:pt x="178" y="115"/>
                  </a:lnTo>
                  <a:lnTo>
                    <a:pt x="178" y="115"/>
                  </a:lnTo>
                  <a:lnTo>
                    <a:pt x="181" y="115"/>
                  </a:lnTo>
                  <a:lnTo>
                    <a:pt x="185" y="115"/>
                  </a:lnTo>
                  <a:lnTo>
                    <a:pt x="192" y="119"/>
                  </a:lnTo>
                  <a:lnTo>
                    <a:pt x="196" y="119"/>
                  </a:lnTo>
                  <a:lnTo>
                    <a:pt x="196" y="115"/>
                  </a:lnTo>
                  <a:lnTo>
                    <a:pt x="196" y="111"/>
                  </a:lnTo>
                  <a:lnTo>
                    <a:pt x="200" y="111"/>
                  </a:lnTo>
                  <a:lnTo>
                    <a:pt x="203" y="115"/>
                  </a:lnTo>
                  <a:lnTo>
                    <a:pt x="207" y="115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96"/>
                  </a:lnTo>
                  <a:lnTo>
                    <a:pt x="215" y="96"/>
                  </a:lnTo>
                  <a:lnTo>
                    <a:pt x="207" y="96"/>
                  </a:lnTo>
                  <a:lnTo>
                    <a:pt x="207" y="96"/>
                  </a:lnTo>
                  <a:lnTo>
                    <a:pt x="203" y="93"/>
                  </a:lnTo>
                  <a:lnTo>
                    <a:pt x="200" y="93"/>
                  </a:lnTo>
                  <a:lnTo>
                    <a:pt x="200" y="89"/>
                  </a:lnTo>
                  <a:lnTo>
                    <a:pt x="196" y="89"/>
                  </a:lnTo>
                  <a:lnTo>
                    <a:pt x="196" y="89"/>
                  </a:lnTo>
                  <a:lnTo>
                    <a:pt x="192" y="85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0" y="82"/>
                  </a:lnTo>
                  <a:lnTo>
                    <a:pt x="200" y="78"/>
                  </a:lnTo>
                  <a:lnTo>
                    <a:pt x="200" y="74"/>
                  </a:lnTo>
                  <a:lnTo>
                    <a:pt x="196" y="74"/>
                  </a:lnTo>
                  <a:lnTo>
                    <a:pt x="196" y="70"/>
                  </a:lnTo>
                  <a:lnTo>
                    <a:pt x="200" y="67"/>
                  </a:lnTo>
                  <a:lnTo>
                    <a:pt x="203" y="63"/>
                  </a:lnTo>
                  <a:lnTo>
                    <a:pt x="211" y="63"/>
                  </a:lnTo>
                  <a:lnTo>
                    <a:pt x="215" y="63"/>
                  </a:lnTo>
                  <a:lnTo>
                    <a:pt x="215" y="63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1" y="56"/>
                  </a:lnTo>
                  <a:lnTo>
                    <a:pt x="207" y="56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200" y="56"/>
                  </a:lnTo>
                  <a:lnTo>
                    <a:pt x="196" y="56"/>
                  </a:lnTo>
                  <a:lnTo>
                    <a:pt x="200" y="56"/>
                  </a:lnTo>
                  <a:lnTo>
                    <a:pt x="203" y="56"/>
                  </a:lnTo>
                  <a:lnTo>
                    <a:pt x="203" y="52"/>
                  </a:lnTo>
                  <a:lnTo>
                    <a:pt x="200" y="52"/>
                  </a:lnTo>
                  <a:lnTo>
                    <a:pt x="196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200" y="44"/>
                  </a:lnTo>
                  <a:lnTo>
                    <a:pt x="200" y="41"/>
                  </a:lnTo>
                  <a:lnTo>
                    <a:pt x="203" y="41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11" y="44"/>
                  </a:lnTo>
                  <a:lnTo>
                    <a:pt x="215" y="44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8" y="41"/>
                  </a:lnTo>
                  <a:lnTo>
                    <a:pt x="222" y="44"/>
                  </a:lnTo>
                  <a:lnTo>
                    <a:pt x="222" y="41"/>
                  </a:lnTo>
                  <a:lnTo>
                    <a:pt x="222" y="41"/>
                  </a:lnTo>
                  <a:lnTo>
                    <a:pt x="229" y="37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0" y="37"/>
                  </a:lnTo>
                  <a:lnTo>
                    <a:pt x="240" y="33"/>
                  </a:lnTo>
                  <a:lnTo>
                    <a:pt x="244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5" y="30"/>
                  </a:lnTo>
                  <a:lnTo>
                    <a:pt x="255" y="30"/>
                  </a:lnTo>
                  <a:lnTo>
                    <a:pt x="259" y="30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63" y="26"/>
                  </a:lnTo>
                  <a:lnTo>
                    <a:pt x="263" y="22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70" y="22"/>
                  </a:lnTo>
                  <a:lnTo>
                    <a:pt x="274" y="22"/>
                  </a:lnTo>
                  <a:lnTo>
                    <a:pt x="278" y="22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289" y="15"/>
                  </a:lnTo>
                  <a:lnTo>
                    <a:pt x="292" y="15"/>
                  </a:lnTo>
                  <a:lnTo>
                    <a:pt x="292" y="11"/>
                  </a:lnTo>
                  <a:lnTo>
                    <a:pt x="296" y="11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0" y="7"/>
                  </a:lnTo>
                  <a:lnTo>
                    <a:pt x="300" y="7"/>
                  </a:lnTo>
                  <a:lnTo>
                    <a:pt x="303" y="7"/>
                  </a:lnTo>
                  <a:lnTo>
                    <a:pt x="303" y="4"/>
                  </a:lnTo>
                  <a:lnTo>
                    <a:pt x="307" y="0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8" y="4"/>
                  </a:lnTo>
                  <a:lnTo>
                    <a:pt x="322" y="4"/>
                  </a:lnTo>
                  <a:lnTo>
                    <a:pt x="326" y="4"/>
                  </a:lnTo>
                  <a:lnTo>
                    <a:pt x="329" y="4"/>
                  </a:lnTo>
                  <a:lnTo>
                    <a:pt x="333" y="4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40" y="11"/>
                  </a:lnTo>
                  <a:lnTo>
                    <a:pt x="340" y="15"/>
                  </a:lnTo>
                  <a:lnTo>
                    <a:pt x="344" y="15"/>
                  </a:lnTo>
                  <a:lnTo>
                    <a:pt x="344" y="15"/>
                  </a:lnTo>
                  <a:lnTo>
                    <a:pt x="344" y="18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0" y="22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52" y="26"/>
                  </a:lnTo>
                  <a:lnTo>
                    <a:pt x="352" y="26"/>
                  </a:lnTo>
                  <a:lnTo>
                    <a:pt x="355" y="26"/>
                  </a:lnTo>
                  <a:lnTo>
                    <a:pt x="355" y="22"/>
                  </a:lnTo>
                  <a:lnTo>
                    <a:pt x="355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9" y="22"/>
                  </a:lnTo>
                  <a:lnTo>
                    <a:pt x="359" y="22"/>
                  </a:lnTo>
                  <a:lnTo>
                    <a:pt x="366" y="26"/>
                  </a:lnTo>
                  <a:lnTo>
                    <a:pt x="366" y="30"/>
                  </a:lnTo>
                  <a:lnTo>
                    <a:pt x="366" y="33"/>
                  </a:lnTo>
                  <a:lnTo>
                    <a:pt x="370" y="33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0" y="26"/>
                  </a:lnTo>
                  <a:lnTo>
                    <a:pt x="374" y="26"/>
                  </a:lnTo>
                  <a:lnTo>
                    <a:pt x="377" y="30"/>
                  </a:lnTo>
                  <a:lnTo>
                    <a:pt x="381" y="30"/>
                  </a:lnTo>
                  <a:lnTo>
                    <a:pt x="385" y="30"/>
                  </a:lnTo>
                  <a:lnTo>
                    <a:pt x="385" y="30"/>
                  </a:lnTo>
                  <a:lnTo>
                    <a:pt x="385" y="33"/>
                  </a:lnTo>
                  <a:lnTo>
                    <a:pt x="381" y="33"/>
                  </a:lnTo>
                  <a:lnTo>
                    <a:pt x="381" y="37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89" y="37"/>
                  </a:lnTo>
                  <a:lnTo>
                    <a:pt x="392" y="37"/>
                  </a:lnTo>
                  <a:lnTo>
                    <a:pt x="400" y="37"/>
                  </a:lnTo>
                  <a:lnTo>
                    <a:pt x="400" y="41"/>
                  </a:lnTo>
                  <a:lnTo>
                    <a:pt x="403" y="37"/>
                  </a:lnTo>
                  <a:lnTo>
                    <a:pt x="400" y="33"/>
                  </a:lnTo>
                  <a:lnTo>
                    <a:pt x="403" y="33"/>
                  </a:lnTo>
                  <a:lnTo>
                    <a:pt x="411" y="33"/>
                  </a:lnTo>
                  <a:lnTo>
                    <a:pt x="411" y="30"/>
                  </a:lnTo>
                  <a:lnTo>
                    <a:pt x="415" y="30"/>
                  </a:lnTo>
                  <a:lnTo>
                    <a:pt x="415" y="26"/>
                  </a:lnTo>
                  <a:lnTo>
                    <a:pt x="418" y="26"/>
                  </a:lnTo>
                  <a:lnTo>
                    <a:pt x="422" y="22"/>
                  </a:lnTo>
                  <a:lnTo>
                    <a:pt x="422" y="18"/>
                  </a:lnTo>
                  <a:lnTo>
                    <a:pt x="426" y="18"/>
                  </a:lnTo>
                  <a:lnTo>
                    <a:pt x="429" y="18"/>
                  </a:lnTo>
                  <a:lnTo>
                    <a:pt x="433" y="15"/>
                  </a:lnTo>
                  <a:lnTo>
                    <a:pt x="433" y="18"/>
                  </a:lnTo>
                  <a:lnTo>
                    <a:pt x="433" y="18"/>
                  </a:lnTo>
                  <a:lnTo>
                    <a:pt x="433" y="22"/>
                  </a:lnTo>
                  <a:lnTo>
                    <a:pt x="429" y="22"/>
                  </a:lnTo>
                  <a:lnTo>
                    <a:pt x="429" y="26"/>
                  </a:lnTo>
                  <a:lnTo>
                    <a:pt x="459" y="44"/>
                  </a:lnTo>
                  <a:lnTo>
                    <a:pt x="500" y="89"/>
                  </a:lnTo>
                  <a:lnTo>
                    <a:pt x="503" y="89"/>
                  </a:lnTo>
                  <a:lnTo>
                    <a:pt x="507" y="89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7" y="82"/>
                  </a:lnTo>
                  <a:lnTo>
                    <a:pt x="511" y="82"/>
                  </a:lnTo>
                  <a:lnTo>
                    <a:pt x="514" y="85"/>
                  </a:lnTo>
                  <a:lnTo>
                    <a:pt x="514" y="85"/>
                  </a:lnTo>
                  <a:lnTo>
                    <a:pt x="514" y="89"/>
                  </a:lnTo>
                  <a:lnTo>
                    <a:pt x="518" y="89"/>
                  </a:lnTo>
                  <a:lnTo>
                    <a:pt x="522" y="93"/>
                  </a:lnTo>
                  <a:lnTo>
                    <a:pt x="522" y="93"/>
                  </a:lnTo>
                  <a:lnTo>
                    <a:pt x="526" y="89"/>
                  </a:lnTo>
                  <a:lnTo>
                    <a:pt x="529" y="89"/>
                  </a:lnTo>
                  <a:lnTo>
                    <a:pt x="533" y="93"/>
                  </a:lnTo>
                  <a:lnTo>
                    <a:pt x="537" y="89"/>
                  </a:lnTo>
                  <a:lnTo>
                    <a:pt x="537" y="89"/>
                  </a:lnTo>
                  <a:lnTo>
                    <a:pt x="540" y="89"/>
                  </a:lnTo>
                  <a:lnTo>
                    <a:pt x="544" y="89"/>
                  </a:lnTo>
                  <a:lnTo>
                    <a:pt x="540" y="85"/>
                  </a:lnTo>
                  <a:lnTo>
                    <a:pt x="540" y="85"/>
                  </a:lnTo>
                  <a:lnTo>
                    <a:pt x="548" y="85"/>
                  </a:lnTo>
                  <a:lnTo>
                    <a:pt x="552" y="85"/>
                  </a:lnTo>
                  <a:lnTo>
                    <a:pt x="559" y="85"/>
                  </a:lnTo>
                  <a:lnTo>
                    <a:pt x="563" y="89"/>
                  </a:lnTo>
                  <a:lnTo>
                    <a:pt x="566" y="93"/>
                  </a:lnTo>
                  <a:lnTo>
                    <a:pt x="566" y="96"/>
                  </a:lnTo>
                  <a:lnTo>
                    <a:pt x="570" y="96"/>
                  </a:lnTo>
                  <a:lnTo>
                    <a:pt x="574" y="96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81" y="100"/>
                  </a:lnTo>
                  <a:lnTo>
                    <a:pt x="581" y="104"/>
                  </a:lnTo>
                  <a:lnTo>
                    <a:pt x="581" y="104"/>
                  </a:lnTo>
                  <a:lnTo>
                    <a:pt x="581" y="107"/>
                  </a:lnTo>
                  <a:lnTo>
                    <a:pt x="581" y="107"/>
                  </a:lnTo>
                  <a:lnTo>
                    <a:pt x="581" y="111"/>
                  </a:lnTo>
                  <a:lnTo>
                    <a:pt x="581" y="111"/>
                  </a:lnTo>
                  <a:lnTo>
                    <a:pt x="585" y="111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2" y="111"/>
                  </a:lnTo>
                  <a:lnTo>
                    <a:pt x="592" y="111"/>
                  </a:lnTo>
                  <a:lnTo>
                    <a:pt x="600" y="107"/>
                  </a:lnTo>
                  <a:lnTo>
                    <a:pt x="603" y="107"/>
                  </a:lnTo>
                  <a:lnTo>
                    <a:pt x="607" y="107"/>
                  </a:lnTo>
                  <a:lnTo>
                    <a:pt x="611" y="104"/>
                  </a:lnTo>
                  <a:lnTo>
                    <a:pt x="611" y="104"/>
                  </a:lnTo>
                  <a:lnTo>
                    <a:pt x="611" y="107"/>
                  </a:lnTo>
                  <a:lnTo>
                    <a:pt x="611" y="111"/>
                  </a:lnTo>
                  <a:lnTo>
                    <a:pt x="614" y="111"/>
                  </a:lnTo>
                  <a:lnTo>
                    <a:pt x="618" y="115"/>
                  </a:lnTo>
                  <a:lnTo>
                    <a:pt x="622" y="115"/>
                  </a:lnTo>
                  <a:lnTo>
                    <a:pt x="622" y="119"/>
                  </a:lnTo>
                  <a:lnTo>
                    <a:pt x="622" y="119"/>
                  </a:lnTo>
                  <a:lnTo>
                    <a:pt x="618" y="122"/>
                  </a:lnTo>
                  <a:lnTo>
                    <a:pt x="614" y="126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11" y="133"/>
                  </a:lnTo>
                  <a:lnTo>
                    <a:pt x="607" y="133"/>
                  </a:lnTo>
                  <a:lnTo>
                    <a:pt x="603" y="137"/>
                  </a:lnTo>
                  <a:lnTo>
                    <a:pt x="603" y="141"/>
                  </a:lnTo>
                  <a:lnTo>
                    <a:pt x="603" y="145"/>
                  </a:lnTo>
                  <a:lnTo>
                    <a:pt x="607" y="152"/>
                  </a:lnTo>
                  <a:lnTo>
                    <a:pt x="611" y="156"/>
                  </a:lnTo>
                  <a:lnTo>
                    <a:pt x="611" y="159"/>
                  </a:lnTo>
                  <a:lnTo>
                    <a:pt x="607" y="163"/>
                  </a:lnTo>
                  <a:lnTo>
                    <a:pt x="603" y="163"/>
                  </a:lnTo>
                  <a:lnTo>
                    <a:pt x="600" y="167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2" y="163"/>
                  </a:lnTo>
                  <a:lnTo>
                    <a:pt x="585" y="167"/>
                  </a:lnTo>
                  <a:lnTo>
                    <a:pt x="581" y="167"/>
                  </a:lnTo>
                  <a:lnTo>
                    <a:pt x="574" y="163"/>
                  </a:lnTo>
                  <a:lnTo>
                    <a:pt x="570" y="163"/>
                  </a:lnTo>
                  <a:lnTo>
                    <a:pt x="570" y="163"/>
                  </a:lnTo>
                  <a:lnTo>
                    <a:pt x="566" y="171"/>
                  </a:lnTo>
                  <a:lnTo>
                    <a:pt x="566" y="174"/>
                  </a:lnTo>
                  <a:lnTo>
                    <a:pt x="566" y="178"/>
                  </a:lnTo>
                  <a:lnTo>
                    <a:pt x="563" y="185"/>
                  </a:lnTo>
                  <a:lnTo>
                    <a:pt x="563" y="193"/>
                  </a:lnTo>
                  <a:lnTo>
                    <a:pt x="563" y="197"/>
                  </a:lnTo>
                  <a:lnTo>
                    <a:pt x="566" y="197"/>
                  </a:lnTo>
                  <a:lnTo>
                    <a:pt x="570" y="197"/>
                  </a:lnTo>
                  <a:lnTo>
                    <a:pt x="566" y="200"/>
                  </a:lnTo>
                  <a:lnTo>
                    <a:pt x="566" y="204"/>
                  </a:lnTo>
                  <a:lnTo>
                    <a:pt x="566" y="204"/>
                  </a:lnTo>
                  <a:lnTo>
                    <a:pt x="563" y="204"/>
                  </a:lnTo>
                  <a:lnTo>
                    <a:pt x="559" y="204"/>
                  </a:lnTo>
                  <a:lnTo>
                    <a:pt x="559" y="204"/>
                  </a:lnTo>
                  <a:lnTo>
                    <a:pt x="555" y="204"/>
                  </a:lnTo>
                  <a:lnTo>
                    <a:pt x="552" y="204"/>
                  </a:lnTo>
                  <a:lnTo>
                    <a:pt x="544" y="208"/>
                  </a:lnTo>
                  <a:lnTo>
                    <a:pt x="540" y="208"/>
                  </a:lnTo>
                  <a:lnTo>
                    <a:pt x="537" y="208"/>
                  </a:lnTo>
                  <a:lnTo>
                    <a:pt x="537" y="208"/>
                  </a:lnTo>
                  <a:lnTo>
                    <a:pt x="533" y="208"/>
                  </a:lnTo>
                  <a:lnTo>
                    <a:pt x="529" y="211"/>
                  </a:lnTo>
                  <a:lnTo>
                    <a:pt x="529" y="211"/>
                  </a:lnTo>
                  <a:lnTo>
                    <a:pt x="533" y="215"/>
                  </a:lnTo>
                  <a:lnTo>
                    <a:pt x="537" y="215"/>
                  </a:lnTo>
                  <a:lnTo>
                    <a:pt x="540" y="215"/>
                  </a:lnTo>
                  <a:lnTo>
                    <a:pt x="540" y="215"/>
                  </a:lnTo>
                  <a:lnTo>
                    <a:pt x="540" y="219"/>
                  </a:lnTo>
                  <a:lnTo>
                    <a:pt x="540" y="222"/>
                  </a:lnTo>
                  <a:lnTo>
                    <a:pt x="540" y="226"/>
                  </a:lnTo>
                  <a:lnTo>
                    <a:pt x="544" y="226"/>
                  </a:lnTo>
                  <a:lnTo>
                    <a:pt x="544" y="230"/>
                  </a:lnTo>
                  <a:lnTo>
                    <a:pt x="548" y="234"/>
                  </a:lnTo>
                  <a:lnTo>
                    <a:pt x="548" y="237"/>
                  </a:lnTo>
                  <a:lnTo>
                    <a:pt x="552" y="237"/>
                  </a:lnTo>
                  <a:lnTo>
                    <a:pt x="552" y="245"/>
                  </a:lnTo>
                  <a:lnTo>
                    <a:pt x="548" y="248"/>
                  </a:lnTo>
                  <a:lnTo>
                    <a:pt x="548" y="248"/>
                  </a:lnTo>
                  <a:lnTo>
                    <a:pt x="552" y="252"/>
                  </a:lnTo>
                  <a:lnTo>
                    <a:pt x="548" y="252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8" y="260"/>
                  </a:lnTo>
                  <a:lnTo>
                    <a:pt x="544" y="263"/>
                  </a:lnTo>
                  <a:lnTo>
                    <a:pt x="537" y="260"/>
                  </a:lnTo>
                  <a:lnTo>
                    <a:pt x="529" y="252"/>
                  </a:lnTo>
                  <a:lnTo>
                    <a:pt x="526" y="252"/>
                  </a:lnTo>
                  <a:lnTo>
                    <a:pt x="518" y="252"/>
                  </a:lnTo>
                  <a:lnTo>
                    <a:pt x="511" y="252"/>
                  </a:lnTo>
                  <a:lnTo>
                    <a:pt x="503" y="252"/>
                  </a:lnTo>
                  <a:lnTo>
                    <a:pt x="496" y="252"/>
                  </a:lnTo>
                  <a:lnTo>
                    <a:pt x="489" y="252"/>
                  </a:lnTo>
                  <a:lnTo>
                    <a:pt x="485" y="252"/>
                  </a:lnTo>
                  <a:lnTo>
                    <a:pt x="481" y="252"/>
                  </a:lnTo>
                  <a:lnTo>
                    <a:pt x="477" y="252"/>
                  </a:lnTo>
                  <a:lnTo>
                    <a:pt x="474" y="256"/>
                  </a:lnTo>
                  <a:lnTo>
                    <a:pt x="466" y="252"/>
                  </a:lnTo>
                  <a:lnTo>
                    <a:pt x="459" y="252"/>
                  </a:lnTo>
                  <a:lnTo>
                    <a:pt x="455" y="252"/>
                  </a:lnTo>
                  <a:lnTo>
                    <a:pt x="452" y="252"/>
                  </a:lnTo>
                  <a:lnTo>
                    <a:pt x="448" y="252"/>
                  </a:lnTo>
                  <a:lnTo>
                    <a:pt x="444" y="252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0" y="256"/>
                  </a:lnTo>
                  <a:lnTo>
                    <a:pt x="440" y="260"/>
                  </a:lnTo>
                  <a:lnTo>
                    <a:pt x="440" y="263"/>
                  </a:lnTo>
                  <a:lnTo>
                    <a:pt x="437" y="263"/>
                  </a:lnTo>
                  <a:lnTo>
                    <a:pt x="426" y="263"/>
                  </a:lnTo>
                  <a:lnTo>
                    <a:pt x="415" y="263"/>
                  </a:lnTo>
                  <a:lnTo>
                    <a:pt x="411" y="260"/>
                  </a:lnTo>
                  <a:lnTo>
                    <a:pt x="403" y="260"/>
                  </a:lnTo>
                  <a:lnTo>
                    <a:pt x="403" y="263"/>
                  </a:lnTo>
                  <a:lnTo>
                    <a:pt x="403" y="263"/>
                  </a:lnTo>
                  <a:lnTo>
                    <a:pt x="400" y="267"/>
                  </a:lnTo>
                  <a:lnTo>
                    <a:pt x="400" y="267"/>
                  </a:lnTo>
                  <a:lnTo>
                    <a:pt x="396" y="267"/>
                  </a:lnTo>
                  <a:lnTo>
                    <a:pt x="396" y="271"/>
                  </a:lnTo>
                  <a:lnTo>
                    <a:pt x="392" y="274"/>
                  </a:lnTo>
                  <a:lnTo>
                    <a:pt x="385" y="278"/>
                  </a:lnTo>
                  <a:lnTo>
                    <a:pt x="381" y="286"/>
                  </a:lnTo>
                  <a:lnTo>
                    <a:pt x="381" y="286"/>
                  </a:lnTo>
                  <a:lnTo>
                    <a:pt x="377" y="293"/>
                  </a:lnTo>
                  <a:lnTo>
                    <a:pt x="370" y="297"/>
                  </a:lnTo>
                  <a:lnTo>
                    <a:pt x="370" y="297"/>
                  </a:lnTo>
                  <a:lnTo>
                    <a:pt x="363" y="293"/>
                  </a:lnTo>
                  <a:lnTo>
                    <a:pt x="355" y="293"/>
                  </a:lnTo>
                  <a:lnTo>
                    <a:pt x="352" y="293"/>
                  </a:lnTo>
                  <a:lnTo>
                    <a:pt x="344" y="297"/>
                  </a:lnTo>
                  <a:lnTo>
                    <a:pt x="340" y="297"/>
                  </a:lnTo>
                  <a:lnTo>
                    <a:pt x="333" y="278"/>
                  </a:lnTo>
                  <a:lnTo>
                    <a:pt x="322" y="278"/>
                  </a:lnTo>
                  <a:lnTo>
                    <a:pt x="322" y="256"/>
                  </a:lnTo>
                  <a:lnTo>
                    <a:pt x="315" y="260"/>
                  </a:lnTo>
                  <a:lnTo>
                    <a:pt x="311" y="248"/>
                  </a:lnTo>
                  <a:lnTo>
                    <a:pt x="303" y="245"/>
                  </a:lnTo>
                  <a:lnTo>
                    <a:pt x="278" y="245"/>
                  </a:lnTo>
                  <a:lnTo>
                    <a:pt x="252" y="245"/>
                  </a:lnTo>
                  <a:lnTo>
                    <a:pt x="237" y="237"/>
                  </a:lnTo>
                  <a:lnTo>
                    <a:pt x="229" y="234"/>
                  </a:lnTo>
                  <a:lnTo>
                    <a:pt x="203" y="219"/>
                  </a:lnTo>
                  <a:lnTo>
                    <a:pt x="159" y="226"/>
                  </a:lnTo>
                  <a:lnTo>
                    <a:pt x="174" y="297"/>
                  </a:lnTo>
                  <a:lnTo>
                    <a:pt x="170" y="297"/>
                  </a:lnTo>
                  <a:lnTo>
                    <a:pt x="163" y="297"/>
                  </a:lnTo>
                  <a:lnTo>
                    <a:pt x="152" y="286"/>
                  </a:lnTo>
                  <a:lnTo>
                    <a:pt x="141" y="282"/>
                  </a:lnTo>
                  <a:lnTo>
                    <a:pt x="129" y="278"/>
                  </a:lnTo>
                  <a:lnTo>
                    <a:pt x="122" y="282"/>
                  </a:lnTo>
                  <a:lnTo>
                    <a:pt x="111" y="289"/>
                  </a:lnTo>
                  <a:lnTo>
                    <a:pt x="111" y="286"/>
                  </a:lnTo>
                  <a:lnTo>
                    <a:pt x="111" y="282"/>
                  </a:lnTo>
                  <a:lnTo>
                    <a:pt x="111" y="278"/>
                  </a:lnTo>
                  <a:lnTo>
                    <a:pt x="115" y="274"/>
                  </a:lnTo>
                  <a:lnTo>
                    <a:pt x="115" y="274"/>
                  </a:lnTo>
                  <a:lnTo>
                    <a:pt x="115" y="271"/>
                  </a:lnTo>
                  <a:lnTo>
                    <a:pt x="111" y="271"/>
                  </a:lnTo>
                  <a:lnTo>
                    <a:pt x="107" y="271"/>
                  </a:lnTo>
                  <a:lnTo>
                    <a:pt x="107" y="271"/>
                  </a:lnTo>
                  <a:lnTo>
                    <a:pt x="103" y="271"/>
                  </a:lnTo>
                  <a:lnTo>
                    <a:pt x="100" y="271"/>
                  </a:lnTo>
                  <a:lnTo>
                    <a:pt x="100" y="271"/>
                  </a:lnTo>
                  <a:lnTo>
                    <a:pt x="100" y="267"/>
                  </a:lnTo>
                  <a:lnTo>
                    <a:pt x="96" y="267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5" y="252"/>
                  </a:lnTo>
                  <a:lnTo>
                    <a:pt x="81" y="252"/>
                  </a:lnTo>
                  <a:lnTo>
                    <a:pt x="81" y="252"/>
                  </a:lnTo>
                  <a:lnTo>
                    <a:pt x="81" y="248"/>
                  </a:lnTo>
                  <a:lnTo>
                    <a:pt x="78" y="248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1"/>
                  </a:lnTo>
                  <a:lnTo>
                    <a:pt x="70" y="241"/>
                  </a:lnTo>
                  <a:lnTo>
                    <a:pt x="70" y="237"/>
                  </a:lnTo>
                  <a:lnTo>
                    <a:pt x="74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81" y="237"/>
                  </a:lnTo>
                  <a:lnTo>
                    <a:pt x="81" y="241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5" y="234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26"/>
                  </a:lnTo>
                  <a:lnTo>
                    <a:pt x="81" y="226"/>
                  </a:lnTo>
                  <a:lnTo>
                    <a:pt x="85" y="222"/>
                  </a:lnTo>
                  <a:lnTo>
                    <a:pt x="89" y="222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6" y="222"/>
                  </a:lnTo>
                  <a:lnTo>
                    <a:pt x="100" y="219"/>
                  </a:lnTo>
                  <a:lnTo>
                    <a:pt x="100" y="222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1" y="219"/>
                  </a:lnTo>
                  <a:lnTo>
                    <a:pt x="107" y="219"/>
                  </a:lnTo>
                  <a:lnTo>
                    <a:pt x="107" y="215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11" y="211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4"/>
                  </a:lnTo>
                  <a:lnTo>
                    <a:pt x="111" y="200"/>
                  </a:lnTo>
                  <a:lnTo>
                    <a:pt x="107" y="200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3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89"/>
                  </a:lnTo>
                  <a:lnTo>
                    <a:pt x="96" y="189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8" y="189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9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5398237" y="2217429"/>
              <a:ext cx="338384" cy="190421"/>
            </a:xfrm>
            <a:custGeom>
              <a:avLst/>
              <a:gdLst>
                <a:gd name="T0" fmla="*/ 211 w 263"/>
                <a:gd name="T1" fmla="*/ 137 h 148"/>
                <a:gd name="T2" fmla="*/ 215 w 263"/>
                <a:gd name="T3" fmla="*/ 130 h 148"/>
                <a:gd name="T4" fmla="*/ 211 w 263"/>
                <a:gd name="T5" fmla="*/ 126 h 148"/>
                <a:gd name="T6" fmla="*/ 211 w 263"/>
                <a:gd name="T7" fmla="*/ 118 h 148"/>
                <a:gd name="T8" fmla="*/ 207 w 263"/>
                <a:gd name="T9" fmla="*/ 115 h 148"/>
                <a:gd name="T10" fmla="*/ 200 w 263"/>
                <a:gd name="T11" fmla="*/ 111 h 148"/>
                <a:gd name="T12" fmla="*/ 204 w 263"/>
                <a:gd name="T13" fmla="*/ 104 h 148"/>
                <a:gd name="T14" fmla="*/ 211 w 263"/>
                <a:gd name="T15" fmla="*/ 104 h 148"/>
                <a:gd name="T16" fmla="*/ 218 w 263"/>
                <a:gd name="T17" fmla="*/ 96 h 148"/>
                <a:gd name="T18" fmla="*/ 215 w 263"/>
                <a:gd name="T19" fmla="*/ 93 h 148"/>
                <a:gd name="T20" fmla="*/ 230 w 263"/>
                <a:gd name="T21" fmla="*/ 89 h 148"/>
                <a:gd name="T22" fmla="*/ 226 w 263"/>
                <a:gd name="T23" fmla="*/ 85 h 148"/>
                <a:gd name="T24" fmla="*/ 230 w 263"/>
                <a:gd name="T25" fmla="*/ 81 h 148"/>
                <a:gd name="T26" fmla="*/ 237 w 263"/>
                <a:gd name="T27" fmla="*/ 78 h 148"/>
                <a:gd name="T28" fmla="*/ 244 w 263"/>
                <a:gd name="T29" fmla="*/ 78 h 148"/>
                <a:gd name="T30" fmla="*/ 256 w 263"/>
                <a:gd name="T31" fmla="*/ 78 h 148"/>
                <a:gd name="T32" fmla="*/ 263 w 263"/>
                <a:gd name="T33" fmla="*/ 74 h 148"/>
                <a:gd name="T34" fmla="*/ 256 w 263"/>
                <a:gd name="T35" fmla="*/ 63 h 148"/>
                <a:gd name="T36" fmla="*/ 252 w 263"/>
                <a:gd name="T37" fmla="*/ 67 h 148"/>
                <a:gd name="T38" fmla="*/ 248 w 263"/>
                <a:gd name="T39" fmla="*/ 70 h 148"/>
                <a:gd name="T40" fmla="*/ 237 w 263"/>
                <a:gd name="T41" fmla="*/ 67 h 148"/>
                <a:gd name="T42" fmla="*/ 237 w 263"/>
                <a:gd name="T43" fmla="*/ 59 h 148"/>
                <a:gd name="T44" fmla="*/ 241 w 263"/>
                <a:gd name="T45" fmla="*/ 48 h 148"/>
                <a:gd name="T46" fmla="*/ 237 w 263"/>
                <a:gd name="T47" fmla="*/ 52 h 148"/>
                <a:gd name="T48" fmla="*/ 226 w 263"/>
                <a:gd name="T49" fmla="*/ 59 h 148"/>
                <a:gd name="T50" fmla="*/ 222 w 263"/>
                <a:gd name="T51" fmla="*/ 67 h 148"/>
                <a:gd name="T52" fmla="*/ 211 w 263"/>
                <a:gd name="T53" fmla="*/ 78 h 148"/>
                <a:gd name="T54" fmla="*/ 204 w 263"/>
                <a:gd name="T55" fmla="*/ 74 h 148"/>
                <a:gd name="T56" fmla="*/ 193 w 263"/>
                <a:gd name="T57" fmla="*/ 74 h 148"/>
                <a:gd name="T58" fmla="*/ 181 w 263"/>
                <a:gd name="T59" fmla="*/ 78 h 148"/>
                <a:gd name="T60" fmla="*/ 163 w 263"/>
                <a:gd name="T61" fmla="*/ 59 h 148"/>
                <a:gd name="T62" fmla="*/ 156 w 263"/>
                <a:gd name="T63" fmla="*/ 41 h 148"/>
                <a:gd name="T64" fmla="*/ 144 w 263"/>
                <a:gd name="T65" fmla="*/ 26 h 148"/>
                <a:gd name="T66" fmla="*/ 93 w 263"/>
                <a:gd name="T67" fmla="*/ 26 h 148"/>
                <a:gd name="T68" fmla="*/ 70 w 263"/>
                <a:gd name="T69" fmla="*/ 15 h 148"/>
                <a:gd name="T70" fmla="*/ 0 w 263"/>
                <a:gd name="T71" fmla="*/ 7 h 148"/>
                <a:gd name="T72" fmla="*/ 22 w 263"/>
                <a:gd name="T73" fmla="*/ 78 h 148"/>
                <a:gd name="T74" fmla="*/ 30 w 263"/>
                <a:gd name="T75" fmla="*/ 74 h 148"/>
                <a:gd name="T76" fmla="*/ 26 w 263"/>
                <a:gd name="T77" fmla="*/ 67 h 148"/>
                <a:gd name="T78" fmla="*/ 33 w 263"/>
                <a:gd name="T79" fmla="*/ 59 h 148"/>
                <a:gd name="T80" fmla="*/ 41 w 263"/>
                <a:gd name="T81" fmla="*/ 55 h 148"/>
                <a:gd name="T82" fmla="*/ 44 w 263"/>
                <a:gd name="T83" fmla="*/ 55 h 148"/>
                <a:gd name="T84" fmla="*/ 52 w 263"/>
                <a:gd name="T85" fmla="*/ 52 h 148"/>
                <a:gd name="T86" fmla="*/ 70 w 263"/>
                <a:gd name="T87" fmla="*/ 63 h 148"/>
                <a:gd name="T88" fmla="*/ 85 w 263"/>
                <a:gd name="T89" fmla="*/ 70 h 148"/>
                <a:gd name="T90" fmla="*/ 96 w 263"/>
                <a:gd name="T91" fmla="*/ 74 h 148"/>
                <a:gd name="T92" fmla="*/ 107 w 263"/>
                <a:gd name="T93" fmla="*/ 78 h 148"/>
                <a:gd name="T94" fmla="*/ 115 w 263"/>
                <a:gd name="T95" fmla="*/ 89 h 148"/>
                <a:gd name="T96" fmla="*/ 119 w 263"/>
                <a:gd name="T97" fmla="*/ 100 h 148"/>
                <a:gd name="T98" fmla="*/ 133 w 263"/>
                <a:gd name="T99" fmla="*/ 107 h 148"/>
                <a:gd name="T100" fmla="*/ 159 w 263"/>
                <a:gd name="T101" fmla="*/ 122 h 148"/>
                <a:gd name="T102" fmla="*/ 178 w 263"/>
                <a:gd name="T103" fmla="*/ 130 h 148"/>
                <a:gd name="T104" fmla="*/ 181 w 263"/>
                <a:gd name="T105" fmla="*/ 130 h 148"/>
                <a:gd name="T106" fmla="*/ 189 w 263"/>
                <a:gd name="T107" fmla="*/ 137 h 148"/>
                <a:gd name="T108" fmla="*/ 193 w 263"/>
                <a:gd name="T109" fmla="*/ 144 h 148"/>
                <a:gd name="T110" fmla="*/ 200 w 263"/>
                <a:gd name="T111" fmla="*/ 148 h 148"/>
                <a:gd name="T112" fmla="*/ 204 w 263"/>
                <a:gd name="T113" fmla="*/ 144 h 148"/>
                <a:gd name="T114" fmla="*/ 207 w 263"/>
                <a:gd name="T1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3" h="148">
                  <a:moveTo>
                    <a:pt x="207" y="148"/>
                  </a:moveTo>
                  <a:lnTo>
                    <a:pt x="211" y="137"/>
                  </a:lnTo>
                  <a:lnTo>
                    <a:pt x="215" y="133"/>
                  </a:lnTo>
                  <a:lnTo>
                    <a:pt x="215" y="130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11" y="118"/>
                  </a:lnTo>
                  <a:lnTo>
                    <a:pt x="211" y="118"/>
                  </a:lnTo>
                  <a:lnTo>
                    <a:pt x="211" y="115"/>
                  </a:lnTo>
                  <a:lnTo>
                    <a:pt x="207" y="115"/>
                  </a:lnTo>
                  <a:lnTo>
                    <a:pt x="204" y="115"/>
                  </a:lnTo>
                  <a:lnTo>
                    <a:pt x="200" y="111"/>
                  </a:lnTo>
                  <a:lnTo>
                    <a:pt x="200" y="104"/>
                  </a:lnTo>
                  <a:lnTo>
                    <a:pt x="204" y="104"/>
                  </a:lnTo>
                  <a:lnTo>
                    <a:pt x="207" y="104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5" y="93"/>
                  </a:lnTo>
                  <a:lnTo>
                    <a:pt x="222" y="93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26" y="85"/>
                  </a:lnTo>
                  <a:lnTo>
                    <a:pt x="226" y="81"/>
                  </a:lnTo>
                  <a:lnTo>
                    <a:pt x="230" y="81"/>
                  </a:lnTo>
                  <a:lnTo>
                    <a:pt x="233" y="78"/>
                  </a:lnTo>
                  <a:lnTo>
                    <a:pt x="237" y="78"/>
                  </a:lnTo>
                  <a:lnTo>
                    <a:pt x="241" y="74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6" y="78"/>
                  </a:lnTo>
                  <a:lnTo>
                    <a:pt x="259" y="78"/>
                  </a:lnTo>
                  <a:lnTo>
                    <a:pt x="263" y="74"/>
                  </a:lnTo>
                  <a:lnTo>
                    <a:pt x="263" y="70"/>
                  </a:lnTo>
                  <a:lnTo>
                    <a:pt x="256" y="63"/>
                  </a:lnTo>
                  <a:lnTo>
                    <a:pt x="252" y="63"/>
                  </a:lnTo>
                  <a:lnTo>
                    <a:pt x="252" y="67"/>
                  </a:lnTo>
                  <a:lnTo>
                    <a:pt x="252" y="70"/>
                  </a:lnTo>
                  <a:lnTo>
                    <a:pt x="248" y="70"/>
                  </a:lnTo>
                  <a:lnTo>
                    <a:pt x="244" y="67"/>
                  </a:lnTo>
                  <a:lnTo>
                    <a:pt x="237" y="67"/>
                  </a:lnTo>
                  <a:lnTo>
                    <a:pt x="233" y="63"/>
                  </a:lnTo>
                  <a:lnTo>
                    <a:pt x="237" y="59"/>
                  </a:lnTo>
                  <a:lnTo>
                    <a:pt x="241" y="52"/>
                  </a:lnTo>
                  <a:lnTo>
                    <a:pt x="241" y="48"/>
                  </a:lnTo>
                  <a:lnTo>
                    <a:pt x="237" y="48"/>
                  </a:lnTo>
                  <a:lnTo>
                    <a:pt x="237" y="52"/>
                  </a:lnTo>
                  <a:lnTo>
                    <a:pt x="233" y="55"/>
                  </a:lnTo>
                  <a:lnTo>
                    <a:pt x="226" y="59"/>
                  </a:lnTo>
                  <a:lnTo>
                    <a:pt x="222" y="67"/>
                  </a:lnTo>
                  <a:lnTo>
                    <a:pt x="222" y="67"/>
                  </a:lnTo>
                  <a:lnTo>
                    <a:pt x="218" y="74"/>
                  </a:lnTo>
                  <a:lnTo>
                    <a:pt x="211" y="78"/>
                  </a:lnTo>
                  <a:lnTo>
                    <a:pt x="211" y="78"/>
                  </a:lnTo>
                  <a:lnTo>
                    <a:pt x="204" y="74"/>
                  </a:lnTo>
                  <a:lnTo>
                    <a:pt x="196" y="74"/>
                  </a:lnTo>
                  <a:lnTo>
                    <a:pt x="193" y="74"/>
                  </a:lnTo>
                  <a:lnTo>
                    <a:pt x="185" y="78"/>
                  </a:lnTo>
                  <a:lnTo>
                    <a:pt x="181" y="78"/>
                  </a:lnTo>
                  <a:lnTo>
                    <a:pt x="174" y="59"/>
                  </a:lnTo>
                  <a:lnTo>
                    <a:pt x="163" y="59"/>
                  </a:lnTo>
                  <a:lnTo>
                    <a:pt x="163" y="37"/>
                  </a:lnTo>
                  <a:lnTo>
                    <a:pt x="156" y="41"/>
                  </a:lnTo>
                  <a:lnTo>
                    <a:pt x="152" y="29"/>
                  </a:lnTo>
                  <a:lnTo>
                    <a:pt x="144" y="26"/>
                  </a:lnTo>
                  <a:lnTo>
                    <a:pt x="119" y="26"/>
                  </a:lnTo>
                  <a:lnTo>
                    <a:pt x="93" y="26"/>
                  </a:lnTo>
                  <a:lnTo>
                    <a:pt x="78" y="18"/>
                  </a:lnTo>
                  <a:lnTo>
                    <a:pt x="70" y="15"/>
                  </a:lnTo>
                  <a:lnTo>
                    <a:pt x="44" y="0"/>
                  </a:lnTo>
                  <a:lnTo>
                    <a:pt x="0" y="7"/>
                  </a:lnTo>
                  <a:lnTo>
                    <a:pt x="15" y="78"/>
                  </a:lnTo>
                  <a:lnTo>
                    <a:pt x="22" y="78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7" y="55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52"/>
                  </a:lnTo>
                  <a:lnTo>
                    <a:pt x="52" y="52"/>
                  </a:lnTo>
                  <a:lnTo>
                    <a:pt x="63" y="55"/>
                  </a:lnTo>
                  <a:lnTo>
                    <a:pt x="70" y="63"/>
                  </a:lnTo>
                  <a:lnTo>
                    <a:pt x="74" y="67"/>
                  </a:lnTo>
                  <a:lnTo>
                    <a:pt x="85" y="70"/>
                  </a:lnTo>
                  <a:lnTo>
                    <a:pt x="96" y="78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7" y="78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9" y="100"/>
                  </a:lnTo>
                  <a:lnTo>
                    <a:pt x="126" y="104"/>
                  </a:lnTo>
                  <a:lnTo>
                    <a:pt x="133" y="107"/>
                  </a:lnTo>
                  <a:lnTo>
                    <a:pt x="144" y="115"/>
                  </a:lnTo>
                  <a:lnTo>
                    <a:pt x="159" y="122"/>
                  </a:lnTo>
                  <a:lnTo>
                    <a:pt x="170" y="130"/>
                  </a:lnTo>
                  <a:lnTo>
                    <a:pt x="178" y="130"/>
                  </a:lnTo>
                  <a:lnTo>
                    <a:pt x="181" y="130"/>
                  </a:lnTo>
                  <a:lnTo>
                    <a:pt x="181" y="130"/>
                  </a:lnTo>
                  <a:lnTo>
                    <a:pt x="189" y="133"/>
                  </a:lnTo>
                  <a:lnTo>
                    <a:pt x="189" y="137"/>
                  </a:lnTo>
                  <a:lnTo>
                    <a:pt x="189" y="144"/>
                  </a:lnTo>
                  <a:lnTo>
                    <a:pt x="193" y="144"/>
                  </a:lnTo>
                  <a:lnTo>
                    <a:pt x="196" y="144"/>
                  </a:lnTo>
                  <a:lnTo>
                    <a:pt x="200" y="148"/>
                  </a:lnTo>
                  <a:lnTo>
                    <a:pt x="204" y="148"/>
                  </a:lnTo>
                  <a:lnTo>
                    <a:pt x="204" y="144"/>
                  </a:lnTo>
                  <a:lnTo>
                    <a:pt x="207" y="148"/>
                  </a:lnTo>
                  <a:lnTo>
                    <a:pt x="207" y="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5336477" y="2284334"/>
              <a:ext cx="304932" cy="171122"/>
            </a:xfrm>
            <a:custGeom>
              <a:avLst/>
              <a:gdLst>
                <a:gd name="T0" fmla="*/ 237 w 237"/>
                <a:gd name="T1" fmla="*/ 81 h 133"/>
                <a:gd name="T2" fmla="*/ 226 w 237"/>
                <a:gd name="T3" fmla="*/ 78 h 133"/>
                <a:gd name="T4" fmla="*/ 192 w 237"/>
                <a:gd name="T5" fmla="*/ 63 h 133"/>
                <a:gd name="T6" fmla="*/ 167 w 237"/>
                <a:gd name="T7" fmla="*/ 48 h 133"/>
                <a:gd name="T8" fmla="*/ 159 w 237"/>
                <a:gd name="T9" fmla="*/ 37 h 133"/>
                <a:gd name="T10" fmla="*/ 144 w 237"/>
                <a:gd name="T11" fmla="*/ 22 h 133"/>
                <a:gd name="T12" fmla="*/ 122 w 237"/>
                <a:gd name="T13" fmla="*/ 15 h 133"/>
                <a:gd name="T14" fmla="*/ 100 w 237"/>
                <a:gd name="T15" fmla="*/ 0 h 133"/>
                <a:gd name="T16" fmla="*/ 92 w 237"/>
                <a:gd name="T17" fmla="*/ 3 h 133"/>
                <a:gd name="T18" fmla="*/ 81 w 237"/>
                <a:gd name="T19" fmla="*/ 7 h 133"/>
                <a:gd name="T20" fmla="*/ 74 w 237"/>
                <a:gd name="T21" fmla="*/ 18 h 133"/>
                <a:gd name="T22" fmla="*/ 70 w 237"/>
                <a:gd name="T23" fmla="*/ 26 h 133"/>
                <a:gd name="T24" fmla="*/ 41 w 237"/>
                <a:gd name="T25" fmla="*/ 15 h 133"/>
                <a:gd name="T26" fmla="*/ 11 w 237"/>
                <a:gd name="T27" fmla="*/ 11 h 133"/>
                <a:gd name="T28" fmla="*/ 4 w 237"/>
                <a:gd name="T29" fmla="*/ 22 h 133"/>
                <a:gd name="T30" fmla="*/ 7 w 237"/>
                <a:gd name="T31" fmla="*/ 29 h 133"/>
                <a:gd name="T32" fmla="*/ 11 w 237"/>
                <a:gd name="T33" fmla="*/ 41 h 133"/>
                <a:gd name="T34" fmla="*/ 11 w 237"/>
                <a:gd name="T35" fmla="*/ 55 h 133"/>
                <a:gd name="T36" fmla="*/ 15 w 237"/>
                <a:gd name="T37" fmla="*/ 55 h 133"/>
                <a:gd name="T38" fmla="*/ 26 w 237"/>
                <a:gd name="T39" fmla="*/ 52 h 133"/>
                <a:gd name="T40" fmla="*/ 26 w 237"/>
                <a:gd name="T41" fmla="*/ 59 h 133"/>
                <a:gd name="T42" fmla="*/ 30 w 237"/>
                <a:gd name="T43" fmla="*/ 63 h 133"/>
                <a:gd name="T44" fmla="*/ 22 w 237"/>
                <a:gd name="T45" fmla="*/ 63 h 133"/>
                <a:gd name="T46" fmla="*/ 22 w 237"/>
                <a:gd name="T47" fmla="*/ 70 h 133"/>
                <a:gd name="T48" fmla="*/ 26 w 237"/>
                <a:gd name="T49" fmla="*/ 66 h 133"/>
                <a:gd name="T50" fmla="*/ 33 w 237"/>
                <a:gd name="T51" fmla="*/ 70 h 133"/>
                <a:gd name="T52" fmla="*/ 33 w 237"/>
                <a:gd name="T53" fmla="*/ 81 h 133"/>
                <a:gd name="T54" fmla="*/ 41 w 237"/>
                <a:gd name="T55" fmla="*/ 100 h 133"/>
                <a:gd name="T56" fmla="*/ 52 w 237"/>
                <a:gd name="T57" fmla="*/ 96 h 133"/>
                <a:gd name="T58" fmla="*/ 63 w 237"/>
                <a:gd name="T59" fmla="*/ 89 h 133"/>
                <a:gd name="T60" fmla="*/ 78 w 237"/>
                <a:gd name="T61" fmla="*/ 85 h 133"/>
                <a:gd name="T62" fmla="*/ 89 w 237"/>
                <a:gd name="T63" fmla="*/ 85 h 133"/>
                <a:gd name="T64" fmla="*/ 107 w 237"/>
                <a:gd name="T65" fmla="*/ 96 h 133"/>
                <a:gd name="T66" fmla="*/ 122 w 237"/>
                <a:gd name="T67" fmla="*/ 96 h 133"/>
                <a:gd name="T68" fmla="*/ 126 w 237"/>
                <a:gd name="T69" fmla="*/ 104 h 133"/>
                <a:gd name="T70" fmla="*/ 144 w 237"/>
                <a:gd name="T71" fmla="*/ 111 h 133"/>
                <a:gd name="T72" fmla="*/ 155 w 237"/>
                <a:gd name="T73" fmla="*/ 118 h 133"/>
                <a:gd name="T74" fmla="*/ 155 w 237"/>
                <a:gd name="T75" fmla="*/ 126 h 133"/>
                <a:gd name="T76" fmla="*/ 163 w 237"/>
                <a:gd name="T77" fmla="*/ 130 h 133"/>
                <a:gd name="T78" fmla="*/ 170 w 237"/>
                <a:gd name="T79" fmla="*/ 130 h 133"/>
                <a:gd name="T80" fmla="*/ 178 w 237"/>
                <a:gd name="T81" fmla="*/ 133 h 133"/>
                <a:gd name="T82" fmla="*/ 185 w 237"/>
                <a:gd name="T83" fmla="*/ 133 h 133"/>
                <a:gd name="T84" fmla="*/ 192 w 237"/>
                <a:gd name="T85" fmla="*/ 126 h 133"/>
                <a:gd name="T86" fmla="*/ 204 w 237"/>
                <a:gd name="T87" fmla="*/ 118 h 133"/>
                <a:gd name="T88" fmla="*/ 207 w 237"/>
                <a:gd name="T89" fmla="*/ 115 h 133"/>
                <a:gd name="T90" fmla="*/ 211 w 237"/>
                <a:gd name="T91" fmla="*/ 104 h 133"/>
                <a:gd name="T92" fmla="*/ 211 w 237"/>
                <a:gd name="T93" fmla="*/ 100 h 133"/>
                <a:gd name="T94" fmla="*/ 218 w 237"/>
                <a:gd name="T95" fmla="*/ 96 h 133"/>
                <a:gd name="T96" fmla="*/ 229 w 237"/>
                <a:gd name="T97" fmla="*/ 92 h 133"/>
                <a:gd name="T98" fmla="*/ 237 w 237"/>
                <a:gd name="T99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133">
                  <a:moveTo>
                    <a:pt x="237" y="92"/>
                  </a:moveTo>
                  <a:lnTo>
                    <a:pt x="237" y="85"/>
                  </a:lnTo>
                  <a:lnTo>
                    <a:pt x="237" y="81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26" y="78"/>
                  </a:lnTo>
                  <a:lnTo>
                    <a:pt x="218" y="78"/>
                  </a:lnTo>
                  <a:lnTo>
                    <a:pt x="207" y="70"/>
                  </a:lnTo>
                  <a:lnTo>
                    <a:pt x="192" y="63"/>
                  </a:lnTo>
                  <a:lnTo>
                    <a:pt x="181" y="55"/>
                  </a:lnTo>
                  <a:lnTo>
                    <a:pt x="174" y="52"/>
                  </a:lnTo>
                  <a:lnTo>
                    <a:pt x="167" y="48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59" y="37"/>
                  </a:lnTo>
                  <a:lnTo>
                    <a:pt x="155" y="26"/>
                  </a:lnTo>
                  <a:lnTo>
                    <a:pt x="148" y="22"/>
                  </a:lnTo>
                  <a:lnTo>
                    <a:pt x="144" y="22"/>
                  </a:lnTo>
                  <a:lnTo>
                    <a:pt x="144" y="26"/>
                  </a:lnTo>
                  <a:lnTo>
                    <a:pt x="133" y="18"/>
                  </a:lnTo>
                  <a:lnTo>
                    <a:pt x="122" y="15"/>
                  </a:lnTo>
                  <a:lnTo>
                    <a:pt x="118" y="11"/>
                  </a:lnTo>
                  <a:lnTo>
                    <a:pt x="111" y="3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4" y="15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59" y="26"/>
                  </a:lnTo>
                  <a:lnTo>
                    <a:pt x="52" y="26"/>
                  </a:lnTo>
                  <a:lnTo>
                    <a:pt x="41" y="15"/>
                  </a:lnTo>
                  <a:lnTo>
                    <a:pt x="30" y="11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2" y="55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63"/>
                  </a:lnTo>
                  <a:lnTo>
                    <a:pt x="18" y="63"/>
                  </a:lnTo>
                  <a:lnTo>
                    <a:pt x="18" y="66"/>
                  </a:lnTo>
                  <a:lnTo>
                    <a:pt x="22" y="70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0" y="70"/>
                  </a:lnTo>
                  <a:lnTo>
                    <a:pt x="33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9"/>
                  </a:lnTo>
                  <a:lnTo>
                    <a:pt x="37" y="92"/>
                  </a:lnTo>
                  <a:lnTo>
                    <a:pt x="41" y="100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63" y="89"/>
                  </a:lnTo>
                  <a:lnTo>
                    <a:pt x="70" y="85"/>
                  </a:lnTo>
                  <a:lnTo>
                    <a:pt x="78" y="89"/>
                  </a:lnTo>
                  <a:lnTo>
                    <a:pt x="78" y="85"/>
                  </a:lnTo>
                  <a:lnTo>
                    <a:pt x="81" y="81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2" y="89"/>
                  </a:lnTo>
                  <a:lnTo>
                    <a:pt x="100" y="89"/>
                  </a:lnTo>
                  <a:lnTo>
                    <a:pt x="107" y="96"/>
                  </a:lnTo>
                  <a:lnTo>
                    <a:pt x="111" y="96"/>
                  </a:lnTo>
                  <a:lnTo>
                    <a:pt x="115" y="92"/>
                  </a:lnTo>
                  <a:lnTo>
                    <a:pt x="122" y="96"/>
                  </a:lnTo>
                  <a:lnTo>
                    <a:pt x="126" y="96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0"/>
                  </a:lnTo>
                  <a:lnTo>
                    <a:pt x="137" y="104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5" y="115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5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3" y="130"/>
                  </a:lnTo>
                  <a:lnTo>
                    <a:pt x="167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2" y="126"/>
                  </a:lnTo>
                  <a:lnTo>
                    <a:pt x="189" y="122"/>
                  </a:lnTo>
                  <a:lnTo>
                    <a:pt x="196" y="122"/>
                  </a:lnTo>
                  <a:lnTo>
                    <a:pt x="204" y="118"/>
                  </a:lnTo>
                  <a:lnTo>
                    <a:pt x="204" y="118"/>
                  </a:lnTo>
                  <a:lnTo>
                    <a:pt x="204" y="115"/>
                  </a:lnTo>
                  <a:lnTo>
                    <a:pt x="207" y="115"/>
                  </a:lnTo>
                  <a:lnTo>
                    <a:pt x="207" y="111"/>
                  </a:lnTo>
                  <a:lnTo>
                    <a:pt x="207" y="107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96"/>
                  </a:lnTo>
                  <a:lnTo>
                    <a:pt x="215" y="9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26" y="92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7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6769785" y="2784834"/>
              <a:ext cx="209721" cy="286919"/>
            </a:xfrm>
            <a:custGeom>
              <a:avLst/>
              <a:gdLst>
                <a:gd name="T0" fmla="*/ 17 w 44"/>
                <a:gd name="T1" fmla="*/ 0 h 60"/>
                <a:gd name="T2" fmla="*/ 23 w 44"/>
                <a:gd name="T3" fmla="*/ 23 h 60"/>
                <a:gd name="T4" fmla="*/ 28 w 44"/>
                <a:gd name="T5" fmla="*/ 24 h 60"/>
                <a:gd name="T6" fmla="*/ 31 w 44"/>
                <a:gd name="T7" fmla="*/ 28 h 60"/>
                <a:gd name="T8" fmla="*/ 30 w 44"/>
                <a:gd name="T9" fmla="*/ 29 h 60"/>
                <a:gd name="T10" fmla="*/ 24 w 44"/>
                <a:gd name="T11" fmla="*/ 24 h 60"/>
                <a:gd name="T12" fmla="*/ 19 w 44"/>
                <a:gd name="T13" fmla="*/ 26 h 60"/>
                <a:gd name="T14" fmla="*/ 16 w 44"/>
                <a:gd name="T15" fmla="*/ 22 h 60"/>
                <a:gd name="T16" fmla="*/ 13 w 44"/>
                <a:gd name="T17" fmla="*/ 20 h 60"/>
                <a:gd name="T18" fmla="*/ 12 w 44"/>
                <a:gd name="T19" fmla="*/ 14 h 60"/>
                <a:gd name="T20" fmla="*/ 17 w 44"/>
                <a:gd name="T21" fmla="*/ 4 h 60"/>
                <a:gd name="T22" fmla="*/ 20 w 44"/>
                <a:gd name="T23" fmla="*/ 7 h 60"/>
                <a:gd name="T24" fmla="*/ 21 w 44"/>
                <a:gd name="T25" fmla="*/ 14 h 60"/>
                <a:gd name="T26" fmla="*/ 21 w 44"/>
                <a:gd name="T27" fmla="*/ 22 h 60"/>
                <a:gd name="T28" fmla="*/ 22 w 44"/>
                <a:gd name="T29" fmla="*/ 19 h 60"/>
                <a:gd name="T30" fmla="*/ 15 w 44"/>
                <a:gd name="T31" fmla="*/ 26 h 60"/>
                <a:gd name="T32" fmla="*/ 20 w 44"/>
                <a:gd name="T33" fmla="*/ 30 h 60"/>
                <a:gd name="T34" fmla="*/ 31 w 44"/>
                <a:gd name="T35" fmla="*/ 24 h 60"/>
                <a:gd name="T36" fmla="*/ 22 w 44"/>
                <a:gd name="T37" fmla="*/ 27 h 60"/>
                <a:gd name="T38" fmla="*/ 23 w 44"/>
                <a:gd name="T39" fmla="*/ 31 h 60"/>
                <a:gd name="T40" fmla="*/ 27 w 44"/>
                <a:gd name="T41" fmla="*/ 27 h 60"/>
                <a:gd name="T42" fmla="*/ 29 w 44"/>
                <a:gd name="T43" fmla="*/ 30 h 60"/>
                <a:gd name="T44" fmla="*/ 29 w 44"/>
                <a:gd name="T45" fmla="*/ 30 h 60"/>
                <a:gd name="T46" fmla="*/ 23 w 44"/>
                <a:gd name="T47" fmla="*/ 39 h 60"/>
                <a:gd name="T48" fmla="*/ 24 w 44"/>
                <a:gd name="T49" fmla="*/ 34 h 60"/>
                <a:gd name="T50" fmla="*/ 27 w 44"/>
                <a:gd name="T51" fmla="*/ 36 h 60"/>
                <a:gd name="T52" fmla="*/ 26 w 44"/>
                <a:gd name="T53" fmla="*/ 39 h 60"/>
                <a:gd name="T54" fmla="*/ 32 w 44"/>
                <a:gd name="T55" fmla="*/ 39 h 60"/>
                <a:gd name="T56" fmla="*/ 29 w 44"/>
                <a:gd name="T57" fmla="*/ 43 h 60"/>
                <a:gd name="T58" fmla="*/ 27 w 44"/>
                <a:gd name="T59" fmla="*/ 39 h 60"/>
                <a:gd name="T60" fmla="*/ 29 w 44"/>
                <a:gd name="T61" fmla="*/ 44 h 60"/>
                <a:gd name="T62" fmla="*/ 34 w 44"/>
                <a:gd name="T63" fmla="*/ 40 h 60"/>
                <a:gd name="T64" fmla="*/ 38 w 44"/>
                <a:gd name="T65" fmla="*/ 41 h 60"/>
                <a:gd name="T66" fmla="*/ 34 w 44"/>
                <a:gd name="T67" fmla="*/ 35 h 60"/>
                <a:gd name="T68" fmla="*/ 39 w 44"/>
                <a:gd name="T69" fmla="*/ 36 h 60"/>
                <a:gd name="T70" fmla="*/ 36 w 44"/>
                <a:gd name="T71" fmla="*/ 30 h 60"/>
                <a:gd name="T72" fmla="*/ 36 w 44"/>
                <a:gd name="T73" fmla="*/ 34 h 60"/>
                <a:gd name="T74" fmla="*/ 33 w 44"/>
                <a:gd name="T75" fmla="*/ 36 h 60"/>
                <a:gd name="T76" fmla="*/ 38 w 44"/>
                <a:gd name="T77" fmla="*/ 40 h 60"/>
                <a:gd name="T78" fmla="*/ 40 w 44"/>
                <a:gd name="T79" fmla="*/ 37 h 60"/>
                <a:gd name="T80" fmla="*/ 39 w 44"/>
                <a:gd name="T81" fmla="*/ 39 h 60"/>
                <a:gd name="T82" fmla="*/ 41 w 44"/>
                <a:gd name="T83" fmla="*/ 42 h 60"/>
                <a:gd name="T84" fmla="*/ 24 w 44"/>
                <a:gd name="T85" fmla="*/ 51 h 60"/>
                <a:gd name="T86" fmla="*/ 30 w 44"/>
                <a:gd name="T87" fmla="*/ 46 h 60"/>
                <a:gd name="T88" fmla="*/ 36 w 44"/>
                <a:gd name="T89" fmla="*/ 47 h 60"/>
                <a:gd name="T90" fmla="*/ 38 w 44"/>
                <a:gd name="T91" fmla="*/ 42 h 60"/>
                <a:gd name="T92" fmla="*/ 42 w 44"/>
                <a:gd name="T93" fmla="*/ 47 h 60"/>
                <a:gd name="T94" fmla="*/ 44 w 44"/>
                <a:gd name="T95" fmla="*/ 54 h 60"/>
                <a:gd name="T96" fmla="*/ 42 w 44"/>
                <a:gd name="T97" fmla="*/ 55 h 60"/>
                <a:gd name="T98" fmla="*/ 39 w 44"/>
                <a:gd name="T99" fmla="*/ 59 h 60"/>
                <a:gd name="T100" fmla="*/ 34 w 44"/>
                <a:gd name="T101" fmla="*/ 58 h 60"/>
                <a:gd name="T102" fmla="*/ 33 w 44"/>
                <a:gd name="T103" fmla="*/ 53 h 60"/>
                <a:gd name="T104" fmla="*/ 29 w 44"/>
                <a:gd name="T105" fmla="*/ 52 h 60"/>
                <a:gd name="T106" fmla="*/ 26 w 44"/>
                <a:gd name="T107" fmla="*/ 51 h 60"/>
                <a:gd name="T108" fmla="*/ 24 w 44"/>
                <a:gd name="T109" fmla="*/ 55 h 60"/>
                <a:gd name="T110" fmla="*/ 14 w 44"/>
                <a:gd name="T111" fmla="*/ 32 h 60"/>
                <a:gd name="T112" fmla="*/ 12 w 44"/>
                <a:gd name="T113" fmla="*/ 33 h 60"/>
                <a:gd name="T114" fmla="*/ 3 w 44"/>
                <a:gd name="T115" fmla="*/ 47 h 60"/>
                <a:gd name="T116" fmla="*/ 10 w 44"/>
                <a:gd name="T117" fmla="*/ 41 h 60"/>
                <a:gd name="T118" fmla="*/ 10 w 44"/>
                <a:gd name="T119" fmla="*/ 38 h 60"/>
                <a:gd name="T120" fmla="*/ 4 w 44"/>
                <a:gd name="T121" fmla="*/ 44 h 60"/>
                <a:gd name="T122" fmla="*/ 2 w 44"/>
                <a:gd name="T123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60">
                  <a:moveTo>
                    <a:pt x="16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2"/>
                    <a:pt x="21" y="22"/>
                    <a:pt x="21" y="22"/>
                  </a:cubicBezTo>
                  <a:close/>
                  <a:moveTo>
                    <a:pt x="21" y="19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3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lose/>
                  <a:moveTo>
                    <a:pt x="32" y="23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21" y="26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lose/>
                  <a:moveTo>
                    <a:pt x="23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28" y="28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29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  <a:moveTo>
                    <a:pt x="28" y="33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4" y="38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26" y="38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29" y="43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lose/>
                  <a:moveTo>
                    <a:pt x="28" y="43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31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3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7" y="40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5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6" y="35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5" y="35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40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0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lose/>
                  <a:moveTo>
                    <a:pt x="40" y="42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lose/>
                  <a:moveTo>
                    <a:pt x="41" y="40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24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lose/>
                  <a:moveTo>
                    <a:pt x="23" y="55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lose/>
                  <a:moveTo>
                    <a:pt x="13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lose/>
                  <a:moveTo>
                    <a:pt x="13" y="39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lose/>
                  <a:moveTo>
                    <a:pt x="2" y="48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1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318178" y="3052453"/>
              <a:ext cx="971407" cy="348677"/>
            </a:xfrm>
            <a:custGeom>
              <a:avLst/>
              <a:gdLst>
                <a:gd name="T0" fmla="*/ 194 w 204"/>
                <a:gd name="T1" fmla="*/ 57 h 73"/>
                <a:gd name="T2" fmla="*/ 184 w 204"/>
                <a:gd name="T3" fmla="*/ 47 h 73"/>
                <a:gd name="T4" fmla="*/ 169 w 204"/>
                <a:gd name="T5" fmla="*/ 44 h 73"/>
                <a:gd name="T6" fmla="*/ 168 w 204"/>
                <a:gd name="T7" fmla="*/ 37 h 73"/>
                <a:gd name="T8" fmla="*/ 174 w 204"/>
                <a:gd name="T9" fmla="*/ 33 h 73"/>
                <a:gd name="T10" fmla="*/ 187 w 204"/>
                <a:gd name="T11" fmla="*/ 36 h 73"/>
                <a:gd name="T12" fmla="*/ 158 w 204"/>
                <a:gd name="T13" fmla="*/ 28 h 73"/>
                <a:gd name="T14" fmla="*/ 134 w 204"/>
                <a:gd name="T15" fmla="*/ 13 h 73"/>
                <a:gd name="T16" fmla="*/ 146 w 204"/>
                <a:gd name="T17" fmla="*/ 30 h 73"/>
                <a:gd name="T18" fmla="*/ 149 w 204"/>
                <a:gd name="T19" fmla="*/ 21 h 73"/>
                <a:gd name="T20" fmla="*/ 144 w 204"/>
                <a:gd name="T21" fmla="*/ 31 h 73"/>
                <a:gd name="T22" fmla="*/ 148 w 204"/>
                <a:gd name="T23" fmla="*/ 42 h 73"/>
                <a:gd name="T24" fmla="*/ 156 w 204"/>
                <a:gd name="T25" fmla="*/ 42 h 73"/>
                <a:gd name="T26" fmla="*/ 137 w 204"/>
                <a:gd name="T27" fmla="*/ 43 h 73"/>
                <a:gd name="T28" fmla="*/ 135 w 204"/>
                <a:gd name="T29" fmla="*/ 36 h 73"/>
                <a:gd name="T30" fmla="*/ 123 w 204"/>
                <a:gd name="T31" fmla="*/ 49 h 73"/>
                <a:gd name="T32" fmla="*/ 123 w 204"/>
                <a:gd name="T33" fmla="*/ 36 h 73"/>
                <a:gd name="T34" fmla="*/ 118 w 204"/>
                <a:gd name="T35" fmla="*/ 30 h 73"/>
                <a:gd name="T36" fmla="*/ 130 w 204"/>
                <a:gd name="T37" fmla="*/ 22 h 73"/>
                <a:gd name="T38" fmla="*/ 109 w 204"/>
                <a:gd name="T39" fmla="*/ 31 h 73"/>
                <a:gd name="T40" fmla="*/ 108 w 204"/>
                <a:gd name="T41" fmla="*/ 51 h 73"/>
                <a:gd name="T42" fmla="*/ 116 w 204"/>
                <a:gd name="T43" fmla="*/ 45 h 73"/>
                <a:gd name="T44" fmla="*/ 120 w 204"/>
                <a:gd name="T45" fmla="*/ 41 h 73"/>
                <a:gd name="T46" fmla="*/ 120 w 204"/>
                <a:gd name="T47" fmla="*/ 31 h 73"/>
                <a:gd name="T48" fmla="*/ 107 w 204"/>
                <a:gd name="T49" fmla="*/ 7 h 73"/>
                <a:gd name="T50" fmla="*/ 93 w 204"/>
                <a:gd name="T51" fmla="*/ 43 h 73"/>
                <a:gd name="T52" fmla="*/ 64 w 204"/>
                <a:gd name="T53" fmla="*/ 33 h 73"/>
                <a:gd name="T54" fmla="*/ 91 w 204"/>
                <a:gd name="T55" fmla="*/ 10 h 73"/>
                <a:gd name="T56" fmla="*/ 103 w 204"/>
                <a:gd name="T57" fmla="*/ 22 h 73"/>
                <a:gd name="T58" fmla="*/ 93 w 204"/>
                <a:gd name="T59" fmla="*/ 36 h 73"/>
                <a:gd name="T60" fmla="*/ 82 w 204"/>
                <a:gd name="T61" fmla="*/ 42 h 73"/>
                <a:gd name="T62" fmla="*/ 67 w 204"/>
                <a:gd name="T63" fmla="*/ 39 h 73"/>
                <a:gd name="T64" fmla="*/ 176 w 204"/>
                <a:gd name="T65" fmla="*/ 31 h 73"/>
                <a:gd name="T66" fmla="*/ 181 w 204"/>
                <a:gd name="T67" fmla="*/ 30 h 73"/>
                <a:gd name="T68" fmla="*/ 174 w 204"/>
                <a:gd name="T69" fmla="*/ 55 h 73"/>
                <a:gd name="T70" fmla="*/ 173 w 204"/>
                <a:gd name="T71" fmla="*/ 51 h 73"/>
                <a:gd name="T72" fmla="*/ 158 w 204"/>
                <a:gd name="T73" fmla="*/ 58 h 73"/>
                <a:gd name="T74" fmla="*/ 155 w 204"/>
                <a:gd name="T75" fmla="*/ 53 h 73"/>
                <a:gd name="T76" fmla="*/ 142 w 204"/>
                <a:gd name="T77" fmla="*/ 59 h 73"/>
                <a:gd name="T78" fmla="*/ 129 w 204"/>
                <a:gd name="T79" fmla="*/ 66 h 73"/>
                <a:gd name="T80" fmla="*/ 117 w 204"/>
                <a:gd name="T81" fmla="*/ 71 h 73"/>
                <a:gd name="T82" fmla="*/ 89 w 204"/>
                <a:gd name="T83" fmla="*/ 56 h 73"/>
                <a:gd name="T84" fmla="*/ 131 w 204"/>
                <a:gd name="T85" fmla="*/ 61 h 73"/>
                <a:gd name="T86" fmla="*/ 108 w 204"/>
                <a:gd name="T87" fmla="*/ 63 h 73"/>
                <a:gd name="T88" fmla="*/ 111 w 204"/>
                <a:gd name="T89" fmla="*/ 64 h 73"/>
                <a:gd name="T90" fmla="*/ 104 w 204"/>
                <a:gd name="T91" fmla="*/ 64 h 73"/>
                <a:gd name="T92" fmla="*/ 93 w 204"/>
                <a:gd name="T93" fmla="*/ 64 h 73"/>
                <a:gd name="T94" fmla="*/ 193 w 204"/>
                <a:gd name="T95" fmla="*/ 61 h 73"/>
                <a:gd name="T96" fmla="*/ 81 w 204"/>
                <a:gd name="T97" fmla="*/ 56 h 73"/>
                <a:gd name="T98" fmla="*/ 68 w 204"/>
                <a:gd name="T99" fmla="*/ 56 h 73"/>
                <a:gd name="T100" fmla="*/ 81 w 204"/>
                <a:gd name="T101" fmla="*/ 63 h 73"/>
                <a:gd name="T102" fmla="*/ 49 w 204"/>
                <a:gd name="T103" fmla="*/ 57 h 73"/>
                <a:gd name="T104" fmla="*/ 47 w 204"/>
                <a:gd name="T105" fmla="*/ 14 h 73"/>
                <a:gd name="T106" fmla="*/ 56 w 204"/>
                <a:gd name="T107" fmla="*/ 41 h 73"/>
                <a:gd name="T108" fmla="*/ 48 w 204"/>
                <a:gd name="T109" fmla="*/ 35 h 73"/>
                <a:gd name="T110" fmla="*/ 31 w 204"/>
                <a:gd name="T111" fmla="*/ 21 h 73"/>
                <a:gd name="T112" fmla="*/ 15 w 204"/>
                <a:gd name="T113" fmla="*/ 32 h 73"/>
                <a:gd name="T114" fmla="*/ 8 w 204"/>
                <a:gd name="T115" fmla="*/ 22 h 73"/>
                <a:gd name="T116" fmla="*/ 16 w 204"/>
                <a:gd name="T117" fmla="*/ 20 h 73"/>
                <a:gd name="T118" fmla="*/ 42 w 204"/>
                <a:gd name="T119" fmla="*/ 52 h 73"/>
                <a:gd name="T120" fmla="*/ 42 w 204"/>
                <a:gd name="T121" fmla="*/ 35 h 73"/>
                <a:gd name="T122" fmla="*/ 29 w 204"/>
                <a:gd name="T123" fmla="*/ 21 h 73"/>
                <a:gd name="T124" fmla="*/ 4 w 204"/>
                <a:gd name="T125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" h="73">
                  <a:moveTo>
                    <a:pt x="204" y="38"/>
                  </a:moveTo>
                  <a:cubicBezTo>
                    <a:pt x="203" y="53"/>
                    <a:pt x="203" y="53"/>
                    <a:pt x="203" y="53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8" y="45"/>
                    <a:pt x="168" y="45"/>
                    <a:pt x="168" y="45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9"/>
                    <a:pt x="167" y="39"/>
                    <a:pt x="167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7"/>
                    <a:pt x="183" y="37"/>
                    <a:pt x="183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51" y="27"/>
                  </a:move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27"/>
                    <a:pt x="151" y="27"/>
                    <a:pt x="151" y="27"/>
                  </a:cubicBezTo>
                  <a:close/>
                  <a:moveTo>
                    <a:pt x="160" y="29"/>
                  </a:moveTo>
                  <a:cubicBezTo>
                    <a:pt x="161" y="29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9"/>
                    <a:pt x="160" y="29"/>
                    <a:pt x="160" y="29"/>
                  </a:cubicBezTo>
                  <a:close/>
                  <a:moveTo>
                    <a:pt x="159" y="31"/>
                  </a:moveTo>
                  <a:cubicBezTo>
                    <a:pt x="158" y="31"/>
                    <a:pt x="158" y="31"/>
                    <a:pt x="158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34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4" y="12"/>
                    <a:pt x="134" y="12"/>
                  </a:cubicBezTo>
                  <a:close/>
                  <a:moveTo>
                    <a:pt x="140" y="9"/>
                  </a:moveTo>
                  <a:cubicBezTo>
                    <a:pt x="140" y="10"/>
                    <a:pt x="140" y="1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9"/>
                    <a:pt x="140" y="9"/>
                    <a:pt x="140" y="9"/>
                  </a:cubicBezTo>
                  <a:close/>
                  <a:moveTo>
                    <a:pt x="140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47" y="18"/>
                  </a:moveTo>
                  <a:cubicBezTo>
                    <a:pt x="147" y="19"/>
                    <a:pt x="147" y="19"/>
                    <a:pt x="147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lose/>
                  <a:moveTo>
                    <a:pt x="146" y="29"/>
                  </a:moveTo>
                  <a:cubicBezTo>
                    <a:pt x="146" y="30"/>
                    <a:pt x="146" y="30"/>
                    <a:pt x="146" y="30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9"/>
                    <a:pt x="146" y="29"/>
                    <a:pt x="146" y="29"/>
                  </a:cubicBezTo>
                  <a:close/>
                  <a:moveTo>
                    <a:pt x="142" y="31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1"/>
                    <a:pt x="142" y="31"/>
                    <a:pt x="142" y="31"/>
                  </a:cubicBezTo>
                  <a:close/>
                  <a:moveTo>
                    <a:pt x="142" y="29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9"/>
                    <a:pt x="142" y="29"/>
                    <a:pt x="142" y="29"/>
                  </a:cubicBezTo>
                  <a:close/>
                  <a:moveTo>
                    <a:pt x="143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29"/>
                    <a:pt x="143" y="29"/>
                    <a:pt x="143" y="29"/>
                  </a:cubicBezTo>
                  <a:close/>
                  <a:moveTo>
                    <a:pt x="143" y="34"/>
                  </a:moveTo>
                  <a:cubicBezTo>
                    <a:pt x="144" y="33"/>
                    <a:pt x="144" y="33"/>
                    <a:pt x="144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6" y="34"/>
                  </a:move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4"/>
                    <a:pt x="156" y="34"/>
                    <a:pt x="156" y="34"/>
                  </a:cubicBezTo>
                  <a:close/>
                  <a:moveTo>
                    <a:pt x="148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8" y="42"/>
                    <a:pt x="148" y="42"/>
                  </a:cubicBezTo>
                  <a:close/>
                  <a:moveTo>
                    <a:pt x="147" y="42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7" y="42"/>
                    <a:pt x="147" y="42"/>
                    <a:pt x="147" y="42"/>
                  </a:cubicBezTo>
                  <a:close/>
                  <a:moveTo>
                    <a:pt x="145" y="43"/>
                  </a:moveTo>
                  <a:cubicBezTo>
                    <a:pt x="146" y="42"/>
                    <a:pt x="146" y="42"/>
                    <a:pt x="146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5" y="43"/>
                    <a:pt x="145" y="43"/>
                    <a:pt x="145" y="43"/>
                  </a:cubicBezTo>
                  <a:close/>
                  <a:moveTo>
                    <a:pt x="145" y="40"/>
                  </a:move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0"/>
                    <a:pt x="145" y="40"/>
                    <a:pt x="145" y="40"/>
                  </a:cubicBezTo>
                  <a:close/>
                  <a:moveTo>
                    <a:pt x="146" y="39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9"/>
                    <a:pt x="146" y="39"/>
                    <a:pt x="146" y="39"/>
                  </a:cubicBezTo>
                  <a:close/>
                  <a:moveTo>
                    <a:pt x="146" y="42"/>
                  </a:moveTo>
                  <a:cubicBezTo>
                    <a:pt x="147" y="41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6" y="42"/>
                    <a:pt x="146" y="42"/>
                    <a:pt x="146" y="42"/>
                  </a:cubicBezTo>
                  <a:close/>
                  <a:moveTo>
                    <a:pt x="137" y="40"/>
                  </a:moveTo>
                  <a:cubicBezTo>
                    <a:pt x="138" y="41"/>
                    <a:pt x="138" y="41"/>
                    <a:pt x="138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0"/>
                    <a:pt x="137" y="40"/>
                    <a:pt x="137" y="40"/>
                  </a:cubicBezTo>
                  <a:close/>
                  <a:moveTo>
                    <a:pt x="113" y="57"/>
                  </a:move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3" y="57"/>
                    <a:pt x="113" y="57"/>
                    <a:pt x="113" y="57"/>
                  </a:cubicBezTo>
                  <a:close/>
                  <a:moveTo>
                    <a:pt x="112" y="51"/>
                  </a:move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lose/>
                  <a:moveTo>
                    <a:pt x="136" y="36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36" y="36"/>
                    <a:pt x="136" y="36"/>
                  </a:cubicBezTo>
                  <a:close/>
                  <a:moveTo>
                    <a:pt x="134" y="35"/>
                  </a:move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129" y="35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5"/>
                    <a:pt x="129" y="35"/>
                    <a:pt x="129" y="35"/>
                  </a:cubicBezTo>
                  <a:close/>
                  <a:moveTo>
                    <a:pt x="122" y="50"/>
                  </a:moveTo>
                  <a:cubicBezTo>
                    <a:pt x="122" y="49"/>
                    <a:pt x="122" y="49"/>
                    <a:pt x="122" y="49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lose/>
                  <a:moveTo>
                    <a:pt x="120" y="49"/>
                  </a:moveTo>
                  <a:cubicBezTo>
                    <a:pt x="120" y="49"/>
                    <a:pt x="120" y="49"/>
                    <a:pt x="120" y="4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9"/>
                    <a:pt x="120" y="49"/>
                    <a:pt x="120" y="49"/>
                  </a:cubicBezTo>
                  <a:close/>
                  <a:moveTo>
                    <a:pt x="118" y="48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lose/>
                  <a:moveTo>
                    <a:pt x="124" y="35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5"/>
                    <a:pt x="124" y="35"/>
                  </a:cubicBezTo>
                  <a:close/>
                  <a:moveTo>
                    <a:pt x="125" y="35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lose/>
                  <a:moveTo>
                    <a:pt x="126" y="34"/>
                  </a:move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lose/>
                  <a:moveTo>
                    <a:pt x="123" y="3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3"/>
                    <a:pt x="123" y="33"/>
                    <a:pt x="123" y="33"/>
                  </a:cubicBezTo>
                  <a:close/>
                  <a:moveTo>
                    <a:pt x="118" y="29"/>
                  </a:move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8" y="29"/>
                    <a:pt x="118" y="29"/>
                  </a:cubicBezTo>
                  <a:close/>
                  <a:moveTo>
                    <a:pt x="117" y="29"/>
                  </a:move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7" y="29"/>
                    <a:pt x="117" y="29"/>
                    <a:pt x="117" y="29"/>
                  </a:cubicBezTo>
                  <a:close/>
                  <a:moveTo>
                    <a:pt x="112" y="26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2" y="26"/>
                    <a:pt x="112" y="26"/>
                    <a:pt x="112" y="26"/>
                  </a:cubicBezTo>
                  <a:close/>
                  <a:moveTo>
                    <a:pt x="1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4" y="3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4" y="3"/>
                    <a:pt x="114" y="3"/>
                    <a:pt x="114" y="3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lose/>
                  <a:moveTo>
                    <a:pt x="108" y="6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lose/>
                  <a:moveTo>
                    <a:pt x="99" y="10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99" y="10"/>
                  </a:move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100" y="12"/>
                  </a:move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9" y="13"/>
                    <a:pt x="99" y="13"/>
                  </a:cubicBezTo>
                  <a:close/>
                  <a:moveTo>
                    <a:pt x="93" y="42"/>
                  </a:moveTo>
                  <a:cubicBezTo>
                    <a:pt x="94" y="42"/>
                    <a:pt x="94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3" y="42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62" y="29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lose/>
                  <a:moveTo>
                    <a:pt x="63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4" y="32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62" y="23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lose/>
                  <a:moveTo>
                    <a:pt x="176" y="31"/>
                  </a:moveTo>
                  <a:cubicBezTo>
                    <a:pt x="176" y="31"/>
                    <a:pt x="176" y="31"/>
                    <a:pt x="176" y="31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1"/>
                    <a:pt x="176" y="31"/>
                    <a:pt x="176" y="31"/>
                  </a:cubicBezTo>
                  <a:close/>
                  <a:moveTo>
                    <a:pt x="178" y="34"/>
                  </a:moveTo>
                  <a:cubicBezTo>
                    <a:pt x="177" y="34"/>
                    <a:pt x="177" y="34"/>
                    <a:pt x="177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lose/>
                  <a:moveTo>
                    <a:pt x="179" y="34"/>
                  </a:moveTo>
                  <a:cubicBezTo>
                    <a:pt x="179" y="34"/>
                    <a:pt x="179" y="34"/>
                    <a:pt x="179" y="3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79" y="34"/>
                    <a:pt x="179" y="34"/>
                    <a:pt x="179" y="34"/>
                  </a:cubicBezTo>
                  <a:close/>
                  <a:moveTo>
                    <a:pt x="179" y="30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30"/>
                    <a:pt x="179" y="30"/>
                    <a:pt x="179" y="30"/>
                  </a:cubicBezTo>
                  <a:close/>
                  <a:moveTo>
                    <a:pt x="166" y="50"/>
                  </a:moveTo>
                  <a:cubicBezTo>
                    <a:pt x="166" y="51"/>
                    <a:pt x="166" y="51"/>
                    <a:pt x="166" y="51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6" y="50"/>
                    <a:pt x="166" y="50"/>
                    <a:pt x="166" y="50"/>
                  </a:cubicBezTo>
                  <a:close/>
                  <a:moveTo>
                    <a:pt x="168" y="49"/>
                  </a:moveTo>
                  <a:cubicBezTo>
                    <a:pt x="168" y="50"/>
                    <a:pt x="168" y="50"/>
                    <a:pt x="168" y="50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49"/>
                    <a:pt x="168" y="49"/>
                    <a:pt x="168" y="49"/>
                  </a:cubicBezTo>
                  <a:close/>
                  <a:moveTo>
                    <a:pt x="175" y="55"/>
                  </a:move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5" y="55"/>
                    <a:pt x="175" y="55"/>
                    <a:pt x="175" y="55"/>
                  </a:cubicBezTo>
                  <a:close/>
                  <a:moveTo>
                    <a:pt x="173" y="53"/>
                  </a:move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4" y="54"/>
                  </a:moveTo>
                  <a:cubicBezTo>
                    <a:pt x="174" y="54"/>
                    <a:pt x="174" y="54"/>
                    <a:pt x="174" y="54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4"/>
                    <a:pt x="174" y="54"/>
                  </a:cubicBezTo>
                  <a:close/>
                  <a:moveTo>
                    <a:pt x="173" y="52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lose/>
                  <a:moveTo>
                    <a:pt x="175" y="52"/>
                  </a:moveTo>
                  <a:cubicBezTo>
                    <a:pt x="174" y="52"/>
                    <a:pt x="174" y="52"/>
                    <a:pt x="174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lose/>
                  <a:moveTo>
                    <a:pt x="173" y="51"/>
                  </a:move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lose/>
                  <a:moveTo>
                    <a:pt x="175" y="50"/>
                  </a:move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lose/>
                  <a:moveTo>
                    <a:pt x="174" y="50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4" y="50"/>
                    <a:pt x="174" y="50"/>
                    <a:pt x="174" y="50"/>
                  </a:cubicBezTo>
                  <a:close/>
                  <a:moveTo>
                    <a:pt x="163" y="56"/>
                  </a:move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lose/>
                  <a:moveTo>
                    <a:pt x="162" y="57"/>
                  </a:move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2" y="57"/>
                    <a:pt x="162" y="57"/>
                    <a:pt x="162" y="57"/>
                  </a:cubicBezTo>
                  <a:close/>
                  <a:moveTo>
                    <a:pt x="158" y="58"/>
                  </a:move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8"/>
                    <a:pt x="158" y="58"/>
                  </a:cubicBezTo>
                  <a:close/>
                  <a:moveTo>
                    <a:pt x="159" y="58"/>
                  </a:moveTo>
                  <a:cubicBezTo>
                    <a:pt x="158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lose/>
                  <a:moveTo>
                    <a:pt x="159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lose/>
                  <a:moveTo>
                    <a:pt x="161" y="58"/>
                  </a:move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8"/>
                    <a:pt x="161" y="58"/>
                    <a:pt x="161" y="58"/>
                  </a:cubicBezTo>
                  <a:close/>
                  <a:moveTo>
                    <a:pt x="154" y="54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54"/>
                    <a:pt x="154" y="54"/>
                    <a:pt x="154" y="54"/>
                  </a:cubicBezTo>
                  <a:close/>
                  <a:moveTo>
                    <a:pt x="152" y="55"/>
                  </a:move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lose/>
                  <a:moveTo>
                    <a:pt x="154" y="61"/>
                  </a:moveTo>
                  <a:cubicBezTo>
                    <a:pt x="153" y="61"/>
                    <a:pt x="153" y="61"/>
                    <a:pt x="153" y="6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4" y="61"/>
                    <a:pt x="154" y="61"/>
                    <a:pt x="154" y="61"/>
                  </a:cubicBezTo>
                  <a:close/>
                  <a:moveTo>
                    <a:pt x="152" y="60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lose/>
                  <a:moveTo>
                    <a:pt x="147" y="57"/>
                  </a:move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7" y="57"/>
                    <a:pt x="147" y="57"/>
                    <a:pt x="147" y="57"/>
                  </a:cubicBezTo>
                  <a:close/>
                  <a:moveTo>
                    <a:pt x="148" y="62"/>
                  </a:moveTo>
                  <a:cubicBezTo>
                    <a:pt x="149" y="62"/>
                    <a:pt x="149" y="62"/>
                    <a:pt x="149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lose/>
                  <a:moveTo>
                    <a:pt x="142" y="59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9"/>
                    <a:pt x="142" y="59"/>
                    <a:pt x="142" y="59"/>
                  </a:cubicBezTo>
                  <a:close/>
                  <a:moveTo>
                    <a:pt x="144" y="61"/>
                  </a:move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61"/>
                    <a:pt x="144" y="61"/>
                    <a:pt x="144" y="61"/>
                  </a:cubicBezTo>
                  <a:close/>
                  <a:moveTo>
                    <a:pt x="143" y="62"/>
                  </a:moveTo>
                  <a:cubicBezTo>
                    <a:pt x="143" y="61"/>
                    <a:pt x="143" y="61"/>
                    <a:pt x="143" y="61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lose/>
                  <a:moveTo>
                    <a:pt x="124" y="70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4" y="70"/>
                    <a:pt x="124" y="70"/>
                    <a:pt x="124" y="70"/>
                  </a:cubicBezTo>
                  <a:close/>
                  <a:moveTo>
                    <a:pt x="123" y="71"/>
                  </a:move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17" y="71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7" y="71"/>
                    <a:pt x="117" y="71"/>
                    <a:pt x="117" y="71"/>
                  </a:cubicBezTo>
                  <a:close/>
                  <a:moveTo>
                    <a:pt x="104" y="67"/>
                  </a:moveTo>
                  <a:cubicBezTo>
                    <a:pt x="106" y="66"/>
                    <a:pt x="106" y="66"/>
                    <a:pt x="106" y="66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lose/>
                  <a:moveTo>
                    <a:pt x="90" y="57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lose/>
                  <a:moveTo>
                    <a:pt x="88" y="56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lose/>
                  <a:moveTo>
                    <a:pt x="135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lose/>
                  <a:moveTo>
                    <a:pt x="134" y="61"/>
                  </a:move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1"/>
                    <a:pt x="134" y="61"/>
                    <a:pt x="134" y="61"/>
                  </a:cubicBezTo>
                  <a:close/>
                  <a:moveTo>
                    <a:pt x="130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1"/>
                    <a:pt x="130" y="61"/>
                    <a:pt x="130" y="61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  <a:moveTo>
                    <a:pt x="124" y="63"/>
                  </a:move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lose/>
                  <a:moveTo>
                    <a:pt x="123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3"/>
                    <a:pt x="123" y="63"/>
                    <a:pt x="123" y="63"/>
                  </a:cubicBezTo>
                  <a:close/>
                  <a:moveTo>
                    <a:pt x="124" y="62"/>
                  </a:move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62"/>
                  </a:cubicBezTo>
                  <a:close/>
                  <a:moveTo>
                    <a:pt x="108" y="63"/>
                  </a:moveTo>
                  <a:cubicBezTo>
                    <a:pt x="108" y="63"/>
                    <a:pt x="108" y="63"/>
                    <a:pt x="108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lose/>
                  <a:moveTo>
                    <a:pt x="107" y="63"/>
                  </a:move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107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94" y="63"/>
                  </a:move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4" y="63"/>
                    <a:pt x="94" y="63"/>
                  </a:cubicBezTo>
                  <a:close/>
                  <a:moveTo>
                    <a:pt x="92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2"/>
                    <a:pt x="92" y="62"/>
                    <a:pt x="92" y="62"/>
                  </a:cubicBezTo>
                  <a:close/>
                  <a:moveTo>
                    <a:pt x="89" y="64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lose/>
                  <a:moveTo>
                    <a:pt x="85" y="61"/>
                  </a:move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192" y="62"/>
                  </a:move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2" y="62"/>
                    <a:pt x="192" y="62"/>
                  </a:cubicBezTo>
                  <a:close/>
                  <a:moveTo>
                    <a:pt x="188" y="62"/>
                  </a:moveTo>
                  <a:cubicBezTo>
                    <a:pt x="188" y="62"/>
                    <a:pt x="189" y="62"/>
                    <a:pt x="189" y="62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88" y="62"/>
                    <a:pt x="188" y="62"/>
                    <a:pt x="188" y="62"/>
                  </a:cubicBezTo>
                  <a:close/>
                  <a:moveTo>
                    <a:pt x="78" y="56"/>
                  </a:move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lose/>
                  <a:moveTo>
                    <a:pt x="44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5"/>
                    <a:pt x="44" y="55"/>
                    <a:pt x="44" y="55"/>
                  </a:cubicBezTo>
                  <a:close/>
                  <a:moveTo>
                    <a:pt x="45" y="55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57" y="10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lose/>
                  <a:moveTo>
                    <a:pt x="49" y="15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lose/>
                  <a:moveTo>
                    <a:pt x="49" y="13"/>
                  </a:move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lose/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lose/>
                  <a:moveTo>
                    <a:pt x="46" y="14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lose/>
                  <a:moveTo>
                    <a:pt x="39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lose/>
                  <a:moveTo>
                    <a:pt x="41" y="2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lose/>
                  <a:moveTo>
                    <a:pt x="61" y="34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lose/>
                  <a:moveTo>
                    <a:pt x="55" y="38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  <a:moveTo>
                    <a:pt x="52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46" y="35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2" y="28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8" y="19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lose/>
                  <a:moveTo>
                    <a:pt x="31" y="49"/>
                  </a:move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23" y="39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lose/>
                  <a:moveTo>
                    <a:pt x="21" y="38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5" y="3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lose/>
                  <a:moveTo>
                    <a:pt x="14" y="2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9"/>
                    <a:pt x="14" y="29"/>
                    <a:pt x="14" y="29"/>
                  </a:cubicBezTo>
                  <a:close/>
                  <a:moveTo>
                    <a:pt x="15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22893" y="3353524"/>
              <a:ext cx="66905" cy="18013"/>
            </a:xfrm>
            <a:custGeom>
              <a:avLst/>
              <a:gdLst>
                <a:gd name="T0" fmla="*/ 0 w 52"/>
                <a:gd name="T1" fmla="*/ 11 h 14"/>
                <a:gd name="T2" fmla="*/ 4 w 52"/>
                <a:gd name="T3" fmla="*/ 14 h 14"/>
                <a:gd name="T4" fmla="*/ 4 w 52"/>
                <a:gd name="T5" fmla="*/ 11 h 14"/>
                <a:gd name="T6" fmla="*/ 7 w 52"/>
                <a:gd name="T7" fmla="*/ 11 h 14"/>
                <a:gd name="T8" fmla="*/ 7 w 52"/>
                <a:gd name="T9" fmla="*/ 7 h 14"/>
                <a:gd name="T10" fmla="*/ 7 w 52"/>
                <a:gd name="T11" fmla="*/ 7 h 14"/>
                <a:gd name="T12" fmla="*/ 4 w 52"/>
                <a:gd name="T13" fmla="*/ 11 h 14"/>
                <a:gd name="T14" fmla="*/ 0 w 52"/>
                <a:gd name="T15" fmla="*/ 11 h 14"/>
                <a:gd name="T16" fmla="*/ 0 w 52"/>
                <a:gd name="T17" fmla="*/ 11 h 14"/>
                <a:gd name="T18" fmla="*/ 11 w 52"/>
                <a:gd name="T19" fmla="*/ 7 h 14"/>
                <a:gd name="T20" fmla="*/ 15 w 52"/>
                <a:gd name="T21" fmla="*/ 11 h 14"/>
                <a:gd name="T22" fmla="*/ 18 w 52"/>
                <a:gd name="T23" fmla="*/ 14 h 14"/>
                <a:gd name="T24" fmla="*/ 22 w 52"/>
                <a:gd name="T25" fmla="*/ 14 h 14"/>
                <a:gd name="T26" fmla="*/ 22 w 52"/>
                <a:gd name="T27" fmla="*/ 11 h 14"/>
                <a:gd name="T28" fmla="*/ 26 w 52"/>
                <a:gd name="T29" fmla="*/ 11 h 14"/>
                <a:gd name="T30" fmla="*/ 30 w 52"/>
                <a:gd name="T31" fmla="*/ 11 h 14"/>
                <a:gd name="T32" fmla="*/ 37 w 52"/>
                <a:gd name="T33" fmla="*/ 11 h 14"/>
                <a:gd name="T34" fmla="*/ 41 w 52"/>
                <a:gd name="T35" fmla="*/ 7 h 14"/>
                <a:gd name="T36" fmla="*/ 44 w 52"/>
                <a:gd name="T37" fmla="*/ 7 h 14"/>
                <a:gd name="T38" fmla="*/ 48 w 52"/>
                <a:gd name="T39" fmla="*/ 3 h 14"/>
                <a:gd name="T40" fmla="*/ 48 w 52"/>
                <a:gd name="T41" fmla="*/ 3 h 14"/>
                <a:gd name="T42" fmla="*/ 52 w 52"/>
                <a:gd name="T43" fmla="*/ 0 h 14"/>
                <a:gd name="T44" fmla="*/ 52 w 52"/>
                <a:gd name="T45" fmla="*/ 0 h 14"/>
                <a:gd name="T46" fmla="*/ 52 w 52"/>
                <a:gd name="T47" fmla="*/ 0 h 14"/>
                <a:gd name="T48" fmla="*/ 44 w 52"/>
                <a:gd name="T49" fmla="*/ 0 h 14"/>
                <a:gd name="T50" fmla="*/ 41 w 52"/>
                <a:gd name="T51" fmla="*/ 0 h 14"/>
                <a:gd name="T52" fmla="*/ 37 w 52"/>
                <a:gd name="T53" fmla="*/ 0 h 14"/>
                <a:gd name="T54" fmla="*/ 33 w 52"/>
                <a:gd name="T55" fmla="*/ 0 h 14"/>
                <a:gd name="T56" fmla="*/ 30 w 52"/>
                <a:gd name="T57" fmla="*/ 0 h 14"/>
                <a:gd name="T58" fmla="*/ 22 w 52"/>
                <a:gd name="T59" fmla="*/ 0 h 14"/>
                <a:gd name="T60" fmla="*/ 18 w 52"/>
                <a:gd name="T61" fmla="*/ 3 h 14"/>
                <a:gd name="T62" fmla="*/ 11 w 52"/>
                <a:gd name="T6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4">
                  <a:moveTo>
                    <a:pt x="0" y="11"/>
                  </a:moveTo>
                  <a:lnTo>
                    <a:pt x="4" y="14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1" y="7"/>
                  </a:moveTo>
                  <a:lnTo>
                    <a:pt x="15" y="11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30" y="11"/>
                  </a:lnTo>
                  <a:lnTo>
                    <a:pt x="37" y="11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417249" y="3033153"/>
              <a:ext cx="405289" cy="133810"/>
            </a:xfrm>
            <a:custGeom>
              <a:avLst/>
              <a:gdLst>
                <a:gd name="T0" fmla="*/ 193 w 315"/>
                <a:gd name="T1" fmla="*/ 74 h 104"/>
                <a:gd name="T2" fmla="*/ 4 w 315"/>
                <a:gd name="T3" fmla="*/ 33 h 104"/>
                <a:gd name="T4" fmla="*/ 0 w 315"/>
                <a:gd name="T5" fmla="*/ 30 h 104"/>
                <a:gd name="T6" fmla="*/ 174 w 315"/>
                <a:gd name="T7" fmla="*/ 100 h 104"/>
                <a:gd name="T8" fmla="*/ 186 w 315"/>
                <a:gd name="T9" fmla="*/ 100 h 104"/>
                <a:gd name="T10" fmla="*/ 219 w 315"/>
                <a:gd name="T11" fmla="*/ 93 h 104"/>
                <a:gd name="T12" fmla="*/ 241 w 315"/>
                <a:gd name="T13" fmla="*/ 93 h 104"/>
                <a:gd name="T14" fmla="*/ 260 w 315"/>
                <a:gd name="T15" fmla="*/ 56 h 104"/>
                <a:gd name="T16" fmla="*/ 267 w 315"/>
                <a:gd name="T17" fmla="*/ 48 h 104"/>
                <a:gd name="T18" fmla="*/ 289 w 315"/>
                <a:gd name="T19" fmla="*/ 48 h 104"/>
                <a:gd name="T20" fmla="*/ 304 w 315"/>
                <a:gd name="T21" fmla="*/ 48 h 104"/>
                <a:gd name="T22" fmla="*/ 308 w 315"/>
                <a:gd name="T23" fmla="*/ 41 h 104"/>
                <a:gd name="T24" fmla="*/ 311 w 315"/>
                <a:gd name="T25" fmla="*/ 33 h 104"/>
                <a:gd name="T26" fmla="*/ 297 w 315"/>
                <a:gd name="T27" fmla="*/ 30 h 104"/>
                <a:gd name="T28" fmla="*/ 293 w 315"/>
                <a:gd name="T29" fmla="*/ 26 h 104"/>
                <a:gd name="T30" fmla="*/ 293 w 315"/>
                <a:gd name="T31" fmla="*/ 19 h 104"/>
                <a:gd name="T32" fmla="*/ 282 w 315"/>
                <a:gd name="T33" fmla="*/ 8 h 104"/>
                <a:gd name="T34" fmla="*/ 274 w 315"/>
                <a:gd name="T35" fmla="*/ 11 h 104"/>
                <a:gd name="T36" fmla="*/ 263 w 315"/>
                <a:gd name="T37" fmla="*/ 22 h 104"/>
                <a:gd name="T38" fmla="*/ 248 w 315"/>
                <a:gd name="T39" fmla="*/ 37 h 104"/>
                <a:gd name="T40" fmla="*/ 252 w 315"/>
                <a:gd name="T41" fmla="*/ 37 h 104"/>
                <a:gd name="T42" fmla="*/ 252 w 315"/>
                <a:gd name="T43" fmla="*/ 48 h 104"/>
                <a:gd name="T44" fmla="*/ 248 w 315"/>
                <a:gd name="T45" fmla="*/ 41 h 104"/>
                <a:gd name="T46" fmla="*/ 241 w 315"/>
                <a:gd name="T47" fmla="*/ 48 h 104"/>
                <a:gd name="T48" fmla="*/ 230 w 315"/>
                <a:gd name="T49" fmla="*/ 48 h 104"/>
                <a:gd name="T50" fmla="*/ 215 w 315"/>
                <a:gd name="T51" fmla="*/ 67 h 104"/>
                <a:gd name="T52" fmla="*/ 200 w 315"/>
                <a:gd name="T53" fmla="*/ 78 h 104"/>
                <a:gd name="T54" fmla="*/ 189 w 315"/>
                <a:gd name="T55" fmla="*/ 85 h 104"/>
                <a:gd name="T56" fmla="*/ 171 w 315"/>
                <a:gd name="T57" fmla="*/ 93 h 104"/>
                <a:gd name="T58" fmla="*/ 160 w 315"/>
                <a:gd name="T59" fmla="*/ 85 h 104"/>
                <a:gd name="T60" fmla="*/ 278 w 315"/>
                <a:gd name="T61" fmla="*/ 0 h 104"/>
                <a:gd name="T62" fmla="*/ 286 w 315"/>
                <a:gd name="T63" fmla="*/ 4 h 104"/>
                <a:gd name="T64" fmla="*/ 189 w 315"/>
                <a:gd name="T65" fmla="*/ 82 h 104"/>
                <a:gd name="T66" fmla="*/ 193 w 315"/>
                <a:gd name="T67" fmla="*/ 78 h 104"/>
                <a:gd name="T68" fmla="*/ 197 w 315"/>
                <a:gd name="T69" fmla="*/ 74 h 104"/>
                <a:gd name="T70" fmla="*/ 193 w 315"/>
                <a:gd name="T71" fmla="*/ 74 h 104"/>
                <a:gd name="T72" fmla="*/ 4 w 315"/>
                <a:gd name="T73" fmla="*/ 11 h 104"/>
                <a:gd name="T74" fmla="*/ 15 w 315"/>
                <a:gd name="T75" fmla="*/ 15 h 104"/>
                <a:gd name="T76" fmla="*/ 23 w 315"/>
                <a:gd name="T77" fmla="*/ 26 h 104"/>
                <a:gd name="T78" fmla="*/ 34 w 315"/>
                <a:gd name="T79" fmla="*/ 22 h 104"/>
                <a:gd name="T80" fmla="*/ 37 w 315"/>
                <a:gd name="T81" fmla="*/ 19 h 104"/>
                <a:gd name="T82" fmla="*/ 56 w 315"/>
                <a:gd name="T83" fmla="*/ 48 h 104"/>
                <a:gd name="T84" fmla="*/ 56 w 315"/>
                <a:gd name="T85" fmla="*/ 67 h 104"/>
                <a:gd name="T86" fmla="*/ 67 w 315"/>
                <a:gd name="T87" fmla="*/ 78 h 104"/>
                <a:gd name="T88" fmla="*/ 71 w 315"/>
                <a:gd name="T89" fmla="*/ 85 h 104"/>
                <a:gd name="T90" fmla="*/ 71 w 315"/>
                <a:gd name="T91" fmla="*/ 93 h 104"/>
                <a:gd name="T92" fmla="*/ 71 w 315"/>
                <a:gd name="T93" fmla="*/ 93 h 104"/>
                <a:gd name="T94" fmla="*/ 60 w 315"/>
                <a:gd name="T95" fmla="*/ 93 h 104"/>
                <a:gd name="T96" fmla="*/ 45 w 315"/>
                <a:gd name="T97" fmla="*/ 85 h 104"/>
                <a:gd name="T98" fmla="*/ 30 w 315"/>
                <a:gd name="T99" fmla="*/ 74 h 104"/>
                <a:gd name="T100" fmla="*/ 23 w 315"/>
                <a:gd name="T101" fmla="*/ 63 h 104"/>
                <a:gd name="T102" fmla="*/ 12 w 315"/>
                <a:gd name="T103" fmla="*/ 52 h 104"/>
                <a:gd name="T104" fmla="*/ 8 w 315"/>
                <a:gd name="T105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104">
                  <a:moveTo>
                    <a:pt x="193" y="74"/>
                  </a:moveTo>
                  <a:lnTo>
                    <a:pt x="193" y="78"/>
                  </a:lnTo>
                  <a:lnTo>
                    <a:pt x="189" y="78"/>
                  </a:lnTo>
                  <a:lnTo>
                    <a:pt x="189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close/>
                  <a:moveTo>
                    <a:pt x="0" y="30"/>
                  </a:moveTo>
                  <a:lnTo>
                    <a:pt x="0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160" y="85"/>
                  </a:moveTo>
                  <a:lnTo>
                    <a:pt x="163" y="93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4" y="100"/>
                  </a:lnTo>
                  <a:lnTo>
                    <a:pt x="174" y="104"/>
                  </a:lnTo>
                  <a:lnTo>
                    <a:pt x="178" y="104"/>
                  </a:lnTo>
                  <a:lnTo>
                    <a:pt x="182" y="100"/>
                  </a:lnTo>
                  <a:lnTo>
                    <a:pt x="182" y="100"/>
                  </a:lnTo>
                  <a:lnTo>
                    <a:pt x="186" y="100"/>
                  </a:lnTo>
                  <a:lnTo>
                    <a:pt x="189" y="100"/>
                  </a:lnTo>
                  <a:lnTo>
                    <a:pt x="200" y="100"/>
                  </a:lnTo>
                  <a:lnTo>
                    <a:pt x="208" y="97"/>
                  </a:lnTo>
                  <a:lnTo>
                    <a:pt x="211" y="93"/>
                  </a:lnTo>
                  <a:lnTo>
                    <a:pt x="219" y="93"/>
                  </a:lnTo>
                  <a:lnTo>
                    <a:pt x="223" y="97"/>
                  </a:lnTo>
                  <a:lnTo>
                    <a:pt x="223" y="97"/>
                  </a:lnTo>
                  <a:lnTo>
                    <a:pt x="226" y="97"/>
                  </a:lnTo>
                  <a:lnTo>
                    <a:pt x="234" y="93"/>
                  </a:lnTo>
                  <a:lnTo>
                    <a:pt x="241" y="93"/>
                  </a:lnTo>
                  <a:lnTo>
                    <a:pt x="241" y="89"/>
                  </a:lnTo>
                  <a:lnTo>
                    <a:pt x="248" y="82"/>
                  </a:lnTo>
                  <a:lnTo>
                    <a:pt x="252" y="74"/>
                  </a:lnTo>
                  <a:lnTo>
                    <a:pt x="256" y="71"/>
                  </a:lnTo>
                  <a:lnTo>
                    <a:pt x="260" y="56"/>
                  </a:lnTo>
                  <a:lnTo>
                    <a:pt x="260" y="56"/>
                  </a:lnTo>
                  <a:lnTo>
                    <a:pt x="260" y="52"/>
                  </a:lnTo>
                  <a:lnTo>
                    <a:pt x="260" y="52"/>
                  </a:lnTo>
                  <a:lnTo>
                    <a:pt x="263" y="48"/>
                  </a:lnTo>
                  <a:lnTo>
                    <a:pt x="267" y="48"/>
                  </a:lnTo>
                  <a:lnTo>
                    <a:pt x="271" y="48"/>
                  </a:lnTo>
                  <a:lnTo>
                    <a:pt x="278" y="48"/>
                  </a:lnTo>
                  <a:lnTo>
                    <a:pt x="282" y="48"/>
                  </a:lnTo>
                  <a:lnTo>
                    <a:pt x="286" y="48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293" y="52"/>
                  </a:lnTo>
                  <a:lnTo>
                    <a:pt x="297" y="52"/>
                  </a:lnTo>
                  <a:lnTo>
                    <a:pt x="300" y="48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0" y="45"/>
                  </a:lnTo>
                  <a:lnTo>
                    <a:pt x="300" y="41"/>
                  </a:lnTo>
                  <a:lnTo>
                    <a:pt x="300" y="37"/>
                  </a:lnTo>
                  <a:lnTo>
                    <a:pt x="308" y="41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1" y="33"/>
                  </a:lnTo>
                  <a:lnTo>
                    <a:pt x="308" y="30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7" y="26"/>
                  </a:lnTo>
                  <a:lnTo>
                    <a:pt x="297" y="30"/>
                  </a:lnTo>
                  <a:lnTo>
                    <a:pt x="293" y="30"/>
                  </a:lnTo>
                  <a:lnTo>
                    <a:pt x="297" y="26"/>
                  </a:lnTo>
                  <a:lnTo>
                    <a:pt x="297" y="22"/>
                  </a:lnTo>
                  <a:lnTo>
                    <a:pt x="293" y="22"/>
                  </a:lnTo>
                  <a:lnTo>
                    <a:pt x="293" y="26"/>
                  </a:lnTo>
                  <a:lnTo>
                    <a:pt x="289" y="26"/>
                  </a:lnTo>
                  <a:lnTo>
                    <a:pt x="289" y="26"/>
                  </a:lnTo>
                  <a:lnTo>
                    <a:pt x="289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89" y="15"/>
                  </a:lnTo>
                  <a:lnTo>
                    <a:pt x="286" y="15"/>
                  </a:lnTo>
                  <a:lnTo>
                    <a:pt x="282" y="15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78" y="8"/>
                  </a:lnTo>
                  <a:lnTo>
                    <a:pt x="278" y="11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4" y="11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71" y="15"/>
                  </a:lnTo>
                  <a:lnTo>
                    <a:pt x="267" y="15"/>
                  </a:lnTo>
                  <a:lnTo>
                    <a:pt x="263" y="22"/>
                  </a:lnTo>
                  <a:lnTo>
                    <a:pt x="263" y="26"/>
                  </a:lnTo>
                  <a:lnTo>
                    <a:pt x="260" y="33"/>
                  </a:lnTo>
                  <a:lnTo>
                    <a:pt x="256" y="33"/>
                  </a:lnTo>
                  <a:lnTo>
                    <a:pt x="252" y="33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56" y="37"/>
                  </a:lnTo>
                  <a:lnTo>
                    <a:pt x="252" y="37"/>
                  </a:lnTo>
                  <a:lnTo>
                    <a:pt x="252" y="41"/>
                  </a:lnTo>
                  <a:lnTo>
                    <a:pt x="248" y="41"/>
                  </a:lnTo>
                  <a:lnTo>
                    <a:pt x="252" y="41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48" y="48"/>
                  </a:lnTo>
                  <a:lnTo>
                    <a:pt x="248" y="45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5" y="41"/>
                  </a:lnTo>
                  <a:lnTo>
                    <a:pt x="245" y="45"/>
                  </a:lnTo>
                  <a:lnTo>
                    <a:pt x="245" y="52"/>
                  </a:lnTo>
                  <a:lnTo>
                    <a:pt x="245" y="52"/>
                  </a:lnTo>
                  <a:lnTo>
                    <a:pt x="241" y="48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34" y="45"/>
                  </a:lnTo>
                  <a:lnTo>
                    <a:pt x="230" y="45"/>
                  </a:lnTo>
                  <a:lnTo>
                    <a:pt x="230" y="48"/>
                  </a:lnTo>
                  <a:lnTo>
                    <a:pt x="226" y="52"/>
                  </a:lnTo>
                  <a:lnTo>
                    <a:pt x="226" y="56"/>
                  </a:lnTo>
                  <a:lnTo>
                    <a:pt x="219" y="59"/>
                  </a:lnTo>
                  <a:lnTo>
                    <a:pt x="219" y="63"/>
                  </a:lnTo>
                  <a:lnTo>
                    <a:pt x="215" y="67"/>
                  </a:lnTo>
                  <a:lnTo>
                    <a:pt x="211" y="71"/>
                  </a:lnTo>
                  <a:lnTo>
                    <a:pt x="197" y="74"/>
                  </a:lnTo>
                  <a:lnTo>
                    <a:pt x="197" y="74"/>
                  </a:lnTo>
                  <a:lnTo>
                    <a:pt x="197" y="78"/>
                  </a:lnTo>
                  <a:lnTo>
                    <a:pt x="200" y="78"/>
                  </a:lnTo>
                  <a:lnTo>
                    <a:pt x="197" y="78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78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89"/>
                  </a:lnTo>
                  <a:lnTo>
                    <a:pt x="163" y="85"/>
                  </a:lnTo>
                  <a:lnTo>
                    <a:pt x="160" y="85"/>
                  </a:lnTo>
                  <a:lnTo>
                    <a:pt x="160" y="85"/>
                  </a:lnTo>
                  <a:close/>
                  <a:moveTo>
                    <a:pt x="278" y="0"/>
                  </a:moveTo>
                  <a:lnTo>
                    <a:pt x="274" y="4"/>
                  </a:lnTo>
                  <a:lnTo>
                    <a:pt x="274" y="4"/>
                  </a:lnTo>
                  <a:lnTo>
                    <a:pt x="278" y="4"/>
                  </a:lnTo>
                  <a:lnTo>
                    <a:pt x="278" y="0"/>
                  </a:lnTo>
                  <a:lnTo>
                    <a:pt x="278" y="0"/>
                  </a:lnTo>
                  <a:close/>
                  <a:moveTo>
                    <a:pt x="282" y="0"/>
                  </a:moveTo>
                  <a:lnTo>
                    <a:pt x="278" y="4"/>
                  </a:lnTo>
                  <a:lnTo>
                    <a:pt x="282" y="4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2" y="0"/>
                  </a:lnTo>
                  <a:lnTo>
                    <a:pt x="282" y="0"/>
                  </a:lnTo>
                  <a:close/>
                  <a:moveTo>
                    <a:pt x="193" y="82"/>
                  </a:moveTo>
                  <a:lnTo>
                    <a:pt x="189" y="82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3" y="82"/>
                  </a:lnTo>
                  <a:close/>
                  <a:moveTo>
                    <a:pt x="193" y="78"/>
                  </a:move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close/>
                  <a:moveTo>
                    <a:pt x="197" y="74"/>
                  </a:moveTo>
                  <a:lnTo>
                    <a:pt x="197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197" y="74"/>
                  </a:lnTo>
                  <a:close/>
                  <a:moveTo>
                    <a:pt x="0" y="15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41" y="22"/>
                  </a:lnTo>
                  <a:lnTo>
                    <a:pt x="52" y="33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67"/>
                  </a:lnTo>
                  <a:lnTo>
                    <a:pt x="60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5"/>
                  </a:lnTo>
                  <a:lnTo>
                    <a:pt x="71" y="85"/>
                  </a:lnTo>
                  <a:lnTo>
                    <a:pt x="74" y="89"/>
                  </a:lnTo>
                  <a:lnTo>
                    <a:pt x="74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97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52" y="89"/>
                  </a:lnTo>
                  <a:lnTo>
                    <a:pt x="49" y="89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7" y="85"/>
                  </a:lnTo>
                  <a:lnTo>
                    <a:pt x="34" y="82"/>
                  </a:lnTo>
                  <a:lnTo>
                    <a:pt x="34" y="78"/>
                  </a:lnTo>
                  <a:lnTo>
                    <a:pt x="30" y="74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2" y="5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8" y="37"/>
                  </a:lnTo>
                  <a:lnTo>
                    <a:pt x="8" y="33"/>
                  </a:lnTo>
                  <a:lnTo>
                    <a:pt x="4" y="2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6718320" y="3080759"/>
              <a:ext cx="23159" cy="19300"/>
            </a:xfrm>
            <a:custGeom>
              <a:avLst/>
              <a:gdLst>
                <a:gd name="T0" fmla="*/ 0 w 18"/>
                <a:gd name="T1" fmla="*/ 8 h 15"/>
                <a:gd name="T2" fmla="*/ 3 w 18"/>
                <a:gd name="T3" fmla="*/ 8 h 15"/>
                <a:gd name="T4" fmla="*/ 3 w 18"/>
                <a:gd name="T5" fmla="*/ 8 h 15"/>
                <a:gd name="T6" fmla="*/ 7 w 18"/>
                <a:gd name="T7" fmla="*/ 11 h 15"/>
                <a:gd name="T8" fmla="*/ 11 w 18"/>
                <a:gd name="T9" fmla="*/ 15 h 15"/>
                <a:gd name="T10" fmla="*/ 11 w 18"/>
                <a:gd name="T11" fmla="*/ 15 h 15"/>
                <a:gd name="T12" fmla="*/ 11 w 18"/>
                <a:gd name="T13" fmla="*/ 8 h 15"/>
                <a:gd name="T14" fmla="*/ 11 w 18"/>
                <a:gd name="T15" fmla="*/ 4 h 15"/>
                <a:gd name="T16" fmla="*/ 14 w 18"/>
                <a:gd name="T17" fmla="*/ 4 h 15"/>
                <a:gd name="T18" fmla="*/ 14 w 18"/>
                <a:gd name="T19" fmla="*/ 4 h 15"/>
                <a:gd name="T20" fmla="*/ 14 w 18"/>
                <a:gd name="T21" fmla="*/ 0 h 15"/>
                <a:gd name="T22" fmla="*/ 11 w 18"/>
                <a:gd name="T23" fmla="*/ 0 h 15"/>
                <a:gd name="T24" fmla="*/ 7 w 18"/>
                <a:gd name="T25" fmla="*/ 4 h 15"/>
                <a:gd name="T26" fmla="*/ 0 w 18"/>
                <a:gd name="T27" fmla="*/ 8 h 15"/>
                <a:gd name="T28" fmla="*/ 0 w 18"/>
                <a:gd name="T29" fmla="*/ 8 h 15"/>
                <a:gd name="T30" fmla="*/ 0 w 18"/>
                <a:gd name="T31" fmla="*/ 8 h 15"/>
                <a:gd name="T32" fmla="*/ 14 w 18"/>
                <a:gd name="T33" fmla="*/ 4 h 15"/>
                <a:gd name="T34" fmla="*/ 14 w 18"/>
                <a:gd name="T35" fmla="*/ 8 h 15"/>
                <a:gd name="T36" fmla="*/ 14 w 18"/>
                <a:gd name="T37" fmla="*/ 11 h 15"/>
                <a:gd name="T38" fmla="*/ 18 w 18"/>
                <a:gd name="T39" fmla="*/ 11 h 15"/>
                <a:gd name="T40" fmla="*/ 18 w 18"/>
                <a:gd name="T41" fmla="*/ 11 h 15"/>
                <a:gd name="T42" fmla="*/ 18 w 18"/>
                <a:gd name="T43" fmla="*/ 4 h 15"/>
                <a:gd name="T44" fmla="*/ 14 w 18"/>
                <a:gd name="T45" fmla="*/ 4 h 15"/>
                <a:gd name="T46" fmla="*/ 14 w 18"/>
                <a:gd name="T47" fmla="*/ 4 h 15"/>
                <a:gd name="T48" fmla="*/ 14 w 18"/>
                <a:gd name="T4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15">
                  <a:moveTo>
                    <a:pt x="0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14" y="4"/>
                  </a:moveTo>
                  <a:lnTo>
                    <a:pt x="14" y="8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436547" y="2703775"/>
              <a:ext cx="176269" cy="306218"/>
            </a:xfrm>
            <a:custGeom>
              <a:avLst/>
              <a:gdLst>
                <a:gd name="T0" fmla="*/ 4 w 137"/>
                <a:gd name="T1" fmla="*/ 11 h 238"/>
                <a:gd name="T2" fmla="*/ 15 w 137"/>
                <a:gd name="T3" fmla="*/ 15 h 238"/>
                <a:gd name="T4" fmla="*/ 22 w 137"/>
                <a:gd name="T5" fmla="*/ 11 h 238"/>
                <a:gd name="T6" fmla="*/ 37 w 137"/>
                <a:gd name="T7" fmla="*/ 11 h 238"/>
                <a:gd name="T8" fmla="*/ 52 w 137"/>
                <a:gd name="T9" fmla="*/ 0 h 238"/>
                <a:gd name="T10" fmla="*/ 67 w 137"/>
                <a:gd name="T11" fmla="*/ 8 h 238"/>
                <a:gd name="T12" fmla="*/ 74 w 137"/>
                <a:gd name="T13" fmla="*/ 11 h 238"/>
                <a:gd name="T14" fmla="*/ 82 w 137"/>
                <a:gd name="T15" fmla="*/ 26 h 238"/>
                <a:gd name="T16" fmla="*/ 96 w 137"/>
                <a:gd name="T17" fmla="*/ 26 h 238"/>
                <a:gd name="T18" fmla="*/ 96 w 137"/>
                <a:gd name="T19" fmla="*/ 34 h 238"/>
                <a:gd name="T20" fmla="*/ 85 w 137"/>
                <a:gd name="T21" fmla="*/ 37 h 238"/>
                <a:gd name="T22" fmla="*/ 78 w 137"/>
                <a:gd name="T23" fmla="*/ 41 h 238"/>
                <a:gd name="T24" fmla="*/ 74 w 137"/>
                <a:gd name="T25" fmla="*/ 41 h 238"/>
                <a:gd name="T26" fmla="*/ 74 w 137"/>
                <a:gd name="T27" fmla="*/ 48 h 238"/>
                <a:gd name="T28" fmla="*/ 67 w 137"/>
                <a:gd name="T29" fmla="*/ 56 h 238"/>
                <a:gd name="T30" fmla="*/ 63 w 137"/>
                <a:gd name="T31" fmla="*/ 59 h 238"/>
                <a:gd name="T32" fmla="*/ 63 w 137"/>
                <a:gd name="T33" fmla="*/ 74 h 238"/>
                <a:gd name="T34" fmla="*/ 71 w 137"/>
                <a:gd name="T35" fmla="*/ 82 h 238"/>
                <a:gd name="T36" fmla="*/ 78 w 137"/>
                <a:gd name="T37" fmla="*/ 93 h 238"/>
                <a:gd name="T38" fmla="*/ 89 w 137"/>
                <a:gd name="T39" fmla="*/ 104 h 238"/>
                <a:gd name="T40" fmla="*/ 119 w 137"/>
                <a:gd name="T41" fmla="*/ 126 h 238"/>
                <a:gd name="T42" fmla="*/ 122 w 137"/>
                <a:gd name="T43" fmla="*/ 134 h 238"/>
                <a:gd name="T44" fmla="*/ 126 w 137"/>
                <a:gd name="T45" fmla="*/ 149 h 238"/>
                <a:gd name="T46" fmla="*/ 130 w 137"/>
                <a:gd name="T47" fmla="*/ 160 h 238"/>
                <a:gd name="T48" fmla="*/ 134 w 137"/>
                <a:gd name="T49" fmla="*/ 167 h 238"/>
                <a:gd name="T50" fmla="*/ 134 w 137"/>
                <a:gd name="T51" fmla="*/ 171 h 238"/>
                <a:gd name="T52" fmla="*/ 130 w 137"/>
                <a:gd name="T53" fmla="*/ 178 h 238"/>
                <a:gd name="T54" fmla="*/ 130 w 137"/>
                <a:gd name="T55" fmla="*/ 189 h 238"/>
                <a:gd name="T56" fmla="*/ 122 w 137"/>
                <a:gd name="T57" fmla="*/ 200 h 238"/>
                <a:gd name="T58" fmla="*/ 111 w 137"/>
                <a:gd name="T59" fmla="*/ 208 h 238"/>
                <a:gd name="T60" fmla="*/ 93 w 137"/>
                <a:gd name="T61" fmla="*/ 212 h 238"/>
                <a:gd name="T62" fmla="*/ 89 w 137"/>
                <a:gd name="T63" fmla="*/ 208 h 238"/>
                <a:gd name="T64" fmla="*/ 93 w 137"/>
                <a:gd name="T65" fmla="*/ 212 h 238"/>
                <a:gd name="T66" fmla="*/ 89 w 137"/>
                <a:gd name="T67" fmla="*/ 219 h 238"/>
                <a:gd name="T68" fmla="*/ 82 w 137"/>
                <a:gd name="T69" fmla="*/ 219 h 238"/>
                <a:gd name="T70" fmla="*/ 82 w 137"/>
                <a:gd name="T71" fmla="*/ 226 h 238"/>
                <a:gd name="T72" fmla="*/ 74 w 137"/>
                <a:gd name="T73" fmla="*/ 230 h 238"/>
                <a:gd name="T74" fmla="*/ 63 w 137"/>
                <a:gd name="T75" fmla="*/ 238 h 238"/>
                <a:gd name="T76" fmla="*/ 63 w 137"/>
                <a:gd name="T77" fmla="*/ 234 h 238"/>
                <a:gd name="T78" fmla="*/ 63 w 137"/>
                <a:gd name="T79" fmla="*/ 226 h 238"/>
                <a:gd name="T80" fmla="*/ 67 w 137"/>
                <a:gd name="T81" fmla="*/ 215 h 238"/>
                <a:gd name="T82" fmla="*/ 56 w 137"/>
                <a:gd name="T83" fmla="*/ 212 h 238"/>
                <a:gd name="T84" fmla="*/ 63 w 137"/>
                <a:gd name="T85" fmla="*/ 204 h 238"/>
                <a:gd name="T86" fmla="*/ 82 w 137"/>
                <a:gd name="T87" fmla="*/ 200 h 238"/>
                <a:gd name="T88" fmla="*/ 82 w 137"/>
                <a:gd name="T89" fmla="*/ 197 h 238"/>
                <a:gd name="T90" fmla="*/ 89 w 137"/>
                <a:gd name="T91" fmla="*/ 186 h 238"/>
                <a:gd name="T92" fmla="*/ 104 w 137"/>
                <a:gd name="T93" fmla="*/ 174 h 238"/>
                <a:gd name="T94" fmla="*/ 100 w 137"/>
                <a:gd name="T95" fmla="*/ 152 h 238"/>
                <a:gd name="T96" fmla="*/ 100 w 137"/>
                <a:gd name="T97" fmla="*/ 141 h 238"/>
                <a:gd name="T98" fmla="*/ 100 w 137"/>
                <a:gd name="T99" fmla="*/ 126 h 238"/>
                <a:gd name="T100" fmla="*/ 96 w 137"/>
                <a:gd name="T101" fmla="*/ 119 h 238"/>
                <a:gd name="T102" fmla="*/ 89 w 137"/>
                <a:gd name="T103" fmla="*/ 111 h 238"/>
                <a:gd name="T104" fmla="*/ 82 w 137"/>
                <a:gd name="T105" fmla="*/ 104 h 238"/>
                <a:gd name="T106" fmla="*/ 67 w 137"/>
                <a:gd name="T107" fmla="*/ 93 h 238"/>
                <a:gd name="T108" fmla="*/ 48 w 137"/>
                <a:gd name="T109" fmla="*/ 78 h 238"/>
                <a:gd name="T110" fmla="*/ 41 w 137"/>
                <a:gd name="T111" fmla="*/ 71 h 238"/>
                <a:gd name="T112" fmla="*/ 45 w 137"/>
                <a:gd name="T113" fmla="*/ 59 h 238"/>
                <a:gd name="T114" fmla="*/ 48 w 137"/>
                <a:gd name="T115" fmla="*/ 48 h 238"/>
                <a:gd name="T116" fmla="*/ 37 w 137"/>
                <a:gd name="T117" fmla="*/ 41 h 238"/>
                <a:gd name="T118" fmla="*/ 11 w 137"/>
                <a:gd name="T119" fmla="*/ 34 h 238"/>
                <a:gd name="T120" fmla="*/ 0 w 137"/>
                <a:gd name="T121" fmla="*/ 19 h 238"/>
                <a:gd name="T122" fmla="*/ 48 w 137"/>
                <a:gd name="T123" fmla="*/ 215 h 238"/>
                <a:gd name="T124" fmla="*/ 48 w 137"/>
                <a:gd name="T125" fmla="*/ 2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238">
                  <a:moveTo>
                    <a:pt x="0" y="15"/>
                  </a:move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5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67" y="8"/>
                  </a:lnTo>
                  <a:lnTo>
                    <a:pt x="71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30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6" y="30"/>
                  </a:lnTo>
                  <a:lnTo>
                    <a:pt x="100" y="30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7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71" y="82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78" y="97"/>
                  </a:lnTo>
                  <a:lnTo>
                    <a:pt x="85" y="100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6" y="108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15" y="123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6" y="141"/>
                  </a:lnTo>
                  <a:lnTo>
                    <a:pt x="126" y="145"/>
                  </a:lnTo>
                  <a:lnTo>
                    <a:pt x="126" y="149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6"/>
                  </a:lnTo>
                  <a:lnTo>
                    <a:pt x="130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30" y="163"/>
                  </a:lnTo>
                  <a:lnTo>
                    <a:pt x="130" y="167"/>
                  </a:lnTo>
                  <a:lnTo>
                    <a:pt x="134" y="167"/>
                  </a:lnTo>
                  <a:lnTo>
                    <a:pt x="134" y="167"/>
                  </a:lnTo>
                  <a:lnTo>
                    <a:pt x="137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0" y="178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0" y="186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2" y="200"/>
                  </a:lnTo>
                  <a:lnTo>
                    <a:pt x="119" y="200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1" y="204"/>
                  </a:lnTo>
                  <a:lnTo>
                    <a:pt x="111" y="208"/>
                  </a:lnTo>
                  <a:lnTo>
                    <a:pt x="104" y="212"/>
                  </a:lnTo>
                  <a:lnTo>
                    <a:pt x="100" y="212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89" y="208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89" y="219"/>
                  </a:lnTo>
                  <a:lnTo>
                    <a:pt x="85" y="215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3"/>
                  </a:lnTo>
                  <a:lnTo>
                    <a:pt x="85" y="223"/>
                  </a:lnTo>
                  <a:lnTo>
                    <a:pt x="85" y="219"/>
                  </a:lnTo>
                  <a:lnTo>
                    <a:pt x="82" y="219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2" y="223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8" y="226"/>
                  </a:lnTo>
                  <a:lnTo>
                    <a:pt x="78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63" y="238"/>
                  </a:lnTo>
                  <a:lnTo>
                    <a:pt x="59" y="238"/>
                  </a:lnTo>
                  <a:lnTo>
                    <a:pt x="63" y="238"/>
                  </a:lnTo>
                  <a:lnTo>
                    <a:pt x="63" y="234"/>
                  </a:lnTo>
                  <a:lnTo>
                    <a:pt x="67" y="234"/>
                  </a:lnTo>
                  <a:lnTo>
                    <a:pt x="63" y="234"/>
                  </a:lnTo>
                  <a:lnTo>
                    <a:pt x="63" y="234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3"/>
                  </a:lnTo>
                  <a:lnTo>
                    <a:pt x="63" y="219"/>
                  </a:lnTo>
                  <a:lnTo>
                    <a:pt x="71" y="215"/>
                  </a:lnTo>
                  <a:lnTo>
                    <a:pt x="71" y="212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59" y="212"/>
                  </a:lnTo>
                  <a:lnTo>
                    <a:pt x="59" y="215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08"/>
                  </a:lnTo>
                  <a:lnTo>
                    <a:pt x="59" y="204"/>
                  </a:lnTo>
                  <a:lnTo>
                    <a:pt x="63" y="204"/>
                  </a:lnTo>
                  <a:lnTo>
                    <a:pt x="63" y="200"/>
                  </a:lnTo>
                  <a:lnTo>
                    <a:pt x="67" y="200"/>
                  </a:lnTo>
                  <a:lnTo>
                    <a:pt x="71" y="200"/>
                  </a:lnTo>
                  <a:lnTo>
                    <a:pt x="78" y="200"/>
                  </a:lnTo>
                  <a:lnTo>
                    <a:pt x="82" y="200"/>
                  </a:lnTo>
                  <a:lnTo>
                    <a:pt x="82" y="204"/>
                  </a:lnTo>
                  <a:lnTo>
                    <a:pt x="85" y="204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2" y="197"/>
                  </a:lnTo>
                  <a:lnTo>
                    <a:pt x="78" y="197"/>
                  </a:lnTo>
                  <a:lnTo>
                    <a:pt x="78" y="189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89" y="186"/>
                  </a:lnTo>
                  <a:lnTo>
                    <a:pt x="93" y="182"/>
                  </a:lnTo>
                  <a:lnTo>
                    <a:pt x="96" y="182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4"/>
                  </a:lnTo>
                  <a:lnTo>
                    <a:pt x="104" y="171"/>
                  </a:lnTo>
                  <a:lnTo>
                    <a:pt x="104" y="167"/>
                  </a:lnTo>
                  <a:lnTo>
                    <a:pt x="104" y="163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6" y="149"/>
                  </a:lnTo>
                  <a:lnTo>
                    <a:pt x="96" y="149"/>
                  </a:lnTo>
                  <a:lnTo>
                    <a:pt x="100" y="145"/>
                  </a:lnTo>
                  <a:lnTo>
                    <a:pt x="100" y="141"/>
                  </a:lnTo>
                  <a:lnTo>
                    <a:pt x="96" y="137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3" y="115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9" y="111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82" y="104"/>
                  </a:lnTo>
                  <a:lnTo>
                    <a:pt x="78" y="104"/>
                  </a:lnTo>
                  <a:lnTo>
                    <a:pt x="74" y="104"/>
                  </a:lnTo>
                  <a:lnTo>
                    <a:pt x="74" y="100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3" y="89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52" y="82"/>
                  </a:lnTo>
                  <a:lnTo>
                    <a:pt x="48" y="78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1"/>
                  </a:lnTo>
                  <a:lnTo>
                    <a:pt x="41" y="71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5" y="59"/>
                  </a:lnTo>
                  <a:lnTo>
                    <a:pt x="48" y="5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9" y="37"/>
                  </a:lnTo>
                  <a:lnTo>
                    <a:pt x="11" y="34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close/>
                  <a:moveTo>
                    <a:pt x="45" y="212"/>
                  </a:moveTo>
                  <a:lnTo>
                    <a:pt x="48" y="212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2" y="212"/>
                  </a:lnTo>
                  <a:lnTo>
                    <a:pt x="48" y="212"/>
                  </a:lnTo>
                  <a:lnTo>
                    <a:pt x="48" y="208"/>
                  </a:lnTo>
                  <a:lnTo>
                    <a:pt x="45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6460992" y="2885191"/>
              <a:ext cx="109364" cy="86205"/>
            </a:xfrm>
            <a:custGeom>
              <a:avLst/>
              <a:gdLst>
                <a:gd name="T0" fmla="*/ 40 w 85"/>
                <a:gd name="T1" fmla="*/ 63 h 67"/>
                <a:gd name="T2" fmla="*/ 44 w 85"/>
                <a:gd name="T3" fmla="*/ 59 h 67"/>
                <a:gd name="T4" fmla="*/ 52 w 85"/>
                <a:gd name="T5" fmla="*/ 59 h 67"/>
                <a:gd name="T6" fmla="*/ 63 w 85"/>
                <a:gd name="T7" fmla="*/ 59 h 67"/>
                <a:gd name="T8" fmla="*/ 66 w 85"/>
                <a:gd name="T9" fmla="*/ 63 h 67"/>
                <a:gd name="T10" fmla="*/ 66 w 85"/>
                <a:gd name="T11" fmla="*/ 59 h 67"/>
                <a:gd name="T12" fmla="*/ 59 w 85"/>
                <a:gd name="T13" fmla="*/ 56 h 67"/>
                <a:gd name="T14" fmla="*/ 63 w 85"/>
                <a:gd name="T15" fmla="*/ 48 h 67"/>
                <a:gd name="T16" fmla="*/ 70 w 85"/>
                <a:gd name="T17" fmla="*/ 45 h 67"/>
                <a:gd name="T18" fmla="*/ 77 w 85"/>
                <a:gd name="T19" fmla="*/ 41 h 67"/>
                <a:gd name="T20" fmla="*/ 81 w 85"/>
                <a:gd name="T21" fmla="*/ 37 h 67"/>
                <a:gd name="T22" fmla="*/ 85 w 85"/>
                <a:gd name="T23" fmla="*/ 30 h 67"/>
                <a:gd name="T24" fmla="*/ 85 w 85"/>
                <a:gd name="T25" fmla="*/ 22 h 67"/>
                <a:gd name="T26" fmla="*/ 81 w 85"/>
                <a:gd name="T27" fmla="*/ 11 h 67"/>
                <a:gd name="T28" fmla="*/ 77 w 85"/>
                <a:gd name="T29" fmla="*/ 8 h 67"/>
                <a:gd name="T30" fmla="*/ 70 w 85"/>
                <a:gd name="T31" fmla="*/ 4 h 67"/>
                <a:gd name="T32" fmla="*/ 66 w 85"/>
                <a:gd name="T33" fmla="*/ 0 h 67"/>
                <a:gd name="T34" fmla="*/ 59 w 85"/>
                <a:gd name="T35" fmla="*/ 4 h 67"/>
                <a:gd name="T36" fmla="*/ 63 w 85"/>
                <a:gd name="T37" fmla="*/ 11 h 67"/>
                <a:gd name="T38" fmla="*/ 63 w 85"/>
                <a:gd name="T39" fmla="*/ 15 h 67"/>
                <a:gd name="T40" fmla="*/ 55 w 85"/>
                <a:gd name="T41" fmla="*/ 8 h 67"/>
                <a:gd name="T42" fmla="*/ 48 w 85"/>
                <a:gd name="T43" fmla="*/ 8 h 67"/>
                <a:gd name="T44" fmla="*/ 44 w 85"/>
                <a:gd name="T45" fmla="*/ 4 h 67"/>
                <a:gd name="T46" fmla="*/ 37 w 85"/>
                <a:gd name="T47" fmla="*/ 4 h 67"/>
                <a:gd name="T48" fmla="*/ 29 w 85"/>
                <a:gd name="T49" fmla="*/ 4 h 67"/>
                <a:gd name="T50" fmla="*/ 22 w 85"/>
                <a:gd name="T51" fmla="*/ 4 h 67"/>
                <a:gd name="T52" fmla="*/ 11 w 85"/>
                <a:gd name="T53" fmla="*/ 4 h 67"/>
                <a:gd name="T54" fmla="*/ 3 w 85"/>
                <a:gd name="T55" fmla="*/ 11 h 67"/>
                <a:gd name="T56" fmla="*/ 0 w 85"/>
                <a:gd name="T57" fmla="*/ 19 h 67"/>
                <a:gd name="T58" fmla="*/ 0 w 85"/>
                <a:gd name="T59" fmla="*/ 30 h 67"/>
                <a:gd name="T60" fmla="*/ 3 w 85"/>
                <a:gd name="T61" fmla="*/ 33 h 67"/>
                <a:gd name="T62" fmla="*/ 3 w 85"/>
                <a:gd name="T63" fmla="*/ 41 h 67"/>
                <a:gd name="T64" fmla="*/ 7 w 85"/>
                <a:gd name="T65" fmla="*/ 45 h 67"/>
                <a:gd name="T66" fmla="*/ 7 w 85"/>
                <a:gd name="T67" fmla="*/ 48 h 67"/>
                <a:gd name="T68" fmla="*/ 11 w 85"/>
                <a:gd name="T69" fmla="*/ 56 h 67"/>
                <a:gd name="T70" fmla="*/ 15 w 85"/>
                <a:gd name="T71" fmla="*/ 56 h 67"/>
                <a:gd name="T72" fmla="*/ 15 w 85"/>
                <a:gd name="T73" fmla="*/ 59 h 67"/>
                <a:gd name="T74" fmla="*/ 18 w 85"/>
                <a:gd name="T75" fmla="*/ 63 h 67"/>
                <a:gd name="T76" fmla="*/ 18 w 85"/>
                <a:gd name="T77" fmla="*/ 59 h 67"/>
                <a:gd name="T78" fmla="*/ 22 w 85"/>
                <a:gd name="T79" fmla="*/ 56 h 67"/>
                <a:gd name="T80" fmla="*/ 26 w 85"/>
                <a:gd name="T81" fmla="*/ 59 h 67"/>
                <a:gd name="T82" fmla="*/ 22 w 85"/>
                <a:gd name="T83" fmla="*/ 67 h 67"/>
                <a:gd name="T84" fmla="*/ 22 w 85"/>
                <a:gd name="T85" fmla="*/ 67 h 67"/>
                <a:gd name="T86" fmla="*/ 26 w 85"/>
                <a:gd name="T87" fmla="*/ 67 h 67"/>
                <a:gd name="T88" fmla="*/ 29 w 85"/>
                <a:gd name="T89" fmla="*/ 67 h 67"/>
                <a:gd name="T90" fmla="*/ 33 w 85"/>
                <a:gd name="T9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67">
                  <a:moveTo>
                    <a:pt x="37" y="67"/>
                  </a:moveTo>
                  <a:lnTo>
                    <a:pt x="40" y="63"/>
                  </a:lnTo>
                  <a:lnTo>
                    <a:pt x="44" y="63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52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6" y="63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3" y="56"/>
                  </a:lnTo>
                  <a:lnTo>
                    <a:pt x="59" y="56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5" y="19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7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55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6394088" y="2723074"/>
              <a:ext cx="171122" cy="181415"/>
            </a:xfrm>
            <a:custGeom>
              <a:avLst/>
              <a:gdLst>
                <a:gd name="T0" fmla="*/ 18 w 133"/>
                <a:gd name="T1" fmla="*/ 22 h 141"/>
                <a:gd name="T2" fmla="*/ 26 w 133"/>
                <a:gd name="T3" fmla="*/ 15 h 141"/>
                <a:gd name="T4" fmla="*/ 26 w 133"/>
                <a:gd name="T5" fmla="*/ 4 h 141"/>
                <a:gd name="T6" fmla="*/ 33 w 133"/>
                <a:gd name="T7" fmla="*/ 0 h 141"/>
                <a:gd name="T8" fmla="*/ 44 w 133"/>
                <a:gd name="T9" fmla="*/ 7 h 141"/>
                <a:gd name="T10" fmla="*/ 44 w 133"/>
                <a:gd name="T11" fmla="*/ 19 h 141"/>
                <a:gd name="T12" fmla="*/ 59 w 133"/>
                <a:gd name="T13" fmla="*/ 26 h 141"/>
                <a:gd name="T14" fmla="*/ 74 w 133"/>
                <a:gd name="T15" fmla="*/ 26 h 141"/>
                <a:gd name="T16" fmla="*/ 81 w 133"/>
                <a:gd name="T17" fmla="*/ 33 h 141"/>
                <a:gd name="T18" fmla="*/ 85 w 133"/>
                <a:gd name="T19" fmla="*/ 37 h 141"/>
                <a:gd name="T20" fmla="*/ 78 w 133"/>
                <a:gd name="T21" fmla="*/ 44 h 141"/>
                <a:gd name="T22" fmla="*/ 70 w 133"/>
                <a:gd name="T23" fmla="*/ 48 h 141"/>
                <a:gd name="T24" fmla="*/ 70 w 133"/>
                <a:gd name="T25" fmla="*/ 56 h 141"/>
                <a:gd name="T26" fmla="*/ 74 w 133"/>
                <a:gd name="T27" fmla="*/ 63 h 141"/>
                <a:gd name="T28" fmla="*/ 89 w 133"/>
                <a:gd name="T29" fmla="*/ 67 h 141"/>
                <a:gd name="T30" fmla="*/ 100 w 133"/>
                <a:gd name="T31" fmla="*/ 78 h 141"/>
                <a:gd name="T32" fmla="*/ 107 w 133"/>
                <a:gd name="T33" fmla="*/ 89 h 141"/>
                <a:gd name="T34" fmla="*/ 115 w 133"/>
                <a:gd name="T35" fmla="*/ 93 h 141"/>
                <a:gd name="T36" fmla="*/ 118 w 133"/>
                <a:gd name="T37" fmla="*/ 96 h 141"/>
                <a:gd name="T38" fmla="*/ 122 w 133"/>
                <a:gd name="T39" fmla="*/ 100 h 141"/>
                <a:gd name="T40" fmla="*/ 129 w 133"/>
                <a:gd name="T41" fmla="*/ 104 h 141"/>
                <a:gd name="T42" fmla="*/ 133 w 133"/>
                <a:gd name="T43" fmla="*/ 108 h 141"/>
                <a:gd name="T44" fmla="*/ 133 w 133"/>
                <a:gd name="T45" fmla="*/ 111 h 141"/>
                <a:gd name="T46" fmla="*/ 129 w 133"/>
                <a:gd name="T47" fmla="*/ 122 h 141"/>
                <a:gd name="T48" fmla="*/ 129 w 133"/>
                <a:gd name="T49" fmla="*/ 134 h 141"/>
                <a:gd name="T50" fmla="*/ 122 w 133"/>
                <a:gd name="T51" fmla="*/ 130 h 141"/>
                <a:gd name="T52" fmla="*/ 111 w 133"/>
                <a:gd name="T53" fmla="*/ 130 h 141"/>
                <a:gd name="T54" fmla="*/ 115 w 133"/>
                <a:gd name="T55" fmla="*/ 141 h 141"/>
                <a:gd name="T56" fmla="*/ 107 w 133"/>
                <a:gd name="T57" fmla="*/ 134 h 141"/>
                <a:gd name="T58" fmla="*/ 96 w 133"/>
                <a:gd name="T59" fmla="*/ 130 h 141"/>
                <a:gd name="T60" fmla="*/ 100 w 133"/>
                <a:gd name="T61" fmla="*/ 122 h 141"/>
                <a:gd name="T62" fmla="*/ 100 w 133"/>
                <a:gd name="T63" fmla="*/ 115 h 141"/>
                <a:gd name="T64" fmla="*/ 96 w 133"/>
                <a:gd name="T65" fmla="*/ 108 h 141"/>
                <a:gd name="T66" fmla="*/ 92 w 133"/>
                <a:gd name="T67" fmla="*/ 104 h 141"/>
                <a:gd name="T68" fmla="*/ 85 w 133"/>
                <a:gd name="T69" fmla="*/ 96 h 141"/>
                <a:gd name="T70" fmla="*/ 85 w 133"/>
                <a:gd name="T71" fmla="*/ 89 h 141"/>
                <a:gd name="T72" fmla="*/ 81 w 133"/>
                <a:gd name="T73" fmla="*/ 78 h 141"/>
                <a:gd name="T74" fmla="*/ 63 w 133"/>
                <a:gd name="T75" fmla="*/ 67 h 141"/>
                <a:gd name="T76" fmla="*/ 48 w 133"/>
                <a:gd name="T77" fmla="*/ 78 h 141"/>
                <a:gd name="T78" fmla="*/ 37 w 133"/>
                <a:gd name="T79" fmla="*/ 70 h 141"/>
                <a:gd name="T80" fmla="*/ 26 w 133"/>
                <a:gd name="T81" fmla="*/ 78 h 141"/>
                <a:gd name="T82" fmla="*/ 22 w 133"/>
                <a:gd name="T83" fmla="*/ 67 h 141"/>
                <a:gd name="T84" fmla="*/ 22 w 133"/>
                <a:gd name="T85" fmla="*/ 59 h 141"/>
                <a:gd name="T86" fmla="*/ 22 w 133"/>
                <a:gd name="T87" fmla="*/ 48 h 141"/>
                <a:gd name="T88" fmla="*/ 11 w 133"/>
                <a:gd name="T89" fmla="*/ 52 h 141"/>
                <a:gd name="T90" fmla="*/ 11 w 133"/>
                <a:gd name="T91" fmla="*/ 41 h 141"/>
                <a:gd name="T92" fmla="*/ 0 w 133"/>
                <a:gd name="T93" fmla="*/ 33 h 141"/>
                <a:gd name="T94" fmla="*/ 7 w 133"/>
                <a:gd name="T95" fmla="*/ 26 h 141"/>
                <a:gd name="T96" fmla="*/ 7 w 133"/>
                <a:gd name="T97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41">
                  <a:moveTo>
                    <a:pt x="15" y="19"/>
                  </a:moveTo>
                  <a:lnTo>
                    <a:pt x="18" y="19"/>
                  </a:lnTo>
                  <a:lnTo>
                    <a:pt x="18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52" y="22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7" y="30"/>
                  </a:lnTo>
                  <a:lnTo>
                    <a:pt x="70" y="26"/>
                  </a:lnTo>
                  <a:lnTo>
                    <a:pt x="74" y="26"/>
                  </a:lnTo>
                  <a:lnTo>
                    <a:pt x="7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1" y="37"/>
                  </a:lnTo>
                  <a:lnTo>
                    <a:pt x="81" y="44"/>
                  </a:lnTo>
                  <a:lnTo>
                    <a:pt x="78" y="44"/>
                  </a:lnTo>
                  <a:lnTo>
                    <a:pt x="74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70" y="59"/>
                  </a:lnTo>
                  <a:lnTo>
                    <a:pt x="74" y="59"/>
                  </a:lnTo>
                  <a:lnTo>
                    <a:pt x="74" y="63"/>
                  </a:lnTo>
                  <a:lnTo>
                    <a:pt x="81" y="63"/>
                  </a:lnTo>
                  <a:lnTo>
                    <a:pt x="85" y="67"/>
                  </a:lnTo>
                  <a:lnTo>
                    <a:pt x="89" y="67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7" y="85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5" y="93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3" y="108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9" y="122"/>
                  </a:lnTo>
                  <a:lnTo>
                    <a:pt x="133" y="126"/>
                  </a:lnTo>
                  <a:lnTo>
                    <a:pt x="133" y="130"/>
                  </a:lnTo>
                  <a:lnTo>
                    <a:pt x="129" y="134"/>
                  </a:lnTo>
                  <a:lnTo>
                    <a:pt x="126" y="134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18" y="126"/>
                  </a:lnTo>
                  <a:lnTo>
                    <a:pt x="115" y="130"/>
                  </a:lnTo>
                  <a:lnTo>
                    <a:pt x="111" y="130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7" y="134"/>
                  </a:lnTo>
                  <a:lnTo>
                    <a:pt x="104" y="134"/>
                  </a:lnTo>
                  <a:lnTo>
                    <a:pt x="100" y="134"/>
                  </a:lnTo>
                  <a:lnTo>
                    <a:pt x="96" y="130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100" y="115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6" y="108"/>
                  </a:lnTo>
                  <a:lnTo>
                    <a:pt x="100" y="108"/>
                  </a:lnTo>
                  <a:lnTo>
                    <a:pt x="96" y="104"/>
                  </a:lnTo>
                  <a:lnTo>
                    <a:pt x="92" y="104"/>
                  </a:lnTo>
                  <a:lnTo>
                    <a:pt x="89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5" y="93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5"/>
                  </a:lnTo>
                  <a:lnTo>
                    <a:pt x="85" y="82"/>
                  </a:lnTo>
                  <a:lnTo>
                    <a:pt x="81" y="78"/>
                  </a:lnTo>
                  <a:lnTo>
                    <a:pt x="74" y="74"/>
                  </a:lnTo>
                  <a:lnTo>
                    <a:pt x="70" y="70"/>
                  </a:lnTo>
                  <a:lnTo>
                    <a:pt x="63" y="67"/>
                  </a:lnTo>
                  <a:lnTo>
                    <a:pt x="59" y="70"/>
                  </a:lnTo>
                  <a:lnTo>
                    <a:pt x="55" y="74"/>
                  </a:lnTo>
                  <a:lnTo>
                    <a:pt x="48" y="78"/>
                  </a:lnTo>
                  <a:lnTo>
                    <a:pt x="44" y="74"/>
                  </a:lnTo>
                  <a:lnTo>
                    <a:pt x="41" y="74"/>
                  </a:lnTo>
                  <a:lnTo>
                    <a:pt x="37" y="70"/>
                  </a:lnTo>
                  <a:lnTo>
                    <a:pt x="33" y="74"/>
                  </a:lnTo>
                  <a:lnTo>
                    <a:pt x="30" y="78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22" y="70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18" y="48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346483" y="2765533"/>
              <a:ext cx="181415" cy="301072"/>
            </a:xfrm>
            <a:custGeom>
              <a:avLst/>
              <a:gdLst>
                <a:gd name="T0" fmla="*/ 13 w 38"/>
                <a:gd name="T1" fmla="*/ 3 h 63"/>
                <a:gd name="T2" fmla="*/ 16 w 38"/>
                <a:gd name="T3" fmla="*/ 4 h 63"/>
                <a:gd name="T4" fmla="*/ 16 w 38"/>
                <a:gd name="T5" fmla="*/ 8 h 63"/>
                <a:gd name="T6" fmla="*/ 18 w 38"/>
                <a:gd name="T7" fmla="*/ 12 h 63"/>
                <a:gd name="T8" fmla="*/ 23 w 38"/>
                <a:gd name="T9" fmla="*/ 12 h 63"/>
                <a:gd name="T10" fmla="*/ 30 w 38"/>
                <a:gd name="T11" fmla="*/ 11 h 63"/>
                <a:gd name="T12" fmla="*/ 33 w 38"/>
                <a:gd name="T13" fmla="*/ 15 h 63"/>
                <a:gd name="T14" fmla="*/ 35 w 38"/>
                <a:gd name="T15" fmla="*/ 19 h 63"/>
                <a:gd name="T16" fmla="*/ 38 w 38"/>
                <a:gd name="T17" fmla="*/ 21 h 63"/>
                <a:gd name="T18" fmla="*/ 37 w 38"/>
                <a:gd name="T19" fmla="*/ 25 h 63"/>
                <a:gd name="T20" fmla="*/ 33 w 38"/>
                <a:gd name="T21" fmla="*/ 26 h 63"/>
                <a:gd name="T22" fmla="*/ 27 w 38"/>
                <a:gd name="T23" fmla="*/ 26 h 63"/>
                <a:gd name="T24" fmla="*/ 24 w 38"/>
                <a:gd name="T25" fmla="*/ 31 h 63"/>
                <a:gd name="T26" fmla="*/ 25 w 38"/>
                <a:gd name="T27" fmla="*/ 36 h 63"/>
                <a:gd name="T28" fmla="*/ 23 w 38"/>
                <a:gd name="T29" fmla="*/ 36 h 63"/>
                <a:gd name="T30" fmla="*/ 21 w 38"/>
                <a:gd name="T31" fmla="*/ 34 h 63"/>
                <a:gd name="T32" fmla="*/ 19 w 38"/>
                <a:gd name="T33" fmla="*/ 34 h 63"/>
                <a:gd name="T34" fmla="*/ 17 w 38"/>
                <a:gd name="T35" fmla="*/ 33 h 63"/>
                <a:gd name="T36" fmla="*/ 16 w 38"/>
                <a:gd name="T37" fmla="*/ 31 h 63"/>
                <a:gd name="T38" fmla="*/ 14 w 38"/>
                <a:gd name="T39" fmla="*/ 31 h 63"/>
                <a:gd name="T40" fmla="*/ 13 w 38"/>
                <a:gd name="T41" fmla="*/ 31 h 63"/>
                <a:gd name="T42" fmla="*/ 13 w 38"/>
                <a:gd name="T43" fmla="*/ 34 h 63"/>
                <a:gd name="T44" fmla="*/ 12 w 38"/>
                <a:gd name="T45" fmla="*/ 38 h 63"/>
                <a:gd name="T46" fmla="*/ 10 w 38"/>
                <a:gd name="T47" fmla="*/ 44 h 63"/>
                <a:gd name="T48" fmla="*/ 10 w 38"/>
                <a:gd name="T49" fmla="*/ 46 h 63"/>
                <a:gd name="T50" fmla="*/ 12 w 38"/>
                <a:gd name="T51" fmla="*/ 49 h 63"/>
                <a:gd name="T52" fmla="*/ 13 w 38"/>
                <a:gd name="T53" fmla="*/ 49 h 63"/>
                <a:gd name="T54" fmla="*/ 15 w 38"/>
                <a:gd name="T55" fmla="*/ 52 h 63"/>
                <a:gd name="T56" fmla="*/ 16 w 38"/>
                <a:gd name="T57" fmla="*/ 52 h 63"/>
                <a:gd name="T58" fmla="*/ 17 w 38"/>
                <a:gd name="T59" fmla="*/ 55 h 63"/>
                <a:gd name="T60" fmla="*/ 17 w 38"/>
                <a:gd name="T61" fmla="*/ 56 h 63"/>
                <a:gd name="T62" fmla="*/ 20 w 38"/>
                <a:gd name="T63" fmla="*/ 59 h 63"/>
                <a:gd name="T64" fmla="*/ 23 w 38"/>
                <a:gd name="T65" fmla="*/ 61 h 63"/>
                <a:gd name="T66" fmla="*/ 23 w 38"/>
                <a:gd name="T67" fmla="*/ 63 h 63"/>
                <a:gd name="T68" fmla="*/ 19 w 38"/>
                <a:gd name="T69" fmla="*/ 62 h 63"/>
                <a:gd name="T70" fmla="*/ 18 w 38"/>
                <a:gd name="T71" fmla="*/ 60 h 63"/>
                <a:gd name="T72" fmla="*/ 15 w 38"/>
                <a:gd name="T73" fmla="*/ 60 h 63"/>
                <a:gd name="T74" fmla="*/ 13 w 38"/>
                <a:gd name="T75" fmla="*/ 57 h 63"/>
                <a:gd name="T76" fmla="*/ 10 w 38"/>
                <a:gd name="T77" fmla="*/ 55 h 63"/>
                <a:gd name="T78" fmla="*/ 8 w 38"/>
                <a:gd name="T79" fmla="*/ 52 h 63"/>
                <a:gd name="T80" fmla="*/ 6 w 38"/>
                <a:gd name="T81" fmla="*/ 51 h 63"/>
                <a:gd name="T82" fmla="*/ 7 w 38"/>
                <a:gd name="T83" fmla="*/ 48 h 63"/>
                <a:gd name="T84" fmla="*/ 8 w 38"/>
                <a:gd name="T85" fmla="*/ 45 h 63"/>
                <a:gd name="T86" fmla="*/ 9 w 38"/>
                <a:gd name="T87" fmla="*/ 42 h 63"/>
                <a:gd name="T88" fmla="*/ 11 w 38"/>
                <a:gd name="T89" fmla="*/ 36 h 63"/>
                <a:gd name="T90" fmla="*/ 10 w 38"/>
                <a:gd name="T91" fmla="*/ 31 h 63"/>
                <a:gd name="T92" fmla="*/ 7 w 38"/>
                <a:gd name="T93" fmla="*/ 26 h 63"/>
                <a:gd name="T94" fmla="*/ 6 w 38"/>
                <a:gd name="T95" fmla="*/ 22 h 63"/>
                <a:gd name="T96" fmla="*/ 6 w 38"/>
                <a:gd name="T97" fmla="*/ 18 h 63"/>
                <a:gd name="T98" fmla="*/ 2 w 38"/>
                <a:gd name="T99" fmla="*/ 13 h 63"/>
                <a:gd name="T100" fmla="*/ 0 w 38"/>
                <a:gd name="T101" fmla="*/ 10 h 63"/>
                <a:gd name="T102" fmla="*/ 2 w 38"/>
                <a:gd name="T103" fmla="*/ 6 h 63"/>
                <a:gd name="T104" fmla="*/ 6 w 38"/>
                <a:gd name="T105" fmla="*/ 4 h 63"/>
                <a:gd name="T106" fmla="*/ 9 w 38"/>
                <a:gd name="T107" fmla="*/ 2 h 63"/>
                <a:gd name="T108" fmla="*/ 10 w 38"/>
                <a:gd name="T109" fmla="*/ 0 h 63"/>
                <a:gd name="T110" fmla="*/ 13 w 38"/>
                <a:gd name="T111" fmla="*/ 59 h 63"/>
                <a:gd name="T112" fmla="*/ 10 w 38"/>
                <a:gd name="T113" fmla="*/ 55 h 63"/>
                <a:gd name="T114" fmla="*/ 7 w 38"/>
                <a:gd name="T115" fmla="*/ 55 h 63"/>
                <a:gd name="T116" fmla="*/ 23 w 38"/>
                <a:gd name="T117" fmla="*/ 37 h 63"/>
                <a:gd name="T118" fmla="*/ 13 w 38"/>
                <a:gd name="T119" fmla="*/ 46 h 63"/>
                <a:gd name="T120" fmla="*/ 14 w 38"/>
                <a:gd name="T121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63">
                  <a:moveTo>
                    <a:pt x="10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3" y="59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10" y="55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7" y="53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lose/>
                  <a:moveTo>
                    <a:pt x="23" y="36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lose/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5" y="47"/>
                    <a:pt x="15" y="47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226826" y="2603418"/>
              <a:ext cx="190421" cy="382130"/>
            </a:xfrm>
            <a:custGeom>
              <a:avLst/>
              <a:gdLst>
                <a:gd name="T0" fmla="*/ 82 w 148"/>
                <a:gd name="T1" fmla="*/ 4 h 297"/>
                <a:gd name="T2" fmla="*/ 97 w 148"/>
                <a:gd name="T3" fmla="*/ 22 h 297"/>
                <a:gd name="T4" fmla="*/ 89 w 148"/>
                <a:gd name="T5" fmla="*/ 41 h 297"/>
                <a:gd name="T6" fmla="*/ 85 w 148"/>
                <a:gd name="T7" fmla="*/ 48 h 297"/>
                <a:gd name="T8" fmla="*/ 85 w 148"/>
                <a:gd name="T9" fmla="*/ 63 h 297"/>
                <a:gd name="T10" fmla="*/ 100 w 148"/>
                <a:gd name="T11" fmla="*/ 71 h 297"/>
                <a:gd name="T12" fmla="*/ 108 w 148"/>
                <a:gd name="T13" fmla="*/ 78 h 297"/>
                <a:gd name="T14" fmla="*/ 122 w 148"/>
                <a:gd name="T15" fmla="*/ 86 h 297"/>
                <a:gd name="T16" fmla="*/ 115 w 148"/>
                <a:gd name="T17" fmla="*/ 100 h 297"/>
                <a:gd name="T18" fmla="*/ 126 w 148"/>
                <a:gd name="T19" fmla="*/ 104 h 297"/>
                <a:gd name="T20" fmla="*/ 148 w 148"/>
                <a:gd name="T21" fmla="*/ 108 h 297"/>
                <a:gd name="T22" fmla="*/ 137 w 148"/>
                <a:gd name="T23" fmla="*/ 119 h 297"/>
                <a:gd name="T24" fmla="*/ 122 w 148"/>
                <a:gd name="T25" fmla="*/ 130 h 297"/>
                <a:gd name="T26" fmla="*/ 115 w 148"/>
                <a:gd name="T27" fmla="*/ 141 h 297"/>
                <a:gd name="T28" fmla="*/ 97 w 148"/>
                <a:gd name="T29" fmla="*/ 152 h 297"/>
                <a:gd name="T30" fmla="*/ 93 w 148"/>
                <a:gd name="T31" fmla="*/ 163 h 297"/>
                <a:gd name="T32" fmla="*/ 111 w 148"/>
                <a:gd name="T33" fmla="*/ 186 h 297"/>
                <a:gd name="T34" fmla="*/ 115 w 148"/>
                <a:gd name="T35" fmla="*/ 201 h 297"/>
                <a:gd name="T36" fmla="*/ 119 w 148"/>
                <a:gd name="T37" fmla="*/ 223 h 297"/>
                <a:gd name="T38" fmla="*/ 130 w 148"/>
                <a:gd name="T39" fmla="*/ 245 h 297"/>
                <a:gd name="T40" fmla="*/ 134 w 148"/>
                <a:gd name="T41" fmla="*/ 267 h 297"/>
                <a:gd name="T42" fmla="*/ 122 w 148"/>
                <a:gd name="T43" fmla="*/ 290 h 297"/>
                <a:gd name="T44" fmla="*/ 119 w 148"/>
                <a:gd name="T45" fmla="*/ 286 h 297"/>
                <a:gd name="T46" fmla="*/ 122 w 148"/>
                <a:gd name="T47" fmla="*/ 278 h 297"/>
                <a:gd name="T48" fmla="*/ 122 w 148"/>
                <a:gd name="T49" fmla="*/ 264 h 297"/>
                <a:gd name="T50" fmla="*/ 119 w 148"/>
                <a:gd name="T51" fmla="*/ 241 h 297"/>
                <a:gd name="T52" fmla="*/ 111 w 148"/>
                <a:gd name="T53" fmla="*/ 238 h 297"/>
                <a:gd name="T54" fmla="*/ 104 w 148"/>
                <a:gd name="T55" fmla="*/ 219 h 297"/>
                <a:gd name="T56" fmla="*/ 100 w 148"/>
                <a:gd name="T57" fmla="*/ 197 h 297"/>
                <a:gd name="T58" fmla="*/ 97 w 148"/>
                <a:gd name="T59" fmla="*/ 193 h 297"/>
                <a:gd name="T60" fmla="*/ 85 w 148"/>
                <a:gd name="T61" fmla="*/ 178 h 297"/>
                <a:gd name="T62" fmla="*/ 85 w 148"/>
                <a:gd name="T63" fmla="*/ 182 h 297"/>
                <a:gd name="T64" fmla="*/ 74 w 148"/>
                <a:gd name="T65" fmla="*/ 189 h 297"/>
                <a:gd name="T66" fmla="*/ 71 w 148"/>
                <a:gd name="T67" fmla="*/ 193 h 297"/>
                <a:gd name="T68" fmla="*/ 56 w 148"/>
                <a:gd name="T69" fmla="*/ 201 h 297"/>
                <a:gd name="T70" fmla="*/ 48 w 148"/>
                <a:gd name="T71" fmla="*/ 204 h 297"/>
                <a:gd name="T72" fmla="*/ 45 w 148"/>
                <a:gd name="T73" fmla="*/ 197 h 297"/>
                <a:gd name="T74" fmla="*/ 48 w 148"/>
                <a:gd name="T75" fmla="*/ 178 h 297"/>
                <a:gd name="T76" fmla="*/ 41 w 148"/>
                <a:gd name="T77" fmla="*/ 163 h 297"/>
                <a:gd name="T78" fmla="*/ 30 w 148"/>
                <a:gd name="T79" fmla="*/ 149 h 297"/>
                <a:gd name="T80" fmla="*/ 23 w 148"/>
                <a:gd name="T81" fmla="*/ 145 h 297"/>
                <a:gd name="T82" fmla="*/ 26 w 148"/>
                <a:gd name="T83" fmla="*/ 149 h 297"/>
                <a:gd name="T84" fmla="*/ 26 w 148"/>
                <a:gd name="T85" fmla="*/ 137 h 297"/>
                <a:gd name="T86" fmla="*/ 15 w 148"/>
                <a:gd name="T87" fmla="*/ 134 h 297"/>
                <a:gd name="T88" fmla="*/ 11 w 148"/>
                <a:gd name="T89" fmla="*/ 134 h 297"/>
                <a:gd name="T90" fmla="*/ 4 w 148"/>
                <a:gd name="T91" fmla="*/ 115 h 297"/>
                <a:gd name="T92" fmla="*/ 11 w 148"/>
                <a:gd name="T93" fmla="*/ 104 h 297"/>
                <a:gd name="T94" fmla="*/ 19 w 148"/>
                <a:gd name="T95" fmla="*/ 86 h 297"/>
                <a:gd name="T96" fmla="*/ 26 w 148"/>
                <a:gd name="T97" fmla="*/ 71 h 297"/>
                <a:gd name="T98" fmla="*/ 34 w 148"/>
                <a:gd name="T99" fmla="*/ 41 h 297"/>
                <a:gd name="T100" fmla="*/ 48 w 148"/>
                <a:gd name="T101" fmla="*/ 15 h 297"/>
                <a:gd name="T102" fmla="*/ 67 w 148"/>
                <a:gd name="T103" fmla="*/ 8 h 297"/>
                <a:gd name="T104" fmla="*/ 23 w 148"/>
                <a:gd name="T105" fmla="*/ 15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" h="297">
                  <a:moveTo>
                    <a:pt x="67" y="0"/>
                  </a:move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5" y="4"/>
                  </a:lnTo>
                  <a:lnTo>
                    <a:pt x="85" y="11"/>
                  </a:lnTo>
                  <a:lnTo>
                    <a:pt x="89" y="8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7" y="22"/>
                  </a:lnTo>
                  <a:lnTo>
                    <a:pt x="97" y="26"/>
                  </a:lnTo>
                  <a:lnTo>
                    <a:pt x="97" y="34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52"/>
                  </a:lnTo>
                  <a:lnTo>
                    <a:pt x="85" y="56"/>
                  </a:lnTo>
                  <a:lnTo>
                    <a:pt x="82" y="56"/>
                  </a:lnTo>
                  <a:lnTo>
                    <a:pt x="82" y="60"/>
                  </a:lnTo>
                  <a:lnTo>
                    <a:pt x="85" y="60"/>
                  </a:lnTo>
                  <a:lnTo>
                    <a:pt x="85" y="63"/>
                  </a:lnTo>
                  <a:lnTo>
                    <a:pt x="89" y="63"/>
                  </a:lnTo>
                  <a:lnTo>
                    <a:pt x="89" y="67"/>
                  </a:lnTo>
                  <a:lnTo>
                    <a:pt x="89" y="71"/>
                  </a:lnTo>
                  <a:lnTo>
                    <a:pt x="93" y="67"/>
                  </a:lnTo>
                  <a:lnTo>
                    <a:pt x="100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4" y="74"/>
                  </a:lnTo>
                  <a:lnTo>
                    <a:pt x="108" y="71"/>
                  </a:lnTo>
                  <a:lnTo>
                    <a:pt x="108" y="74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9" y="8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2" y="89"/>
                  </a:lnTo>
                  <a:lnTo>
                    <a:pt x="122" y="89"/>
                  </a:lnTo>
                  <a:lnTo>
                    <a:pt x="119" y="97"/>
                  </a:lnTo>
                  <a:lnTo>
                    <a:pt x="115" y="97"/>
                  </a:lnTo>
                  <a:lnTo>
                    <a:pt x="115" y="100"/>
                  </a:lnTo>
                  <a:lnTo>
                    <a:pt x="119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6" y="108"/>
                  </a:lnTo>
                  <a:lnTo>
                    <a:pt x="130" y="112"/>
                  </a:lnTo>
                  <a:lnTo>
                    <a:pt x="134" y="108"/>
                  </a:lnTo>
                  <a:lnTo>
                    <a:pt x="137" y="108"/>
                  </a:lnTo>
                  <a:lnTo>
                    <a:pt x="145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45" y="112"/>
                  </a:lnTo>
                  <a:lnTo>
                    <a:pt x="137" y="112"/>
                  </a:lnTo>
                  <a:lnTo>
                    <a:pt x="137" y="115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26" y="126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6" y="134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8" y="141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97" y="152"/>
                  </a:lnTo>
                  <a:lnTo>
                    <a:pt x="97" y="156"/>
                  </a:lnTo>
                  <a:lnTo>
                    <a:pt x="100" y="160"/>
                  </a:lnTo>
                  <a:lnTo>
                    <a:pt x="97" y="160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7" y="167"/>
                  </a:lnTo>
                  <a:lnTo>
                    <a:pt x="100" y="171"/>
                  </a:lnTo>
                  <a:lnTo>
                    <a:pt x="100" y="175"/>
                  </a:lnTo>
                  <a:lnTo>
                    <a:pt x="104" y="175"/>
                  </a:lnTo>
                  <a:lnTo>
                    <a:pt x="108" y="182"/>
                  </a:lnTo>
                  <a:lnTo>
                    <a:pt x="111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1" y="212"/>
                  </a:lnTo>
                  <a:lnTo>
                    <a:pt x="115" y="215"/>
                  </a:lnTo>
                  <a:lnTo>
                    <a:pt x="115" y="219"/>
                  </a:lnTo>
                  <a:lnTo>
                    <a:pt x="119" y="223"/>
                  </a:lnTo>
                  <a:lnTo>
                    <a:pt x="122" y="227"/>
                  </a:lnTo>
                  <a:lnTo>
                    <a:pt x="126" y="230"/>
                  </a:lnTo>
                  <a:lnTo>
                    <a:pt x="130" y="238"/>
                  </a:lnTo>
                  <a:lnTo>
                    <a:pt x="130" y="241"/>
                  </a:lnTo>
                  <a:lnTo>
                    <a:pt x="130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52"/>
                  </a:lnTo>
                  <a:lnTo>
                    <a:pt x="134" y="256"/>
                  </a:lnTo>
                  <a:lnTo>
                    <a:pt x="134" y="260"/>
                  </a:lnTo>
                  <a:lnTo>
                    <a:pt x="134" y="264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0" y="278"/>
                  </a:lnTo>
                  <a:lnTo>
                    <a:pt x="126" y="282"/>
                  </a:lnTo>
                  <a:lnTo>
                    <a:pt x="126" y="286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0"/>
                  </a:lnTo>
                  <a:lnTo>
                    <a:pt x="122" y="293"/>
                  </a:lnTo>
                  <a:lnTo>
                    <a:pt x="119" y="297"/>
                  </a:lnTo>
                  <a:lnTo>
                    <a:pt x="119" y="290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5"/>
                  </a:lnTo>
                  <a:lnTo>
                    <a:pt x="122" y="271"/>
                  </a:lnTo>
                  <a:lnTo>
                    <a:pt x="122" y="271"/>
                  </a:lnTo>
                  <a:lnTo>
                    <a:pt x="122" y="267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9" y="260"/>
                  </a:lnTo>
                  <a:lnTo>
                    <a:pt x="119" y="256"/>
                  </a:lnTo>
                  <a:lnTo>
                    <a:pt x="122" y="256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19" y="241"/>
                  </a:lnTo>
                  <a:lnTo>
                    <a:pt x="115" y="241"/>
                  </a:lnTo>
                  <a:lnTo>
                    <a:pt x="115" y="238"/>
                  </a:lnTo>
                  <a:lnTo>
                    <a:pt x="111" y="234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08" y="234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19"/>
                  </a:lnTo>
                  <a:lnTo>
                    <a:pt x="104" y="219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0" y="201"/>
                  </a:lnTo>
                  <a:lnTo>
                    <a:pt x="100" y="201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7" y="193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3" y="193"/>
                  </a:lnTo>
                  <a:lnTo>
                    <a:pt x="93" y="189"/>
                  </a:lnTo>
                  <a:lnTo>
                    <a:pt x="89" y="186"/>
                  </a:lnTo>
                  <a:lnTo>
                    <a:pt x="85" y="182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2" y="175"/>
                  </a:lnTo>
                  <a:lnTo>
                    <a:pt x="85" y="178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2" y="186"/>
                  </a:lnTo>
                  <a:lnTo>
                    <a:pt x="85" y="189"/>
                  </a:lnTo>
                  <a:lnTo>
                    <a:pt x="78" y="193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8" y="193"/>
                  </a:lnTo>
                  <a:lnTo>
                    <a:pt x="74" y="193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71" y="197"/>
                  </a:lnTo>
                  <a:lnTo>
                    <a:pt x="63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204"/>
                  </a:lnTo>
                  <a:lnTo>
                    <a:pt x="45" y="204"/>
                  </a:lnTo>
                  <a:lnTo>
                    <a:pt x="45" y="201"/>
                  </a:lnTo>
                  <a:lnTo>
                    <a:pt x="52" y="197"/>
                  </a:lnTo>
                  <a:lnTo>
                    <a:pt x="52" y="193"/>
                  </a:lnTo>
                  <a:lnTo>
                    <a:pt x="48" y="197"/>
                  </a:lnTo>
                  <a:lnTo>
                    <a:pt x="45" y="197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197"/>
                  </a:lnTo>
                  <a:lnTo>
                    <a:pt x="45" y="182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5" y="171"/>
                  </a:lnTo>
                  <a:lnTo>
                    <a:pt x="45" y="167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0"/>
                  </a:lnTo>
                  <a:lnTo>
                    <a:pt x="37" y="156"/>
                  </a:lnTo>
                  <a:lnTo>
                    <a:pt x="37" y="156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4" y="156"/>
                  </a:lnTo>
                  <a:lnTo>
                    <a:pt x="26" y="152"/>
                  </a:lnTo>
                  <a:lnTo>
                    <a:pt x="23" y="152"/>
                  </a:lnTo>
                  <a:lnTo>
                    <a:pt x="23" y="149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23" y="145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0" y="149"/>
                  </a:lnTo>
                  <a:lnTo>
                    <a:pt x="26" y="149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30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8" y="115"/>
                  </a:lnTo>
                  <a:lnTo>
                    <a:pt x="8" y="11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1" y="104"/>
                  </a:lnTo>
                  <a:lnTo>
                    <a:pt x="11" y="100"/>
                  </a:lnTo>
                  <a:lnTo>
                    <a:pt x="15" y="97"/>
                  </a:lnTo>
                  <a:lnTo>
                    <a:pt x="15" y="93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9" y="86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5" y="71"/>
                  </a:lnTo>
                  <a:lnTo>
                    <a:pt x="19" y="71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30" y="67"/>
                  </a:lnTo>
                  <a:lnTo>
                    <a:pt x="30" y="60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4" y="41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15"/>
                  </a:lnTo>
                  <a:lnTo>
                    <a:pt x="52" y="11"/>
                  </a:lnTo>
                  <a:lnTo>
                    <a:pt x="56" y="11"/>
                  </a:lnTo>
                  <a:lnTo>
                    <a:pt x="60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8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  <a:moveTo>
                    <a:pt x="23" y="156"/>
                  </a:moveTo>
                  <a:lnTo>
                    <a:pt x="26" y="160"/>
                  </a:lnTo>
                  <a:lnTo>
                    <a:pt x="26" y="160"/>
                  </a:lnTo>
                  <a:lnTo>
                    <a:pt x="30" y="160"/>
                  </a:lnTo>
                  <a:lnTo>
                    <a:pt x="26" y="156"/>
                  </a:lnTo>
                  <a:lnTo>
                    <a:pt x="2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5983653" y="2985548"/>
              <a:ext cx="47606" cy="81058"/>
            </a:xfrm>
            <a:custGeom>
              <a:avLst/>
              <a:gdLst>
                <a:gd name="T0" fmla="*/ 0 w 37"/>
                <a:gd name="T1" fmla="*/ 26 h 63"/>
                <a:gd name="T2" fmla="*/ 4 w 37"/>
                <a:gd name="T3" fmla="*/ 22 h 63"/>
                <a:gd name="T4" fmla="*/ 0 w 37"/>
                <a:gd name="T5" fmla="*/ 26 h 63"/>
                <a:gd name="T6" fmla="*/ 0 w 37"/>
                <a:gd name="T7" fmla="*/ 30 h 63"/>
                <a:gd name="T8" fmla="*/ 8 w 37"/>
                <a:gd name="T9" fmla="*/ 4 h 63"/>
                <a:gd name="T10" fmla="*/ 0 w 37"/>
                <a:gd name="T11" fmla="*/ 0 h 63"/>
                <a:gd name="T12" fmla="*/ 8 w 37"/>
                <a:gd name="T13" fmla="*/ 0 h 63"/>
                <a:gd name="T14" fmla="*/ 8 w 37"/>
                <a:gd name="T15" fmla="*/ 4 h 63"/>
                <a:gd name="T16" fmla="*/ 8 w 37"/>
                <a:gd name="T17" fmla="*/ 4 h 63"/>
                <a:gd name="T18" fmla="*/ 12 w 37"/>
                <a:gd name="T19" fmla="*/ 4 h 63"/>
                <a:gd name="T20" fmla="*/ 15 w 37"/>
                <a:gd name="T21" fmla="*/ 7 h 63"/>
                <a:gd name="T22" fmla="*/ 15 w 37"/>
                <a:gd name="T23" fmla="*/ 7 h 63"/>
                <a:gd name="T24" fmla="*/ 12 w 37"/>
                <a:gd name="T25" fmla="*/ 7 h 63"/>
                <a:gd name="T26" fmla="*/ 8 w 37"/>
                <a:gd name="T27" fmla="*/ 4 h 63"/>
                <a:gd name="T28" fmla="*/ 8 w 37"/>
                <a:gd name="T29" fmla="*/ 4 h 63"/>
                <a:gd name="T30" fmla="*/ 12 w 37"/>
                <a:gd name="T31" fmla="*/ 4 h 63"/>
                <a:gd name="T32" fmla="*/ 8 w 37"/>
                <a:gd name="T33" fmla="*/ 7 h 63"/>
                <a:gd name="T34" fmla="*/ 8 w 37"/>
                <a:gd name="T35" fmla="*/ 7 h 63"/>
                <a:gd name="T36" fmla="*/ 8 w 37"/>
                <a:gd name="T37" fmla="*/ 11 h 63"/>
                <a:gd name="T38" fmla="*/ 4 w 37"/>
                <a:gd name="T39" fmla="*/ 15 h 63"/>
                <a:gd name="T40" fmla="*/ 4 w 37"/>
                <a:gd name="T41" fmla="*/ 11 h 63"/>
                <a:gd name="T42" fmla="*/ 0 w 37"/>
                <a:gd name="T43" fmla="*/ 15 h 63"/>
                <a:gd name="T44" fmla="*/ 4 w 37"/>
                <a:gd name="T45" fmla="*/ 15 h 63"/>
                <a:gd name="T46" fmla="*/ 4 w 37"/>
                <a:gd name="T47" fmla="*/ 19 h 63"/>
                <a:gd name="T48" fmla="*/ 4 w 37"/>
                <a:gd name="T49" fmla="*/ 26 h 63"/>
                <a:gd name="T50" fmla="*/ 0 w 37"/>
                <a:gd name="T51" fmla="*/ 33 h 63"/>
                <a:gd name="T52" fmla="*/ 4 w 37"/>
                <a:gd name="T53" fmla="*/ 41 h 63"/>
                <a:gd name="T54" fmla="*/ 4 w 37"/>
                <a:gd name="T55" fmla="*/ 48 h 63"/>
                <a:gd name="T56" fmla="*/ 8 w 37"/>
                <a:gd name="T57" fmla="*/ 59 h 63"/>
                <a:gd name="T58" fmla="*/ 15 w 37"/>
                <a:gd name="T59" fmla="*/ 59 h 63"/>
                <a:gd name="T60" fmla="*/ 26 w 37"/>
                <a:gd name="T61" fmla="*/ 59 h 63"/>
                <a:gd name="T62" fmla="*/ 34 w 37"/>
                <a:gd name="T63" fmla="*/ 48 h 63"/>
                <a:gd name="T64" fmla="*/ 37 w 37"/>
                <a:gd name="T65" fmla="*/ 45 h 63"/>
                <a:gd name="T66" fmla="*/ 37 w 37"/>
                <a:gd name="T67" fmla="*/ 41 h 63"/>
                <a:gd name="T68" fmla="*/ 37 w 37"/>
                <a:gd name="T69" fmla="*/ 37 h 63"/>
                <a:gd name="T70" fmla="*/ 30 w 37"/>
                <a:gd name="T71" fmla="*/ 26 h 63"/>
                <a:gd name="T72" fmla="*/ 26 w 37"/>
                <a:gd name="T73" fmla="*/ 22 h 63"/>
                <a:gd name="T74" fmla="*/ 23 w 37"/>
                <a:gd name="T75" fmla="*/ 22 h 63"/>
                <a:gd name="T76" fmla="*/ 26 w 37"/>
                <a:gd name="T77" fmla="*/ 19 h 63"/>
                <a:gd name="T78" fmla="*/ 23 w 37"/>
                <a:gd name="T79" fmla="*/ 15 h 63"/>
                <a:gd name="T80" fmla="*/ 19 w 37"/>
                <a:gd name="T81" fmla="*/ 11 h 63"/>
                <a:gd name="T82" fmla="*/ 19 w 37"/>
                <a:gd name="T83" fmla="*/ 11 h 63"/>
                <a:gd name="T84" fmla="*/ 12 w 37"/>
                <a:gd name="T85" fmla="*/ 7 h 63"/>
                <a:gd name="T86" fmla="*/ 12 w 37"/>
                <a:gd name="T8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" h="63">
                  <a:moveTo>
                    <a:pt x="0" y="3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8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8"/>
                  </a:lnTo>
                  <a:lnTo>
                    <a:pt x="8" y="56"/>
                  </a:lnTo>
                  <a:lnTo>
                    <a:pt x="8" y="59"/>
                  </a:lnTo>
                  <a:lnTo>
                    <a:pt x="12" y="63"/>
                  </a:lnTo>
                  <a:lnTo>
                    <a:pt x="15" y="59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34" y="56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4" y="33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5722468" y="2494055"/>
              <a:ext cx="595711" cy="530092"/>
            </a:xfrm>
            <a:custGeom>
              <a:avLst/>
              <a:gdLst>
                <a:gd name="T0" fmla="*/ 155 w 463"/>
                <a:gd name="T1" fmla="*/ 37 h 412"/>
                <a:gd name="T2" fmla="*/ 181 w 463"/>
                <a:gd name="T3" fmla="*/ 48 h 412"/>
                <a:gd name="T4" fmla="*/ 189 w 463"/>
                <a:gd name="T5" fmla="*/ 82 h 412"/>
                <a:gd name="T6" fmla="*/ 240 w 463"/>
                <a:gd name="T7" fmla="*/ 100 h 412"/>
                <a:gd name="T8" fmla="*/ 300 w 463"/>
                <a:gd name="T9" fmla="*/ 111 h 412"/>
                <a:gd name="T10" fmla="*/ 322 w 463"/>
                <a:gd name="T11" fmla="*/ 93 h 412"/>
                <a:gd name="T12" fmla="*/ 348 w 463"/>
                <a:gd name="T13" fmla="*/ 111 h 412"/>
                <a:gd name="T14" fmla="*/ 370 w 463"/>
                <a:gd name="T15" fmla="*/ 93 h 412"/>
                <a:gd name="T16" fmla="*/ 392 w 463"/>
                <a:gd name="T17" fmla="*/ 78 h 412"/>
                <a:gd name="T18" fmla="*/ 429 w 463"/>
                <a:gd name="T19" fmla="*/ 67 h 412"/>
                <a:gd name="T20" fmla="*/ 444 w 463"/>
                <a:gd name="T21" fmla="*/ 70 h 412"/>
                <a:gd name="T22" fmla="*/ 459 w 463"/>
                <a:gd name="T23" fmla="*/ 85 h 412"/>
                <a:gd name="T24" fmla="*/ 437 w 463"/>
                <a:gd name="T25" fmla="*/ 107 h 412"/>
                <a:gd name="T26" fmla="*/ 422 w 463"/>
                <a:gd name="T27" fmla="*/ 152 h 412"/>
                <a:gd name="T28" fmla="*/ 407 w 463"/>
                <a:gd name="T29" fmla="*/ 178 h 412"/>
                <a:gd name="T30" fmla="*/ 400 w 463"/>
                <a:gd name="T31" fmla="*/ 189 h 412"/>
                <a:gd name="T32" fmla="*/ 385 w 463"/>
                <a:gd name="T33" fmla="*/ 159 h 412"/>
                <a:gd name="T34" fmla="*/ 377 w 463"/>
                <a:gd name="T35" fmla="*/ 167 h 412"/>
                <a:gd name="T36" fmla="*/ 381 w 463"/>
                <a:gd name="T37" fmla="*/ 152 h 412"/>
                <a:gd name="T38" fmla="*/ 377 w 463"/>
                <a:gd name="T39" fmla="*/ 133 h 412"/>
                <a:gd name="T40" fmla="*/ 344 w 463"/>
                <a:gd name="T41" fmla="*/ 126 h 412"/>
                <a:gd name="T42" fmla="*/ 333 w 463"/>
                <a:gd name="T43" fmla="*/ 119 h 412"/>
                <a:gd name="T44" fmla="*/ 322 w 463"/>
                <a:gd name="T45" fmla="*/ 115 h 412"/>
                <a:gd name="T46" fmla="*/ 329 w 463"/>
                <a:gd name="T47" fmla="*/ 133 h 412"/>
                <a:gd name="T48" fmla="*/ 333 w 463"/>
                <a:gd name="T49" fmla="*/ 167 h 412"/>
                <a:gd name="T50" fmla="*/ 337 w 463"/>
                <a:gd name="T51" fmla="*/ 197 h 412"/>
                <a:gd name="T52" fmla="*/ 326 w 463"/>
                <a:gd name="T53" fmla="*/ 193 h 412"/>
                <a:gd name="T54" fmla="*/ 322 w 463"/>
                <a:gd name="T55" fmla="*/ 193 h 412"/>
                <a:gd name="T56" fmla="*/ 303 w 463"/>
                <a:gd name="T57" fmla="*/ 215 h 412"/>
                <a:gd name="T58" fmla="*/ 285 w 463"/>
                <a:gd name="T59" fmla="*/ 226 h 412"/>
                <a:gd name="T60" fmla="*/ 255 w 463"/>
                <a:gd name="T61" fmla="*/ 260 h 412"/>
                <a:gd name="T62" fmla="*/ 222 w 463"/>
                <a:gd name="T63" fmla="*/ 286 h 412"/>
                <a:gd name="T64" fmla="*/ 207 w 463"/>
                <a:gd name="T65" fmla="*/ 315 h 412"/>
                <a:gd name="T66" fmla="*/ 203 w 463"/>
                <a:gd name="T67" fmla="*/ 378 h 412"/>
                <a:gd name="T68" fmla="*/ 196 w 463"/>
                <a:gd name="T69" fmla="*/ 393 h 412"/>
                <a:gd name="T70" fmla="*/ 178 w 463"/>
                <a:gd name="T71" fmla="*/ 408 h 412"/>
                <a:gd name="T72" fmla="*/ 141 w 463"/>
                <a:gd name="T73" fmla="*/ 371 h 412"/>
                <a:gd name="T74" fmla="*/ 118 w 463"/>
                <a:gd name="T75" fmla="*/ 334 h 412"/>
                <a:gd name="T76" fmla="*/ 100 w 463"/>
                <a:gd name="T77" fmla="*/ 297 h 412"/>
                <a:gd name="T78" fmla="*/ 85 w 463"/>
                <a:gd name="T79" fmla="*/ 252 h 412"/>
                <a:gd name="T80" fmla="*/ 78 w 463"/>
                <a:gd name="T81" fmla="*/ 219 h 412"/>
                <a:gd name="T82" fmla="*/ 74 w 463"/>
                <a:gd name="T83" fmla="*/ 197 h 412"/>
                <a:gd name="T84" fmla="*/ 74 w 463"/>
                <a:gd name="T85" fmla="*/ 185 h 412"/>
                <a:gd name="T86" fmla="*/ 59 w 463"/>
                <a:gd name="T87" fmla="*/ 208 h 412"/>
                <a:gd name="T88" fmla="*/ 11 w 463"/>
                <a:gd name="T89" fmla="*/ 185 h 412"/>
                <a:gd name="T90" fmla="*/ 22 w 463"/>
                <a:gd name="T91" fmla="*/ 185 h 412"/>
                <a:gd name="T92" fmla="*/ 26 w 463"/>
                <a:gd name="T93" fmla="*/ 178 h 412"/>
                <a:gd name="T94" fmla="*/ 0 w 463"/>
                <a:gd name="T95" fmla="*/ 167 h 412"/>
                <a:gd name="T96" fmla="*/ 33 w 463"/>
                <a:gd name="T97" fmla="*/ 152 h 412"/>
                <a:gd name="T98" fmla="*/ 33 w 463"/>
                <a:gd name="T99" fmla="*/ 130 h 412"/>
                <a:gd name="T100" fmla="*/ 11 w 463"/>
                <a:gd name="T101" fmla="*/ 111 h 412"/>
                <a:gd name="T102" fmla="*/ 37 w 463"/>
                <a:gd name="T103" fmla="*/ 96 h 412"/>
                <a:gd name="T104" fmla="*/ 78 w 463"/>
                <a:gd name="T105" fmla="*/ 56 h 412"/>
                <a:gd name="T106" fmla="*/ 92 w 463"/>
                <a:gd name="T107" fmla="*/ 22 h 412"/>
                <a:gd name="T108" fmla="*/ 137 w 463"/>
                <a:gd name="T109" fmla="*/ 7 h 412"/>
                <a:gd name="T110" fmla="*/ 333 w 463"/>
                <a:gd name="T111" fmla="*/ 197 h 412"/>
                <a:gd name="T112" fmla="*/ 329 w 463"/>
                <a:gd name="T113" fmla="*/ 1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3" h="412">
                  <a:moveTo>
                    <a:pt x="148" y="15"/>
                  </a:moveTo>
                  <a:lnTo>
                    <a:pt x="148" y="15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2" y="26"/>
                  </a:lnTo>
                  <a:lnTo>
                    <a:pt x="155" y="30"/>
                  </a:lnTo>
                  <a:lnTo>
                    <a:pt x="152" y="30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7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63" y="41"/>
                  </a:lnTo>
                  <a:lnTo>
                    <a:pt x="166" y="41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8" y="44"/>
                  </a:lnTo>
                  <a:lnTo>
                    <a:pt x="181" y="44"/>
                  </a:lnTo>
                  <a:lnTo>
                    <a:pt x="181" y="48"/>
                  </a:lnTo>
                  <a:lnTo>
                    <a:pt x="185" y="48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56"/>
                  </a:lnTo>
                  <a:lnTo>
                    <a:pt x="185" y="63"/>
                  </a:lnTo>
                  <a:lnTo>
                    <a:pt x="185" y="70"/>
                  </a:lnTo>
                  <a:lnTo>
                    <a:pt x="181" y="74"/>
                  </a:lnTo>
                  <a:lnTo>
                    <a:pt x="181" y="78"/>
                  </a:lnTo>
                  <a:lnTo>
                    <a:pt x="185" y="78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200" y="85"/>
                  </a:lnTo>
                  <a:lnTo>
                    <a:pt x="207" y="89"/>
                  </a:lnTo>
                  <a:lnTo>
                    <a:pt x="211" y="93"/>
                  </a:lnTo>
                  <a:lnTo>
                    <a:pt x="218" y="96"/>
                  </a:lnTo>
                  <a:lnTo>
                    <a:pt x="222" y="96"/>
                  </a:lnTo>
                  <a:lnTo>
                    <a:pt x="226" y="96"/>
                  </a:lnTo>
                  <a:lnTo>
                    <a:pt x="229" y="100"/>
                  </a:lnTo>
                  <a:lnTo>
                    <a:pt x="240" y="100"/>
                  </a:lnTo>
                  <a:lnTo>
                    <a:pt x="240" y="104"/>
                  </a:lnTo>
                  <a:lnTo>
                    <a:pt x="252" y="100"/>
                  </a:lnTo>
                  <a:lnTo>
                    <a:pt x="259" y="104"/>
                  </a:lnTo>
                  <a:lnTo>
                    <a:pt x="259" y="107"/>
                  </a:lnTo>
                  <a:lnTo>
                    <a:pt x="263" y="107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1"/>
                  </a:lnTo>
                  <a:lnTo>
                    <a:pt x="296" y="115"/>
                  </a:lnTo>
                  <a:lnTo>
                    <a:pt x="300" y="111"/>
                  </a:lnTo>
                  <a:lnTo>
                    <a:pt x="303" y="115"/>
                  </a:lnTo>
                  <a:lnTo>
                    <a:pt x="315" y="115"/>
                  </a:lnTo>
                  <a:lnTo>
                    <a:pt x="318" y="107"/>
                  </a:lnTo>
                  <a:lnTo>
                    <a:pt x="315" y="100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8" y="89"/>
                  </a:lnTo>
                  <a:lnTo>
                    <a:pt x="322" y="89"/>
                  </a:lnTo>
                  <a:lnTo>
                    <a:pt x="322" y="93"/>
                  </a:lnTo>
                  <a:lnTo>
                    <a:pt x="322" y="96"/>
                  </a:lnTo>
                  <a:lnTo>
                    <a:pt x="326" y="96"/>
                  </a:lnTo>
                  <a:lnTo>
                    <a:pt x="326" y="96"/>
                  </a:lnTo>
                  <a:lnTo>
                    <a:pt x="326" y="100"/>
                  </a:lnTo>
                  <a:lnTo>
                    <a:pt x="326" y="104"/>
                  </a:lnTo>
                  <a:lnTo>
                    <a:pt x="329" y="107"/>
                  </a:lnTo>
                  <a:lnTo>
                    <a:pt x="333" y="107"/>
                  </a:lnTo>
                  <a:lnTo>
                    <a:pt x="337" y="107"/>
                  </a:lnTo>
                  <a:lnTo>
                    <a:pt x="344" y="111"/>
                  </a:lnTo>
                  <a:lnTo>
                    <a:pt x="348" y="111"/>
                  </a:lnTo>
                  <a:lnTo>
                    <a:pt x="352" y="107"/>
                  </a:lnTo>
                  <a:lnTo>
                    <a:pt x="355" y="107"/>
                  </a:lnTo>
                  <a:lnTo>
                    <a:pt x="359" y="107"/>
                  </a:lnTo>
                  <a:lnTo>
                    <a:pt x="366" y="107"/>
                  </a:lnTo>
                  <a:lnTo>
                    <a:pt x="370" y="107"/>
                  </a:lnTo>
                  <a:lnTo>
                    <a:pt x="377" y="104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0" y="96"/>
                  </a:lnTo>
                  <a:lnTo>
                    <a:pt x="370" y="93"/>
                  </a:lnTo>
                  <a:lnTo>
                    <a:pt x="370" y="89"/>
                  </a:lnTo>
                  <a:lnTo>
                    <a:pt x="374" y="89"/>
                  </a:lnTo>
                  <a:lnTo>
                    <a:pt x="377" y="89"/>
                  </a:lnTo>
                  <a:lnTo>
                    <a:pt x="381" y="89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9" y="85"/>
                  </a:lnTo>
                  <a:lnTo>
                    <a:pt x="389" y="82"/>
                  </a:lnTo>
                  <a:lnTo>
                    <a:pt x="392" y="82"/>
                  </a:lnTo>
                  <a:lnTo>
                    <a:pt x="392" y="78"/>
                  </a:lnTo>
                  <a:lnTo>
                    <a:pt x="396" y="74"/>
                  </a:lnTo>
                  <a:lnTo>
                    <a:pt x="400" y="74"/>
                  </a:lnTo>
                  <a:lnTo>
                    <a:pt x="407" y="74"/>
                  </a:lnTo>
                  <a:lnTo>
                    <a:pt x="411" y="70"/>
                  </a:lnTo>
                  <a:lnTo>
                    <a:pt x="411" y="67"/>
                  </a:lnTo>
                  <a:lnTo>
                    <a:pt x="411" y="67"/>
                  </a:lnTo>
                  <a:lnTo>
                    <a:pt x="415" y="63"/>
                  </a:lnTo>
                  <a:lnTo>
                    <a:pt x="418" y="67"/>
                  </a:lnTo>
                  <a:lnTo>
                    <a:pt x="422" y="67"/>
                  </a:lnTo>
                  <a:lnTo>
                    <a:pt x="429" y="67"/>
                  </a:lnTo>
                  <a:lnTo>
                    <a:pt x="429" y="67"/>
                  </a:lnTo>
                  <a:lnTo>
                    <a:pt x="429" y="63"/>
                  </a:lnTo>
                  <a:lnTo>
                    <a:pt x="437" y="59"/>
                  </a:lnTo>
                  <a:lnTo>
                    <a:pt x="440" y="59"/>
                  </a:lnTo>
                  <a:lnTo>
                    <a:pt x="440" y="63"/>
                  </a:lnTo>
                  <a:lnTo>
                    <a:pt x="444" y="63"/>
                  </a:lnTo>
                  <a:lnTo>
                    <a:pt x="444" y="63"/>
                  </a:lnTo>
                  <a:lnTo>
                    <a:pt x="440" y="67"/>
                  </a:lnTo>
                  <a:lnTo>
                    <a:pt x="444" y="70"/>
                  </a:lnTo>
                  <a:lnTo>
                    <a:pt x="444" y="70"/>
                  </a:lnTo>
                  <a:lnTo>
                    <a:pt x="448" y="70"/>
                  </a:lnTo>
                  <a:lnTo>
                    <a:pt x="448" y="70"/>
                  </a:lnTo>
                  <a:lnTo>
                    <a:pt x="452" y="74"/>
                  </a:lnTo>
                  <a:lnTo>
                    <a:pt x="452" y="78"/>
                  </a:lnTo>
                  <a:lnTo>
                    <a:pt x="448" y="78"/>
                  </a:lnTo>
                  <a:lnTo>
                    <a:pt x="448" y="82"/>
                  </a:lnTo>
                  <a:lnTo>
                    <a:pt x="452" y="82"/>
                  </a:lnTo>
                  <a:lnTo>
                    <a:pt x="455" y="82"/>
                  </a:lnTo>
                  <a:lnTo>
                    <a:pt x="459" y="82"/>
                  </a:lnTo>
                  <a:lnTo>
                    <a:pt x="459" y="85"/>
                  </a:lnTo>
                  <a:lnTo>
                    <a:pt x="463" y="89"/>
                  </a:lnTo>
                  <a:lnTo>
                    <a:pt x="459" y="89"/>
                  </a:lnTo>
                  <a:lnTo>
                    <a:pt x="459" y="93"/>
                  </a:lnTo>
                  <a:lnTo>
                    <a:pt x="459" y="96"/>
                  </a:lnTo>
                  <a:lnTo>
                    <a:pt x="455" y="96"/>
                  </a:lnTo>
                  <a:lnTo>
                    <a:pt x="452" y="93"/>
                  </a:lnTo>
                  <a:lnTo>
                    <a:pt x="448" y="96"/>
                  </a:lnTo>
                  <a:lnTo>
                    <a:pt x="444" y="96"/>
                  </a:lnTo>
                  <a:lnTo>
                    <a:pt x="440" y="100"/>
                  </a:lnTo>
                  <a:lnTo>
                    <a:pt x="437" y="107"/>
                  </a:lnTo>
                  <a:lnTo>
                    <a:pt x="433" y="107"/>
                  </a:lnTo>
                  <a:lnTo>
                    <a:pt x="429" y="115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26" y="126"/>
                  </a:lnTo>
                  <a:lnTo>
                    <a:pt x="422" y="133"/>
                  </a:lnTo>
                  <a:lnTo>
                    <a:pt x="422" y="133"/>
                  </a:lnTo>
                  <a:lnTo>
                    <a:pt x="426" y="137"/>
                  </a:lnTo>
                  <a:lnTo>
                    <a:pt x="422" y="145"/>
                  </a:lnTo>
                  <a:lnTo>
                    <a:pt x="422" y="152"/>
                  </a:lnTo>
                  <a:lnTo>
                    <a:pt x="418" y="156"/>
                  </a:lnTo>
                  <a:lnTo>
                    <a:pt x="415" y="156"/>
                  </a:lnTo>
                  <a:lnTo>
                    <a:pt x="411" y="156"/>
                  </a:lnTo>
                  <a:lnTo>
                    <a:pt x="407" y="156"/>
                  </a:lnTo>
                  <a:lnTo>
                    <a:pt x="411" y="163"/>
                  </a:lnTo>
                  <a:lnTo>
                    <a:pt x="411" y="167"/>
                  </a:lnTo>
                  <a:lnTo>
                    <a:pt x="411" y="171"/>
                  </a:lnTo>
                  <a:lnTo>
                    <a:pt x="407" y="171"/>
                  </a:lnTo>
                  <a:lnTo>
                    <a:pt x="407" y="174"/>
                  </a:lnTo>
                  <a:lnTo>
                    <a:pt x="407" y="178"/>
                  </a:lnTo>
                  <a:lnTo>
                    <a:pt x="407" y="182"/>
                  </a:lnTo>
                  <a:lnTo>
                    <a:pt x="403" y="185"/>
                  </a:lnTo>
                  <a:lnTo>
                    <a:pt x="403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93"/>
                  </a:lnTo>
                  <a:lnTo>
                    <a:pt x="400" y="193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396" y="185"/>
                  </a:lnTo>
                  <a:lnTo>
                    <a:pt x="396" y="182"/>
                  </a:lnTo>
                  <a:lnTo>
                    <a:pt x="396" y="174"/>
                  </a:lnTo>
                  <a:lnTo>
                    <a:pt x="392" y="174"/>
                  </a:lnTo>
                  <a:lnTo>
                    <a:pt x="392" y="171"/>
                  </a:lnTo>
                  <a:lnTo>
                    <a:pt x="392" y="167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89" y="163"/>
                  </a:lnTo>
                  <a:lnTo>
                    <a:pt x="385" y="159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7"/>
                  </a:lnTo>
                  <a:lnTo>
                    <a:pt x="381" y="171"/>
                  </a:lnTo>
                  <a:lnTo>
                    <a:pt x="385" y="171"/>
                  </a:lnTo>
                  <a:lnTo>
                    <a:pt x="385" y="171"/>
                  </a:lnTo>
                  <a:lnTo>
                    <a:pt x="381" y="171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7" y="152"/>
                  </a:lnTo>
                  <a:lnTo>
                    <a:pt x="377" y="156"/>
                  </a:lnTo>
                  <a:lnTo>
                    <a:pt x="381" y="156"/>
                  </a:lnTo>
                  <a:lnTo>
                    <a:pt x="381" y="152"/>
                  </a:lnTo>
                  <a:lnTo>
                    <a:pt x="381" y="152"/>
                  </a:lnTo>
                  <a:lnTo>
                    <a:pt x="385" y="148"/>
                  </a:lnTo>
                  <a:lnTo>
                    <a:pt x="385" y="145"/>
                  </a:lnTo>
                  <a:lnTo>
                    <a:pt x="385" y="141"/>
                  </a:lnTo>
                  <a:lnTo>
                    <a:pt x="389" y="137"/>
                  </a:lnTo>
                  <a:lnTo>
                    <a:pt x="385" y="137"/>
                  </a:lnTo>
                  <a:lnTo>
                    <a:pt x="385" y="133"/>
                  </a:lnTo>
                  <a:lnTo>
                    <a:pt x="381" y="137"/>
                  </a:lnTo>
                  <a:lnTo>
                    <a:pt x="381" y="133"/>
                  </a:lnTo>
                  <a:lnTo>
                    <a:pt x="377" y="133"/>
                  </a:lnTo>
                  <a:lnTo>
                    <a:pt x="374" y="133"/>
                  </a:lnTo>
                  <a:lnTo>
                    <a:pt x="366" y="133"/>
                  </a:lnTo>
                  <a:lnTo>
                    <a:pt x="363" y="133"/>
                  </a:lnTo>
                  <a:lnTo>
                    <a:pt x="355" y="133"/>
                  </a:lnTo>
                  <a:lnTo>
                    <a:pt x="352" y="133"/>
                  </a:lnTo>
                  <a:lnTo>
                    <a:pt x="352" y="133"/>
                  </a:lnTo>
                  <a:lnTo>
                    <a:pt x="348" y="133"/>
                  </a:lnTo>
                  <a:lnTo>
                    <a:pt x="348" y="13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44" y="122"/>
                  </a:lnTo>
                  <a:lnTo>
                    <a:pt x="344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3" y="115"/>
                  </a:lnTo>
                  <a:lnTo>
                    <a:pt x="333" y="115"/>
                  </a:lnTo>
                  <a:lnTo>
                    <a:pt x="329" y="119"/>
                  </a:lnTo>
                  <a:lnTo>
                    <a:pt x="333" y="119"/>
                  </a:lnTo>
                  <a:lnTo>
                    <a:pt x="333" y="119"/>
                  </a:lnTo>
                  <a:lnTo>
                    <a:pt x="329" y="119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6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5"/>
                  </a:lnTo>
                  <a:lnTo>
                    <a:pt x="322" y="115"/>
                  </a:lnTo>
                  <a:lnTo>
                    <a:pt x="322" y="119"/>
                  </a:lnTo>
                  <a:lnTo>
                    <a:pt x="318" y="122"/>
                  </a:lnTo>
                  <a:lnTo>
                    <a:pt x="318" y="126"/>
                  </a:lnTo>
                  <a:lnTo>
                    <a:pt x="326" y="130"/>
                  </a:lnTo>
                  <a:lnTo>
                    <a:pt x="329" y="130"/>
                  </a:lnTo>
                  <a:lnTo>
                    <a:pt x="333" y="130"/>
                  </a:lnTo>
                  <a:lnTo>
                    <a:pt x="329" y="130"/>
                  </a:lnTo>
                  <a:lnTo>
                    <a:pt x="333" y="133"/>
                  </a:lnTo>
                  <a:lnTo>
                    <a:pt x="329" y="137"/>
                  </a:lnTo>
                  <a:lnTo>
                    <a:pt x="329" y="133"/>
                  </a:lnTo>
                  <a:lnTo>
                    <a:pt x="326" y="137"/>
                  </a:lnTo>
                  <a:lnTo>
                    <a:pt x="326" y="141"/>
                  </a:lnTo>
                  <a:lnTo>
                    <a:pt x="322" y="141"/>
                  </a:lnTo>
                  <a:lnTo>
                    <a:pt x="322" y="148"/>
                  </a:lnTo>
                  <a:lnTo>
                    <a:pt x="326" y="152"/>
                  </a:lnTo>
                  <a:lnTo>
                    <a:pt x="329" y="152"/>
                  </a:lnTo>
                  <a:lnTo>
                    <a:pt x="333" y="156"/>
                  </a:lnTo>
                  <a:lnTo>
                    <a:pt x="333" y="163"/>
                  </a:lnTo>
                  <a:lnTo>
                    <a:pt x="333" y="167"/>
                  </a:lnTo>
                  <a:lnTo>
                    <a:pt x="333" y="167"/>
                  </a:lnTo>
                  <a:lnTo>
                    <a:pt x="333" y="174"/>
                  </a:lnTo>
                  <a:lnTo>
                    <a:pt x="340" y="178"/>
                  </a:lnTo>
                  <a:lnTo>
                    <a:pt x="340" y="182"/>
                  </a:lnTo>
                  <a:lnTo>
                    <a:pt x="340" y="185"/>
                  </a:lnTo>
                  <a:lnTo>
                    <a:pt x="340" y="189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0" y="197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37" y="193"/>
                  </a:lnTo>
                  <a:lnTo>
                    <a:pt x="333" y="193"/>
                  </a:lnTo>
                  <a:lnTo>
                    <a:pt x="333" y="189"/>
                  </a:lnTo>
                  <a:lnTo>
                    <a:pt x="333" y="189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6" y="185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2" y="193"/>
                  </a:lnTo>
                  <a:lnTo>
                    <a:pt x="318" y="193"/>
                  </a:lnTo>
                  <a:lnTo>
                    <a:pt x="311" y="197"/>
                  </a:lnTo>
                  <a:lnTo>
                    <a:pt x="307" y="200"/>
                  </a:lnTo>
                  <a:lnTo>
                    <a:pt x="307" y="200"/>
                  </a:lnTo>
                  <a:lnTo>
                    <a:pt x="307" y="204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307" y="211"/>
                  </a:lnTo>
                  <a:lnTo>
                    <a:pt x="307" y="211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9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89" y="230"/>
                  </a:lnTo>
                  <a:lnTo>
                    <a:pt x="289" y="226"/>
                  </a:lnTo>
                  <a:lnTo>
                    <a:pt x="289" y="226"/>
                  </a:lnTo>
                  <a:lnTo>
                    <a:pt x="285" y="226"/>
                  </a:lnTo>
                  <a:lnTo>
                    <a:pt x="285" y="226"/>
                  </a:lnTo>
                  <a:lnTo>
                    <a:pt x="281" y="226"/>
                  </a:lnTo>
                  <a:lnTo>
                    <a:pt x="281" y="226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5" y="230"/>
                  </a:lnTo>
                  <a:lnTo>
                    <a:pt x="285" y="230"/>
                  </a:lnTo>
                  <a:lnTo>
                    <a:pt x="274" y="237"/>
                  </a:lnTo>
                  <a:lnTo>
                    <a:pt x="270" y="245"/>
                  </a:lnTo>
                  <a:lnTo>
                    <a:pt x="255" y="256"/>
                  </a:lnTo>
                  <a:lnTo>
                    <a:pt x="255" y="260"/>
                  </a:lnTo>
                  <a:lnTo>
                    <a:pt x="252" y="263"/>
                  </a:lnTo>
                  <a:lnTo>
                    <a:pt x="244" y="267"/>
                  </a:lnTo>
                  <a:lnTo>
                    <a:pt x="240" y="267"/>
                  </a:lnTo>
                  <a:lnTo>
                    <a:pt x="240" y="271"/>
                  </a:lnTo>
                  <a:lnTo>
                    <a:pt x="240" y="274"/>
                  </a:lnTo>
                  <a:lnTo>
                    <a:pt x="237" y="278"/>
                  </a:lnTo>
                  <a:lnTo>
                    <a:pt x="233" y="282"/>
                  </a:lnTo>
                  <a:lnTo>
                    <a:pt x="226" y="282"/>
                  </a:lnTo>
                  <a:lnTo>
                    <a:pt x="222" y="282"/>
                  </a:lnTo>
                  <a:lnTo>
                    <a:pt x="222" y="286"/>
                  </a:lnTo>
                  <a:lnTo>
                    <a:pt x="218" y="289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11" y="289"/>
                  </a:lnTo>
                  <a:lnTo>
                    <a:pt x="207" y="293"/>
                  </a:lnTo>
                  <a:lnTo>
                    <a:pt x="207" y="297"/>
                  </a:lnTo>
                  <a:lnTo>
                    <a:pt x="207" y="300"/>
                  </a:lnTo>
                  <a:lnTo>
                    <a:pt x="207" y="308"/>
                  </a:lnTo>
                  <a:lnTo>
                    <a:pt x="207" y="312"/>
                  </a:lnTo>
                  <a:lnTo>
                    <a:pt x="207" y="315"/>
                  </a:lnTo>
                  <a:lnTo>
                    <a:pt x="207" y="326"/>
                  </a:lnTo>
                  <a:lnTo>
                    <a:pt x="211" y="330"/>
                  </a:lnTo>
                  <a:lnTo>
                    <a:pt x="211" y="334"/>
                  </a:lnTo>
                  <a:lnTo>
                    <a:pt x="207" y="345"/>
                  </a:lnTo>
                  <a:lnTo>
                    <a:pt x="203" y="352"/>
                  </a:lnTo>
                  <a:lnTo>
                    <a:pt x="203" y="360"/>
                  </a:lnTo>
                  <a:lnTo>
                    <a:pt x="203" y="360"/>
                  </a:lnTo>
                  <a:lnTo>
                    <a:pt x="207" y="371"/>
                  </a:lnTo>
                  <a:lnTo>
                    <a:pt x="207" y="375"/>
                  </a:lnTo>
                  <a:lnTo>
                    <a:pt x="203" y="378"/>
                  </a:lnTo>
                  <a:lnTo>
                    <a:pt x="200" y="375"/>
                  </a:lnTo>
                  <a:lnTo>
                    <a:pt x="196" y="378"/>
                  </a:lnTo>
                  <a:lnTo>
                    <a:pt x="196" y="378"/>
                  </a:lnTo>
                  <a:lnTo>
                    <a:pt x="196" y="382"/>
                  </a:lnTo>
                  <a:lnTo>
                    <a:pt x="192" y="386"/>
                  </a:lnTo>
                  <a:lnTo>
                    <a:pt x="189" y="389"/>
                  </a:lnTo>
                  <a:lnTo>
                    <a:pt x="192" y="389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2" y="393"/>
                  </a:lnTo>
                  <a:lnTo>
                    <a:pt x="185" y="393"/>
                  </a:lnTo>
                  <a:lnTo>
                    <a:pt x="185" y="393"/>
                  </a:lnTo>
                  <a:lnTo>
                    <a:pt x="181" y="397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4"/>
                  </a:lnTo>
                  <a:lnTo>
                    <a:pt x="178" y="408"/>
                  </a:lnTo>
                  <a:lnTo>
                    <a:pt x="170" y="412"/>
                  </a:lnTo>
                  <a:lnTo>
                    <a:pt x="163" y="408"/>
                  </a:lnTo>
                  <a:lnTo>
                    <a:pt x="159" y="408"/>
                  </a:lnTo>
                  <a:lnTo>
                    <a:pt x="155" y="401"/>
                  </a:lnTo>
                  <a:lnTo>
                    <a:pt x="148" y="389"/>
                  </a:lnTo>
                  <a:lnTo>
                    <a:pt x="148" y="386"/>
                  </a:lnTo>
                  <a:lnTo>
                    <a:pt x="148" y="378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1" y="371"/>
                  </a:lnTo>
                  <a:lnTo>
                    <a:pt x="141" y="363"/>
                  </a:lnTo>
                  <a:lnTo>
                    <a:pt x="137" y="360"/>
                  </a:lnTo>
                  <a:lnTo>
                    <a:pt x="133" y="356"/>
                  </a:lnTo>
                  <a:lnTo>
                    <a:pt x="129" y="352"/>
                  </a:lnTo>
                  <a:lnTo>
                    <a:pt x="129" y="352"/>
                  </a:lnTo>
                  <a:lnTo>
                    <a:pt x="126" y="345"/>
                  </a:lnTo>
                  <a:lnTo>
                    <a:pt x="122" y="341"/>
                  </a:lnTo>
                  <a:lnTo>
                    <a:pt x="122" y="341"/>
                  </a:lnTo>
                  <a:lnTo>
                    <a:pt x="122" y="334"/>
                  </a:lnTo>
                  <a:lnTo>
                    <a:pt x="118" y="334"/>
                  </a:lnTo>
                  <a:lnTo>
                    <a:pt x="115" y="326"/>
                  </a:lnTo>
                  <a:lnTo>
                    <a:pt x="115" y="323"/>
                  </a:lnTo>
                  <a:lnTo>
                    <a:pt x="115" y="319"/>
                  </a:lnTo>
                  <a:lnTo>
                    <a:pt x="111" y="315"/>
                  </a:lnTo>
                  <a:lnTo>
                    <a:pt x="111" y="312"/>
                  </a:lnTo>
                  <a:lnTo>
                    <a:pt x="111" y="312"/>
                  </a:lnTo>
                  <a:lnTo>
                    <a:pt x="107" y="304"/>
                  </a:lnTo>
                  <a:lnTo>
                    <a:pt x="107" y="304"/>
                  </a:lnTo>
                  <a:lnTo>
                    <a:pt x="103" y="304"/>
                  </a:lnTo>
                  <a:lnTo>
                    <a:pt x="100" y="297"/>
                  </a:lnTo>
                  <a:lnTo>
                    <a:pt x="100" y="297"/>
                  </a:lnTo>
                  <a:lnTo>
                    <a:pt x="100" y="293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92" y="282"/>
                  </a:lnTo>
                  <a:lnTo>
                    <a:pt x="92" y="274"/>
                  </a:lnTo>
                  <a:lnTo>
                    <a:pt x="85" y="260"/>
                  </a:lnTo>
                  <a:lnTo>
                    <a:pt x="85" y="256"/>
                  </a:lnTo>
                  <a:lnTo>
                    <a:pt x="81" y="252"/>
                  </a:lnTo>
                  <a:lnTo>
                    <a:pt x="85" y="252"/>
                  </a:lnTo>
                  <a:lnTo>
                    <a:pt x="81" y="248"/>
                  </a:lnTo>
                  <a:lnTo>
                    <a:pt x="81" y="245"/>
                  </a:lnTo>
                  <a:lnTo>
                    <a:pt x="85" y="245"/>
                  </a:lnTo>
                  <a:lnTo>
                    <a:pt x="81" y="241"/>
                  </a:lnTo>
                  <a:lnTo>
                    <a:pt x="81" y="237"/>
                  </a:lnTo>
                  <a:lnTo>
                    <a:pt x="78" y="230"/>
                  </a:lnTo>
                  <a:lnTo>
                    <a:pt x="74" y="226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78" y="219"/>
                  </a:lnTo>
                  <a:lnTo>
                    <a:pt x="78" y="219"/>
                  </a:lnTo>
                  <a:lnTo>
                    <a:pt x="78" y="211"/>
                  </a:lnTo>
                  <a:lnTo>
                    <a:pt x="78" y="208"/>
                  </a:lnTo>
                  <a:lnTo>
                    <a:pt x="74" y="208"/>
                  </a:lnTo>
                  <a:lnTo>
                    <a:pt x="74" y="200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81" y="197"/>
                  </a:lnTo>
                  <a:lnTo>
                    <a:pt x="78" y="197"/>
                  </a:lnTo>
                  <a:lnTo>
                    <a:pt x="74" y="197"/>
                  </a:lnTo>
                  <a:lnTo>
                    <a:pt x="70" y="197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89"/>
                  </a:lnTo>
                  <a:lnTo>
                    <a:pt x="70" y="189"/>
                  </a:lnTo>
                  <a:lnTo>
                    <a:pt x="74" y="189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0" y="185"/>
                  </a:lnTo>
                  <a:lnTo>
                    <a:pt x="66" y="182"/>
                  </a:lnTo>
                  <a:lnTo>
                    <a:pt x="66" y="185"/>
                  </a:lnTo>
                  <a:lnTo>
                    <a:pt x="66" y="189"/>
                  </a:lnTo>
                  <a:lnTo>
                    <a:pt x="63" y="193"/>
                  </a:lnTo>
                  <a:lnTo>
                    <a:pt x="66" y="197"/>
                  </a:lnTo>
                  <a:lnTo>
                    <a:pt x="66" y="200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9" y="208"/>
                  </a:lnTo>
                  <a:lnTo>
                    <a:pt x="48" y="211"/>
                  </a:lnTo>
                  <a:lnTo>
                    <a:pt x="44" y="215"/>
                  </a:lnTo>
                  <a:lnTo>
                    <a:pt x="41" y="211"/>
                  </a:lnTo>
                  <a:lnTo>
                    <a:pt x="26" y="204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8" y="197"/>
                  </a:lnTo>
                  <a:lnTo>
                    <a:pt x="11" y="189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85"/>
                  </a:lnTo>
                  <a:lnTo>
                    <a:pt x="29" y="182"/>
                  </a:lnTo>
                  <a:lnTo>
                    <a:pt x="33" y="182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7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8"/>
                  </a:lnTo>
                  <a:lnTo>
                    <a:pt x="26" y="178"/>
                  </a:lnTo>
                  <a:lnTo>
                    <a:pt x="22" y="178"/>
                  </a:lnTo>
                  <a:lnTo>
                    <a:pt x="18" y="182"/>
                  </a:lnTo>
                  <a:lnTo>
                    <a:pt x="7" y="178"/>
                  </a:lnTo>
                  <a:lnTo>
                    <a:pt x="4" y="171"/>
                  </a:lnTo>
                  <a:lnTo>
                    <a:pt x="0" y="171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7" y="163"/>
                  </a:lnTo>
                  <a:lnTo>
                    <a:pt x="4" y="163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7" y="156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22" y="156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2"/>
                  </a:lnTo>
                  <a:lnTo>
                    <a:pt x="37" y="156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37" y="137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3" y="130"/>
                  </a:lnTo>
                  <a:lnTo>
                    <a:pt x="29" y="130"/>
                  </a:lnTo>
                  <a:lnTo>
                    <a:pt x="26" y="130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5"/>
                  </a:lnTo>
                  <a:lnTo>
                    <a:pt x="18" y="115"/>
                  </a:lnTo>
                  <a:lnTo>
                    <a:pt x="15" y="115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29" y="96"/>
                  </a:lnTo>
                  <a:lnTo>
                    <a:pt x="33" y="96"/>
                  </a:lnTo>
                  <a:lnTo>
                    <a:pt x="37" y="96"/>
                  </a:lnTo>
                  <a:lnTo>
                    <a:pt x="48" y="93"/>
                  </a:lnTo>
                  <a:lnTo>
                    <a:pt x="52" y="89"/>
                  </a:lnTo>
                  <a:lnTo>
                    <a:pt x="55" y="82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6" y="67"/>
                  </a:lnTo>
                  <a:lnTo>
                    <a:pt x="70" y="63"/>
                  </a:lnTo>
                  <a:lnTo>
                    <a:pt x="74" y="59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2"/>
                  </a:lnTo>
                  <a:lnTo>
                    <a:pt x="78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18"/>
                  </a:lnTo>
                  <a:lnTo>
                    <a:pt x="103" y="11"/>
                  </a:lnTo>
                  <a:lnTo>
                    <a:pt x="107" y="7"/>
                  </a:lnTo>
                  <a:lnTo>
                    <a:pt x="111" y="4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6" y="7"/>
                  </a:lnTo>
                  <a:lnTo>
                    <a:pt x="129" y="4"/>
                  </a:lnTo>
                  <a:lnTo>
                    <a:pt x="137" y="7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close/>
                  <a:moveTo>
                    <a:pt x="333" y="197"/>
                  </a:move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close/>
                  <a:moveTo>
                    <a:pt x="333" y="193"/>
                  </a:moveTo>
                  <a:lnTo>
                    <a:pt x="329" y="193"/>
                  </a:lnTo>
                  <a:lnTo>
                    <a:pt x="329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3"/>
                  </a:lnTo>
                  <a:lnTo>
                    <a:pt x="333" y="193"/>
                  </a:lnTo>
                  <a:close/>
                  <a:moveTo>
                    <a:pt x="329" y="193"/>
                  </a:moveTo>
                  <a:lnTo>
                    <a:pt x="329" y="197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29" y="193"/>
                  </a:lnTo>
                  <a:lnTo>
                    <a:pt x="329" y="193"/>
                  </a:lnTo>
                  <a:close/>
                  <a:moveTo>
                    <a:pt x="322" y="197"/>
                  </a:moveTo>
                  <a:lnTo>
                    <a:pt x="322" y="197"/>
                  </a:lnTo>
                  <a:lnTo>
                    <a:pt x="326" y="197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2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6131617" y="2636870"/>
              <a:ext cx="105504" cy="128663"/>
            </a:xfrm>
            <a:custGeom>
              <a:avLst/>
              <a:gdLst>
                <a:gd name="T0" fmla="*/ 22 w 22"/>
                <a:gd name="T1" fmla="*/ 24 h 27"/>
                <a:gd name="T2" fmla="*/ 20 w 22"/>
                <a:gd name="T3" fmla="*/ 25 h 27"/>
                <a:gd name="T4" fmla="*/ 21 w 22"/>
                <a:gd name="T5" fmla="*/ 27 h 27"/>
                <a:gd name="T6" fmla="*/ 19 w 22"/>
                <a:gd name="T7" fmla="*/ 24 h 27"/>
                <a:gd name="T8" fmla="*/ 19 w 22"/>
                <a:gd name="T9" fmla="*/ 23 h 27"/>
                <a:gd name="T10" fmla="*/ 18 w 22"/>
                <a:gd name="T11" fmla="*/ 23 h 27"/>
                <a:gd name="T12" fmla="*/ 18 w 22"/>
                <a:gd name="T13" fmla="*/ 21 h 27"/>
                <a:gd name="T14" fmla="*/ 16 w 22"/>
                <a:gd name="T15" fmla="*/ 17 h 27"/>
                <a:gd name="T16" fmla="*/ 16 w 22"/>
                <a:gd name="T17" fmla="*/ 17 h 27"/>
                <a:gd name="T18" fmla="*/ 13 w 22"/>
                <a:gd name="T19" fmla="*/ 17 h 27"/>
                <a:gd name="T20" fmla="*/ 11 w 22"/>
                <a:gd name="T21" fmla="*/ 15 h 27"/>
                <a:gd name="T22" fmla="*/ 12 w 22"/>
                <a:gd name="T23" fmla="*/ 18 h 27"/>
                <a:gd name="T24" fmla="*/ 12 w 22"/>
                <a:gd name="T25" fmla="*/ 19 h 27"/>
                <a:gd name="T26" fmla="*/ 11 w 22"/>
                <a:gd name="T27" fmla="*/ 22 h 27"/>
                <a:gd name="T28" fmla="*/ 11 w 22"/>
                <a:gd name="T29" fmla="*/ 20 h 27"/>
                <a:gd name="T30" fmla="*/ 10 w 22"/>
                <a:gd name="T31" fmla="*/ 21 h 27"/>
                <a:gd name="T32" fmla="*/ 10 w 22"/>
                <a:gd name="T33" fmla="*/ 19 h 27"/>
                <a:gd name="T34" fmla="*/ 9 w 22"/>
                <a:gd name="T35" fmla="*/ 19 h 27"/>
                <a:gd name="T36" fmla="*/ 9 w 22"/>
                <a:gd name="T37" fmla="*/ 21 h 27"/>
                <a:gd name="T38" fmla="*/ 9 w 22"/>
                <a:gd name="T39" fmla="*/ 22 h 27"/>
                <a:gd name="T40" fmla="*/ 8 w 22"/>
                <a:gd name="T41" fmla="*/ 22 h 27"/>
                <a:gd name="T42" fmla="*/ 7 w 22"/>
                <a:gd name="T43" fmla="*/ 21 h 27"/>
                <a:gd name="T44" fmla="*/ 6 w 22"/>
                <a:gd name="T45" fmla="*/ 19 h 27"/>
                <a:gd name="T46" fmla="*/ 4 w 22"/>
                <a:gd name="T47" fmla="*/ 15 h 27"/>
                <a:gd name="T48" fmla="*/ 4 w 22"/>
                <a:gd name="T49" fmla="*/ 12 h 27"/>
                <a:gd name="T50" fmla="*/ 1 w 22"/>
                <a:gd name="T51" fmla="*/ 10 h 27"/>
                <a:gd name="T52" fmla="*/ 2 w 22"/>
                <a:gd name="T53" fmla="*/ 7 h 27"/>
                <a:gd name="T54" fmla="*/ 4 w 22"/>
                <a:gd name="T55" fmla="*/ 6 h 27"/>
                <a:gd name="T56" fmla="*/ 3 w 22"/>
                <a:gd name="T57" fmla="*/ 5 h 27"/>
                <a:gd name="T58" fmla="*/ 0 w 22"/>
                <a:gd name="T59" fmla="*/ 3 h 27"/>
                <a:gd name="T60" fmla="*/ 1 w 22"/>
                <a:gd name="T61" fmla="*/ 1 h 27"/>
                <a:gd name="T62" fmla="*/ 1 w 22"/>
                <a:gd name="T63" fmla="*/ 0 h 27"/>
                <a:gd name="T64" fmla="*/ 2 w 22"/>
                <a:gd name="T65" fmla="*/ 1 h 27"/>
                <a:gd name="T66" fmla="*/ 4 w 22"/>
                <a:gd name="T67" fmla="*/ 2 h 27"/>
                <a:gd name="T68" fmla="*/ 4 w 22"/>
                <a:gd name="T69" fmla="*/ 1 h 27"/>
                <a:gd name="T70" fmla="*/ 6 w 22"/>
                <a:gd name="T71" fmla="*/ 2 h 27"/>
                <a:gd name="T72" fmla="*/ 7 w 22"/>
                <a:gd name="T73" fmla="*/ 3 h 27"/>
                <a:gd name="T74" fmla="*/ 8 w 22"/>
                <a:gd name="T75" fmla="*/ 5 h 27"/>
                <a:gd name="T76" fmla="*/ 9 w 22"/>
                <a:gd name="T77" fmla="*/ 6 h 27"/>
                <a:gd name="T78" fmla="*/ 13 w 22"/>
                <a:gd name="T79" fmla="*/ 6 h 27"/>
                <a:gd name="T80" fmla="*/ 17 w 22"/>
                <a:gd name="T81" fmla="*/ 6 h 27"/>
                <a:gd name="T82" fmla="*/ 18 w 22"/>
                <a:gd name="T83" fmla="*/ 7 h 27"/>
                <a:gd name="T84" fmla="*/ 18 w 22"/>
                <a:gd name="T85" fmla="*/ 9 h 27"/>
                <a:gd name="T86" fmla="*/ 17 w 22"/>
                <a:gd name="T87" fmla="*/ 11 h 27"/>
                <a:gd name="T88" fmla="*/ 16 w 22"/>
                <a:gd name="T89" fmla="*/ 11 h 27"/>
                <a:gd name="T90" fmla="*/ 15 w 22"/>
                <a:gd name="T91" fmla="*/ 13 h 27"/>
                <a:gd name="T92" fmla="*/ 16 w 22"/>
                <a:gd name="T93" fmla="*/ 15 h 27"/>
                <a:gd name="T94" fmla="*/ 17 w 22"/>
                <a:gd name="T95" fmla="*/ 16 h 27"/>
                <a:gd name="T96" fmla="*/ 17 w 22"/>
                <a:gd name="T97" fmla="*/ 16 h 27"/>
                <a:gd name="T98" fmla="*/ 18 w 22"/>
                <a:gd name="T99" fmla="*/ 14 h 27"/>
                <a:gd name="T100" fmla="*/ 19 w 22"/>
                <a:gd name="T101" fmla="*/ 14 h 27"/>
                <a:gd name="T102" fmla="*/ 20 w 22"/>
                <a:gd name="T103" fmla="*/ 15 h 27"/>
                <a:gd name="T104" fmla="*/ 21 w 22"/>
                <a:gd name="T105" fmla="*/ 17 h 27"/>
                <a:gd name="T106" fmla="*/ 22 w 22"/>
                <a:gd name="T107" fmla="*/ 21 h 27"/>
                <a:gd name="T108" fmla="*/ 22 w 22"/>
                <a:gd name="T109" fmla="*/ 22 h 27"/>
                <a:gd name="T110" fmla="*/ 16 w 22"/>
                <a:gd name="T111" fmla="*/ 18 h 27"/>
                <a:gd name="T112" fmla="*/ 16 w 22"/>
                <a:gd name="T113" fmla="*/ 19 h 27"/>
                <a:gd name="T114" fmla="*/ 14 w 22"/>
                <a:gd name="T115" fmla="*/ 19 h 27"/>
                <a:gd name="T116" fmla="*/ 15 w 22"/>
                <a:gd name="T117" fmla="*/ 19 h 27"/>
                <a:gd name="T118" fmla="*/ 14 w 22"/>
                <a:gd name="T119" fmla="*/ 18 h 27"/>
                <a:gd name="T120" fmla="*/ 12 w 22"/>
                <a:gd name="T121" fmla="*/ 18 h 27"/>
                <a:gd name="T122" fmla="*/ 14 w 22"/>
                <a:gd name="T12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" h="27">
                  <a:moveTo>
                    <a:pt x="22" y="22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lose/>
                  <a:moveTo>
                    <a:pt x="16" y="19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4" y="1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3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1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6141910" y="2603418"/>
              <a:ext cx="65619" cy="33452"/>
            </a:xfrm>
            <a:custGeom>
              <a:avLst/>
              <a:gdLst>
                <a:gd name="T0" fmla="*/ 0 w 51"/>
                <a:gd name="T1" fmla="*/ 11 h 26"/>
                <a:gd name="T2" fmla="*/ 3 w 51"/>
                <a:gd name="T3" fmla="*/ 11 h 26"/>
                <a:gd name="T4" fmla="*/ 7 w 51"/>
                <a:gd name="T5" fmla="*/ 4 h 26"/>
                <a:gd name="T6" fmla="*/ 14 w 51"/>
                <a:gd name="T7" fmla="*/ 0 h 26"/>
                <a:gd name="T8" fmla="*/ 22 w 51"/>
                <a:gd name="T9" fmla="*/ 0 h 26"/>
                <a:gd name="T10" fmla="*/ 22 w 51"/>
                <a:gd name="T11" fmla="*/ 0 h 26"/>
                <a:gd name="T12" fmla="*/ 29 w 51"/>
                <a:gd name="T13" fmla="*/ 4 h 26"/>
                <a:gd name="T14" fmla="*/ 33 w 51"/>
                <a:gd name="T15" fmla="*/ 4 h 26"/>
                <a:gd name="T16" fmla="*/ 37 w 51"/>
                <a:gd name="T17" fmla="*/ 4 h 26"/>
                <a:gd name="T18" fmla="*/ 40 w 51"/>
                <a:gd name="T19" fmla="*/ 4 h 26"/>
                <a:gd name="T20" fmla="*/ 44 w 51"/>
                <a:gd name="T21" fmla="*/ 4 h 26"/>
                <a:gd name="T22" fmla="*/ 44 w 51"/>
                <a:gd name="T23" fmla="*/ 4 h 26"/>
                <a:gd name="T24" fmla="*/ 44 w 51"/>
                <a:gd name="T25" fmla="*/ 8 h 26"/>
                <a:gd name="T26" fmla="*/ 44 w 51"/>
                <a:gd name="T27" fmla="*/ 11 h 26"/>
                <a:gd name="T28" fmla="*/ 48 w 51"/>
                <a:gd name="T29" fmla="*/ 15 h 26"/>
                <a:gd name="T30" fmla="*/ 48 w 51"/>
                <a:gd name="T31" fmla="*/ 19 h 26"/>
                <a:gd name="T32" fmla="*/ 51 w 51"/>
                <a:gd name="T33" fmla="*/ 19 h 26"/>
                <a:gd name="T34" fmla="*/ 44 w 51"/>
                <a:gd name="T35" fmla="*/ 22 h 26"/>
                <a:gd name="T36" fmla="*/ 40 w 51"/>
                <a:gd name="T37" fmla="*/ 22 h 26"/>
                <a:gd name="T38" fmla="*/ 33 w 51"/>
                <a:gd name="T39" fmla="*/ 22 h 26"/>
                <a:gd name="T40" fmla="*/ 29 w 51"/>
                <a:gd name="T41" fmla="*/ 22 h 26"/>
                <a:gd name="T42" fmla="*/ 26 w 51"/>
                <a:gd name="T43" fmla="*/ 22 h 26"/>
                <a:gd name="T44" fmla="*/ 22 w 51"/>
                <a:gd name="T45" fmla="*/ 26 h 26"/>
                <a:gd name="T46" fmla="*/ 18 w 51"/>
                <a:gd name="T47" fmla="*/ 26 h 26"/>
                <a:gd name="T48" fmla="*/ 11 w 51"/>
                <a:gd name="T49" fmla="*/ 22 h 26"/>
                <a:gd name="T50" fmla="*/ 7 w 51"/>
                <a:gd name="T51" fmla="*/ 22 h 26"/>
                <a:gd name="T52" fmla="*/ 3 w 51"/>
                <a:gd name="T53" fmla="*/ 22 h 26"/>
                <a:gd name="T54" fmla="*/ 0 w 51"/>
                <a:gd name="T55" fmla="*/ 19 h 26"/>
                <a:gd name="T56" fmla="*/ 0 w 51"/>
                <a:gd name="T57" fmla="*/ 15 h 26"/>
                <a:gd name="T58" fmla="*/ 0 w 51"/>
                <a:gd name="T5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26">
                  <a:moveTo>
                    <a:pt x="0" y="11"/>
                  </a:moveTo>
                  <a:lnTo>
                    <a:pt x="3" y="11"/>
                  </a:lnTo>
                  <a:lnTo>
                    <a:pt x="7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19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33" y="22"/>
                  </a:lnTo>
                  <a:lnTo>
                    <a:pt x="29" y="22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5955347" y="2560960"/>
              <a:ext cx="176269" cy="81058"/>
            </a:xfrm>
            <a:custGeom>
              <a:avLst/>
              <a:gdLst>
                <a:gd name="T0" fmla="*/ 4 w 137"/>
                <a:gd name="T1" fmla="*/ 0 h 63"/>
                <a:gd name="T2" fmla="*/ 11 w 137"/>
                <a:gd name="T3" fmla="*/ 4 h 63"/>
                <a:gd name="T4" fmla="*/ 15 w 137"/>
                <a:gd name="T5" fmla="*/ 4 h 63"/>
                <a:gd name="T6" fmla="*/ 22 w 137"/>
                <a:gd name="T7" fmla="*/ 0 h 63"/>
                <a:gd name="T8" fmla="*/ 30 w 137"/>
                <a:gd name="T9" fmla="*/ 4 h 63"/>
                <a:gd name="T10" fmla="*/ 37 w 137"/>
                <a:gd name="T11" fmla="*/ 4 h 63"/>
                <a:gd name="T12" fmla="*/ 45 w 137"/>
                <a:gd name="T13" fmla="*/ 11 h 63"/>
                <a:gd name="T14" fmla="*/ 52 w 137"/>
                <a:gd name="T15" fmla="*/ 15 h 63"/>
                <a:gd name="T16" fmla="*/ 56 w 137"/>
                <a:gd name="T17" fmla="*/ 18 h 63"/>
                <a:gd name="T18" fmla="*/ 56 w 137"/>
                <a:gd name="T19" fmla="*/ 15 h 63"/>
                <a:gd name="T20" fmla="*/ 59 w 137"/>
                <a:gd name="T21" fmla="*/ 15 h 63"/>
                <a:gd name="T22" fmla="*/ 67 w 137"/>
                <a:gd name="T23" fmla="*/ 15 h 63"/>
                <a:gd name="T24" fmla="*/ 71 w 137"/>
                <a:gd name="T25" fmla="*/ 22 h 63"/>
                <a:gd name="T26" fmla="*/ 82 w 137"/>
                <a:gd name="T27" fmla="*/ 22 h 63"/>
                <a:gd name="T28" fmla="*/ 82 w 137"/>
                <a:gd name="T29" fmla="*/ 33 h 63"/>
                <a:gd name="T30" fmla="*/ 89 w 137"/>
                <a:gd name="T31" fmla="*/ 33 h 63"/>
                <a:gd name="T32" fmla="*/ 93 w 137"/>
                <a:gd name="T33" fmla="*/ 33 h 63"/>
                <a:gd name="T34" fmla="*/ 104 w 137"/>
                <a:gd name="T35" fmla="*/ 30 h 63"/>
                <a:gd name="T36" fmla="*/ 108 w 137"/>
                <a:gd name="T37" fmla="*/ 33 h 63"/>
                <a:gd name="T38" fmla="*/ 115 w 137"/>
                <a:gd name="T39" fmla="*/ 41 h 63"/>
                <a:gd name="T40" fmla="*/ 122 w 137"/>
                <a:gd name="T41" fmla="*/ 41 h 63"/>
                <a:gd name="T42" fmla="*/ 130 w 137"/>
                <a:gd name="T43" fmla="*/ 37 h 63"/>
                <a:gd name="T44" fmla="*/ 134 w 137"/>
                <a:gd name="T45" fmla="*/ 41 h 63"/>
                <a:gd name="T46" fmla="*/ 137 w 137"/>
                <a:gd name="T47" fmla="*/ 55 h 63"/>
                <a:gd name="T48" fmla="*/ 122 w 137"/>
                <a:gd name="T49" fmla="*/ 63 h 63"/>
                <a:gd name="T50" fmla="*/ 115 w 137"/>
                <a:gd name="T51" fmla="*/ 63 h 63"/>
                <a:gd name="T52" fmla="*/ 93 w 137"/>
                <a:gd name="T53" fmla="*/ 59 h 63"/>
                <a:gd name="T54" fmla="*/ 82 w 137"/>
                <a:gd name="T55" fmla="*/ 55 h 63"/>
                <a:gd name="T56" fmla="*/ 78 w 137"/>
                <a:gd name="T57" fmla="*/ 52 h 63"/>
                <a:gd name="T58" fmla="*/ 59 w 137"/>
                <a:gd name="T59" fmla="*/ 52 h 63"/>
                <a:gd name="T60" fmla="*/ 48 w 137"/>
                <a:gd name="T61" fmla="*/ 48 h 63"/>
                <a:gd name="T62" fmla="*/ 41 w 137"/>
                <a:gd name="T63" fmla="*/ 44 h 63"/>
                <a:gd name="T64" fmla="*/ 30 w 137"/>
                <a:gd name="T65" fmla="*/ 41 h 63"/>
                <a:gd name="T66" fmla="*/ 19 w 137"/>
                <a:gd name="T67" fmla="*/ 33 h 63"/>
                <a:gd name="T68" fmla="*/ 8 w 137"/>
                <a:gd name="T69" fmla="*/ 30 h 63"/>
                <a:gd name="T70" fmla="*/ 4 w 137"/>
                <a:gd name="T71" fmla="*/ 26 h 63"/>
                <a:gd name="T72" fmla="*/ 0 w 137"/>
                <a:gd name="T73" fmla="*/ 22 h 63"/>
                <a:gd name="T74" fmla="*/ 4 w 137"/>
                <a:gd name="T75" fmla="*/ 11 h 63"/>
                <a:gd name="T76" fmla="*/ 4 w 13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7" h="63">
                  <a:moveTo>
                    <a:pt x="4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22"/>
                  </a:lnTo>
                  <a:lnTo>
                    <a:pt x="71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2" y="33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3" y="33"/>
                  </a:lnTo>
                  <a:lnTo>
                    <a:pt x="97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08" y="33"/>
                  </a:lnTo>
                  <a:lnTo>
                    <a:pt x="115" y="37"/>
                  </a:lnTo>
                  <a:lnTo>
                    <a:pt x="115" y="41"/>
                  </a:lnTo>
                  <a:lnTo>
                    <a:pt x="119" y="41"/>
                  </a:lnTo>
                  <a:lnTo>
                    <a:pt x="122" y="41"/>
                  </a:lnTo>
                  <a:lnTo>
                    <a:pt x="126" y="41"/>
                  </a:lnTo>
                  <a:lnTo>
                    <a:pt x="130" y="37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34" y="48"/>
                  </a:lnTo>
                  <a:lnTo>
                    <a:pt x="137" y="55"/>
                  </a:lnTo>
                  <a:lnTo>
                    <a:pt x="134" y="63"/>
                  </a:lnTo>
                  <a:lnTo>
                    <a:pt x="122" y="63"/>
                  </a:lnTo>
                  <a:lnTo>
                    <a:pt x="119" y="59"/>
                  </a:lnTo>
                  <a:lnTo>
                    <a:pt x="115" y="63"/>
                  </a:lnTo>
                  <a:lnTo>
                    <a:pt x="100" y="59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8" y="52"/>
                  </a:lnTo>
                  <a:lnTo>
                    <a:pt x="71" y="48"/>
                  </a:lnTo>
                  <a:lnTo>
                    <a:pt x="59" y="52"/>
                  </a:lnTo>
                  <a:lnTo>
                    <a:pt x="59" y="48"/>
                  </a:lnTo>
                  <a:lnTo>
                    <a:pt x="48" y="48"/>
                  </a:lnTo>
                  <a:lnTo>
                    <a:pt x="45" y="44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0" y="41"/>
                  </a:lnTo>
                  <a:lnTo>
                    <a:pt x="26" y="37"/>
                  </a:lnTo>
                  <a:lnTo>
                    <a:pt x="19" y="33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5551345" y="2418143"/>
              <a:ext cx="294639" cy="290779"/>
            </a:xfrm>
            <a:custGeom>
              <a:avLst/>
              <a:gdLst>
                <a:gd name="T0" fmla="*/ 137 w 229"/>
                <a:gd name="T1" fmla="*/ 218 h 226"/>
                <a:gd name="T2" fmla="*/ 155 w 229"/>
                <a:gd name="T3" fmla="*/ 215 h 226"/>
                <a:gd name="T4" fmla="*/ 166 w 229"/>
                <a:gd name="T5" fmla="*/ 211 h 226"/>
                <a:gd name="T6" fmla="*/ 174 w 229"/>
                <a:gd name="T7" fmla="*/ 211 h 226"/>
                <a:gd name="T8" fmla="*/ 166 w 229"/>
                <a:gd name="T9" fmla="*/ 192 h 226"/>
                <a:gd name="T10" fmla="*/ 155 w 229"/>
                <a:gd name="T11" fmla="*/ 181 h 226"/>
                <a:gd name="T12" fmla="*/ 148 w 229"/>
                <a:gd name="T13" fmla="*/ 174 h 226"/>
                <a:gd name="T14" fmla="*/ 144 w 229"/>
                <a:gd name="T15" fmla="*/ 163 h 226"/>
                <a:gd name="T16" fmla="*/ 155 w 229"/>
                <a:gd name="T17" fmla="*/ 152 h 226"/>
                <a:gd name="T18" fmla="*/ 166 w 229"/>
                <a:gd name="T19" fmla="*/ 155 h 226"/>
                <a:gd name="T20" fmla="*/ 188 w 229"/>
                <a:gd name="T21" fmla="*/ 141 h 226"/>
                <a:gd name="T22" fmla="*/ 203 w 229"/>
                <a:gd name="T23" fmla="*/ 122 h 226"/>
                <a:gd name="T24" fmla="*/ 207 w 229"/>
                <a:gd name="T25" fmla="*/ 111 h 226"/>
                <a:gd name="T26" fmla="*/ 214 w 229"/>
                <a:gd name="T27" fmla="*/ 92 h 226"/>
                <a:gd name="T28" fmla="*/ 222 w 229"/>
                <a:gd name="T29" fmla="*/ 81 h 226"/>
                <a:gd name="T30" fmla="*/ 229 w 229"/>
                <a:gd name="T31" fmla="*/ 74 h 226"/>
                <a:gd name="T32" fmla="*/ 214 w 229"/>
                <a:gd name="T33" fmla="*/ 70 h 226"/>
                <a:gd name="T34" fmla="*/ 196 w 229"/>
                <a:gd name="T35" fmla="*/ 55 h 226"/>
                <a:gd name="T36" fmla="*/ 192 w 229"/>
                <a:gd name="T37" fmla="*/ 37 h 226"/>
                <a:gd name="T38" fmla="*/ 192 w 229"/>
                <a:gd name="T39" fmla="*/ 26 h 226"/>
                <a:gd name="T40" fmla="*/ 181 w 229"/>
                <a:gd name="T41" fmla="*/ 14 h 226"/>
                <a:gd name="T42" fmla="*/ 170 w 229"/>
                <a:gd name="T43" fmla="*/ 7 h 226"/>
                <a:gd name="T44" fmla="*/ 170 w 229"/>
                <a:gd name="T45" fmla="*/ 0 h 226"/>
                <a:gd name="T46" fmla="*/ 151 w 229"/>
                <a:gd name="T47" fmla="*/ 7 h 226"/>
                <a:gd name="T48" fmla="*/ 148 w 229"/>
                <a:gd name="T49" fmla="*/ 37 h 226"/>
                <a:gd name="T50" fmla="*/ 144 w 229"/>
                <a:gd name="T51" fmla="*/ 48 h 226"/>
                <a:gd name="T52" fmla="*/ 137 w 229"/>
                <a:gd name="T53" fmla="*/ 55 h 226"/>
                <a:gd name="T54" fmla="*/ 133 w 229"/>
                <a:gd name="T55" fmla="*/ 63 h 226"/>
                <a:gd name="T56" fmla="*/ 129 w 229"/>
                <a:gd name="T57" fmla="*/ 77 h 226"/>
                <a:gd name="T58" fmla="*/ 122 w 229"/>
                <a:gd name="T59" fmla="*/ 85 h 226"/>
                <a:gd name="T60" fmla="*/ 114 w 229"/>
                <a:gd name="T61" fmla="*/ 85 h 226"/>
                <a:gd name="T62" fmla="*/ 107 w 229"/>
                <a:gd name="T63" fmla="*/ 92 h 226"/>
                <a:gd name="T64" fmla="*/ 92 w 229"/>
                <a:gd name="T65" fmla="*/ 100 h 226"/>
                <a:gd name="T66" fmla="*/ 85 w 229"/>
                <a:gd name="T67" fmla="*/ 107 h 226"/>
                <a:gd name="T68" fmla="*/ 88 w 229"/>
                <a:gd name="T69" fmla="*/ 122 h 226"/>
                <a:gd name="T70" fmla="*/ 70 w 229"/>
                <a:gd name="T71" fmla="*/ 126 h 226"/>
                <a:gd name="T72" fmla="*/ 48 w 229"/>
                <a:gd name="T73" fmla="*/ 129 h 226"/>
                <a:gd name="T74" fmla="*/ 0 w 229"/>
                <a:gd name="T75" fmla="*/ 126 h 226"/>
                <a:gd name="T76" fmla="*/ 18 w 229"/>
                <a:gd name="T77" fmla="*/ 144 h 226"/>
                <a:gd name="T78" fmla="*/ 29 w 229"/>
                <a:gd name="T79" fmla="*/ 152 h 226"/>
                <a:gd name="T80" fmla="*/ 37 w 229"/>
                <a:gd name="T81" fmla="*/ 163 h 226"/>
                <a:gd name="T82" fmla="*/ 44 w 229"/>
                <a:gd name="T83" fmla="*/ 174 h 226"/>
                <a:gd name="T84" fmla="*/ 29 w 229"/>
                <a:gd name="T85" fmla="*/ 178 h 226"/>
                <a:gd name="T86" fmla="*/ 22 w 229"/>
                <a:gd name="T87" fmla="*/ 189 h 226"/>
                <a:gd name="T88" fmla="*/ 22 w 229"/>
                <a:gd name="T89" fmla="*/ 200 h 226"/>
                <a:gd name="T90" fmla="*/ 33 w 229"/>
                <a:gd name="T91" fmla="*/ 200 h 226"/>
                <a:gd name="T92" fmla="*/ 40 w 229"/>
                <a:gd name="T93" fmla="*/ 200 h 226"/>
                <a:gd name="T94" fmla="*/ 48 w 229"/>
                <a:gd name="T95" fmla="*/ 200 h 226"/>
                <a:gd name="T96" fmla="*/ 55 w 229"/>
                <a:gd name="T97" fmla="*/ 200 h 226"/>
                <a:gd name="T98" fmla="*/ 62 w 229"/>
                <a:gd name="T99" fmla="*/ 200 h 226"/>
                <a:gd name="T100" fmla="*/ 74 w 229"/>
                <a:gd name="T101" fmla="*/ 196 h 226"/>
                <a:gd name="T102" fmla="*/ 85 w 229"/>
                <a:gd name="T103" fmla="*/ 196 h 226"/>
                <a:gd name="T104" fmla="*/ 99 w 229"/>
                <a:gd name="T105" fmla="*/ 196 h 226"/>
                <a:gd name="T106" fmla="*/ 103 w 229"/>
                <a:gd name="T107" fmla="*/ 204 h 226"/>
                <a:gd name="T108" fmla="*/ 111 w 229"/>
                <a:gd name="T109" fmla="*/ 204 h 226"/>
                <a:gd name="T110" fmla="*/ 114 w 229"/>
                <a:gd name="T111" fmla="*/ 215 h 226"/>
                <a:gd name="T112" fmla="*/ 114 w 229"/>
                <a:gd name="T113" fmla="*/ 218 h 226"/>
                <a:gd name="T114" fmla="*/ 129 w 229"/>
                <a:gd name="T11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" h="226">
                  <a:moveTo>
                    <a:pt x="133" y="226"/>
                  </a:moveTo>
                  <a:lnTo>
                    <a:pt x="133" y="222"/>
                  </a:lnTo>
                  <a:lnTo>
                    <a:pt x="137" y="218"/>
                  </a:lnTo>
                  <a:lnTo>
                    <a:pt x="137" y="218"/>
                  </a:lnTo>
                  <a:lnTo>
                    <a:pt x="140" y="215"/>
                  </a:lnTo>
                  <a:lnTo>
                    <a:pt x="144" y="215"/>
                  </a:lnTo>
                  <a:lnTo>
                    <a:pt x="144" y="215"/>
                  </a:lnTo>
                  <a:lnTo>
                    <a:pt x="155" y="215"/>
                  </a:lnTo>
                  <a:lnTo>
                    <a:pt x="162" y="211"/>
                  </a:lnTo>
                  <a:lnTo>
                    <a:pt x="162" y="211"/>
                  </a:lnTo>
                  <a:lnTo>
                    <a:pt x="166" y="211"/>
                  </a:lnTo>
                  <a:lnTo>
                    <a:pt x="166" y="211"/>
                  </a:lnTo>
                  <a:lnTo>
                    <a:pt x="170" y="215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07"/>
                  </a:lnTo>
                  <a:lnTo>
                    <a:pt x="170" y="196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6" y="189"/>
                  </a:lnTo>
                  <a:lnTo>
                    <a:pt x="162" y="189"/>
                  </a:lnTo>
                  <a:lnTo>
                    <a:pt x="159" y="189"/>
                  </a:lnTo>
                  <a:lnTo>
                    <a:pt x="155" y="181"/>
                  </a:lnTo>
                  <a:lnTo>
                    <a:pt x="155" y="178"/>
                  </a:lnTo>
                  <a:lnTo>
                    <a:pt x="155" y="174"/>
                  </a:lnTo>
                  <a:lnTo>
                    <a:pt x="151" y="174"/>
                  </a:lnTo>
                  <a:lnTo>
                    <a:pt x="148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4" y="170"/>
                  </a:lnTo>
                  <a:lnTo>
                    <a:pt x="144" y="163"/>
                  </a:lnTo>
                  <a:lnTo>
                    <a:pt x="148" y="163"/>
                  </a:lnTo>
                  <a:lnTo>
                    <a:pt x="151" y="155"/>
                  </a:lnTo>
                  <a:lnTo>
                    <a:pt x="151" y="155"/>
                  </a:lnTo>
                  <a:lnTo>
                    <a:pt x="155" y="152"/>
                  </a:lnTo>
                  <a:lnTo>
                    <a:pt x="159" y="152"/>
                  </a:lnTo>
                  <a:lnTo>
                    <a:pt x="162" y="152"/>
                  </a:lnTo>
                  <a:lnTo>
                    <a:pt x="162" y="155"/>
                  </a:lnTo>
                  <a:lnTo>
                    <a:pt x="166" y="155"/>
                  </a:lnTo>
                  <a:lnTo>
                    <a:pt x="170" y="155"/>
                  </a:lnTo>
                  <a:lnTo>
                    <a:pt x="181" y="152"/>
                  </a:lnTo>
                  <a:lnTo>
                    <a:pt x="185" y="148"/>
                  </a:lnTo>
                  <a:lnTo>
                    <a:pt x="188" y="141"/>
                  </a:lnTo>
                  <a:lnTo>
                    <a:pt x="196" y="133"/>
                  </a:lnTo>
                  <a:lnTo>
                    <a:pt x="196" y="129"/>
                  </a:lnTo>
                  <a:lnTo>
                    <a:pt x="199" y="126"/>
                  </a:lnTo>
                  <a:lnTo>
                    <a:pt x="203" y="122"/>
                  </a:lnTo>
                  <a:lnTo>
                    <a:pt x="207" y="118"/>
                  </a:lnTo>
                  <a:lnTo>
                    <a:pt x="211" y="115"/>
                  </a:lnTo>
                  <a:lnTo>
                    <a:pt x="211" y="115"/>
                  </a:lnTo>
                  <a:lnTo>
                    <a:pt x="207" y="111"/>
                  </a:lnTo>
                  <a:lnTo>
                    <a:pt x="211" y="107"/>
                  </a:lnTo>
                  <a:lnTo>
                    <a:pt x="214" y="103"/>
                  </a:lnTo>
                  <a:lnTo>
                    <a:pt x="214" y="100"/>
                  </a:lnTo>
                  <a:lnTo>
                    <a:pt x="214" y="92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8" y="81"/>
                  </a:lnTo>
                  <a:lnTo>
                    <a:pt x="222" y="81"/>
                  </a:lnTo>
                  <a:lnTo>
                    <a:pt x="225" y="81"/>
                  </a:lnTo>
                  <a:lnTo>
                    <a:pt x="225" y="81"/>
                  </a:lnTo>
                  <a:lnTo>
                    <a:pt x="229" y="77"/>
                  </a:lnTo>
                  <a:lnTo>
                    <a:pt x="229" y="74"/>
                  </a:lnTo>
                  <a:lnTo>
                    <a:pt x="225" y="74"/>
                  </a:lnTo>
                  <a:lnTo>
                    <a:pt x="222" y="74"/>
                  </a:lnTo>
                  <a:lnTo>
                    <a:pt x="214" y="74"/>
                  </a:lnTo>
                  <a:lnTo>
                    <a:pt x="214" y="70"/>
                  </a:lnTo>
                  <a:lnTo>
                    <a:pt x="207" y="66"/>
                  </a:lnTo>
                  <a:lnTo>
                    <a:pt x="203" y="66"/>
                  </a:lnTo>
                  <a:lnTo>
                    <a:pt x="196" y="63"/>
                  </a:lnTo>
                  <a:lnTo>
                    <a:pt x="196" y="55"/>
                  </a:lnTo>
                  <a:lnTo>
                    <a:pt x="192" y="48"/>
                  </a:lnTo>
                  <a:lnTo>
                    <a:pt x="188" y="40"/>
                  </a:lnTo>
                  <a:lnTo>
                    <a:pt x="188" y="37"/>
                  </a:lnTo>
                  <a:lnTo>
                    <a:pt x="192" y="37"/>
                  </a:lnTo>
                  <a:lnTo>
                    <a:pt x="192" y="33"/>
                  </a:lnTo>
                  <a:lnTo>
                    <a:pt x="196" y="29"/>
                  </a:lnTo>
                  <a:lnTo>
                    <a:pt x="196" y="26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7" y="14"/>
                  </a:lnTo>
                  <a:lnTo>
                    <a:pt x="174" y="14"/>
                  </a:lnTo>
                  <a:lnTo>
                    <a:pt x="170" y="14"/>
                  </a:lnTo>
                  <a:lnTo>
                    <a:pt x="170" y="7"/>
                  </a:lnTo>
                  <a:lnTo>
                    <a:pt x="177" y="3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9" y="3"/>
                  </a:lnTo>
                  <a:lnTo>
                    <a:pt x="155" y="3"/>
                  </a:lnTo>
                  <a:lnTo>
                    <a:pt x="151" y="7"/>
                  </a:lnTo>
                  <a:lnTo>
                    <a:pt x="148" y="11"/>
                  </a:lnTo>
                  <a:lnTo>
                    <a:pt x="155" y="22"/>
                  </a:lnTo>
                  <a:lnTo>
                    <a:pt x="159" y="26"/>
                  </a:lnTo>
                  <a:lnTo>
                    <a:pt x="148" y="37"/>
                  </a:lnTo>
                  <a:lnTo>
                    <a:pt x="151" y="40"/>
                  </a:lnTo>
                  <a:lnTo>
                    <a:pt x="151" y="44"/>
                  </a:lnTo>
                  <a:lnTo>
                    <a:pt x="148" y="48"/>
                  </a:lnTo>
                  <a:lnTo>
                    <a:pt x="144" y="48"/>
                  </a:lnTo>
                  <a:lnTo>
                    <a:pt x="137" y="48"/>
                  </a:lnTo>
                  <a:lnTo>
                    <a:pt x="133" y="48"/>
                  </a:lnTo>
                  <a:lnTo>
                    <a:pt x="133" y="55"/>
                  </a:lnTo>
                  <a:lnTo>
                    <a:pt x="137" y="55"/>
                  </a:lnTo>
                  <a:lnTo>
                    <a:pt x="140" y="59"/>
                  </a:lnTo>
                  <a:lnTo>
                    <a:pt x="140" y="63"/>
                  </a:lnTo>
                  <a:lnTo>
                    <a:pt x="137" y="63"/>
                  </a:lnTo>
                  <a:lnTo>
                    <a:pt x="133" y="63"/>
                  </a:lnTo>
                  <a:lnTo>
                    <a:pt x="129" y="66"/>
                  </a:lnTo>
                  <a:lnTo>
                    <a:pt x="129" y="70"/>
                  </a:lnTo>
                  <a:lnTo>
                    <a:pt x="129" y="74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85"/>
                  </a:lnTo>
                  <a:lnTo>
                    <a:pt x="125" y="8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2" y="89"/>
                  </a:lnTo>
                  <a:lnTo>
                    <a:pt x="114" y="89"/>
                  </a:lnTo>
                  <a:lnTo>
                    <a:pt x="114" y="85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03" y="92"/>
                  </a:lnTo>
                  <a:lnTo>
                    <a:pt x="107" y="92"/>
                  </a:lnTo>
                  <a:lnTo>
                    <a:pt x="103" y="96"/>
                  </a:lnTo>
                  <a:lnTo>
                    <a:pt x="99" y="100"/>
                  </a:lnTo>
                  <a:lnTo>
                    <a:pt x="96" y="96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85" y="107"/>
                  </a:lnTo>
                  <a:lnTo>
                    <a:pt x="85" y="111"/>
                  </a:lnTo>
                  <a:lnTo>
                    <a:pt x="85" y="115"/>
                  </a:lnTo>
                  <a:lnTo>
                    <a:pt x="85" y="118"/>
                  </a:lnTo>
                  <a:lnTo>
                    <a:pt x="88" y="122"/>
                  </a:lnTo>
                  <a:lnTo>
                    <a:pt x="85" y="122"/>
                  </a:lnTo>
                  <a:lnTo>
                    <a:pt x="81" y="126"/>
                  </a:lnTo>
                  <a:lnTo>
                    <a:pt x="74" y="126"/>
                  </a:lnTo>
                  <a:lnTo>
                    <a:pt x="70" y="126"/>
                  </a:lnTo>
                  <a:lnTo>
                    <a:pt x="59" y="126"/>
                  </a:lnTo>
                  <a:lnTo>
                    <a:pt x="55" y="129"/>
                  </a:lnTo>
                  <a:lnTo>
                    <a:pt x="51" y="129"/>
                  </a:lnTo>
                  <a:lnTo>
                    <a:pt x="48" y="129"/>
                  </a:lnTo>
                  <a:lnTo>
                    <a:pt x="40" y="129"/>
                  </a:lnTo>
                  <a:lnTo>
                    <a:pt x="22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1" y="137"/>
                  </a:lnTo>
                  <a:lnTo>
                    <a:pt x="11" y="141"/>
                  </a:lnTo>
                  <a:lnTo>
                    <a:pt x="14" y="144"/>
                  </a:lnTo>
                  <a:lnTo>
                    <a:pt x="18" y="144"/>
                  </a:lnTo>
                  <a:lnTo>
                    <a:pt x="22" y="148"/>
                  </a:lnTo>
                  <a:lnTo>
                    <a:pt x="25" y="148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5"/>
                  </a:lnTo>
                  <a:lnTo>
                    <a:pt x="37" y="159"/>
                  </a:lnTo>
                  <a:lnTo>
                    <a:pt x="37" y="163"/>
                  </a:lnTo>
                  <a:lnTo>
                    <a:pt x="37" y="166"/>
                  </a:lnTo>
                  <a:lnTo>
                    <a:pt x="40" y="166"/>
                  </a:lnTo>
                  <a:lnTo>
                    <a:pt x="44" y="166"/>
                  </a:lnTo>
                  <a:lnTo>
                    <a:pt x="44" y="174"/>
                  </a:lnTo>
                  <a:lnTo>
                    <a:pt x="44" y="178"/>
                  </a:lnTo>
                  <a:lnTo>
                    <a:pt x="40" y="174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5" y="181"/>
                  </a:lnTo>
                  <a:lnTo>
                    <a:pt x="22" y="181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92"/>
                  </a:lnTo>
                  <a:lnTo>
                    <a:pt x="22" y="196"/>
                  </a:lnTo>
                  <a:lnTo>
                    <a:pt x="22" y="200"/>
                  </a:lnTo>
                  <a:lnTo>
                    <a:pt x="22" y="200"/>
                  </a:lnTo>
                  <a:lnTo>
                    <a:pt x="22" y="204"/>
                  </a:lnTo>
                  <a:lnTo>
                    <a:pt x="25" y="204"/>
                  </a:lnTo>
                  <a:lnTo>
                    <a:pt x="29" y="200"/>
                  </a:lnTo>
                  <a:lnTo>
                    <a:pt x="33" y="200"/>
                  </a:lnTo>
                  <a:lnTo>
                    <a:pt x="33" y="200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40" y="200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196"/>
                  </a:lnTo>
                  <a:lnTo>
                    <a:pt x="51" y="196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196"/>
                  </a:lnTo>
                  <a:lnTo>
                    <a:pt x="59" y="196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200"/>
                  </a:lnTo>
                  <a:lnTo>
                    <a:pt x="70" y="196"/>
                  </a:lnTo>
                  <a:lnTo>
                    <a:pt x="74" y="196"/>
                  </a:lnTo>
                  <a:lnTo>
                    <a:pt x="77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88" y="196"/>
                  </a:lnTo>
                  <a:lnTo>
                    <a:pt x="92" y="196"/>
                  </a:lnTo>
                  <a:lnTo>
                    <a:pt x="99" y="196"/>
                  </a:lnTo>
                  <a:lnTo>
                    <a:pt x="99" y="196"/>
                  </a:lnTo>
                  <a:lnTo>
                    <a:pt x="103" y="200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11" y="204"/>
                  </a:lnTo>
                  <a:lnTo>
                    <a:pt x="111" y="207"/>
                  </a:lnTo>
                  <a:lnTo>
                    <a:pt x="114" y="211"/>
                  </a:lnTo>
                  <a:lnTo>
                    <a:pt x="114" y="215"/>
                  </a:lnTo>
                  <a:lnTo>
                    <a:pt x="114" y="215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5" y="222"/>
                  </a:lnTo>
                  <a:lnTo>
                    <a:pt x="129" y="226"/>
                  </a:lnTo>
                  <a:lnTo>
                    <a:pt x="129" y="226"/>
                  </a:lnTo>
                  <a:lnTo>
                    <a:pt x="133" y="2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5770074" y="2402703"/>
              <a:ext cx="156969" cy="114511"/>
            </a:xfrm>
            <a:custGeom>
              <a:avLst/>
              <a:gdLst>
                <a:gd name="T0" fmla="*/ 59 w 122"/>
                <a:gd name="T1" fmla="*/ 89 h 89"/>
                <a:gd name="T2" fmla="*/ 70 w 122"/>
                <a:gd name="T3" fmla="*/ 78 h 89"/>
                <a:gd name="T4" fmla="*/ 78 w 122"/>
                <a:gd name="T5" fmla="*/ 71 h 89"/>
                <a:gd name="T6" fmla="*/ 89 w 122"/>
                <a:gd name="T7" fmla="*/ 78 h 89"/>
                <a:gd name="T8" fmla="*/ 100 w 122"/>
                <a:gd name="T9" fmla="*/ 78 h 89"/>
                <a:gd name="T10" fmla="*/ 104 w 122"/>
                <a:gd name="T11" fmla="*/ 82 h 89"/>
                <a:gd name="T12" fmla="*/ 115 w 122"/>
                <a:gd name="T13" fmla="*/ 82 h 89"/>
                <a:gd name="T14" fmla="*/ 118 w 122"/>
                <a:gd name="T15" fmla="*/ 82 h 89"/>
                <a:gd name="T16" fmla="*/ 118 w 122"/>
                <a:gd name="T17" fmla="*/ 75 h 89"/>
                <a:gd name="T18" fmla="*/ 115 w 122"/>
                <a:gd name="T19" fmla="*/ 67 h 89"/>
                <a:gd name="T20" fmla="*/ 111 w 122"/>
                <a:gd name="T21" fmla="*/ 52 h 89"/>
                <a:gd name="T22" fmla="*/ 104 w 122"/>
                <a:gd name="T23" fmla="*/ 49 h 89"/>
                <a:gd name="T24" fmla="*/ 96 w 122"/>
                <a:gd name="T25" fmla="*/ 38 h 89"/>
                <a:gd name="T26" fmla="*/ 85 w 122"/>
                <a:gd name="T27" fmla="*/ 30 h 89"/>
                <a:gd name="T28" fmla="*/ 81 w 122"/>
                <a:gd name="T29" fmla="*/ 26 h 89"/>
                <a:gd name="T30" fmla="*/ 66 w 122"/>
                <a:gd name="T31" fmla="*/ 26 h 89"/>
                <a:gd name="T32" fmla="*/ 63 w 122"/>
                <a:gd name="T33" fmla="*/ 23 h 89"/>
                <a:gd name="T34" fmla="*/ 59 w 122"/>
                <a:gd name="T35" fmla="*/ 15 h 89"/>
                <a:gd name="T36" fmla="*/ 48 w 122"/>
                <a:gd name="T37" fmla="*/ 0 h 89"/>
                <a:gd name="T38" fmla="*/ 44 w 122"/>
                <a:gd name="T39" fmla="*/ 0 h 89"/>
                <a:gd name="T40" fmla="*/ 41 w 122"/>
                <a:gd name="T41" fmla="*/ 0 h 89"/>
                <a:gd name="T42" fmla="*/ 37 w 122"/>
                <a:gd name="T43" fmla="*/ 4 h 89"/>
                <a:gd name="T44" fmla="*/ 29 w 122"/>
                <a:gd name="T45" fmla="*/ 0 h 89"/>
                <a:gd name="T46" fmla="*/ 29 w 122"/>
                <a:gd name="T47" fmla="*/ 0 h 89"/>
                <a:gd name="T48" fmla="*/ 18 w 122"/>
                <a:gd name="T49" fmla="*/ 8 h 89"/>
                <a:gd name="T50" fmla="*/ 7 w 122"/>
                <a:gd name="T51" fmla="*/ 15 h 89"/>
                <a:gd name="T52" fmla="*/ 0 w 122"/>
                <a:gd name="T53" fmla="*/ 26 h 89"/>
                <a:gd name="T54" fmla="*/ 7 w 122"/>
                <a:gd name="T55" fmla="*/ 26 h 89"/>
                <a:gd name="T56" fmla="*/ 11 w 122"/>
                <a:gd name="T57" fmla="*/ 30 h 89"/>
                <a:gd name="T58" fmla="*/ 22 w 122"/>
                <a:gd name="T59" fmla="*/ 34 h 89"/>
                <a:gd name="T60" fmla="*/ 26 w 122"/>
                <a:gd name="T61" fmla="*/ 38 h 89"/>
                <a:gd name="T62" fmla="*/ 22 w 122"/>
                <a:gd name="T63" fmla="*/ 45 h 89"/>
                <a:gd name="T64" fmla="*/ 18 w 122"/>
                <a:gd name="T65" fmla="*/ 49 h 89"/>
                <a:gd name="T66" fmla="*/ 22 w 122"/>
                <a:gd name="T67" fmla="*/ 60 h 89"/>
                <a:gd name="T68" fmla="*/ 26 w 122"/>
                <a:gd name="T69" fmla="*/ 75 h 89"/>
                <a:gd name="T70" fmla="*/ 37 w 122"/>
                <a:gd name="T71" fmla="*/ 78 h 89"/>
                <a:gd name="T72" fmla="*/ 44 w 122"/>
                <a:gd name="T73" fmla="*/ 86 h 89"/>
                <a:gd name="T74" fmla="*/ 55 w 122"/>
                <a:gd name="T75" fmla="*/ 86 h 89"/>
                <a:gd name="T76" fmla="*/ 59 w 122"/>
                <a:gd name="T7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89">
                  <a:moveTo>
                    <a:pt x="59" y="89"/>
                  </a:moveTo>
                  <a:lnTo>
                    <a:pt x="59" y="89"/>
                  </a:lnTo>
                  <a:lnTo>
                    <a:pt x="66" y="82"/>
                  </a:lnTo>
                  <a:lnTo>
                    <a:pt x="70" y="78"/>
                  </a:lnTo>
                  <a:lnTo>
                    <a:pt x="74" y="75"/>
                  </a:lnTo>
                  <a:lnTo>
                    <a:pt x="78" y="71"/>
                  </a:lnTo>
                  <a:lnTo>
                    <a:pt x="81" y="71"/>
                  </a:lnTo>
                  <a:lnTo>
                    <a:pt x="89" y="78"/>
                  </a:lnTo>
                  <a:lnTo>
                    <a:pt x="92" y="75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4" y="82"/>
                  </a:lnTo>
                  <a:lnTo>
                    <a:pt x="111" y="86"/>
                  </a:lnTo>
                  <a:lnTo>
                    <a:pt x="115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2" y="82"/>
                  </a:lnTo>
                  <a:lnTo>
                    <a:pt x="118" y="75"/>
                  </a:lnTo>
                  <a:lnTo>
                    <a:pt x="118" y="67"/>
                  </a:lnTo>
                  <a:lnTo>
                    <a:pt x="115" y="67"/>
                  </a:lnTo>
                  <a:lnTo>
                    <a:pt x="111" y="60"/>
                  </a:lnTo>
                  <a:lnTo>
                    <a:pt x="111" y="52"/>
                  </a:lnTo>
                  <a:lnTo>
                    <a:pt x="107" y="49"/>
                  </a:lnTo>
                  <a:lnTo>
                    <a:pt x="104" y="49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89" y="34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63" y="23"/>
                  </a:lnTo>
                  <a:lnTo>
                    <a:pt x="63" y="19"/>
                  </a:lnTo>
                  <a:lnTo>
                    <a:pt x="59" y="15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8"/>
                  </a:lnTo>
                  <a:lnTo>
                    <a:pt x="18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8" y="52"/>
                  </a:lnTo>
                  <a:lnTo>
                    <a:pt x="22" y="60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3" y="78"/>
                  </a:lnTo>
                  <a:lnTo>
                    <a:pt x="37" y="78"/>
                  </a:lnTo>
                  <a:lnTo>
                    <a:pt x="44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5" y="86"/>
                  </a:lnTo>
                  <a:lnTo>
                    <a:pt x="59" y="86"/>
                  </a:lnTo>
                  <a:lnTo>
                    <a:pt x="59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5532047" y="2374398"/>
              <a:ext cx="280486" cy="214868"/>
            </a:xfrm>
            <a:custGeom>
              <a:avLst/>
              <a:gdLst>
                <a:gd name="T0" fmla="*/ 200 w 218"/>
                <a:gd name="T1" fmla="*/ 15 h 167"/>
                <a:gd name="T2" fmla="*/ 211 w 218"/>
                <a:gd name="T3" fmla="*/ 15 h 167"/>
                <a:gd name="T4" fmla="*/ 211 w 218"/>
                <a:gd name="T5" fmla="*/ 22 h 167"/>
                <a:gd name="T6" fmla="*/ 203 w 218"/>
                <a:gd name="T7" fmla="*/ 30 h 167"/>
                <a:gd name="T8" fmla="*/ 177 w 218"/>
                <a:gd name="T9" fmla="*/ 34 h 167"/>
                <a:gd name="T10" fmla="*/ 166 w 218"/>
                <a:gd name="T11" fmla="*/ 41 h 167"/>
                <a:gd name="T12" fmla="*/ 174 w 218"/>
                <a:gd name="T13" fmla="*/ 60 h 167"/>
                <a:gd name="T14" fmla="*/ 166 w 218"/>
                <a:gd name="T15" fmla="*/ 78 h 167"/>
                <a:gd name="T16" fmla="*/ 152 w 218"/>
                <a:gd name="T17" fmla="*/ 82 h 167"/>
                <a:gd name="T18" fmla="*/ 152 w 218"/>
                <a:gd name="T19" fmla="*/ 89 h 167"/>
                <a:gd name="T20" fmla="*/ 152 w 218"/>
                <a:gd name="T21" fmla="*/ 97 h 167"/>
                <a:gd name="T22" fmla="*/ 144 w 218"/>
                <a:gd name="T23" fmla="*/ 104 h 167"/>
                <a:gd name="T24" fmla="*/ 144 w 218"/>
                <a:gd name="T25" fmla="*/ 111 h 167"/>
                <a:gd name="T26" fmla="*/ 137 w 218"/>
                <a:gd name="T27" fmla="*/ 119 h 167"/>
                <a:gd name="T28" fmla="*/ 129 w 218"/>
                <a:gd name="T29" fmla="*/ 123 h 167"/>
                <a:gd name="T30" fmla="*/ 126 w 218"/>
                <a:gd name="T31" fmla="*/ 123 h 167"/>
                <a:gd name="T32" fmla="*/ 118 w 218"/>
                <a:gd name="T33" fmla="*/ 130 h 167"/>
                <a:gd name="T34" fmla="*/ 107 w 218"/>
                <a:gd name="T35" fmla="*/ 134 h 167"/>
                <a:gd name="T36" fmla="*/ 103 w 218"/>
                <a:gd name="T37" fmla="*/ 137 h 167"/>
                <a:gd name="T38" fmla="*/ 100 w 218"/>
                <a:gd name="T39" fmla="*/ 149 h 167"/>
                <a:gd name="T40" fmla="*/ 100 w 218"/>
                <a:gd name="T41" fmla="*/ 156 h 167"/>
                <a:gd name="T42" fmla="*/ 85 w 218"/>
                <a:gd name="T43" fmla="*/ 160 h 167"/>
                <a:gd name="T44" fmla="*/ 66 w 218"/>
                <a:gd name="T45" fmla="*/ 163 h 167"/>
                <a:gd name="T46" fmla="*/ 37 w 218"/>
                <a:gd name="T47" fmla="*/ 167 h 167"/>
                <a:gd name="T48" fmla="*/ 29 w 218"/>
                <a:gd name="T49" fmla="*/ 141 h 167"/>
                <a:gd name="T50" fmla="*/ 26 w 218"/>
                <a:gd name="T51" fmla="*/ 126 h 167"/>
                <a:gd name="T52" fmla="*/ 7 w 218"/>
                <a:gd name="T53" fmla="*/ 119 h 167"/>
                <a:gd name="T54" fmla="*/ 3 w 218"/>
                <a:gd name="T55" fmla="*/ 104 h 167"/>
                <a:gd name="T56" fmla="*/ 7 w 218"/>
                <a:gd name="T57" fmla="*/ 93 h 167"/>
                <a:gd name="T58" fmla="*/ 0 w 218"/>
                <a:gd name="T59" fmla="*/ 85 h 167"/>
                <a:gd name="T60" fmla="*/ 0 w 218"/>
                <a:gd name="T61" fmla="*/ 78 h 167"/>
                <a:gd name="T62" fmla="*/ 7 w 218"/>
                <a:gd name="T63" fmla="*/ 71 h 167"/>
                <a:gd name="T64" fmla="*/ 3 w 218"/>
                <a:gd name="T65" fmla="*/ 67 h 167"/>
                <a:gd name="T66" fmla="*/ 7 w 218"/>
                <a:gd name="T67" fmla="*/ 60 h 167"/>
                <a:gd name="T68" fmla="*/ 11 w 218"/>
                <a:gd name="T69" fmla="*/ 60 h 167"/>
                <a:gd name="T70" fmla="*/ 18 w 218"/>
                <a:gd name="T71" fmla="*/ 60 h 167"/>
                <a:gd name="T72" fmla="*/ 26 w 218"/>
                <a:gd name="T73" fmla="*/ 63 h 167"/>
                <a:gd name="T74" fmla="*/ 33 w 218"/>
                <a:gd name="T75" fmla="*/ 63 h 167"/>
                <a:gd name="T76" fmla="*/ 40 w 218"/>
                <a:gd name="T77" fmla="*/ 56 h 167"/>
                <a:gd name="T78" fmla="*/ 52 w 218"/>
                <a:gd name="T79" fmla="*/ 48 h 167"/>
                <a:gd name="T80" fmla="*/ 55 w 218"/>
                <a:gd name="T81" fmla="*/ 45 h 167"/>
                <a:gd name="T82" fmla="*/ 59 w 218"/>
                <a:gd name="T83" fmla="*/ 34 h 167"/>
                <a:gd name="T84" fmla="*/ 59 w 218"/>
                <a:gd name="T85" fmla="*/ 30 h 167"/>
                <a:gd name="T86" fmla="*/ 66 w 218"/>
                <a:gd name="T87" fmla="*/ 26 h 167"/>
                <a:gd name="T88" fmla="*/ 77 w 218"/>
                <a:gd name="T89" fmla="*/ 22 h 167"/>
                <a:gd name="T90" fmla="*/ 85 w 218"/>
                <a:gd name="T91" fmla="*/ 22 h 167"/>
                <a:gd name="T92" fmla="*/ 96 w 218"/>
                <a:gd name="T93" fmla="*/ 26 h 167"/>
                <a:gd name="T94" fmla="*/ 103 w 218"/>
                <a:gd name="T95" fmla="*/ 26 h 167"/>
                <a:gd name="T96" fmla="*/ 114 w 218"/>
                <a:gd name="T97" fmla="*/ 30 h 167"/>
                <a:gd name="T98" fmla="*/ 122 w 218"/>
                <a:gd name="T99" fmla="*/ 22 h 167"/>
                <a:gd name="T100" fmla="*/ 129 w 218"/>
                <a:gd name="T101" fmla="*/ 26 h 167"/>
                <a:gd name="T102" fmla="*/ 133 w 218"/>
                <a:gd name="T103" fmla="*/ 22 h 167"/>
                <a:gd name="T104" fmla="*/ 137 w 218"/>
                <a:gd name="T105" fmla="*/ 19 h 167"/>
                <a:gd name="T106" fmla="*/ 144 w 218"/>
                <a:gd name="T107" fmla="*/ 19 h 167"/>
                <a:gd name="T108" fmla="*/ 144 w 218"/>
                <a:gd name="T109" fmla="*/ 11 h 167"/>
                <a:gd name="T110" fmla="*/ 148 w 218"/>
                <a:gd name="T111" fmla="*/ 0 h 167"/>
                <a:gd name="T112" fmla="*/ 159 w 218"/>
                <a:gd name="T113" fmla="*/ 4 h 167"/>
                <a:gd name="T114" fmla="*/ 159 w 218"/>
                <a:gd name="T115" fmla="*/ 11 h 167"/>
                <a:gd name="T116" fmla="*/ 163 w 218"/>
                <a:gd name="T117" fmla="*/ 19 h 167"/>
                <a:gd name="T118" fmla="*/ 166 w 218"/>
                <a:gd name="T119" fmla="*/ 30 h 167"/>
                <a:gd name="T120" fmla="*/ 174 w 218"/>
                <a:gd name="T121" fmla="*/ 34 h 167"/>
                <a:gd name="T122" fmla="*/ 181 w 218"/>
                <a:gd name="T123" fmla="*/ 30 h 167"/>
                <a:gd name="T124" fmla="*/ 189 w 218"/>
                <a:gd name="T125" fmla="*/ 2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167">
                  <a:moveTo>
                    <a:pt x="189" y="22"/>
                  </a:moveTo>
                  <a:lnTo>
                    <a:pt x="196" y="19"/>
                  </a:lnTo>
                  <a:lnTo>
                    <a:pt x="200" y="15"/>
                  </a:lnTo>
                  <a:lnTo>
                    <a:pt x="200" y="19"/>
                  </a:lnTo>
                  <a:lnTo>
                    <a:pt x="207" y="19"/>
                  </a:lnTo>
                  <a:lnTo>
                    <a:pt x="211" y="15"/>
                  </a:lnTo>
                  <a:lnTo>
                    <a:pt x="218" y="15"/>
                  </a:lnTo>
                  <a:lnTo>
                    <a:pt x="218" y="19"/>
                  </a:lnTo>
                  <a:lnTo>
                    <a:pt x="211" y="22"/>
                  </a:lnTo>
                  <a:lnTo>
                    <a:pt x="214" y="22"/>
                  </a:lnTo>
                  <a:lnTo>
                    <a:pt x="211" y="30"/>
                  </a:lnTo>
                  <a:lnTo>
                    <a:pt x="203" y="30"/>
                  </a:lnTo>
                  <a:lnTo>
                    <a:pt x="189" y="34"/>
                  </a:lnTo>
                  <a:lnTo>
                    <a:pt x="185" y="34"/>
                  </a:lnTo>
                  <a:lnTo>
                    <a:pt x="177" y="34"/>
                  </a:lnTo>
                  <a:lnTo>
                    <a:pt x="174" y="37"/>
                  </a:lnTo>
                  <a:lnTo>
                    <a:pt x="170" y="37"/>
                  </a:lnTo>
                  <a:lnTo>
                    <a:pt x="166" y="41"/>
                  </a:lnTo>
                  <a:lnTo>
                    <a:pt x="163" y="45"/>
                  </a:lnTo>
                  <a:lnTo>
                    <a:pt x="170" y="56"/>
                  </a:lnTo>
                  <a:lnTo>
                    <a:pt x="174" y="60"/>
                  </a:lnTo>
                  <a:lnTo>
                    <a:pt x="163" y="71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8" y="82"/>
                  </a:lnTo>
                  <a:lnTo>
                    <a:pt x="148" y="89"/>
                  </a:lnTo>
                  <a:lnTo>
                    <a:pt x="152" y="89"/>
                  </a:lnTo>
                  <a:lnTo>
                    <a:pt x="155" y="93"/>
                  </a:lnTo>
                  <a:lnTo>
                    <a:pt x="155" y="97"/>
                  </a:lnTo>
                  <a:lnTo>
                    <a:pt x="152" y="97"/>
                  </a:lnTo>
                  <a:lnTo>
                    <a:pt x="148" y="97"/>
                  </a:lnTo>
                  <a:lnTo>
                    <a:pt x="144" y="100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4" y="111"/>
                  </a:lnTo>
                  <a:lnTo>
                    <a:pt x="144" y="111"/>
                  </a:lnTo>
                  <a:lnTo>
                    <a:pt x="144" y="119"/>
                  </a:lnTo>
                  <a:lnTo>
                    <a:pt x="140" y="123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7" y="123"/>
                  </a:lnTo>
                  <a:lnTo>
                    <a:pt x="129" y="123"/>
                  </a:lnTo>
                  <a:lnTo>
                    <a:pt x="129" y="119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18" y="126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4"/>
                  </a:lnTo>
                  <a:lnTo>
                    <a:pt x="111" y="130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7"/>
                  </a:lnTo>
                  <a:lnTo>
                    <a:pt x="103" y="137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96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74" y="160"/>
                  </a:lnTo>
                  <a:lnTo>
                    <a:pt x="70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5" y="163"/>
                  </a:lnTo>
                  <a:lnTo>
                    <a:pt x="37" y="167"/>
                  </a:lnTo>
                  <a:lnTo>
                    <a:pt x="15" y="160"/>
                  </a:lnTo>
                  <a:lnTo>
                    <a:pt x="29" y="145"/>
                  </a:lnTo>
                  <a:lnTo>
                    <a:pt x="29" y="141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6" y="126"/>
                  </a:lnTo>
                  <a:lnTo>
                    <a:pt x="11" y="126"/>
                  </a:lnTo>
                  <a:lnTo>
                    <a:pt x="11" y="123"/>
                  </a:lnTo>
                  <a:lnTo>
                    <a:pt x="7" y="119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3" y="6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11" y="60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6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7" y="60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37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5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5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7" y="30"/>
                  </a:lnTo>
                  <a:lnTo>
                    <a:pt x="111" y="30"/>
                  </a:lnTo>
                  <a:lnTo>
                    <a:pt x="114" y="30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9" y="26"/>
                  </a:lnTo>
                  <a:lnTo>
                    <a:pt x="133" y="26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8" y="8"/>
                  </a:lnTo>
                  <a:lnTo>
                    <a:pt x="148" y="4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55" y="4"/>
                  </a:lnTo>
                  <a:lnTo>
                    <a:pt x="159" y="4"/>
                  </a:lnTo>
                  <a:lnTo>
                    <a:pt x="159" y="8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3" y="11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2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4435835" y="1921504"/>
              <a:ext cx="133810" cy="95211"/>
            </a:xfrm>
            <a:custGeom>
              <a:avLst/>
              <a:gdLst>
                <a:gd name="T0" fmla="*/ 22 w 28"/>
                <a:gd name="T1" fmla="*/ 19 h 20"/>
                <a:gd name="T2" fmla="*/ 22 w 28"/>
                <a:gd name="T3" fmla="*/ 18 h 20"/>
                <a:gd name="T4" fmla="*/ 20 w 28"/>
                <a:gd name="T5" fmla="*/ 18 h 20"/>
                <a:gd name="T6" fmla="*/ 20 w 28"/>
                <a:gd name="T7" fmla="*/ 19 h 20"/>
                <a:gd name="T8" fmla="*/ 26 w 28"/>
                <a:gd name="T9" fmla="*/ 16 h 20"/>
                <a:gd name="T10" fmla="*/ 26 w 28"/>
                <a:gd name="T11" fmla="*/ 14 h 20"/>
                <a:gd name="T12" fmla="*/ 18 w 28"/>
                <a:gd name="T13" fmla="*/ 12 h 20"/>
                <a:gd name="T14" fmla="*/ 15 w 28"/>
                <a:gd name="T15" fmla="*/ 15 h 20"/>
                <a:gd name="T16" fmla="*/ 13 w 28"/>
                <a:gd name="T17" fmla="*/ 14 h 20"/>
                <a:gd name="T18" fmla="*/ 13 w 28"/>
                <a:gd name="T19" fmla="*/ 12 h 20"/>
                <a:gd name="T20" fmla="*/ 14 w 28"/>
                <a:gd name="T21" fmla="*/ 12 h 20"/>
                <a:gd name="T22" fmla="*/ 15 w 28"/>
                <a:gd name="T23" fmla="*/ 12 h 20"/>
                <a:gd name="T24" fmla="*/ 16 w 28"/>
                <a:gd name="T25" fmla="*/ 10 h 20"/>
                <a:gd name="T26" fmla="*/ 17 w 28"/>
                <a:gd name="T27" fmla="*/ 13 h 20"/>
                <a:gd name="T28" fmla="*/ 17 w 28"/>
                <a:gd name="T29" fmla="*/ 14 h 20"/>
                <a:gd name="T30" fmla="*/ 15 w 28"/>
                <a:gd name="T31" fmla="*/ 16 h 20"/>
                <a:gd name="T32" fmla="*/ 17 w 28"/>
                <a:gd name="T33" fmla="*/ 16 h 20"/>
                <a:gd name="T34" fmla="*/ 13 w 28"/>
                <a:gd name="T35" fmla="*/ 16 h 20"/>
                <a:gd name="T36" fmla="*/ 15 w 28"/>
                <a:gd name="T37" fmla="*/ 16 h 20"/>
                <a:gd name="T38" fmla="*/ 15 w 28"/>
                <a:gd name="T39" fmla="*/ 17 h 20"/>
                <a:gd name="T40" fmla="*/ 14 w 28"/>
                <a:gd name="T41" fmla="*/ 18 h 20"/>
                <a:gd name="T42" fmla="*/ 12 w 28"/>
                <a:gd name="T43" fmla="*/ 17 h 20"/>
                <a:gd name="T44" fmla="*/ 9 w 28"/>
                <a:gd name="T45" fmla="*/ 12 h 20"/>
                <a:gd name="T46" fmla="*/ 10 w 28"/>
                <a:gd name="T47" fmla="*/ 12 h 20"/>
                <a:gd name="T48" fmla="*/ 10 w 28"/>
                <a:gd name="T49" fmla="*/ 17 h 20"/>
                <a:gd name="T50" fmla="*/ 10 w 28"/>
                <a:gd name="T51" fmla="*/ 17 h 20"/>
                <a:gd name="T52" fmla="*/ 11 w 28"/>
                <a:gd name="T53" fmla="*/ 15 h 20"/>
                <a:gd name="T54" fmla="*/ 10 w 28"/>
                <a:gd name="T55" fmla="*/ 13 h 20"/>
                <a:gd name="T56" fmla="*/ 9 w 28"/>
                <a:gd name="T57" fmla="*/ 16 h 20"/>
                <a:gd name="T58" fmla="*/ 7 w 28"/>
                <a:gd name="T59" fmla="*/ 14 h 20"/>
                <a:gd name="T60" fmla="*/ 12 w 28"/>
                <a:gd name="T61" fmla="*/ 2 h 20"/>
                <a:gd name="T62" fmla="*/ 3 w 28"/>
                <a:gd name="T63" fmla="*/ 6 h 20"/>
                <a:gd name="T64" fmla="*/ 3 w 28"/>
                <a:gd name="T65" fmla="*/ 7 h 20"/>
                <a:gd name="T66" fmla="*/ 2 w 28"/>
                <a:gd name="T67" fmla="*/ 6 h 20"/>
                <a:gd name="T68" fmla="*/ 6 w 28"/>
                <a:gd name="T69" fmla="*/ 5 h 20"/>
                <a:gd name="T70" fmla="*/ 8 w 28"/>
                <a:gd name="T71" fmla="*/ 5 h 20"/>
                <a:gd name="T72" fmla="*/ 9 w 28"/>
                <a:gd name="T73" fmla="*/ 1 h 20"/>
                <a:gd name="T74" fmla="*/ 7 w 28"/>
                <a:gd name="T75" fmla="*/ 2 h 20"/>
                <a:gd name="T76" fmla="*/ 5 w 28"/>
                <a:gd name="T77" fmla="*/ 4 h 20"/>
                <a:gd name="T78" fmla="*/ 2 w 28"/>
                <a:gd name="T79" fmla="*/ 5 h 20"/>
                <a:gd name="T80" fmla="*/ 1 w 28"/>
                <a:gd name="T81" fmla="*/ 6 h 20"/>
                <a:gd name="T82" fmla="*/ 6 w 28"/>
                <a:gd name="T83" fmla="*/ 16 h 20"/>
                <a:gd name="T84" fmla="*/ 6 w 28"/>
                <a:gd name="T85" fmla="*/ 15 h 20"/>
                <a:gd name="T86" fmla="*/ 7 w 28"/>
                <a:gd name="T87" fmla="*/ 12 h 20"/>
                <a:gd name="T88" fmla="*/ 9 w 28"/>
                <a:gd name="T89" fmla="*/ 11 h 20"/>
                <a:gd name="T90" fmla="*/ 10 w 28"/>
                <a:gd name="T91" fmla="*/ 9 h 20"/>
                <a:gd name="T92" fmla="*/ 11 w 28"/>
                <a:gd name="T93" fmla="*/ 9 h 20"/>
                <a:gd name="T94" fmla="*/ 9 w 28"/>
                <a:gd name="T95" fmla="*/ 8 h 20"/>
                <a:gd name="T96" fmla="*/ 8 w 28"/>
                <a:gd name="T97" fmla="*/ 6 h 20"/>
                <a:gd name="T98" fmla="*/ 5 w 28"/>
                <a:gd name="T99" fmla="*/ 5 h 20"/>
                <a:gd name="T100" fmla="*/ 5 w 28"/>
                <a:gd name="T101" fmla="*/ 7 h 20"/>
                <a:gd name="T102" fmla="*/ 4 w 28"/>
                <a:gd name="T103" fmla="*/ 8 h 20"/>
                <a:gd name="T104" fmla="*/ 4 w 28"/>
                <a:gd name="T105" fmla="*/ 6 h 20"/>
                <a:gd name="T106" fmla="*/ 2 w 28"/>
                <a:gd name="T107" fmla="*/ 8 h 20"/>
                <a:gd name="T108" fmla="*/ 1 w 28"/>
                <a:gd name="T109" fmla="*/ 9 h 20"/>
                <a:gd name="T110" fmla="*/ 0 w 28"/>
                <a:gd name="T111" fmla="*/ 10 h 20"/>
                <a:gd name="T112" fmla="*/ 0 w 28"/>
                <a:gd name="T113" fmla="*/ 12 h 20"/>
                <a:gd name="T114" fmla="*/ 2 w 28"/>
                <a:gd name="T115" fmla="*/ 14 h 20"/>
                <a:gd name="T116" fmla="*/ 3 w 28"/>
                <a:gd name="T1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20">
                  <a:moveTo>
                    <a:pt x="20" y="19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6" y="14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lose/>
                  <a:moveTo>
                    <a:pt x="18" y="1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5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9" y="12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lose/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4368931" y="1467324"/>
              <a:ext cx="428448" cy="449035"/>
            </a:xfrm>
            <a:custGeom>
              <a:avLst/>
              <a:gdLst>
                <a:gd name="T0" fmla="*/ 86 w 90"/>
                <a:gd name="T1" fmla="*/ 12 h 94"/>
                <a:gd name="T2" fmla="*/ 89 w 90"/>
                <a:gd name="T3" fmla="*/ 7 h 94"/>
                <a:gd name="T4" fmla="*/ 83 w 90"/>
                <a:gd name="T5" fmla="*/ 5 h 94"/>
                <a:gd name="T6" fmla="*/ 79 w 90"/>
                <a:gd name="T7" fmla="*/ 5 h 94"/>
                <a:gd name="T8" fmla="*/ 76 w 90"/>
                <a:gd name="T9" fmla="*/ 0 h 94"/>
                <a:gd name="T10" fmla="*/ 73 w 90"/>
                <a:gd name="T11" fmla="*/ 6 h 94"/>
                <a:gd name="T12" fmla="*/ 67 w 90"/>
                <a:gd name="T13" fmla="*/ 9 h 94"/>
                <a:gd name="T14" fmla="*/ 65 w 90"/>
                <a:gd name="T15" fmla="*/ 4 h 94"/>
                <a:gd name="T16" fmla="*/ 62 w 90"/>
                <a:gd name="T17" fmla="*/ 10 h 94"/>
                <a:gd name="T18" fmla="*/ 57 w 90"/>
                <a:gd name="T19" fmla="*/ 11 h 94"/>
                <a:gd name="T20" fmla="*/ 51 w 90"/>
                <a:gd name="T21" fmla="*/ 16 h 94"/>
                <a:gd name="T22" fmla="*/ 49 w 90"/>
                <a:gd name="T23" fmla="*/ 18 h 94"/>
                <a:gd name="T24" fmla="*/ 44 w 90"/>
                <a:gd name="T25" fmla="*/ 18 h 94"/>
                <a:gd name="T26" fmla="*/ 40 w 90"/>
                <a:gd name="T27" fmla="*/ 23 h 94"/>
                <a:gd name="T28" fmla="*/ 39 w 90"/>
                <a:gd name="T29" fmla="*/ 26 h 94"/>
                <a:gd name="T30" fmla="*/ 35 w 90"/>
                <a:gd name="T31" fmla="*/ 29 h 94"/>
                <a:gd name="T32" fmla="*/ 35 w 90"/>
                <a:gd name="T33" fmla="*/ 32 h 94"/>
                <a:gd name="T34" fmla="*/ 31 w 90"/>
                <a:gd name="T35" fmla="*/ 37 h 94"/>
                <a:gd name="T36" fmla="*/ 30 w 90"/>
                <a:gd name="T37" fmla="*/ 40 h 94"/>
                <a:gd name="T38" fmla="*/ 28 w 90"/>
                <a:gd name="T39" fmla="*/ 46 h 94"/>
                <a:gd name="T40" fmla="*/ 23 w 90"/>
                <a:gd name="T41" fmla="*/ 51 h 94"/>
                <a:gd name="T42" fmla="*/ 18 w 90"/>
                <a:gd name="T43" fmla="*/ 57 h 94"/>
                <a:gd name="T44" fmla="*/ 24 w 90"/>
                <a:gd name="T45" fmla="*/ 57 h 94"/>
                <a:gd name="T46" fmla="*/ 16 w 90"/>
                <a:gd name="T47" fmla="*/ 59 h 94"/>
                <a:gd name="T48" fmla="*/ 14 w 90"/>
                <a:gd name="T49" fmla="*/ 63 h 94"/>
                <a:gd name="T50" fmla="*/ 10 w 90"/>
                <a:gd name="T51" fmla="*/ 64 h 94"/>
                <a:gd name="T52" fmla="*/ 8 w 90"/>
                <a:gd name="T53" fmla="*/ 67 h 94"/>
                <a:gd name="T54" fmla="*/ 1 w 90"/>
                <a:gd name="T55" fmla="*/ 68 h 94"/>
                <a:gd name="T56" fmla="*/ 2 w 90"/>
                <a:gd name="T57" fmla="*/ 72 h 94"/>
                <a:gd name="T58" fmla="*/ 7 w 90"/>
                <a:gd name="T59" fmla="*/ 73 h 94"/>
                <a:gd name="T60" fmla="*/ 8 w 90"/>
                <a:gd name="T61" fmla="*/ 75 h 94"/>
                <a:gd name="T62" fmla="*/ 2 w 90"/>
                <a:gd name="T63" fmla="*/ 77 h 94"/>
                <a:gd name="T64" fmla="*/ 8 w 90"/>
                <a:gd name="T65" fmla="*/ 79 h 94"/>
                <a:gd name="T66" fmla="*/ 4 w 90"/>
                <a:gd name="T67" fmla="*/ 84 h 94"/>
                <a:gd name="T68" fmla="*/ 6 w 90"/>
                <a:gd name="T69" fmla="*/ 88 h 94"/>
                <a:gd name="T70" fmla="*/ 10 w 90"/>
                <a:gd name="T71" fmla="*/ 94 h 94"/>
                <a:gd name="T72" fmla="*/ 18 w 90"/>
                <a:gd name="T73" fmla="*/ 87 h 94"/>
                <a:gd name="T74" fmla="*/ 22 w 90"/>
                <a:gd name="T75" fmla="*/ 85 h 94"/>
                <a:gd name="T76" fmla="*/ 28 w 90"/>
                <a:gd name="T77" fmla="*/ 88 h 94"/>
                <a:gd name="T78" fmla="*/ 28 w 90"/>
                <a:gd name="T79" fmla="*/ 66 h 94"/>
                <a:gd name="T80" fmla="*/ 34 w 90"/>
                <a:gd name="T81" fmla="*/ 40 h 94"/>
                <a:gd name="T82" fmla="*/ 45 w 90"/>
                <a:gd name="T83" fmla="*/ 25 h 94"/>
                <a:gd name="T84" fmla="*/ 53 w 90"/>
                <a:gd name="T85" fmla="*/ 18 h 94"/>
                <a:gd name="T86" fmla="*/ 69 w 90"/>
                <a:gd name="T87" fmla="*/ 20 h 94"/>
                <a:gd name="T88" fmla="*/ 79 w 90"/>
                <a:gd name="T89" fmla="*/ 10 h 94"/>
                <a:gd name="T90" fmla="*/ 3 w 90"/>
                <a:gd name="T91" fmla="*/ 81 h 94"/>
                <a:gd name="T92" fmla="*/ 1 w 90"/>
                <a:gd name="T93" fmla="*/ 80 h 94"/>
                <a:gd name="T94" fmla="*/ 4 w 90"/>
                <a:gd name="T95" fmla="*/ 67 h 94"/>
                <a:gd name="T96" fmla="*/ 15 w 90"/>
                <a:gd name="T97" fmla="*/ 58 h 94"/>
                <a:gd name="T98" fmla="*/ 26 w 90"/>
                <a:gd name="T99" fmla="*/ 44 h 94"/>
                <a:gd name="T100" fmla="*/ 27 w 90"/>
                <a:gd name="T101" fmla="*/ 30 h 94"/>
                <a:gd name="T102" fmla="*/ 33 w 90"/>
                <a:gd name="T103" fmla="*/ 23 h 94"/>
                <a:gd name="T104" fmla="*/ 36 w 90"/>
                <a:gd name="T105" fmla="*/ 20 h 94"/>
                <a:gd name="T106" fmla="*/ 35 w 90"/>
                <a:gd name="T107" fmla="*/ 22 h 94"/>
                <a:gd name="T108" fmla="*/ 44 w 90"/>
                <a:gd name="T109" fmla="*/ 16 h 94"/>
                <a:gd name="T110" fmla="*/ 44 w 90"/>
                <a:gd name="T111" fmla="*/ 16 h 94"/>
                <a:gd name="T112" fmla="*/ 49 w 90"/>
                <a:gd name="T113" fmla="*/ 12 h 94"/>
                <a:gd name="T114" fmla="*/ 51 w 90"/>
                <a:gd name="T115" fmla="*/ 10 h 94"/>
                <a:gd name="T116" fmla="*/ 62 w 90"/>
                <a:gd name="T117" fmla="*/ 6 h 94"/>
                <a:gd name="T118" fmla="*/ 62 w 90"/>
                <a:gd name="T119" fmla="*/ 5 h 94"/>
                <a:gd name="T120" fmla="*/ 71 w 90"/>
                <a:gd name="T121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94">
                  <a:moveTo>
                    <a:pt x="83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7"/>
                    <a:pt x="83" y="17"/>
                    <a:pt x="83" y="17"/>
                  </a:cubicBezTo>
                  <a:close/>
                  <a:moveTo>
                    <a:pt x="4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7"/>
                    <a:pt x="4" y="87"/>
                    <a:pt x="4" y="87"/>
                  </a:cubicBezTo>
                  <a:close/>
                  <a:moveTo>
                    <a:pt x="2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lose/>
                  <a:moveTo>
                    <a:pt x="2" y="80"/>
                  </a:move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0"/>
                    <a:pt x="2" y="80"/>
                    <a:pt x="2" y="80"/>
                  </a:cubicBezTo>
                  <a:close/>
                  <a:moveTo>
                    <a:pt x="1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lose/>
                  <a:moveTo>
                    <a:pt x="1" y="78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  <a:moveTo>
                    <a:pt x="2" y="79"/>
                  </a:moveTo>
                  <a:cubicBezTo>
                    <a:pt x="2" y="79"/>
                    <a:pt x="3" y="79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79"/>
                    <a:pt x="2" y="79"/>
                    <a:pt x="2" y="79"/>
                  </a:cubicBezTo>
                  <a:close/>
                  <a:moveTo>
                    <a:pt x="1" y="8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lose/>
                  <a:moveTo>
                    <a:pt x="0" y="75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0" y="69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3" y="6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66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lose/>
                  <a:moveTo>
                    <a:pt x="12" y="61"/>
                  </a:moveTo>
                  <a:cubicBezTo>
                    <a:pt x="12" y="61"/>
                    <a:pt x="12" y="60"/>
                    <a:pt x="12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lose/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13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13" y="60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3" y="60"/>
                    <a:pt x="13" y="60"/>
                  </a:cubicBezTo>
                  <a:close/>
                  <a:moveTo>
                    <a:pt x="24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27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lose/>
                  <a:moveTo>
                    <a:pt x="32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27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7" y="29"/>
                  </a:cubicBezTo>
                  <a:close/>
                  <a:moveTo>
                    <a:pt x="28" y="27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lose/>
                  <a:moveTo>
                    <a:pt x="29" y="26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33" y="23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4" y="23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19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lose/>
                  <a:moveTo>
                    <a:pt x="36" y="20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9" y="20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39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lose/>
                  <a:moveTo>
                    <a:pt x="41" y="21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lose/>
                  <a:moveTo>
                    <a:pt x="44" y="16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lose/>
                  <a:moveTo>
                    <a:pt x="48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46" y="11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11"/>
                    <a:pt x="46" y="11"/>
                  </a:cubicBezTo>
                  <a:close/>
                  <a:moveTo>
                    <a:pt x="49" y="12"/>
                  </a:moveTo>
                  <a:cubicBezTo>
                    <a:pt x="49" y="11"/>
                    <a:pt x="49" y="11"/>
                    <a:pt x="49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1" y="10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lose/>
                  <a:moveTo>
                    <a:pt x="53" y="11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1"/>
                    <a:pt x="53" y="11"/>
                    <a:pt x="53" y="11"/>
                  </a:cubicBezTo>
                  <a:close/>
                  <a:moveTo>
                    <a:pt x="60" y="8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61" y="8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6"/>
                    <a:pt x="59" y="6"/>
                    <a:pt x="59" y="6"/>
                  </a:cubicBezTo>
                  <a:close/>
                  <a:moveTo>
                    <a:pt x="62" y="5"/>
                  </a:moveTo>
                  <a:cubicBezTo>
                    <a:pt x="62" y="5"/>
                    <a:pt x="63" y="4"/>
                    <a:pt x="63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66" y="1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lose/>
                  <a:moveTo>
                    <a:pt x="67" y="2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4488589" y="1553527"/>
              <a:ext cx="213581" cy="434881"/>
            </a:xfrm>
            <a:custGeom>
              <a:avLst/>
              <a:gdLst>
                <a:gd name="T0" fmla="*/ 7 w 166"/>
                <a:gd name="T1" fmla="*/ 241 h 338"/>
                <a:gd name="T2" fmla="*/ 18 w 166"/>
                <a:gd name="T3" fmla="*/ 226 h 338"/>
                <a:gd name="T4" fmla="*/ 22 w 166"/>
                <a:gd name="T5" fmla="*/ 197 h 338"/>
                <a:gd name="T6" fmla="*/ 11 w 166"/>
                <a:gd name="T7" fmla="*/ 163 h 338"/>
                <a:gd name="T8" fmla="*/ 26 w 166"/>
                <a:gd name="T9" fmla="*/ 137 h 338"/>
                <a:gd name="T10" fmla="*/ 33 w 166"/>
                <a:gd name="T11" fmla="*/ 97 h 338"/>
                <a:gd name="T12" fmla="*/ 48 w 166"/>
                <a:gd name="T13" fmla="*/ 74 h 338"/>
                <a:gd name="T14" fmla="*/ 55 w 166"/>
                <a:gd name="T15" fmla="*/ 45 h 338"/>
                <a:gd name="T16" fmla="*/ 70 w 166"/>
                <a:gd name="T17" fmla="*/ 30 h 338"/>
                <a:gd name="T18" fmla="*/ 78 w 166"/>
                <a:gd name="T19" fmla="*/ 22 h 338"/>
                <a:gd name="T20" fmla="*/ 96 w 166"/>
                <a:gd name="T21" fmla="*/ 19 h 338"/>
                <a:gd name="T22" fmla="*/ 103 w 166"/>
                <a:gd name="T23" fmla="*/ 8 h 338"/>
                <a:gd name="T24" fmla="*/ 111 w 166"/>
                <a:gd name="T25" fmla="*/ 4 h 338"/>
                <a:gd name="T26" fmla="*/ 141 w 166"/>
                <a:gd name="T27" fmla="*/ 19 h 338"/>
                <a:gd name="T28" fmla="*/ 148 w 166"/>
                <a:gd name="T29" fmla="*/ 30 h 338"/>
                <a:gd name="T30" fmla="*/ 155 w 166"/>
                <a:gd name="T31" fmla="*/ 52 h 338"/>
                <a:gd name="T32" fmla="*/ 155 w 166"/>
                <a:gd name="T33" fmla="*/ 78 h 338"/>
                <a:gd name="T34" fmla="*/ 159 w 166"/>
                <a:gd name="T35" fmla="*/ 89 h 338"/>
                <a:gd name="T36" fmla="*/ 144 w 166"/>
                <a:gd name="T37" fmla="*/ 89 h 338"/>
                <a:gd name="T38" fmla="*/ 133 w 166"/>
                <a:gd name="T39" fmla="*/ 93 h 338"/>
                <a:gd name="T40" fmla="*/ 129 w 166"/>
                <a:gd name="T41" fmla="*/ 104 h 338"/>
                <a:gd name="T42" fmla="*/ 129 w 166"/>
                <a:gd name="T43" fmla="*/ 108 h 338"/>
                <a:gd name="T44" fmla="*/ 133 w 166"/>
                <a:gd name="T45" fmla="*/ 119 h 338"/>
                <a:gd name="T46" fmla="*/ 126 w 166"/>
                <a:gd name="T47" fmla="*/ 134 h 338"/>
                <a:gd name="T48" fmla="*/ 115 w 166"/>
                <a:gd name="T49" fmla="*/ 149 h 338"/>
                <a:gd name="T50" fmla="*/ 103 w 166"/>
                <a:gd name="T51" fmla="*/ 156 h 338"/>
                <a:gd name="T52" fmla="*/ 92 w 166"/>
                <a:gd name="T53" fmla="*/ 160 h 338"/>
                <a:gd name="T54" fmla="*/ 85 w 166"/>
                <a:gd name="T55" fmla="*/ 174 h 338"/>
                <a:gd name="T56" fmla="*/ 81 w 166"/>
                <a:gd name="T57" fmla="*/ 189 h 338"/>
                <a:gd name="T58" fmla="*/ 81 w 166"/>
                <a:gd name="T59" fmla="*/ 204 h 338"/>
                <a:gd name="T60" fmla="*/ 85 w 166"/>
                <a:gd name="T61" fmla="*/ 215 h 338"/>
                <a:gd name="T62" fmla="*/ 100 w 166"/>
                <a:gd name="T63" fmla="*/ 226 h 338"/>
                <a:gd name="T64" fmla="*/ 100 w 166"/>
                <a:gd name="T65" fmla="*/ 249 h 338"/>
                <a:gd name="T66" fmla="*/ 85 w 166"/>
                <a:gd name="T67" fmla="*/ 245 h 338"/>
                <a:gd name="T68" fmla="*/ 70 w 166"/>
                <a:gd name="T69" fmla="*/ 245 h 338"/>
                <a:gd name="T70" fmla="*/ 81 w 166"/>
                <a:gd name="T71" fmla="*/ 249 h 338"/>
                <a:gd name="T72" fmla="*/ 100 w 166"/>
                <a:gd name="T73" fmla="*/ 252 h 338"/>
                <a:gd name="T74" fmla="*/ 92 w 166"/>
                <a:gd name="T75" fmla="*/ 256 h 338"/>
                <a:gd name="T76" fmla="*/ 85 w 166"/>
                <a:gd name="T77" fmla="*/ 264 h 338"/>
                <a:gd name="T78" fmla="*/ 78 w 166"/>
                <a:gd name="T79" fmla="*/ 271 h 338"/>
                <a:gd name="T80" fmla="*/ 78 w 166"/>
                <a:gd name="T81" fmla="*/ 282 h 338"/>
                <a:gd name="T82" fmla="*/ 81 w 166"/>
                <a:gd name="T83" fmla="*/ 301 h 338"/>
                <a:gd name="T84" fmla="*/ 66 w 166"/>
                <a:gd name="T85" fmla="*/ 319 h 338"/>
                <a:gd name="T86" fmla="*/ 48 w 166"/>
                <a:gd name="T87" fmla="*/ 330 h 338"/>
                <a:gd name="T88" fmla="*/ 29 w 166"/>
                <a:gd name="T89" fmla="*/ 330 h 338"/>
                <a:gd name="T90" fmla="*/ 29 w 166"/>
                <a:gd name="T91" fmla="*/ 315 h 338"/>
                <a:gd name="T92" fmla="*/ 15 w 166"/>
                <a:gd name="T93" fmla="*/ 297 h 338"/>
                <a:gd name="T94" fmla="*/ 7 w 166"/>
                <a:gd name="T95" fmla="*/ 282 h 338"/>
                <a:gd name="T96" fmla="*/ 7 w 166"/>
                <a:gd name="T97" fmla="*/ 275 h 338"/>
                <a:gd name="T98" fmla="*/ 0 w 166"/>
                <a:gd name="T99" fmla="*/ 264 h 338"/>
                <a:gd name="T100" fmla="*/ 103 w 166"/>
                <a:gd name="T101" fmla="*/ 252 h 338"/>
                <a:gd name="T102" fmla="*/ 4 w 166"/>
                <a:gd name="T103" fmla="*/ 278 h 338"/>
                <a:gd name="T104" fmla="*/ 115 w 166"/>
                <a:gd name="T105" fmla="*/ 271 h 338"/>
                <a:gd name="T106" fmla="*/ 118 w 166"/>
                <a:gd name="T107" fmla="*/ 282 h 338"/>
                <a:gd name="T108" fmla="*/ 107 w 166"/>
                <a:gd name="T109" fmla="*/ 304 h 338"/>
                <a:gd name="T110" fmla="*/ 115 w 166"/>
                <a:gd name="T111" fmla="*/ 293 h 338"/>
                <a:gd name="T112" fmla="*/ 107 w 166"/>
                <a:gd name="T113" fmla="*/ 286 h 338"/>
                <a:gd name="T114" fmla="*/ 107 w 166"/>
                <a:gd name="T115" fmla="*/ 301 h 338"/>
                <a:gd name="T116" fmla="*/ 81 w 166"/>
                <a:gd name="T117" fmla="*/ 319 h 338"/>
                <a:gd name="T118" fmla="*/ 85 w 166"/>
                <a:gd name="T119" fmla="*/ 29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6" h="338">
                  <a:moveTo>
                    <a:pt x="4" y="256"/>
                  </a:moveTo>
                  <a:lnTo>
                    <a:pt x="7" y="260"/>
                  </a:lnTo>
                  <a:lnTo>
                    <a:pt x="7" y="260"/>
                  </a:lnTo>
                  <a:lnTo>
                    <a:pt x="11" y="260"/>
                  </a:lnTo>
                  <a:lnTo>
                    <a:pt x="7" y="249"/>
                  </a:lnTo>
                  <a:lnTo>
                    <a:pt x="7" y="245"/>
                  </a:lnTo>
                  <a:lnTo>
                    <a:pt x="7" y="241"/>
                  </a:lnTo>
                  <a:lnTo>
                    <a:pt x="11" y="241"/>
                  </a:lnTo>
                  <a:lnTo>
                    <a:pt x="7" y="238"/>
                  </a:lnTo>
                  <a:lnTo>
                    <a:pt x="7" y="238"/>
                  </a:lnTo>
                  <a:lnTo>
                    <a:pt x="15" y="238"/>
                  </a:lnTo>
                  <a:lnTo>
                    <a:pt x="15" y="234"/>
                  </a:lnTo>
                  <a:lnTo>
                    <a:pt x="15" y="230"/>
                  </a:lnTo>
                  <a:lnTo>
                    <a:pt x="18" y="226"/>
                  </a:lnTo>
                  <a:lnTo>
                    <a:pt x="15" y="223"/>
                  </a:lnTo>
                  <a:lnTo>
                    <a:pt x="15" y="215"/>
                  </a:lnTo>
                  <a:lnTo>
                    <a:pt x="11" y="212"/>
                  </a:lnTo>
                  <a:lnTo>
                    <a:pt x="11" y="208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22" y="197"/>
                  </a:lnTo>
                  <a:lnTo>
                    <a:pt x="15" y="193"/>
                  </a:lnTo>
                  <a:lnTo>
                    <a:pt x="11" y="189"/>
                  </a:lnTo>
                  <a:lnTo>
                    <a:pt x="11" y="186"/>
                  </a:lnTo>
                  <a:lnTo>
                    <a:pt x="11" y="178"/>
                  </a:lnTo>
                  <a:lnTo>
                    <a:pt x="11" y="174"/>
                  </a:lnTo>
                  <a:lnTo>
                    <a:pt x="7" y="171"/>
                  </a:lnTo>
                  <a:lnTo>
                    <a:pt x="11" y="163"/>
                  </a:lnTo>
                  <a:lnTo>
                    <a:pt x="7" y="156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11" y="137"/>
                  </a:lnTo>
                  <a:lnTo>
                    <a:pt x="15" y="134"/>
                  </a:lnTo>
                  <a:lnTo>
                    <a:pt x="18" y="137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9" y="126"/>
                  </a:lnTo>
                  <a:lnTo>
                    <a:pt x="26" y="126"/>
                  </a:lnTo>
                  <a:lnTo>
                    <a:pt x="26" y="123"/>
                  </a:lnTo>
                  <a:lnTo>
                    <a:pt x="33" y="108"/>
                  </a:lnTo>
                  <a:lnTo>
                    <a:pt x="33" y="100"/>
                  </a:lnTo>
                  <a:lnTo>
                    <a:pt x="33" y="97"/>
                  </a:lnTo>
                  <a:lnTo>
                    <a:pt x="37" y="93"/>
                  </a:lnTo>
                  <a:lnTo>
                    <a:pt x="37" y="85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7" y="78"/>
                  </a:lnTo>
                  <a:lnTo>
                    <a:pt x="44" y="78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2" y="67"/>
                  </a:lnTo>
                  <a:lnTo>
                    <a:pt x="55" y="59"/>
                  </a:lnTo>
                  <a:lnTo>
                    <a:pt x="59" y="56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3" y="19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100" y="11"/>
                  </a:lnTo>
                  <a:lnTo>
                    <a:pt x="103" y="8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4"/>
                  </a:lnTo>
                  <a:lnTo>
                    <a:pt x="115" y="4"/>
                  </a:lnTo>
                  <a:lnTo>
                    <a:pt x="122" y="11"/>
                  </a:lnTo>
                  <a:lnTo>
                    <a:pt x="126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7" y="19"/>
                  </a:lnTo>
                  <a:lnTo>
                    <a:pt x="141" y="19"/>
                  </a:lnTo>
                  <a:lnTo>
                    <a:pt x="141" y="22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2" y="30"/>
                  </a:lnTo>
                  <a:lnTo>
                    <a:pt x="148" y="30"/>
                  </a:lnTo>
                  <a:lnTo>
                    <a:pt x="152" y="37"/>
                  </a:lnTo>
                  <a:lnTo>
                    <a:pt x="148" y="41"/>
                  </a:lnTo>
                  <a:lnTo>
                    <a:pt x="148" y="41"/>
                  </a:lnTo>
                  <a:lnTo>
                    <a:pt x="155" y="41"/>
                  </a:lnTo>
                  <a:lnTo>
                    <a:pt x="155" y="45"/>
                  </a:lnTo>
                  <a:lnTo>
                    <a:pt x="152" y="48"/>
                  </a:lnTo>
                  <a:lnTo>
                    <a:pt x="155" y="52"/>
                  </a:lnTo>
                  <a:lnTo>
                    <a:pt x="155" y="56"/>
                  </a:lnTo>
                  <a:lnTo>
                    <a:pt x="155" y="59"/>
                  </a:lnTo>
                  <a:lnTo>
                    <a:pt x="155" y="63"/>
                  </a:lnTo>
                  <a:lnTo>
                    <a:pt x="155" y="63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5" y="78"/>
                  </a:lnTo>
                  <a:lnTo>
                    <a:pt x="159" y="78"/>
                  </a:lnTo>
                  <a:lnTo>
                    <a:pt x="163" y="82"/>
                  </a:lnTo>
                  <a:lnTo>
                    <a:pt x="166" y="85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5" y="89"/>
                  </a:lnTo>
                  <a:lnTo>
                    <a:pt x="152" y="89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4" y="85"/>
                  </a:lnTo>
                  <a:lnTo>
                    <a:pt x="144" y="89"/>
                  </a:lnTo>
                  <a:lnTo>
                    <a:pt x="141" y="85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33" y="93"/>
                  </a:lnTo>
                  <a:lnTo>
                    <a:pt x="133" y="93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33" y="100"/>
                  </a:lnTo>
                  <a:lnTo>
                    <a:pt x="129" y="97"/>
                  </a:lnTo>
                  <a:lnTo>
                    <a:pt x="129" y="100"/>
                  </a:lnTo>
                  <a:lnTo>
                    <a:pt x="129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129" y="111"/>
                  </a:lnTo>
                  <a:lnTo>
                    <a:pt x="129" y="115"/>
                  </a:lnTo>
                  <a:lnTo>
                    <a:pt x="126" y="115"/>
                  </a:lnTo>
                  <a:lnTo>
                    <a:pt x="129" y="119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29" y="126"/>
                  </a:lnTo>
                  <a:lnTo>
                    <a:pt x="129" y="126"/>
                  </a:lnTo>
                  <a:lnTo>
                    <a:pt x="126" y="130"/>
                  </a:lnTo>
                  <a:lnTo>
                    <a:pt x="126" y="134"/>
                  </a:lnTo>
                  <a:lnTo>
                    <a:pt x="122" y="141"/>
                  </a:lnTo>
                  <a:lnTo>
                    <a:pt x="122" y="141"/>
                  </a:lnTo>
                  <a:lnTo>
                    <a:pt x="118" y="141"/>
                  </a:lnTo>
                  <a:lnTo>
                    <a:pt x="115" y="141"/>
                  </a:lnTo>
                  <a:lnTo>
                    <a:pt x="115" y="145"/>
                  </a:lnTo>
                  <a:lnTo>
                    <a:pt x="118" y="145"/>
                  </a:lnTo>
                  <a:lnTo>
                    <a:pt x="115" y="149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7" y="149"/>
                  </a:lnTo>
                  <a:lnTo>
                    <a:pt x="107" y="149"/>
                  </a:lnTo>
                  <a:lnTo>
                    <a:pt x="103" y="152"/>
                  </a:lnTo>
                  <a:lnTo>
                    <a:pt x="103" y="156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60"/>
                  </a:lnTo>
                  <a:lnTo>
                    <a:pt x="96" y="160"/>
                  </a:lnTo>
                  <a:lnTo>
                    <a:pt x="96" y="156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89" y="167"/>
                  </a:lnTo>
                  <a:lnTo>
                    <a:pt x="89" y="167"/>
                  </a:lnTo>
                  <a:lnTo>
                    <a:pt x="85" y="167"/>
                  </a:lnTo>
                  <a:lnTo>
                    <a:pt x="89" y="171"/>
                  </a:lnTo>
                  <a:lnTo>
                    <a:pt x="85" y="174"/>
                  </a:lnTo>
                  <a:lnTo>
                    <a:pt x="81" y="174"/>
                  </a:lnTo>
                  <a:lnTo>
                    <a:pt x="78" y="174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1" y="186"/>
                  </a:lnTo>
                  <a:lnTo>
                    <a:pt x="81" y="189"/>
                  </a:lnTo>
                  <a:lnTo>
                    <a:pt x="85" y="193"/>
                  </a:lnTo>
                  <a:lnTo>
                    <a:pt x="85" y="197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0"/>
                  </a:lnTo>
                  <a:lnTo>
                    <a:pt x="78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8"/>
                  </a:lnTo>
                  <a:lnTo>
                    <a:pt x="78" y="212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5" y="215"/>
                  </a:lnTo>
                  <a:lnTo>
                    <a:pt x="85" y="219"/>
                  </a:lnTo>
                  <a:lnTo>
                    <a:pt x="85" y="219"/>
                  </a:lnTo>
                  <a:lnTo>
                    <a:pt x="89" y="219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3" y="230"/>
                  </a:lnTo>
                  <a:lnTo>
                    <a:pt x="103" y="234"/>
                  </a:lnTo>
                  <a:lnTo>
                    <a:pt x="107" y="234"/>
                  </a:lnTo>
                  <a:lnTo>
                    <a:pt x="103" y="241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6" y="249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89" y="245"/>
                  </a:lnTo>
                  <a:lnTo>
                    <a:pt x="89" y="241"/>
                  </a:lnTo>
                  <a:lnTo>
                    <a:pt x="89" y="245"/>
                  </a:lnTo>
                  <a:lnTo>
                    <a:pt x="85" y="245"/>
                  </a:lnTo>
                  <a:lnTo>
                    <a:pt x="85" y="241"/>
                  </a:lnTo>
                  <a:lnTo>
                    <a:pt x="81" y="241"/>
                  </a:lnTo>
                  <a:lnTo>
                    <a:pt x="81" y="245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5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8" y="245"/>
                  </a:lnTo>
                  <a:lnTo>
                    <a:pt x="81" y="245"/>
                  </a:lnTo>
                  <a:lnTo>
                    <a:pt x="81" y="249"/>
                  </a:lnTo>
                  <a:lnTo>
                    <a:pt x="85" y="249"/>
                  </a:lnTo>
                  <a:lnTo>
                    <a:pt x="89" y="252"/>
                  </a:lnTo>
                  <a:lnTo>
                    <a:pt x="89" y="249"/>
                  </a:lnTo>
                  <a:lnTo>
                    <a:pt x="92" y="249"/>
                  </a:lnTo>
                  <a:lnTo>
                    <a:pt x="96" y="249"/>
                  </a:lnTo>
                  <a:lnTo>
                    <a:pt x="100" y="249"/>
                  </a:lnTo>
                  <a:lnTo>
                    <a:pt x="100" y="252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96" y="256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2" y="256"/>
                  </a:lnTo>
                  <a:lnTo>
                    <a:pt x="92" y="256"/>
                  </a:lnTo>
                  <a:lnTo>
                    <a:pt x="89" y="256"/>
                  </a:lnTo>
                  <a:lnTo>
                    <a:pt x="92" y="260"/>
                  </a:lnTo>
                  <a:lnTo>
                    <a:pt x="89" y="260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1" y="267"/>
                  </a:lnTo>
                  <a:lnTo>
                    <a:pt x="81" y="267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81" y="267"/>
                  </a:lnTo>
                  <a:lnTo>
                    <a:pt x="85" y="271"/>
                  </a:lnTo>
                  <a:lnTo>
                    <a:pt x="78" y="271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81" y="278"/>
                  </a:lnTo>
                  <a:lnTo>
                    <a:pt x="85" y="282"/>
                  </a:lnTo>
                  <a:lnTo>
                    <a:pt x="81" y="282"/>
                  </a:lnTo>
                  <a:lnTo>
                    <a:pt x="78" y="282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1" y="289"/>
                  </a:lnTo>
                  <a:lnTo>
                    <a:pt x="78" y="289"/>
                  </a:lnTo>
                  <a:lnTo>
                    <a:pt x="81" y="293"/>
                  </a:lnTo>
                  <a:lnTo>
                    <a:pt x="78" y="297"/>
                  </a:lnTo>
                  <a:lnTo>
                    <a:pt x="78" y="301"/>
                  </a:lnTo>
                  <a:lnTo>
                    <a:pt x="81" y="301"/>
                  </a:lnTo>
                  <a:lnTo>
                    <a:pt x="78" y="304"/>
                  </a:lnTo>
                  <a:lnTo>
                    <a:pt x="78" y="312"/>
                  </a:lnTo>
                  <a:lnTo>
                    <a:pt x="74" y="312"/>
                  </a:lnTo>
                  <a:lnTo>
                    <a:pt x="74" y="319"/>
                  </a:lnTo>
                  <a:lnTo>
                    <a:pt x="70" y="323"/>
                  </a:lnTo>
                  <a:lnTo>
                    <a:pt x="70" y="323"/>
                  </a:lnTo>
                  <a:lnTo>
                    <a:pt x="66" y="319"/>
                  </a:lnTo>
                  <a:lnTo>
                    <a:pt x="63" y="323"/>
                  </a:lnTo>
                  <a:lnTo>
                    <a:pt x="55" y="319"/>
                  </a:lnTo>
                  <a:lnTo>
                    <a:pt x="55" y="319"/>
                  </a:lnTo>
                  <a:lnTo>
                    <a:pt x="55" y="323"/>
                  </a:lnTo>
                  <a:lnTo>
                    <a:pt x="48" y="323"/>
                  </a:lnTo>
                  <a:lnTo>
                    <a:pt x="48" y="330"/>
                  </a:lnTo>
                  <a:lnTo>
                    <a:pt x="48" y="330"/>
                  </a:lnTo>
                  <a:lnTo>
                    <a:pt x="48" y="334"/>
                  </a:lnTo>
                  <a:lnTo>
                    <a:pt x="44" y="334"/>
                  </a:lnTo>
                  <a:lnTo>
                    <a:pt x="41" y="334"/>
                  </a:lnTo>
                  <a:lnTo>
                    <a:pt x="33" y="338"/>
                  </a:lnTo>
                  <a:lnTo>
                    <a:pt x="29" y="338"/>
                  </a:lnTo>
                  <a:lnTo>
                    <a:pt x="29" y="334"/>
                  </a:lnTo>
                  <a:lnTo>
                    <a:pt x="29" y="330"/>
                  </a:lnTo>
                  <a:lnTo>
                    <a:pt x="29" y="327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2" y="319"/>
                  </a:lnTo>
                  <a:lnTo>
                    <a:pt x="22" y="319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2"/>
                  </a:lnTo>
                  <a:lnTo>
                    <a:pt x="26" y="312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8" y="304"/>
                  </a:lnTo>
                  <a:lnTo>
                    <a:pt x="18" y="301"/>
                  </a:lnTo>
                  <a:lnTo>
                    <a:pt x="15" y="297"/>
                  </a:lnTo>
                  <a:lnTo>
                    <a:pt x="15" y="293"/>
                  </a:lnTo>
                  <a:lnTo>
                    <a:pt x="11" y="289"/>
                  </a:lnTo>
                  <a:lnTo>
                    <a:pt x="7" y="289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11" y="275"/>
                  </a:lnTo>
                  <a:lnTo>
                    <a:pt x="11" y="275"/>
                  </a:lnTo>
                  <a:lnTo>
                    <a:pt x="7" y="275"/>
                  </a:lnTo>
                  <a:lnTo>
                    <a:pt x="7" y="271"/>
                  </a:lnTo>
                  <a:lnTo>
                    <a:pt x="7" y="271"/>
                  </a:lnTo>
                  <a:lnTo>
                    <a:pt x="7" y="275"/>
                  </a:lnTo>
                  <a:lnTo>
                    <a:pt x="11" y="275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4" y="275"/>
                  </a:lnTo>
                  <a:lnTo>
                    <a:pt x="4" y="271"/>
                  </a:lnTo>
                  <a:lnTo>
                    <a:pt x="4" y="267"/>
                  </a:lnTo>
                  <a:lnTo>
                    <a:pt x="0" y="264"/>
                  </a:lnTo>
                  <a:lnTo>
                    <a:pt x="0" y="260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6"/>
                  </a:lnTo>
                  <a:close/>
                  <a:moveTo>
                    <a:pt x="100" y="249"/>
                  </a:moveTo>
                  <a:lnTo>
                    <a:pt x="103" y="252"/>
                  </a:lnTo>
                  <a:lnTo>
                    <a:pt x="103" y="252"/>
                  </a:lnTo>
                  <a:lnTo>
                    <a:pt x="103" y="249"/>
                  </a:lnTo>
                  <a:lnTo>
                    <a:pt x="107" y="245"/>
                  </a:lnTo>
                  <a:lnTo>
                    <a:pt x="107" y="245"/>
                  </a:lnTo>
                  <a:lnTo>
                    <a:pt x="103" y="245"/>
                  </a:lnTo>
                  <a:lnTo>
                    <a:pt x="100" y="249"/>
                  </a:lnTo>
                  <a:lnTo>
                    <a:pt x="100" y="249"/>
                  </a:lnTo>
                  <a:close/>
                  <a:moveTo>
                    <a:pt x="4" y="278"/>
                  </a:moveTo>
                  <a:lnTo>
                    <a:pt x="4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4" y="278"/>
                  </a:lnTo>
                  <a:lnTo>
                    <a:pt x="4" y="278"/>
                  </a:lnTo>
                  <a:close/>
                  <a:moveTo>
                    <a:pt x="115" y="267"/>
                  </a:moveTo>
                  <a:lnTo>
                    <a:pt x="115" y="271"/>
                  </a:lnTo>
                  <a:lnTo>
                    <a:pt x="118" y="271"/>
                  </a:lnTo>
                  <a:lnTo>
                    <a:pt x="115" y="267"/>
                  </a:lnTo>
                  <a:lnTo>
                    <a:pt x="115" y="267"/>
                  </a:lnTo>
                  <a:lnTo>
                    <a:pt x="115" y="267"/>
                  </a:lnTo>
                  <a:close/>
                  <a:moveTo>
                    <a:pt x="115" y="282"/>
                  </a:moveTo>
                  <a:lnTo>
                    <a:pt x="118" y="286"/>
                  </a:lnTo>
                  <a:lnTo>
                    <a:pt x="118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8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103" y="304"/>
                  </a:moveTo>
                  <a:lnTo>
                    <a:pt x="107" y="304"/>
                  </a:lnTo>
                  <a:lnTo>
                    <a:pt x="107" y="304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11" y="297"/>
                  </a:lnTo>
                  <a:lnTo>
                    <a:pt x="111" y="297"/>
                  </a:lnTo>
                  <a:lnTo>
                    <a:pt x="115" y="293"/>
                  </a:lnTo>
                  <a:lnTo>
                    <a:pt x="115" y="293"/>
                  </a:lnTo>
                  <a:lnTo>
                    <a:pt x="111" y="289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2"/>
                  </a:lnTo>
                  <a:lnTo>
                    <a:pt x="111" y="286"/>
                  </a:lnTo>
                  <a:lnTo>
                    <a:pt x="107" y="286"/>
                  </a:lnTo>
                  <a:lnTo>
                    <a:pt x="107" y="286"/>
                  </a:lnTo>
                  <a:lnTo>
                    <a:pt x="103" y="289"/>
                  </a:lnTo>
                  <a:lnTo>
                    <a:pt x="103" y="293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01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03" y="304"/>
                  </a:lnTo>
                  <a:lnTo>
                    <a:pt x="103" y="304"/>
                  </a:lnTo>
                  <a:lnTo>
                    <a:pt x="103" y="304"/>
                  </a:lnTo>
                  <a:close/>
                  <a:moveTo>
                    <a:pt x="81" y="315"/>
                  </a:move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5" y="304"/>
                  </a:lnTo>
                  <a:lnTo>
                    <a:pt x="89" y="297"/>
                  </a:lnTo>
                  <a:lnTo>
                    <a:pt x="85" y="297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1" y="304"/>
                  </a:lnTo>
                  <a:lnTo>
                    <a:pt x="81" y="308"/>
                  </a:lnTo>
                  <a:lnTo>
                    <a:pt x="81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626258" y="1511069"/>
              <a:ext cx="214868" cy="343531"/>
            </a:xfrm>
            <a:custGeom>
              <a:avLst/>
              <a:gdLst>
                <a:gd name="T0" fmla="*/ 41 w 45"/>
                <a:gd name="T1" fmla="*/ 60 h 72"/>
                <a:gd name="T2" fmla="*/ 42 w 45"/>
                <a:gd name="T3" fmla="*/ 49 h 72"/>
                <a:gd name="T4" fmla="*/ 39 w 45"/>
                <a:gd name="T5" fmla="*/ 41 h 72"/>
                <a:gd name="T6" fmla="*/ 37 w 45"/>
                <a:gd name="T7" fmla="*/ 36 h 72"/>
                <a:gd name="T8" fmla="*/ 36 w 45"/>
                <a:gd name="T9" fmla="*/ 28 h 72"/>
                <a:gd name="T10" fmla="*/ 35 w 45"/>
                <a:gd name="T11" fmla="*/ 18 h 72"/>
                <a:gd name="T12" fmla="*/ 29 w 45"/>
                <a:gd name="T13" fmla="*/ 14 h 72"/>
                <a:gd name="T14" fmla="*/ 28 w 45"/>
                <a:gd name="T15" fmla="*/ 9 h 72"/>
                <a:gd name="T16" fmla="*/ 29 w 45"/>
                <a:gd name="T17" fmla="*/ 3 h 72"/>
                <a:gd name="T18" fmla="*/ 22 w 45"/>
                <a:gd name="T19" fmla="*/ 0 h 72"/>
                <a:gd name="T20" fmla="*/ 19 w 45"/>
                <a:gd name="T21" fmla="*/ 2 h 72"/>
                <a:gd name="T22" fmla="*/ 18 w 45"/>
                <a:gd name="T23" fmla="*/ 8 h 72"/>
                <a:gd name="T24" fmla="*/ 15 w 45"/>
                <a:gd name="T25" fmla="*/ 10 h 72"/>
                <a:gd name="T26" fmla="*/ 10 w 45"/>
                <a:gd name="T27" fmla="*/ 12 h 72"/>
                <a:gd name="T28" fmla="*/ 3 w 45"/>
                <a:gd name="T29" fmla="*/ 7 h 72"/>
                <a:gd name="T30" fmla="*/ 1 w 45"/>
                <a:gd name="T31" fmla="*/ 9 h 72"/>
                <a:gd name="T32" fmla="*/ 7 w 45"/>
                <a:gd name="T33" fmla="*/ 13 h 72"/>
                <a:gd name="T34" fmla="*/ 10 w 45"/>
                <a:gd name="T35" fmla="*/ 15 h 72"/>
                <a:gd name="T36" fmla="*/ 11 w 45"/>
                <a:gd name="T37" fmla="*/ 20 h 72"/>
                <a:gd name="T38" fmla="*/ 13 w 45"/>
                <a:gd name="T39" fmla="*/ 24 h 72"/>
                <a:gd name="T40" fmla="*/ 13 w 45"/>
                <a:gd name="T41" fmla="*/ 30 h 72"/>
                <a:gd name="T42" fmla="*/ 17 w 45"/>
                <a:gd name="T43" fmla="*/ 33 h 72"/>
                <a:gd name="T44" fmla="*/ 20 w 45"/>
                <a:gd name="T45" fmla="*/ 37 h 72"/>
                <a:gd name="T46" fmla="*/ 21 w 45"/>
                <a:gd name="T47" fmla="*/ 40 h 72"/>
                <a:gd name="T48" fmla="*/ 17 w 45"/>
                <a:gd name="T49" fmla="*/ 42 h 72"/>
                <a:gd name="T50" fmla="*/ 14 w 45"/>
                <a:gd name="T51" fmla="*/ 44 h 72"/>
                <a:gd name="T52" fmla="*/ 13 w 45"/>
                <a:gd name="T53" fmla="*/ 48 h 72"/>
                <a:gd name="T54" fmla="*/ 10 w 45"/>
                <a:gd name="T55" fmla="*/ 48 h 72"/>
                <a:gd name="T56" fmla="*/ 9 w 45"/>
                <a:gd name="T57" fmla="*/ 51 h 72"/>
                <a:gd name="T58" fmla="*/ 7 w 45"/>
                <a:gd name="T59" fmla="*/ 51 h 72"/>
                <a:gd name="T60" fmla="*/ 7 w 45"/>
                <a:gd name="T61" fmla="*/ 55 h 72"/>
                <a:gd name="T62" fmla="*/ 7 w 45"/>
                <a:gd name="T63" fmla="*/ 57 h 72"/>
                <a:gd name="T64" fmla="*/ 9 w 45"/>
                <a:gd name="T65" fmla="*/ 62 h 72"/>
                <a:gd name="T66" fmla="*/ 8 w 45"/>
                <a:gd name="T67" fmla="*/ 67 h 72"/>
                <a:gd name="T68" fmla="*/ 12 w 45"/>
                <a:gd name="T69" fmla="*/ 68 h 72"/>
                <a:gd name="T70" fmla="*/ 15 w 45"/>
                <a:gd name="T71" fmla="*/ 69 h 72"/>
                <a:gd name="T72" fmla="*/ 16 w 45"/>
                <a:gd name="T73" fmla="*/ 72 h 72"/>
                <a:gd name="T74" fmla="*/ 19 w 45"/>
                <a:gd name="T75" fmla="*/ 71 h 72"/>
                <a:gd name="T76" fmla="*/ 25 w 45"/>
                <a:gd name="T77" fmla="*/ 69 h 72"/>
                <a:gd name="T78" fmla="*/ 27 w 45"/>
                <a:gd name="T79" fmla="*/ 68 h 72"/>
                <a:gd name="T80" fmla="*/ 28 w 45"/>
                <a:gd name="T81" fmla="*/ 68 h 72"/>
                <a:gd name="T82" fmla="*/ 31 w 45"/>
                <a:gd name="T83" fmla="*/ 67 h 72"/>
                <a:gd name="T84" fmla="*/ 34 w 45"/>
                <a:gd name="T85" fmla="*/ 67 h 72"/>
                <a:gd name="T86" fmla="*/ 18 w 45"/>
                <a:gd name="T87" fmla="*/ 38 h 72"/>
                <a:gd name="T88" fmla="*/ 19 w 45"/>
                <a:gd name="T89" fmla="*/ 38 h 72"/>
                <a:gd name="T90" fmla="*/ 6 w 45"/>
                <a:gd name="T91" fmla="*/ 50 h 72"/>
                <a:gd name="T92" fmla="*/ 6 w 45"/>
                <a:gd name="T93" fmla="*/ 50 h 72"/>
                <a:gd name="T94" fmla="*/ 15 w 45"/>
                <a:gd name="T95" fmla="*/ 71 h 72"/>
                <a:gd name="T96" fmla="*/ 14 w 45"/>
                <a:gd name="T97" fmla="*/ 69 h 72"/>
                <a:gd name="T98" fmla="*/ 11 w 45"/>
                <a:gd name="T99" fmla="*/ 69 h 72"/>
                <a:gd name="T100" fmla="*/ 9 w 45"/>
                <a:gd name="T101" fmla="*/ 68 h 72"/>
                <a:gd name="T102" fmla="*/ 3 w 45"/>
                <a:gd name="T103" fmla="*/ 68 h 72"/>
                <a:gd name="T104" fmla="*/ 5 w 45"/>
                <a:gd name="T105" fmla="*/ 71 h 72"/>
                <a:gd name="T106" fmla="*/ 3 w 45"/>
                <a:gd name="T107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" h="72">
                  <a:moveTo>
                    <a:pt x="36" y="6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7"/>
                    <a:pt x="36" y="6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15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lose/>
                  <a:moveTo>
                    <a:pt x="14" y="70"/>
                  </a:move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12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2" y="69"/>
                    <a:pt x="12" y="69"/>
                  </a:cubicBezTo>
                  <a:close/>
                  <a:moveTo>
                    <a:pt x="11" y="68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lose/>
                  <a:moveTo>
                    <a:pt x="3" y="69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lnTo>
                    <a:pt x="3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4688015" y="1859746"/>
              <a:ext cx="109364" cy="65619"/>
            </a:xfrm>
            <a:custGeom>
              <a:avLst/>
              <a:gdLst>
                <a:gd name="T0" fmla="*/ 85 w 85"/>
                <a:gd name="T1" fmla="*/ 48 h 51"/>
                <a:gd name="T2" fmla="*/ 85 w 85"/>
                <a:gd name="T3" fmla="*/ 44 h 51"/>
                <a:gd name="T4" fmla="*/ 78 w 85"/>
                <a:gd name="T5" fmla="*/ 29 h 51"/>
                <a:gd name="T6" fmla="*/ 82 w 85"/>
                <a:gd name="T7" fmla="*/ 14 h 51"/>
                <a:gd name="T8" fmla="*/ 85 w 85"/>
                <a:gd name="T9" fmla="*/ 7 h 51"/>
                <a:gd name="T10" fmla="*/ 85 w 85"/>
                <a:gd name="T11" fmla="*/ 7 h 51"/>
                <a:gd name="T12" fmla="*/ 85 w 85"/>
                <a:gd name="T13" fmla="*/ 7 h 51"/>
                <a:gd name="T14" fmla="*/ 63 w 85"/>
                <a:gd name="T15" fmla="*/ 3 h 51"/>
                <a:gd name="T16" fmla="*/ 56 w 85"/>
                <a:gd name="T17" fmla="*/ 0 h 51"/>
                <a:gd name="T18" fmla="*/ 48 w 85"/>
                <a:gd name="T19" fmla="*/ 0 h 51"/>
                <a:gd name="T20" fmla="*/ 48 w 85"/>
                <a:gd name="T21" fmla="*/ 0 h 51"/>
                <a:gd name="T22" fmla="*/ 48 w 85"/>
                <a:gd name="T23" fmla="*/ 3 h 51"/>
                <a:gd name="T24" fmla="*/ 45 w 85"/>
                <a:gd name="T25" fmla="*/ 3 h 51"/>
                <a:gd name="T26" fmla="*/ 37 w 85"/>
                <a:gd name="T27" fmla="*/ 3 h 51"/>
                <a:gd name="T28" fmla="*/ 34 w 85"/>
                <a:gd name="T29" fmla="*/ 7 h 51"/>
                <a:gd name="T30" fmla="*/ 30 w 85"/>
                <a:gd name="T31" fmla="*/ 7 h 51"/>
                <a:gd name="T32" fmla="*/ 23 w 85"/>
                <a:gd name="T33" fmla="*/ 11 h 51"/>
                <a:gd name="T34" fmla="*/ 23 w 85"/>
                <a:gd name="T35" fmla="*/ 22 h 51"/>
                <a:gd name="T36" fmla="*/ 23 w 85"/>
                <a:gd name="T37" fmla="*/ 22 h 51"/>
                <a:gd name="T38" fmla="*/ 26 w 85"/>
                <a:gd name="T39" fmla="*/ 26 h 51"/>
                <a:gd name="T40" fmla="*/ 23 w 85"/>
                <a:gd name="T41" fmla="*/ 29 h 51"/>
                <a:gd name="T42" fmla="*/ 30 w 85"/>
                <a:gd name="T43" fmla="*/ 37 h 51"/>
                <a:gd name="T44" fmla="*/ 34 w 85"/>
                <a:gd name="T45" fmla="*/ 33 h 51"/>
                <a:gd name="T46" fmla="*/ 37 w 85"/>
                <a:gd name="T47" fmla="*/ 33 h 51"/>
                <a:gd name="T48" fmla="*/ 34 w 85"/>
                <a:gd name="T49" fmla="*/ 44 h 51"/>
                <a:gd name="T50" fmla="*/ 41 w 85"/>
                <a:gd name="T51" fmla="*/ 40 h 51"/>
                <a:gd name="T52" fmla="*/ 48 w 85"/>
                <a:gd name="T53" fmla="*/ 40 h 51"/>
                <a:gd name="T54" fmla="*/ 52 w 85"/>
                <a:gd name="T55" fmla="*/ 37 h 51"/>
                <a:gd name="T56" fmla="*/ 56 w 85"/>
                <a:gd name="T57" fmla="*/ 40 h 51"/>
                <a:gd name="T58" fmla="*/ 63 w 85"/>
                <a:gd name="T59" fmla="*/ 44 h 51"/>
                <a:gd name="T60" fmla="*/ 67 w 85"/>
                <a:gd name="T61" fmla="*/ 51 h 51"/>
                <a:gd name="T62" fmla="*/ 78 w 85"/>
                <a:gd name="T63" fmla="*/ 51 h 51"/>
                <a:gd name="T64" fmla="*/ 82 w 85"/>
                <a:gd name="T65" fmla="*/ 51 h 51"/>
                <a:gd name="T66" fmla="*/ 19 w 85"/>
                <a:gd name="T67" fmla="*/ 18 h 51"/>
                <a:gd name="T68" fmla="*/ 15 w 85"/>
                <a:gd name="T69" fmla="*/ 18 h 51"/>
                <a:gd name="T70" fmla="*/ 15 w 85"/>
                <a:gd name="T71" fmla="*/ 18 h 51"/>
                <a:gd name="T72" fmla="*/ 8 w 85"/>
                <a:gd name="T73" fmla="*/ 22 h 51"/>
                <a:gd name="T74" fmla="*/ 0 w 85"/>
                <a:gd name="T75" fmla="*/ 22 h 51"/>
                <a:gd name="T76" fmla="*/ 4 w 85"/>
                <a:gd name="T77" fmla="*/ 18 h 51"/>
                <a:gd name="T78" fmla="*/ 8 w 85"/>
                <a:gd name="T79" fmla="*/ 18 h 51"/>
                <a:gd name="T80" fmla="*/ 11 w 85"/>
                <a:gd name="T81" fmla="*/ 18 h 51"/>
                <a:gd name="T82" fmla="*/ 15 w 85"/>
                <a:gd name="T83" fmla="*/ 22 h 51"/>
                <a:gd name="T84" fmla="*/ 11 w 85"/>
                <a:gd name="T85" fmla="*/ 22 h 51"/>
                <a:gd name="T86" fmla="*/ 8 w 85"/>
                <a:gd name="T87" fmla="*/ 26 h 51"/>
                <a:gd name="T88" fmla="*/ 15 w 85"/>
                <a:gd name="T89" fmla="*/ 26 h 51"/>
                <a:gd name="T90" fmla="*/ 23 w 85"/>
                <a:gd name="T91" fmla="*/ 29 h 51"/>
                <a:gd name="T92" fmla="*/ 15 w 85"/>
                <a:gd name="T93" fmla="*/ 26 h 51"/>
                <a:gd name="T94" fmla="*/ 0 w 85"/>
                <a:gd name="T95" fmla="*/ 44 h 51"/>
                <a:gd name="T96" fmla="*/ 4 w 85"/>
                <a:gd name="T97" fmla="*/ 40 h 51"/>
                <a:gd name="T98" fmla="*/ 8 w 85"/>
                <a:gd name="T99" fmla="*/ 37 h 51"/>
                <a:gd name="T100" fmla="*/ 15 w 85"/>
                <a:gd name="T101" fmla="*/ 33 h 51"/>
                <a:gd name="T102" fmla="*/ 19 w 85"/>
                <a:gd name="T103" fmla="*/ 29 h 51"/>
                <a:gd name="T104" fmla="*/ 19 w 85"/>
                <a:gd name="T105" fmla="*/ 29 h 51"/>
                <a:gd name="T106" fmla="*/ 15 w 85"/>
                <a:gd name="T107" fmla="*/ 26 h 51"/>
                <a:gd name="T108" fmla="*/ 8 w 85"/>
                <a:gd name="T109" fmla="*/ 26 h 51"/>
                <a:gd name="T110" fmla="*/ 4 w 85"/>
                <a:gd name="T111" fmla="*/ 29 h 51"/>
                <a:gd name="T112" fmla="*/ 0 w 85"/>
                <a:gd name="T113" fmla="*/ 29 h 51"/>
                <a:gd name="T114" fmla="*/ 0 w 85"/>
                <a:gd name="T115" fmla="*/ 29 h 51"/>
                <a:gd name="T116" fmla="*/ 0 w 85"/>
                <a:gd name="T117" fmla="*/ 29 h 51"/>
                <a:gd name="T118" fmla="*/ 0 w 85"/>
                <a:gd name="T119" fmla="*/ 33 h 51"/>
                <a:gd name="T120" fmla="*/ 0 w 85"/>
                <a:gd name="T121" fmla="*/ 37 h 51"/>
                <a:gd name="T122" fmla="*/ 4 w 85"/>
                <a:gd name="T123" fmla="*/ 40 h 51"/>
                <a:gd name="T124" fmla="*/ 0 w 85"/>
                <a:gd name="T125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51">
                  <a:moveTo>
                    <a:pt x="82" y="51"/>
                  </a:moveTo>
                  <a:lnTo>
                    <a:pt x="85" y="48"/>
                  </a:lnTo>
                  <a:lnTo>
                    <a:pt x="82" y="44"/>
                  </a:lnTo>
                  <a:lnTo>
                    <a:pt x="85" y="44"/>
                  </a:lnTo>
                  <a:lnTo>
                    <a:pt x="85" y="40"/>
                  </a:lnTo>
                  <a:lnTo>
                    <a:pt x="78" y="29"/>
                  </a:lnTo>
                  <a:lnTo>
                    <a:pt x="78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71" y="7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3" y="29"/>
                  </a:lnTo>
                  <a:lnTo>
                    <a:pt x="26" y="33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7" y="40"/>
                  </a:lnTo>
                  <a:lnTo>
                    <a:pt x="41" y="40"/>
                  </a:lnTo>
                  <a:lnTo>
                    <a:pt x="45" y="37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2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7" y="48"/>
                  </a:lnTo>
                  <a:lnTo>
                    <a:pt x="67" y="51"/>
                  </a:lnTo>
                  <a:lnTo>
                    <a:pt x="71" y="51"/>
                  </a:lnTo>
                  <a:lnTo>
                    <a:pt x="78" y="51"/>
                  </a:lnTo>
                  <a:lnTo>
                    <a:pt x="82" y="51"/>
                  </a:lnTo>
                  <a:lnTo>
                    <a:pt x="82" y="51"/>
                  </a:lnTo>
                  <a:close/>
                  <a:moveTo>
                    <a:pt x="15" y="18"/>
                  </a:moveTo>
                  <a:lnTo>
                    <a:pt x="19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close/>
                  <a:moveTo>
                    <a:pt x="8" y="26"/>
                  </a:moveTo>
                  <a:lnTo>
                    <a:pt x="8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8" y="26"/>
                  </a:lnTo>
                  <a:close/>
                  <a:moveTo>
                    <a:pt x="15" y="26"/>
                  </a:moveTo>
                  <a:lnTo>
                    <a:pt x="15" y="26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5" y="26"/>
                  </a:lnTo>
                  <a:lnTo>
                    <a:pt x="15" y="26"/>
                  </a:lnTo>
                  <a:close/>
                  <a:moveTo>
                    <a:pt x="0" y="44"/>
                  </a:move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42"/>
            <p:cNvSpPr/>
            <p:nvPr/>
          </p:nvSpPr>
          <p:spPr bwMode="auto">
            <a:xfrm>
              <a:off x="4673862" y="1907351"/>
              <a:ext cx="133810" cy="66905"/>
            </a:xfrm>
            <a:custGeom>
              <a:avLst/>
              <a:gdLst>
                <a:gd name="T0" fmla="*/ 104 w 104"/>
                <a:gd name="T1" fmla="*/ 37 h 52"/>
                <a:gd name="T2" fmla="*/ 100 w 104"/>
                <a:gd name="T3" fmla="*/ 29 h 52"/>
                <a:gd name="T4" fmla="*/ 96 w 104"/>
                <a:gd name="T5" fmla="*/ 26 h 52"/>
                <a:gd name="T6" fmla="*/ 96 w 104"/>
                <a:gd name="T7" fmla="*/ 22 h 52"/>
                <a:gd name="T8" fmla="*/ 96 w 104"/>
                <a:gd name="T9" fmla="*/ 18 h 52"/>
                <a:gd name="T10" fmla="*/ 89 w 104"/>
                <a:gd name="T11" fmla="*/ 14 h 52"/>
                <a:gd name="T12" fmla="*/ 78 w 104"/>
                <a:gd name="T13" fmla="*/ 14 h 52"/>
                <a:gd name="T14" fmla="*/ 74 w 104"/>
                <a:gd name="T15" fmla="*/ 7 h 52"/>
                <a:gd name="T16" fmla="*/ 67 w 104"/>
                <a:gd name="T17" fmla="*/ 3 h 52"/>
                <a:gd name="T18" fmla="*/ 63 w 104"/>
                <a:gd name="T19" fmla="*/ 0 h 52"/>
                <a:gd name="T20" fmla="*/ 59 w 104"/>
                <a:gd name="T21" fmla="*/ 3 h 52"/>
                <a:gd name="T22" fmla="*/ 52 w 104"/>
                <a:gd name="T23" fmla="*/ 3 h 52"/>
                <a:gd name="T24" fmla="*/ 45 w 104"/>
                <a:gd name="T25" fmla="*/ 7 h 52"/>
                <a:gd name="T26" fmla="*/ 48 w 104"/>
                <a:gd name="T27" fmla="*/ 14 h 52"/>
                <a:gd name="T28" fmla="*/ 41 w 104"/>
                <a:gd name="T29" fmla="*/ 26 h 52"/>
                <a:gd name="T30" fmla="*/ 34 w 104"/>
                <a:gd name="T31" fmla="*/ 22 h 52"/>
                <a:gd name="T32" fmla="*/ 26 w 104"/>
                <a:gd name="T33" fmla="*/ 11 h 52"/>
                <a:gd name="T34" fmla="*/ 22 w 104"/>
                <a:gd name="T35" fmla="*/ 7 h 52"/>
                <a:gd name="T36" fmla="*/ 15 w 104"/>
                <a:gd name="T37" fmla="*/ 11 h 52"/>
                <a:gd name="T38" fmla="*/ 11 w 104"/>
                <a:gd name="T39" fmla="*/ 14 h 52"/>
                <a:gd name="T40" fmla="*/ 8 w 104"/>
                <a:gd name="T41" fmla="*/ 18 h 52"/>
                <a:gd name="T42" fmla="*/ 8 w 104"/>
                <a:gd name="T43" fmla="*/ 26 h 52"/>
                <a:gd name="T44" fmla="*/ 4 w 104"/>
                <a:gd name="T45" fmla="*/ 33 h 52"/>
                <a:gd name="T46" fmla="*/ 0 w 104"/>
                <a:gd name="T47" fmla="*/ 37 h 52"/>
                <a:gd name="T48" fmla="*/ 4 w 104"/>
                <a:gd name="T49" fmla="*/ 44 h 52"/>
                <a:gd name="T50" fmla="*/ 8 w 104"/>
                <a:gd name="T51" fmla="*/ 44 h 52"/>
                <a:gd name="T52" fmla="*/ 11 w 104"/>
                <a:gd name="T53" fmla="*/ 40 h 52"/>
                <a:gd name="T54" fmla="*/ 26 w 104"/>
                <a:gd name="T55" fmla="*/ 37 h 52"/>
                <a:gd name="T56" fmla="*/ 34 w 104"/>
                <a:gd name="T57" fmla="*/ 40 h 52"/>
                <a:gd name="T58" fmla="*/ 37 w 104"/>
                <a:gd name="T59" fmla="*/ 37 h 52"/>
                <a:gd name="T60" fmla="*/ 41 w 104"/>
                <a:gd name="T61" fmla="*/ 37 h 52"/>
                <a:gd name="T62" fmla="*/ 48 w 104"/>
                <a:gd name="T63" fmla="*/ 40 h 52"/>
                <a:gd name="T64" fmla="*/ 56 w 104"/>
                <a:gd name="T65" fmla="*/ 37 h 52"/>
                <a:gd name="T66" fmla="*/ 67 w 104"/>
                <a:gd name="T67" fmla="*/ 40 h 52"/>
                <a:gd name="T68" fmla="*/ 74 w 104"/>
                <a:gd name="T69" fmla="*/ 48 h 52"/>
                <a:gd name="T70" fmla="*/ 85 w 104"/>
                <a:gd name="T71" fmla="*/ 52 h 52"/>
                <a:gd name="T72" fmla="*/ 85 w 104"/>
                <a:gd name="T73" fmla="*/ 52 h 52"/>
                <a:gd name="T74" fmla="*/ 96 w 104"/>
                <a:gd name="T75" fmla="*/ 48 h 52"/>
                <a:gd name="T76" fmla="*/ 100 w 104"/>
                <a:gd name="T77" fmla="*/ 44 h 52"/>
                <a:gd name="T78" fmla="*/ 104 w 104"/>
                <a:gd name="T7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52">
                  <a:moveTo>
                    <a:pt x="104" y="40"/>
                  </a:moveTo>
                  <a:lnTo>
                    <a:pt x="104" y="37"/>
                  </a:lnTo>
                  <a:lnTo>
                    <a:pt x="104" y="33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89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8" y="11"/>
                  </a:lnTo>
                  <a:lnTo>
                    <a:pt x="74" y="7"/>
                  </a:lnTo>
                  <a:lnTo>
                    <a:pt x="71" y="7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11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40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5" y="40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6" y="37"/>
                  </a:lnTo>
                  <a:lnTo>
                    <a:pt x="63" y="40"/>
                  </a:lnTo>
                  <a:lnTo>
                    <a:pt x="67" y="40"/>
                  </a:lnTo>
                  <a:lnTo>
                    <a:pt x="71" y="48"/>
                  </a:lnTo>
                  <a:lnTo>
                    <a:pt x="74" y="48"/>
                  </a:lnTo>
                  <a:lnTo>
                    <a:pt x="78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93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04" y="40"/>
                  </a:lnTo>
                  <a:lnTo>
                    <a:pt x="104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43"/>
            <p:cNvSpPr/>
            <p:nvPr/>
          </p:nvSpPr>
          <p:spPr bwMode="auto">
            <a:xfrm>
              <a:off x="4679009" y="1954956"/>
              <a:ext cx="104218" cy="66905"/>
            </a:xfrm>
            <a:custGeom>
              <a:avLst/>
              <a:gdLst>
                <a:gd name="T0" fmla="*/ 26 w 81"/>
                <a:gd name="T1" fmla="*/ 41 h 52"/>
                <a:gd name="T2" fmla="*/ 26 w 81"/>
                <a:gd name="T3" fmla="*/ 33 h 52"/>
                <a:gd name="T4" fmla="*/ 30 w 81"/>
                <a:gd name="T5" fmla="*/ 29 h 52"/>
                <a:gd name="T6" fmla="*/ 26 w 81"/>
                <a:gd name="T7" fmla="*/ 29 h 52"/>
                <a:gd name="T8" fmla="*/ 26 w 81"/>
                <a:gd name="T9" fmla="*/ 29 h 52"/>
                <a:gd name="T10" fmla="*/ 22 w 81"/>
                <a:gd name="T11" fmla="*/ 26 h 52"/>
                <a:gd name="T12" fmla="*/ 22 w 81"/>
                <a:gd name="T13" fmla="*/ 26 h 52"/>
                <a:gd name="T14" fmla="*/ 15 w 81"/>
                <a:gd name="T15" fmla="*/ 26 h 52"/>
                <a:gd name="T16" fmla="*/ 11 w 81"/>
                <a:gd name="T17" fmla="*/ 26 h 52"/>
                <a:gd name="T18" fmla="*/ 7 w 81"/>
                <a:gd name="T19" fmla="*/ 18 h 52"/>
                <a:gd name="T20" fmla="*/ 0 w 81"/>
                <a:gd name="T21" fmla="*/ 18 h 52"/>
                <a:gd name="T22" fmla="*/ 0 w 81"/>
                <a:gd name="T23" fmla="*/ 18 h 52"/>
                <a:gd name="T24" fmla="*/ 0 w 81"/>
                <a:gd name="T25" fmla="*/ 18 h 52"/>
                <a:gd name="T26" fmla="*/ 0 w 81"/>
                <a:gd name="T27" fmla="*/ 15 h 52"/>
                <a:gd name="T28" fmla="*/ 0 w 81"/>
                <a:gd name="T29" fmla="*/ 11 h 52"/>
                <a:gd name="T30" fmla="*/ 4 w 81"/>
                <a:gd name="T31" fmla="*/ 7 h 52"/>
                <a:gd name="T32" fmla="*/ 4 w 81"/>
                <a:gd name="T33" fmla="*/ 7 h 52"/>
                <a:gd name="T34" fmla="*/ 7 w 81"/>
                <a:gd name="T35" fmla="*/ 3 h 52"/>
                <a:gd name="T36" fmla="*/ 15 w 81"/>
                <a:gd name="T37" fmla="*/ 0 h 52"/>
                <a:gd name="T38" fmla="*/ 22 w 81"/>
                <a:gd name="T39" fmla="*/ 0 h 52"/>
                <a:gd name="T40" fmla="*/ 26 w 81"/>
                <a:gd name="T41" fmla="*/ 0 h 52"/>
                <a:gd name="T42" fmla="*/ 30 w 81"/>
                <a:gd name="T43" fmla="*/ 3 h 52"/>
                <a:gd name="T44" fmla="*/ 33 w 81"/>
                <a:gd name="T45" fmla="*/ 0 h 52"/>
                <a:gd name="T46" fmla="*/ 33 w 81"/>
                <a:gd name="T47" fmla="*/ 0 h 52"/>
                <a:gd name="T48" fmla="*/ 37 w 81"/>
                <a:gd name="T49" fmla="*/ 0 h 52"/>
                <a:gd name="T50" fmla="*/ 37 w 81"/>
                <a:gd name="T51" fmla="*/ 0 h 52"/>
                <a:gd name="T52" fmla="*/ 41 w 81"/>
                <a:gd name="T53" fmla="*/ 3 h 52"/>
                <a:gd name="T54" fmla="*/ 44 w 81"/>
                <a:gd name="T55" fmla="*/ 3 h 52"/>
                <a:gd name="T56" fmla="*/ 48 w 81"/>
                <a:gd name="T57" fmla="*/ 3 h 52"/>
                <a:gd name="T58" fmla="*/ 52 w 81"/>
                <a:gd name="T59" fmla="*/ 0 h 52"/>
                <a:gd name="T60" fmla="*/ 59 w 81"/>
                <a:gd name="T61" fmla="*/ 3 h 52"/>
                <a:gd name="T62" fmla="*/ 63 w 81"/>
                <a:gd name="T63" fmla="*/ 3 h 52"/>
                <a:gd name="T64" fmla="*/ 67 w 81"/>
                <a:gd name="T65" fmla="*/ 11 h 52"/>
                <a:gd name="T66" fmla="*/ 70 w 81"/>
                <a:gd name="T67" fmla="*/ 11 h 52"/>
                <a:gd name="T68" fmla="*/ 74 w 81"/>
                <a:gd name="T69" fmla="*/ 15 h 52"/>
                <a:gd name="T70" fmla="*/ 81 w 81"/>
                <a:gd name="T71" fmla="*/ 15 h 52"/>
                <a:gd name="T72" fmla="*/ 81 w 81"/>
                <a:gd name="T73" fmla="*/ 15 h 52"/>
                <a:gd name="T74" fmla="*/ 78 w 81"/>
                <a:gd name="T75" fmla="*/ 22 h 52"/>
                <a:gd name="T76" fmla="*/ 81 w 81"/>
                <a:gd name="T77" fmla="*/ 22 h 52"/>
                <a:gd name="T78" fmla="*/ 81 w 81"/>
                <a:gd name="T79" fmla="*/ 26 h 52"/>
                <a:gd name="T80" fmla="*/ 74 w 81"/>
                <a:gd name="T81" fmla="*/ 26 h 52"/>
                <a:gd name="T82" fmla="*/ 70 w 81"/>
                <a:gd name="T83" fmla="*/ 33 h 52"/>
                <a:gd name="T84" fmla="*/ 70 w 81"/>
                <a:gd name="T85" fmla="*/ 33 h 52"/>
                <a:gd name="T86" fmla="*/ 70 w 81"/>
                <a:gd name="T87" fmla="*/ 37 h 52"/>
                <a:gd name="T88" fmla="*/ 74 w 81"/>
                <a:gd name="T89" fmla="*/ 37 h 52"/>
                <a:gd name="T90" fmla="*/ 74 w 81"/>
                <a:gd name="T91" fmla="*/ 41 h 52"/>
                <a:gd name="T92" fmla="*/ 70 w 81"/>
                <a:gd name="T93" fmla="*/ 41 h 52"/>
                <a:gd name="T94" fmla="*/ 67 w 81"/>
                <a:gd name="T95" fmla="*/ 41 h 52"/>
                <a:gd name="T96" fmla="*/ 67 w 81"/>
                <a:gd name="T97" fmla="*/ 41 h 52"/>
                <a:gd name="T98" fmla="*/ 63 w 81"/>
                <a:gd name="T99" fmla="*/ 44 h 52"/>
                <a:gd name="T100" fmla="*/ 59 w 81"/>
                <a:gd name="T101" fmla="*/ 44 h 52"/>
                <a:gd name="T102" fmla="*/ 59 w 81"/>
                <a:gd name="T103" fmla="*/ 48 h 52"/>
                <a:gd name="T104" fmla="*/ 59 w 81"/>
                <a:gd name="T105" fmla="*/ 48 h 52"/>
                <a:gd name="T106" fmla="*/ 52 w 81"/>
                <a:gd name="T107" fmla="*/ 52 h 52"/>
                <a:gd name="T108" fmla="*/ 48 w 81"/>
                <a:gd name="T109" fmla="*/ 48 h 52"/>
                <a:gd name="T110" fmla="*/ 44 w 81"/>
                <a:gd name="T111" fmla="*/ 52 h 52"/>
                <a:gd name="T112" fmla="*/ 41 w 81"/>
                <a:gd name="T113" fmla="*/ 52 h 52"/>
                <a:gd name="T114" fmla="*/ 37 w 81"/>
                <a:gd name="T115" fmla="*/ 52 h 52"/>
                <a:gd name="T116" fmla="*/ 37 w 81"/>
                <a:gd name="T117" fmla="*/ 48 h 52"/>
                <a:gd name="T118" fmla="*/ 37 w 81"/>
                <a:gd name="T119" fmla="*/ 41 h 52"/>
                <a:gd name="T120" fmla="*/ 33 w 81"/>
                <a:gd name="T121" fmla="*/ 41 h 52"/>
                <a:gd name="T122" fmla="*/ 30 w 81"/>
                <a:gd name="T123" fmla="*/ 37 h 52"/>
                <a:gd name="T124" fmla="*/ 26 w 81"/>
                <a:gd name="T125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52">
                  <a:moveTo>
                    <a:pt x="26" y="41"/>
                  </a:moveTo>
                  <a:lnTo>
                    <a:pt x="26" y="33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7"/>
                  </a:lnTo>
                  <a:lnTo>
                    <a:pt x="74" y="37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3" y="44"/>
                  </a:lnTo>
                  <a:lnTo>
                    <a:pt x="59" y="44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7" y="48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37"/>
                  </a:lnTo>
                  <a:lnTo>
                    <a:pt x="26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44"/>
            <p:cNvSpPr/>
            <p:nvPr/>
          </p:nvSpPr>
          <p:spPr bwMode="auto">
            <a:xfrm>
              <a:off x="4731760" y="1958817"/>
              <a:ext cx="176269" cy="124804"/>
            </a:xfrm>
            <a:custGeom>
              <a:avLst/>
              <a:gdLst>
                <a:gd name="T0" fmla="*/ 3 w 137"/>
                <a:gd name="T1" fmla="*/ 49 h 97"/>
                <a:gd name="T2" fmla="*/ 11 w 137"/>
                <a:gd name="T3" fmla="*/ 49 h 97"/>
                <a:gd name="T4" fmla="*/ 18 w 137"/>
                <a:gd name="T5" fmla="*/ 45 h 97"/>
                <a:gd name="T6" fmla="*/ 22 w 137"/>
                <a:gd name="T7" fmla="*/ 41 h 97"/>
                <a:gd name="T8" fmla="*/ 26 w 137"/>
                <a:gd name="T9" fmla="*/ 38 h 97"/>
                <a:gd name="T10" fmla="*/ 33 w 137"/>
                <a:gd name="T11" fmla="*/ 38 h 97"/>
                <a:gd name="T12" fmla="*/ 29 w 137"/>
                <a:gd name="T13" fmla="*/ 34 h 97"/>
                <a:gd name="T14" fmla="*/ 29 w 137"/>
                <a:gd name="T15" fmla="*/ 30 h 97"/>
                <a:gd name="T16" fmla="*/ 40 w 137"/>
                <a:gd name="T17" fmla="*/ 23 h 97"/>
                <a:gd name="T18" fmla="*/ 37 w 137"/>
                <a:gd name="T19" fmla="*/ 19 h 97"/>
                <a:gd name="T20" fmla="*/ 48 w 137"/>
                <a:gd name="T21" fmla="*/ 12 h 97"/>
                <a:gd name="T22" fmla="*/ 55 w 137"/>
                <a:gd name="T23" fmla="*/ 4 h 97"/>
                <a:gd name="T24" fmla="*/ 59 w 137"/>
                <a:gd name="T25" fmla="*/ 0 h 97"/>
                <a:gd name="T26" fmla="*/ 66 w 137"/>
                <a:gd name="T27" fmla="*/ 4 h 97"/>
                <a:gd name="T28" fmla="*/ 70 w 137"/>
                <a:gd name="T29" fmla="*/ 4 h 97"/>
                <a:gd name="T30" fmla="*/ 77 w 137"/>
                <a:gd name="T31" fmla="*/ 4 h 97"/>
                <a:gd name="T32" fmla="*/ 85 w 137"/>
                <a:gd name="T33" fmla="*/ 4 h 97"/>
                <a:gd name="T34" fmla="*/ 92 w 137"/>
                <a:gd name="T35" fmla="*/ 8 h 97"/>
                <a:gd name="T36" fmla="*/ 103 w 137"/>
                <a:gd name="T37" fmla="*/ 8 h 97"/>
                <a:gd name="T38" fmla="*/ 103 w 137"/>
                <a:gd name="T39" fmla="*/ 15 h 97"/>
                <a:gd name="T40" fmla="*/ 103 w 137"/>
                <a:gd name="T41" fmla="*/ 23 h 97"/>
                <a:gd name="T42" fmla="*/ 111 w 137"/>
                <a:gd name="T43" fmla="*/ 30 h 97"/>
                <a:gd name="T44" fmla="*/ 118 w 137"/>
                <a:gd name="T45" fmla="*/ 38 h 97"/>
                <a:gd name="T46" fmla="*/ 126 w 137"/>
                <a:gd name="T47" fmla="*/ 45 h 97"/>
                <a:gd name="T48" fmla="*/ 133 w 137"/>
                <a:gd name="T49" fmla="*/ 52 h 97"/>
                <a:gd name="T50" fmla="*/ 133 w 137"/>
                <a:gd name="T51" fmla="*/ 56 h 97"/>
                <a:gd name="T52" fmla="*/ 122 w 137"/>
                <a:gd name="T53" fmla="*/ 64 h 97"/>
                <a:gd name="T54" fmla="*/ 118 w 137"/>
                <a:gd name="T55" fmla="*/ 64 h 97"/>
                <a:gd name="T56" fmla="*/ 122 w 137"/>
                <a:gd name="T57" fmla="*/ 71 h 97"/>
                <a:gd name="T58" fmla="*/ 126 w 137"/>
                <a:gd name="T59" fmla="*/ 78 h 97"/>
                <a:gd name="T60" fmla="*/ 126 w 137"/>
                <a:gd name="T61" fmla="*/ 82 h 97"/>
                <a:gd name="T62" fmla="*/ 111 w 137"/>
                <a:gd name="T63" fmla="*/ 86 h 97"/>
                <a:gd name="T64" fmla="*/ 111 w 137"/>
                <a:gd name="T65" fmla="*/ 97 h 97"/>
                <a:gd name="T66" fmla="*/ 103 w 137"/>
                <a:gd name="T67" fmla="*/ 93 h 97"/>
                <a:gd name="T68" fmla="*/ 96 w 137"/>
                <a:gd name="T69" fmla="*/ 93 h 97"/>
                <a:gd name="T70" fmla="*/ 89 w 137"/>
                <a:gd name="T71" fmla="*/ 97 h 97"/>
                <a:gd name="T72" fmla="*/ 85 w 137"/>
                <a:gd name="T73" fmla="*/ 93 h 97"/>
                <a:gd name="T74" fmla="*/ 77 w 137"/>
                <a:gd name="T75" fmla="*/ 97 h 97"/>
                <a:gd name="T76" fmla="*/ 70 w 137"/>
                <a:gd name="T77" fmla="*/ 93 h 97"/>
                <a:gd name="T78" fmla="*/ 66 w 137"/>
                <a:gd name="T79" fmla="*/ 93 h 97"/>
                <a:gd name="T80" fmla="*/ 55 w 137"/>
                <a:gd name="T81" fmla="*/ 93 h 97"/>
                <a:gd name="T82" fmla="*/ 51 w 137"/>
                <a:gd name="T83" fmla="*/ 89 h 97"/>
                <a:gd name="T84" fmla="*/ 37 w 137"/>
                <a:gd name="T85" fmla="*/ 89 h 97"/>
                <a:gd name="T86" fmla="*/ 33 w 137"/>
                <a:gd name="T87" fmla="*/ 89 h 97"/>
                <a:gd name="T88" fmla="*/ 14 w 137"/>
                <a:gd name="T89" fmla="*/ 93 h 97"/>
                <a:gd name="T90" fmla="*/ 7 w 137"/>
                <a:gd name="T91" fmla="*/ 89 h 97"/>
                <a:gd name="T92" fmla="*/ 7 w 137"/>
                <a:gd name="T93" fmla="*/ 89 h 97"/>
                <a:gd name="T94" fmla="*/ 0 w 137"/>
                <a:gd name="T95" fmla="*/ 82 h 97"/>
                <a:gd name="T96" fmla="*/ 7 w 137"/>
                <a:gd name="T97" fmla="*/ 75 h 97"/>
                <a:gd name="T98" fmla="*/ 3 w 137"/>
                <a:gd name="T99" fmla="*/ 64 h 97"/>
                <a:gd name="T100" fmla="*/ 3 w 137"/>
                <a:gd name="T101" fmla="*/ 60 h 97"/>
                <a:gd name="T102" fmla="*/ 0 w 137"/>
                <a:gd name="T103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" h="97">
                  <a:moveTo>
                    <a:pt x="0" y="49"/>
                  </a:moveTo>
                  <a:lnTo>
                    <a:pt x="3" y="49"/>
                  </a:lnTo>
                  <a:lnTo>
                    <a:pt x="7" y="45"/>
                  </a:lnTo>
                  <a:lnTo>
                    <a:pt x="11" y="49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1"/>
                  </a:lnTo>
                  <a:lnTo>
                    <a:pt x="22" y="41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3" y="34"/>
                  </a:lnTo>
                  <a:lnTo>
                    <a:pt x="29" y="34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40" y="12"/>
                  </a:lnTo>
                  <a:lnTo>
                    <a:pt x="48" y="12"/>
                  </a:lnTo>
                  <a:lnTo>
                    <a:pt x="51" y="8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1" y="8"/>
                  </a:lnTo>
                  <a:lnTo>
                    <a:pt x="85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3" y="8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30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18" y="45"/>
                  </a:lnTo>
                  <a:lnTo>
                    <a:pt x="126" y="45"/>
                  </a:lnTo>
                  <a:lnTo>
                    <a:pt x="133" y="49"/>
                  </a:lnTo>
                  <a:lnTo>
                    <a:pt x="133" y="52"/>
                  </a:lnTo>
                  <a:lnTo>
                    <a:pt x="137" y="56"/>
                  </a:lnTo>
                  <a:lnTo>
                    <a:pt x="133" y="56"/>
                  </a:lnTo>
                  <a:lnTo>
                    <a:pt x="129" y="64"/>
                  </a:lnTo>
                  <a:lnTo>
                    <a:pt x="122" y="64"/>
                  </a:lnTo>
                  <a:lnTo>
                    <a:pt x="118" y="60"/>
                  </a:lnTo>
                  <a:lnTo>
                    <a:pt x="118" y="64"/>
                  </a:lnTo>
                  <a:lnTo>
                    <a:pt x="118" y="67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8" y="86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3" y="93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92" y="93"/>
                  </a:lnTo>
                  <a:lnTo>
                    <a:pt x="89" y="97"/>
                  </a:lnTo>
                  <a:lnTo>
                    <a:pt x="85" y="97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77" y="97"/>
                  </a:lnTo>
                  <a:lnTo>
                    <a:pt x="74" y="93"/>
                  </a:lnTo>
                  <a:lnTo>
                    <a:pt x="70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1" y="89"/>
                  </a:lnTo>
                  <a:lnTo>
                    <a:pt x="44" y="89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86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7" y="75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45"/>
            <p:cNvSpPr/>
            <p:nvPr/>
          </p:nvSpPr>
          <p:spPr bwMode="auto">
            <a:xfrm>
              <a:off x="4717610" y="2059174"/>
              <a:ext cx="347390" cy="195568"/>
            </a:xfrm>
            <a:custGeom>
              <a:avLst/>
              <a:gdLst>
                <a:gd name="T0" fmla="*/ 40 w 270"/>
                <a:gd name="T1" fmla="*/ 11 h 152"/>
                <a:gd name="T2" fmla="*/ 62 w 270"/>
                <a:gd name="T3" fmla="*/ 11 h 152"/>
                <a:gd name="T4" fmla="*/ 77 w 270"/>
                <a:gd name="T5" fmla="*/ 15 h 152"/>
                <a:gd name="T6" fmla="*/ 96 w 270"/>
                <a:gd name="T7" fmla="*/ 15 h 152"/>
                <a:gd name="T8" fmla="*/ 111 w 270"/>
                <a:gd name="T9" fmla="*/ 15 h 152"/>
                <a:gd name="T10" fmla="*/ 122 w 270"/>
                <a:gd name="T11" fmla="*/ 8 h 152"/>
                <a:gd name="T12" fmla="*/ 140 w 270"/>
                <a:gd name="T13" fmla="*/ 0 h 152"/>
                <a:gd name="T14" fmla="*/ 170 w 270"/>
                <a:gd name="T15" fmla="*/ 0 h 152"/>
                <a:gd name="T16" fmla="*/ 185 w 270"/>
                <a:gd name="T17" fmla="*/ 15 h 152"/>
                <a:gd name="T18" fmla="*/ 196 w 270"/>
                <a:gd name="T19" fmla="*/ 30 h 152"/>
                <a:gd name="T20" fmla="*/ 218 w 270"/>
                <a:gd name="T21" fmla="*/ 37 h 152"/>
                <a:gd name="T22" fmla="*/ 237 w 270"/>
                <a:gd name="T23" fmla="*/ 45 h 152"/>
                <a:gd name="T24" fmla="*/ 255 w 270"/>
                <a:gd name="T25" fmla="*/ 45 h 152"/>
                <a:gd name="T26" fmla="*/ 270 w 270"/>
                <a:gd name="T27" fmla="*/ 52 h 152"/>
                <a:gd name="T28" fmla="*/ 266 w 270"/>
                <a:gd name="T29" fmla="*/ 71 h 152"/>
                <a:gd name="T30" fmla="*/ 255 w 270"/>
                <a:gd name="T31" fmla="*/ 86 h 152"/>
                <a:gd name="T32" fmla="*/ 248 w 270"/>
                <a:gd name="T33" fmla="*/ 97 h 152"/>
                <a:gd name="T34" fmla="*/ 233 w 270"/>
                <a:gd name="T35" fmla="*/ 104 h 152"/>
                <a:gd name="T36" fmla="*/ 218 w 270"/>
                <a:gd name="T37" fmla="*/ 108 h 152"/>
                <a:gd name="T38" fmla="*/ 203 w 270"/>
                <a:gd name="T39" fmla="*/ 108 h 152"/>
                <a:gd name="T40" fmla="*/ 203 w 270"/>
                <a:gd name="T41" fmla="*/ 119 h 152"/>
                <a:gd name="T42" fmla="*/ 203 w 270"/>
                <a:gd name="T43" fmla="*/ 112 h 152"/>
                <a:gd name="T44" fmla="*/ 192 w 270"/>
                <a:gd name="T45" fmla="*/ 119 h 152"/>
                <a:gd name="T46" fmla="*/ 181 w 270"/>
                <a:gd name="T47" fmla="*/ 123 h 152"/>
                <a:gd name="T48" fmla="*/ 192 w 270"/>
                <a:gd name="T49" fmla="*/ 126 h 152"/>
                <a:gd name="T50" fmla="*/ 196 w 270"/>
                <a:gd name="T51" fmla="*/ 130 h 152"/>
                <a:gd name="T52" fmla="*/ 203 w 270"/>
                <a:gd name="T53" fmla="*/ 134 h 152"/>
                <a:gd name="T54" fmla="*/ 196 w 270"/>
                <a:gd name="T55" fmla="*/ 119 h 152"/>
                <a:gd name="T56" fmla="*/ 211 w 270"/>
                <a:gd name="T57" fmla="*/ 134 h 152"/>
                <a:gd name="T58" fmla="*/ 222 w 270"/>
                <a:gd name="T59" fmla="*/ 130 h 152"/>
                <a:gd name="T60" fmla="*/ 225 w 270"/>
                <a:gd name="T61" fmla="*/ 138 h 152"/>
                <a:gd name="T62" fmla="*/ 199 w 270"/>
                <a:gd name="T63" fmla="*/ 145 h 152"/>
                <a:gd name="T64" fmla="*/ 177 w 270"/>
                <a:gd name="T65" fmla="*/ 149 h 152"/>
                <a:gd name="T66" fmla="*/ 170 w 270"/>
                <a:gd name="T67" fmla="*/ 134 h 152"/>
                <a:gd name="T68" fmla="*/ 177 w 270"/>
                <a:gd name="T69" fmla="*/ 126 h 152"/>
                <a:gd name="T70" fmla="*/ 174 w 270"/>
                <a:gd name="T71" fmla="*/ 123 h 152"/>
                <a:gd name="T72" fmla="*/ 159 w 270"/>
                <a:gd name="T73" fmla="*/ 119 h 152"/>
                <a:gd name="T74" fmla="*/ 151 w 270"/>
                <a:gd name="T75" fmla="*/ 115 h 152"/>
                <a:gd name="T76" fmla="*/ 155 w 270"/>
                <a:gd name="T77" fmla="*/ 112 h 152"/>
                <a:gd name="T78" fmla="*/ 151 w 270"/>
                <a:gd name="T79" fmla="*/ 108 h 152"/>
                <a:gd name="T80" fmla="*/ 144 w 270"/>
                <a:gd name="T81" fmla="*/ 112 h 152"/>
                <a:gd name="T82" fmla="*/ 133 w 270"/>
                <a:gd name="T83" fmla="*/ 119 h 152"/>
                <a:gd name="T84" fmla="*/ 122 w 270"/>
                <a:gd name="T85" fmla="*/ 130 h 152"/>
                <a:gd name="T86" fmla="*/ 122 w 270"/>
                <a:gd name="T87" fmla="*/ 138 h 152"/>
                <a:gd name="T88" fmla="*/ 103 w 270"/>
                <a:gd name="T89" fmla="*/ 138 h 152"/>
                <a:gd name="T90" fmla="*/ 103 w 270"/>
                <a:gd name="T91" fmla="*/ 130 h 152"/>
                <a:gd name="T92" fmla="*/ 111 w 270"/>
                <a:gd name="T93" fmla="*/ 115 h 152"/>
                <a:gd name="T94" fmla="*/ 122 w 270"/>
                <a:gd name="T95" fmla="*/ 112 h 152"/>
                <a:gd name="T96" fmla="*/ 111 w 270"/>
                <a:gd name="T97" fmla="*/ 97 h 152"/>
                <a:gd name="T98" fmla="*/ 100 w 270"/>
                <a:gd name="T99" fmla="*/ 82 h 152"/>
                <a:gd name="T100" fmla="*/ 81 w 270"/>
                <a:gd name="T101" fmla="*/ 78 h 152"/>
                <a:gd name="T102" fmla="*/ 70 w 270"/>
                <a:gd name="T103" fmla="*/ 75 h 152"/>
                <a:gd name="T104" fmla="*/ 66 w 270"/>
                <a:gd name="T105" fmla="*/ 86 h 152"/>
                <a:gd name="T106" fmla="*/ 44 w 270"/>
                <a:gd name="T107" fmla="*/ 93 h 152"/>
                <a:gd name="T108" fmla="*/ 22 w 270"/>
                <a:gd name="T109" fmla="*/ 89 h 152"/>
                <a:gd name="T110" fmla="*/ 7 w 270"/>
                <a:gd name="T111" fmla="*/ 86 h 152"/>
                <a:gd name="T112" fmla="*/ 3 w 270"/>
                <a:gd name="T113" fmla="*/ 67 h 152"/>
                <a:gd name="T114" fmla="*/ 18 w 270"/>
                <a:gd name="T115" fmla="*/ 45 h 152"/>
                <a:gd name="T116" fmla="*/ 22 w 270"/>
                <a:gd name="T117" fmla="*/ 34 h 152"/>
                <a:gd name="T118" fmla="*/ 18 w 270"/>
                <a:gd name="T119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0" h="152">
                  <a:moveTo>
                    <a:pt x="18" y="11"/>
                  </a:moveTo>
                  <a:lnTo>
                    <a:pt x="18" y="11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5" y="11"/>
                  </a:lnTo>
                  <a:lnTo>
                    <a:pt x="62" y="11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8" y="19"/>
                  </a:lnTo>
                  <a:lnTo>
                    <a:pt x="92" y="15"/>
                  </a:lnTo>
                  <a:lnTo>
                    <a:pt x="96" y="15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3" y="15"/>
                  </a:lnTo>
                  <a:lnTo>
                    <a:pt x="107" y="15"/>
                  </a:lnTo>
                  <a:lnTo>
                    <a:pt x="111" y="15"/>
                  </a:lnTo>
                  <a:lnTo>
                    <a:pt x="114" y="15"/>
                  </a:lnTo>
                  <a:lnTo>
                    <a:pt x="118" y="19"/>
                  </a:lnTo>
                  <a:lnTo>
                    <a:pt x="122" y="19"/>
                  </a:lnTo>
                  <a:lnTo>
                    <a:pt x="122" y="11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8"/>
                  </a:lnTo>
                  <a:lnTo>
                    <a:pt x="174" y="8"/>
                  </a:lnTo>
                  <a:lnTo>
                    <a:pt x="174" y="11"/>
                  </a:lnTo>
                  <a:lnTo>
                    <a:pt x="177" y="19"/>
                  </a:lnTo>
                  <a:lnTo>
                    <a:pt x="185" y="15"/>
                  </a:lnTo>
                  <a:lnTo>
                    <a:pt x="188" y="19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2" y="26"/>
                  </a:lnTo>
                  <a:lnTo>
                    <a:pt x="196" y="30"/>
                  </a:lnTo>
                  <a:lnTo>
                    <a:pt x="203" y="37"/>
                  </a:lnTo>
                  <a:lnTo>
                    <a:pt x="203" y="34"/>
                  </a:lnTo>
                  <a:lnTo>
                    <a:pt x="211" y="37"/>
                  </a:lnTo>
                  <a:lnTo>
                    <a:pt x="214" y="37"/>
                  </a:lnTo>
                  <a:lnTo>
                    <a:pt x="218" y="37"/>
                  </a:lnTo>
                  <a:lnTo>
                    <a:pt x="222" y="34"/>
                  </a:lnTo>
                  <a:lnTo>
                    <a:pt x="225" y="34"/>
                  </a:lnTo>
                  <a:lnTo>
                    <a:pt x="229" y="41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44" y="45"/>
                  </a:lnTo>
                  <a:lnTo>
                    <a:pt x="248" y="45"/>
                  </a:lnTo>
                  <a:lnTo>
                    <a:pt x="251" y="49"/>
                  </a:lnTo>
                  <a:lnTo>
                    <a:pt x="255" y="45"/>
                  </a:lnTo>
                  <a:lnTo>
                    <a:pt x="259" y="49"/>
                  </a:lnTo>
                  <a:lnTo>
                    <a:pt x="262" y="49"/>
                  </a:lnTo>
                  <a:lnTo>
                    <a:pt x="266" y="49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0" y="56"/>
                  </a:lnTo>
                  <a:lnTo>
                    <a:pt x="266" y="60"/>
                  </a:lnTo>
                  <a:lnTo>
                    <a:pt x="262" y="60"/>
                  </a:lnTo>
                  <a:lnTo>
                    <a:pt x="262" y="67"/>
                  </a:lnTo>
                  <a:lnTo>
                    <a:pt x="266" y="71"/>
                  </a:lnTo>
                  <a:lnTo>
                    <a:pt x="270" y="75"/>
                  </a:lnTo>
                  <a:lnTo>
                    <a:pt x="266" y="78"/>
                  </a:lnTo>
                  <a:lnTo>
                    <a:pt x="266" y="82"/>
                  </a:lnTo>
                  <a:lnTo>
                    <a:pt x="262" y="86"/>
                  </a:lnTo>
                  <a:lnTo>
                    <a:pt x="255" y="86"/>
                  </a:lnTo>
                  <a:lnTo>
                    <a:pt x="251" y="89"/>
                  </a:lnTo>
                  <a:lnTo>
                    <a:pt x="251" y="93"/>
                  </a:lnTo>
                  <a:lnTo>
                    <a:pt x="248" y="97"/>
                  </a:lnTo>
                  <a:lnTo>
                    <a:pt x="248" y="101"/>
                  </a:lnTo>
                  <a:lnTo>
                    <a:pt x="248" y="97"/>
                  </a:lnTo>
                  <a:lnTo>
                    <a:pt x="244" y="97"/>
                  </a:lnTo>
                  <a:lnTo>
                    <a:pt x="240" y="101"/>
                  </a:lnTo>
                  <a:lnTo>
                    <a:pt x="237" y="101"/>
                  </a:lnTo>
                  <a:lnTo>
                    <a:pt x="233" y="101"/>
                  </a:lnTo>
                  <a:lnTo>
                    <a:pt x="233" y="104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18" y="108"/>
                  </a:lnTo>
                  <a:lnTo>
                    <a:pt x="218" y="112"/>
                  </a:lnTo>
                  <a:lnTo>
                    <a:pt x="211" y="108"/>
                  </a:lnTo>
                  <a:lnTo>
                    <a:pt x="207" y="112"/>
                  </a:lnTo>
                  <a:lnTo>
                    <a:pt x="207" y="112"/>
                  </a:lnTo>
                  <a:lnTo>
                    <a:pt x="203" y="108"/>
                  </a:lnTo>
                  <a:lnTo>
                    <a:pt x="203" y="108"/>
                  </a:lnTo>
                  <a:lnTo>
                    <a:pt x="203" y="112"/>
                  </a:lnTo>
                  <a:lnTo>
                    <a:pt x="207" y="112"/>
                  </a:lnTo>
                  <a:lnTo>
                    <a:pt x="203" y="115"/>
                  </a:lnTo>
                  <a:lnTo>
                    <a:pt x="203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3" y="115"/>
                  </a:lnTo>
                  <a:lnTo>
                    <a:pt x="203" y="112"/>
                  </a:lnTo>
                  <a:lnTo>
                    <a:pt x="199" y="112"/>
                  </a:lnTo>
                  <a:lnTo>
                    <a:pt x="199" y="112"/>
                  </a:lnTo>
                  <a:lnTo>
                    <a:pt x="196" y="119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1" y="119"/>
                  </a:lnTo>
                  <a:lnTo>
                    <a:pt x="181" y="123"/>
                  </a:lnTo>
                  <a:lnTo>
                    <a:pt x="181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9" y="130"/>
                  </a:lnTo>
                  <a:lnTo>
                    <a:pt x="199" y="134"/>
                  </a:lnTo>
                  <a:lnTo>
                    <a:pt x="203" y="134"/>
                  </a:lnTo>
                  <a:lnTo>
                    <a:pt x="207" y="138"/>
                  </a:lnTo>
                  <a:lnTo>
                    <a:pt x="207" y="134"/>
                  </a:lnTo>
                  <a:lnTo>
                    <a:pt x="203" y="130"/>
                  </a:lnTo>
                  <a:lnTo>
                    <a:pt x="196" y="123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9" y="123"/>
                  </a:lnTo>
                  <a:lnTo>
                    <a:pt x="199" y="126"/>
                  </a:lnTo>
                  <a:lnTo>
                    <a:pt x="207" y="134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4" y="134"/>
                  </a:lnTo>
                  <a:lnTo>
                    <a:pt x="218" y="134"/>
                  </a:lnTo>
                  <a:lnTo>
                    <a:pt x="218" y="130"/>
                  </a:lnTo>
                  <a:lnTo>
                    <a:pt x="222" y="130"/>
                  </a:lnTo>
                  <a:lnTo>
                    <a:pt x="229" y="130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8"/>
                  </a:lnTo>
                  <a:lnTo>
                    <a:pt x="225" y="138"/>
                  </a:lnTo>
                  <a:lnTo>
                    <a:pt x="218" y="141"/>
                  </a:lnTo>
                  <a:lnTo>
                    <a:pt x="211" y="138"/>
                  </a:lnTo>
                  <a:lnTo>
                    <a:pt x="207" y="141"/>
                  </a:lnTo>
                  <a:lnTo>
                    <a:pt x="207" y="145"/>
                  </a:lnTo>
                  <a:lnTo>
                    <a:pt x="199" y="145"/>
                  </a:lnTo>
                  <a:lnTo>
                    <a:pt x="192" y="149"/>
                  </a:lnTo>
                  <a:lnTo>
                    <a:pt x="188" y="152"/>
                  </a:lnTo>
                  <a:lnTo>
                    <a:pt x="181" y="152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1" y="141"/>
                  </a:lnTo>
                  <a:lnTo>
                    <a:pt x="181" y="141"/>
                  </a:lnTo>
                  <a:lnTo>
                    <a:pt x="177" y="13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7" y="126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7" y="123"/>
                  </a:lnTo>
                  <a:lnTo>
                    <a:pt x="177" y="119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0" y="119"/>
                  </a:lnTo>
                  <a:lnTo>
                    <a:pt x="166" y="119"/>
                  </a:lnTo>
                  <a:lnTo>
                    <a:pt x="162" y="123"/>
                  </a:lnTo>
                  <a:lnTo>
                    <a:pt x="159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5"/>
                  </a:lnTo>
                  <a:lnTo>
                    <a:pt x="151" y="115"/>
                  </a:lnTo>
                  <a:lnTo>
                    <a:pt x="144" y="115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9" y="112"/>
                  </a:lnTo>
                  <a:lnTo>
                    <a:pt x="162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44" y="108"/>
                  </a:lnTo>
                  <a:lnTo>
                    <a:pt x="140" y="112"/>
                  </a:lnTo>
                  <a:lnTo>
                    <a:pt x="137" y="112"/>
                  </a:lnTo>
                  <a:lnTo>
                    <a:pt x="133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5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18" y="134"/>
                  </a:lnTo>
                  <a:lnTo>
                    <a:pt x="114" y="134"/>
                  </a:lnTo>
                  <a:lnTo>
                    <a:pt x="111" y="138"/>
                  </a:lnTo>
                  <a:lnTo>
                    <a:pt x="103" y="138"/>
                  </a:lnTo>
                  <a:lnTo>
                    <a:pt x="100" y="138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7" y="123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07" y="115"/>
                  </a:lnTo>
                  <a:lnTo>
                    <a:pt x="111" y="115"/>
                  </a:lnTo>
                  <a:lnTo>
                    <a:pt x="114" y="112"/>
                  </a:lnTo>
                  <a:lnTo>
                    <a:pt x="118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2" y="108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1" y="101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7" y="93"/>
                  </a:lnTo>
                  <a:lnTo>
                    <a:pt x="107" y="89"/>
                  </a:lnTo>
                  <a:lnTo>
                    <a:pt x="103" y="86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2"/>
                  </a:lnTo>
                  <a:lnTo>
                    <a:pt x="85" y="78"/>
                  </a:lnTo>
                  <a:lnTo>
                    <a:pt x="81" y="78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66" y="75"/>
                  </a:lnTo>
                  <a:lnTo>
                    <a:pt x="66" y="78"/>
                  </a:lnTo>
                  <a:lnTo>
                    <a:pt x="66" y="82"/>
                  </a:lnTo>
                  <a:lnTo>
                    <a:pt x="66" y="86"/>
                  </a:lnTo>
                  <a:lnTo>
                    <a:pt x="62" y="86"/>
                  </a:lnTo>
                  <a:lnTo>
                    <a:pt x="59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4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4" y="86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18" y="49"/>
                  </a:lnTo>
                  <a:lnTo>
                    <a:pt x="18" y="45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5" y="37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5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8" y="15"/>
                  </a:lnTo>
                  <a:lnTo>
                    <a:pt x="18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4802526" y="2155670"/>
              <a:ext cx="72051" cy="75912"/>
            </a:xfrm>
            <a:custGeom>
              <a:avLst/>
              <a:gdLst>
                <a:gd name="T0" fmla="*/ 0 w 56"/>
                <a:gd name="T1" fmla="*/ 11 h 59"/>
                <a:gd name="T2" fmla="*/ 0 w 56"/>
                <a:gd name="T3" fmla="*/ 7 h 59"/>
                <a:gd name="T4" fmla="*/ 0 w 56"/>
                <a:gd name="T5" fmla="*/ 3 h 59"/>
                <a:gd name="T6" fmla="*/ 0 w 56"/>
                <a:gd name="T7" fmla="*/ 0 h 59"/>
                <a:gd name="T8" fmla="*/ 4 w 56"/>
                <a:gd name="T9" fmla="*/ 3 h 59"/>
                <a:gd name="T10" fmla="*/ 4 w 56"/>
                <a:gd name="T11" fmla="*/ 0 h 59"/>
                <a:gd name="T12" fmla="*/ 8 w 56"/>
                <a:gd name="T13" fmla="*/ 3 h 59"/>
                <a:gd name="T14" fmla="*/ 8 w 56"/>
                <a:gd name="T15" fmla="*/ 0 h 59"/>
                <a:gd name="T16" fmla="*/ 11 w 56"/>
                <a:gd name="T17" fmla="*/ 0 h 59"/>
                <a:gd name="T18" fmla="*/ 11 w 56"/>
                <a:gd name="T19" fmla="*/ 0 h 59"/>
                <a:gd name="T20" fmla="*/ 15 w 56"/>
                <a:gd name="T21" fmla="*/ 3 h 59"/>
                <a:gd name="T22" fmla="*/ 19 w 56"/>
                <a:gd name="T23" fmla="*/ 3 h 59"/>
                <a:gd name="T24" fmla="*/ 26 w 56"/>
                <a:gd name="T25" fmla="*/ 7 h 59"/>
                <a:gd name="T26" fmla="*/ 30 w 56"/>
                <a:gd name="T27" fmla="*/ 7 h 59"/>
                <a:gd name="T28" fmla="*/ 30 w 56"/>
                <a:gd name="T29" fmla="*/ 7 h 59"/>
                <a:gd name="T30" fmla="*/ 34 w 56"/>
                <a:gd name="T31" fmla="*/ 7 h 59"/>
                <a:gd name="T32" fmla="*/ 37 w 56"/>
                <a:gd name="T33" fmla="*/ 11 h 59"/>
                <a:gd name="T34" fmla="*/ 41 w 56"/>
                <a:gd name="T35" fmla="*/ 14 h 59"/>
                <a:gd name="T36" fmla="*/ 41 w 56"/>
                <a:gd name="T37" fmla="*/ 18 h 59"/>
                <a:gd name="T38" fmla="*/ 41 w 56"/>
                <a:gd name="T39" fmla="*/ 22 h 59"/>
                <a:gd name="T40" fmla="*/ 45 w 56"/>
                <a:gd name="T41" fmla="*/ 22 h 59"/>
                <a:gd name="T42" fmla="*/ 45 w 56"/>
                <a:gd name="T43" fmla="*/ 26 h 59"/>
                <a:gd name="T44" fmla="*/ 52 w 56"/>
                <a:gd name="T45" fmla="*/ 29 h 59"/>
                <a:gd name="T46" fmla="*/ 56 w 56"/>
                <a:gd name="T47" fmla="*/ 29 h 59"/>
                <a:gd name="T48" fmla="*/ 56 w 56"/>
                <a:gd name="T49" fmla="*/ 33 h 59"/>
                <a:gd name="T50" fmla="*/ 56 w 56"/>
                <a:gd name="T51" fmla="*/ 37 h 59"/>
                <a:gd name="T52" fmla="*/ 56 w 56"/>
                <a:gd name="T53" fmla="*/ 40 h 59"/>
                <a:gd name="T54" fmla="*/ 56 w 56"/>
                <a:gd name="T55" fmla="*/ 40 h 59"/>
                <a:gd name="T56" fmla="*/ 52 w 56"/>
                <a:gd name="T57" fmla="*/ 40 h 59"/>
                <a:gd name="T58" fmla="*/ 48 w 56"/>
                <a:gd name="T59" fmla="*/ 37 h 59"/>
                <a:gd name="T60" fmla="*/ 45 w 56"/>
                <a:gd name="T61" fmla="*/ 40 h 59"/>
                <a:gd name="T62" fmla="*/ 41 w 56"/>
                <a:gd name="T63" fmla="*/ 40 h 59"/>
                <a:gd name="T64" fmla="*/ 41 w 56"/>
                <a:gd name="T65" fmla="*/ 44 h 59"/>
                <a:gd name="T66" fmla="*/ 41 w 56"/>
                <a:gd name="T67" fmla="*/ 48 h 59"/>
                <a:gd name="T68" fmla="*/ 41 w 56"/>
                <a:gd name="T69" fmla="*/ 48 h 59"/>
                <a:gd name="T70" fmla="*/ 37 w 56"/>
                <a:gd name="T71" fmla="*/ 55 h 59"/>
                <a:gd name="T72" fmla="*/ 37 w 56"/>
                <a:gd name="T73" fmla="*/ 55 h 59"/>
                <a:gd name="T74" fmla="*/ 34 w 56"/>
                <a:gd name="T75" fmla="*/ 55 h 59"/>
                <a:gd name="T76" fmla="*/ 30 w 56"/>
                <a:gd name="T77" fmla="*/ 59 h 59"/>
                <a:gd name="T78" fmla="*/ 30 w 56"/>
                <a:gd name="T79" fmla="*/ 55 h 59"/>
                <a:gd name="T80" fmla="*/ 30 w 56"/>
                <a:gd name="T81" fmla="*/ 51 h 59"/>
                <a:gd name="T82" fmla="*/ 30 w 56"/>
                <a:gd name="T83" fmla="*/ 40 h 59"/>
                <a:gd name="T84" fmla="*/ 26 w 56"/>
                <a:gd name="T85" fmla="*/ 33 h 59"/>
                <a:gd name="T86" fmla="*/ 26 w 56"/>
                <a:gd name="T87" fmla="*/ 29 h 59"/>
                <a:gd name="T88" fmla="*/ 15 w 56"/>
                <a:gd name="T89" fmla="*/ 26 h 59"/>
                <a:gd name="T90" fmla="*/ 15 w 56"/>
                <a:gd name="T91" fmla="*/ 22 h 59"/>
                <a:gd name="T92" fmla="*/ 11 w 56"/>
                <a:gd name="T93" fmla="*/ 14 h 59"/>
                <a:gd name="T94" fmla="*/ 8 w 56"/>
                <a:gd name="T95" fmla="*/ 11 h 59"/>
                <a:gd name="T96" fmla="*/ 0 w 56"/>
                <a:gd name="T9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" h="59">
                  <a:moveTo>
                    <a:pt x="0" y="11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2" y="40"/>
                  </a:lnTo>
                  <a:lnTo>
                    <a:pt x="48" y="37"/>
                  </a:lnTo>
                  <a:lnTo>
                    <a:pt x="45" y="40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0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688015" y="2169824"/>
              <a:ext cx="186562" cy="104218"/>
            </a:xfrm>
            <a:custGeom>
              <a:avLst/>
              <a:gdLst>
                <a:gd name="T0" fmla="*/ 34 w 145"/>
                <a:gd name="T1" fmla="*/ 0 h 81"/>
                <a:gd name="T2" fmla="*/ 41 w 145"/>
                <a:gd name="T3" fmla="*/ 0 h 81"/>
                <a:gd name="T4" fmla="*/ 52 w 145"/>
                <a:gd name="T5" fmla="*/ 3 h 81"/>
                <a:gd name="T6" fmla="*/ 56 w 145"/>
                <a:gd name="T7" fmla="*/ 7 h 81"/>
                <a:gd name="T8" fmla="*/ 67 w 145"/>
                <a:gd name="T9" fmla="*/ 7 h 81"/>
                <a:gd name="T10" fmla="*/ 71 w 145"/>
                <a:gd name="T11" fmla="*/ 3 h 81"/>
                <a:gd name="T12" fmla="*/ 85 w 145"/>
                <a:gd name="T13" fmla="*/ 0 h 81"/>
                <a:gd name="T14" fmla="*/ 100 w 145"/>
                <a:gd name="T15" fmla="*/ 3 h 81"/>
                <a:gd name="T16" fmla="*/ 104 w 145"/>
                <a:gd name="T17" fmla="*/ 15 h 81"/>
                <a:gd name="T18" fmla="*/ 115 w 145"/>
                <a:gd name="T19" fmla="*/ 22 h 81"/>
                <a:gd name="T20" fmla="*/ 119 w 145"/>
                <a:gd name="T21" fmla="*/ 40 h 81"/>
                <a:gd name="T22" fmla="*/ 123 w 145"/>
                <a:gd name="T23" fmla="*/ 52 h 81"/>
                <a:gd name="T24" fmla="*/ 134 w 145"/>
                <a:gd name="T25" fmla="*/ 52 h 81"/>
                <a:gd name="T26" fmla="*/ 141 w 145"/>
                <a:gd name="T27" fmla="*/ 48 h 81"/>
                <a:gd name="T28" fmla="*/ 141 w 145"/>
                <a:gd name="T29" fmla="*/ 52 h 81"/>
                <a:gd name="T30" fmla="*/ 145 w 145"/>
                <a:gd name="T31" fmla="*/ 55 h 81"/>
                <a:gd name="T32" fmla="*/ 137 w 145"/>
                <a:gd name="T33" fmla="*/ 59 h 81"/>
                <a:gd name="T34" fmla="*/ 130 w 145"/>
                <a:gd name="T35" fmla="*/ 63 h 81"/>
                <a:gd name="T36" fmla="*/ 130 w 145"/>
                <a:gd name="T37" fmla="*/ 70 h 81"/>
                <a:gd name="T38" fmla="*/ 130 w 145"/>
                <a:gd name="T39" fmla="*/ 74 h 81"/>
                <a:gd name="T40" fmla="*/ 126 w 145"/>
                <a:gd name="T41" fmla="*/ 78 h 81"/>
                <a:gd name="T42" fmla="*/ 123 w 145"/>
                <a:gd name="T43" fmla="*/ 74 h 81"/>
                <a:gd name="T44" fmla="*/ 115 w 145"/>
                <a:gd name="T45" fmla="*/ 74 h 81"/>
                <a:gd name="T46" fmla="*/ 104 w 145"/>
                <a:gd name="T47" fmla="*/ 74 h 81"/>
                <a:gd name="T48" fmla="*/ 93 w 145"/>
                <a:gd name="T49" fmla="*/ 78 h 81"/>
                <a:gd name="T50" fmla="*/ 85 w 145"/>
                <a:gd name="T51" fmla="*/ 81 h 81"/>
                <a:gd name="T52" fmla="*/ 78 w 145"/>
                <a:gd name="T53" fmla="*/ 81 h 81"/>
                <a:gd name="T54" fmla="*/ 71 w 145"/>
                <a:gd name="T55" fmla="*/ 81 h 81"/>
                <a:gd name="T56" fmla="*/ 67 w 145"/>
                <a:gd name="T57" fmla="*/ 81 h 81"/>
                <a:gd name="T58" fmla="*/ 56 w 145"/>
                <a:gd name="T59" fmla="*/ 81 h 81"/>
                <a:gd name="T60" fmla="*/ 52 w 145"/>
                <a:gd name="T61" fmla="*/ 78 h 81"/>
                <a:gd name="T62" fmla="*/ 45 w 145"/>
                <a:gd name="T63" fmla="*/ 81 h 81"/>
                <a:gd name="T64" fmla="*/ 45 w 145"/>
                <a:gd name="T65" fmla="*/ 78 h 81"/>
                <a:gd name="T66" fmla="*/ 41 w 145"/>
                <a:gd name="T67" fmla="*/ 74 h 81"/>
                <a:gd name="T68" fmla="*/ 37 w 145"/>
                <a:gd name="T69" fmla="*/ 70 h 81"/>
                <a:gd name="T70" fmla="*/ 37 w 145"/>
                <a:gd name="T71" fmla="*/ 63 h 81"/>
                <a:gd name="T72" fmla="*/ 30 w 145"/>
                <a:gd name="T73" fmla="*/ 66 h 81"/>
                <a:gd name="T74" fmla="*/ 23 w 145"/>
                <a:gd name="T75" fmla="*/ 66 h 81"/>
                <a:gd name="T76" fmla="*/ 15 w 145"/>
                <a:gd name="T77" fmla="*/ 63 h 81"/>
                <a:gd name="T78" fmla="*/ 19 w 145"/>
                <a:gd name="T79" fmla="*/ 55 h 81"/>
                <a:gd name="T80" fmla="*/ 8 w 145"/>
                <a:gd name="T81" fmla="*/ 52 h 81"/>
                <a:gd name="T82" fmla="*/ 4 w 145"/>
                <a:gd name="T83" fmla="*/ 44 h 81"/>
                <a:gd name="T84" fmla="*/ 0 w 145"/>
                <a:gd name="T85" fmla="*/ 40 h 81"/>
                <a:gd name="T86" fmla="*/ 4 w 145"/>
                <a:gd name="T87" fmla="*/ 37 h 81"/>
                <a:gd name="T88" fmla="*/ 11 w 145"/>
                <a:gd name="T89" fmla="*/ 33 h 81"/>
                <a:gd name="T90" fmla="*/ 15 w 145"/>
                <a:gd name="T91" fmla="*/ 29 h 81"/>
                <a:gd name="T92" fmla="*/ 23 w 145"/>
                <a:gd name="T93" fmla="*/ 11 h 81"/>
                <a:gd name="T94" fmla="*/ 30 w 145"/>
                <a:gd name="T95" fmla="*/ 7 h 81"/>
                <a:gd name="T96" fmla="*/ 30 w 145"/>
                <a:gd name="T9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5" h="81">
                  <a:moveTo>
                    <a:pt x="30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1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15" y="18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9" y="40"/>
                  </a:lnTo>
                  <a:lnTo>
                    <a:pt x="119" y="44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5" y="52"/>
                  </a:lnTo>
                  <a:lnTo>
                    <a:pt x="141" y="5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41" y="59"/>
                  </a:lnTo>
                  <a:lnTo>
                    <a:pt x="137" y="59"/>
                  </a:lnTo>
                  <a:lnTo>
                    <a:pt x="134" y="63"/>
                  </a:lnTo>
                  <a:lnTo>
                    <a:pt x="130" y="63"/>
                  </a:lnTo>
                  <a:lnTo>
                    <a:pt x="130" y="66"/>
                  </a:lnTo>
                  <a:lnTo>
                    <a:pt x="130" y="70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3" y="74"/>
                  </a:lnTo>
                  <a:lnTo>
                    <a:pt x="119" y="78"/>
                  </a:lnTo>
                  <a:lnTo>
                    <a:pt x="115" y="74"/>
                  </a:lnTo>
                  <a:lnTo>
                    <a:pt x="111" y="74"/>
                  </a:lnTo>
                  <a:lnTo>
                    <a:pt x="104" y="74"/>
                  </a:lnTo>
                  <a:lnTo>
                    <a:pt x="100" y="74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5" y="81"/>
                  </a:lnTo>
                  <a:lnTo>
                    <a:pt x="85" y="81"/>
                  </a:lnTo>
                  <a:lnTo>
                    <a:pt x="78" y="81"/>
                  </a:lnTo>
                  <a:lnTo>
                    <a:pt x="74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7" y="81"/>
                  </a:lnTo>
                  <a:lnTo>
                    <a:pt x="60" y="81"/>
                  </a:lnTo>
                  <a:lnTo>
                    <a:pt x="56" y="81"/>
                  </a:lnTo>
                  <a:lnTo>
                    <a:pt x="52" y="81"/>
                  </a:lnTo>
                  <a:lnTo>
                    <a:pt x="52" y="78"/>
                  </a:lnTo>
                  <a:lnTo>
                    <a:pt x="48" y="78"/>
                  </a:lnTo>
                  <a:lnTo>
                    <a:pt x="45" y="81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4" y="66"/>
                  </a:lnTo>
                  <a:lnTo>
                    <a:pt x="37" y="63"/>
                  </a:lnTo>
                  <a:lnTo>
                    <a:pt x="34" y="63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4606958" y="2159531"/>
              <a:ext cx="124804" cy="72051"/>
            </a:xfrm>
            <a:custGeom>
              <a:avLst/>
              <a:gdLst>
                <a:gd name="T0" fmla="*/ 63 w 97"/>
                <a:gd name="T1" fmla="*/ 48 h 56"/>
                <a:gd name="T2" fmla="*/ 67 w 97"/>
                <a:gd name="T3" fmla="*/ 45 h 56"/>
                <a:gd name="T4" fmla="*/ 67 w 97"/>
                <a:gd name="T5" fmla="*/ 45 h 56"/>
                <a:gd name="T6" fmla="*/ 71 w 97"/>
                <a:gd name="T7" fmla="*/ 41 h 56"/>
                <a:gd name="T8" fmla="*/ 74 w 97"/>
                <a:gd name="T9" fmla="*/ 41 h 56"/>
                <a:gd name="T10" fmla="*/ 78 w 97"/>
                <a:gd name="T11" fmla="*/ 41 h 56"/>
                <a:gd name="T12" fmla="*/ 78 w 97"/>
                <a:gd name="T13" fmla="*/ 37 h 56"/>
                <a:gd name="T14" fmla="*/ 82 w 97"/>
                <a:gd name="T15" fmla="*/ 30 h 56"/>
                <a:gd name="T16" fmla="*/ 86 w 97"/>
                <a:gd name="T17" fmla="*/ 19 h 56"/>
                <a:gd name="T18" fmla="*/ 89 w 97"/>
                <a:gd name="T19" fmla="*/ 15 h 56"/>
                <a:gd name="T20" fmla="*/ 93 w 97"/>
                <a:gd name="T21" fmla="*/ 15 h 56"/>
                <a:gd name="T22" fmla="*/ 97 w 97"/>
                <a:gd name="T23" fmla="*/ 11 h 56"/>
                <a:gd name="T24" fmla="*/ 93 w 97"/>
                <a:gd name="T25" fmla="*/ 8 h 56"/>
                <a:gd name="T26" fmla="*/ 89 w 97"/>
                <a:gd name="T27" fmla="*/ 4 h 56"/>
                <a:gd name="T28" fmla="*/ 86 w 97"/>
                <a:gd name="T29" fmla="*/ 0 h 56"/>
                <a:gd name="T30" fmla="*/ 82 w 97"/>
                <a:gd name="T31" fmla="*/ 4 h 56"/>
                <a:gd name="T32" fmla="*/ 78 w 97"/>
                <a:gd name="T33" fmla="*/ 0 h 56"/>
                <a:gd name="T34" fmla="*/ 71 w 97"/>
                <a:gd name="T35" fmla="*/ 4 h 56"/>
                <a:gd name="T36" fmla="*/ 67 w 97"/>
                <a:gd name="T37" fmla="*/ 0 h 56"/>
                <a:gd name="T38" fmla="*/ 60 w 97"/>
                <a:gd name="T39" fmla="*/ 0 h 56"/>
                <a:gd name="T40" fmla="*/ 60 w 97"/>
                <a:gd name="T41" fmla="*/ 4 h 56"/>
                <a:gd name="T42" fmla="*/ 56 w 97"/>
                <a:gd name="T43" fmla="*/ 8 h 56"/>
                <a:gd name="T44" fmla="*/ 56 w 97"/>
                <a:gd name="T45" fmla="*/ 11 h 56"/>
                <a:gd name="T46" fmla="*/ 49 w 97"/>
                <a:gd name="T47" fmla="*/ 8 h 56"/>
                <a:gd name="T48" fmla="*/ 45 w 97"/>
                <a:gd name="T49" fmla="*/ 11 h 56"/>
                <a:gd name="T50" fmla="*/ 41 w 97"/>
                <a:gd name="T51" fmla="*/ 11 h 56"/>
                <a:gd name="T52" fmla="*/ 41 w 97"/>
                <a:gd name="T53" fmla="*/ 15 h 56"/>
                <a:gd name="T54" fmla="*/ 30 w 97"/>
                <a:gd name="T55" fmla="*/ 15 h 56"/>
                <a:gd name="T56" fmla="*/ 26 w 97"/>
                <a:gd name="T57" fmla="*/ 19 h 56"/>
                <a:gd name="T58" fmla="*/ 19 w 97"/>
                <a:gd name="T59" fmla="*/ 15 h 56"/>
                <a:gd name="T60" fmla="*/ 8 w 97"/>
                <a:gd name="T61" fmla="*/ 11 h 56"/>
                <a:gd name="T62" fmla="*/ 8 w 97"/>
                <a:gd name="T63" fmla="*/ 11 h 56"/>
                <a:gd name="T64" fmla="*/ 8 w 97"/>
                <a:gd name="T65" fmla="*/ 15 h 56"/>
                <a:gd name="T66" fmla="*/ 8 w 97"/>
                <a:gd name="T67" fmla="*/ 19 h 56"/>
                <a:gd name="T68" fmla="*/ 0 w 97"/>
                <a:gd name="T69" fmla="*/ 19 h 56"/>
                <a:gd name="T70" fmla="*/ 0 w 97"/>
                <a:gd name="T71" fmla="*/ 19 h 56"/>
                <a:gd name="T72" fmla="*/ 4 w 97"/>
                <a:gd name="T73" fmla="*/ 23 h 56"/>
                <a:gd name="T74" fmla="*/ 4 w 97"/>
                <a:gd name="T75" fmla="*/ 26 h 56"/>
                <a:gd name="T76" fmla="*/ 4 w 97"/>
                <a:gd name="T77" fmla="*/ 30 h 56"/>
                <a:gd name="T78" fmla="*/ 4 w 97"/>
                <a:gd name="T79" fmla="*/ 30 h 56"/>
                <a:gd name="T80" fmla="*/ 0 w 97"/>
                <a:gd name="T81" fmla="*/ 34 h 56"/>
                <a:gd name="T82" fmla="*/ 0 w 97"/>
                <a:gd name="T83" fmla="*/ 34 h 56"/>
                <a:gd name="T84" fmla="*/ 4 w 97"/>
                <a:gd name="T85" fmla="*/ 37 h 56"/>
                <a:gd name="T86" fmla="*/ 4 w 97"/>
                <a:gd name="T87" fmla="*/ 45 h 56"/>
                <a:gd name="T88" fmla="*/ 8 w 97"/>
                <a:gd name="T89" fmla="*/ 45 h 56"/>
                <a:gd name="T90" fmla="*/ 15 w 97"/>
                <a:gd name="T91" fmla="*/ 48 h 56"/>
                <a:gd name="T92" fmla="*/ 19 w 97"/>
                <a:gd name="T93" fmla="*/ 52 h 56"/>
                <a:gd name="T94" fmla="*/ 23 w 97"/>
                <a:gd name="T95" fmla="*/ 52 h 56"/>
                <a:gd name="T96" fmla="*/ 30 w 97"/>
                <a:gd name="T97" fmla="*/ 56 h 56"/>
                <a:gd name="T98" fmla="*/ 37 w 97"/>
                <a:gd name="T99" fmla="*/ 56 h 56"/>
                <a:gd name="T100" fmla="*/ 37 w 97"/>
                <a:gd name="T101" fmla="*/ 52 h 56"/>
                <a:gd name="T102" fmla="*/ 41 w 97"/>
                <a:gd name="T103" fmla="*/ 56 h 56"/>
                <a:gd name="T104" fmla="*/ 41 w 97"/>
                <a:gd name="T105" fmla="*/ 52 h 56"/>
                <a:gd name="T106" fmla="*/ 45 w 97"/>
                <a:gd name="T107" fmla="*/ 52 h 56"/>
                <a:gd name="T108" fmla="*/ 49 w 97"/>
                <a:gd name="T109" fmla="*/ 52 h 56"/>
                <a:gd name="T110" fmla="*/ 49 w 97"/>
                <a:gd name="T111" fmla="*/ 48 h 56"/>
                <a:gd name="T112" fmla="*/ 52 w 97"/>
                <a:gd name="T113" fmla="*/ 45 h 56"/>
                <a:gd name="T114" fmla="*/ 56 w 97"/>
                <a:gd name="T115" fmla="*/ 48 h 56"/>
                <a:gd name="T116" fmla="*/ 60 w 97"/>
                <a:gd name="T117" fmla="*/ 48 h 56"/>
                <a:gd name="T118" fmla="*/ 63 w 97"/>
                <a:gd name="T1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56">
                  <a:moveTo>
                    <a:pt x="63" y="48"/>
                  </a:moveTo>
                  <a:lnTo>
                    <a:pt x="67" y="45"/>
                  </a:lnTo>
                  <a:lnTo>
                    <a:pt x="67" y="45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7"/>
                  </a:lnTo>
                  <a:lnTo>
                    <a:pt x="82" y="30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4"/>
                  </a:lnTo>
                  <a:lnTo>
                    <a:pt x="86" y="0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19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5" y="48"/>
                  </a:lnTo>
                  <a:lnTo>
                    <a:pt x="19" y="52"/>
                  </a:lnTo>
                  <a:lnTo>
                    <a:pt x="23" y="52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52" y="45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3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617251" y="2140231"/>
              <a:ext cx="104218" cy="43745"/>
            </a:xfrm>
            <a:custGeom>
              <a:avLst/>
              <a:gdLst>
                <a:gd name="T0" fmla="*/ 0 w 81"/>
                <a:gd name="T1" fmla="*/ 26 h 34"/>
                <a:gd name="T2" fmla="*/ 11 w 81"/>
                <a:gd name="T3" fmla="*/ 30 h 34"/>
                <a:gd name="T4" fmla="*/ 18 w 81"/>
                <a:gd name="T5" fmla="*/ 34 h 34"/>
                <a:gd name="T6" fmla="*/ 22 w 81"/>
                <a:gd name="T7" fmla="*/ 30 h 34"/>
                <a:gd name="T8" fmla="*/ 33 w 81"/>
                <a:gd name="T9" fmla="*/ 30 h 34"/>
                <a:gd name="T10" fmla="*/ 33 w 81"/>
                <a:gd name="T11" fmla="*/ 26 h 34"/>
                <a:gd name="T12" fmla="*/ 37 w 81"/>
                <a:gd name="T13" fmla="*/ 26 h 34"/>
                <a:gd name="T14" fmla="*/ 41 w 81"/>
                <a:gd name="T15" fmla="*/ 23 h 34"/>
                <a:gd name="T16" fmla="*/ 48 w 81"/>
                <a:gd name="T17" fmla="*/ 26 h 34"/>
                <a:gd name="T18" fmla="*/ 48 w 81"/>
                <a:gd name="T19" fmla="*/ 23 h 34"/>
                <a:gd name="T20" fmla="*/ 52 w 81"/>
                <a:gd name="T21" fmla="*/ 19 h 34"/>
                <a:gd name="T22" fmla="*/ 52 w 81"/>
                <a:gd name="T23" fmla="*/ 15 h 34"/>
                <a:gd name="T24" fmla="*/ 59 w 81"/>
                <a:gd name="T25" fmla="*/ 15 h 34"/>
                <a:gd name="T26" fmla="*/ 63 w 81"/>
                <a:gd name="T27" fmla="*/ 19 h 34"/>
                <a:gd name="T28" fmla="*/ 70 w 81"/>
                <a:gd name="T29" fmla="*/ 15 h 34"/>
                <a:gd name="T30" fmla="*/ 74 w 81"/>
                <a:gd name="T31" fmla="*/ 19 h 34"/>
                <a:gd name="T32" fmla="*/ 78 w 81"/>
                <a:gd name="T33" fmla="*/ 15 h 34"/>
                <a:gd name="T34" fmla="*/ 78 w 81"/>
                <a:gd name="T35" fmla="*/ 12 h 34"/>
                <a:gd name="T36" fmla="*/ 81 w 81"/>
                <a:gd name="T37" fmla="*/ 4 h 34"/>
                <a:gd name="T38" fmla="*/ 81 w 81"/>
                <a:gd name="T39" fmla="*/ 4 h 34"/>
                <a:gd name="T40" fmla="*/ 74 w 81"/>
                <a:gd name="T41" fmla="*/ 0 h 34"/>
                <a:gd name="T42" fmla="*/ 70 w 81"/>
                <a:gd name="T43" fmla="*/ 0 h 34"/>
                <a:gd name="T44" fmla="*/ 66 w 81"/>
                <a:gd name="T45" fmla="*/ 0 h 34"/>
                <a:gd name="T46" fmla="*/ 63 w 81"/>
                <a:gd name="T47" fmla="*/ 0 h 34"/>
                <a:gd name="T48" fmla="*/ 63 w 81"/>
                <a:gd name="T49" fmla="*/ 0 h 34"/>
                <a:gd name="T50" fmla="*/ 59 w 81"/>
                <a:gd name="T51" fmla="*/ 0 h 34"/>
                <a:gd name="T52" fmla="*/ 59 w 81"/>
                <a:gd name="T53" fmla="*/ 0 h 34"/>
                <a:gd name="T54" fmla="*/ 52 w 81"/>
                <a:gd name="T55" fmla="*/ 0 h 34"/>
                <a:gd name="T56" fmla="*/ 52 w 81"/>
                <a:gd name="T57" fmla="*/ 0 h 34"/>
                <a:gd name="T58" fmla="*/ 48 w 81"/>
                <a:gd name="T59" fmla="*/ 0 h 34"/>
                <a:gd name="T60" fmla="*/ 48 w 81"/>
                <a:gd name="T61" fmla="*/ 4 h 34"/>
                <a:gd name="T62" fmla="*/ 44 w 81"/>
                <a:gd name="T63" fmla="*/ 4 h 34"/>
                <a:gd name="T64" fmla="*/ 41 w 81"/>
                <a:gd name="T65" fmla="*/ 4 h 34"/>
                <a:gd name="T66" fmla="*/ 41 w 81"/>
                <a:gd name="T67" fmla="*/ 4 h 34"/>
                <a:gd name="T68" fmla="*/ 33 w 81"/>
                <a:gd name="T69" fmla="*/ 4 h 34"/>
                <a:gd name="T70" fmla="*/ 29 w 81"/>
                <a:gd name="T71" fmla="*/ 4 h 34"/>
                <a:gd name="T72" fmla="*/ 26 w 81"/>
                <a:gd name="T73" fmla="*/ 8 h 34"/>
                <a:gd name="T74" fmla="*/ 22 w 81"/>
                <a:gd name="T75" fmla="*/ 12 h 34"/>
                <a:gd name="T76" fmla="*/ 15 w 81"/>
                <a:gd name="T77" fmla="*/ 12 h 34"/>
                <a:gd name="T78" fmla="*/ 11 w 81"/>
                <a:gd name="T79" fmla="*/ 12 h 34"/>
                <a:gd name="T80" fmla="*/ 7 w 81"/>
                <a:gd name="T81" fmla="*/ 12 h 34"/>
                <a:gd name="T82" fmla="*/ 3 w 81"/>
                <a:gd name="T83" fmla="*/ 12 h 34"/>
                <a:gd name="T84" fmla="*/ 0 w 81"/>
                <a:gd name="T85" fmla="*/ 15 h 34"/>
                <a:gd name="T86" fmla="*/ 0 w 81"/>
                <a:gd name="T87" fmla="*/ 15 h 34"/>
                <a:gd name="T88" fmla="*/ 0 w 81"/>
                <a:gd name="T89" fmla="*/ 19 h 34"/>
                <a:gd name="T90" fmla="*/ 0 w 81"/>
                <a:gd name="T9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34">
                  <a:moveTo>
                    <a:pt x="0" y="26"/>
                  </a:moveTo>
                  <a:lnTo>
                    <a:pt x="11" y="30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59" y="15"/>
                  </a:lnTo>
                  <a:lnTo>
                    <a:pt x="63" y="19"/>
                  </a:lnTo>
                  <a:lnTo>
                    <a:pt x="70" y="15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78" y="1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4731760" y="2265035"/>
              <a:ext cx="123517" cy="66905"/>
            </a:xfrm>
            <a:custGeom>
              <a:avLst/>
              <a:gdLst>
                <a:gd name="T0" fmla="*/ 7 w 96"/>
                <a:gd name="T1" fmla="*/ 0 h 52"/>
                <a:gd name="T2" fmla="*/ 11 w 96"/>
                <a:gd name="T3" fmla="*/ 4 h 52"/>
                <a:gd name="T4" fmla="*/ 11 w 96"/>
                <a:gd name="T5" fmla="*/ 7 h 52"/>
                <a:gd name="T6" fmla="*/ 18 w 96"/>
                <a:gd name="T7" fmla="*/ 4 h 52"/>
                <a:gd name="T8" fmla="*/ 22 w 96"/>
                <a:gd name="T9" fmla="*/ 7 h 52"/>
                <a:gd name="T10" fmla="*/ 33 w 96"/>
                <a:gd name="T11" fmla="*/ 7 h 52"/>
                <a:gd name="T12" fmla="*/ 37 w 96"/>
                <a:gd name="T13" fmla="*/ 7 h 52"/>
                <a:gd name="T14" fmla="*/ 44 w 96"/>
                <a:gd name="T15" fmla="*/ 7 h 52"/>
                <a:gd name="T16" fmla="*/ 51 w 96"/>
                <a:gd name="T17" fmla="*/ 7 h 52"/>
                <a:gd name="T18" fmla="*/ 59 w 96"/>
                <a:gd name="T19" fmla="*/ 4 h 52"/>
                <a:gd name="T20" fmla="*/ 70 w 96"/>
                <a:gd name="T21" fmla="*/ 0 h 52"/>
                <a:gd name="T22" fmla="*/ 81 w 96"/>
                <a:gd name="T23" fmla="*/ 0 h 52"/>
                <a:gd name="T24" fmla="*/ 89 w 96"/>
                <a:gd name="T25" fmla="*/ 0 h 52"/>
                <a:gd name="T26" fmla="*/ 92 w 96"/>
                <a:gd name="T27" fmla="*/ 4 h 52"/>
                <a:gd name="T28" fmla="*/ 96 w 96"/>
                <a:gd name="T29" fmla="*/ 7 h 52"/>
                <a:gd name="T30" fmla="*/ 92 w 96"/>
                <a:gd name="T31" fmla="*/ 15 h 52"/>
                <a:gd name="T32" fmla="*/ 85 w 96"/>
                <a:gd name="T33" fmla="*/ 15 h 52"/>
                <a:gd name="T34" fmla="*/ 85 w 96"/>
                <a:gd name="T35" fmla="*/ 26 h 52"/>
                <a:gd name="T36" fmla="*/ 81 w 96"/>
                <a:gd name="T37" fmla="*/ 30 h 52"/>
                <a:gd name="T38" fmla="*/ 89 w 96"/>
                <a:gd name="T39" fmla="*/ 37 h 52"/>
                <a:gd name="T40" fmla="*/ 89 w 96"/>
                <a:gd name="T41" fmla="*/ 41 h 52"/>
                <a:gd name="T42" fmla="*/ 85 w 96"/>
                <a:gd name="T43" fmla="*/ 41 h 52"/>
                <a:gd name="T44" fmla="*/ 74 w 96"/>
                <a:gd name="T45" fmla="*/ 37 h 52"/>
                <a:gd name="T46" fmla="*/ 70 w 96"/>
                <a:gd name="T47" fmla="*/ 41 h 52"/>
                <a:gd name="T48" fmla="*/ 66 w 96"/>
                <a:gd name="T49" fmla="*/ 41 h 52"/>
                <a:gd name="T50" fmla="*/ 63 w 96"/>
                <a:gd name="T51" fmla="*/ 44 h 52"/>
                <a:gd name="T52" fmla="*/ 63 w 96"/>
                <a:gd name="T53" fmla="*/ 52 h 52"/>
                <a:gd name="T54" fmla="*/ 55 w 96"/>
                <a:gd name="T55" fmla="*/ 52 h 52"/>
                <a:gd name="T56" fmla="*/ 48 w 96"/>
                <a:gd name="T57" fmla="*/ 52 h 52"/>
                <a:gd name="T58" fmla="*/ 44 w 96"/>
                <a:gd name="T59" fmla="*/ 52 h 52"/>
                <a:gd name="T60" fmla="*/ 40 w 96"/>
                <a:gd name="T61" fmla="*/ 52 h 52"/>
                <a:gd name="T62" fmla="*/ 29 w 96"/>
                <a:gd name="T63" fmla="*/ 48 h 52"/>
                <a:gd name="T64" fmla="*/ 22 w 96"/>
                <a:gd name="T65" fmla="*/ 52 h 52"/>
                <a:gd name="T66" fmla="*/ 18 w 96"/>
                <a:gd name="T67" fmla="*/ 52 h 52"/>
                <a:gd name="T68" fmla="*/ 14 w 96"/>
                <a:gd name="T69" fmla="*/ 48 h 52"/>
                <a:gd name="T70" fmla="*/ 11 w 96"/>
                <a:gd name="T71" fmla="*/ 41 h 52"/>
                <a:gd name="T72" fmla="*/ 3 w 96"/>
                <a:gd name="T73" fmla="*/ 33 h 52"/>
                <a:gd name="T74" fmla="*/ 3 w 96"/>
                <a:gd name="T75" fmla="*/ 30 h 52"/>
                <a:gd name="T76" fmla="*/ 7 w 96"/>
                <a:gd name="T77" fmla="*/ 22 h 52"/>
                <a:gd name="T78" fmla="*/ 7 w 96"/>
                <a:gd name="T79" fmla="*/ 15 h 52"/>
                <a:gd name="T80" fmla="*/ 0 w 96"/>
                <a:gd name="T81" fmla="*/ 4 h 52"/>
                <a:gd name="T82" fmla="*/ 3 w 96"/>
                <a:gd name="T8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52">
                  <a:moveTo>
                    <a:pt x="3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11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89" y="22"/>
                  </a:lnTo>
                  <a:lnTo>
                    <a:pt x="85" y="26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30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1" y="37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0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55" y="52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4" y="48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7" y="33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4698308" y="2307493"/>
              <a:ext cx="56612" cy="38599"/>
            </a:xfrm>
            <a:custGeom>
              <a:avLst/>
              <a:gdLst>
                <a:gd name="T0" fmla="*/ 29 w 44"/>
                <a:gd name="T1" fmla="*/ 0 h 30"/>
                <a:gd name="T2" fmla="*/ 37 w 44"/>
                <a:gd name="T3" fmla="*/ 8 h 30"/>
                <a:gd name="T4" fmla="*/ 40 w 44"/>
                <a:gd name="T5" fmla="*/ 11 h 30"/>
                <a:gd name="T6" fmla="*/ 40 w 44"/>
                <a:gd name="T7" fmla="*/ 15 h 30"/>
                <a:gd name="T8" fmla="*/ 44 w 44"/>
                <a:gd name="T9" fmla="*/ 19 h 30"/>
                <a:gd name="T10" fmla="*/ 40 w 44"/>
                <a:gd name="T11" fmla="*/ 23 h 30"/>
                <a:gd name="T12" fmla="*/ 37 w 44"/>
                <a:gd name="T13" fmla="*/ 23 h 30"/>
                <a:gd name="T14" fmla="*/ 33 w 44"/>
                <a:gd name="T15" fmla="*/ 23 h 30"/>
                <a:gd name="T16" fmla="*/ 26 w 44"/>
                <a:gd name="T17" fmla="*/ 23 h 30"/>
                <a:gd name="T18" fmla="*/ 22 w 44"/>
                <a:gd name="T19" fmla="*/ 26 h 30"/>
                <a:gd name="T20" fmla="*/ 22 w 44"/>
                <a:gd name="T21" fmla="*/ 26 h 30"/>
                <a:gd name="T22" fmla="*/ 18 w 44"/>
                <a:gd name="T23" fmla="*/ 26 h 30"/>
                <a:gd name="T24" fmla="*/ 11 w 44"/>
                <a:gd name="T25" fmla="*/ 30 h 30"/>
                <a:gd name="T26" fmla="*/ 11 w 44"/>
                <a:gd name="T27" fmla="*/ 30 h 30"/>
                <a:gd name="T28" fmla="*/ 7 w 44"/>
                <a:gd name="T29" fmla="*/ 30 h 30"/>
                <a:gd name="T30" fmla="*/ 7 w 44"/>
                <a:gd name="T31" fmla="*/ 26 h 30"/>
                <a:gd name="T32" fmla="*/ 3 w 44"/>
                <a:gd name="T33" fmla="*/ 23 h 30"/>
                <a:gd name="T34" fmla="*/ 0 w 44"/>
                <a:gd name="T35" fmla="*/ 15 h 30"/>
                <a:gd name="T36" fmla="*/ 3 w 44"/>
                <a:gd name="T37" fmla="*/ 11 h 30"/>
                <a:gd name="T38" fmla="*/ 3 w 44"/>
                <a:gd name="T39" fmla="*/ 11 h 30"/>
                <a:gd name="T40" fmla="*/ 3 w 44"/>
                <a:gd name="T41" fmla="*/ 11 h 30"/>
                <a:gd name="T42" fmla="*/ 3 w 44"/>
                <a:gd name="T43" fmla="*/ 8 h 30"/>
                <a:gd name="T44" fmla="*/ 7 w 44"/>
                <a:gd name="T45" fmla="*/ 4 h 30"/>
                <a:gd name="T46" fmla="*/ 11 w 44"/>
                <a:gd name="T47" fmla="*/ 4 h 30"/>
                <a:gd name="T48" fmla="*/ 15 w 44"/>
                <a:gd name="T49" fmla="*/ 4 h 30"/>
                <a:gd name="T50" fmla="*/ 22 w 44"/>
                <a:gd name="T51" fmla="*/ 0 h 30"/>
                <a:gd name="T52" fmla="*/ 22 w 44"/>
                <a:gd name="T53" fmla="*/ 4 h 30"/>
                <a:gd name="T54" fmla="*/ 29 w 44"/>
                <a:gd name="T55" fmla="*/ 0 h 30"/>
                <a:gd name="T56" fmla="*/ 29 w 44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0">
                  <a:moveTo>
                    <a:pt x="29" y="0"/>
                  </a:moveTo>
                  <a:lnTo>
                    <a:pt x="37" y="8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0" y="23"/>
                  </a:lnTo>
                  <a:lnTo>
                    <a:pt x="37" y="23"/>
                  </a:lnTo>
                  <a:lnTo>
                    <a:pt x="33" y="23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4673864" y="2303634"/>
              <a:ext cx="38599" cy="65619"/>
            </a:xfrm>
            <a:custGeom>
              <a:avLst/>
              <a:gdLst>
                <a:gd name="T0" fmla="*/ 22 w 30"/>
                <a:gd name="T1" fmla="*/ 14 h 51"/>
                <a:gd name="T2" fmla="*/ 19 w 30"/>
                <a:gd name="T3" fmla="*/ 18 h 51"/>
                <a:gd name="T4" fmla="*/ 22 w 30"/>
                <a:gd name="T5" fmla="*/ 26 h 51"/>
                <a:gd name="T6" fmla="*/ 26 w 30"/>
                <a:gd name="T7" fmla="*/ 29 h 51"/>
                <a:gd name="T8" fmla="*/ 26 w 30"/>
                <a:gd name="T9" fmla="*/ 33 h 51"/>
                <a:gd name="T10" fmla="*/ 30 w 30"/>
                <a:gd name="T11" fmla="*/ 33 h 51"/>
                <a:gd name="T12" fmla="*/ 30 w 30"/>
                <a:gd name="T13" fmla="*/ 37 h 51"/>
                <a:gd name="T14" fmla="*/ 26 w 30"/>
                <a:gd name="T15" fmla="*/ 44 h 51"/>
                <a:gd name="T16" fmla="*/ 19 w 30"/>
                <a:gd name="T17" fmla="*/ 44 h 51"/>
                <a:gd name="T18" fmla="*/ 19 w 30"/>
                <a:gd name="T19" fmla="*/ 48 h 51"/>
                <a:gd name="T20" fmla="*/ 19 w 30"/>
                <a:gd name="T21" fmla="*/ 51 h 51"/>
                <a:gd name="T22" fmla="*/ 15 w 30"/>
                <a:gd name="T23" fmla="*/ 51 h 51"/>
                <a:gd name="T24" fmla="*/ 11 w 30"/>
                <a:gd name="T25" fmla="*/ 51 h 51"/>
                <a:gd name="T26" fmla="*/ 8 w 30"/>
                <a:gd name="T27" fmla="*/ 44 h 51"/>
                <a:gd name="T28" fmla="*/ 4 w 30"/>
                <a:gd name="T29" fmla="*/ 44 h 51"/>
                <a:gd name="T30" fmla="*/ 0 w 30"/>
                <a:gd name="T31" fmla="*/ 44 h 51"/>
                <a:gd name="T32" fmla="*/ 4 w 30"/>
                <a:gd name="T33" fmla="*/ 40 h 51"/>
                <a:gd name="T34" fmla="*/ 0 w 30"/>
                <a:gd name="T35" fmla="*/ 37 h 51"/>
                <a:gd name="T36" fmla="*/ 0 w 30"/>
                <a:gd name="T37" fmla="*/ 33 h 51"/>
                <a:gd name="T38" fmla="*/ 4 w 30"/>
                <a:gd name="T39" fmla="*/ 29 h 51"/>
                <a:gd name="T40" fmla="*/ 0 w 30"/>
                <a:gd name="T41" fmla="*/ 26 h 51"/>
                <a:gd name="T42" fmla="*/ 4 w 30"/>
                <a:gd name="T43" fmla="*/ 18 h 51"/>
                <a:gd name="T44" fmla="*/ 4 w 30"/>
                <a:gd name="T45" fmla="*/ 18 h 51"/>
                <a:gd name="T46" fmla="*/ 4 w 30"/>
                <a:gd name="T47" fmla="*/ 14 h 51"/>
                <a:gd name="T48" fmla="*/ 0 w 30"/>
                <a:gd name="T49" fmla="*/ 14 h 51"/>
                <a:gd name="T50" fmla="*/ 0 w 30"/>
                <a:gd name="T51" fmla="*/ 7 h 51"/>
                <a:gd name="T52" fmla="*/ 0 w 30"/>
                <a:gd name="T53" fmla="*/ 3 h 51"/>
                <a:gd name="T54" fmla="*/ 4 w 30"/>
                <a:gd name="T55" fmla="*/ 0 h 51"/>
                <a:gd name="T56" fmla="*/ 8 w 30"/>
                <a:gd name="T57" fmla="*/ 0 h 51"/>
                <a:gd name="T58" fmla="*/ 8 w 30"/>
                <a:gd name="T59" fmla="*/ 3 h 51"/>
                <a:gd name="T60" fmla="*/ 11 w 30"/>
                <a:gd name="T61" fmla="*/ 0 h 51"/>
                <a:gd name="T62" fmla="*/ 11 w 30"/>
                <a:gd name="T63" fmla="*/ 0 h 51"/>
                <a:gd name="T64" fmla="*/ 11 w 30"/>
                <a:gd name="T65" fmla="*/ 0 h 51"/>
                <a:gd name="T66" fmla="*/ 15 w 30"/>
                <a:gd name="T67" fmla="*/ 3 h 51"/>
                <a:gd name="T68" fmla="*/ 15 w 30"/>
                <a:gd name="T69" fmla="*/ 3 h 51"/>
                <a:gd name="T70" fmla="*/ 19 w 30"/>
                <a:gd name="T71" fmla="*/ 7 h 51"/>
                <a:gd name="T72" fmla="*/ 22 w 30"/>
                <a:gd name="T73" fmla="*/ 7 h 51"/>
                <a:gd name="T74" fmla="*/ 22 w 30"/>
                <a:gd name="T75" fmla="*/ 11 h 51"/>
                <a:gd name="T76" fmla="*/ 22 w 30"/>
                <a:gd name="T7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51">
                  <a:moveTo>
                    <a:pt x="22" y="14"/>
                  </a:moveTo>
                  <a:lnTo>
                    <a:pt x="19" y="18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0" y="37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9" y="48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1" y="51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4659711" y="2217429"/>
              <a:ext cx="86205" cy="104218"/>
            </a:xfrm>
            <a:custGeom>
              <a:avLst/>
              <a:gdLst>
                <a:gd name="T0" fmla="*/ 0 w 67"/>
                <a:gd name="T1" fmla="*/ 7 h 81"/>
                <a:gd name="T2" fmla="*/ 8 w 67"/>
                <a:gd name="T3" fmla="*/ 7 h 81"/>
                <a:gd name="T4" fmla="*/ 11 w 67"/>
                <a:gd name="T5" fmla="*/ 0 h 81"/>
                <a:gd name="T6" fmla="*/ 19 w 67"/>
                <a:gd name="T7" fmla="*/ 3 h 81"/>
                <a:gd name="T8" fmla="*/ 26 w 67"/>
                <a:gd name="T9" fmla="*/ 7 h 81"/>
                <a:gd name="T10" fmla="*/ 30 w 67"/>
                <a:gd name="T11" fmla="*/ 15 h 81"/>
                <a:gd name="T12" fmla="*/ 41 w 67"/>
                <a:gd name="T13" fmla="*/ 18 h 81"/>
                <a:gd name="T14" fmla="*/ 37 w 67"/>
                <a:gd name="T15" fmla="*/ 26 h 81"/>
                <a:gd name="T16" fmla="*/ 45 w 67"/>
                <a:gd name="T17" fmla="*/ 29 h 81"/>
                <a:gd name="T18" fmla="*/ 52 w 67"/>
                <a:gd name="T19" fmla="*/ 29 h 81"/>
                <a:gd name="T20" fmla="*/ 59 w 67"/>
                <a:gd name="T21" fmla="*/ 26 h 81"/>
                <a:gd name="T22" fmla="*/ 59 w 67"/>
                <a:gd name="T23" fmla="*/ 33 h 81"/>
                <a:gd name="T24" fmla="*/ 56 w 67"/>
                <a:gd name="T25" fmla="*/ 41 h 81"/>
                <a:gd name="T26" fmla="*/ 63 w 67"/>
                <a:gd name="T27" fmla="*/ 52 h 81"/>
                <a:gd name="T28" fmla="*/ 63 w 67"/>
                <a:gd name="T29" fmla="*/ 59 h 81"/>
                <a:gd name="T30" fmla="*/ 59 w 67"/>
                <a:gd name="T31" fmla="*/ 67 h 81"/>
                <a:gd name="T32" fmla="*/ 59 w 67"/>
                <a:gd name="T33" fmla="*/ 70 h 81"/>
                <a:gd name="T34" fmla="*/ 52 w 67"/>
                <a:gd name="T35" fmla="*/ 74 h 81"/>
                <a:gd name="T36" fmla="*/ 45 w 67"/>
                <a:gd name="T37" fmla="*/ 74 h 81"/>
                <a:gd name="T38" fmla="*/ 37 w 67"/>
                <a:gd name="T39" fmla="*/ 74 h 81"/>
                <a:gd name="T40" fmla="*/ 33 w 67"/>
                <a:gd name="T41" fmla="*/ 81 h 81"/>
                <a:gd name="T42" fmla="*/ 33 w 67"/>
                <a:gd name="T43" fmla="*/ 78 h 81"/>
                <a:gd name="T44" fmla="*/ 30 w 67"/>
                <a:gd name="T45" fmla="*/ 74 h 81"/>
                <a:gd name="T46" fmla="*/ 26 w 67"/>
                <a:gd name="T47" fmla="*/ 70 h 81"/>
                <a:gd name="T48" fmla="*/ 22 w 67"/>
                <a:gd name="T49" fmla="*/ 67 h 81"/>
                <a:gd name="T50" fmla="*/ 26 w 67"/>
                <a:gd name="T51" fmla="*/ 63 h 81"/>
                <a:gd name="T52" fmla="*/ 22 w 67"/>
                <a:gd name="T53" fmla="*/ 59 h 81"/>
                <a:gd name="T54" fmla="*/ 15 w 67"/>
                <a:gd name="T55" fmla="*/ 55 h 81"/>
                <a:gd name="T56" fmla="*/ 11 w 67"/>
                <a:gd name="T57" fmla="*/ 52 h 81"/>
                <a:gd name="T58" fmla="*/ 11 w 67"/>
                <a:gd name="T59" fmla="*/ 48 h 81"/>
                <a:gd name="T60" fmla="*/ 8 w 67"/>
                <a:gd name="T61" fmla="*/ 41 h 81"/>
                <a:gd name="T62" fmla="*/ 11 w 67"/>
                <a:gd name="T63" fmla="*/ 41 h 81"/>
                <a:gd name="T64" fmla="*/ 11 w 67"/>
                <a:gd name="T65" fmla="*/ 37 h 81"/>
                <a:gd name="T66" fmla="*/ 4 w 67"/>
                <a:gd name="T67" fmla="*/ 33 h 81"/>
                <a:gd name="T68" fmla="*/ 8 w 67"/>
                <a:gd name="T69" fmla="*/ 29 h 81"/>
                <a:gd name="T70" fmla="*/ 4 w 67"/>
                <a:gd name="T71" fmla="*/ 26 h 81"/>
                <a:gd name="T72" fmla="*/ 4 w 67"/>
                <a:gd name="T73" fmla="*/ 26 h 81"/>
                <a:gd name="T74" fmla="*/ 4 w 67"/>
                <a:gd name="T75" fmla="*/ 22 h 81"/>
                <a:gd name="T76" fmla="*/ 8 w 67"/>
                <a:gd name="T77" fmla="*/ 18 h 81"/>
                <a:gd name="T78" fmla="*/ 4 w 67"/>
                <a:gd name="T79" fmla="*/ 18 h 81"/>
                <a:gd name="T80" fmla="*/ 0 w 67"/>
                <a:gd name="T81" fmla="*/ 1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81">
                  <a:moveTo>
                    <a:pt x="0" y="11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7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2" y="29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9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9" y="48"/>
                  </a:lnTo>
                  <a:lnTo>
                    <a:pt x="63" y="52"/>
                  </a:lnTo>
                  <a:lnTo>
                    <a:pt x="67" y="55"/>
                  </a:lnTo>
                  <a:lnTo>
                    <a:pt x="63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3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2" y="74"/>
                  </a:lnTo>
                  <a:lnTo>
                    <a:pt x="52" y="70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1" y="55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4654564" y="2279187"/>
              <a:ext cx="38599" cy="42459"/>
            </a:xfrm>
            <a:custGeom>
              <a:avLst/>
              <a:gdLst>
                <a:gd name="T0" fmla="*/ 15 w 30"/>
                <a:gd name="T1" fmla="*/ 33 h 33"/>
                <a:gd name="T2" fmla="*/ 15 w 30"/>
                <a:gd name="T3" fmla="*/ 26 h 33"/>
                <a:gd name="T4" fmla="*/ 15 w 30"/>
                <a:gd name="T5" fmla="*/ 22 h 33"/>
                <a:gd name="T6" fmla="*/ 19 w 30"/>
                <a:gd name="T7" fmla="*/ 19 h 33"/>
                <a:gd name="T8" fmla="*/ 23 w 30"/>
                <a:gd name="T9" fmla="*/ 19 h 33"/>
                <a:gd name="T10" fmla="*/ 23 w 30"/>
                <a:gd name="T11" fmla="*/ 22 h 33"/>
                <a:gd name="T12" fmla="*/ 26 w 30"/>
                <a:gd name="T13" fmla="*/ 19 h 33"/>
                <a:gd name="T14" fmla="*/ 26 w 30"/>
                <a:gd name="T15" fmla="*/ 19 h 33"/>
                <a:gd name="T16" fmla="*/ 30 w 30"/>
                <a:gd name="T17" fmla="*/ 15 h 33"/>
                <a:gd name="T18" fmla="*/ 30 w 30"/>
                <a:gd name="T19" fmla="*/ 11 h 33"/>
                <a:gd name="T20" fmla="*/ 26 w 30"/>
                <a:gd name="T21" fmla="*/ 11 h 33"/>
                <a:gd name="T22" fmla="*/ 23 w 30"/>
                <a:gd name="T23" fmla="*/ 7 h 33"/>
                <a:gd name="T24" fmla="*/ 19 w 30"/>
                <a:gd name="T25" fmla="*/ 7 h 33"/>
                <a:gd name="T26" fmla="*/ 15 w 30"/>
                <a:gd name="T27" fmla="*/ 7 h 33"/>
                <a:gd name="T28" fmla="*/ 15 w 30"/>
                <a:gd name="T29" fmla="*/ 4 h 33"/>
                <a:gd name="T30" fmla="*/ 15 w 30"/>
                <a:gd name="T31" fmla="*/ 0 h 33"/>
                <a:gd name="T32" fmla="*/ 12 w 30"/>
                <a:gd name="T33" fmla="*/ 4 h 33"/>
                <a:gd name="T34" fmla="*/ 12 w 30"/>
                <a:gd name="T35" fmla="*/ 0 h 33"/>
                <a:gd name="T36" fmla="*/ 8 w 30"/>
                <a:gd name="T37" fmla="*/ 0 h 33"/>
                <a:gd name="T38" fmla="*/ 4 w 30"/>
                <a:gd name="T39" fmla="*/ 0 h 33"/>
                <a:gd name="T40" fmla="*/ 4 w 30"/>
                <a:gd name="T41" fmla="*/ 4 h 33"/>
                <a:gd name="T42" fmla="*/ 8 w 30"/>
                <a:gd name="T43" fmla="*/ 4 h 33"/>
                <a:gd name="T44" fmla="*/ 8 w 30"/>
                <a:gd name="T45" fmla="*/ 7 h 33"/>
                <a:gd name="T46" fmla="*/ 8 w 30"/>
                <a:gd name="T47" fmla="*/ 7 h 33"/>
                <a:gd name="T48" fmla="*/ 4 w 30"/>
                <a:gd name="T49" fmla="*/ 7 h 33"/>
                <a:gd name="T50" fmla="*/ 4 w 30"/>
                <a:gd name="T51" fmla="*/ 11 h 33"/>
                <a:gd name="T52" fmla="*/ 4 w 30"/>
                <a:gd name="T53" fmla="*/ 15 h 33"/>
                <a:gd name="T54" fmla="*/ 0 w 30"/>
                <a:gd name="T55" fmla="*/ 19 h 33"/>
                <a:gd name="T56" fmla="*/ 0 w 30"/>
                <a:gd name="T57" fmla="*/ 19 h 33"/>
                <a:gd name="T58" fmla="*/ 0 w 30"/>
                <a:gd name="T59" fmla="*/ 19 h 33"/>
                <a:gd name="T60" fmla="*/ 4 w 30"/>
                <a:gd name="T61" fmla="*/ 22 h 33"/>
                <a:gd name="T62" fmla="*/ 12 w 30"/>
                <a:gd name="T63" fmla="*/ 30 h 33"/>
                <a:gd name="T64" fmla="*/ 12 w 30"/>
                <a:gd name="T65" fmla="*/ 30 h 33"/>
                <a:gd name="T66" fmla="*/ 15 w 30"/>
                <a:gd name="T6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3">
                  <a:moveTo>
                    <a:pt x="15" y="33"/>
                  </a:moveTo>
                  <a:lnTo>
                    <a:pt x="15" y="26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4555492" y="2217429"/>
              <a:ext cx="114511" cy="81058"/>
            </a:xfrm>
            <a:custGeom>
              <a:avLst/>
              <a:gdLst>
                <a:gd name="T0" fmla="*/ 23 w 24"/>
                <a:gd name="T1" fmla="*/ 6 h 17"/>
                <a:gd name="T2" fmla="*/ 23 w 24"/>
                <a:gd name="T3" fmla="*/ 5 h 17"/>
                <a:gd name="T4" fmla="*/ 22 w 24"/>
                <a:gd name="T5" fmla="*/ 3 h 17"/>
                <a:gd name="T6" fmla="*/ 19 w 24"/>
                <a:gd name="T7" fmla="*/ 3 h 17"/>
                <a:gd name="T8" fmla="*/ 15 w 24"/>
                <a:gd name="T9" fmla="*/ 1 h 17"/>
                <a:gd name="T10" fmla="*/ 12 w 24"/>
                <a:gd name="T11" fmla="*/ 0 h 17"/>
                <a:gd name="T12" fmla="*/ 8 w 24"/>
                <a:gd name="T13" fmla="*/ 2 h 17"/>
                <a:gd name="T14" fmla="*/ 5 w 24"/>
                <a:gd name="T15" fmla="*/ 4 h 17"/>
                <a:gd name="T16" fmla="*/ 1 w 24"/>
                <a:gd name="T17" fmla="*/ 5 h 17"/>
                <a:gd name="T18" fmla="*/ 0 w 24"/>
                <a:gd name="T19" fmla="*/ 6 h 17"/>
                <a:gd name="T20" fmla="*/ 1 w 24"/>
                <a:gd name="T21" fmla="*/ 8 h 17"/>
                <a:gd name="T22" fmla="*/ 3 w 24"/>
                <a:gd name="T23" fmla="*/ 5 h 17"/>
                <a:gd name="T24" fmla="*/ 5 w 24"/>
                <a:gd name="T25" fmla="*/ 6 h 17"/>
                <a:gd name="T26" fmla="*/ 8 w 24"/>
                <a:gd name="T27" fmla="*/ 10 h 17"/>
                <a:gd name="T28" fmla="*/ 8 w 24"/>
                <a:gd name="T29" fmla="*/ 10 h 17"/>
                <a:gd name="T30" fmla="*/ 7 w 24"/>
                <a:gd name="T31" fmla="*/ 12 h 17"/>
                <a:gd name="T32" fmla="*/ 10 w 24"/>
                <a:gd name="T33" fmla="*/ 13 h 17"/>
                <a:gd name="T34" fmla="*/ 12 w 24"/>
                <a:gd name="T35" fmla="*/ 14 h 17"/>
                <a:gd name="T36" fmla="*/ 17 w 24"/>
                <a:gd name="T37" fmla="*/ 16 h 17"/>
                <a:gd name="T38" fmla="*/ 16 w 24"/>
                <a:gd name="T39" fmla="*/ 17 h 17"/>
                <a:gd name="T40" fmla="*/ 17 w 24"/>
                <a:gd name="T41" fmla="*/ 16 h 17"/>
                <a:gd name="T42" fmla="*/ 11 w 24"/>
                <a:gd name="T43" fmla="*/ 10 h 17"/>
                <a:gd name="T44" fmla="*/ 10 w 24"/>
                <a:gd name="T45" fmla="*/ 8 h 17"/>
                <a:gd name="T46" fmla="*/ 9 w 24"/>
                <a:gd name="T47" fmla="*/ 7 h 17"/>
                <a:gd name="T48" fmla="*/ 9 w 24"/>
                <a:gd name="T49" fmla="*/ 5 h 17"/>
                <a:gd name="T50" fmla="*/ 11 w 24"/>
                <a:gd name="T51" fmla="*/ 6 h 17"/>
                <a:gd name="T52" fmla="*/ 13 w 24"/>
                <a:gd name="T53" fmla="*/ 5 h 17"/>
                <a:gd name="T54" fmla="*/ 14 w 24"/>
                <a:gd name="T55" fmla="*/ 5 h 17"/>
                <a:gd name="T56" fmla="*/ 16 w 24"/>
                <a:gd name="T57" fmla="*/ 5 h 17"/>
                <a:gd name="T58" fmla="*/ 18 w 24"/>
                <a:gd name="T59" fmla="*/ 6 h 17"/>
                <a:gd name="T60" fmla="*/ 20 w 24"/>
                <a:gd name="T61" fmla="*/ 6 h 17"/>
                <a:gd name="T62" fmla="*/ 23 w 24"/>
                <a:gd name="T63" fmla="*/ 7 h 17"/>
                <a:gd name="T64" fmla="*/ 16 w 24"/>
                <a:gd name="T65" fmla="*/ 17 h 17"/>
                <a:gd name="T66" fmla="*/ 12 w 24"/>
                <a:gd name="T67" fmla="*/ 15 h 17"/>
                <a:gd name="T68" fmla="*/ 12 w 24"/>
                <a:gd name="T69" fmla="*/ 15 h 17"/>
                <a:gd name="T70" fmla="*/ 15 w 24"/>
                <a:gd name="T71" fmla="*/ 15 h 17"/>
                <a:gd name="T72" fmla="*/ 13 w 24"/>
                <a:gd name="T73" fmla="*/ 14 h 17"/>
                <a:gd name="T74" fmla="*/ 7 w 24"/>
                <a:gd name="T75" fmla="*/ 10 h 17"/>
                <a:gd name="T76" fmla="*/ 5 w 24"/>
                <a:gd name="T77" fmla="*/ 8 h 17"/>
                <a:gd name="T78" fmla="*/ 5 w 24"/>
                <a:gd name="T79" fmla="*/ 8 h 17"/>
                <a:gd name="T80" fmla="*/ 7 w 24"/>
                <a:gd name="T81" fmla="*/ 12 h 17"/>
                <a:gd name="T82" fmla="*/ 5 w 24"/>
                <a:gd name="T83" fmla="*/ 10 h 17"/>
                <a:gd name="T84" fmla="*/ 3 w 24"/>
                <a:gd name="T85" fmla="*/ 7 h 17"/>
                <a:gd name="T86" fmla="*/ 4 w 24"/>
                <a:gd name="T87" fmla="*/ 9 h 17"/>
                <a:gd name="T88" fmla="*/ 3 w 24"/>
                <a:gd name="T89" fmla="*/ 7 h 17"/>
                <a:gd name="T90" fmla="*/ 4 w 24"/>
                <a:gd name="T91" fmla="*/ 7 h 17"/>
                <a:gd name="T92" fmla="*/ 3 w 24"/>
                <a:gd name="T9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" h="17">
                  <a:moveTo>
                    <a:pt x="23" y="7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lose/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3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6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5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3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4" y="5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4597952" y="2240588"/>
              <a:ext cx="75912" cy="63045"/>
            </a:xfrm>
            <a:custGeom>
              <a:avLst/>
              <a:gdLst>
                <a:gd name="T0" fmla="*/ 30 w 59"/>
                <a:gd name="T1" fmla="*/ 41 h 49"/>
                <a:gd name="T2" fmla="*/ 7 w 59"/>
                <a:gd name="T3" fmla="*/ 19 h 49"/>
                <a:gd name="T4" fmla="*/ 7 w 59"/>
                <a:gd name="T5" fmla="*/ 15 h 49"/>
                <a:gd name="T6" fmla="*/ 4 w 59"/>
                <a:gd name="T7" fmla="*/ 11 h 49"/>
                <a:gd name="T8" fmla="*/ 0 w 59"/>
                <a:gd name="T9" fmla="*/ 8 h 49"/>
                <a:gd name="T10" fmla="*/ 0 w 59"/>
                <a:gd name="T11" fmla="*/ 4 h 49"/>
                <a:gd name="T12" fmla="*/ 0 w 59"/>
                <a:gd name="T13" fmla="*/ 0 h 49"/>
                <a:gd name="T14" fmla="*/ 7 w 59"/>
                <a:gd name="T15" fmla="*/ 4 h 49"/>
                <a:gd name="T16" fmla="*/ 7 w 59"/>
                <a:gd name="T17" fmla="*/ 0 h 49"/>
                <a:gd name="T18" fmla="*/ 15 w 59"/>
                <a:gd name="T19" fmla="*/ 0 h 49"/>
                <a:gd name="T20" fmla="*/ 18 w 59"/>
                <a:gd name="T21" fmla="*/ 0 h 49"/>
                <a:gd name="T22" fmla="*/ 22 w 59"/>
                <a:gd name="T23" fmla="*/ 0 h 49"/>
                <a:gd name="T24" fmla="*/ 26 w 59"/>
                <a:gd name="T25" fmla="*/ 0 h 49"/>
                <a:gd name="T26" fmla="*/ 33 w 59"/>
                <a:gd name="T27" fmla="*/ 0 h 49"/>
                <a:gd name="T28" fmla="*/ 37 w 59"/>
                <a:gd name="T29" fmla="*/ 4 h 49"/>
                <a:gd name="T30" fmla="*/ 41 w 59"/>
                <a:gd name="T31" fmla="*/ 4 h 49"/>
                <a:gd name="T32" fmla="*/ 52 w 59"/>
                <a:gd name="T33" fmla="*/ 8 h 49"/>
                <a:gd name="T34" fmla="*/ 52 w 59"/>
                <a:gd name="T35" fmla="*/ 8 h 49"/>
                <a:gd name="T36" fmla="*/ 56 w 59"/>
                <a:gd name="T37" fmla="*/ 11 h 49"/>
                <a:gd name="T38" fmla="*/ 52 w 59"/>
                <a:gd name="T39" fmla="*/ 15 h 49"/>
                <a:gd name="T40" fmla="*/ 59 w 59"/>
                <a:gd name="T41" fmla="*/ 19 h 49"/>
                <a:gd name="T42" fmla="*/ 59 w 59"/>
                <a:gd name="T43" fmla="*/ 23 h 49"/>
                <a:gd name="T44" fmla="*/ 56 w 59"/>
                <a:gd name="T45" fmla="*/ 23 h 49"/>
                <a:gd name="T46" fmla="*/ 59 w 59"/>
                <a:gd name="T47" fmla="*/ 30 h 49"/>
                <a:gd name="T48" fmla="*/ 56 w 59"/>
                <a:gd name="T49" fmla="*/ 30 h 49"/>
                <a:gd name="T50" fmla="*/ 48 w 59"/>
                <a:gd name="T51" fmla="*/ 30 h 49"/>
                <a:gd name="T52" fmla="*/ 52 w 59"/>
                <a:gd name="T53" fmla="*/ 34 h 49"/>
                <a:gd name="T54" fmla="*/ 52 w 59"/>
                <a:gd name="T55" fmla="*/ 37 h 49"/>
                <a:gd name="T56" fmla="*/ 48 w 59"/>
                <a:gd name="T57" fmla="*/ 41 h 49"/>
                <a:gd name="T58" fmla="*/ 44 w 59"/>
                <a:gd name="T59" fmla="*/ 49 h 49"/>
                <a:gd name="T60" fmla="*/ 41 w 59"/>
                <a:gd name="T61" fmla="*/ 45 h 49"/>
                <a:gd name="T62" fmla="*/ 33 w 59"/>
                <a:gd name="T63" fmla="*/ 45 h 49"/>
                <a:gd name="T64" fmla="*/ 30 w 59"/>
                <a:gd name="T65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49">
                  <a:moveTo>
                    <a:pt x="30" y="45"/>
                  </a:moveTo>
                  <a:lnTo>
                    <a:pt x="30" y="41"/>
                  </a:lnTo>
                  <a:lnTo>
                    <a:pt x="18" y="30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9" y="30"/>
                  </a:lnTo>
                  <a:lnTo>
                    <a:pt x="56" y="34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1" y="45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4550346" y="2203276"/>
              <a:ext cx="61758" cy="37313"/>
            </a:xfrm>
            <a:custGeom>
              <a:avLst/>
              <a:gdLst>
                <a:gd name="T0" fmla="*/ 4 w 48"/>
                <a:gd name="T1" fmla="*/ 29 h 29"/>
                <a:gd name="T2" fmla="*/ 7 w 48"/>
                <a:gd name="T3" fmla="*/ 29 h 29"/>
                <a:gd name="T4" fmla="*/ 11 w 48"/>
                <a:gd name="T5" fmla="*/ 26 h 29"/>
                <a:gd name="T6" fmla="*/ 15 w 48"/>
                <a:gd name="T7" fmla="*/ 26 h 29"/>
                <a:gd name="T8" fmla="*/ 22 w 48"/>
                <a:gd name="T9" fmla="*/ 26 h 29"/>
                <a:gd name="T10" fmla="*/ 26 w 48"/>
                <a:gd name="T11" fmla="*/ 26 h 29"/>
                <a:gd name="T12" fmla="*/ 26 w 48"/>
                <a:gd name="T13" fmla="*/ 22 h 29"/>
                <a:gd name="T14" fmla="*/ 33 w 48"/>
                <a:gd name="T15" fmla="*/ 18 h 29"/>
                <a:gd name="T16" fmla="*/ 33 w 48"/>
                <a:gd name="T17" fmla="*/ 14 h 29"/>
                <a:gd name="T18" fmla="*/ 41 w 48"/>
                <a:gd name="T19" fmla="*/ 11 h 29"/>
                <a:gd name="T20" fmla="*/ 48 w 48"/>
                <a:gd name="T21" fmla="*/ 11 h 29"/>
                <a:gd name="T22" fmla="*/ 48 w 48"/>
                <a:gd name="T23" fmla="*/ 3 h 29"/>
                <a:gd name="T24" fmla="*/ 44 w 48"/>
                <a:gd name="T25" fmla="*/ 0 h 29"/>
                <a:gd name="T26" fmla="*/ 41 w 48"/>
                <a:gd name="T27" fmla="*/ 3 h 29"/>
                <a:gd name="T28" fmla="*/ 33 w 48"/>
                <a:gd name="T29" fmla="*/ 7 h 29"/>
                <a:gd name="T30" fmla="*/ 33 w 48"/>
                <a:gd name="T31" fmla="*/ 7 h 29"/>
                <a:gd name="T32" fmla="*/ 30 w 48"/>
                <a:gd name="T33" fmla="*/ 7 h 29"/>
                <a:gd name="T34" fmla="*/ 26 w 48"/>
                <a:gd name="T35" fmla="*/ 7 h 29"/>
                <a:gd name="T36" fmla="*/ 22 w 48"/>
                <a:gd name="T37" fmla="*/ 7 h 29"/>
                <a:gd name="T38" fmla="*/ 18 w 48"/>
                <a:gd name="T39" fmla="*/ 7 h 29"/>
                <a:gd name="T40" fmla="*/ 15 w 48"/>
                <a:gd name="T41" fmla="*/ 7 h 29"/>
                <a:gd name="T42" fmla="*/ 7 w 48"/>
                <a:gd name="T43" fmla="*/ 7 h 29"/>
                <a:gd name="T44" fmla="*/ 7 w 48"/>
                <a:gd name="T45" fmla="*/ 7 h 29"/>
                <a:gd name="T46" fmla="*/ 4 w 48"/>
                <a:gd name="T47" fmla="*/ 11 h 29"/>
                <a:gd name="T48" fmla="*/ 4 w 48"/>
                <a:gd name="T49" fmla="*/ 14 h 29"/>
                <a:gd name="T50" fmla="*/ 0 w 48"/>
                <a:gd name="T51" fmla="*/ 18 h 29"/>
                <a:gd name="T52" fmla="*/ 4 w 48"/>
                <a:gd name="T53" fmla="*/ 22 h 29"/>
                <a:gd name="T54" fmla="*/ 4 w 48"/>
                <a:gd name="T55" fmla="*/ 22 h 29"/>
                <a:gd name="T56" fmla="*/ 7 w 48"/>
                <a:gd name="T57" fmla="*/ 22 h 29"/>
                <a:gd name="T58" fmla="*/ 7 w 48"/>
                <a:gd name="T59" fmla="*/ 26 h 29"/>
                <a:gd name="T60" fmla="*/ 4 w 48"/>
                <a:gd name="T61" fmla="*/ 26 h 29"/>
                <a:gd name="T62" fmla="*/ 4 w 48"/>
                <a:gd name="T6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29">
                  <a:moveTo>
                    <a:pt x="4" y="29"/>
                  </a:moveTo>
                  <a:lnTo>
                    <a:pt x="7" y="29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48" y="3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58"/>
            <p:cNvSpPr/>
            <p:nvPr/>
          </p:nvSpPr>
          <p:spPr bwMode="auto">
            <a:xfrm>
              <a:off x="4474436" y="2150523"/>
              <a:ext cx="142816" cy="61758"/>
            </a:xfrm>
            <a:custGeom>
              <a:avLst/>
              <a:gdLst>
                <a:gd name="T0" fmla="*/ 66 w 111"/>
                <a:gd name="T1" fmla="*/ 48 h 48"/>
                <a:gd name="T2" fmla="*/ 77 w 111"/>
                <a:gd name="T3" fmla="*/ 48 h 48"/>
                <a:gd name="T4" fmla="*/ 85 w 111"/>
                <a:gd name="T5" fmla="*/ 48 h 48"/>
                <a:gd name="T6" fmla="*/ 92 w 111"/>
                <a:gd name="T7" fmla="*/ 48 h 48"/>
                <a:gd name="T8" fmla="*/ 100 w 111"/>
                <a:gd name="T9" fmla="*/ 44 h 48"/>
                <a:gd name="T10" fmla="*/ 107 w 111"/>
                <a:gd name="T11" fmla="*/ 37 h 48"/>
                <a:gd name="T12" fmla="*/ 107 w 111"/>
                <a:gd name="T13" fmla="*/ 33 h 48"/>
                <a:gd name="T14" fmla="*/ 103 w 111"/>
                <a:gd name="T15" fmla="*/ 26 h 48"/>
                <a:gd name="T16" fmla="*/ 111 w 111"/>
                <a:gd name="T17" fmla="*/ 26 h 48"/>
                <a:gd name="T18" fmla="*/ 111 w 111"/>
                <a:gd name="T19" fmla="*/ 18 h 48"/>
                <a:gd name="T20" fmla="*/ 111 w 111"/>
                <a:gd name="T21" fmla="*/ 7 h 48"/>
                <a:gd name="T22" fmla="*/ 103 w 111"/>
                <a:gd name="T23" fmla="*/ 4 h 48"/>
                <a:gd name="T24" fmla="*/ 92 w 111"/>
                <a:gd name="T25" fmla="*/ 4 h 48"/>
                <a:gd name="T26" fmla="*/ 81 w 111"/>
                <a:gd name="T27" fmla="*/ 0 h 48"/>
                <a:gd name="T28" fmla="*/ 77 w 111"/>
                <a:gd name="T29" fmla="*/ 4 h 48"/>
                <a:gd name="T30" fmla="*/ 77 w 111"/>
                <a:gd name="T31" fmla="*/ 7 h 48"/>
                <a:gd name="T32" fmla="*/ 70 w 111"/>
                <a:gd name="T33" fmla="*/ 7 h 48"/>
                <a:gd name="T34" fmla="*/ 59 w 111"/>
                <a:gd name="T35" fmla="*/ 4 h 48"/>
                <a:gd name="T36" fmla="*/ 59 w 111"/>
                <a:gd name="T37" fmla="*/ 11 h 48"/>
                <a:gd name="T38" fmla="*/ 55 w 111"/>
                <a:gd name="T39" fmla="*/ 11 h 48"/>
                <a:gd name="T40" fmla="*/ 48 w 111"/>
                <a:gd name="T41" fmla="*/ 18 h 48"/>
                <a:gd name="T42" fmla="*/ 52 w 111"/>
                <a:gd name="T43" fmla="*/ 22 h 48"/>
                <a:gd name="T44" fmla="*/ 48 w 111"/>
                <a:gd name="T45" fmla="*/ 26 h 48"/>
                <a:gd name="T46" fmla="*/ 40 w 111"/>
                <a:gd name="T47" fmla="*/ 26 h 48"/>
                <a:gd name="T48" fmla="*/ 37 w 111"/>
                <a:gd name="T49" fmla="*/ 26 h 48"/>
                <a:gd name="T50" fmla="*/ 29 w 111"/>
                <a:gd name="T51" fmla="*/ 30 h 48"/>
                <a:gd name="T52" fmla="*/ 22 w 111"/>
                <a:gd name="T53" fmla="*/ 30 h 48"/>
                <a:gd name="T54" fmla="*/ 15 w 111"/>
                <a:gd name="T55" fmla="*/ 26 h 48"/>
                <a:gd name="T56" fmla="*/ 11 w 111"/>
                <a:gd name="T57" fmla="*/ 30 h 48"/>
                <a:gd name="T58" fmla="*/ 7 w 111"/>
                <a:gd name="T59" fmla="*/ 30 h 48"/>
                <a:gd name="T60" fmla="*/ 0 w 111"/>
                <a:gd name="T61" fmla="*/ 30 h 48"/>
                <a:gd name="T62" fmla="*/ 0 w 111"/>
                <a:gd name="T63" fmla="*/ 30 h 48"/>
                <a:gd name="T64" fmla="*/ 0 w 111"/>
                <a:gd name="T65" fmla="*/ 33 h 48"/>
                <a:gd name="T66" fmla="*/ 3 w 111"/>
                <a:gd name="T67" fmla="*/ 37 h 48"/>
                <a:gd name="T68" fmla="*/ 7 w 111"/>
                <a:gd name="T69" fmla="*/ 37 h 48"/>
                <a:gd name="T70" fmla="*/ 11 w 111"/>
                <a:gd name="T71" fmla="*/ 37 h 48"/>
                <a:gd name="T72" fmla="*/ 18 w 111"/>
                <a:gd name="T73" fmla="*/ 37 h 48"/>
                <a:gd name="T74" fmla="*/ 22 w 111"/>
                <a:gd name="T75" fmla="*/ 41 h 48"/>
                <a:gd name="T76" fmla="*/ 33 w 111"/>
                <a:gd name="T77" fmla="*/ 37 h 48"/>
                <a:gd name="T78" fmla="*/ 40 w 111"/>
                <a:gd name="T79" fmla="*/ 41 h 48"/>
                <a:gd name="T80" fmla="*/ 59 w 111"/>
                <a:gd name="T81" fmla="*/ 44 h 48"/>
                <a:gd name="T82" fmla="*/ 66 w 111"/>
                <a:gd name="T8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" h="48">
                  <a:moveTo>
                    <a:pt x="66" y="48"/>
                  </a:moveTo>
                  <a:lnTo>
                    <a:pt x="66" y="48"/>
                  </a:lnTo>
                  <a:lnTo>
                    <a:pt x="74" y="48"/>
                  </a:lnTo>
                  <a:lnTo>
                    <a:pt x="77" y="48"/>
                  </a:lnTo>
                  <a:lnTo>
                    <a:pt x="81" y="48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0" y="44"/>
                  </a:lnTo>
                  <a:lnTo>
                    <a:pt x="103" y="41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3"/>
                  </a:lnTo>
                  <a:lnTo>
                    <a:pt x="107" y="30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11" y="26"/>
                  </a:lnTo>
                  <a:lnTo>
                    <a:pt x="111" y="22"/>
                  </a:lnTo>
                  <a:lnTo>
                    <a:pt x="111" y="18"/>
                  </a:lnTo>
                  <a:lnTo>
                    <a:pt x="111" y="11"/>
                  </a:lnTo>
                  <a:lnTo>
                    <a:pt x="111" y="7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7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2" y="15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3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40" y="37"/>
                  </a:lnTo>
                  <a:lnTo>
                    <a:pt x="40" y="41"/>
                  </a:lnTo>
                  <a:lnTo>
                    <a:pt x="48" y="44"/>
                  </a:lnTo>
                  <a:lnTo>
                    <a:pt x="59" y="44"/>
                  </a:lnTo>
                  <a:lnTo>
                    <a:pt x="63" y="44"/>
                  </a:lnTo>
                  <a:lnTo>
                    <a:pt x="66" y="48"/>
                  </a:lnTo>
                  <a:lnTo>
                    <a:pt x="66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59"/>
            <p:cNvSpPr/>
            <p:nvPr/>
          </p:nvSpPr>
          <p:spPr bwMode="auto">
            <a:xfrm>
              <a:off x="4555494" y="1997415"/>
              <a:ext cx="194282" cy="147963"/>
            </a:xfrm>
            <a:custGeom>
              <a:avLst/>
              <a:gdLst>
                <a:gd name="T0" fmla="*/ 92 w 151"/>
                <a:gd name="T1" fmla="*/ 115 h 115"/>
                <a:gd name="T2" fmla="*/ 96 w 151"/>
                <a:gd name="T3" fmla="*/ 111 h 115"/>
                <a:gd name="T4" fmla="*/ 100 w 151"/>
                <a:gd name="T5" fmla="*/ 111 h 115"/>
                <a:gd name="T6" fmla="*/ 107 w 151"/>
                <a:gd name="T7" fmla="*/ 111 h 115"/>
                <a:gd name="T8" fmla="*/ 111 w 151"/>
                <a:gd name="T9" fmla="*/ 111 h 115"/>
                <a:gd name="T10" fmla="*/ 118 w 151"/>
                <a:gd name="T11" fmla="*/ 111 h 115"/>
                <a:gd name="T12" fmla="*/ 129 w 151"/>
                <a:gd name="T13" fmla="*/ 115 h 115"/>
                <a:gd name="T14" fmla="*/ 133 w 151"/>
                <a:gd name="T15" fmla="*/ 111 h 115"/>
                <a:gd name="T16" fmla="*/ 144 w 151"/>
                <a:gd name="T17" fmla="*/ 97 h 115"/>
                <a:gd name="T18" fmla="*/ 148 w 151"/>
                <a:gd name="T19" fmla="*/ 89 h 115"/>
                <a:gd name="T20" fmla="*/ 151 w 151"/>
                <a:gd name="T21" fmla="*/ 85 h 115"/>
                <a:gd name="T22" fmla="*/ 148 w 151"/>
                <a:gd name="T23" fmla="*/ 82 h 115"/>
                <a:gd name="T24" fmla="*/ 148 w 151"/>
                <a:gd name="T25" fmla="*/ 78 h 115"/>
                <a:gd name="T26" fmla="*/ 144 w 151"/>
                <a:gd name="T27" fmla="*/ 71 h 115"/>
                <a:gd name="T28" fmla="*/ 144 w 151"/>
                <a:gd name="T29" fmla="*/ 59 h 115"/>
                <a:gd name="T30" fmla="*/ 137 w 151"/>
                <a:gd name="T31" fmla="*/ 52 h 115"/>
                <a:gd name="T32" fmla="*/ 144 w 151"/>
                <a:gd name="T33" fmla="*/ 45 h 115"/>
                <a:gd name="T34" fmla="*/ 140 w 151"/>
                <a:gd name="T35" fmla="*/ 34 h 115"/>
                <a:gd name="T36" fmla="*/ 140 w 151"/>
                <a:gd name="T37" fmla="*/ 30 h 115"/>
                <a:gd name="T38" fmla="*/ 133 w 151"/>
                <a:gd name="T39" fmla="*/ 19 h 115"/>
                <a:gd name="T40" fmla="*/ 133 w 151"/>
                <a:gd name="T41" fmla="*/ 8 h 115"/>
                <a:gd name="T42" fmla="*/ 126 w 151"/>
                <a:gd name="T43" fmla="*/ 4 h 115"/>
                <a:gd name="T44" fmla="*/ 85 w 151"/>
                <a:gd name="T45" fmla="*/ 8 h 115"/>
                <a:gd name="T46" fmla="*/ 77 w 151"/>
                <a:gd name="T47" fmla="*/ 11 h 115"/>
                <a:gd name="T48" fmla="*/ 70 w 151"/>
                <a:gd name="T49" fmla="*/ 11 h 115"/>
                <a:gd name="T50" fmla="*/ 77 w 151"/>
                <a:gd name="T51" fmla="*/ 4 h 115"/>
                <a:gd name="T52" fmla="*/ 74 w 151"/>
                <a:gd name="T53" fmla="*/ 8 h 115"/>
                <a:gd name="T54" fmla="*/ 63 w 151"/>
                <a:gd name="T55" fmla="*/ 8 h 115"/>
                <a:gd name="T56" fmla="*/ 59 w 151"/>
                <a:gd name="T57" fmla="*/ 4 h 115"/>
                <a:gd name="T58" fmla="*/ 66 w 151"/>
                <a:gd name="T59" fmla="*/ 4 h 115"/>
                <a:gd name="T60" fmla="*/ 63 w 151"/>
                <a:gd name="T61" fmla="*/ 0 h 115"/>
                <a:gd name="T62" fmla="*/ 48 w 151"/>
                <a:gd name="T63" fmla="*/ 4 h 115"/>
                <a:gd name="T64" fmla="*/ 37 w 151"/>
                <a:gd name="T65" fmla="*/ 4 h 115"/>
                <a:gd name="T66" fmla="*/ 29 w 151"/>
                <a:gd name="T67" fmla="*/ 8 h 115"/>
                <a:gd name="T68" fmla="*/ 26 w 151"/>
                <a:gd name="T69" fmla="*/ 15 h 115"/>
                <a:gd name="T70" fmla="*/ 14 w 151"/>
                <a:gd name="T71" fmla="*/ 19 h 115"/>
                <a:gd name="T72" fmla="*/ 7 w 151"/>
                <a:gd name="T73" fmla="*/ 22 h 115"/>
                <a:gd name="T74" fmla="*/ 3 w 151"/>
                <a:gd name="T75" fmla="*/ 26 h 115"/>
                <a:gd name="T76" fmla="*/ 3 w 151"/>
                <a:gd name="T77" fmla="*/ 26 h 115"/>
                <a:gd name="T78" fmla="*/ 3 w 151"/>
                <a:gd name="T79" fmla="*/ 37 h 115"/>
                <a:gd name="T80" fmla="*/ 0 w 151"/>
                <a:gd name="T81" fmla="*/ 41 h 115"/>
                <a:gd name="T82" fmla="*/ 3 w 151"/>
                <a:gd name="T83" fmla="*/ 52 h 115"/>
                <a:gd name="T84" fmla="*/ 7 w 151"/>
                <a:gd name="T85" fmla="*/ 56 h 115"/>
                <a:gd name="T86" fmla="*/ 7 w 151"/>
                <a:gd name="T87" fmla="*/ 59 h 115"/>
                <a:gd name="T88" fmla="*/ 11 w 151"/>
                <a:gd name="T89" fmla="*/ 67 h 115"/>
                <a:gd name="T90" fmla="*/ 14 w 151"/>
                <a:gd name="T91" fmla="*/ 78 h 115"/>
                <a:gd name="T92" fmla="*/ 14 w 151"/>
                <a:gd name="T93" fmla="*/ 82 h 115"/>
                <a:gd name="T94" fmla="*/ 18 w 151"/>
                <a:gd name="T95" fmla="*/ 82 h 115"/>
                <a:gd name="T96" fmla="*/ 26 w 151"/>
                <a:gd name="T97" fmla="*/ 82 h 115"/>
                <a:gd name="T98" fmla="*/ 29 w 151"/>
                <a:gd name="T99" fmla="*/ 85 h 115"/>
                <a:gd name="T100" fmla="*/ 33 w 151"/>
                <a:gd name="T101" fmla="*/ 89 h 115"/>
                <a:gd name="T102" fmla="*/ 33 w 151"/>
                <a:gd name="T103" fmla="*/ 93 h 115"/>
                <a:gd name="T104" fmla="*/ 37 w 151"/>
                <a:gd name="T105" fmla="*/ 97 h 115"/>
                <a:gd name="T106" fmla="*/ 40 w 151"/>
                <a:gd name="T107" fmla="*/ 97 h 115"/>
                <a:gd name="T108" fmla="*/ 37 w 151"/>
                <a:gd name="T109" fmla="*/ 89 h 115"/>
                <a:gd name="T110" fmla="*/ 48 w 151"/>
                <a:gd name="T111" fmla="*/ 93 h 115"/>
                <a:gd name="T112" fmla="*/ 51 w 151"/>
                <a:gd name="T113" fmla="*/ 97 h 115"/>
                <a:gd name="T114" fmla="*/ 59 w 151"/>
                <a:gd name="T115" fmla="*/ 97 h 115"/>
                <a:gd name="T116" fmla="*/ 74 w 151"/>
                <a:gd name="T117" fmla="*/ 104 h 115"/>
                <a:gd name="T118" fmla="*/ 81 w 151"/>
                <a:gd name="T119" fmla="*/ 111 h 115"/>
                <a:gd name="T120" fmla="*/ 89 w 151"/>
                <a:gd name="T121" fmla="*/ 108 h 115"/>
                <a:gd name="T122" fmla="*/ 89 w 151"/>
                <a:gd name="T12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15">
                  <a:moveTo>
                    <a:pt x="89" y="115"/>
                  </a:moveTo>
                  <a:lnTo>
                    <a:pt x="92" y="115"/>
                  </a:lnTo>
                  <a:lnTo>
                    <a:pt x="96" y="115"/>
                  </a:lnTo>
                  <a:lnTo>
                    <a:pt x="96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8" y="111"/>
                  </a:lnTo>
                  <a:lnTo>
                    <a:pt x="122" y="111"/>
                  </a:lnTo>
                  <a:lnTo>
                    <a:pt x="129" y="115"/>
                  </a:lnTo>
                  <a:lnTo>
                    <a:pt x="133" y="115"/>
                  </a:lnTo>
                  <a:lnTo>
                    <a:pt x="133" y="111"/>
                  </a:lnTo>
                  <a:lnTo>
                    <a:pt x="133" y="108"/>
                  </a:lnTo>
                  <a:lnTo>
                    <a:pt x="144" y="97"/>
                  </a:lnTo>
                  <a:lnTo>
                    <a:pt x="144" y="93"/>
                  </a:lnTo>
                  <a:lnTo>
                    <a:pt x="148" y="89"/>
                  </a:lnTo>
                  <a:lnTo>
                    <a:pt x="151" y="89"/>
                  </a:lnTo>
                  <a:lnTo>
                    <a:pt x="151" y="85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51" y="78"/>
                  </a:lnTo>
                  <a:lnTo>
                    <a:pt x="148" y="78"/>
                  </a:lnTo>
                  <a:lnTo>
                    <a:pt x="144" y="74"/>
                  </a:lnTo>
                  <a:lnTo>
                    <a:pt x="144" y="71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40" y="48"/>
                  </a:lnTo>
                  <a:lnTo>
                    <a:pt x="144" y="45"/>
                  </a:lnTo>
                  <a:lnTo>
                    <a:pt x="144" y="37"/>
                  </a:lnTo>
                  <a:lnTo>
                    <a:pt x="140" y="34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37" y="22"/>
                  </a:lnTo>
                  <a:lnTo>
                    <a:pt x="133" y="19"/>
                  </a:lnTo>
                  <a:lnTo>
                    <a:pt x="133" y="15"/>
                  </a:lnTo>
                  <a:lnTo>
                    <a:pt x="133" y="8"/>
                  </a:lnTo>
                  <a:lnTo>
                    <a:pt x="129" y="8"/>
                  </a:lnTo>
                  <a:lnTo>
                    <a:pt x="126" y="4"/>
                  </a:lnTo>
                  <a:lnTo>
                    <a:pt x="103" y="8"/>
                  </a:lnTo>
                  <a:lnTo>
                    <a:pt x="85" y="8"/>
                  </a:lnTo>
                  <a:lnTo>
                    <a:pt x="81" y="8"/>
                  </a:lnTo>
                  <a:lnTo>
                    <a:pt x="77" y="11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4" y="8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4" y="8"/>
                  </a:lnTo>
                  <a:lnTo>
                    <a:pt x="66" y="11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48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9" y="85"/>
                  </a:lnTo>
                  <a:lnTo>
                    <a:pt x="33" y="85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7" y="93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8" y="93"/>
                  </a:lnTo>
                  <a:lnTo>
                    <a:pt x="51" y="93"/>
                  </a:lnTo>
                  <a:lnTo>
                    <a:pt x="51" y="97"/>
                  </a:lnTo>
                  <a:lnTo>
                    <a:pt x="55" y="97"/>
                  </a:lnTo>
                  <a:lnTo>
                    <a:pt x="59" y="97"/>
                  </a:lnTo>
                  <a:lnTo>
                    <a:pt x="66" y="97"/>
                  </a:lnTo>
                  <a:lnTo>
                    <a:pt x="74" y="104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1" y="108"/>
                  </a:lnTo>
                  <a:lnTo>
                    <a:pt x="89" y="108"/>
                  </a:lnTo>
                  <a:lnTo>
                    <a:pt x="89" y="111"/>
                  </a:lnTo>
                  <a:lnTo>
                    <a:pt x="8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60"/>
            <p:cNvSpPr/>
            <p:nvPr/>
          </p:nvSpPr>
          <p:spPr bwMode="auto">
            <a:xfrm>
              <a:off x="4516895" y="2097772"/>
              <a:ext cx="153109" cy="61758"/>
            </a:xfrm>
            <a:custGeom>
              <a:avLst/>
              <a:gdLst>
                <a:gd name="T0" fmla="*/ 44 w 119"/>
                <a:gd name="T1" fmla="*/ 4 h 48"/>
                <a:gd name="T2" fmla="*/ 48 w 119"/>
                <a:gd name="T3" fmla="*/ 4 h 48"/>
                <a:gd name="T4" fmla="*/ 56 w 119"/>
                <a:gd name="T5" fmla="*/ 4 h 48"/>
                <a:gd name="T6" fmla="*/ 59 w 119"/>
                <a:gd name="T7" fmla="*/ 7 h 48"/>
                <a:gd name="T8" fmla="*/ 63 w 119"/>
                <a:gd name="T9" fmla="*/ 11 h 48"/>
                <a:gd name="T10" fmla="*/ 63 w 119"/>
                <a:gd name="T11" fmla="*/ 15 h 48"/>
                <a:gd name="T12" fmla="*/ 67 w 119"/>
                <a:gd name="T13" fmla="*/ 19 h 48"/>
                <a:gd name="T14" fmla="*/ 70 w 119"/>
                <a:gd name="T15" fmla="*/ 19 h 48"/>
                <a:gd name="T16" fmla="*/ 67 w 119"/>
                <a:gd name="T17" fmla="*/ 11 h 48"/>
                <a:gd name="T18" fmla="*/ 78 w 119"/>
                <a:gd name="T19" fmla="*/ 15 h 48"/>
                <a:gd name="T20" fmla="*/ 81 w 119"/>
                <a:gd name="T21" fmla="*/ 19 h 48"/>
                <a:gd name="T22" fmla="*/ 89 w 119"/>
                <a:gd name="T23" fmla="*/ 19 h 48"/>
                <a:gd name="T24" fmla="*/ 104 w 119"/>
                <a:gd name="T25" fmla="*/ 26 h 48"/>
                <a:gd name="T26" fmla="*/ 111 w 119"/>
                <a:gd name="T27" fmla="*/ 33 h 48"/>
                <a:gd name="T28" fmla="*/ 119 w 119"/>
                <a:gd name="T29" fmla="*/ 30 h 48"/>
                <a:gd name="T30" fmla="*/ 119 w 119"/>
                <a:gd name="T31" fmla="*/ 37 h 48"/>
                <a:gd name="T32" fmla="*/ 107 w 119"/>
                <a:gd name="T33" fmla="*/ 37 h 48"/>
                <a:gd name="T34" fmla="*/ 100 w 119"/>
                <a:gd name="T35" fmla="*/ 45 h 48"/>
                <a:gd name="T36" fmla="*/ 89 w 119"/>
                <a:gd name="T37" fmla="*/ 45 h 48"/>
                <a:gd name="T38" fmla="*/ 81 w 119"/>
                <a:gd name="T39" fmla="*/ 45 h 48"/>
                <a:gd name="T40" fmla="*/ 70 w 119"/>
                <a:gd name="T41" fmla="*/ 45 h 48"/>
                <a:gd name="T42" fmla="*/ 63 w 119"/>
                <a:gd name="T43" fmla="*/ 45 h 48"/>
                <a:gd name="T44" fmla="*/ 56 w 119"/>
                <a:gd name="T45" fmla="*/ 41 h 48"/>
                <a:gd name="T46" fmla="*/ 48 w 119"/>
                <a:gd name="T47" fmla="*/ 41 h 48"/>
                <a:gd name="T48" fmla="*/ 44 w 119"/>
                <a:gd name="T49" fmla="*/ 45 h 48"/>
                <a:gd name="T50" fmla="*/ 37 w 119"/>
                <a:gd name="T51" fmla="*/ 48 h 48"/>
                <a:gd name="T52" fmla="*/ 30 w 119"/>
                <a:gd name="T53" fmla="*/ 45 h 48"/>
                <a:gd name="T54" fmla="*/ 26 w 119"/>
                <a:gd name="T55" fmla="*/ 45 h 48"/>
                <a:gd name="T56" fmla="*/ 19 w 119"/>
                <a:gd name="T57" fmla="*/ 37 h 48"/>
                <a:gd name="T58" fmla="*/ 7 w 119"/>
                <a:gd name="T59" fmla="*/ 30 h 48"/>
                <a:gd name="T60" fmla="*/ 7 w 119"/>
                <a:gd name="T61" fmla="*/ 26 h 48"/>
                <a:gd name="T62" fmla="*/ 0 w 119"/>
                <a:gd name="T63" fmla="*/ 19 h 48"/>
                <a:gd name="T64" fmla="*/ 0 w 119"/>
                <a:gd name="T65" fmla="*/ 15 h 48"/>
                <a:gd name="T66" fmla="*/ 4 w 119"/>
                <a:gd name="T67" fmla="*/ 15 h 48"/>
                <a:gd name="T68" fmla="*/ 15 w 119"/>
                <a:gd name="T69" fmla="*/ 11 h 48"/>
                <a:gd name="T70" fmla="*/ 22 w 119"/>
                <a:gd name="T71" fmla="*/ 7 h 48"/>
                <a:gd name="T72" fmla="*/ 30 w 119"/>
                <a:gd name="T73" fmla="*/ 7 h 48"/>
                <a:gd name="T74" fmla="*/ 33 w 119"/>
                <a:gd name="T75" fmla="*/ 4 h 48"/>
                <a:gd name="T76" fmla="*/ 37 w 119"/>
                <a:gd name="T77" fmla="*/ 4 h 48"/>
                <a:gd name="T78" fmla="*/ 41 w 119"/>
                <a:gd name="T7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48"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1" y="19"/>
                  </a:lnTo>
                  <a:lnTo>
                    <a:pt x="85" y="19"/>
                  </a:lnTo>
                  <a:lnTo>
                    <a:pt x="89" y="19"/>
                  </a:lnTo>
                  <a:lnTo>
                    <a:pt x="96" y="19"/>
                  </a:lnTo>
                  <a:lnTo>
                    <a:pt x="104" y="26"/>
                  </a:lnTo>
                  <a:lnTo>
                    <a:pt x="107" y="33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9" y="30"/>
                  </a:lnTo>
                  <a:lnTo>
                    <a:pt x="119" y="33"/>
                  </a:lnTo>
                  <a:lnTo>
                    <a:pt x="119" y="37"/>
                  </a:lnTo>
                  <a:lnTo>
                    <a:pt x="111" y="37"/>
                  </a:lnTo>
                  <a:lnTo>
                    <a:pt x="107" y="37"/>
                  </a:lnTo>
                  <a:lnTo>
                    <a:pt x="104" y="41"/>
                  </a:lnTo>
                  <a:lnTo>
                    <a:pt x="100" y="45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5" y="45"/>
                  </a:lnTo>
                  <a:lnTo>
                    <a:pt x="81" y="45"/>
                  </a:lnTo>
                  <a:lnTo>
                    <a:pt x="78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3" y="45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4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61"/>
            <p:cNvSpPr/>
            <p:nvPr/>
          </p:nvSpPr>
          <p:spPr bwMode="auto">
            <a:xfrm>
              <a:off x="4397236" y="1997415"/>
              <a:ext cx="176269" cy="191708"/>
            </a:xfrm>
            <a:custGeom>
              <a:avLst/>
              <a:gdLst>
                <a:gd name="T0" fmla="*/ 49 w 137"/>
                <a:gd name="T1" fmla="*/ 4 h 149"/>
                <a:gd name="T2" fmla="*/ 56 w 137"/>
                <a:gd name="T3" fmla="*/ 8 h 149"/>
                <a:gd name="T4" fmla="*/ 60 w 137"/>
                <a:gd name="T5" fmla="*/ 15 h 149"/>
                <a:gd name="T6" fmla="*/ 67 w 137"/>
                <a:gd name="T7" fmla="*/ 11 h 149"/>
                <a:gd name="T8" fmla="*/ 75 w 137"/>
                <a:gd name="T9" fmla="*/ 15 h 149"/>
                <a:gd name="T10" fmla="*/ 67 w 137"/>
                <a:gd name="T11" fmla="*/ 19 h 149"/>
                <a:gd name="T12" fmla="*/ 78 w 137"/>
                <a:gd name="T13" fmla="*/ 22 h 149"/>
                <a:gd name="T14" fmla="*/ 89 w 137"/>
                <a:gd name="T15" fmla="*/ 15 h 149"/>
                <a:gd name="T16" fmla="*/ 97 w 137"/>
                <a:gd name="T17" fmla="*/ 11 h 149"/>
                <a:gd name="T18" fmla="*/ 93 w 137"/>
                <a:gd name="T19" fmla="*/ 15 h 149"/>
                <a:gd name="T20" fmla="*/ 100 w 137"/>
                <a:gd name="T21" fmla="*/ 15 h 149"/>
                <a:gd name="T22" fmla="*/ 112 w 137"/>
                <a:gd name="T23" fmla="*/ 19 h 149"/>
                <a:gd name="T24" fmla="*/ 119 w 137"/>
                <a:gd name="T25" fmla="*/ 26 h 149"/>
                <a:gd name="T26" fmla="*/ 126 w 137"/>
                <a:gd name="T27" fmla="*/ 34 h 149"/>
                <a:gd name="T28" fmla="*/ 126 w 137"/>
                <a:gd name="T29" fmla="*/ 48 h 149"/>
                <a:gd name="T30" fmla="*/ 130 w 137"/>
                <a:gd name="T31" fmla="*/ 59 h 149"/>
                <a:gd name="T32" fmla="*/ 137 w 137"/>
                <a:gd name="T33" fmla="*/ 71 h 149"/>
                <a:gd name="T34" fmla="*/ 130 w 137"/>
                <a:gd name="T35" fmla="*/ 82 h 149"/>
                <a:gd name="T36" fmla="*/ 123 w 137"/>
                <a:gd name="T37" fmla="*/ 85 h 149"/>
                <a:gd name="T38" fmla="*/ 108 w 137"/>
                <a:gd name="T39" fmla="*/ 89 h 149"/>
                <a:gd name="T40" fmla="*/ 93 w 137"/>
                <a:gd name="T41" fmla="*/ 93 h 149"/>
                <a:gd name="T42" fmla="*/ 100 w 137"/>
                <a:gd name="T43" fmla="*/ 104 h 149"/>
                <a:gd name="T44" fmla="*/ 112 w 137"/>
                <a:gd name="T45" fmla="*/ 115 h 149"/>
                <a:gd name="T46" fmla="*/ 119 w 137"/>
                <a:gd name="T47" fmla="*/ 130 h 149"/>
                <a:gd name="T48" fmla="*/ 108 w 137"/>
                <a:gd name="T49" fmla="*/ 137 h 149"/>
                <a:gd name="T50" fmla="*/ 108 w 137"/>
                <a:gd name="T51" fmla="*/ 145 h 149"/>
                <a:gd name="T52" fmla="*/ 97 w 137"/>
                <a:gd name="T53" fmla="*/ 145 h 149"/>
                <a:gd name="T54" fmla="*/ 82 w 137"/>
                <a:gd name="T55" fmla="*/ 149 h 149"/>
                <a:gd name="T56" fmla="*/ 71 w 137"/>
                <a:gd name="T57" fmla="*/ 149 h 149"/>
                <a:gd name="T58" fmla="*/ 60 w 137"/>
                <a:gd name="T59" fmla="*/ 149 h 149"/>
                <a:gd name="T60" fmla="*/ 52 w 137"/>
                <a:gd name="T61" fmla="*/ 145 h 149"/>
                <a:gd name="T62" fmla="*/ 45 w 137"/>
                <a:gd name="T63" fmla="*/ 141 h 149"/>
                <a:gd name="T64" fmla="*/ 37 w 137"/>
                <a:gd name="T65" fmla="*/ 145 h 149"/>
                <a:gd name="T66" fmla="*/ 30 w 137"/>
                <a:gd name="T67" fmla="*/ 141 h 149"/>
                <a:gd name="T68" fmla="*/ 30 w 137"/>
                <a:gd name="T69" fmla="*/ 130 h 149"/>
                <a:gd name="T70" fmla="*/ 34 w 137"/>
                <a:gd name="T71" fmla="*/ 119 h 149"/>
                <a:gd name="T72" fmla="*/ 19 w 137"/>
                <a:gd name="T73" fmla="*/ 115 h 149"/>
                <a:gd name="T74" fmla="*/ 12 w 137"/>
                <a:gd name="T75" fmla="*/ 111 h 149"/>
                <a:gd name="T76" fmla="*/ 8 w 137"/>
                <a:gd name="T77" fmla="*/ 104 h 149"/>
                <a:gd name="T78" fmla="*/ 4 w 137"/>
                <a:gd name="T79" fmla="*/ 93 h 149"/>
                <a:gd name="T80" fmla="*/ 0 w 137"/>
                <a:gd name="T81" fmla="*/ 82 h 149"/>
                <a:gd name="T82" fmla="*/ 0 w 137"/>
                <a:gd name="T83" fmla="*/ 71 h 149"/>
                <a:gd name="T84" fmla="*/ 15 w 137"/>
                <a:gd name="T85" fmla="*/ 63 h 149"/>
                <a:gd name="T86" fmla="*/ 19 w 137"/>
                <a:gd name="T87" fmla="*/ 56 h 149"/>
                <a:gd name="T88" fmla="*/ 12 w 137"/>
                <a:gd name="T89" fmla="*/ 48 h 149"/>
                <a:gd name="T90" fmla="*/ 19 w 137"/>
                <a:gd name="T91" fmla="*/ 45 h 149"/>
                <a:gd name="T92" fmla="*/ 23 w 137"/>
                <a:gd name="T93" fmla="*/ 37 h 149"/>
                <a:gd name="T94" fmla="*/ 15 w 137"/>
                <a:gd name="T95" fmla="*/ 34 h 149"/>
                <a:gd name="T96" fmla="*/ 30 w 137"/>
                <a:gd name="T97" fmla="*/ 30 h 149"/>
                <a:gd name="T98" fmla="*/ 34 w 137"/>
                <a:gd name="T99" fmla="*/ 30 h 149"/>
                <a:gd name="T100" fmla="*/ 37 w 137"/>
                <a:gd name="T101" fmla="*/ 34 h 149"/>
                <a:gd name="T102" fmla="*/ 37 w 137"/>
                <a:gd name="T103" fmla="*/ 30 h 149"/>
                <a:gd name="T104" fmla="*/ 49 w 137"/>
                <a:gd name="T105" fmla="*/ 26 h 149"/>
                <a:gd name="T106" fmla="*/ 49 w 137"/>
                <a:gd name="T107" fmla="*/ 22 h 149"/>
                <a:gd name="T108" fmla="*/ 45 w 137"/>
                <a:gd name="T109" fmla="*/ 19 h 149"/>
                <a:gd name="T110" fmla="*/ 41 w 137"/>
                <a:gd name="T111" fmla="*/ 11 h 149"/>
                <a:gd name="T112" fmla="*/ 41 w 137"/>
                <a:gd name="T113" fmla="*/ 4 h 149"/>
                <a:gd name="T114" fmla="*/ 37 w 137"/>
                <a:gd name="T1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49">
                  <a:moveTo>
                    <a:pt x="37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9"/>
                  </a:lnTo>
                  <a:lnTo>
                    <a:pt x="71" y="19"/>
                  </a:lnTo>
                  <a:lnTo>
                    <a:pt x="67" y="19"/>
                  </a:lnTo>
                  <a:lnTo>
                    <a:pt x="71" y="22"/>
                  </a:lnTo>
                  <a:lnTo>
                    <a:pt x="75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97" y="11"/>
                  </a:lnTo>
                  <a:lnTo>
                    <a:pt x="97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0" y="15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2" y="19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9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6" y="26"/>
                  </a:lnTo>
                  <a:lnTo>
                    <a:pt x="126" y="34"/>
                  </a:lnTo>
                  <a:lnTo>
                    <a:pt x="126" y="37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8"/>
                  </a:lnTo>
                  <a:lnTo>
                    <a:pt x="126" y="52"/>
                  </a:lnTo>
                  <a:lnTo>
                    <a:pt x="130" y="52"/>
                  </a:lnTo>
                  <a:lnTo>
                    <a:pt x="130" y="56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7" y="71"/>
                  </a:lnTo>
                  <a:lnTo>
                    <a:pt x="137" y="78"/>
                  </a:lnTo>
                  <a:lnTo>
                    <a:pt x="134" y="82"/>
                  </a:lnTo>
                  <a:lnTo>
                    <a:pt x="134" y="78"/>
                  </a:lnTo>
                  <a:lnTo>
                    <a:pt x="130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5" y="85"/>
                  </a:lnTo>
                  <a:lnTo>
                    <a:pt x="115" y="85"/>
                  </a:lnTo>
                  <a:lnTo>
                    <a:pt x="112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7" y="97"/>
                  </a:lnTo>
                  <a:lnTo>
                    <a:pt x="100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4" y="111"/>
                  </a:lnTo>
                  <a:lnTo>
                    <a:pt x="112" y="115"/>
                  </a:lnTo>
                  <a:lnTo>
                    <a:pt x="112" y="115"/>
                  </a:lnTo>
                  <a:lnTo>
                    <a:pt x="119" y="123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5" y="130"/>
                  </a:lnTo>
                  <a:lnTo>
                    <a:pt x="112" y="134"/>
                  </a:lnTo>
                  <a:lnTo>
                    <a:pt x="108" y="137"/>
                  </a:lnTo>
                  <a:lnTo>
                    <a:pt x="108" y="141"/>
                  </a:lnTo>
                  <a:lnTo>
                    <a:pt x="112" y="141"/>
                  </a:lnTo>
                  <a:lnTo>
                    <a:pt x="112" y="145"/>
                  </a:lnTo>
                  <a:lnTo>
                    <a:pt x="108" y="145"/>
                  </a:lnTo>
                  <a:lnTo>
                    <a:pt x="104" y="145"/>
                  </a:lnTo>
                  <a:lnTo>
                    <a:pt x="100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78" y="145"/>
                  </a:lnTo>
                  <a:lnTo>
                    <a:pt x="75" y="145"/>
                  </a:lnTo>
                  <a:lnTo>
                    <a:pt x="71" y="145"/>
                  </a:lnTo>
                  <a:lnTo>
                    <a:pt x="71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3" y="145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56" y="149"/>
                  </a:lnTo>
                  <a:lnTo>
                    <a:pt x="52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5" y="145"/>
                  </a:lnTo>
                  <a:lnTo>
                    <a:pt x="45" y="141"/>
                  </a:lnTo>
                  <a:lnTo>
                    <a:pt x="41" y="141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5"/>
                  </a:lnTo>
                  <a:lnTo>
                    <a:pt x="34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41"/>
                  </a:lnTo>
                  <a:lnTo>
                    <a:pt x="26" y="137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34" y="123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30" y="119"/>
                  </a:lnTo>
                  <a:lnTo>
                    <a:pt x="26" y="115"/>
                  </a:lnTo>
                  <a:lnTo>
                    <a:pt x="23" y="119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5" y="119"/>
                  </a:lnTo>
                  <a:lnTo>
                    <a:pt x="12" y="115"/>
                  </a:lnTo>
                  <a:lnTo>
                    <a:pt x="12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0"/>
                  </a:lnTo>
                  <a:lnTo>
                    <a:pt x="4" y="97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12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5" y="52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9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4" y="37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37" y="34"/>
                  </a:lnTo>
                  <a:lnTo>
                    <a:pt x="41" y="37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2" y="30"/>
                  </a:lnTo>
                  <a:lnTo>
                    <a:pt x="60" y="30"/>
                  </a:lnTo>
                  <a:lnTo>
                    <a:pt x="52" y="30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62"/>
            <p:cNvSpPr/>
            <p:nvPr/>
          </p:nvSpPr>
          <p:spPr bwMode="auto">
            <a:xfrm>
              <a:off x="4474435" y="2192983"/>
              <a:ext cx="3860" cy="5147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4 h 4"/>
                <a:gd name="T6" fmla="*/ 0 w 3"/>
                <a:gd name="T7" fmla="*/ 4 h 4"/>
                <a:gd name="T8" fmla="*/ 0 w 3"/>
                <a:gd name="T9" fmla="*/ 0 h 4"/>
                <a:gd name="T10" fmla="*/ 0 w 3"/>
                <a:gd name="T11" fmla="*/ 0 h 4"/>
                <a:gd name="T12" fmla="*/ 0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63"/>
            <p:cNvSpPr/>
            <p:nvPr/>
          </p:nvSpPr>
          <p:spPr bwMode="auto">
            <a:xfrm>
              <a:off x="4402385" y="2178830"/>
              <a:ext cx="95211" cy="47606"/>
            </a:xfrm>
            <a:custGeom>
              <a:avLst/>
              <a:gdLst>
                <a:gd name="T0" fmla="*/ 30 w 74"/>
                <a:gd name="T1" fmla="*/ 4 h 37"/>
                <a:gd name="T2" fmla="*/ 37 w 74"/>
                <a:gd name="T3" fmla="*/ 4 h 37"/>
                <a:gd name="T4" fmla="*/ 37 w 74"/>
                <a:gd name="T5" fmla="*/ 0 h 37"/>
                <a:gd name="T6" fmla="*/ 41 w 74"/>
                <a:gd name="T7" fmla="*/ 4 h 37"/>
                <a:gd name="T8" fmla="*/ 45 w 74"/>
                <a:gd name="T9" fmla="*/ 4 h 37"/>
                <a:gd name="T10" fmla="*/ 52 w 74"/>
                <a:gd name="T11" fmla="*/ 8 h 37"/>
                <a:gd name="T12" fmla="*/ 56 w 74"/>
                <a:gd name="T13" fmla="*/ 11 h 37"/>
                <a:gd name="T14" fmla="*/ 56 w 74"/>
                <a:gd name="T15" fmla="*/ 15 h 37"/>
                <a:gd name="T16" fmla="*/ 63 w 74"/>
                <a:gd name="T17" fmla="*/ 15 h 37"/>
                <a:gd name="T18" fmla="*/ 67 w 74"/>
                <a:gd name="T19" fmla="*/ 15 h 37"/>
                <a:gd name="T20" fmla="*/ 74 w 74"/>
                <a:gd name="T21" fmla="*/ 15 h 37"/>
                <a:gd name="T22" fmla="*/ 71 w 74"/>
                <a:gd name="T23" fmla="*/ 26 h 37"/>
                <a:gd name="T24" fmla="*/ 63 w 74"/>
                <a:gd name="T25" fmla="*/ 33 h 37"/>
                <a:gd name="T26" fmla="*/ 59 w 74"/>
                <a:gd name="T27" fmla="*/ 30 h 37"/>
                <a:gd name="T28" fmla="*/ 52 w 74"/>
                <a:gd name="T29" fmla="*/ 33 h 37"/>
                <a:gd name="T30" fmla="*/ 45 w 74"/>
                <a:gd name="T31" fmla="*/ 33 h 37"/>
                <a:gd name="T32" fmla="*/ 41 w 74"/>
                <a:gd name="T33" fmla="*/ 30 h 37"/>
                <a:gd name="T34" fmla="*/ 33 w 74"/>
                <a:gd name="T35" fmla="*/ 37 h 37"/>
                <a:gd name="T36" fmla="*/ 22 w 74"/>
                <a:gd name="T37" fmla="*/ 37 h 37"/>
                <a:gd name="T38" fmla="*/ 19 w 74"/>
                <a:gd name="T39" fmla="*/ 33 h 37"/>
                <a:gd name="T40" fmla="*/ 15 w 74"/>
                <a:gd name="T41" fmla="*/ 30 h 37"/>
                <a:gd name="T42" fmla="*/ 8 w 74"/>
                <a:gd name="T43" fmla="*/ 26 h 37"/>
                <a:gd name="T44" fmla="*/ 8 w 74"/>
                <a:gd name="T45" fmla="*/ 33 h 37"/>
                <a:gd name="T46" fmla="*/ 0 w 74"/>
                <a:gd name="T47" fmla="*/ 33 h 37"/>
                <a:gd name="T48" fmla="*/ 0 w 74"/>
                <a:gd name="T49" fmla="*/ 30 h 37"/>
                <a:gd name="T50" fmla="*/ 4 w 74"/>
                <a:gd name="T51" fmla="*/ 26 h 37"/>
                <a:gd name="T52" fmla="*/ 8 w 74"/>
                <a:gd name="T53" fmla="*/ 15 h 37"/>
                <a:gd name="T54" fmla="*/ 15 w 74"/>
                <a:gd name="T55" fmla="*/ 11 h 37"/>
                <a:gd name="T56" fmla="*/ 15 w 74"/>
                <a:gd name="T57" fmla="*/ 8 h 37"/>
                <a:gd name="T58" fmla="*/ 15 w 74"/>
                <a:gd name="T59" fmla="*/ 4 h 37"/>
                <a:gd name="T60" fmla="*/ 19 w 74"/>
                <a:gd name="T61" fmla="*/ 8 h 37"/>
                <a:gd name="T62" fmla="*/ 26 w 74"/>
                <a:gd name="T6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37">
                  <a:moveTo>
                    <a:pt x="26" y="4"/>
                  </a:move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2" y="30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3" y="37"/>
                  </a:lnTo>
                  <a:lnTo>
                    <a:pt x="26" y="33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4" y="30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64"/>
            <p:cNvSpPr>
              <a:spLocks noEditPoints="1"/>
            </p:cNvSpPr>
            <p:nvPr/>
          </p:nvSpPr>
          <p:spPr bwMode="auto">
            <a:xfrm>
              <a:off x="4349632" y="2041160"/>
              <a:ext cx="77198" cy="61758"/>
            </a:xfrm>
            <a:custGeom>
              <a:avLst/>
              <a:gdLst>
                <a:gd name="T0" fmla="*/ 37 w 60"/>
                <a:gd name="T1" fmla="*/ 44 h 48"/>
                <a:gd name="T2" fmla="*/ 37 w 60"/>
                <a:gd name="T3" fmla="*/ 37 h 48"/>
                <a:gd name="T4" fmla="*/ 41 w 60"/>
                <a:gd name="T5" fmla="*/ 29 h 48"/>
                <a:gd name="T6" fmla="*/ 52 w 60"/>
                <a:gd name="T7" fmla="*/ 29 h 48"/>
                <a:gd name="T8" fmla="*/ 52 w 60"/>
                <a:gd name="T9" fmla="*/ 25 h 48"/>
                <a:gd name="T10" fmla="*/ 56 w 60"/>
                <a:gd name="T11" fmla="*/ 22 h 48"/>
                <a:gd name="T12" fmla="*/ 52 w 60"/>
                <a:gd name="T13" fmla="*/ 18 h 48"/>
                <a:gd name="T14" fmla="*/ 49 w 60"/>
                <a:gd name="T15" fmla="*/ 14 h 48"/>
                <a:gd name="T16" fmla="*/ 56 w 60"/>
                <a:gd name="T17" fmla="*/ 14 h 48"/>
                <a:gd name="T18" fmla="*/ 56 w 60"/>
                <a:gd name="T19" fmla="*/ 11 h 48"/>
                <a:gd name="T20" fmla="*/ 60 w 60"/>
                <a:gd name="T21" fmla="*/ 7 h 48"/>
                <a:gd name="T22" fmla="*/ 60 w 60"/>
                <a:gd name="T23" fmla="*/ 3 h 48"/>
                <a:gd name="T24" fmla="*/ 52 w 60"/>
                <a:gd name="T25" fmla="*/ 0 h 48"/>
                <a:gd name="T26" fmla="*/ 45 w 60"/>
                <a:gd name="T27" fmla="*/ 0 h 48"/>
                <a:gd name="T28" fmla="*/ 37 w 60"/>
                <a:gd name="T29" fmla="*/ 0 h 48"/>
                <a:gd name="T30" fmla="*/ 34 w 60"/>
                <a:gd name="T31" fmla="*/ 3 h 48"/>
                <a:gd name="T32" fmla="*/ 23 w 60"/>
                <a:gd name="T33" fmla="*/ 11 h 48"/>
                <a:gd name="T34" fmla="*/ 19 w 60"/>
                <a:gd name="T35" fmla="*/ 11 h 48"/>
                <a:gd name="T36" fmla="*/ 15 w 60"/>
                <a:gd name="T37" fmla="*/ 14 h 48"/>
                <a:gd name="T38" fmla="*/ 15 w 60"/>
                <a:gd name="T39" fmla="*/ 22 h 48"/>
                <a:gd name="T40" fmla="*/ 12 w 60"/>
                <a:gd name="T41" fmla="*/ 25 h 48"/>
                <a:gd name="T42" fmla="*/ 12 w 60"/>
                <a:gd name="T43" fmla="*/ 29 h 48"/>
                <a:gd name="T44" fmla="*/ 19 w 60"/>
                <a:gd name="T45" fmla="*/ 33 h 48"/>
                <a:gd name="T46" fmla="*/ 12 w 60"/>
                <a:gd name="T47" fmla="*/ 37 h 48"/>
                <a:gd name="T48" fmla="*/ 12 w 60"/>
                <a:gd name="T49" fmla="*/ 37 h 48"/>
                <a:gd name="T50" fmla="*/ 15 w 60"/>
                <a:gd name="T51" fmla="*/ 40 h 48"/>
                <a:gd name="T52" fmla="*/ 8 w 60"/>
                <a:gd name="T53" fmla="*/ 37 h 48"/>
                <a:gd name="T54" fmla="*/ 4 w 60"/>
                <a:gd name="T55" fmla="*/ 37 h 48"/>
                <a:gd name="T56" fmla="*/ 8 w 60"/>
                <a:gd name="T57" fmla="*/ 40 h 48"/>
                <a:gd name="T58" fmla="*/ 12 w 60"/>
                <a:gd name="T59" fmla="*/ 40 h 48"/>
                <a:gd name="T60" fmla="*/ 12 w 60"/>
                <a:gd name="T61" fmla="*/ 40 h 48"/>
                <a:gd name="T62" fmla="*/ 4 w 60"/>
                <a:gd name="T63" fmla="*/ 40 h 48"/>
                <a:gd name="T64" fmla="*/ 0 w 60"/>
                <a:gd name="T65" fmla="*/ 40 h 48"/>
                <a:gd name="T66" fmla="*/ 4 w 60"/>
                <a:gd name="T67" fmla="*/ 44 h 48"/>
                <a:gd name="T68" fmla="*/ 8 w 60"/>
                <a:gd name="T69" fmla="*/ 44 h 48"/>
                <a:gd name="T70" fmla="*/ 12 w 60"/>
                <a:gd name="T71" fmla="*/ 44 h 48"/>
                <a:gd name="T72" fmla="*/ 15 w 60"/>
                <a:gd name="T73" fmla="*/ 40 h 48"/>
                <a:gd name="T74" fmla="*/ 23 w 60"/>
                <a:gd name="T75" fmla="*/ 40 h 48"/>
                <a:gd name="T76" fmla="*/ 26 w 60"/>
                <a:gd name="T77" fmla="*/ 40 h 48"/>
                <a:gd name="T78" fmla="*/ 34 w 60"/>
                <a:gd name="T79" fmla="*/ 44 h 48"/>
                <a:gd name="T80" fmla="*/ 34 w 60"/>
                <a:gd name="T81" fmla="*/ 48 h 48"/>
                <a:gd name="T82" fmla="*/ 37 w 60"/>
                <a:gd name="T83" fmla="*/ 48 h 48"/>
                <a:gd name="T84" fmla="*/ 8 w 60"/>
                <a:gd name="T85" fmla="*/ 33 h 48"/>
                <a:gd name="T86" fmla="*/ 8 w 60"/>
                <a:gd name="T87" fmla="*/ 37 h 48"/>
                <a:gd name="T88" fmla="*/ 4 w 60"/>
                <a:gd name="T89" fmla="*/ 37 h 48"/>
                <a:gd name="T90" fmla="*/ 8 w 60"/>
                <a:gd name="T91" fmla="*/ 33 h 48"/>
                <a:gd name="T92" fmla="*/ 12 w 60"/>
                <a:gd name="T93" fmla="*/ 33 h 48"/>
                <a:gd name="T94" fmla="*/ 12 w 60"/>
                <a:gd name="T95" fmla="*/ 33 h 48"/>
                <a:gd name="T96" fmla="*/ 8 w 60"/>
                <a:gd name="T9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48">
                  <a:moveTo>
                    <a:pt x="37" y="48"/>
                  </a:moveTo>
                  <a:lnTo>
                    <a:pt x="37" y="44"/>
                  </a:lnTo>
                  <a:lnTo>
                    <a:pt x="41" y="40"/>
                  </a:lnTo>
                  <a:lnTo>
                    <a:pt x="37" y="37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6" y="40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8"/>
                  </a:lnTo>
                  <a:close/>
                  <a:moveTo>
                    <a:pt x="4" y="37"/>
                  </a:move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8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3" name="Freeform 65"/>
            <p:cNvSpPr/>
            <p:nvPr/>
          </p:nvSpPr>
          <p:spPr bwMode="auto">
            <a:xfrm>
              <a:off x="4345771" y="2092626"/>
              <a:ext cx="56612" cy="43745"/>
            </a:xfrm>
            <a:custGeom>
              <a:avLst/>
              <a:gdLst>
                <a:gd name="T0" fmla="*/ 40 w 44"/>
                <a:gd name="T1" fmla="*/ 23 h 34"/>
                <a:gd name="T2" fmla="*/ 44 w 44"/>
                <a:gd name="T3" fmla="*/ 19 h 34"/>
                <a:gd name="T4" fmla="*/ 40 w 44"/>
                <a:gd name="T5" fmla="*/ 15 h 34"/>
                <a:gd name="T6" fmla="*/ 40 w 44"/>
                <a:gd name="T7" fmla="*/ 15 h 34"/>
                <a:gd name="T8" fmla="*/ 40 w 44"/>
                <a:gd name="T9" fmla="*/ 11 h 34"/>
                <a:gd name="T10" fmla="*/ 40 w 44"/>
                <a:gd name="T11" fmla="*/ 8 h 34"/>
                <a:gd name="T12" fmla="*/ 37 w 44"/>
                <a:gd name="T13" fmla="*/ 8 h 34"/>
                <a:gd name="T14" fmla="*/ 37 w 44"/>
                <a:gd name="T15" fmla="*/ 4 h 34"/>
                <a:gd name="T16" fmla="*/ 37 w 44"/>
                <a:gd name="T17" fmla="*/ 4 h 34"/>
                <a:gd name="T18" fmla="*/ 33 w 44"/>
                <a:gd name="T19" fmla="*/ 4 h 34"/>
                <a:gd name="T20" fmla="*/ 29 w 44"/>
                <a:gd name="T21" fmla="*/ 0 h 34"/>
                <a:gd name="T22" fmla="*/ 26 w 44"/>
                <a:gd name="T23" fmla="*/ 0 h 34"/>
                <a:gd name="T24" fmla="*/ 26 w 44"/>
                <a:gd name="T25" fmla="*/ 0 h 34"/>
                <a:gd name="T26" fmla="*/ 18 w 44"/>
                <a:gd name="T27" fmla="*/ 0 h 34"/>
                <a:gd name="T28" fmla="*/ 18 w 44"/>
                <a:gd name="T29" fmla="*/ 0 h 34"/>
                <a:gd name="T30" fmla="*/ 18 w 44"/>
                <a:gd name="T31" fmla="*/ 0 h 34"/>
                <a:gd name="T32" fmla="*/ 15 w 44"/>
                <a:gd name="T33" fmla="*/ 4 h 34"/>
                <a:gd name="T34" fmla="*/ 15 w 44"/>
                <a:gd name="T35" fmla="*/ 4 h 34"/>
                <a:gd name="T36" fmla="*/ 11 w 44"/>
                <a:gd name="T37" fmla="*/ 4 h 34"/>
                <a:gd name="T38" fmla="*/ 11 w 44"/>
                <a:gd name="T39" fmla="*/ 4 h 34"/>
                <a:gd name="T40" fmla="*/ 7 w 44"/>
                <a:gd name="T41" fmla="*/ 4 h 34"/>
                <a:gd name="T42" fmla="*/ 7 w 44"/>
                <a:gd name="T43" fmla="*/ 0 h 34"/>
                <a:gd name="T44" fmla="*/ 3 w 44"/>
                <a:gd name="T45" fmla="*/ 0 h 34"/>
                <a:gd name="T46" fmla="*/ 0 w 44"/>
                <a:gd name="T47" fmla="*/ 4 h 34"/>
                <a:gd name="T48" fmla="*/ 0 w 44"/>
                <a:gd name="T49" fmla="*/ 8 h 34"/>
                <a:gd name="T50" fmla="*/ 0 w 44"/>
                <a:gd name="T51" fmla="*/ 8 h 34"/>
                <a:gd name="T52" fmla="*/ 0 w 44"/>
                <a:gd name="T53" fmla="*/ 11 h 34"/>
                <a:gd name="T54" fmla="*/ 3 w 44"/>
                <a:gd name="T55" fmla="*/ 15 h 34"/>
                <a:gd name="T56" fmla="*/ 3 w 44"/>
                <a:gd name="T57" fmla="*/ 15 h 34"/>
                <a:gd name="T58" fmla="*/ 11 w 44"/>
                <a:gd name="T59" fmla="*/ 19 h 34"/>
                <a:gd name="T60" fmla="*/ 11 w 44"/>
                <a:gd name="T61" fmla="*/ 19 h 34"/>
                <a:gd name="T62" fmla="*/ 15 w 44"/>
                <a:gd name="T63" fmla="*/ 23 h 34"/>
                <a:gd name="T64" fmla="*/ 15 w 44"/>
                <a:gd name="T65" fmla="*/ 23 h 34"/>
                <a:gd name="T66" fmla="*/ 15 w 44"/>
                <a:gd name="T67" fmla="*/ 26 h 34"/>
                <a:gd name="T68" fmla="*/ 18 w 44"/>
                <a:gd name="T69" fmla="*/ 26 h 34"/>
                <a:gd name="T70" fmla="*/ 22 w 44"/>
                <a:gd name="T71" fmla="*/ 26 h 34"/>
                <a:gd name="T72" fmla="*/ 22 w 44"/>
                <a:gd name="T73" fmla="*/ 26 h 34"/>
                <a:gd name="T74" fmla="*/ 26 w 44"/>
                <a:gd name="T75" fmla="*/ 26 h 34"/>
                <a:gd name="T76" fmla="*/ 26 w 44"/>
                <a:gd name="T77" fmla="*/ 30 h 34"/>
                <a:gd name="T78" fmla="*/ 29 w 44"/>
                <a:gd name="T79" fmla="*/ 34 h 34"/>
                <a:gd name="T80" fmla="*/ 33 w 44"/>
                <a:gd name="T81" fmla="*/ 34 h 34"/>
                <a:gd name="T82" fmla="*/ 37 w 44"/>
                <a:gd name="T83" fmla="*/ 34 h 34"/>
                <a:gd name="T84" fmla="*/ 37 w 44"/>
                <a:gd name="T85" fmla="*/ 34 h 34"/>
                <a:gd name="T86" fmla="*/ 40 w 44"/>
                <a:gd name="T87" fmla="*/ 34 h 34"/>
                <a:gd name="T88" fmla="*/ 40 w 44"/>
                <a:gd name="T89" fmla="*/ 34 h 34"/>
                <a:gd name="T90" fmla="*/ 40 w 44"/>
                <a:gd name="T91" fmla="*/ 30 h 34"/>
                <a:gd name="T92" fmla="*/ 40 w 44"/>
                <a:gd name="T93" fmla="*/ 30 h 34"/>
                <a:gd name="T94" fmla="*/ 37 w 44"/>
                <a:gd name="T95" fmla="*/ 26 h 34"/>
                <a:gd name="T96" fmla="*/ 40 w 44"/>
                <a:gd name="T97" fmla="*/ 26 h 34"/>
                <a:gd name="T98" fmla="*/ 40 w 44"/>
                <a:gd name="T99" fmla="*/ 23 h 34"/>
                <a:gd name="T100" fmla="*/ 40 w 44"/>
                <a:gd name="T101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34">
                  <a:moveTo>
                    <a:pt x="40" y="23"/>
                  </a:moveTo>
                  <a:lnTo>
                    <a:pt x="44" y="19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7" y="26"/>
                  </a:lnTo>
                  <a:lnTo>
                    <a:pt x="40" y="26"/>
                  </a:lnTo>
                  <a:lnTo>
                    <a:pt x="40" y="23"/>
                  </a:lnTo>
                  <a:lnTo>
                    <a:pt x="4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4" name="Freeform 66"/>
            <p:cNvSpPr/>
            <p:nvPr/>
          </p:nvSpPr>
          <p:spPr bwMode="auto">
            <a:xfrm>
              <a:off x="4393379" y="2122218"/>
              <a:ext cx="14153" cy="18013"/>
            </a:xfrm>
            <a:custGeom>
              <a:avLst/>
              <a:gdLst>
                <a:gd name="T0" fmla="*/ 3 w 11"/>
                <a:gd name="T1" fmla="*/ 11 h 14"/>
                <a:gd name="T2" fmla="*/ 3 w 11"/>
                <a:gd name="T3" fmla="*/ 11 h 14"/>
                <a:gd name="T4" fmla="*/ 3 w 11"/>
                <a:gd name="T5" fmla="*/ 7 h 14"/>
                <a:gd name="T6" fmla="*/ 3 w 11"/>
                <a:gd name="T7" fmla="*/ 7 h 14"/>
                <a:gd name="T8" fmla="*/ 0 w 11"/>
                <a:gd name="T9" fmla="*/ 3 h 14"/>
                <a:gd name="T10" fmla="*/ 3 w 11"/>
                <a:gd name="T11" fmla="*/ 3 h 14"/>
                <a:gd name="T12" fmla="*/ 3 w 11"/>
                <a:gd name="T13" fmla="*/ 0 h 14"/>
                <a:gd name="T14" fmla="*/ 7 w 11"/>
                <a:gd name="T15" fmla="*/ 0 h 14"/>
                <a:gd name="T16" fmla="*/ 11 w 11"/>
                <a:gd name="T17" fmla="*/ 3 h 14"/>
                <a:gd name="T18" fmla="*/ 11 w 11"/>
                <a:gd name="T19" fmla="*/ 7 h 14"/>
                <a:gd name="T20" fmla="*/ 11 w 11"/>
                <a:gd name="T21" fmla="*/ 11 h 14"/>
                <a:gd name="T22" fmla="*/ 11 w 11"/>
                <a:gd name="T23" fmla="*/ 14 h 14"/>
                <a:gd name="T24" fmla="*/ 11 w 11"/>
                <a:gd name="T25" fmla="*/ 14 h 14"/>
                <a:gd name="T26" fmla="*/ 7 w 11"/>
                <a:gd name="T27" fmla="*/ 14 h 14"/>
                <a:gd name="T28" fmla="*/ 3 w 11"/>
                <a:gd name="T29" fmla="*/ 11 h 14"/>
                <a:gd name="T30" fmla="*/ 3 w 11"/>
                <a:gd name="T3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4">
                  <a:moveTo>
                    <a:pt x="3" y="11"/>
                  </a:moveTo>
                  <a:lnTo>
                    <a:pt x="3" y="1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4159212" y="1782548"/>
              <a:ext cx="14153" cy="33452"/>
            </a:xfrm>
            <a:custGeom>
              <a:avLst/>
              <a:gdLst>
                <a:gd name="T0" fmla="*/ 2 w 3"/>
                <a:gd name="T1" fmla="*/ 5 h 7"/>
                <a:gd name="T2" fmla="*/ 2 w 3"/>
                <a:gd name="T3" fmla="*/ 7 h 7"/>
                <a:gd name="T4" fmla="*/ 2 w 3"/>
                <a:gd name="T5" fmla="*/ 6 h 7"/>
                <a:gd name="T6" fmla="*/ 2 w 3"/>
                <a:gd name="T7" fmla="*/ 5 h 7"/>
                <a:gd name="T8" fmla="*/ 2 w 3"/>
                <a:gd name="T9" fmla="*/ 5 h 7"/>
                <a:gd name="T10" fmla="*/ 2 w 3"/>
                <a:gd name="T11" fmla="*/ 3 h 7"/>
                <a:gd name="T12" fmla="*/ 2 w 3"/>
                <a:gd name="T13" fmla="*/ 4 h 7"/>
                <a:gd name="T14" fmla="*/ 2 w 3"/>
                <a:gd name="T15" fmla="*/ 4 h 7"/>
                <a:gd name="T16" fmla="*/ 2 w 3"/>
                <a:gd name="T17" fmla="*/ 4 h 7"/>
                <a:gd name="T18" fmla="*/ 2 w 3"/>
                <a:gd name="T19" fmla="*/ 3 h 7"/>
                <a:gd name="T20" fmla="*/ 0 w 3"/>
                <a:gd name="T21" fmla="*/ 1 h 7"/>
                <a:gd name="T22" fmla="*/ 0 w 3"/>
                <a:gd name="T23" fmla="*/ 2 h 7"/>
                <a:gd name="T24" fmla="*/ 1 w 3"/>
                <a:gd name="T25" fmla="*/ 2 h 7"/>
                <a:gd name="T26" fmla="*/ 0 w 3"/>
                <a:gd name="T27" fmla="*/ 1 h 7"/>
                <a:gd name="T28" fmla="*/ 3 w 3"/>
                <a:gd name="T29" fmla="*/ 0 h 7"/>
                <a:gd name="T30" fmla="*/ 3 w 3"/>
                <a:gd name="T31" fmla="*/ 1 h 7"/>
                <a:gd name="T32" fmla="*/ 3 w 3"/>
                <a:gd name="T33" fmla="*/ 0 h 7"/>
                <a:gd name="T34" fmla="*/ 3 w 3"/>
                <a:gd name="T35" fmla="*/ 0 h 7"/>
                <a:gd name="T36" fmla="*/ 1 w 3"/>
                <a:gd name="T37" fmla="*/ 0 h 7"/>
                <a:gd name="T38" fmla="*/ 2 w 3"/>
                <a:gd name="T39" fmla="*/ 0 h 7"/>
                <a:gd name="T40" fmla="*/ 3 w 3"/>
                <a:gd name="T41" fmla="*/ 1 h 7"/>
                <a:gd name="T42" fmla="*/ 3 w 3"/>
                <a:gd name="T43" fmla="*/ 1 h 7"/>
                <a:gd name="T44" fmla="*/ 2 w 3"/>
                <a:gd name="T45" fmla="*/ 1 h 7"/>
                <a:gd name="T46" fmla="*/ 1 w 3"/>
                <a:gd name="T47" fmla="*/ 0 h 7"/>
                <a:gd name="T48" fmla="*/ 1 w 3"/>
                <a:gd name="T49" fmla="*/ 0 h 7"/>
                <a:gd name="T50" fmla="*/ 2 w 3"/>
                <a:gd name="T51" fmla="*/ 2 h 7"/>
                <a:gd name="T52" fmla="*/ 3 w 3"/>
                <a:gd name="T53" fmla="*/ 3 h 7"/>
                <a:gd name="T54" fmla="*/ 2 w 3"/>
                <a:gd name="T55" fmla="*/ 3 h 7"/>
                <a:gd name="T56" fmla="*/ 1 w 3"/>
                <a:gd name="T57" fmla="*/ 2 h 7"/>
                <a:gd name="T58" fmla="*/ 1 w 3"/>
                <a:gd name="T59" fmla="*/ 1 h 7"/>
                <a:gd name="T60" fmla="*/ 1 w 3"/>
                <a:gd name="T6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" h="7">
                  <a:moveTo>
                    <a:pt x="2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6" name="Freeform 68"/>
            <p:cNvSpPr/>
            <p:nvPr/>
          </p:nvSpPr>
          <p:spPr bwMode="auto">
            <a:xfrm>
              <a:off x="4092307" y="1988409"/>
              <a:ext cx="86205" cy="100357"/>
            </a:xfrm>
            <a:custGeom>
              <a:avLst/>
              <a:gdLst>
                <a:gd name="T0" fmla="*/ 30 w 67"/>
                <a:gd name="T1" fmla="*/ 74 h 78"/>
                <a:gd name="T2" fmla="*/ 34 w 67"/>
                <a:gd name="T3" fmla="*/ 70 h 78"/>
                <a:gd name="T4" fmla="*/ 41 w 67"/>
                <a:gd name="T5" fmla="*/ 70 h 78"/>
                <a:gd name="T6" fmla="*/ 52 w 67"/>
                <a:gd name="T7" fmla="*/ 66 h 78"/>
                <a:gd name="T8" fmla="*/ 56 w 67"/>
                <a:gd name="T9" fmla="*/ 63 h 78"/>
                <a:gd name="T10" fmla="*/ 60 w 67"/>
                <a:gd name="T11" fmla="*/ 59 h 78"/>
                <a:gd name="T12" fmla="*/ 63 w 67"/>
                <a:gd name="T13" fmla="*/ 55 h 78"/>
                <a:gd name="T14" fmla="*/ 67 w 67"/>
                <a:gd name="T15" fmla="*/ 41 h 78"/>
                <a:gd name="T16" fmla="*/ 67 w 67"/>
                <a:gd name="T17" fmla="*/ 37 h 78"/>
                <a:gd name="T18" fmla="*/ 63 w 67"/>
                <a:gd name="T19" fmla="*/ 29 h 78"/>
                <a:gd name="T20" fmla="*/ 63 w 67"/>
                <a:gd name="T21" fmla="*/ 26 h 78"/>
                <a:gd name="T22" fmla="*/ 52 w 67"/>
                <a:gd name="T23" fmla="*/ 18 h 78"/>
                <a:gd name="T24" fmla="*/ 45 w 67"/>
                <a:gd name="T25" fmla="*/ 22 h 78"/>
                <a:gd name="T26" fmla="*/ 45 w 67"/>
                <a:gd name="T27" fmla="*/ 11 h 78"/>
                <a:gd name="T28" fmla="*/ 52 w 67"/>
                <a:gd name="T29" fmla="*/ 3 h 78"/>
                <a:gd name="T30" fmla="*/ 56 w 67"/>
                <a:gd name="T31" fmla="*/ 0 h 78"/>
                <a:gd name="T32" fmla="*/ 52 w 67"/>
                <a:gd name="T33" fmla="*/ 0 h 78"/>
                <a:gd name="T34" fmla="*/ 45 w 67"/>
                <a:gd name="T35" fmla="*/ 7 h 78"/>
                <a:gd name="T36" fmla="*/ 45 w 67"/>
                <a:gd name="T37" fmla="*/ 0 h 78"/>
                <a:gd name="T38" fmla="*/ 41 w 67"/>
                <a:gd name="T39" fmla="*/ 3 h 78"/>
                <a:gd name="T40" fmla="*/ 38 w 67"/>
                <a:gd name="T41" fmla="*/ 3 h 78"/>
                <a:gd name="T42" fmla="*/ 38 w 67"/>
                <a:gd name="T43" fmla="*/ 7 h 78"/>
                <a:gd name="T44" fmla="*/ 34 w 67"/>
                <a:gd name="T45" fmla="*/ 11 h 78"/>
                <a:gd name="T46" fmla="*/ 34 w 67"/>
                <a:gd name="T47" fmla="*/ 15 h 78"/>
                <a:gd name="T48" fmla="*/ 38 w 67"/>
                <a:gd name="T49" fmla="*/ 15 h 78"/>
                <a:gd name="T50" fmla="*/ 34 w 67"/>
                <a:gd name="T51" fmla="*/ 18 h 78"/>
                <a:gd name="T52" fmla="*/ 23 w 67"/>
                <a:gd name="T53" fmla="*/ 22 h 78"/>
                <a:gd name="T54" fmla="*/ 15 w 67"/>
                <a:gd name="T55" fmla="*/ 18 h 78"/>
                <a:gd name="T56" fmla="*/ 12 w 67"/>
                <a:gd name="T57" fmla="*/ 22 h 78"/>
                <a:gd name="T58" fmla="*/ 15 w 67"/>
                <a:gd name="T59" fmla="*/ 26 h 78"/>
                <a:gd name="T60" fmla="*/ 8 w 67"/>
                <a:gd name="T61" fmla="*/ 26 h 78"/>
                <a:gd name="T62" fmla="*/ 15 w 67"/>
                <a:gd name="T63" fmla="*/ 29 h 78"/>
                <a:gd name="T64" fmla="*/ 15 w 67"/>
                <a:gd name="T65" fmla="*/ 33 h 78"/>
                <a:gd name="T66" fmla="*/ 8 w 67"/>
                <a:gd name="T67" fmla="*/ 37 h 78"/>
                <a:gd name="T68" fmla="*/ 12 w 67"/>
                <a:gd name="T69" fmla="*/ 37 h 78"/>
                <a:gd name="T70" fmla="*/ 26 w 67"/>
                <a:gd name="T71" fmla="*/ 41 h 78"/>
                <a:gd name="T72" fmla="*/ 15 w 67"/>
                <a:gd name="T73" fmla="*/ 48 h 78"/>
                <a:gd name="T74" fmla="*/ 12 w 67"/>
                <a:gd name="T75" fmla="*/ 55 h 78"/>
                <a:gd name="T76" fmla="*/ 19 w 67"/>
                <a:gd name="T77" fmla="*/ 55 h 78"/>
                <a:gd name="T78" fmla="*/ 23 w 67"/>
                <a:gd name="T79" fmla="*/ 52 h 78"/>
                <a:gd name="T80" fmla="*/ 15 w 67"/>
                <a:gd name="T81" fmla="*/ 55 h 78"/>
                <a:gd name="T82" fmla="*/ 12 w 67"/>
                <a:gd name="T83" fmla="*/ 59 h 78"/>
                <a:gd name="T84" fmla="*/ 8 w 67"/>
                <a:gd name="T85" fmla="*/ 63 h 78"/>
                <a:gd name="T86" fmla="*/ 4 w 67"/>
                <a:gd name="T87" fmla="*/ 59 h 78"/>
                <a:gd name="T88" fmla="*/ 12 w 67"/>
                <a:gd name="T89" fmla="*/ 63 h 78"/>
                <a:gd name="T90" fmla="*/ 4 w 67"/>
                <a:gd name="T91" fmla="*/ 70 h 78"/>
                <a:gd name="T92" fmla="*/ 12 w 67"/>
                <a:gd name="T93" fmla="*/ 70 h 78"/>
                <a:gd name="T94" fmla="*/ 8 w 67"/>
                <a:gd name="T95" fmla="*/ 74 h 78"/>
                <a:gd name="T96" fmla="*/ 12 w 67"/>
                <a:gd name="T97" fmla="*/ 74 h 78"/>
                <a:gd name="T98" fmla="*/ 15 w 67"/>
                <a:gd name="T9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78">
                  <a:moveTo>
                    <a:pt x="19" y="78"/>
                  </a:moveTo>
                  <a:lnTo>
                    <a:pt x="23" y="7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0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1" y="66"/>
                  </a:lnTo>
                  <a:lnTo>
                    <a:pt x="52" y="66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63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2"/>
                  </a:lnTo>
                  <a:lnTo>
                    <a:pt x="67" y="48"/>
                  </a:lnTo>
                  <a:lnTo>
                    <a:pt x="67" y="41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3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3" y="26"/>
                  </a:lnTo>
                  <a:lnTo>
                    <a:pt x="60" y="26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2"/>
                  </a:lnTo>
                  <a:lnTo>
                    <a:pt x="19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2" y="55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3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2" y="70"/>
                  </a:lnTo>
                  <a:lnTo>
                    <a:pt x="8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74"/>
                  </a:lnTo>
                  <a:lnTo>
                    <a:pt x="19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7" name="Freeform 69"/>
            <p:cNvSpPr>
              <a:spLocks noEditPoints="1"/>
            </p:cNvSpPr>
            <p:nvPr/>
          </p:nvSpPr>
          <p:spPr bwMode="auto">
            <a:xfrm>
              <a:off x="4145057" y="1830153"/>
              <a:ext cx="181415" cy="301072"/>
            </a:xfrm>
            <a:custGeom>
              <a:avLst/>
              <a:gdLst>
                <a:gd name="T0" fmla="*/ 1 w 38"/>
                <a:gd name="T1" fmla="*/ 36 h 63"/>
                <a:gd name="T2" fmla="*/ 9 w 38"/>
                <a:gd name="T3" fmla="*/ 36 h 63"/>
                <a:gd name="T4" fmla="*/ 8 w 38"/>
                <a:gd name="T5" fmla="*/ 40 h 63"/>
                <a:gd name="T6" fmla="*/ 27 w 38"/>
                <a:gd name="T7" fmla="*/ 0 h 63"/>
                <a:gd name="T8" fmla="*/ 26 w 38"/>
                <a:gd name="T9" fmla="*/ 1 h 63"/>
                <a:gd name="T10" fmla="*/ 25 w 38"/>
                <a:gd name="T11" fmla="*/ 2 h 63"/>
                <a:gd name="T12" fmla="*/ 35 w 38"/>
                <a:gd name="T13" fmla="*/ 54 h 63"/>
                <a:gd name="T14" fmla="*/ 25 w 38"/>
                <a:gd name="T15" fmla="*/ 59 h 63"/>
                <a:gd name="T16" fmla="*/ 4 w 38"/>
                <a:gd name="T17" fmla="*/ 26 h 63"/>
                <a:gd name="T18" fmla="*/ 6 w 38"/>
                <a:gd name="T19" fmla="*/ 23 h 63"/>
                <a:gd name="T20" fmla="*/ 18 w 38"/>
                <a:gd name="T21" fmla="*/ 12 h 63"/>
                <a:gd name="T22" fmla="*/ 17 w 38"/>
                <a:gd name="T23" fmla="*/ 14 h 63"/>
                <a:gd name="T24" fmla="*/ 7 w 38"/>
                <a:gd name="T25" fmla="*/ 16 h 63"/>
                <a:gd name="T26" fmla="*/ 5 w 38"/>
                <a:gd name="T27" fmla="*/ 18 h 63"/>
                <a:gd name="T28" fmla="*/ 3 w 38"/>
                <a:gd name="T29" fmla="*/ 21 h 63"/>
                <a:gd name="T30" fmla="*/ 3 w 38"/>
                <a:gd name="T31" fmla="*/ 22 h 63"/>
                <a:gd name="T32" fmla="*/ 6 w 38"/>
                <a:gd name="T33" fmla="*/ 22 h 63"/>
                <a:gd name="T34" fmla="*/ 7 w 38"/>
                <a:gd name="T35" fmla="*/ 22 h 63"/>
                <a:gd name="T36" fmla="*/ 8 w 38"/>
                <a:gd name="T37" fmla="*/ 26 h 63"/>
                <a:gd name="T38" fmla="*/ 8 w 38"/>
                <a:gd name="T39" fmla="*/ 30 h 63"/>
                <a:gd name="T40" fmla="*/ 11 w 38"/>
                <a:gd name="T41" fmla="*/ 33 h 63"/>
                <a:gd name="T42" fmla="*/ 12 w 38"/>
                <a:gd name="T43" fmla="*/ 40 h 63"/>
                <a:gd name="T44" fmla="*/ 11 w 38"/>
                <a:gd name="T45" fmla="*/ 62 h 63"/>
                <a:gd name="T46" fmla="*/ 17 w 38"/>
                <a:gd name="T47" fmla="*/ 62 h 63"/>
                <a:gd name="T48" fmla="*/ 22 w 38"/>
                <a:gd name="T49" fmla="*/ 59 h 63"/>
                <a:gd name="T50" fmla="*/ 28 w 38"/>
                <a:gd name="T51" fmla="*/ 59 h 63"/>
                <a:gd name="T52" fmla="*/ 35 w 38"/>
                <a:gd name="T53" fmla="*/ 57 h 63"/>
                <a:gd name="T54" fmla="*/ 34 w 38"/>
                <a:gd name="T55" fmla="*/ 54 h 63"/>
                <a:gd name="T56" fmla="*/ 35 w 38"/>
                <a:gd name="T57" fmla="*/ 52 h 63"/>
                <a:gd name="T58" fmla="*/ 37 w 38"/>
                <a:gd name="T59" fmla="*/ 51 h 63"/>
                <a:gd name="T60" fmla="*/ 31 w 38"/>
                <a:gd name="T61" fmla="*/ 46 h 63"/>
                <a:gd name="T62" fmla="*/ 28 w 38"/>
                <a:gd name="T63" fmla="*/ 42 h 63"/>
                <a:gd name="T64" fmla="*/ 29 w 38"/>
                <a:gd name="T65" fmla="*/ 39 h 63"/>
                <a:gd name="T66" fmla="*/ 23 w 38"/>
                <a:gd name="T67" fmla="*/ 32 h 63"/>
                <a:gd name="T68" fmla="*/ 16 w 38"/>
                <a:gd name="T69" fmla="*/ 29 h 63"/>
                <a:gd name="T70" fmla="*/ 17 w 38"/>
                <a:gd name="T71" fmla="*/ 27 h 63"/>
                <a:gd name="T72" fmla="*/ 22 w 38"/>
                <a:gd name="T73" fmla="*/ 22 h 63"/>
                <a:gd name="T74" fmla="*/ 16 w 38"/>
                <a:gd name="T75" fmla="*/ 20 h 63"/>
                <a:gd name="T76" fmla="*/ 15 w 38"/>
                <a:gd name="T77" fmla="*/ 18 h 63"/>
                <a:gd name="T78" fmla="*/ 15 w 38"/>
                <a:gd name="T79" fmla="*/ 15 h 63"/>
                <a:gd name="T80" fmla="*/ 11 w 38"/>
                <a:gd name="T81" fmla="*/ 15 h 63"/>
                <a:gd name="T82" fmla="*/ 10 w 38"/>
                <a:gd name="T83" fmla="*/ 19 h 63"/>
                <a:gd name="T84" fmla="*/ 9 w 38"/>
                <a:gd name="T85" fmla="*/ 21 h 63"/>
                <a:gd name="T86" fmla="*/ 9 w 38"/>
                <a:gd name="T87" fmla="*/ 22 h 63"/>
                <a:gd name="T88" fmla="*/ 8 w 38"/>
                <a:gd name="T89" fmla="*/ 25 h 63"/>
                <a:gd name="T90" fmla="*/ 9 w 38"/>
                <a:gd name="T91" fmla="*/ 26 h 63"/>
                <a:gd name="T92" fmla="*/ 9 w 38"/>
                <a:gd name="T93" fmla="*/ 30 h 63"/>
                <a:gd name="T94" fmla="*/ 10 w 38"/>
                <a:gd name="T95" fmla="*/ 31 h 63"/>
                <a:gd name="T96" fmla="*/ 12 w 38"/>
                <a:gd name="T97" fmla="*/ 28 h 63"/>
                <a:gd name="T98" fmla="*/ 11 w 38"/>
                <a:gd name="T99" fmla="*/ 35 h 63"/>
                <a:gd name="T100" fmla="*/ 15 w 38"/>
                <a:gd name="T101" fmla="*/ 36 h 63"/>
                <a:gd name="T102" fmla="*/ 19 w 38"/>
                <a:gd name="T103" fmla="*/ 39 h 63"/>
                <a:gd name="T104" fmla="*/ 19 w 38"/>
                <a:gd name="T105" fmla="*/ 44 h 63"/>
                <a:gd name="T106" fmla="*/ 12 w 38"/>
                <a:gd name="T107" fmla="*/ 47 h 63"/>
                <a:gd name="T108" fmla="*/ 13 w 38"/>
                <a:gd name="T109" fmla="*/ 51 h 63"/>
                <a:gd name="T110" fmla="*/ 11 w 38"/>
                <a:gd name="T111" fmla="*/ 54 h 63"/>
                <a:gd name="T112" fmla="*/ 16 w 38"/>
                <a:gd name="T113" fmla="*/ 55 h 63"/>
                <a:gd name="T114" fmla="*/ 18 w 38"/>
                <a:gd name="T115" fmla="*/ 56 h 63"/>
                <a:gd name="T116" fmla="*/ 11 w 38"/>
                <a:gd name="T117" fmla="*/ 60 h 63"/>
                <a:gd name="T118" fmla="*/ 10 w 38"/>
                <a:gd name="T11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63">
                  <a:moveTo>
                    <a:pt x="7" y="41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25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lose/>
                  <a:moveTo>
                    <a:pt x="26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5"/>
                    <a:pt x="34" y="55"/>
                  </a:cubicBezTo>
                  <a:close/>
                  <a:moveTo>
                    <a:pt x="25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lose/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4" y="27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7"/>
                    <a:pt x="4" y="27"/>
                    <a:pt x="4" y="27"/>
                  </a:cubicBezTo>
                  <a:close/>
                  <a:moveTo>
                    <a:pt x="5" y="2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6" y="23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7" y="13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4" y="2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2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3"/>
                    <a:pt x="2" y="23"/>
                  </a:cubicBezTo>
                  <a:close/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  <a:moveTo>
                    <a:pt x="6" y="28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7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  <a:moveTo>
                    <a:pt x="10" y="3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lose/>
                  <a:moveTo>
                    <a:pt x="13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40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lose/>
                  <a:moveTo>
                    <a:pt x="1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10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Freeform 70"/>
            <p:cNvSpPr>
              <a:spLocks noEditPoints="1"/>
            </p:cNvSpPr>
            <p:nvPr/>
          </p:nvSpPr>
          <p:spPr bwMode="auto">
            <a:xfrm>
              <a:off x="4202957" y="2102919"/>
              <a:ext cx="275339" cy="229020"/>
            </a:xfrm>
            <a:custGeom>
              <a:avLst/>
              <a:gdLst>
                <a:gd name="T0" fmla="*/ 166 w 214"/>
                <a:gd name="T1" fmla="*/ 85 h 178"/>
                <a:gd name="T2" fmla="*/ 155 w 214"/>
                <a:gd name="T3" fmla="*/ 92 h 178"/>
                <a:gd name="T4" fmla="*/ 159 w 214"/>
                <a:gd name="T5" fmla="*/ 81 h 178"/>
                <a:gd name="T6" fmla="*/ 170 w 214"/>
                <a:gd name="T7" fmla="*/ 67 h 178"/>
                <a:gd name="T8" fmla="*/ 177 w 214"/>
                <a:gd name="T9" fmla="*/ 67 h 178"/>
                <a:gd name="T10" fmla="*/ 181 w 214"/>
                <a:gd name="T11" fmla="*/ 48 h 178"/>
                <a:gd name="T12" fmla="*/ 185 w 214"/>
                <a:gd name="T13" fmla="*/ 37 h 178"/>
                <a:gd name="T14" fmla="*/ 170 w 214"/>
                <a:gd name="T15" fmla="*/ 33 h 178"/>
                <a:gd name="T16" fmla="*/ 159 w 214"/>
                <a:gd name="T17" fmla="*/ 29 h 178"/>
                <a:gd name="T18" fmla="*/ 144 w 214"/>
                <a:gd name="T19" fmla="*/ 26 h 178"/>
                <a:gd name="T20" fmla="*/ 133 w 214"/>
                <a:gd name="T21" fmla="*/ 18 h 178"/>
                <a:gd name="T22" fmla="*/ 122 w 214"/>
                <a:gd name="T23" fmla="*/ 11 h 178"/>
                <a:gd name="T24" fmla="*/ 111 w 214"/>
                <a:gd name="T25" fmla="*/ 0 h 178"/>
                <a:gd name="T26" fmla="*/ 96 w 214"/>
                <a:gd name="T27" fmla="*/ 3 h 178"/>
                <a:gd name="T28" fmla="*/ 92 w 214"/>
                <a:gd name="T29" fmla="*/ 18 h 178"/>
                <a:gd name="T30" fmla="*/ 70 w 214"/>
                <a:gd name="T31" fmla="*/ 26 h 178"/>
                <a:gd name="T32" fmla="*/ 63 w 214"/>
                <a:gd name="T33" fmla="*/ 33 h 178"/>
                <a:gd name="T34" fmla="*/ 55 w 214"/>
                <a:gd name="T35" fmla="*/ 26 h 178"/>
                <a:gd name="T36" fmla="*/ 44 w 214"/>
                <a:gd name="T37" fmla="*/ 29 h 178"/>
                <a:gd name="T38" fmla="*/ 48 w 214"/>
                <a:gd name="T39" fmla="*/ 41 h 178"/>
                <a:gd name="T40" fmla="*/ 40 w 214"/>
                <a:gd name="T41" fmla="*/ 44 h 178"/>
                <a:gd name="T42" fmla="*/ 26 w 214"/>
                <a:gd name="T43" fmla="*/ 41 h 178"/>
                <a:gd name="T44" fmla="*/ 11 w 214"/>
                <a:gd name="T45" fmla="*/ 44 h 178"/>
                <a:gd name="T46" fmla="*/ 0 w 214"/>
                <a:gd name="T47" fmla="*/ 52 h 178"/>
                <a:gd name="T48" fmla="*/ 3 w 214"/>
                <a:gd name="T49" fmla="*/ 52 h 178"/>
                <a:gd name="T50" fmla="*/ 3 w 214"/>
                <a:gd name="T51" fmla="*/ 55 h 178"/>
                <a:gd name="T52" fmla="*/ 7 w 214"/>
                <a:gd name="T53" fmla="*/ 63 h 178"/>
                <a:gd name="T54" fmla="*/ 22 w 214"/>
                <a:gd name="T55" fmla="*/ 63 h 178"/>
                <a:gd name="T56" fmla="*/ 29 w 214"/>
                <a:gd name="T57" fmla="*/ 67 h 178"/>
                <a:gd name="T58" fmla="*/ 37 w 214"/>
                <a:gd name="T59" fmla="*/ 70 h 178"/>
                <a:gd name="T60" fmla="*/ 44 w 214"/>
                <a:gd name="T61" fmla="*/ 70 h 178"/>
                <a:gd name="T62" fmla="*/ 40 w 214"/>
                <a:gd name="T63" fmla="*/ 81 h 178"/>
                <a:gd name="T64" fmla="*/ 55 w 214"/>
                <a:gd name="T65" fmla="*/ 89 h 178"/>
                <a:gd name="T66" fmla="*/ 51 w 214"/>
                <a:gd name="T67" fmla="*/ 100 h 178"/>
                <a:gd name="T68" fmla="*/ 59 w 214"/>
                <a:gd name="T69" fmla="*/ 104 h 178"/>
                <a:gd name="T70" fmla="*/ 55 w 214"/>
                <a:gd name="T71" fmla="*/ 118 h 178"/>
                <a:gd name="T72" fmla="*/ 48 w 214"/>
                <a:gd name="T73" fmla="*/ 141 h 178"/>
                <a:gd name="T74" fmla="*/ 55 w 214"/>
                <a:gd name="T75" fmla="*/ 148 h 178"/>
                <a:gd name="T76" fmla="*/ 77 w 214"/>
                <a:gd name="T77" fmla="*/ 156 h 178"/>
                <a:gd name="T78" fmla="*/ 96 w 214"/>
                <a:gd name="T79" fmla="*/ 156 h 178"/>
                <a:gd name="T80" fmla="*/ 114 w 214"/>
                <a:gd name="T81" fmla="*/ 159 h 178"/>
                <a:gd name="T82" fmla="*/ 126 w 214"/>
                <a:gd name="T83" fmla="*/ 137 h 178"/>
                <a:gd name="T84" fmla="*/ 140 w 214"/>
                <a:gd name="T85" fmla="*/ 141 h 178"/>
                <a:gd name="T86" fmla="*/ 166 w 214"/>
                <a:gd name="T87" fmla="*/ 148 h 178"/>
                <a:gd name="T88" fmla="*/ 181 w 214"/>
                <a:gd name="T89" fmla="*/ 133 h 178"/>
                <a:gd name="T90" fmla="*/ 170 w 214"/>
                <a:gd name="T91" fmla="*/ 115 h 178"/>
                <a:gd name="T92" fmla="*/ 170 w 214"/>
                <a:gd name="T93" fmla="*/ 100 h 178"/>
                <a:gd name="T94" fmla="*/ 207 w 214"/>
                <a:gd name="T95" fmla="*/ 178 h 178"/>
                <a:gd name="T96" fmla="*/ 203 w 214"/>
                <a:gd name="T97" fmla="*/ 170 h 178"/>
                <a:gd name="T98" fmla="*/ 200 w 214"/>
                <a:gd name="T99" fmla="*/ 167 h 178"/>
                <a:gd name="T100" fmla="*/ 200 w 214"/>
                <a:gd name="T101" fmla="*/ 159 h 178"/>
                <a:gd name="T102" fmla="*/ 207 w 214"/>
                <a:gd name="T103" fmla="*/ 156 h 178"/>
                <a:gd name="T104" fmla="*/ 211 w 214"/>
                <a:gd name="T105" fmla="*/ 148 h 178"/>
                <a:gd name="T106" fmla="*/ 211 w 214"/>
                <a:gd name="T107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178">
                  <a:moveTo>
                    <a:pt x="174" y="96"/>
                  </a:moveTo>
                  <a:lnTo>
                    <a:pt x="174" y="92"/>
                  </a:lnTo>
                  <a:lnTo>
                    <a:pt x="170" y="92"/>
                  </a:lnTo>
                  <a:lnTo>
                    <a:pt x="170" y="89"/>
                  </a:lnTo>
                  <a:lnTo>
                    <a:pt x="166" y="85"/>
                  </a:lnTo>
                  <a:lnTo>
                    <a:pt x="163" y="85"/>
                  </a:lnTo>
                  <a:lnTo>
                    <a:pt x="159" y="89"/>
                  </a:lnTo>
                  <a:lnTo>
                    <a:pt x="163" y="92"/>
                  </a:lnTo>
                  <a:lnTo>
                    <a:pt x="159" y="92"/>
                  </a:lnTo>
                  <a:lnTo>
                    <a:pt x="155" y="92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9" y="81"/>
                  </a:lnTo>
                  <a:lnTo>
                    <a:pt x="163" y="74"/>
                  </a:lnTo>
                  <a:lnTo>
                    <a:pt x="166" y="7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66" y="67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4" y="67"/>
                  </a:lnTo>
                  <a:lnTo>
                    <a:pt x="177" y="67"/>
                  </a:lnTo>
                  <a:lnTo>
                    <a:pt x="181" y="63"/>
                  </a:lnTo>
                  <a:lnTo>
                    <a:pt x="181" y="59"/>
                  </a:lnTo>
                  <a:lnTo>
                    <a:pt x="177" y="59"/>
                  </a:lnTo>
                  <a:lnTo>
                    <a:pt x="177" y="55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4"/>
                  </a:lnTo>
                  <a:lnTo>
                    <a:pt x="185" y="41"/>
                  </a:lnTo>
                  <a:lnTo>
                    <a:pt x="188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77" y="33"/>
                  </a:lnTo>
                  <a:lnTo>
                    <a:pt x="174" y="37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66" y="37"/>
                  </a:lnTo>
                  <a:lnTo>
                    <a:pt x="163" y="33"/>
                  </a:lnTo>
                  <a:lnTo>
                    <a:pt x="163" y="29"/>
                  </a:lnTo>
                  <a:lnTo>
                    <a:pt x="159" y="29"/>
                  </a:lnTo>
                  <a:lnTo>
                    <a:pt x="159" y="29"/>
                  </a:lnTo>
                  <a:lnTo>
                    <a:pt x="155" y="29"/>
                  </a:lnTo>
                  <a:lnTo>
                    <a:pt x="151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4" y="26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7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9" y="18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6" y="3"/>
                  </a:lnTo>
                  <a:lnTo>
                    <a:pt x="96" y="7"/>
                  </a:lnTo>
                  <a:lnTo>
                    <a:pt x="96" y="15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5" y="22"/>
                  </a:lnTo>
                  <a:lnTo>
                    <a:pt x="81" y="22"/>
                  </a:lnTo>
                  <a:lnTo>
                    <a:pt x="81" y="22"/>
                  </a:lnTo>
                  <a:lnTo>
                    <a:pt x="74" y="22"/>
                  </a:lnTo>
                  <a:lnTo>
                    <a:pt x="70" y="26"/>
                  </a:lnTo>
                  <a:lnTo>
                    <a:pt x="74" y="29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5" y="33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8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0" y="70"/>
                  </a:lnTo>
                  <a:lnTo>
                    <a:pt x="37" y="7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85"/>
                  </a:lnTo>
                  <a:lnTo>
                    <a:pt x="51" y="89"/>
                  </a:lnTo>
                  <a:lnTo>
                    <a:pt x="55" y="89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1" y="100"/>
                  </a:lnTo>
                  <a:lnTo>
                    <a:pt x="55" y="100"/>
                  </a:lnTo>
                  <a:lnTo>
                    <a:pt x="59" y="104"/>
                  </a:lnTo>
                  <a:lnTo>
                    <a:pt x="63" y="111"/>
                  </a:lnTo>
                  <a:lnTo>
                    <a:pt x="59" y="107"/>
                  </a:lnTo>
                  <a:lnTo>
                    <a:pt x="59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1" y="111"/>
                  </a:lnTo>
                  <a:lnTo>
                    <a:pt x="51" y="118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51" y="130"/>
                  </a:lnTo>
                  <a:lnTo>
                    <a:pt x="48" y="141"/>
                  </a:lnTo>
                  <a:lnTo>
                    <a:pt x="44" y="141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51" y="144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5" y="148"/>
                  </a:lnTo>
                  <a:lnTo>
                    <a:pt x="63" y="152"/>
                  </a:lnTo>
                  <a:lnTo>
                    <a:pt x="66" y="156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1" y="156"/>
                  </a:lnTo>
                  <a:lnTo>
                    <a:pt x="89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7" y="156"/>
                  </a:lnTo>
                  <a:lnTo>
                    <a:pt x="114" y="159"/>
                  </a:lnTo>
                  <a:lnTo>
                    <a:pt x="118" y="159"/>
                  </a:lnTo>
                  <a:lnTo>
                    <a:pt x="114" y="159"/>
                  </a:lnTo>
                  <a:lnTo>
                    <a:pt x="114" y="156"/>
                  </a:lnTo>
                  <a:lnTo>
                    <a:pt x="114" y="148"/>
                  </a:lnTo>
                  <a:lnTo>
                    <a:pt x="118" y="148"/>
                  </a:lnTo>
                  <a:lnTo>
                    <a:pt x="122" y="144"/>
                  </a:lnTo>
                  <a:lnTo>
                    <a:pt x="126" y="137"/>
                  </a:lnTo>
                  <a:lnTo>
                    <a:pt x="129" y="137"/>
                  </a:lnTo>
                  <a:lnTo>
                    <a:pt x="129" y="141"/>
                  </a:lnTo>
                  <a:lnTo>
                    <a:pt x="133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4" y="141"/>
                  </a:lnTo>
                  <a:lnTo>
                    <a:pt x="155" y="144"/>
                  </a:lnTo>
                  <a:lnTo>
                    <a:pt x="159" y="148"/>
                  </a:lnTo>
                  <a:lnTo>
                    <a:pt x="166" y="148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70" y="141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1" y="130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4" y="122"/>
                  </a:lnTo>
                  <a:lnTo>
                    <a:pt x="170" y="115"/>
                  </a:lnTo>
                  <a:lnTo>
                    <a:pt x="166" y="111"/>
                  </a:lnTo>
                  <a:lnTo>
                    <a:pt x="170" y="111"/>
                  </a:lnTo>
                  <a:lnTo>
                    <a:pt x="174" y="107"/>
                  </a:lnTo>
                  <a:lnTo>
                    <a:pt x="174" y="104"/>
                  </a:lnTo>
                  <a:lnTo>
                    <a:pt x="170" y="100"/>
                  </a:lnTo>
                  <a:lnTo>
                    <a:pt x="170" y="96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4" y="96"/>
                  </a:lnTo>
                  <a:close/>
                  <a:moveTo>
                    <a:pt x="207" y="178"/>
                  </a:moveTo>
                  <a:lnTo>
                    <a:pt x="203" y="178"/>
                  </a:lnTo>
                  <a:lnTo>
                    <a:pt x="200" y="174"/>
                  </a:lnTo>
                  <a:lnTo>
                    <a:pt x="203" y="174"/>
                  </a:lnTo>
                  <a:lnTo>
                    <a:pt x="203" y="174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196" y="163"/>
                  </a:lnTo>
                  <a:lnTo>
                    <a:pt x="196" y="163"/>
                  </a:lnTo>
                  <a:lnTo>
                    <a:pt x="200" y="163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200" y="156"/>
                  </a:lnTo>
                  <a:lnTo>
                    <a:pt x="203" y="156"/>
                  </a:lnTo>
                  <a:lnTo>
                    <a:pt x="207" y="152"/>
                  </a:lnTo>
                  <a:lnTo>
                    <a:pt x="207" y="156"/>
                  </a:lnTo>
                  <a:lnTo>
                    <a:pt x="211" y="156"/>
                  </a:lnTo>
                  <a:lnTo>
                    <a:pt x="211" y="152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2"/>
                  </a:lnTo>
                  <a:lnTo>
                    <a:pt x="211" y="156"/>
                  </a:lnTo>
                  <a:lnTo>
                    <a:pt x="214" y="163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8"/>
                  </a:lnTo>
                  <a:lnTo>
                    <a:pt x="20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9" name="Freeform 71"/>
            <p:cNvSpPr/>
            <p:nvPr/>
          </p:nvSpPr>
          <p:spPr bwMode="auto">
            <a:xfrm>
              <a:off x="4578652" y="2455456"/>
              <a:ext cx="10293" cy="10293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0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0" name="Freeform 72"/>
            <p:cNvSpPr>
              <a:spLocks noEditPoints="1"/>
            </p:cNvSpPr>
            <p:nvPr/>
          </p:nvSpPr>
          <p:spPr bwMode="auto">
            <a:xfrm>
              <a:off x="4416536" y="2198129"/>
              <a:ext cx="243174" cy="243174"/>
            </a:xfrm>
            <a:custGeom>
              <a:avLst/>
              <a:gdLst>
                <a:gd name="T0" fmla="*/ 8 w 189"/>
                <a:gd name="T1" fmla="*/ 48 h 189"/>
                <a:gd name="T2" fmla="*/ 8 w 189"/>
                <a:gd name="T3" fmla="*/ 30 h 189"/>
                <a:gd name="T4" fmla="*/ 15 w 189"/>
                <a:gd name="T5" fmla="*/ 18 h 189"/>
                <a:gd name="T6" fmla="*/ 34 w 189"/>
                <a:gd name="T7" fmla="*/ 18 h 189"/>
                <a:gd name="T8" fmla="*/ 48 w 189"/>
                <a:gd name="T9" fmla="*/ 15 h 189"/>
                <a:gd name="T10" fmla="*/ 63 w 189"/>
                <a:gd name="T11" fmla="*/ 0 h 189"/>
                <a:gd name="T12" fmla="*/ 85 w 189"/>
                <a:gd name="T13" fmla="*/ 4 h 189"/>
                <a:gd name="T14" fmla="*/ 108 w 189"/>
                <a:gd name="T15" fmla="*/ 15 h 189"/>
                <a:gd name="T16" fmla="*/ 100 w 189"/>
                <a:gd name="T17" fmla="*/ 26 h 189"/>
                <a:gd name="T18" fmla="*/ 85 w 189"/>
                <a:gd name="T19" fmla="*/ 33 h 189"/>
                <a:gd name="T20" fmla="*/ 89 w 189"/>
                <a:gd name="T21" fmla="*/ 48 h 189"/>
                <a:gd name="T22" fmla="*/ 104 w 189"/>
                <a:gd name="T23" fmla="*/ 63 h 189"/>
                <a:gd name="T24" fmla="*/ 119 w 189"/>
                <a:gd name="T25" fmla="*/ 82 h 189"/>
                <a:gd name="T26" fmla="*/ 134 w 189"/>
                <a:gd name="T27" fmla="*/ 93 h 189"/>
                <a:gd name="T28" fmla="*/ 152 w 189"/>
                <a:gd name="T29" fmla="*/ 96 h 189"/>
                <a:gd name="T30" fmla="*/ 152 w 189"/>
                <a:gd name="T31" fmla="*/ 104 h 189"/>
                <a:gd name="T32" fmla="*/ 185 w 189"/>
                <a:gd name="T33" fmla="*/ 119 h 189"/>
                <a:gd name="T34" fmla="*/ 185 w 189"/>
                <a:gd name="T35" fmla="*/ 130 h 189"/>
                <a:gd name="T36" fmla="*/ 178 w 189"/>
                <a:gd name="T37" fmla="*/ 126 h 189"/>
                <a:gd name="T38" fmla="*/ 167 w 189"/>
                <a:gd name="T39" fmla="*/ 119 h 189"/>
                <a:gd name="T40" fmla="*/ 163 w 189"/>
                <a:gd name="T41" fmla="*/ 130 h 189"/>
                <a:gd name="T42" fmla="*/ 163 w 189"/>
                <a:gd name="T43" fmla="*/ 137 h 189"/>
                <a:gd name="T44" fmla="*/ 167 w 189"/>
                <a:gd name="T45" fmla="*/ 148 h 189"/>
                <a:gd name="T46" fmla="*/ 156 w 189"/>
                <a:gd name="T47" fmla="*/ 167 h 189"/>
                <a:gd name="T48" fmla="*/ 145 w 189"/>
                <a:gd name="T49" fmla="*/ 163 h 189"/>
                <a:gd name="T50" fmla="*/ 152 w 189"/>
                <a:gd name="T51" fmla="*/ 152 h 189"/>
                <a:gd name="T52" fmla="*/ 152 w 189"/>
                <a:gd name="T53" fmla="*/ 141 h 189"/>
                <a:gd name="T54" fmla="*/ 145 w 189"/>
                <a:gd name="T55" fmla="*/ 130 h 189"/>
                <a:gd name="T56" fmla="*/ 134 w 189"/>
                <a:gd name="T57" fmla="*/ 122 h 189"/>
                <a:gd name="T58" fmla="*/ 126 w 189"/>
                <a:gd name="T59" fmla="*/ 115 h 189"/>
                <a:gd name="T60" fmla="*/ 111 w 189"/>
                <a:gd name="T61" fmla="*/ 108 h 189"/>
                <a:gd name="T62" fmla="*/ 100 w 189"/>
                <a:gd name="T63" fmla="*/ 104 h 189"/>
                <a:gd name="T64" fmla="*/ 82 w 189"/>
                <a:gd name="T65" fmla="*/ 89 h 189"/>
                <a:gd name="T66" fmla="*/ 67 w 189"/>
                <a:gd name="T67" fmla="*/ 74 h 189"/>
                <a:gd name="T68" fmla="*/ 56 w 189"/>
                <a:gd name="T69" fmla="*/ 59 h 189"/>
                <a:gd name="T70" fmla="*/ 45 w 189"/>
                <a:gd name="T71" fmla="*/ 52 h 189"/>
                <a:gd name="T72" fmla="*/ 15 w 189"/>
                <a:gd name="T73" fmla="*/ 59 h 189"/>
                <a:gd name="T74" fmla="*/ 30 w 189"/>
                <a:gd name="T75" fmla="*/ 108 h 189"/>
                <a:gd name="T76" fmla="*/ 26 w 189"/>
                <a:gd name="T77" fmla="*/ 111 h 189"/>
                <a:gd name="T78" fmla="*/ 71 w 189"/>
                <a:gd name="T79" fmla="*/ 85 h 189"/>
                <a:gd name="T80" fmla="*/ 63 w 189"/>
                <a:gd name="T81" fmla="*/ 78 h 189"/>
                <a:gd name="T82" fmla="*/ 56 w 189"/>
                <a:gd name="T83" fmla="*/ 78 h 189"/>
                <a:gd name="T84" fmla="*/ 41 w 189"/>
                <a:gd name="T85" fmla="*/ 145 h 189"/>
                <a:gd name="T86" fmla="*/ 52 w 189"/>
                <a:gd name="T87" fmla="*/ 145 h 189"/>
                <a:gd name="T88" fmla="*/ 48 w 189"/>
                <a:gd name="T89" fmla="*/ 122 h 189"/>
                <a:gd name="T90" fmla="*/ 45 w 189"/>
                <a:gd name="T91" fmla="*/ 108 h 189"/>
                <a:gd name="T92" fmla="*/ 30 w 189"/>
                <a:gd name="T93" fmla="*/ 115 h 189"/>
                <a:gd name="T94" fmla="*/ 30 w 189"/>
                <a:gd name="T95" fmla="*/ 122 h 189"/>
                <a:gd name="T96" fmla="*/ 34 w 189"/>
                <a:gd name="T97" fmla="*/ 130 h 189"/>
                <a:gd name="T98" fmla="*/ 34 w 189"/>
                <a:gd name="T99" fmla="*/ 148 h 189"/>
                <a:gd name="T100" fmla="*/ 141 w 189"/>
                <a:gd name="T101" fmla="*/ 185 h 189"/>
                <a:gd name="T102" fmla="*/ 145 w 189"/>
                <a:gd name="T103" fmla="*/ 163 h 189"/>
                <a:gd name="T104" fmla="*/ 130 w 189"/>
                <a:gd name="T105" fmla="*/ 167 h 189"/>
                <a:gd name="T106" fmla="*/ 104 w 189"/>
                <a:gd name="T107" fmla="*/ 163 h 189"/>
                <a:gd name="T108" fmla="*/ 100 w 189"/>
                <a:gd name="T109" fmla="*/ 174 h 189"/>
                <a:gd name="T110" fmla="*/ 122 w 189"/>
                <a:gd name="T111" fmla="*/ 185 h 189"/>
                <a:gd name="T112" fmla="*/ 141 w 189"/>
                <a:gd name="T11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89">
                  <a:moveTo>
                    <a:pt x="15" y="59"/>
                  </a:moveTo>
                  <a:lnTo>
                    <a:pt x="15" y="56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8" y="48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5" y="18"/>
                  </a:lnTo>
                  <a:lnTo>
                    <a:pt x="22" y="22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37" y="22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2" y="18"/>
                  </a:lnTo>
                  <a:lnTo>
                    <a:pt x="52" y="11"/>
                  </a:lnTo>
                  <a:lnTo>
                    <a:pt x="60" y="11"/>
                  </a:lnTo>
                  <a:lnTo>
                    <a:pt x="60" y="4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85" y="4"/>
                  </a:lnTo>
                  <a:lnTo>
                    <a:pt x="93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11"/>
                  </a:lnTo>
                  <a:lnTo>
                    <a:pt x="108" y="15"/>
                  </a:lnTo>
                  <a:lnTo>
                    <a:pt x="108" y="18"/>
                  </a:lnTo>
                  <a:lnTo>
                    <a:pt x="104" y="22"/>
                  </a:lnTo>
                  <a:lnTo>
                    <a:pt x="108" y="26"/>
                  </a:lnTo>
                  <a:lnTo>
                    <a:pt x="104" y="26"/>
                  </a:lnTo>
                  <a:lnTo>
                    <a:pt x="100" y="26"/>
                  </a:lnTo>
                  <a:lnTo>
                    <a:pt x="97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5" y="33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4"/>
                  </a:lnTo>
                  <a:lnTo>
                    <a:pt x="89" y="48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97" y="56"/>
                  </a:lnTo>
                  <a:lnTo>
                    <a:pt x="100" y="59"/>
                  </a:lnTo>
                  <a:lnTo>
                    <a:pt x="104" y="63"/>
                  </a:lnTo>
                  <a:lnTo>
                    <a:pt x="115" y="70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8"/>
                  </a:lnTo>
                  <a:lnTo>
                    <a:pt x="119" y="82"/>
                  </a:lnTo>
                  <a:lnTo>
                    <a:pt x="122" y="82"/>
                  </a:lnTo>
                  <a:lnTo>
                    <a:pt x="122" y="85"/>
                  </a:lnTo>
                  <a:lnTo>
                    <a:pt x="130" y="89"/>
                  </a:lnTo>
                  <a:lnTo>
                    <a:pt x="130" y="93"/>
                  </a:lnTo>
                  <a:lnTo>
                    <a:pt x="134" y="93"/>
                  </a:lnTo>
                  <a:lnTo>
                    <a:pt x="137" y="93"/>
                  </a:lnTo>
                  <a:lnTo>
                    <a:pt x="141" y="93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48" y="104"/>
                  </a:lnTo>
                  <a:lnTo>
                    <a:pt x="152" y="104"/>
                  </a:lnTo>
                  <a:lnTo>
                    <a:pt x="159" y="104"/>
                  </a:lnTo>
                  <a:lnTo>
                    <a:pt x="171" y="111"/>
                  </a:lnTo>
                  <a:lnTo>
                    <a:pt x="174" y="115"/>
                  </a:lnTo>
                  <a:lnTo>
                    <a:pt x="178" y="119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9" y="122"/>
                  </a:lnTo>
                  <a:lnTo>
                    <a:pt x="189" y="126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3"/>
                  </a:lnTo>
                  <a:lnTo>
                    <a:pt x="182" y="130"/>
                  </a:lnTo>
                  <a:lnTo>
                    <a:pt x="182" y="130"/>
                  </a:lnTo>
                  <a:lnTo>
                    <a:pt x="178" y="12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1" y="122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3" y="122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59" y="130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7"/>
                  </a:lnTo>
                  <a:lnTo>
                    <a:pt x="163" y="137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5"/>
                  </a:lnTo>
                  <a:lnTo>
                    <a:pt x="167" y="148"/>
                  </a:lnTo>
                  <a:lnTo>
                    <a:pt x="167" y="148"/>
                  </a:lnTo>
                  <a:lnTo>
                    <a:pt x="163" y="148"/>
                  </a:lnTo>
                  <a:lnTo>
                    <a:pt x="163" y="152"/>
                  </a:lnTo>
                  <a:lnTo>
                    <a:pt x="163" y="159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5" y="163"/>
                  </a:lnTo>
                  <a:lnTo>
                    <a:pt x="148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6" y="152"/>
                  </a:lnTo>
                  <a:lnTo>
                    <a:pt x="156" y="148"/>
                  </a:lnTo>
                  <a:lnTo>
                    <a:pt x="152" y="145"/>
                  </a:lnTo>
                  <a:lnTo>
                    <a:pt x="152" y="141"/>
                  </a:lnTo>
                  <a:lnTo>
                    <a:pt x="148" y="137"/>
                  </a:lnTo>
                  <a:lnTo>
                    <a:pt x="148" y="133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30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0" y="119"/>
                  </a:lnTo>
                  <a:lnTo>
                    <a:pt x="130" y="119"/>
                  </a:lnTo>
                  <a:lnTo>
                    <a:pt x="126" y="119"/>
                  </a:lnTo>
                  <a:lnTo>
                    <a:pt x="126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19" y="115"/>
                  </a:lnTo>
                  <a:lnTo>
                    <a:pt x="115" y="108"/>
                  </a:lnTo>
                  <a:lnTo>
                    <a:pt x="111" y="108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93" y="100"/>
                  </a:lnTo>
                  <a:lnTo>
                    <a:pt x="85" y="93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2"/>
                  </a:lnTo>
                  <a:lnTo>
                    <a:pt x="71" y="78"/>
                  </a:lnTo>
                  <a:lnTo>
                    <a:pt x="67" y="74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2"/>
                  </a:lnTo>
                  <a:lnTo>
                    <a:pt x="45" y="52"/>
                  </a:lnTo>
                  <a:lnTo>
                    <a:pt x="34" y="48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22" y="59"/>
                  </a:lnTo>
                  <a:lnTo>
                    <a:pt x="15" y="59"/>
                  </a:lnTo>
                  <a:lnTo>
                    <a:pt x="15" y="59"/>
                  </a:lnTo>
                  <a:close/>
                  <a:moveTo>
                    <a:pt x="26" y="111"/>
                  </a:moveTo>
                  <a:lnTo>
                    <a:pt x="30" y="111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26" y="108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71" y="85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close/>
                  <a:moveTo>
                    <a:pt x="56" y="78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0" y="74"/>
                  </a:lnTo>
                  <a:lnTo>
                    <a:pt x="60" y="78"/>
                  </a:lnTo>
                  <a:lnTo>
                    <a:pt x="56" y="78"/>
                  </a:lnTo>
                  <a:lnTo>
                    <a:pt x="56" y="78"/>
                  </a:lnTo>
                  <a:close/>
                  <a:moveTo>
                    <a:pt x="37" y="152"/>
                  </a:moveTo>
                  <a:lnTo>
                    <a:pt x="37" y="148"/>
                  </a:lnTo>
                  <a:lnTo>
                    <a:pt x="37" y="152"/>
                  </a:lnTo>
                  <a:lnTo>
                    <a:pt x="41" y="14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5" y="145"/>
                  </a:lnTo>
                  <a:lnTo>
                    <a:pt x="48" y="145"/>
                  </a:lnTo>
                  <a:lnTo>
                    <a:pt x="48" y="145"/>
                  </a:lnTo>
                  <a:lnTo>
                    <a:pt x="52" y="145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48" y="130"/>
                  </a:lnTo>
                  <a:lnTo>
                    <a:pt x="52" y="126"/>
                  </a:lnTo>
                  <a:lnTo>
                    <a:pt x="48" y="122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52" y="115"/>
                  </a:lnTo>
                  <a:lnTo>
                    <a:pt x="48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4" y="115"/>
                  </a:lnTo>
                  <a:lnTo>
                    <a:pt x="30" y="115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9"/>
                  </a:lnTo>
                  <a:lnTo>
                    <a:pt x="30" y="119"/>
                  </a:lnTo>
                  <a:lnTo>
                    <a:pt x="30" y="122"/>
                  </a:lnTo>
                  <a:lnTo>
                    <a:pt x="34" y="122"/>
                  </a:lnTo>
                  <a:lnTo>
                    <a:pt x="34" y="126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4" y="130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4" y="148"/>
                  </a:lnTo>
                  <a:lnTo>
                    <a:pt x="37" y="152"/>
                  </a:lnTo>
                  <a:lnTo>
                    <a:pt x="37" y="152"/>
                  </a:lnTo>
                  <a:close/>
                  <a:moveTo>
                    <a:pt x="141" y="189"/>
                  </a:moveTo>
                  <a:lnTo>
                    <a:pt x="141" y="185"/>
                  </a:lnTo>
                  <a:lnTo>
                    <a:pt x="141" y="185"/>
                  </a:lnTo>
                  <a:lnTo>
                    <a:pt x="141" y="182"/>
                  </a:lnTo>
                  <a:lnTo>
                    <a:pt x="137" y="178"/>
                  </a:lnTo>
                  <a:lnTo>
                    <a:pt x="141" y="171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1" y="159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4" y="163"/>
                  </a:lnTo>
                  <a:lnTo>
                    <a:pt x="130" y="167"/>
                  </a:lnTo>
                  <a:lnTo>
                    <a:pt x="122" y="167"/>
                  </a:lnTo>
                  <a:lnTo>
                    <a:pt x="115" y="167"/>
                  </a:lnTo>
                  <a:lnTo>
                    <a:pt x="111" y="167"/>
                  </a:lnTo>
                  <a:lnTo>
                    <a:pt x="108" y="163"/>
                  </a:lnTo>
                  <a:lnTo>
                    <a:pt x="104" y="163"/>
                  </a:lnTo>
                  <a:lnTo>
                    <a:pt x="104" y="167"/>
                  </a:lnTo>
                  <a:lnTo>
                    <a:pt x="100" y="163"/>
                  </a:lnTo>
                  <a:lnTo>
                    <a:pt x="97" y="167"/>
                  </a:lnTo>
                  <a:lnTo>
                    <a:pt x="97" y="171"/>
                  </a:lnTo>
                  <a:lnTo>
                    <a:pt x="100" y="174"/>
                  </a:lnTo>
                  <a:lnTo>
                    <a:pt x="104" y="174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5" y="182"/>
                  </a:lnTo>
                  <a:lnTo>
                    <a:pt x="122" y="185"/>
                  </a:lnTo>
                  <a:lnTo>
                    <a:pt x="126" y="182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37" y="189"/>
                  </a:lnTo>
                  <a:lnTo>
                    <a:pt x="141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Freeform 73"/>
            <p:cNvSpPr>
              <a:spLocks noEditPoints="1"/>
            </p:cNvSpPr>
            <p:nvPr/>
          </p:nvSpPr>
          <p:spPr bwMode="auto">
            <a:xfrm>
              <a:off x="4111604" y="2274041"/>
              <a:ext cx="262473" cy="181415"/>
            </a:xfrm>
            <a:custGeom>
              <a:avLst/>
              <a:gdLst>
                <a:gd name="T0" fmla="*/ 32 w 55"/>
                <a:gd name="T1" fmla="*/ 3 h 38"/>
                <a:gd name="T2" fmla="*/ 33 w 55"/>
                <a:gd name="T3" fmla="*/ 4 h 38"/>
                <a:gd name="T4" fmla="*/ 37 w 55"/>
                <a:gd name="T5" fmla="*/ 6 h 38"/>
                <a:gd name="T6" fmla="*/ 40 w 55"/>
                <a:gd name="T7" fmla="*/ 6 h 38"/>
                <a:gd name="T8" fmla="*/ 43 w 55"/>
                <a:gd name="T9" fmla="*/ 6 h 38"/>
                <a:gd name="T10" fmla="*/ 46 w 55"/>
                <a:gd name="T11" fmla="*/ 6 h 38"/>
                <a:gd name="T12" fmla="*/ 51 w 55"/>
                <a:gd name="T13" fmla="*/ 7 h 38"/>
                <a:gd name="T14" fmla="*/ 50 w 55"/>
                <a:gd name="T15" fmla="*/ 9 h 38"/>
                <a:gd name="T16" fmla="*/ 48 w 55"/>
                <a:gd name="T17" fmla="*/ 12 h 38"/>
                <a:gd name="T18" fmla="*/ 44 w 55"/>
                <a:gd name="T19" fmla="*/ 13 h 38"/>
                <a:gd name="T20" fmla="*/ 42 w 55"/>
                <a:gd name="T21" fmla="*/ 15 h 38"/>
                <a:gd name="T22" fmla="*/ 41 w 55"/>
                <a:gd name="T23" fmla="*/ 16 h 38"/>
                <a:gd name="T24" fmla="*/ 40 w 55"/>
                <a:gd name="T25" fmla="*/ 18 h 38"/>
                <a:gd name="T26" fmla="*/ 37 w 55"/>
                <a:gd name="T27" fmla="*/ 21 h 38"/>
                <a:gd name="T28" fmla="*/ 38 w 55"/>
                <a:gd name="T29" fmla="*/ 24 h 38"/>
                <a:gd name="T30" fmla="*/ 37 w 55"/>
                <a:gd name="T31" fmla="*/ 26 h 38"/>
                <a:gd name="T32" fmla="*/ 35 w 55"/>
                <a:gd name="T33" fmla="*/ 30 h 38"/>
                <a:gd name="T34" fmla="*/ 34 w 55"/>
                <a:gd name="T35" fmla="*/ 31 h 38"/>
                <a:gd name="T36" fmla="*/ 30 w 55"/>
                <a:gd name="T37" fmla="*/ 34 h 38"/>
                <a:gd name="T38" fmla="*/ 28 w 55"/>
                <a:gd name="T39" fmla="*/ 34 h 38"/>
                <a:gd name="T40" fmla="*/ 26 w 55"/>
                <a:gd name="T41" fmla="*/ 34 h 38"/>
                <a:gd name="T42" fmla="*/ 22 w 55"/>
                <a:gd name="T43" fmla="*/ 34 h 38"/>
                <a:gd name="T44" fmla="*/ 19 w 55"/>
                <a:gd name="T45" fmla="*/ 36 h 38"/>
                <a:gd name="T46" fmla="*/ 16 w 55"/>
                <a:gd name="T47" fmla="*/ 37 h 38"/>
                <a:gd name="T48" fmla="*/ 12 w 55"/>
                <a:gd name="T49" fmla="*/ 36 h 38"/>
                <a:gd name="T50" fmla="*/ 10 w 55"/>
                <a:gd name="T51" fmla="*/ 32 h 38"/>
                <a:gd name="T52" fmla="*/ 8 w 55"/>
                <a:gd name="T53" fmla="*/ 31 h 38"/>
                <a:gd name="T54" fmla="*/ 9 w 55"/>
                <a:gd name="T55" fmla="*/ 28 h 38"/>
                <a:gd name="T56" fmla="*/ 8 w 55"/>
                <a:gd name="T57" fmla="*/ 26 h 38"/>
                <a:gd name="T58" fmla="*/ 8 w 55"/>
                <a:gd name="T59" fmla="*/ 22 h 38"/>
                <a:gd name="T60" fmla="*/ 9 w 55"/>
                <a:gd name="T61" fmla="*/ 20 h 38"/>
                <a:gd name="T62" fmla="*/ 10 w 55"/>
                <a:gd name="T63" fmla="*/ 17 h 38"/>
                <a:gd name="T64" fmla="*/ 12 w 55"/>
                <a:gd name="T65" fmla="*/ 12 h 38"/>
                <a:gd name="T66" fmla="*/ 12 w 55"/>
                <a:gd name="T67" fmla="*/ 10 h 38"/>
                <a:gd name="T68" fmla="*/ 9 w 55"/>
                <a:gd name="T69" fmla="*/ 10 h 38"/>
                <a:gd name="T70" fmla="*/ 4 w 55"/>
                <a:gd name="T71" fmla="*/ 9 h 38"/>
                <a:gd name="T72" fmla="*/ 2 w 55"/>
                <a:gd name="T73" fmla="*/ 9 h 38"/>
                <a:gd name="T74" fmla="*/ 2 w 55"/>
                <a:gd name="T75" fmla="*/ 7 h 38"/>
                <a:gd name="T76" fmla="*/ 2 w 55"/>
                <a:gd name="T77" fmla="*/ 6 h 38"/>
                <a:gd name="T78" fmla="*/ 2 w 55"/>
                <a:gd name="T79" fmla="*/ 5 h 38"/>
                <a:gd name="T80" fmla="*/ 1 w 55"/>
                <a:gd name="T81" fmla="*/ 5 h 38"/>
                <a:gd name="T82" fmla="*/ 2 w 55"/>
                <a:gd name="T83" fmla="*/ 2 h 38"/>
                <a:gd name="T84" fmla="*/ 5 w 55"/>
                <a:gd name="T85" fmla="*/ 2 h 38"/>
                <a:gd name="T86" fmla="*/ 6 w 55"/>
                <a:gd name="T87" fmla="*/ 0 h 38"/>
                <a:gd name="T88" fmla="*/ 8 w 55"/>
                <a:gd name="T89" fmla="*/ 0 h 38"/>
                <a:gd name="T90" fmla="*/ 11 w 55"/>
                <a:gd name="T91" fmla="*/ 1 h 38"/>
                <a:gd name="T92" fmla="*/ 14 w 55"/>
                <a:gd name="T93" fmla="*/ 1 h 38"/>
                <a:gd name="T94" fmla="*/ 19 w 55"/>
                <a:gd name="T95" fmla="*/ 2 h 38"/>
                <a:gd name="T96" fmla="*/ 24 w 55"/>
                <a:gd name="T97" fmla="*/ 2 h 38"/>
                <a:gd name="T98" fmla="*/ 27 w 55"/>
                <a:gd name="T99" fmla="*/ 2 h 38"/>
                <a:gd name="T100" fmla="*/ 30 w 55"/>
                <a:gd name="T101" fmla="*/ 2 h 38"/>
                <a:gd name="T102" fmla="*/ 53 w 55"/>
                <a:gd name="T103" fmla="*/ 20 h 38"/>
                <a:gd name="T104" fmla="*/ 55 w 55"/>
                <a:gd name="T105" fmla="*/ 20 h 38"/>
                <a:gd name="T106" fmla="*/ 53 w 55"/>
                <a:gd name="T107" fmla="*/ 20 h 38"/>
                <a:gd name="T108" fmla="*/ 52 w 55"/>
                <a:gd name="T109" fmla="*/ 20 h 38"/>
                <a:gd name="T110" fmla="*/ 49 w 55"/>
                <a:gd name="T111" fmla="*/ 21 h 38"/>
                <a:gd name="T112" fmla="*/ 50 w 55"/>
                <a:gd name="T113" fmla="*/ 22 h 38"/>
                <a:gd name="T114" fmla="*/ 46 w 55"/>
                <a:gd name="T115" fmla="*/ 24 h 38"/>
                <a:gd name="T116" fmla="*/ 44 w 55"/>
                <a:gd name="T1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38">
                  <a:moveTo>
                    <a:pt x="3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lose/>
                  <a:moveTo>
                    <a:pt x="53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lose/>
                  <a:moveTo>
                    <a:pt x="50" y="22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45" y="25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Freeform 74"/>
            <p:cNvSpPr/>
            <p:nvPr/>
          </p:nvSpPr>
          <p:spPr bwMode="auto">
            <a:xfrm>
              <a:off x="4107747" y="2312640"/>
              <a:ext cx="65619" cy="119657"/>
            </a:xfrm>
            <a:custGeom>
              <a:avLst/>
              <a:gdLst>
                <a:gd name="T0" fmla="*/ 33 w 51"/>
                <a:gd name="T1" fmla="*/ 85 h 93"/>
                <a:gd name="T2" fmla="*/ 33 w 51"/>
                <a:gd name="T3" fmla="*/ 78 h 93"/>
                <a:gd name="T4" fmla="*/ 37 w 51"/>
                <a:gd name="T5" fmla="*/ 70 h 93"/>
                <a:gd name="T6" fmla="*/ 33 w 51"/>
                <a:gd name="T7" fmla="*/ 67 h 93"/>
                <a:gd name="T8" fmla="*/ 37 w 51"/>
                <a:gd name="T9" fmla="*/ 56 h 93"/>
                <a:gd name="T10" fmla="*/ 29 w 51"/>
                <a:gd name="T11" fmla="*/ 44 h 93"/>
                <a:gd name="T12" fmla="*/ 37 w 51"/>
                <a:gd name="T13" fmla="*/ 44 h 93"/>
                <a:gd name="T14" fmla="*/ 37 w 51"/>
                <a:gd name="T15" fmla="*/ 37 h 93"/>
                <a:gd name="T16" fmla="*/ 40 w 51"/>
                <a:gd name="T17" fmla="*/ 26 h 93"/>
                <a:gd name="T18" fmla="*/ 48 w 51"/>
                <a:gd name="T19" fmla="*/ 15 h 93"/>
                <a:gd name="T20" fmla="*/ 51 w 51"/>
                <a:gd name="T21" fmla="*/ 11 h 93"/>
                <a:gd name="T22" fmla="*/ 48 w 51"/>
                <a:gd name="T23" fmla="*/ 4 h 93"/>
                <a:gd name="T24" fmla="*/ 37 w 51"/>
                <a:gd name="T25" fmla="*/ 7 h 93"/>
                <a:gd name="T26" fmla="*/ 22 w 51"/>
                <a:gd name="T27" fmla="*/ 7 h 93"/>
                <a:gd name="T28" fmla="*/ 18 w 51"/>
                <a:gd name="T29" fmla="*/ 4 h 93"/>
                <a:gd name="T30" fmla="*/ 11 w 51"/>
                <a:gd name="T31" fmla="*/ 4 h 93"/>
                <a:gd name="T32" fmla="*/ 11 w 51"/>
                <a:gd name="T33" fmla="*/ 11 h 93"/>
                <a:gd name="T34" fmla="*/ 11 w 51"/>
                <a:gd name="T35" fmla="*/ 22 h 93"/>
                <a:gd name="T36" fmla="*/ 14 w 51"/>
                <a:gd name="T37" fmla="*/ 26 h 93"/>
                <a:gd name="T38" fmla="*/ 11 w 51"/>
                <a:gd name="T39" fmla="*/ 33 h 93"/>
                <a:gd name="T40" fmla="*/ 7 w 51"/>
                <a:gd name="T41" fmla="*/ 44 h 93"/>
                <a:gd name="T42" fmla="*/ 0 w 51"/>
                <a:gd name="T43" fmla="*/ 52 h 93"/>
                <a:gd name="T44" fmla="*/ 0 w 51"/>
                <a:gd name="T45" fmla="*/ 63 h 93"/>
                <a:gd name="T46" fmla="*/ 3 w 51"/>
                <a:gd name="T47" fmla="*/ 59 h 93"/>
                <a:gd name="T48" fmla="*/ 7 w 51"/>
                <a:gd name="T49" fmla="*/ 59 h 93"/>
                <a:gd name="T50" fmla="*/ 3 w 51"/>
                <a:gd name="T51" fmla="*/ 63 h 93"/>
                <a:gd name="T52" fmla="*/ 3 w 51"/>
                <a:gd name="T53" fmla="*/ 70 h 93"/>
                <a:gd name="T54" fmla="*/ 11 w 51"/>
                <a:gd name="T55" fmla="*/ 67 h 93"/>
                <a:gd name="T56" fmla="*/ 11 w 51"/>
                <a:gd name="T57" fmla="*/ 74 h 93"/>
                <a:gd name="T58" fmla="*/ 7 w 51"/>
                <a:gd name="T59" fmla="*/ 85 h 93"/>
                <a:gd name="T60" fmla="*/ 7 w 51"/>
                <a:gd name="T61" fmla="*/ 93 h 93"/>
                <a:gd name="T62" fmla="*/ 11 w 51"/>
                <a:gd name="T63" fmla="*/ 89 h 93"/>
                <a:gd name="T64" fmla="*/ 22 w 51"/>
                <a:gd name="T65" fmla="*/ 93 h 93"/>
                <a:gd name="T66" fmla="*/ 33 w 51"/>
                <a:gd name="T67" fmla="*/ 89 h 93"/>
                <a:gd name="T68" fmla="*/ 33 w 51"/>
                <a:gd name="T69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93">
                  <a:moveTo>
                    <a:pt x="33" y="89"/>
                  </a:moveTo>
                  <a:lnTo>
                    <a:pt x="33" y="85"/>
                  </a:lnTo>
                  <a:lnTo>
                    <a:pt x="29" y="82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40" y="41"/>
                  </a:lnTo>
                  <a:lnTo>
                    <a:pt x="37" y="37"/>
                  </a:lnTo>
                  <a:lnTo>
                    <a:pt x="40" y="33"/>
                  </a:lnTo>
                  <a:lnTo>
                    <a:pt x="40" y="26"/>
                  </a:lnTo>
                  <a:lnTo>
                    <a:pt x="40" y="22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1" y="11"/>
                  </a:lnTo>
                  <a:lnTo>
                    <a:pt x="48" y="7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26" y="4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7" y="67"/>
                  </a:lnTo>
                  <a:lnTo>
                    <a:pt x="11" y="67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7" y="8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1" y="89"/>
                  </a:lnTo>
                  <a:lnTo>
                    <a:pt x="18" y="93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3" name="Freeform 75"/>
            <p:cNvSpPr>
              <a:spLocks noEditPoints="1"/>
            </p:cNvSpPr>
            <p:nvPr/>
          </p:nvSpPr>
          <p:spPr bwMode="auto">
            <a:xfrm>
              <a:off x="4684156" y="2317785"/>
              <a:ext cx="180128" cy="162115"/>
            </a:xfrm>
            <a:custGeom>
              <a:avLst/>
              <a:gdLst>
                <a:gd name="T0" fmla="*/ 23 w 38"/>
                <a:gd name="T1" fmla="*/ 3 h 34"/>
                <a:gd name="T2" fmla="*/ 15 w 38"/>
                <a:gd name="T3" fmla="*/ 3 h 34"/>
                <a:gd name="T4" fmla="*/ 6 w 38"/>
                <a:gd name="T5" fmla="*/ 6 h 34"/>
                <a:gd name="T6" fmla="*/ 4 w 38"/>
                <a:gd name="T7" fmla="*/ 14 h 34"/>
                <a:gd name="T8" fmla="*/ 10 w 38"/>
                <a:gd name="T9" fmla="*/ 18 h 34"/>
                <a:gd name="T10" fmla="*/ 14 w 38"/>
                <a:gd name="T11" fmla="*/ 20 h 34"/>
                <a:gd name="T12" fmla="*/ 7 w 38"/>
                <a:gd name="T13" fmla="*/ 20 h 34"/>
                <a:gd name="T14" fmla="*/ 11 w 38"/>
                <a:gd name="T15" fmla="*/ 26 h 34"/>
                <a:gd name="T16" fmla="*/ 13 w 38"/>
                <a:gd name="T17" fmla="*/ 26 h 34"/>
                <a:gd name="T18" fmla="*/ 14 w 38"/>
                <a:gd name="T19" fmla="*/ 22 h 34"/>
                <a:gd name="T20" fmla="*/ 17 w 38"/>
                <a:gd name="T21" fmla="*/ 22 h 34"/>
                <a:gd name="T22" fmla="*/ 18 w 38"/>
                <a:gd name="T23" fmla="*/ 21 h 34"/>
                <a:gd name="T24" fmla="*/ 15 w 38"/>
                <a:gd name="T25" fmla="*/ 16 h 34"/>
                <a:gd name="T26" fmla="*/ 14 w 38"/>
                <a:gd name="T27" fmla="*/ 13 h 34"/>
                <a:gd name="T28" fmla="*/ 14 w 38"/>
                <a:gd name="T29" fmla="*/ 11 h 34"/>
                <a:gd name="T30" fmla="*/ 13 w 38"/>
                <a:gd name="T31" fmla="*/ 7 h 34"/>
                <a:gd name="T32" fmla="*/ 17 w 38"/>
                <a:gd name="T33" fmla="*/ 9 h 34"/>
                <a:gd name="T34" fmla="*/ 20 w 38"/>
                <a:gd name="T35" fmla="*/ 8 h 34"/>
                <a:gd name="T36" fmla="*/ 21 w 38"/>
                <a:gd name="T37" fmla="*/ 5 h 34"/>
                <a:gd name="T38" fmla="*/ 28 w 38"/>
                <a:gd name="T39" fmla="*/ 4 h 34"/>
                <a:gd name="T40" fmla="*/ 18 w 38"/>
                <a:gd name="T41" fmla="*/ 32 h 34"/>
                <a:gd name="T42" fmla="*/ 24 w 38"/>
                <a:gd name="T43" fmla="*/ 34 h 34"/>
                <a:gd name="T44" fmla="*/ 30 w 38"/>
                <a:gd name="T45" fmla="*/ 32 h 34"/>
                <a:gd name="T46" fmla="*/ 26 w 38"/>
                <a:gd name="T47" fmla="*/ 31 h 34"/>
                <a:gd name="T48" fmla="*/ 20 w 38"/>
                <a:gd name="T49" fmla="*/ 30 h 34"/>
                <a:gd name="T50" fmla="*/ 19 w 38"/>
                <a:gd name="T51" fmla="*/ 31 h 34"/>
                <a:gd name="T52" fmla="*/ 0 w 38"/>
                <a:gd name="T53" fmla="*/ 12 h 34"/>
                <a:gd name="T54" fmla="*/ 5 w 38"/>
                <a:gd name="T55" fmla="*/ 16 h 34"/>
                <a:gd name="T56" fmla="*/ 5 w 38"/>
                <a:gd name="T57" fmla="*/ 18 h 34"/>
                <a:gd name="T58" fmla="*/ 4 w 38"/>
                <a:gd name="T59" fmla="*/ 19 h 34"/>
                <a:gd name="T60" fmla="*/ 6 w 38"/>
                <a:gd name="T61" fmla="*/ 21 h 34"/>
                <a:gd name="T62" fmla="*/ 34 w 38"/>
                <a:gd name="T63" fmla="*/ 29 h 34"/>
                <a:gd name="T64" fmla="*/ 34 w 38"/>
                <a:gd name="T65" fmla="*/ 32 h 34"/>
                <a:gd name="T66" fmla="*/ 38 w 38"/>
                <a:gd name="T67" fmla="*/ 27 h 34"/>
                <a:gd name="T68" fmla="*/ 36 w 38"/>
                <a:gd name="T69" fmla="*/ 29 h 34"/>
                <a:gd name="T70" fmla="*/ 30 w 38"/>
                <a:gd name="T71" fmla="*/ 21 h 34"/>
                <a:gd name="T72" fmla="*/ 30 w 38"/>
                <a:gd name="T73" fmla="*/ 21 h 34"/>
                <a:gd name="T74" fmla="*/ 27 w 38"/>
                <a:gd name="T75" fmla="*/ 18 h 34"/>
                <a:gd name="T76" fmla="*/ 26 w 38"/>
                <a:gd name="T77" fmla="*/ 14 h 34"/>
                <a:gd name="T78" fmla="*/ 29 w 38"/>
                <a:gd name="T79" fmla="*/ 15 h 34"/>
                <a:gd name="T80" fmla="*/ 27 w 38"/>
                <a:gd name="T81" fmla="*/ 15 h 34"/>
                <a:gd name="T82" fmla="*/ 23 w 38"/>
                <a:gd name="T83" fmla="*/ 9 h 34"/>
                <a:gd name="T84" fmla="*/ 23 w 38"/>
                <a:gd name="T85" fmla="*/ 10 h 34"/>
                <a:gd name="T86" fmla="*/ 20 w 38"/>
                <a:gd name="T87" fmla="*/ 7 h 34"/>
                <a:gd name="T88" fmla="*/ 16 w 38"/>
                <a:gd name="T89" fmla="*/ 14 h 34"/>
                <a:gd name="T90" fmla="*/ 22 w 38"/>
                <a:gd name="T91" fmla="*/ 16 h 34"/>
                <a:gd name="T92" fmla="*/ 28 w 38"/>
                <a:gd name="T93" fmla="*/ 22 h 34"/>
                <a:gd name="T94" fmla="*/ 21 w 38"/>
                <a:gd name="T95" fmla="*/ 24 h 34"/>
                <a:gd name="T96" fmla="*/ 21 w 38"/>
                <a:gd name="T97" fmla="*/ 22 h 34"/>
                <a:gd name="T98" fmla="*/ 26 w 38"/>
                <a:gd name="T99" fmla="*/ 25 h 34"/>
                <a:gd name="T100" fmla="*/ 26 w 38"/>
                <a:gd name="T101" fmla="*/ 23 h 34"/>
                <a:gd name="T102" fmla="*/ 22 w 38"/>
                <a:gd name="T103" fmla="*/ 20 h 34"/>
                <a:gd name="T104" fmla="*/ 14 w 38"/>
                <a:gd name="T105" fmla="*/ 15 h 34"/>
                <a:gd name="T106" fmla="*/ 20 w 38"/>
                <a:gd name="T107" fmla="*/ 18 h 34"/>
                <a:gd name="T108" fmla="*/ 20 w 38"/>
                <a:gd name="T109" fmla="*/ 20 h 34"/>
                <a:gd name="T110" fmla="*/ 17 w 38"/>
                <a:gd name="T111" fmla="*/ 17 h 34"/>
                <a:gd name="T112" fmla="*/ 15 w 38"/>
                <a:gd name="T113" fmla="*/ 27 h 34"/>
                <a:gd name="T114" fmla="*/ 15 w 38"/>
                <a:gd name="T115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30" y="27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  <a:moveTo>
                    <a:pt x="28" y="17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27" y="15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lose/>
                  <a:moveTo>
                    <a:pt x="21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1" y="27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lose/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4" y="25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26" y="25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25" y="23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5" y="26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4" name="Freeform 76"/>
            <p:cNvSpPr>
              <a:spLocks noEditPoints="1"/>
            </p:cNvSpPr>
            <p:nvPr/>
          </p:nvSpPr>
          <p:spPr bwMode="auto">
            <a:xfrm>
              <a:off x="5183368" y="2307493"/>
              <a:ext cx="119657" cy="86205"/>
            </a:xfrm>
            <a:custGeom>
              <a:avLst/>
              <a:gdLst>
                <a:gd name="T0" fmla="*/ 4 w 93"/>
                <a:gd name="T1" fmla="*/ 11 h 67"/>
                <a:gd name="T2" fmla="*/ 19 w 93"/>
                <a:gd name="T3" fmla="*/ 15 h 67"/>
                <a:gd name="T4" fmla="*/ 30 w 93"/>
                <a:gd name="T5" fmla="*/ 19 h 67"/>
                <a:gd name="T6" fmla="*/ 30 w 93"/>
                <a:gd name="T7" fmla="*/ 8 h 67"/>
                <a:gd name="T8" fmla="*/ 26 w 93"/>
                <a:gd name="T9" fmla="*/ 0 h 67"/>
                <a:gd name="T10" fmla="*/ 37 w 93"/>
                <a:gd name="T11" fmla="*/ 8 h 67"/>
                <a:gd name="T12" fmla="*/ 49 w 93"/>
                <a:gd name="T13" fmla="*/ 11 h 67"/>
                <a:gd name="T14" fmla="*/ 56 w 93"/>
                <a:gd name="T15" fmla="*/ 8 h 67"/>
                <a:gd name="T16" fmla="*/ 63 w 93"/>
                <a:gd name="T17" fmla="*/ 4 h 67"/>
                <a:gd name="T18" fmla="*/ 71 w 93"/>
                <a:gd name="T19" fmla="*/ 11 h 67"/>
                <a:gd name="T20" fmla="*/ 78 w 93"/>
                <a:gd name="T21" fmla="*/ 19 h 67"/>
                <a:gd name="T22" fmla="*/ 82 w 93"/>
                <a:gd name="T23" fmla="*/ 26 h 67"/>
                <a:gd name="T24" fmla="*/ 89 w 93"/>
                <a:gd name="T25" fmla="*/ 26 h 67"/>
                <a:gd name="T26" fmla="*/ 89 w 93"/>
                <a:gd name="T27" fmla="*/ 30 h 67"/>
                <a:gd name="T28" fmla="*/ 82 w 93"/>
                <a:gd name="T29" fmla="*/ 30 h 67"/>
                <a:gd name="T30" fmla="*/ 78 w 93"/>
                <a:gd name="T31" fmla="*/ 37 h 67"/>
                <a:gd name="T32" fmla="*/ 78 w 93"/>
                <a:gd name="T33" fmla="*/ 45 h 67"/>
                <a:gd name="T34" fmla="*/ 78 w 93"/>
                <a:gd name="T35" fmla="*/ 48 h 67"/>
                <a:gd name="T36" fmla="*/ 78 w 93"/>
                <a:gd name="T37" fmla="*/ 52 h 67"/>
                <a:gd name="T38" fmla="*/ 74 w 93"/>
                <a:gd name="T39" fmla="*/ 60 h 67"/>
                <a:gd name="T40" fmla="*/ 74 w 93"/>
                <a:gd name="T41" fmla="*/ 52 h 67"/>
                <a:gd name="T42" fmla="*/ 71 w 93"/>
                <a:gd name="T43" fmla="*/ 52 h 67"/>
                <a:gd name="T44" fmla="*/ 74 w 93"/>
                <a:gd name="T45" fmla="*/ 60 h 67"/>
                <a:gd name="T46" fmla="*/ 74 w 93"/>
                <a:gd name="T47" fmla="*/ 63 h 67"/>
                <a:gd name="T48" fmla="*/ 71 w 93"/>
                <a:gd name="T49" fmla="*/ 67 h 67"/>
                <a:gd name="T50" fmla="*/ 67 w 93"/>
                <a:gd name="T51" fmla="*/ 67 h 67"/>
                <a:gd name="T52" fmla="*/ 60 w 93"/>
                <a:gd name="T53" fmla="*/ 60 h 67"/>
                <a:gd name="T54" fmla="*/ 60 w 93"/>
                <a:gd name="T55" fmla="*/ 52 h 67"/>
                <a:gd name="T56" fmla="*/ 63 w 93"/>
                <a:gd name="T57" fmla="*/ 52 h 67"/>
                <a:gd name="T58" fmla="*/ 60 w 93"/>
                <a:gd name="T59" fmla="*/ 48 h 67"/>
                <a:gd name="T60" fmla="*/ 56 w 93"/>
                <a:gd name="T61" fmla="*/ 45 h 67"/>
                <a:gd name="T62" fmla="*/ 52 w 93"/>
                <a:gd name="T63" fmla="*/ 48 h 67"/>
                <a:gd name="T64" fmla="*/ 49 w 93"/>
                <a:gd name="T65" fmla="*/ 52 h 67"/>
                <a:gd name="T66" fmla="*/ 41 w 93"/>
                <a:gd name="T67" fmla="*/ 56 h 67"/>
                <a:gd name="T68" fmla="*/ 41 w 93"/>
                <a:gd name="T69" fmla="*/ 56 h 67"/>
                <a:gd name="T70" fmla="*/ 37 w 93"/>
                <a:gd name="T71" fmla="*/ 60 h 67"/>
                <a:gd name="T72" fmla="*/ 34 w 93"/>
                <a:gd name="T73" fmla="*/ 60 h 67"/>
                <a:gd name="T74" fmla="*/ 37 w 93"/>
                <a:gd name="T75" fmla="*/ 52 h 67"/>
                <a:gd name="T76" fmla="*/ 37 w 93"/>
                <a:gd name="T77" fmla="*/ 48 h 67"/>
                <a:gd name="T78" fmla="*/ 30 w 93"/>
                <a:gd name="T79" fmla="*/ 45 h 67"/>
                <a:gd name="T80" fmla="*/ 19 w 93"/>
                <a:gd name="T81" fmla="*/ 37 h 67"/>
                <a:gd name="T82" fmla="*/ 23 w 93"/>
                <a:gd name="T83" fmla="*/ 34 h 67"/>
                <a:gd name="T84" fmla="*/ 15 w 93"/>
                <a:gd name="T85" fmla="*/ 26 h 67"/>
                <a:gd name="T86" fmla="*/ 12 w 93"/>
                <a:gd name="T87" fmla="*/ 19 h 67"/>
                <a:gd name="T88" fmla="*/ 4 w 93"/>
                <a:gd name="T89" fmla="*/ 15 h 67"/>
                <a:gd name="T90" fmla="*/ 30 w 93"/>
                <a:gd name="T91" fmla="*/ 60 h 67"/>
                <a:gd name="T92" fmla="*/ 19 w 93"/>
                <a:gd name="T93" fmla="*/ 48 h 67"/>
                <a:gd name="T94" fmla="*/ 15 w 93"/>
                <a:gd name="T95" fmla="*/ 45 h 67"/>
                <a:gd name="T96" fmla="*/ 8 w 93"/>
                <a:gd name="T97" fmla="*/ 41 h 67"/>
                <a:gd name="T98" fmla="*/ 0 w 93"/>
                <a:gd name="T99" fmla="*/ 41 h 67"/>
                <a:gd name="T100" fmla="*/ 4 w 93"/>
                <a:gd name="T101" fmla="*/ 45 h 67"/>
                <a:gd name="T102" fmla="*/ 8 w 93"/>
                <a:gd name="T103" fmla="*/ 45 h 67"/>
                <a:gd name="T104" fmla="*/ 8 w 93"/>
                <a:gd name="T105" fmla="*/ 52 h 67"/>
                <a:gd name="T106" fmla="*/ 15 w 93"/>
                <a:gd name="T107" fmla="*/ 56 h 67"/>
                <a:gd name="T108" fmla="*/ 26 w 93"/>
                <a:gd name="T109" fmla="*/ 60 h 67"/>
                <a:gd name="T110" fmla="*/ 30 w 93"/>
                <a:gd name="T111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" h="67">
                  <a:moveTo>
                    <a:pt x="4" y="15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9" y="15"/>
                  </a:lnTo>
                  <a:lnTo>
                    <a:pt x="26" y="15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6" y="8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8" y="19"/>
                  </a:lnTo>
                  <a:lnTo>
                    <a:pt x="78" y="23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82" y="30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41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8" y="56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74" y="60"/>
                  </a:lnTo>
                  <a:lnTo>
                    <a:pt x="71" y="60"/>
                  </a:lnTo>
                  <a:lnTo>
                    <a:pt x="74" y="63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67" y="67"/>
                  </a:lnTo>
                  <a:lnTo>
                    <a:pt x="63" y="63"/>
                  </a:lnTo>
                  <a:lnTo>
                    <a:pt x="60" y="60"/>
                  </a:lnTo>
                  <a:lnTo>
                    <a:pt x="63" y="56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3" y="5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9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4" y="45"/>
                  </a:lnTo>
                  <a:lnTo>
                    <a:pt x="30" y="45"/>
                  </a:lnTo>
                  <a:lnTo>
                    <a:pt x="23" y="41"/>
                  </a:lnTo>
                  <a:lnTo>
                    <a:pt x="19" y="37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3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30" y="60"/>
                  </a:moveTo>
                  <a:lnTo>
                    <a:pt x="23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5" name="Freeform 77"/>
            <p:cNvSpPr/>
            <p:nvPr/>
          </p:nvSpPr>
          <p:spPr bwMode="auto">
            <a:xfrm>
              <a:off x="5179508" y="2365391"/>
              <a:ext cx="428448" cy="315225"/>
            </a:xfrm>
            <a:custGeom>
              <a:avLst/>
              <a:gdLst>
                <a:gd name="T0" fmla="*/ 11 w 333"/>
                <a:gd name="T1" fmla="*/ 3 h 245"/>
                <a:gd name="T2" fmla="*/ 29 w 333"/>
                <a:gd name="T3" fmla="*/ 15 h 245"/>
                <a:gd name="T4" fmla="*/ 40 w 333"/>
                <a:gd name="T5" fmla="*/ 15 h 245"/>
                <a:gd name="T6" fmla="*/ 48 w 333"/>
                <a:gd name="T7" fmla="*/ 7 h 245"/>
                <a:gd name="T8" fmla="*/ 59 w 333"/>
                <a:gd name="T9" fmla="*/ 0 h 245"/>
                <a:gd name="T10" fmla="*/ 63 w 333"/>
                <a:gd name="T11" fmla="*/ 7 h 245"/>
                <a:gd name="T12" fmla="*/ 70 w 333"/>
                <a:gd name="T13" fmla="*/ 22 h 245"/>
                <a:gd name="T14" fmla="*/ 77 w 333"/>
                <a:gd name="T15" fmla="*/ 26 h 245"/>
                <a:gd name="T16" fmla="*/ 85 w 333"/>
                <a:gd name="T17" fmla="*/ 37 h 245"/>
                <a:gd name="T18" fmla="*/ 103 w 333"/>
                <a:gd name="T19" fmla="*/ 41 h 245"/>
                <a:gd name="T20" fmla="*/ 126 w 333"/>
                <a:gd name="T21" fmla="*/ 52 h 245"/>
                <a:gd name="T22" fmla="*/ 163 w 333"/>
                <a:gd name="T23" fmla="*/ 48 h 245"/>
                <a:gd name="T24" fmla="*/ 174 w 333"/>
                <a:gd name="T25" fmla="*/ 37 h 245"/>
                <a:gd name="T26" fmla="*/ 192 w 333"/>
                <a:gd name="T27" fmla="*/ 22 h 245"/>
                <a:gd name="T28" fmla="*/ 211 w 333"/>
                <a:gd name="T29" fmla="*/ 22 h 245"/>
                <a:gd name="T30" fmla="*/ 237 w 333"/>
                <a:gd name="T31" fmla="*/ 29 h 245"/>
                <a:gd name="T32" fmla="*/ 251 w 333"/>
                <a:gd name="T33" fmla="*/ 37 h 245"/>
                <a:gd name="T34" fmla="*/ 277 w 333"/>
                <a:gd name="T35" fmla="*/ 55 h 245"/>
                <a:gd name="T36" fmla="*/ 281 w 333"/>
                <a:gd name="T37" fmla="*/ 70 h 245"/>
                <a:gd name="T38" fmla="*/ 281 w 333"/>
                <a:gd name="T39" fmla="*/ 78 h 245"/>
                <a:gd name="T40" fmla="*/ 274 w 333"/>
                <a:gd name="T41" fmla="*/ 89 h 245"/>
                <a:gd name="T42" fmla="*/ 281 w 333"/>
                <a:gd name="T43" fmla="*/ 100 h 245"/>
                <a:gd name="T44" fmla="*/ 281 w 333"/>
                <a:gd name="T45" fmla="*/ 126 h 245"/>
                <a:gd name="T46" fmla="*/ 300 w 333"/>
                <a:gd name="T47" fmla="*/ 144 h 245"/>
                <a:gd name="T48" fmla="*/ 300 w 333"/>
                <a:gd name="T49" fmla="*/ 182 h 245"/>
                <a:gd name="T50" fmla="*/ 318 w 333"/>
                <a:gd name="T51" fmla="*/ 189 h 245"/>
                <a:gd name="T52" fmla="*/ 326 w 333"/>
                <a:gd name="T53" fmla="*/ 204 h 245"/>
                <a:gd name="T54" fmla="*/ 333 w 333"/>
                <a:gd name="T55" fmla="*/ 219 h 245"/>
                <a:gd name="T56" fmla="*/ 311 w 333"/>
                <a:gd name="T57" fmla="*/ 222 h 245"/>
                <a:gd name="T58" fmla="*/ 311 w 333"/>
                <a:gd name="T59" fmla="*/ 241 h 245"/>
                <a:gd name="T60" fmla="*/ 296 w 333"/>
                <a:gd name="T61" fmla="*/ 241 h 245"/>
                <a:gd name="T62" fmla="*/ 289 w 333"/>
                <a:gd name="T63" fmla="*/ 241 h 245"/>
                <a:gd name="T64" fmla="*/ 263 w 333"/>
                <a:gd name="T65" fmla="*/ 237 h 245"/>
                <a:gd name="T66" fmla="*/ 248 w 333"/>
                <a:gd name="T67" fmla="*/ 233 h 245"/>
                <a:gd name="T68" fmla="*/ 233 w 333"/>
                <a:gd name="T69" fmla="*/ 222 h 245"/>
                <a:gd name="T70" fmla="*/ 226 w 333"/>
                <a:gd name="T71" fmla="*/ 211 h 245"/>
                <a:gd name="T72" fmla="*/ 207 w 333"/>
                <a:gd name="T73" fmla="*/ 211 h 245"/>
                <a:gd name="T74" fmla="*/ 185 w 333"/>
                <a:gd name="T75" fmla="*/ 215 h 245"/>
                <a:gd name="T76" fmla="*/ 166 w 333"/>
                <a:gd name="T77" fmla="*/ 211 h 245"/>
                <a:gd name="T78" fmla="*/ 159 w 333"/>
                <a:gd name="T79" fmla="*/ 204 h 245"/>
                <a:gd name="T80" fmla="*/ 140 w 333"/>
                <a:gd name="T81" fmla="*/ 200 h 245"/>
                <a:gd name="T82" fmla="*/ 126 w 333"/>
                <a:gd name="T83" fmla="*/ 185 h 245"/>
                <a:gd name="T84" fmla="*/ 126 w 333"/>
                <a:gd name="T85" fmla="*/ 182 h 245"/>
                <a:gd name="T86" fmla="*/ 114 w 333"/>
                <a:gd name="T87" fmla="*/ 163 h 245"/>
                <a:gd name="T88" fmla="*/ 100 w 333"/>
                <a:gd name="T89" fmla="*/ 163 h 245"/>
                <a:gd name="T90" fmla="*/ 96 w 333"/>
                <a:gd name="T91" fmla="*/ 159 h 245"/>
                <a:gd name="T92" fmla="*/ 92 w 333"/>
                <a:gd name="T93" fmla="*/ 163 h 245"/>
                <a:gd name="T94" fmla="*/ 85 w 333"/>
                <a:gd name="T95" fmla="*/ 159 h 245"/>
                <a:gd name="T96" fmla="*/ 74 w 333"/>
                <a:gd name="T97" fmla="*/ 141 h 245"/>
                <a:gd name="T98" fmla="*/ 66 w 333"/>
                <a:gd name="T99" fmla="*/ 122 h 245"/>
                <a:gd name="T100" fmla="*/ 44 w 333"/>
                <a:gd name="T101" fmla="*/ 115 h 245"/>
                <a:gd name="T102" fmla="*/ 40 w 333"/>
                <a:gd name="T103" fmla="*/ 104 h 245"/>
                <a:gd name="T104" fmla="*/ 33 w 333"/>
                <a:gd name="T105" fmla="*/ 96 h 245"/>
                <a:gd name="T106" fmla="*/ 37 w 333"/>
                <a:gd name="T107" fmla="*/ 81 h 245"/>
                <a:gd name="T108" fmla="*/ 40 w 333"/>
                <a:gd name="T109" fmla="*/ 70 h 245"/>
                <a:gd name="T110" fmla="*/ 40 w 333"/>
                <a:gd name="T111" fmla="*/ 67 h 245"/>
                <a:gd name="T112" fmla="*/ 26 w 333"/>
                <a:gd name="T113" fmla="*/ 63 h 245"/>
                <a:gd name="T114" fmla="*/ 18 w 333"/>
                <a:gd name="T115" fmla="*/ 52 h 245"/>
                <a:gd name="T116" fmla="*/ 11 w 333"/>
                <a:gd name="T117" fmla="*/ 41 h 245"/>
                <a:gd name="T118" fmla="*/ 7 w 333"/>
                <a:gd name="T119" fmla="*/ 22 h 245"/>
                <a:gd name="T120" fmla="*/ 0 w 333"/>
                <a:gd name="T121" fmla="*/ 7 h 245"/>
                <a:gd name="T122" fmla="*/ 7 w 333"/>
                <a:gd name="T12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3" h="245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6" y="11"/>
                  </a:lnTo>
                  <a:lnTo>
                    <a:pt x="63" y="15"/>
                  </a:lnTo>
                  <a:lnTo>
                    <a:pt x="66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7" y="26"/>
                  </a:lnTo>
                  <a:lnTo>
                    <a:pt x="77" y="29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9" y="37"/>
                  </a:lnTo>
                  <a:lnTo>
                    <a:pt x="92" y="41"/>
                  </a:lnTo>
                  <a:lnTo>
                    <a:pt x="96" y="37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03" y="44"/>
                  </a:lnTo>
                  <a:lnTo>
                    <a:pt x="103" y="44"/>
                  </a:lnTo>
                  <a:lnTo>
                    <a:pt x="114" y="48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3" y="52"/>
                  </a:lnTo>
                  <a:lnTo>
                    <a:pt x="144" y="48"/>
                  </a:lnTo>
                  <a:lnTo>
                    <a:pt x="152" y="48"/>
                  </a:lnTo>
                  <a:lnTo>
                    <a:pt x="159" y="48"/>
                  </a:lnTo>
                  <a:lnTo>
                    <a:pt x="163" y="48"/>
                  </a:lnTo>
                  <a:lnTo>
                    <a:pt x="166" y="44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66" y="37"/>
                  </a:lnTo>
                  <a:lnTo>
                    <a:pt x="174" y="37"/>
                  </a:lnTo>
                  <a:lnTo>
                    <a:pt x="174" y="33"/>
                  </a:lnTo>
                  <a:lnTo>
                    <a:pt x="177" y="29"/>
                  </a:lnTo>
                  <a:lnTo>
                    <a:pt x="177" y="29"/>
                  </a:lnTo>
                  <a:lnTo>
                    <a:pt x="185" y="26"/>
                  </a:lnTo>
                  <a:lnTo>
                    <a:pt x="192" y="22"/>
                  </a:lnTo>
                  <a:lnTo>
                    <a:pt x="200" y="26"/>
                  </a:lnTo>
                  <a:lnTo>
                    <a:pt x="200" y="22"/>
                  </a:lnTo>
                  <a:lnTo>
                    <a:pt x="203" y="18"/>
                  </a:lnTo>
                  <a:lnTo>
                    <a:pt x="207" y="22"/>
                  </a:lnTo>
                  <a:lnTo>
                    <a:pt x="211" y="22"/>
                  </a:lnTo>
                  <a:lnTo>
                    <a:pt x="214" y="26"/>
                  </a:lnTo>
                  <a:lnTo>
                    <a:pt x="222" y="26"/>
                  </a:lnTo>
                  <a:lnTo>
                    <a:pt x="229" y="33"/>
                  </a:lnTo>
                  <a:lnTo>
                    <a:pt x="233" y="33"/>
                  </a:lnTo>
                  <a:lnTo>
                    <a:pt x="237" y="29"/>
                  </a:lnTo>
                  <a:lnTo>
                    <a:pt x="244" y="33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48" y="41"/>
                  </a:lnTo>
                  <a:lnTo>
                    <a:pt x="251" y="37"/>
                  </a:lnTo>
                  <a:lnTo>
                    <a:pt x="259" y="41"/>
                  </a:lnTo>
                  <a:lnTo>
                    <a:pt x="266" y="48"/>
                  </a:lnTo>
                  <a:lnTo>
                    <a:pt x="274" y="48"/>
                  </a:lnTo>
                  <a:lnTo>
                    <a:pt x="277" y="52"/>
                  </a:lnTo>
                  <a:lnTo>
                    <a:pt x="277" y="55"/>
                  </a:lnTo>
                  <a:lnTo>
                    <a:pt x="277" y="55"/>
                  </a:lnTo>
                  <a:lnTo>
                    <a:pt x="277" y="59"/>
                  </a:lnTo>
                  <a:lnTo>
                    <a:pt x="277" y="63"/>
                  </a:lnTo>
                  <a:lnTo>
                    <a:pt x="281" y="67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77" y="74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77" y="81"/>
                  </a:lnTo>
                  <a:lnTo>
                    <a:pt x="274" y="81"/>
                  </a:lnTo>
                  <a:lnTo>
                    <a:pt x="274" y="85"/>
                  </a:lnTo>
                  <a:lnTo>
                    <a:pt x="277" y="85"/>
                  </a:lnTo>
                  <a:lnTo>
                    <a:pt x="274" y="89"/>
                  </a:lnTo>
                  <a:lnTo>
                    <a:pt x="274" y="92"/>
                  </a:lnTo>
                  <a:lnTo>
                    <a:pt x="277" y="96"/>
                  </a:lnTo>
                  <a:lnTo>
                    <a:pt x="277" y="100"/>
                  </a:lnTo>
                  <a:lnTo>
                    <a:pt x="281" y="100"/>
                  </a:lnTo>
                  <a:lnTo>
                    <a:pt x="281" y="100"/>
                  </a:lnTo>
                  <a:lnTo>
                    <a:pt x="277" y="107"/>
                  </a:lnTo>
                  <a:lnTo>
                    <a:pt x="277" y="111"/>
                  </a:lnTo>
                  <a:lnTo>
                    <a:pt x="281" y="118"/>
                  </a:lnTo>
                  <a:lnTo>
                    <a:pt x="285" y="126"/>
                  </a:lnTo>
                  <a:lnTo>
                    <a:pt x="281" y="126"/>
                  </a:lnTo>
                  <a:lnTo>
                    <a:pt x="285" y="130"/>
                  </a:lnTo>
                  <a:lnTo>
                    <a:pt x="285" y="133"/>
                  </a:lnTo>
                  <a:lnTo>
                    <a:pt x="300" y="133"/>
                  </a:lnTo>
                  <a:lnTo>
                    <a:pt x="303" y="141"/>
                  </a:lnTo>
                  <a:lnTo>
                    <a:pt x="300" y="144"/>
                  </a:lnTo>
                  <a:lnTo>
                    <a:pt x="303" y="148"/>
                  </a:lnTo>
                  <a:lnTo>
                    <a:pt x="303" y="152"/>
                  </a:lnTo>
                  <a:lnTo>
                    <a:pt x="289" y="167"/>
                  </a:lnTo>
                  <a:lnTo>
                    <a:pt x="300" y="178"/>
                  </a:lnTo>
                  <a:lnTo>
                    <a:pt x="300" y="182"/>
                  </a:lnTo>
                  <a:lnTo>
                    <a:pt x="303" y="185"/>
                  </a:lnTo>
                  <a:lnTo>
                    <a:pt x="307" y="185"/>
                  </a:lnTo>
                  <a:lnTo>
                    <a:pt x="311" y="189"/>
                  </a:lnTo>
                  <a:lnTo>
                    <a:pt x="314" y="189"/>
                  </a:lnTo>
                  <a:lnTo>
                    <a:pt x="318" y="189"/>
                  </a:lnTo>
                  <a:lnTo>
                    <a:pt x="318" y="193"/>
                  </a:lnTo>
                  <a:lnTo>
                    <a:pt x="322" y="193"/>
                  </a:lnTo>
                  <a:lnTo>
                    <a:pt x="322" y="196"/>
                  </a:lnTo>
                  <a:lnTo>
                    <a:pt x="326" y="200"/>
                  </a:lnTo>
                  <a:lnTo>
                    <a:pt x="326" y="204"/>
                  </a:lnTo>
                  <a:lnTo>
                    <a:pt x="326" y="207"/>
                  </a:lnTo>
                  <a:lnTo>
                    <a:pt x="329" y="207"/>
                  </a:lnTo>
                  <a:lnTo>
                    <a:pt x="333" y="207"/>
                  </a:lnTo>
                  <a:lnTo>
                    <a:pt x="333" y="215"/>
                  </a:lnTo>
                  <a:lnTo>
                    <a:pt x="333" y="219"/>
                  </a:lnTo>
                  <a:lnTo>
                    <a:pt x="329" y="215"/>
                  </a:lnTo>
                  <a:lnTo>
                    <a:pt x="318" y="219"/>
                  </a:lnTo>
                  <a:lnTo>
                    <a:pt x="318" y="219"/>
                  </a:lnTo>
                  <a:lnTo>
                    <a:pt x="314" y="222"/>
                  </a:lnTo>
                  <a:lnTo>
                    <a:pt x="311" y="222"/>
                  </a:lnTo>
                  <a:lnTo>
                    <a:pt x="311" y="226"/>
                  </a:lnTo>
                  <a:lnTo>
                    <a:pt x="311" y="230"/>
                  </a:lnTo>
                  <a:lnTo>
                    <a:pt x="311" y="233"/>
                  </a:lnTo>
                  <a:lnTo>
                    <a:pt x="311" y="237"/>
                  </a:lnTo>
                  <a:lnTo>
                    <a:pt x="311" y="241"/>
                  </a:lnTo>
                  <a:lnTo>
                    <a:pt x="311" y="241"/>
                  </a:lnTo>
                  <a:lnTo>
                    <a:pt x="307" y="241"/>
                  </a:lnTo>
                  <a:lnTo>
                    <a:pt x="307" y="245"/>
                  </a:lnTo>
                  <a:lnTo>
                    <a:pt x="300" y="241"/>
                  </a:lnTo>
                  <a:lnTo>
                    <a:pt x="296" y="241"/>
                  </a:lnTo>
                  <a:lnTo>
                    <a:pt x="296" y="237"/>
                  </a:lnTo>
                  <a:lnTo>
                    <a:pt x="292" y="237"/>
                  </a:lnTo>
                  <a:lnTo>
                    <a:pt x="292" y="241"/>
                  </a:lnTo>
                  <a:lnTo>
                    <a:pt x="292" y="241"/>
                  </a:lnTo>
                  <a:lnTo>
                    <a:pt x="289" y="241"/>
                  </a:lnTo>
                  <a:lnTo>
                    <a:pt x="289" y="241"/>
                  </a:lnTo>
                  <a:lnTo>
                    <a:pt x="285" y="237"/>
                  </a:lnTo>
                  <a:lnTo>
                    <a:pt x="277" y="237"/>
                  </a:lnTo>
                  <a:lnTo>
                    <a:pt x="274" y="237"/>
                  </a:lnTo>
                  <a:lnTo>
                    <a:pt x="263" y="237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5" y="237"/>
                  </a:lnTo>
                  <a:lnTo>
                    <a:pt x="251" y="233"/>
                  </a:lnTo>
                  <a:lnTo>
                    <a:pt x="248" y="233"/>
                  </a:lnTo>
                  <a:lnTo>
                    <a:pt x="237" y="233"/>
                  </a:lnTo>
                  <a:lnTo>
                    <a:pt x="237" y="233"/>
                  </a:lnTo>
                  <a:lnTo>
                    <a:pt x="237" y="230"/>
                  </a:lnTo>
                  <a:lnTo>
                    <a:pt x="237" y="226"/>
                  </a:lnTo>
                  <a:lnTo>
                    <a:pt x="233" y="222"/>
                  </a:lnTo>
                  <a:lnTo>
                    <a:pt x="229" y="215"/>
                  </a:lnTo>
                  <a:lnTo>
                    <a:pt x="229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2" y="211"/>
                  </a:lnTo>
                  <a:lnTo>
                    <a:pt x="218" y="211"/>
                  </a:lnTo>
                  <a:lnTo>
                    <a:pt x="211" y="215"/>
                  </a:lnTo>
                  <a:lnTo>
                    <a:pt x="211" y="215"/>
                  </a:lnTo>
                  <a:lnTo>
                    <a:pt x="207" y="211"/>
                  </a:lnTo>
                  <a:lnTo>
                    <a:pt x="207" y="215"/>
                  </a:lnTo>
                  <a:lnTo>
                    <a:pt x="203" y="219"/>
                  </a:lnTo>
                  <a:lnTo>
                    <a:pt x="196" y="222"/>
                  </a:lnTo>
                  <a:lnTo>
                    <a:pt x="189" y="219"/>
                  </a:lnTo>
                  <a:lnTo>
                    <a:pt x="185" y="215"/>
                  </a:lnTo>
                  <a:lnTo>
                    <a:pt x="181" y="219"/>
                  </a:lnTo>
                  <a:lnTo>
                    <a:pt x="177" y="219"/>
                  </a:lnTo>
                  <a:lnTo>
                    <a:pt x="174" y="215"/>
                  </a:lnTo>
                  <a:lnTo>
                    <a:pt x="170" y="215"/>
                  </a:lnTo>
                  <a:lnTo>
                    <a:pt x="166" y="211"/>
                  </a:lnTo>
                  <a:lnTo>
                    <a:pt x="163" y="211"/>
                  </a:lnTo>
                  <a:lnTo>
                    <a:pt x="159" y="207"/>
                  </a:lnTo>
                  <a:lnTo>
                    <a:pt x="163" y="204"/>
                  </a:lnTo>
                  <a:lnTo>
                    <a:pt x="159" y="204"/>
                  </a:lnTo>
                  <a:lnTo>
                    <a:pt x="159" y="204"/>
                  </a:lnTo>
                  <a:lnTo>
                    <a:pt x="155" y="204"/>
                  </a:lnTo>
                  <a:lnTo>
                    <a:pt x="152" y="200"/>
                  </a:lnTo>
                  <a:lnTo>
                    <a:pt x="148" y="200"/>
                  </a:lnTo>
                  <a:lnTo>
                    <a:pt x="144" y="200"/>
                  </a:lnTo>
                  <a:lnTo>
                    <a:pt x="140" y="200"/>
                  </a:lnTo>
                  <a:lnTo>
                    <a:pt x="137" y="196"/>
                  </a:lnTo>
                  <a:lnTo>
                    <a:pt x="129" y="189"/>
                  </a:lnTo>
                  <a:lnTo>
                    <a:pt x="129" y="185"/>
                  </a:lnTo>
                  <a:lnTo>
                    <a:pt x="129" y="185"/>
                  </a:lnTo>
                  <a:lnTo>
                    <a:pt x="126" y="185"/>
                  </a:lnTo>
                  <a:lnTo>
                    <a:pt x="126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22" y="182"/>
                  </a:lnTo>
                  <a:lnTo>
                    <a:pt x="122" y="174"/>
                  </a:lnTo>
                  <a:lnTo>
                    <a:pt x="118" y="170"/>
                  </a:lnTo>
                  <a:lnTo>
                    <a:pt x="114" y="167"/>
                  </a:lnTo>
                  <a:lnTo>
                    <a:pt x="114" y="163"/>
                  </a:lnTo>
                  <a:lnTo>
                    <a:pt x="111" y="159"/>
                  </a:lnTo>
                  <a:lnTo>
                    <a:pt x="107" y="16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3"/>
                  </a:lnTo>
                  <a:lnTo>
                    <a:pt x="9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6" y="159"/>
                  </a:lnTo>
                  <a:lnTo>
                    <a:pt x="96" y="159"/>
                  </a:lnTo>
                  <a:lnTo>
                    <a:pt x="92" y="159"/>
                  </a:lnTo>
                  <a:lnTo>
                    <a:pt x="96" y="159"/>
                  </a:lnTo>
                  <a:lnTo>
                    <a:pt x="96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5" y="159"/>
                  </a:lnTo>
                  <a:lnTo>
                    <a:pt x="81" y="156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74" y="144"/>
                  </a:lnTo>
                  <a:lnTo>
                    <a:pt x="74" y="141"/>
                  </a:lnTo>
                  <a:lnTo>
                    <a:pt x="77" y="137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52" y="115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4" y="115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7"/>
                  </a:lnTo>
                  <a:lnTo>
                    <a:pt x="40" y="107"/>
                  </a:lnTo>
                  <a:lnTo>
                    <a:pt x="40" y="104"/>
                  </a:lnTo>
                  <a:lnTo>
                    <a:pt x="37" y="104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2"/>
                  </a:lnTo>
                  <a:lnTo>
                    <a:pt x="33" y="89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40" y="81"/>
                  </a:lnTo>
                  <a:lnTo>
                    <a:pt x="40" y="78"/>
                  </a:lnTo>
                  <a:lnTo>
                    <a:pt x="40" y="74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6" name="Freeform 78"/>
            <p:cNvSpPr/>
            <p:nvPr/>
          </p:nvSpPr>
          <p:spPr bwMode="auto">
            <a:xfrm>
              <a:off x="5155064" y="2326793"/>
              <a:ext cx="75912" cy="57899"/>
            </a:xfrm>
            <a:custGeom>
              <a:avLst/>
              <a:gdLst>
                <a:gd name="T0" fmla="*/ 0 w 59"/>
                <a:gd name="T1" fmla="*/ 0 h 45"/>
                <a:gd name="T2" fmla="*/ 4 w 59"/>
                <a:gd name="T3" fmla="*/ 0 h 45"/>
                <a:gd name="T4" fmla="*/ 11 w 59"/>
                <a:gd name="T5" fmla="*/ 0 h 45"/>
                <a:gd name="T6" fmla="*/ 15 w 59"/>
                <a:gd name="T7" fmla="*/ 0 h 45"/>
                <a:gd name="T8" fmla="*/ 26 w 59"/>
                <a:gd name="T9" fmla="*/ 0 h 45"/>
                <a:gd name="T10" fmla="*/ 30 w 59"/>
                <a:gd name="T11" fmla="*/ 4 h 45"/>
                <a:gd name="T12" fmla="*/ 34 w 59"/>
                <a:gd name="T13" fmla="*/ 4 h 45"/>
                <a:gd name="T14" fmla="*/ 37 w 59"/>
                <a:gd name="T15" fmla="*/ 8 h 45"/>
                <a:gd name="T16" fmla="*/ 37 w 59"/>
                <a:gd name="T17" fmla="*/ 11 h 45"/>
                <a:gd name="T18" fmla="*/ 37 w 59"/>
                <a:gd name="T19" fmla="*/ 11 h 45"/>
                <a:gd name="T20" fmla="*/ 45 w 59"/>
                <a:gd name="T21" fmla="*/ 19 h 45"/>
                <a:gd name="T22" fmla="*/ 45 w 59"/>
                <a:gd name="T23" fmla="*/ 19 h 45"/>
                <a:gd name="T24" fmla="*/ 41 w 59"/>
                <a:gd name="T25" fmla="*/ 22 h 45"/>
                <a:gd name="T26" fmla="*/ 45 w 59"/>
                <a:gd name="T27" fmla="*/ 26 h 45"/>
                <a:gd name="T28" fmla="*/ 52 w 59"/>
                <a:gd name="T29" fmla="*/ 30 h 45"/>
                <a:gd name="T30" fmla="*/ 56 w 59"/>
                <a:gd name="T31" fmla="*/ 30 h 45"/>
                <a:gd name="T32" fmla="*/ 59 w 59"/>
                <a:gd name="T33" fmla="*/ 33 h 45"/>
                <a:gd name="T34" fmla="*/ 56 w 59"/>
                <a:gd name="T35" fmla="*/ 33 h 45"/>
                <a:gd name="T36" fmla="*/ 59 w 59"/>
                <a:gd name="T37" fmla="*/ 37 h 45"/>
                <a:gd name="T38" fmla="*/ 56 w 59"/>
                <a:gd name="T39" fmla="*/ 41 h 45"/>
                <a:gd name="T40" fmla="*/ 56 w 59"/>
                <a:gd name="T41" fmla="*/ 45 h 45"/>
                <a:gd name="T42" fmla="*/ 52 w 59"/>
                <a:gd name="T43" fmla="*/ 45 h 45"/>
                <a:gd name="T44" fmla="*/ 45 w 59"/>
                <a:gd name="T45" fmla="*/ 33 h 45"/>
                <a:gd name="T46" fmla="*/ 41 w 59"/>
                <a:gd name="T47" fmla="*/ 33 h 45"/>
                <a:gd name="T48" fmla="*/ 37 w 59"/>
                <a:gd name="T49" fmla="*/ 30 h 45"/>
                <a:gd name="T50" fmla="*/ 37 w 59"/>
                <a:gd name="T51" fmla="*/ 30 h 45"/>
                <a:gd name="T52" fmla="*/ 34 w 59"/>
                <a:gd name="T53" fmla="*/ 30 h 45"/>
                <a:gd name="T54" fmla="*/ 30 w 59"/>
                <a:gd name="T55" fmla="*/ 26 h 45"/>
                <a:gd name="T56" fmla="*/ 26 w 59"/>
                <a:gd name="T57" fmla="*/ 26 h 45"/>
                <a:gd name="T58" fmla="*/ 22 w 59"/>
                <a:gd name="T59" fmla="*/ 26 h 45"/>
                <a:gd name="T60" fmla="*/ 22 w 59"/>
                <a:gd name="T61" fmla="*/ 26 h 45"/>
                <a:gd name="T62" fmla="*/ 19 w 59"/>
                <a:gd name="T63" fmla="*/ 22 h 45"/>
                <a:gd name="T64" fmla="*/ 19 w 59"/>
                <a:gd name="T65" fmla="*/ 22 h 45"/>
                <a:gd name="T66" fmla="*/ 11 w 59"/>
                <a:gd name="T67" fmla="*/ 22 h 45"/>
                <a:gd name="T68" fmla="*/ 8 w 59"/>
                <a:gd name="T69" fmla="*/ 19 h 45"/>
                <a:gd name="T70" fmla="*/ 8 w 59"/>
                <a:gd name="T71" fmla="*/ 15 h 45"/>
                <a:gd name="T72" fmla="*/ 8 w 59"/>
                <a:gd name="T73" fmla="*/ 11 h 45"/>
                <a:gd name="T74" fmla="*/ 8 w 59"/>
                <a:gd name="T75" fmla="*/ 8 h 45"/>
                <a:gd name="T76" fmla="*/ 4 w 59"/>
                <a:gd name="T77" fmla="*/ 8 h 45"/>
                <a:gd name="T78" fmla="*/ 4 w 59"/>
                <a:gd name="T79" fmla="*/ 4 h 45"/>
                <a:gd name="T80" fmla="*/ 0 w 59"/>
                <a:gd name="T8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45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52" y="30"/>
                  </a:lnTo>
                  <a:lnTo>
                    <a:pt x="56" y="30"/>
                  </a:lnTo>
                  <a:lnTo>
                    <a:pt x="59" y="33"/>
                  </a:lnTo>
                  <a:lnTo>
                    <a:pt x="56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2" y="45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7" name="Freeform 79"/>
            <p:cNvSpPr>
              <a:spLocks noEditPoints="1"/>
            </p:cNvSpPr>
            <p:nvPr/>
          </p:nvSpPr>
          <p:spPr bwMode="auto">
            <a:xfrm>
              <a:off x="4802526" y="2312640"/>
              <a:ext cx="396282" cy="142816"/>
            </a:xfrm>
            <a:custGeom>
              <a:avLst/>
              <a:gdLst>
                <a:gd name="T0" fmla="*/ 15 w 308"/>
                <a:gd name="T1" fmla="*/ 11 h 111"/>
                <a:gd name="T2" fmla="*/ 26 w 308"/>
                <a:gd name="T3" fmla="*/ 0 h 111"/>
                <a:gd name="T4" fmla="*/ 45 w 308"/>
                <a:gd name="T5" fmla="*/ 11 h 111"/>
                <a:gd name="T6" fmla="*/ 41 w 308"/>
                <a:gd name="T7" fmla="*/ 19 h 111"/>
                <a:gd name="T8" fmla="*/ 19 w 308"/>
                <a:gd name="T9" fmla="*/ 30 h 111"/>
                <a:gd name="T10" fmla="*/ 15 w 308"/>
                <a:gd name="T11" fmla="*/ 26 h 111"/>
                <a:gd name="T12" fmla="*/ 8 w 308"/>
                <a:gd name="T13" fmla="*/ 22 h 111"/>
                <a:gd name="T14" fmla="*/ 233 w 308"/>
                <a:gd name="T15" fmla="*/ 19 h 111"/>
                <a:gd name="T16" fmla="*/ 215 w 308"/>
                <a:gd name="T17" fmla="*/ 15 h 111"/>
                <a:gd name="T18" fmla="*/ 185 w 308"/>
                <a:gd name="T19" fmla="*/ 19 h 111"/>
                <a:gd name="T20" fmla="*/ 167 w 308"/>
                <a:gd name="T21" fmla="*/ 11 h 111"/>
                <a:gd name="T22" fmla="*/ 152 w 308"/>
                <a:gd name="T23" fmla="*/ 7 h 111"/>
                <a:gd name="T24" fmla="*/ 133 w 308"/>
                <a:gd name="T25" fmla="*/ 0 h 111"/>
                <a:gd name="T26" fmla="*/ 104 w 308"/>
                <a:gd name="T27" fmla="*/ 4 h 111"/>
                <a:gd name="T28" fmla="*/ 89 w 308"/>
                <a:gd name="T29" fmla="*/ 15 h 111"/>
                <a:gd name="T30" fmla="*/ 67 w 308"/>
                <a:gd name="T31" fmla="*/ 15 h 111"/>
                <a:gd name="T32" fmla="*/ 56 w 308"/>
                <a:gd name="T33" fmla="*/ 22 h 111"/>
                <a:gd name="T34" fmla="*/ 48 w 308"/>
                <a:gd name="T35" fmla="*/ 30 h 111"/>
                <a:gd name="T36" fmla="*/ 41 w 308"/>
                <a:gd name="T37" fmla="*/ 33 h 111"/>
                <a:gd name="T38" fmla="*/ 22 w 308"/>
                <a:gd name="T39" fmla="*/ 30 h 111"/>
                <a:gd name="T40" fmla="*/ 11 w 308"/>
                <a:gd name="T41" fmla="*/ 44 h 111"/>
                <a:gd name="T42" fmla="*/ 22 w 308"/>
                <a:gd name="T43" fmla="*/ 48 h 111"/>
                <a:gd name="T44" fmla="*/ 22 w 308"/>
                <a:gd name="T45" fmla="*/ 59 h 111"/>
                <a:gd name="T46" fmla="*/ 22 w 308"/>
                <a:gd name="T47" fmla="*/ 63 h 111"/>
                <a:gd name="T48" fmla="*/ 15 w 308"/>
                <a:gd name="T49" fmla="*/ 67 h 111"/>
                <a:gd name="T50" fmla="*/ 22 w 308"/>
                <a:gd name="T51" fmla="*/ 74 h 111"/>
                <a:gd name="T52" fmla="*/ 30 w 308"/>
                <a:gd name="T53" fmla="*/ 85 h 111"/>
                <a:gd name="T54" fmla="*/ 30 w 308"/>
                <a:gd name="T55" fmla="*/ 96 h 111"/>
                <a:gd name="T56" fmla="*/ 34 w 308"/>
                <a:gd name="T57" fmla="*/ 96 h 111"/>
                <a:gd name="T58" fmla="*/ 41 w 308"/>
                <a:gd name="T59" fmla="*/ 100 h 111"/>
                <a:gd name="T60" fmla="*/ 52 w 308"/>
                <a:gd name="T61" fmla="*/ 96 h 111"/>
                <a:gd name="T62" fmla="*/ 59 w 308"/>
                <a:gd name="T63" fmla="*/ 104 h 111"/>
                <a:gd name="T64" fmla="*/ 74 w 308"/>
                <a:gd name="T65" fmla="*/ 108 h 111"/>
                <a:gd name="T66" fmla="*/ 85 w 308"/>
                <a:gd name="T67" fmla="*/ 100 h 111"/>
                <a:gd name="T68" fmla="*/ 111 w 308"/>
                <a:gd name="T69" fmla="*/ 108 h 111"/>
                <a:gd name="T70" fmla="*/ 141 w 308"/>
                <a:gd name="T71" fmla="*/ 104 h 111"/>
                <a:gd name="T72" fmla="*/ 167 w 308"/>
                <a:gd name="T73" fmla="*/ 96 h 111"/>
                <a:gd name="T74" fmla="*/ 167 w 308"/>
                <a:gd name="T75" fmla="*/ 104 h 111"/>
                <a:gd name="T76" fmla="*/ 182 w 308"/>
                <a:gd name="T77" fmla="*/ 108 h 111"/>
                <a:gd name="T78" fmla="*/ 189 w 308"/>
                <a:gd name="T79" fmla="*/ 96 h 111"/>
                <a:gd name="T80" fmla="*/ 215 w 308"/>
                <a:gd name="T81" fmla="*/ 93 h 111"/>
                <a:gd name="T82" fmla="*/ 241 w 308"/>
                <a:gd name="T83" fmla="*/ 89 h 111"/>
                <a:gd name="T84" fmla="*/ 270 w 308"/>
                <a:gd name="T85" fmla="*/ 89 h 111"/>
                <a:gd name="T86" fmla="*/ 296 w 308"/>
                <a:gd name="T87" fmla="*/ 85 h 111"/>
                <a:gd name="T88" fmla="*/ 304 w 308"/>
                <a:gd name="T89" fmla="*/ 82 h 111"/>
                <a:gd name="T90" fmla="*/ 296 w 308"/>
                <a:gd name="T91" fmla="*/ 63 h 111"/>
                <a:gd name="T92" fmla="*/ 293 w 308"/>
                <a:gd name="T93" fmla="*/ 44 h 111"/>
                <a:gd name="T94" fmla="*/ 293 w 308"/>
                <a:gd name="T95" fmla="*/ 33 h 111"/>
                <a:gd name="T96" fmla="*/ 278 w 308"/>
                <a:gd name="T97" fmla="*/ 19 h 111"/>
                <a:gd name="T98" fmla="*/ 259 w 308"/>
                <a:gd name="T99" fmla="*/ 7 h 111"/>
                <a:gd name="T100" fmla="*/ 248 w 308"/>
                <a:gd name="T101" fmla="*/ 4 h 111"/>
                <a:gd name="T102" fmla="*/ 37 w 308"/>
                <a:gd name="T103" fmla="*/ 100 h 111"/>
                <a:gd name="T104" fmla="*/ 8 w 308"/>
                <a:gd name="T105" fmla="*/ 3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" h="111">
                  <a:moveTo>
                    <a:pt x="8" y="22"/>
                  </a:moveTo>
                  <a:lnTo>
                    <a:pt x="11" y="22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close/>
                  <a:moveTo>
                    <a:pt x="248" y="4"/>
                  </a:moveTo>
                  <a:lnTo>
                    <a:pt x="245" y="7"/>
                  </a:lnTo>
                  <a:lnTo>
                    <a:pt x="245" y="11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33" y="19"/>
                  </a:lnTo>
                  <a:lnTo>
                    <a:pt x="230" y="19"/>
                  </a:lnTo>
                  <a:lnTo>
                    <a:pt x="226" y="19"/>
                  </a:lnTo>
                  <a:lnTo>
                    <a:pt x="219" y="19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1" y="15"/>
                  </a:lnTo>
                  <a:lnTo>
                    <a:pt x="204" y="19"/>
                  </a:lnTo>
                  <a:lnTo>
                    <a:pt x="196" y="19"/>
                  </a:lnTo>
                  <a:lnTo>
                    <a:pt x="193" y="19"/>
                  </a:lnTo>
                  <a:lnTo>
                    <a:pt x="189" y="15"/>
                  </a:lnTo>
                  <a:lnTo>
                    <a:pt x="185" y="19"/>
                  </a:lnTo>
                  <a:lnTo>
                    <a:pt x="182" y="15"/>
                  </a:lnTo>
                  <a:lnTo>
                    <a:pt x="178" y="15"/>
                  </a:lnTo>
                  <a:lnTo>
                    <a:pt x="171" y="11"/>
                  </a:lnTo>
                  <a:lnTo>
                    <a:pt x="171" y="11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3" y="7"/>
                  </a:lnTo>
                  <a:lnTo>
                    <a:pt x="163" y="4"/>
                  </a:lnTo>
                  <a:lnTo>
                    <a:pt x="159" y="4"/>
                  </a:lnTo>
                  <a:lnTo>
                    <a:pt x="159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45" y="4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3" y="11"/>
                  </a:lnTo>
                  <a:lnTo>
                    <a:pt x="89" y="11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9" y="19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9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6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48" y="30"/>
                  </a:lnTo>
                  <a:lnTo>
                    <a:pt x="48" y="33"/>
                  </a:lnTo>
                  <a:lnTo>
                    <a:pt x="52" y="30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26" y="33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6" y="78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5"/>
                  </a:lnTo>
                  <a:lnTo>
                    <a:pt x="34" y="89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7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4" y="96"/>
                  </a:lnTo>
                  <a:lnTo>
                    <a:pt x="30" y="100"/>
                  </a:lnTo>
                  <a:lnTo>
                    <a:pt x="34" y="100"/>
                  </a:lnTo>
                  <a:lnTo>
                    <a:pt x="37" y="100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5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6" y="100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4" y="108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9" y="96"/>
                  </a:lnTo>
                  <a:lnTo>
                    <a:pt x="96" y="96"/>
                  </a:lnTo>
                  <a:lnTo>
                    <a:pt x="104" y="100"/>
                  </a:lnTo>
                  <a:lnTo>
                    <a:pt x="108" y="100"/>
                  </a:lnTo>
                  <a:lnTo>
                    <a:pt x="111" y="108"/>
                  </a:lnTo>
                  <a:lnTo>
                    <a:pt x="119" y="108"/>
                  </a:lnTo>
                  <a:lnTo>
                    <a:pt x="133" y="108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1" y="104"/>
                  </a:lnTo>
                  <a:lnTo>
                    <a:pt x="148" y="96"/>
                  </a:lnTo>
                  <a:lnTo>
                    <a:pt x="152" y="93"/>
                  </a:lnTo>
                  <a:lnTo>
                    <a:pt x="156" y="96"/>
                  </a:lnTo>
                  <a:lnTo>
                    <a:pt x="163" y="96"/>
                  </a:lnTo>
                  <a:lnTo>
                    <a:pt x="167" y="96"/>
                  </a:lnTo>
                  <a:lnTo>
                    <a:pt x="167" y="96"/>
                  </a:lnTo>
                  <a:lnTo>
                    <a:pt x="171" y="93"/>
                  </a:lnTo>
                  <a:lnTo>
                    <a:pt x="174" y="93"/>
                  </a:lnTo>
                  <a:lnTo>
                    <a:pt x="174" y="96"/>
                  </a:lnTo>
                  <a:lnTo>
                    <a:pt x="171" y="100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71" y="108"/>
                  </a:lnTo>
                  <a:lnTo>
                    <a:pt x="171" y="108"/>
                  </a:lnTo>
                  <a:lnTo>
                    <a:pt x="174" y="111"/>
                  </a:lnTo>
                  <a:lnTo>
                    <a:pt x="178" y="108"/>
                  </a:lnTo>
                  <a:lnTo>
                    <a:pt x="182" y="108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9" y="96"/>
                  </a:lnTo>
                  <a:lnTo>
                    <a:pt x="189" y="96"/>
                  </a:lnTo>
                  <a:lnTo>
                    <a:pt x="200" y="96"/>
                  </a:lnTo>
                  <a:lnTo>
                    <a:pt x="200" y="93"/>
                  </a:lnTo>
                  <a:lnTo>
                    <a:pt x="204" y="93"/>
                  </a:lnTo>
                  <a:lnTo>
                    <a:pt x="211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22" y="96"/>
                  </a:lnTo>
                  <a:lnTo>
                    <a:pt x="230" y="96"/>
                  </a:lnTo>
                  <a:lnTo>
                    <a:pt x="230" y="93"/>
                  </a:lnTo>
                  <a:lnTo>
                    <a:pt x="233" y="93"/>
                  </a:lnTo>
                  <a:lnTo>
                    <a:pt x="237" y="89"/>
                  </a:lnTo>
                  <a:lnTo>
                    <a:pt x="241" y="89"/>
                  </a:lnTo>
                  <a:lnTo>
                    <a:pt x="245" y="89"/>
                  </a:lnTo>
                  <a:lnTo>
                    <a:pt x="248" y="89"/>
                  </a:lnTo>
                  <a:lnTo>
                    <a:pt x="256" y="89"/>
                  </a:lnTo>
                  <a:lnTo>
                    <a:pt x="263" y="85"/>
                  </a:lnTo>
                  <a:lnTo>
                    <a:pt x="267" y="85"/>
                  </a:lnTo>
                  <a:lnTo>
                    <a:pt x="270" y="89"/>
                  </a:lnTo>
                  <a:lnTo>
                    <a:pt x="274" y="85"/>
                  </a:lnTo>
                  <a:lnTo>
                    <a:pt x="278" y="85"/>
                  </a:lnTo>
                  <a:lnTo>
                    <a:pt x="282" y="82"/>
                  </a:lnTo>
                  <a:lnTo>
                    <a:pt x="285" y="82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4" y="89"/>
                  </a:lnTo>
                  <a:lnTo>
                    <a:pt x="308" y="85"/>
                  </a:lnTo>
                  <a:lnTo>
                    <a:pt x="304" y="82"/>
                  </a:lnTo>
                  <a:lnTo>
                    <a:pt x="300" y="78"/>
                  </a:lnTo>
                  <a:lnTo>
                    <a:pt x="296" y="74"/>
                  </a:lnTo>
                  <a:lnTo>
                    <a:pt x="296" y="74"/>
                  </a:lnTo>
                  <a:lnTo>
                    <a:pt x="296" y="70"/>
                  </a:lnTo>
                  <a:lnTo>
                    <a:pt x="300" y="63"/>
                  </a:lnTo>
                  <a:lnTo>
                    <a:pt x="296" y="63"/>
                  </a:lnTo>
                  <a:lnTo>
                    <a:pt x="293" y="63"/>
                  </a:lnTo>
                  <a:lnTo>
                    <a:pt x="293" y="59"/>
                  </a:lnTo>
                  <a:lnTo>
                    <a:pt x="293" y="56"/>
                  </a:lnTo>
                  <a:lnTo>
                    <a:pt x="293" y="48"/>
                  </a:lnTo>
                  <a:lnTo>
                    <a:pt x="293" y="48"/>
                  </a:lnTo>
                  <a:lnTo>
                    <a:pt x="293" y="44"/>
                  </a:lnTo>
                  <a:lnTo>
                    <a:pt x="296" y="44"/>
                  </a:lnTo>
                  <a:lnTo>
                    <a:pt x="296" y="41"/>
                  </a:lnTo>
                  <a:lnTo>
                    <a:pt x="300" y="41"/>
                  </a:lnTo>
                  <a:lnTo>
                    <a:pt x="296" y="37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85" y="33"/>
                  </a:lnTo>
                  <a:lnTo>
                    <a:pt x="282" y="30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2" y="19"/>
                  </a:lnTo>
                  <a:lnTo>
                    <a:pt x="278" y="19"/>
                  </a:lnTo>
                  <a:lnTo>
                    <a:pt x="278" y="15"/>
                  </a:lnTo>
                  <a:lnTo>
                    <a:pt x="274" y="11"/>
                  </a:lnTo>
                  <a:lnTo>
                    <a:pt x="270" y="11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259" y="7"/>
                  </a:lnTo>
                  <a:lnTo>
                    <a:pt x="256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8" y="7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close/>
                  <a:moveTo>
                    <a:pt x="37" y="100"/>
                  </a:moveTo>
                  <a:lnTo>
                    <a:pt x="37" y="100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7" y="100"/>
                  </a:lnTo>
                  <a:close/>
                  <a:moveTo>
                    <a:pt x="0" y="33"/>
                  </a:moveTo>
                  <a:lnTo>
                    <a:pt x="4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Freeform 80"/>
            <p:cNvSpPr/>
            <p:nvPr/>
          </p:nvSpPr>
          <p:spPr bwMode="auto">
            <a:xfrm>
              <a:off x="5088158" y="2418143"/>
              <a:ext cx="205861" cy="181415"/>
            </a:xfrm>
            <a:custGeom>
              <a:avLst/>
              <a:gdLst>
                <a:gd name="T0" fmla="*/ 160 w 160"/>
                <a:gd name="T1" fmla="*/ 118 h 141"/>
                <a:gd name="T2" fmla="*/ 152 w 160"/>
                <a:gd name="T3" fmla="*/ 115 h 141"/>
                <a:gd name="T4" fmla="*/ 145 w 160"/>
                <a:gd name="T5" fmla="*/ 107 h 141"/>
                <a:gd name="T6" fmla="*/ 145 w 160"/>
                <a:gd name="T7" fmla="*/ 100 h 141"/>
                <a:gd name="T8" fmla="*/ 145 w 160"/>
                <a:gd name="T9" fmla="*/ 89 h 141"/>
                <a:gd name="T10" fmla="*/ 137 w 160"/>
                <a:gd name="T11" fmla="*/ 81 h 141"/>
                <a:gd name="T12" fmla="*/ 134 w 160"/>
                <a:gd name="T13" fmla="*/ 81 h 141"/>
                <a:gd name="T14" fmla="*/ 119 w 160"/>
                <a:gd name="T15" fmla="*/ 74 h 141"/>
                <a:gd name="T16" fmla="*/ 115 w 160"/>
                <a:gd name="T17" fmla="*/ 74 h 141"/>
                <a:gd name="T18" fmla="*/ 115 w 160"/>
                <a:gd name="T19" fmla="*/ 70 h 141"/>
                <a:gd name="T20" fmla="*/ 111 w 160"/>
                <a:gd name="T21" fmla="*/ 66 h 141"/>
                <a:gd name="T22" fmla="*/ 108 w 160"/>
                <a:gd name="T23" fmla="*/ 63 h 141"/>
                <a:gd name="T24" fmla="*/ 104 w 160"/>
                <a:gd name="T25" fmla="*/ 59 h 141"/>
                <a:gd name="T26" fmla="*/ 104 w 160"/>
                <a:gd name="T27" fmla="*/ 55 h 141"/>
                <a:gd name="T28" fmla="*/ 104 w 160"/>
                <a:gd name="T29" fmla="*/ 51 h 141"/>
                <a:gd name="T30" fmla="*/ 108 w 160"/>
                <a:gd name="T31" fmla="*/ 44 h 141"/>
                <a:gd name="T32" fmla="*/ 108 w 160"/>
                <a:gd name="T33" fmla="*/ 40 h 141"/>
                <a:gd name="T34" fmla="*/ 111 w 160"/>
                <a:gd name="T35" fmla="*/ 37 h 141"/>
                <a:gd name="T36" fmla="*/ 111 w 160"/>
                <a:gd name="T37" fmla="*/ 29 h 141"/>
                <a:gd name="T38" fmla="*/ 115 w 160"/>
                <a:gd name="T39" fmla="*/ 29 h 141"/>
                <a:gd name="T40" fmla="*/ 115 w 160"/>
                <a:gd name="T41" fmla="*/ 29 h 141"/>
                <a:gd name="T42" fmla="*/ 108 w 160"/>
                <a:gd name="T43" fmla="*/ 26 h 141"/>
                <a:gd name="T44" fmla="*/ 100 w 160"/>
                <a:gd name="T45" fmla="*/ 22 h 141"/>
                <a:gd name="T46" fmla="*/ 97 w 160"/>
                <a:gd name="T47" fmla="*/ 22 h 141"/>
                <a:gd name="T48" fmla="*/ 93 w 160"/>
                <a:gd name="T49" fmla="*/ 14 h 141"/>
                <a:gd name="T50" fmla="*/ 89 w 160"/>
                <a:gd name="T51" fmla="*/ 11 h 141"/>
                <a:gd name="T52" fmla="*/ 86 w 160"/>
                <a:gd name="T53" fmla="*/ 7 h 141"/>
                <a:gd name="T54" fmla="*/ 78 w 160"/>
                <a:gd name="T55" fmla="*/ 7 h 141"/>
                <a:gd name="T56" fmla="*/ 78 w 160"/>
                <a:gd name="T57" fmla="*/ 3 h 141"/>
                <a:gd name="T58" fmla="*/ 71 w 160"/>
                <a:gd name="T59" fmla="*/ 3 h 141"/>
                <a:gd name="T60" fmla="*/ 60 w 160"/>
                <a:gd name="T61" fmla="*/ 0 h 141"/>
                <a:gd name="T62" fmla="*/ 52 w 160"/>
                <a:gd name="T63" fmla="*/ 3 h 141"/>
                <a:gd name="T64" fmla="*/ 48 w 160"/>
                <a:gd name="T65" fmla="*/ 7 h 141"/>
                <a:gd name="T66" fmla="*/ 45 w 160"/>
                <a:gd name="T67" fmla="*/ 11 h 141"/>
                <a:gd name="T68" fmla="*/ 34 w 160"/>
                <a:gd name="T69" fmla="*/ 14 h 141"/>
                <a:gd name="T70" fmla="*/ 34 w 160"/>
                <a:gd name="T71" fmla="*/ 22 h 141"/>
                <a:gd name="T72" fmla="*/ 34 w 160"/>
                <a:gd name="T73" fmla="*/ 33 h 141"/>
                <a:gd name="T74" fmla="*/ 34 w 160"/>
                <a:gd name="T75" fmla="*/ 40 h 141"/>
                <a:gd name="T76" fmla="*/ 30 w 160"/>
                <a:gd name="T77" fmla="*/ 48 h 141"/>
                <a:gd name="T78" fmla="*/ 0 w 160"/>
                <a:gd name="T79" fmla="*/ 70 h 141"/>
                <a:gd name="T80" fmla="*/ 0 w 160"/>
                <a:gd name="T81" fmla="*/ 70 h 141"/>
                <a:gd name="T82" fmla="*/ 23 w 160"/>
                <a:gd name="T83" fmla="*/ 92 h 141"/>
                <a:gd name="T84" fmla="*/ 130 w 160"/>
                <a:gd name="T85" fmla="*/ 141 h 141"/>
                <a:gd name="T86" fmla="*/ 137 w 160"/>
                <a:gd name="T87" fmla="*/ 126 h 141"/>
                <a:gd name="T88" fmla="*/ 152 w 160"/>
                <a:gd name="T89" fmla="*/ 126 h 141"/>
                <a:gd name="T90" fmla="*/ 156 w 160"/>
                <a:gd name="T91" fmla="*/ 126 h 141"/>
                <a:gd name="T92" fmla="*/ 160 w 160"/>
                <a:gd name="T93" fmla="*/ 1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141">
                  <a:moveTo>
                    <a:pt x="160" y="122"/>
                  </a:moveTo>
                  <a:lnTo>
                    <a:pt x="160" y="118"/>
                  </a:lnTo>
                  <a:lnTo>
                    <a:pt x="156" y="118"/>
                  </a:lnTo>
                  <a:lnTo>
                    <a:pt x="152" y="115"/>
                  </a:lnTo>
                  <a:lnTo>
                    <a:pt x="152" y="107"/>
                  </a:lnTo>
                  <a:lnTo>
                    <a:pt x="145" y="107"/>
                  </a:lnTo>
                  <a:lnTo>
                    <a:pt x="145" y="103"/>
                  </a:lnTo>
                  <a:lnTo>
                    <a:pt x="145" y="100"/>
                  </a:lnTo>
                  <a:lnTo>
                    <a:pt x="148" y="96"/>
                  </a:lnTo>
                  <a:lnTo>
                    <a:pt x="145" y="89"/>
                  </a:lnTo>
                  <a:lnTo>
                    <a:pt x="141" y="8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4" y="81"/>
                  </a:lnTo>
                  <a:lnTo>
                    <a:pt x="123" y="74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5" y="74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6"/>
                  </a:lnTo>
                  <a:lnTo>
                    <a:pt x="111" y="66"/>
                  </a:lnTo>
                  <a:lnTo>
                    <a:pt x="111" y="63"/>
                  </a:lnTo>
                  <a:lnTo>
                    <a:pt x="108" y="63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5"/>
                  </a:lnTo>
                  <a:lnTo>
                    <a:pt x="104" y="55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8" y="44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11" y="40"/>
                  </a:lnTo>
                  <a:lnTo>
                    <a:pt x="111" y="37"/>
                  </a:lnTo>
                  <a:lnTo>
                    <a:pt x="111" y="33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1" y="2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0" y="2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89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6" y="7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0" y="48"/>
                  </a:lnTo>
                  <a:lnTo>
                    <a:pt x="30" y="5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89"/>
                  </a:lnTo>
                  <a:lnTo>
                    <a:pt x="23" y="92"/>
                  </a:lnTo>
                  <a:lnTo>
                    <a:pt x="100" y="141"/>
                  </a:lnTo>
                  <a:lnTo>
                    <a:pt x="130" y="141"/>
                  </a:lnTo>
                  <a:lnTo>
                    <a:pt x="134" y="133"/>
                  </a:lnTo>
                  <a:lnTo>
                    <a:pt x="137" y="126"/>
                  </a:lnTo>
                  <a:lnTo>
                    <a:pt x="145" y="122"/>
                  </a:lnTo>
                  <a:lnTo>
                    <a:pt x="152" y="126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6" y="122"/>
                  </a:lnTo>
                  <a:lnTo>
                    <a:pt x="160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9" name="Freeform 81"/>
            <p:cNvSpPr/>
            <p:nvPr/>
          </p:nvSpPr>
          <p:spPr bwMode="auto">
            <a:xfrm>
              <a:off x="5255421" y="2575112"/>
              <a:ext cx="38599" cy="33452"/>
            </a:xfrm>
            <a:custGeom>
              <a:avLst/>
              <a:gdLst>
                <a:gd name="T0" fmla="*/ 0 w 30"/>
                <a:gd name="T1" fmla="*/ 19 h 26"/>
                <a:gd name="T2" fmla="*/ 4 w 30"/>
                <a:gd name="T3" fmla="*/ 11 h 26"/>
                <a:gd name="T4" fmla="*/ 7 w 30"/>
                <a:gd name="T5" fmla="*/ 4 h 26"/>
                <a:gd name="T6" fmla="*/ 15 w 30"/>
                <a:gd name="T7" fmla="*/ 0 h 26"/>
                <a:gd name="T8" fmla="*/ 22 w 30"/>
                <a:gd name="T9" fmla="*/ 4 h 26"/>
                <a:gd name="T10" fmla="*/ 26 w 30"/>
                <a:gd name="T11" fmla="*/ 4 h 26"/>
                <a:gd name="T12" fmla="*/ 26 w 30"/>
                <a:gd name="T13" fmla="*/ 4 h 26"/>
                <a:gd name="T14" fmla="*/ 26 w 30"/>
                <a:gd name="T15" fmla="*/ 4 h 26"/>
                <a:gd name="T16" fmla="*/ 26 w 30"/>
                <a:gd name="T17" fmla="*/ 11 h 26"/>
                <a:gd name="T18" fmla="*/ 18 w 30"/>
                <a:gd name="T19" fmla="*/ 11 h 26"/>
                <a:gd name="T20" fmla="*/ 26 w 30"/>
                <a:gd name="T21" fmla="*/ 15 h 26"/>
                <a:gd name="T22" fmla="*/ 26 w 30"/>
                <a:gd name="T23" fmla="*/ 15 h 26"/>
                <a:gd name="T24" fmla="*/ 26 w 30"/>
                <a:gd name="T25" fmla="*/ 15 h 26"/>
                <a:gd name="T26" fmla="*/ 26 w 30"/>
                <a:gd name="T27" fmla="*/ 19 h 26"/>
                <a:gd name="T28" fmla="*/ 30 w 30"/>
                <a:gd name="T29" fmla="*/ 22 h 26"/>
                <a:gd name="T30" fmla="*/ 26 w 30"/>
                <a:gd name="T31" fmla="*/ 22 h 26"/>
                <a:gd name="T32" fmla="*/ 26 w 30"/>
                <a:gd name="T33" fmla="*/ 22 h 26"/>
                <a:gd name="T34" fmla="*/ 30 w 30"/>
                <a:gd name="T35" fmla="*/ 22 h 26"/>
                <a:gd name="T36" fmla="*/ 18 w 30"/>
                <a:gd name="T37" fmla="*/ 26 h 26"/>
                <a:gd name="T38" fmla="*/ 18 w 30"/>
                <a:gd name="T39" fmla="*/ 22 h 26"/>
                <a:gd name="T40" fmla="*/ 4 w 30"/>
                <a:gd name="T41" fmla="*/ 19 h 26"/>
                <a:gd name="T42" fmla="*/ 0 w 30"/>
                <a:gd name="T4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6">
                  <a:moveTo>
                    <a:pt x="0" y="19"/>
                  </a:moveTo>
                  <a:lnTo>
                    <a:pt x="4" y="11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0" name="Freeform 82"/>
            <p:cNvSpPr/>
            <p:nvPr/>
          </p:nvSpPr>
          <p:spPr bwMode="auto">
            <a:xfrm>
              <a:off x="4950488" y="2460603"/>
              <a:ext cx="47606" cy="23159"/>
            </a:xfrm>
            <a:custGeom>
              <a:avLst/>
              <a:gdLst>
                <a:gd name="T0" fmla="*/ 4 w 37"/>
                <a:gd name="T1" fmla="*/ 18 h 18"/>
                <a:gd name="T2" fmla="*/ 0 w 37"/>
                <a:gd name="T3" fmla="*/ 15 h 18"/>
                <a:gd name="T4" fmla="*/ 0 w 37"/>
                <a:gd name="T5" fmla="*/ 15 h 18"/>
                <a:gd name="T6" fmla="*/ 0 w 37"/>
                <a:gd name="T7" fmla="*/ 11 h 18"/>
                <a:gd name="T8" fmla="*/ 0 w 37"/>
                <a:gd name="T9" fmla="*/ 11 h 18"/>
                <a:gd name="T10" fmla="*/ 4 w 37"/>
                <a:gd name="T11" fmla="*/ 7 h 18"/>
                <a:gd name="T12" fmla="*/ 7 w 37"/>
                <a:gd name="T13" fmla="*/ 7 h 18"/>
                <a:gd name="T14" fmla="*/ 7 w 37"/>
                <a:gd name="T15" fmla="*/ 7 h 18"/>
                <a:gd name="T16" fmla="*/ 7 w 37"/>
                <a:gd name="T17" fmla="*/ 7 h 18"/>
                <a:gd name="T18" fmla="*/ 11 w 37"/>
                <a:gd name="T19" fmla="*/ 4 h 18"/>
                <a:gd name="T20" fmla="*/ 11 w 37"/>
                <a:gd name="T21" fmla="*/ 4 h 18"/>
                <a:gd name="T22" fmla="*/ 15 w 37"/>
                <a:gd name="T23" fmla="*/ 7 h 18"/>
                <a:gd name="T24" fmla="*/ 18 w 37"/>
                <a:gd name="T25" fmla="*/ 7 h 18"/>
                <a:gd name="T26" fmla="*/ 26 w 37"/>
                <a:gd name="T27" fmla="*/ 4 h 18"/>
                <a:gd name="T28" fmla="*/ 33 w 37"/>
                <a:gd name="T29" fmla="*/ 0 h 18"/>
                <a:gd name="T30" fmla="*/ 33 w 37"/>
                <a:gd name="T31" fmla="*/ 0 h 18"/>
                <a:gd name="T32" fmla="*/ 37 w 37"/>
                <a:gd name="T33" fmla="*/ 0 h 18"/>
                <a:gd name="T34" fmla="*/ 33 w 37"/>
                <a:gd name="T35" fmla="*/ 4 h 18"/>
                <a:gd name="T36" fmla="*/ 30 w 37"/>
                <a:gd name="T37" fmla="*/ 4 h 18"/>
                <a:gd name="T38" fmla="*/ 26 w 37"/>
                <a:gd name="T39" fmla="*/ 7 h 18"/>
                <a:gd name="T40" fmla="*/ 26 w 37"/>
                <a:gd name="T41" fmla="*/ 11 h 18"/>
                <a:gd name="T42" fmla="*/ 26 w 37"/>
                <a:gd name="T43" fmla="*/ 15 h 18"/>
                <a:gd name="T44" fmla="*/ 22 w 37"/>
                <a:gd name="T45" fmla="*/ 15 h 18"/>
                <a:gd name="T46" fmla="*/ 18 w 37"/>
                <a:gd name="T47" fmla="*/ 15 h 18"/>
                <a:gd name="T48" fmla="*/ 18 w 37"/>
                <a:gd name="T49" fmla="*/ 18 h 18"/>
                <a:gd name="T50" fmla="*/ 15 w 37"/>
                <a:gd name="T51" fmla="*/ 18 h 18"/>
                <a:gd name="T52" fmla="*/ 11 w 37"/>
                <a:gd name="T53" fmla="*/ 18 h 18"/>
                <a:gd name="T54" fmla="*/ 11 w 37"/>
                <a:gd name="T55" fmla="*/ 18 h 18"/>
                <a:gd name="T56" fmla="*/ 4 w 37"/>
                <a:gd name="T5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8">
                  <a:moveTo>
                    <a:pt x="4" y="18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1" name="Freeform 83"/>
            <p:cNvSpPr/>
            <p:nvPr/>
          </p:nvSpPr>
          <p:spPr bwMode="auto">
            <a:xfrm>
              <a:off x="5017394" y="2422004"/>
              <a:ext cx="132523" cy="110650"/>
            </a:xfrm>
            <a:custGeom>
              <a:avLst/>
              <a:gdLst>
                <a:gd name="T0" fmla="*/ 85 w 103"/>
                <a:gd name="T1" fmla="*/ 48 h 86"/>
                <a:gd name="T2" fmla="*/ 89 w 103"/>
                <a:gd name="T3" fmla="*/ 41 h 86"/>
                <a:gd name="T4" fmla="*/ 89 w 103"/>
                <a:gd name="T5" fmla="*/ 37 h 86"/>
                <a:gd name="T6" fmla="*/ 89 w 103"/>
                <a:gd name="T7" fmla="*/ 26 h 86"/>
                <a:gd name="T8" fmla="*/ 89 w 103"/>
                <a:gd name="T9" fmla="*/ 15 h 86"/>
                <a:gd name="T10" fmla="*/ 96 w 103"/>
                <a:gd name="T11" fmla="*/ 8 h 86"/>
                <a:gd name="T12" fmla="*/ 100 w 103"/>
                <a:gd name="T13" fmla="*/ 8 h 86"/>
                <a:gd name="T14" fmla="*/ 100 w 103"/>
                <a:gd name="T15" fmla="*/ 0 h 86"/>
                <a:gd name="T16" fmla="*/ 89 w 103"/>
                <a:gd name="T17" fmla="*/ 4 h 86"/>
                <a:gd name="T18" fmla="*/ 78 w 103"/>
                <a:gd name="T19" fmla="*/ 4 h 86"/>
                <a:gd name="T20" fmla="*/ 70 w 103"/>
                <a:gd name="T21" fmla="*/ 4 h 86"/>
                <a:gd name="T22" fmla="*/ 63 w 103"/>
                <a:gd name="T23" fmla="*/ 8 h 86"/>
                <a:gd name="T24" fmla="*/ 55 w 103"/>
                <a:gd name="T25" fmla="*/ 11 h 86"/>
                <a:gd name="T26" fmla="*/ 48 w 103"/>
                <a:gd name="T27" fmla="*/ 8 h 86"/>
                <a:gd name="T28" fmla="*/ 37 w 103"/>
                <a:gd name="T29" fmla="*/ 8 h 86"/>
                <a:gd name="T30" fmla="*/ 33 w 103"/>
                <a:gd name="T31" fmla="*/ 11 h 86"/>
                <a:gd name="T32" fmla="*/ 22 w 103"/>
                <a:gd name="T33" fmla="*/ 11 h 86"/>
                <a:gd name="T34" fmla="*/ 15 w 103"/>
                <a:gd name="T35" fmla="*/ 11 h 86"/>
                <a:gd name="T36" fmla="*/ 11 w 103"/>
                <a:gd name="T37" fmla="*/ 19 h 86"/>
                <a:gd name="T38" fmla="*/ 11 w 103"/>
                <a:gd name="T39" fmla="*/ 23 h 86"/>
                <a:gd name="T40" fmla="*/ 4 w 103"/>
                <a:gd name="T41" fmla="*/ 23 h 86"/>
                <a:gd name="T42" fmla="*/ 0 w 103"/>
                <a:gd name="T43" fmla="*/ 26 h 86"/>
                <a:gd name="T44" fmla="*/ 4 w 103"/>
                <a:gd name="T45" fmla="*/ 34 h 86"/>
                <a:gd name="T46" fmla="*/ 4 w 103"/>
                <a:gd name="T47" fmla="*/ 41 h 86"/>
                <a:gd name="T48" fmla="*/ 11 w 103"/>
                <a:gd name="T49" fmla="*/ 48 h 86"/>
                <a:gd name="T50" fmla="*/ 15 w 103"/>
                <a:gd name="T51" fmla="*/ 52 h 86"/>
                <a:gd name="T52" fmla="*/ 15 w 103"/>
                <a:gd name="T53" fmla="*/ 60 h 86"/>
                <a:gd name="T54" fmla="*/ 15 w 103"/>
                <a:gd name="T55" fmla="*/ 60 h 86"/>
                <a:gd name="T56" fmla="*/ 7 w 103"/>
                <a:gd name="T57" fmla="*/ 63 h 86"/>
                <a:gd name="T58" fmla="*/ 7 w 103"/>
                <a:gd name="T59" fmla="*/ 67 h 86"/>
                <a:gd name="T60" fmla="*/ 7 w 103"/>
                <a:gd name="T61" fmla="*/ 71 h 86"/>
                <a:gd name="T62" fmla="*/ 7 w 103"/>
                <a:gd name="T63" fmla="*/ 78 h 86"/>
                <a:gd name="T64" fmla="*/ 15 w 103"/>
                <a:gd name="T65" fmla="*/ 82 h 86"/>
                <a:gd name="T66" fmla="*/ 18 w 103"/>
                <a:gd name="T67" fmla="*/ 86 h 86"/>
                <a:gd name="T68" fmla="*/ 55 w 103"/>
                <a:gd name="T69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86">
                  <a:moveTo>
                    <a:pt x="55" y="67"/>
                  </a:moveTo>
                  <a:lnTo>
                    <a:pt x="85" y="48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0"/>
                  </a:lnTo>
                  <a:lnTo>
                    <a:pt x="89" y="26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6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3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89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6" y="8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4" y="41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11" y="78"/>
                  </a:lnTo>
                  <a:lnTo>
                    <a:pt x="7" y="78"/>
                  </a:lnTo>
                  <a:lnTo>
                    <a:pt x="11" y="78"/>
                  </a:lnTo>
                  <a:lnTo>
                    <a:pt x="15" y="82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2" y="86"/>
                  </a:lnTo>
                  <a:lnTo>
                    <a:pt x="55" y="67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2" name="Freeform 84"/>
            <p:cNvSpPr/>
            <p:nvPr/>
          </p:nvSpPr>
          <p:spPr bwMode="auto">
            <a:xfrm>
              <a:off x="4992949" y="2508208"/>
              <a:ext cx="33452" cy="86205"/>
            </a:xfrm>
            <a:custGeom>
              <a:avLst/>
              <a:gdLst>
                <a:gd name="T0" fmla="*/ 15 w 26"/>
                <a:gd name="T1" fmla="*/ 67 h 67"/>
                <a:gd name="T2" fmla="*/ 19 w 26"/>
                <a:gd name="T3" fmla="*/ 63 h 67"/>
                <a:gd name="T4" fmla="*/ 19 w 26"/>
                <a:gd name="T5" fmla="*/ 63 h 67"/>
                <a:gd name="T6" fmla="*/ 19 w 26"/>
                <a:gd name="T7" fmla="*/ 63 h 67"/>
                <a:gd name="T8" fmla="*/ 19 w 26"/>
                <a:gd name="T9" fmla="*/ 59 h 67"/>
                <a:gd name="T10" fmla="*/ 19 w 26"/>
                <a:gd name="T11" fmla="*/ 56 h 67"/>
                <a:gd name="T12" fmla="*/ 19 w 26"/>
                <a:gd name="T13" fmla="*/ 52 h 67"/>
                <a:gd name="T14" fmla="*/ 19 w 26"/>
                <a:gd name="T15" fmla="*/ 48 h 67"/>
                <a:gd name="T16" fmla="*/ 23 w 26"/>
                <a:gd name="T17" fmla="*/ 48 h 67"/>
                <a:gd name="T18" fmla="*/ 23 w 26"/>
                <a:gd name="T19" fmla="*/ 45 h 67"/>
                <a:gd name="T20" fmla="*/ 23 w 26"/>
                <a:gd name="T21" fmla="*/ 41 h 67"/>
                <a:gd name="T22" fmla="*/ 23 w 26"/>
                <a:gd name="T23" fmla="*/ 41 h 67"/>
                <a:gd name="T24" fmla="*/ 23 w 26"/>
                <a:gd name="T25" fmla="*/ 33 h 67"/>
                <a:gd name="T26" fmla="*/ 23 w 26"/>
                <a:gd name="T27" fmla="*/ 33 h 67"/>
                <a:gd name="T28" fmla="*/ 19 w 26"/>
                <a:gd name="T29" fmla="*/ 33 h 67"/>
                <a:gd name="T30" fmla="*/ 15 w 26"/>
                <a:gd name="T31" fmla="*/ 33 h 67"/>
                <a:gd name="T32" fmla="*/ 15 w 26"/>
                <a:gd name="T33" fmla="*/ 33 h 67"/>
                <a:gd name="T34" fmla="*/ 15 w 26"/>
                <a:gd name="T35" fmla="*/ 30 h 67"/>
                <a:gd name="T36" fmla="*/ 15 w 26"/>
                <a:gd name="T37" fmla="*/ 22 h 67"/>
                <a:gd name="T38" fmla="*/ 15 w 26"/>
                <a:gd name="T39" fmla="*/ 19 h 67"/>
                <a:gd name="T40" fmla="*/ 15 w 26"/>
                <a:gd name="T41" fmla="*/ 15 h 67"/>
                <a:gd name="T42" fmla="*/ 19 w 26"/>
                <a:gd name="T43" fmla="*/ 15 h 67"/>
                <a:gd name="T44" fmla="*/ 19 w 26"/>
                <a:gd name="T45" fmla="*/ 19 h 67"/>
                <a:gd name="T46" fmla="*/ 23 w 26"/>
                <a:gd name="T47" fmla="*/ 19 h 67"/>
                <a:gd name="T48" fmla="*/ 23 w 26"/>
                <a:gd name="T49" fmla="*/ 19 h 67"/>
                <a:gd name="T50" fmla="*/ 23 w 26"/>
                <a:gd name="T51" fmla="*/ 15 h 67"/>
                <a:gd name="T52" fmla="*/ 23 w 26"/>
                <a:gd name="T53" fmla="*/ 15 h 67"/>
                <a:gd name="T54" fmla="*/ 23 w 26"/>
                <a:gd name="T55" fmla="*/ 15 h 67"/>
                <a:gd name="T56" fmla="*/ 23 w 26"/>
                <a:gd name="T57" fmla="*/ 11 h 67"/>
                <a:gd name="T58" fmla="*/ 23 w 26"/>
                <a:gd name="T59" fmla="*/ 7 h 67"/>
                <a:gd name="T60" fmla="*/ 23 w 26"/>
                <a:gd name="T61" fmla="*/ 4 h 67"/>
                <a:gd name="T62" fmla="*/ 26 w 26"/>
                <a:gd name="T63" fmla="*/ 0 h 67"/>
                <a:gd name="T64" fmla="*/ 23 w 26"/>
                <a:gd name="T65" fmla="*/ 0 h 67"/>
                <a:gd name="T66" fmla="*/ 23 w 26"/>
                <a:gd name="T67" fmla="*/ 4 h 67"/>
                <a:gd name="T68" fmla="*/ 15 w 26"/>
                <a:gd name="T69" fmla="*/ 4 h 67"/>
                <a:gd name="T70" fmla="*/ 15 w 26"/>
                <a:gd name="T71" fmla="*/ 4 h 67"/>
                <a:gd name="T72" fmla="*/ 11 w 26"/>
                <a:gd name="T73" fmla="*/ 7 h 67"/>
                <a:gd name="T74" fmla="*/ 8 w 26"/>
                <a:gd name="T75" fmla="*/ 19 h 67"/>
                <a:gd name="T76" fmla="*/ 4 w 26"/>
                <a:gd name="T77" fmla="*/ 26 h 67"/>
                <a:gd name="T78" fmla="*/ 0 w 26"/>
                <a:gd name="T79" fmla="*/ 33 h 67"/>
                <a:gd name="T80" fmla="*/ 0 w 26"/>
                <a:gd name="T81" fmla="*/ 33 h 67"/>
                <a:gd name="T82" fmla="*/ 4 w 26"/>
                <a:gd name="T83" fmla="*/ 37 h 67"/>
                <a:gd name="T84" fmla="*/ 8 w 26"/>
                <a:gd name="T85" fmla="*/ 45 h 67"/>
                <a:gd name="T86" fmla="*/ 11 w 26"/>
                <a:gd name="T87" fmla="*/ 52 h 67"/>
                <a:gd name="T88" fmla="*/ 15 w 26"/>
                <a:gd name="T89" fmla="*/ 59 h 67"/>
                <a:gd name="T90" fmla="*/ 11 w 26"/>
                <a:gd name="T91" fmla="*/ 63 h 67"/>
                <a:gd name="T92" fmla="*/ 15 w 26"/>
                <a:gd name="T9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67">
                  <a:moveTo>
                    <a:pt x="15" y="67"/>
                  </a:move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5" y="59"/>
                  </a:lnTo>
                  <a:lnTo>
                    <a:pt x="11" y="63"/>
                  </a:lnTo>
                  <a:lnTo>
                    <a:pt x="1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3" name="Freeform 85"/>
            <p:cNvSpPr/>
            <p:nvPr/>
          </p:nvSpPr>
          <p:spPr bwMode="auto">
            <a:xfrm>
              <a:off x="5022541" y="2508208"/>
              <a:ext cx="9007" cy="19300"/>
            </a:xfrm>
            <a:custGeom>
              <a:avLst/>
              <a:gdLst>
                <a:gd name="T0" fmla="*/ 0 w 7"/>
                <a:gd name="T1" fmla="*/ 15 h 15"/>
                <a:gd name="T2" fmla="*/ 0 w 7"/>
                <a:gd name="T3" fmla="*/ 15 h 15"/>
                <a:gd name="T4" fmla="*/ 0 w 7"/>
                <a:gd name="T5" fmla="*/ 11 h 15"/>
                <a:gd name="T6" fmla="*/ 0 w 7"/>
                <a:gd name="T7" fmla="*/ 7 h 15"/>
                <a:gd name="T8" fmla="*/ 0 w 7"/>
                <a:gd name="T9" fmla="*/ 4 h 15"/>
                <a:gd name="T10" fmla="*/ 3 w 7"/>
                <a:gd name="T11" fmla="*/ 0 h 15"/>
                <a:gd name="T12" fmla="*/ 3 w 7"/>
                <a:gd name="T13" fmla="*/ 0 h 15"/>
                <a:gd name="T14" fmla="*/ 3 w 7"/>
                <a:gd name="T15" fmla="*/ 4 h 15"/>
                <a:gd name="T16" fmla="*/ 3 w 7"/>
                <a:gd name="T17" fmla="*/ 4 h 15"/>
                <a:gd name="T18" fmla="*/ 7 w 7"/>
                <a:gd name="T19" fmla="*/ 11 h 15"/>
                <a:gd name="T20" fmla="*/ 3 w 7"/>
                <a:gd name="T21" fmla="*/ 11 h 15"/>
                <a:gd name="T22" fmla="*/ 3 w 7"/>
                <a:gd name="T23" fmla="*/ 11 h 15"/>
                <a:gd name="T24" fmla="*/ 3 w 7"/>
                <a:gd name="T25" fmla="*/ 15 h 15"/>
                <a:gd name="T26" fmla="*/ 0 w 7"/>
                <a:gd name="T27" fmla="*/ 15 h 15"/>
                <a:gd name="T28" fmla="*/ 0 w 7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4" name="Freeform 86"/>
            <p:cNvSpPr/>
            <p:nvPr/>
          </p:nvSpPr>
          <p:spPr bwMode="auto">
            <a:xfrm>
              <a:off x="5012246" y="2527507"/>
              <a:ext cx="10293" cy="23159"/>
            </a:xfrm>
            <a:custGeom>
              <a:avLst/>
              <a:gdLst>
                <a:gd name="T0" fmla="*/ 8 w 8"/>
                <a:gd name="T1" fmla="*/ 18 h 18"/>
                <a:gd name="T2" fmla="*/ 4 w 8"/>
                <a:gd name="T3" fmla="*/ 18 h 18"/>
                <a:gd name="T4" fmla="*/ 0 w 8"/>
                <a:gd name="T5" fmla="*/ 18 h 18"/>
                <a:gd name="T6" fmla="*/ 0 w 8"/>
                <a:gd name="T7" fmla="*/ 18 h 18"/>
                <a:gd name="T8" fmla="*/ 0 w 8"/>
                <a:gd name="T9" fmla="*/ 15 h 18"/>
                <a:gd name="T10" fmla="*/ 0 w 8"/>
                <a:gd name="T11" fmla="*/ 7 h 18"/>
                <a:gd name="T12" fmla="*/ 0 w 8"/>
                <a:gd name="T13" fmla="*/ 4 h 18"/>
                <a:gd name="T14" fmla="*/ 0 w 8"/>
                <a:gd name="T15" fmla="*/ 0 h 18"/>
                <a:gd name="T16" fmla="*/ 4 w 8"/>
                <a:gd name="T17" fmla="*/ 0 h 18"/>
                <a:gd name="T18" fmla="*/ 4 w 8"/>
                <a:gd name="T19" fmla="*/ 4 h 18"/>
                <a:gd name="T20" fmla="*/ 8 w 8"/>
                <a:gd name="T21" fmla="*/ 4 h 18"/>
                <a:gd name="T22" fmla="*/ 8 w 8"/>
                <a:gd name="T23" fmla="*/ 4 h 18"/>
                <a:gd name="T24" fmla="*/ 8 w 8"/>
                <a:gd name="T25" fmla="*/ 4 h 18"/>
                <a:gd name="T26" fmla="*/ 8 w 8"/>
                <a:gd name="T27" fmla="*/ 4 h 18"/>
                <a:gd name="T28" fmla="*/ 8 w 8"/>
                <a:gd name="T29" fmla="*/ 7 h 18"/>
                <a:gd name="T30" fmla="*/ 8 w 8"/>
                <a:gd name="T31" fmla="*/ 11 h 18"/>
                <a:gd name="T32" fmla="*/ 8 w 8"/>
                <a:gd name="T33" fmla="*/ 11 h 18"/>
                <a:gd name="T34" fmla="*/ 8 w 8"/>
                <a:gd name="T35" fmla="*/ 18 h 18"/>
                <a:gd name="T36" fmla="*/ 8 w 8"/>
                <a:gd name="T3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18">
                  <a:moveTo>
                    <a:pt x="8" y="18"/>
                  </a:move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5" name="Freeform 87"/>
            <p:cNvSpPr/>
            <p:nvPr/>
          </p:nvSpPr>
          <p:spPr bwMode="auto">
            <a:xfrm>
              <a:off x="5012248" y="2483762"/>
              <a:ext cx="24446" cy="29593"/>
            </a:xfrm>
            <a:custGeom>
              <a:avLst/>
              <a:gdLst>
                <a:gd name="T0" fmla="*/ 0 w 19"/>
                <a:gd name="T1" fmla="*/ 23 h 23"/>
                <a:gd name="T2" fmla="*/ 0 w 19"/>
                <a:gd name="T3" fmla="*/ 23 h 23"/>
                <a:gd name="T4" fmla="*/ 8 w 19"/>
                <a:gd name="T5" fmla="*/ 23 h 23"/>
                <a:gd name="T6" fmla="*/ 8 w 19"/>
                <a:gd name="T7" fmla="*/ 19 h 23"/>
                <a:gd name="T8" fmla="*/ 11 w 19"/>
                <a:gd name="T9" fmla="*/ 19 h 23"/>
                <a:gd name="T10" fmla="*/ 11 w 19"/>
                <a:gd name="T11" fmla="*/ 15 h 23"/>
                <a:gd name="T12" fmla="*/ 15 w 19"/>
                <a:gd name="T13" fmla="*/ 12 h 23"/>
                <a:gd name="T14" fmla="*/ 19 w 19"/>
                <a:gd name="T15" fmla="*/ 12 h 23"/>
                <a:gd name="T16" fmla="*/ 19 w 19"/>
                <a:gd name="T17" fmla="*/ 12 h 23"/>
                <a:gd name="T18" fmla="*/ 19 w 19"/>
                <a:gd name="T19" fmla="*/ 12 h 23"/>
                <a:gd name="T20" fmla="*/ 19 w 19"/>
                <a:gd name="T21" fmla="*/ 8 h 23"/>
                <a:gd name="T22" fmla="*/ 19 w 19"/>
                <a:gd name="T23" fmla="*/ 4 h 23"/>
                <a:gd name="T24" fmla="*/ 15 w 19"/>
                <a:gd name="T25" fmla="*/ 4 h 23"/>
                <a:gd name="T26" fmla="*/ 15 w 19"/>
                <a:gd name="T27" fmla="*/ 0 h 23"/>
                <a:gd name="T28" fmla="*/ 8 w 19"/>
                <a:gd name="T29" fmla="*/ 0 h 23"/>
                <a:gd name="T30" fmla="*/ 8 w 19"/>
                <a:gd name="T31" fmla="*/ 0 h 23"/>
                <a:gd name="T32" fmla="*/ 8 w 19"/>
                <a:gd name="T33" fmla="*/ 0 h 23"/>
                <a:gd name="T34" fmla="*/ 4 w 19"/>
                <a:gd name="T35" fmla="*/ 12 h 23"/>
                <a:gd name="T36" fmla="*/ 4 w 19"/>
                <a:gd name="T37" fmla="*/ 15 h 23"/>
                <a:gd name="T38" fmla="*/ 0 w 19"/>
                <a:gd name="T39" fmla="*/ 19 h 23"/>
                <a:gd name="T40" fmla="*/ 0 w 19"/>
                <a:gd name="T41" fmla="*/ 23 h 23"/>
                <a:gd name="T42" fmla="*/ 0 w 19"/>
                <a:gd name="T4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0" y="23"/>
                  </a:lnTo>
                  <a:lnTo>
                    <a:pt x="8" y="23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6" name="Freeform 88"/>
            <p:cNvSpPr/>
            <p:nvPr/>
          </p:nvSpPr>
          <p:spPr bwMode="auto">
            <a:xfrm>
              <a:off x="5012247" y="2508208"/>
              <a:ext cx="86205" cy="95211"/>
            </a:xfrm>
            <a:custGeom>
              <a:avLst/>
              <a:gdLst>
                <a:gd name="T0" fmla="*/ 4 w 67"/>
                <a:gd name="T1" fmla="*/ 63 h 74"/>
                <a:gd name="T2" fmla="*/ 4 w 67"/>
                <a:gd name="T3" fmla="*/ 63 h 74"/>
                <a:gd name="T4" fmla="*/ 4 w 67"/>
                <a:gd name="T5" fmla="*/ 63 h 74"/>
                <a:gd name="T6" fmla="*/ 4 w 67"/>
                <a:gd name="T7" fmla="*/ 59 h 74"/>
                <a:gd name="T8" fmla="*/ 4 w 67"/>
                <a:gd name="T9" fmla="*/ 56 h 74"/>
                <a:gd name="T10" fmla="*/ 4 w 67"/>
                <a:gd name="T11" fmla="*/ 52 h 74"/>
                <a:gd name="T12" fmla="*/ 4 w 67"/>
                <a:gd name="T13" fmla="*/ 48 h 74"/>
                <a:gd name="T14" fmla="*/ 8 w 67"/>
                <a:gd name="T15" fmla="*/ 48 h 74"/>
                <a:gd name="T16" fmla="*/ 8 w 67"/>
                <a:gd name="T17" fmla="*/ 45 h 74"/>
                <a:gd name="T18" fmla="*/ 8 w 67"/>
                <a:gd name="T19" fmla="*/ 41 h 74"/>
                <a:gd name="T20" fmla="*/ 8 w 67"/>
                <a:gd name="T21" fmla="*/ 41 h 74"/>
                <a:gd name="T22" fmla="*/ 8 w 67"/>
                <a:gd name="T23" fmla="*/ 26 h 74"/>
                <a:gd name="T24" fmla="*/ 8 w 67"/>
                <a:gd name="T25" fmla="*/ 26 h 74"/>
                <a:gd name="T26" fmla="*/ 8 w 67"/>
                <a:gd name="T27" fmla="*/ 22 h 74"/>
                <a:gd name="T28" fmla="*/ 8 w 67"/>
                <a:gd name="T29" fmla="*/ 19 h 74"/>
                <a:gd name="T30" fmla="*/ 8 w 67"/>
                <a:gd name="T31" fmla="*/ 19 h 74"/>
                <a:gd name="T32" fmla="*/ 8 w 67"/>
                <a:gd name="T33" fmla="*/ 15 h 74"/>
                <a:gd name="T34" fmla="*/ 8 w 67"/>
                <a:gd name="T35" fmla="*/ 15 h 74"/>
                <a:gd name="T36" fmla="*/ 11 w 67"/>
                <a:gd name="T37" fmla="*/ 15 h 74"/>
                <a:gd name="T38" fmla="*/ 11 w 67"/>
                <a:gd name="T39" fmla="*/ 11 h 74"/>
                <a:gd name="T40" fmla="*/ 15 w 67"/>
                <a:gd name="T41" fmla="*/ 11 h 74"/>
                <a:gd name="T42" fmla="*/ 19 w 67"/>
                <a:gd name="T43" fmla="*/ 15 h 74"/>
                <a:gd name="T44" fmla="*/ 22 w 67"/>
                <a:gd name="T45" fmla="*/ 19 h 74"/>
                <a:gd name="T46" fmla="*/ 22 w 67"/>
                <a:gd name="T47" fmla="*/ 19 h 74"/>
                <a:gd name="T48" fmla="*/ 26 w 67"/>
                <a:gd name="T49" fmla="*/ 19 h 74"/>
                <a:gd name="T50" fmla="*/ 59 w 67"/>
                <a:gd name="T51" fmla="*/ 0 h 74"/>
                <a:gd name="T52" fmla="*/ 67 w 67"/>
                <a:gd name="T53" fmla="*/ 19 h 74"/>
                <a:gd name="T54" fmla="*/ 67 w 67"/>
                <a:gd name="T55" fmla="*/ 19 h 74"/>
                <a:gd name="T56" fmla="*/ 59 w 67"/>
                <a:gd name="T57" fmla="*/ 26 h 74"/>
                <a:gd name="T58" fmla="*/ 37 w 67"/>
                <a:gd name="T59" fmla="*/ 30 h 74"/>
                <a:gd name="T60" fmla="*/ 56 w 67"/>
                <a:gd name="T61" fmla="*/ 48 h 74"/>
                <a:gd name="T62" fmla="*/ 48 w 67"/>
                <a:gd name="T63" fmla="*/ 56 h 74"/>
                <a:gd name="T64" fmla="*/ 48 w 67"/>
                <a:gd name="T65" fmla="*/ 63 h 74"/>
                <a:gd name="T66" fmla="*/ 33 w 67"/>
                <a:gd name="T67" fmla="*/ 63 h 74"/>
                <a:gd name="T68" fmla="*/ 22 w 67"/>
                <a:gd name="T69" fmla="*/ 74 h 74"/>
                <a:gd name="T70" fmla="*/ 8 w 67"/>
                <a:gd name="T71" fmla="*/ 71 h 74"/>
                <a:gd name="T72" fmla="*/ 0 w 67"/>
                <a:gd name="T73" fmla="*/ 71 h 74"/>
                <a:gd name="T74" fmla="*/ 0 w 67"/>
                <a:gd name="T75" fmla="*/ 71 h 74"/>
                <a:gd name="T76" fmla="*/ 4 w 67"/>
                <a:gd name="T77" fmla="*/ 67 h 74"/>
                <a:gd name="T78" fmla="*/ 4 w 67"/>
                <a:gd name="T79" fmla="*/ 63 h 74"/>
                <a:gd name="T80" fmla="*/ 4 w 67"/>
                <a:gd name="T81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74"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59" y="0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59" y="26"/>
                  </a:lnTo>
                  <a:lnTo>
                    <a:pt x="37" y="30"/>
                  </a:lnTo>
                  <a:lnTo>
                    <a:pt x="56" y="48"/>
                  </a:lnTo>
                  <a:lnTo>
                    <a:pt x="48" y="56"/>
                  </a:lnTo>
                  <a:lnTo>
                    <a:pt x="48" y="63"/>
                  </a:lnTo>
                  <a:lnTo>
                    <a:pt x="33" y="63"/>
                  </a:lnTo>
                  <a:lnTo>
                    <a:pt x="22" y="74"/>
                  </a:lnTo>
                  <a:lnTo>
                    <a:pt x="8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7" name="Freeform 89"/>
            <p:cNvSpPr/>
            <p:nvPr/>
          </p:nvSpPr>
          <p:spPr bwMode="auto">
            <a:xfrm>
              <a:off x="5012246" y="2532654"/>
              <a:ext cx="438742" cy="333238"/>
            </a:xfrm>
            <a:custGeom>
              <a:avLst/>
              <a:gdLst>
                <a:gd name="T0" fmla="*/ 207 w 341"/>
                <a:gd name="T1" fmla="*/ 55 h 259"/>
                <a:gd name="T2" fmla="*/ 82 w 341"/>
                <a:gd name="T3" fmla="*/ 3 h 259"/>
                <a:gd name="T4" fmla="*/ 37 w 341"/>
                <a:gd name="T5" fmla="*/ 11 h 259"/>
                <a:gd name="T6" fmla="*/ 48 w 341"/>
                <a:gd name="T7" fmla="*/ 44 h 259"/>
                <a:gd name="T8" fmla="*/ 8 w 341"/>
                <a:gd name="T9" fmla="*/ 52 h 259"/>
                <a:gd name="T10" fmla="*/ 0 w 341"/>
                <a:gd name="T11" fmla="*/ 63 h 259"/>
                <a:gd name="T12" fmla="*/ 0 w 341"/>
                <a:gd name="T13" fmla="*/ 66 h 259"/>
                <a:gd name="T14" fmla="*/ 8 w 341"/>
                <a:gd name="T15" fmla="*/ 70 h 259"/>
                <a:gd name="T16" fmla="*/ 15 w 341"/>
                <a:gd name="T17" fmla="*/ 81 h 259"/>
                <a:gd name="T18" fmla="*/ 22 w 341"/>
                <a:gd name="T19" fmla="*/ 89 h 259"/>
                <a:gd name="T20" fmla="*/ 26 w 341"/>
                <a:gd name="T21" fmla="*/ 96 h 259"/>
                <a:gd name="T22" fmla="*/ 33 w 341"/>
                <a:gd name="T23" fmla="*/ 103 h 259"/>
                <a:gd name="T24" fmla="*/ 41 w 341"/>
                <a:gd name="T25" fmla="*/ 115 h 259"/>
                <a:gd name="T26" fmla="*/ 45 w 341"/>
                <a:gd name="T27" fmla="*/ 122 h 259"/>
                <a:gd name="T28" fmla="*/ 48 w 341"/>
                <a:gd name="T29" fmla="*/ 129 h 259"/>
                <a:gd name="T30" fmla="*/ 56 w 341"/>
                <a:gd name="T31" fmla="*/ 129 h 259"/>
                <a:gd name="T32" fmla="*/ 67 w 341"/>
                <a:gd name="T33" fmla="*/ 141 h 259"/>
                <a:gd name="T34" fmla="*/ 67 w 341"/>
                <a:gd name="T35" fmla="*/ 144 h 259"/>
                <a:gd name="T36" fmla="*/ 74 w 341"/>
                <a:gd name="T37" fmla="*/ 159 h 259"/>
                <a:gd name="T38" fmla="*/ 74 w 341"/>
                <a:gd name="T39" fmla="*/ 167 h 259"/>
                <a:gd name="T40" fmla="*/ 78 w 341"/>
                <a:gd name="T41" fmla="*/ 178 h 259"/>
                <a:gd name="T42" fmla="*/ 89 w 341"/>
                <a:gd name="T43" fmla="*/ 192 h 259"/>
                <a:gd name="T44" fmla="*/ 96 w 341"/>
                <a:gd name="T45" fmla="*/ 196 h 259"/>
                <a:gd name="T46" fmla="*/ 104 w 341"/>
                <a:gd name="T47" fmla="*/ 200 h 259"/>
                <a:gd name="T48" fmla="*/ 107 w 341"/>
                <a:gd name="T49" fmla="*/ 204 h 259"/>
                <a:gd name="T50" fmla="*/ 115 w 341"/>
                <a:gd name="T51" fmla="*/ 222 h 259"/>
                <a:gd name="T52" fmla="*/ 133 w 341"/>
                <a:gd name="T53" fmla="*/ 241 h 259"/>
                <a:gd name="T54" fmla="*/ 141 w 341"/>
                <a:gd name="T55" fmla="*/ 252 h 259"/>
                <a:gd name="T56" fmla="*/ 152 w 341"/>
                <a:gd name="T57" fmla="*/ 244 h 259"/>
                <a:gd name="T58" fmla="*/ 156 w 341"/>
                <a:gd name="T59" fmla="*/ 233 h 259"/>
                <a:gd name="T60" fmla="*/ 185 w 341"/>
                <a:gd name="T61" fmla="*/ 241 h 259"/>
                <a:gd name="T62" fmla="*/ 230 w 341"/>
                <a:gd name="T63" fmla="*/ 226 h 259"/>
                <a:gd name="T64" fmla="*/ 337 w 341"/>
                <a:gd name="T65" fmla="*/ 152 h 259"/>
                <a:gd name="T66" fmla="*/ 282 w 341"/>
                <a:gd name="T67" fmla="*/ 148 h 259"/>
                <a:gd name="T68" fmla="*/ 274 w 341"/>
                <a:gd name="T69" fmla="*/ 126 h 259"/>
                <a:gd name="T70" fmla="*/ 274 w 341"/>
                <a:gd name="T71" fmla="*/ 126 h 259"/>
                <a:gd name="T72" fmla="*/ 270 w 341"/>
                <a:gd name="T73" fmla="*/ 122 h 259"/>
                <a:gd name="T74" fmla="*/ 263 w 341"/>
                <a:gd name="T75" fmla="*/ 118 h 259"/>
                <a:gd name="T76" fmla="*/ 259 w 341"/>
                <a:gd name="T77" fmla="*/ 115 h 259"/>
                <a:gd name="T78" fmla="*/ 248 w 341"/>
                <a:gd name="T79" fmla="*/ 100 h 259"/>
                <a:gd name="T80" fmla="*/ 248 w 341"/>
                <a:gd name="T81" fmla="*/ 89 h 259"/>
                <a:gd name="T82" fmla="*/ 244 w 341"/>
                <a:gd name="T83" fmla="*/ 85 h 259"/>
                <a:gd name="T84" fmla="*/ 233 w 341"/>
                <a:gd name="T85" fmla="*/ 74 h 259"/>
                <a:gd name="T86" fmla="*/ 237 w 341"/>
                <a:gd name="T87" fmla="*/ 74 h 259"/>
                <a:gd name="T88" fmla="*/ 226 w 341"/>
                <a:gd name="T89" fmla="*/ 70 h 259"/>
                <a:gd name="T90" fmla="*/ 219 w 341"/>
                <a:gd name="T91" fmla="*/ 59 h 259"/>
                <a:gd name="T92" fmla="*/ 219 w 341"/>
                <a:gd name="T93" fmla="*/ 5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259">
                  <a:moveTo>
                    <a:pt x="219" y="55"/>
                  </a:moveTo>
                  <a:lnTo>
                    <a:pt x="207" y="59"/>
                  </a:lnTo>
                  <a:lnTo>
                    <a:pt x="207" y="55"/>
                  </a:lnTo>
                  <a:lnTo>
                    <a:pt x="193" y="52"/>
                  </a:lnTo>
                  <a:lnTo>
                    <a:pt x="159" y="52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37" y="11"/>
                  </a:lnTo>
                  <a:lnTo>
                    <a:pt x="56" y="29"/>
                  </a:lnTo>
                  <a:lnTo>
                    <a:pt x="48" y="37"/>
                  </a:lnTo>
                  <a:lnTo>
                    <a:pt x="48" y="44"/>
                  </a:lnTo>
                  <a:lnTo>
                    <a:pt x="33" y="44"/>
                  </a:lnTo>
                  <a:lnTo>
                    <a:pt x="22" y="55"/>
                  </a:lnTo>
                  <a:lnTo>
                    <a:pt x="8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5" y="77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19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3" y="103"/>
                  </a:lnTo>
                  <a:lnTo>
                    <a:pt x="33" y="107"/>
                  </a:lnTo>
                  <a:lnTo>
                    <a:pt x="37" y="107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45" y="118"/>
                  </a:lnTo>
                  <a:lnTo>
                    <a:pt x="45" y="122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52" y="129"/>
                  </a:lnTo>
                  <a:lnTo>
                    <a:pt x="56" y="129"/>
                  </a:lnTo>
                  <a:lnTo>
                    <a:pt x="59" y="133"/>
                  </a:lnTo>
                  <a:lnTo>
                    <a:pt x="63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70" y="148"/>
                  </a:lnTo>
                  <a:lnTo>
                    <a:pt x="74" y="152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4" y="163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9" y="192"/>
                  </a:lnTo>
                  <a:lnTo>
                    <a:pt x="89" y="192"/>
                  </a:lnTo>
                  <a:lnTo>
                    <a:pt x="93" y="192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11" y="218"/>
                  </a:lnTo>
                  <a:lnTo>
                    <a:pt x="115" y="218"/>
                  </a:lnTo>
                  <a:lnTo>
                    <a:pt x="115" y="222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41"/>
                  </a:lnTo>
                  <a:lnTo>
                    <a:pt x="137" y="24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45" y="252"/>
                  </a:lnTo>
                  <a:lnTo>
                    <a:pt x="148" y="248"/>
                  </a:lnTo>
                  <a:lnTo>
                    <a:pt x="152" y="244"/>
                  </a:lnTo>
                  <a:lnTo>
                    <a:pt x="148" y="241"/>
                  </a:lnTo>
                  <a:lnTo>
                    <a:pt x="152" y="233"/>
                  </a:lnTo>
                  <a:lnTo>
                    <a:pt x="156" y="233"/>
                  </a:lnTo>
                  <a:lnTo>
                    <a:pt x="159" y="237"/>
                  </a:lnTo>
                  <a:lnTo>
                    <a:pt x="170" y="237"/>
                  </a:lnTo>
                  <a:lnTo>
                    <a:pt x="185" y="241"/>
                  </a:lnTo>
                  <a:lnTo>
                    <a:pt x="200" y="248"/>
                  </a:lnTo>
                  <a:lnTo>
                    <a:pt x="200" y="259"/>
                  </a:lnTo>
                  <a:lnTo>
                    <a:pt x="230" y="226"/>
                  </a:lnTo>
                  <a:lnTo>
                    <a:pt x="337" y="196"/>
                  </a:lnTo>
                  <a:lnTo>
                    <a:pt x="341" y="163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0" y="155"/>
                  </a:lnTo>
                  <a:lnTo>
                    <a:pt x="282" y="148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9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59" y="115"/>
                  </a:lnTo>
                  <a:lnTo>
                    <a:pt x="259" y="111"/>
                  </a:lnTo>
                  <a:lnTo>
                    <a:pt x="252" y="100"/>
                  </a:lnTo>
                  <a:lnTo>
                    <a:pt x="248" y="100"/>
                  </a:lnTo>
                  <a:lnTo>
                    <a:pt x="248" y="100"/>
                  </a:lnTo>
                  <a:lnTo>
                    <a:pt x="248" y="96"/>
                  </a:lnTo>
                  <a:lnTo>
                    <a:pt x="248" y="89"/>
                  </a:lnTo>
                  <a:lnTo>
                    <a:pt x="248" y="89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7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26" y="70"/>
                  </a:lnTo>
                  <a:lnTo>
                    <a:pt x="222" y="63"/>
                  </a:lnTo>
                  <a:lnTo>
                    <a:pt x="222" y="59"/>
                  </a:lnTo>
                  <a:lnTo>
                    <a:pt x="219" y="59"/>
                  </a:lnTo>
                  <a:lnTo>
                    <a:pt x="219" y="55"/>
                  </a:lnTo>
                  <a:lnTo>
                    <a:pt x="219" y="59"/>
                  </a:lnTo>
                  <a:lnTo>
                    <a:pt x="21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Freeform 90"/>
            <p:cNvSpPr/>
            <p:nvPr/>
          </p:nvSpPr>
          <p:spPr bwMode="auto">
            <a:xfrm>
              <a:off x="5350632" y="2656170"/>
              <a:ext cx="14153" cy="33452"/>
            </a:xfrm>
            <a:custGeom>
              <a:avLst/>
              <a:gdLst>
                <a:gd name="T0" fmla="*/ 7 w 11"/>
                <a:gd name="T1" fmla="*/ 26 h 26"/>
                <a:gd name="T2" fmla="*/ 7 w 11"/>
                <a:gd name="T3" fmla="*/ 26 h 26"/>
                <a:gd name="T4" fmla="*/ 0 w 11"/>
                <a:gd name="T5" fmla="*/ 22 h 26"/>
                <a:gd name="T6" fmla="*/ 0 w 11"/>
                <a:gd name="T7" fmla="*/ 22 h 26"/>
                <a:gd name="T8" fmla="*/ 0 w 11"/>
                <a:gd name="T9" fmla="*/ 22 h 26"/>
                <a:gd name="T10" fmla="*/ 0 w 11"/>
                <a:gd name="T11" fmla="*/ 19 h 26"/>
                <a:gd name="T12" fmla="*/ 0 w 11"/>
                <a:gd name="T13" fmla="*/ 19 h 26"/>
                <a:gd name="T14" fmla="*/ 0 w 11"/>
                <a:gd name="T15" fmla="*/ 15 h 26"/>
                <a:gd name="T16" fmla="*/ 0 w 11"/>
                <a:gd name="T17" fmla="*/ 11 h 26"/>
                <a:gd name="T18" fmla="*/ 0 w 11"/>
                <a:gd name="T19" fmla="*/ 11 h 26"/>
                <a:gd name="T20" fmla="*/ 0 w 11"/>
                <a:gd name="T21" fmla="*/ 11 h 26"/>
                <a:gd name="T22" fmla="*/ 0 w 11"/>
                <a:gd name="T23" fmla="*/ 7 h 26"/>
                <a:gd name="T24" fmla="*/ 0 w 11"/>
                <a:gd name="T25" fmla="*/ 7 h 26"/>
                <a:gd name="T26" fmla="*/ 0 w 11"/>
                <a:gd name="T27" fmla="*/ 4 h 26"/>
                <a:gd name="T28" fmla="*/ 4 w 11"/>
                <a:gd name="T29" fmla="*/ 4 h 26"/>
                <a:gd name="T30" fmla="*/ 4 w 11"/>
                <a:gd name="T31" fmla="*/ 4 h 26"/>
                <a:gd name="T32" fmla="*/ 4 w 11"/>
                <a:gd name="T33" fmla="*/ 4 h 26"/>
                <a:gd name="T34" fmla="*/ 4 w 11"/>
                <a:gd name="T35" fmla="*/ 0 h 26"/>
                <a:gd name="T36" fmla="*/ 4 w 11"/>
                <a:gd name="T37" fmla="*/ 0 h 26"/>
                <a:gd name="T38" fmla="*/ 7 w 11"/>
                <a:gd name="T39" fmla="*/ 4 h 26"/>
                <a:gd name="T40" fmla="*/ 7 w 11"/>
                <a:gd name="T41" fmla="*/ 4 h 26"/>
                <a:gd name="T42" fmla="*/ 11 w 11"/>
                <a:gd name="T43" fmla="*/ 4 h 26"/>
                <a:gd name="T44" fmla="*/ 11 w 11"/>
                <a:gd name="T45" fmla="*/ 4 h 26"/>
                <a:gd name="T46" fmla="*/ 7 w 11"/>
                <a:gd name="T47" fmla="*/ 11 h 26"/>
                <a:gd name="T48" fmla="*/ 7 w 11"/>
                <a:gd name="T49" fmla="*/ 11 h 26"/>
                <a:gd name="T50" fmla="*/ 7 w 11"/>
                <a:gd name="T51" fmla="*/ 15 h 26"/>
                <a:gd name="T52" fmla="*/ 11 w 11"/>
                <a:gd name="T53" fmla="*/ 15 h 26"/>
                <a:gd name="T54" fmla="*/ 11 w 11"/>
                <a:gd name="T55" fmla="*/ 19 h 26"/>
                <a:gd name="T56" fmla="*/ 11 w 11"/>
                <a:gd name="T57" fmla="*/ 26 h 26"/>
                <a:gd name="T58" fmla="*/ 7 w 11"/>
                <a:gd name="T59" fmla="*/ 26 h 26"/>
                <a:gd name="T60" fmla="*/ 7 w 11"/>
                <a:gd name="T6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26">
                  <a:moveTo>
                    <a:pt x="7" y="26"/>
                  </a:moveTo>
                  <a:lnTo>
                    <a:pt x="7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9" name="Freeform 91"/>
            <p:cNvSpPr/>
            <p:nvPr/>
          </p:nvSpPr>
          <p:spPr bwMode="auto">
            <a:xfrm>
              <a:off x="5364785" y="2661317"/>
              <a:ext cx="105504" cy="70765"/>
            </a:xfrm>
            <a:custGeom>
              <a:avLst/>
              <a:gdLst>
                <a:gd name="T0" fmla="*/ 0 w 82"/>
                <a:gd name="T1" fmla="*/ 26 h 55"/>
                <a:gd name="T2" fmla="*/ 0 w 82"/>
                <a:gd name="T3" fmla="*/ 33 h 55"/>
                <a:gd name="T4" fmla="*/ 4 w 82"/>
                <a:gd name="T5" fmla="*/ 37 h 55"/>
                <a:gd name="T6" fmla="*/ 8 w 82"/>
                <a:gd name="T7" fmla="*/ 48 h 55"/>
                <a:gd name="T8" fmla="*/ 56 w 82"/>
                <a:gd name="T9" fmla="*/ 55 h 55"/>
                <a:gd name="T10" fmla="*/ 63 w 82"/>
                <a:gd name="T11" fmla="*/ 52 h 55"/>
                <a:gd name="T12" fmla="*/ 78 w 82"/>
                <a:gd name="T13" fmla="*/ 11 h 55"/>
                <a:gd name="T14" fmla="*/ 82 w 82"/>
                <a:gd name="T15" fmla="*/ 11 h 55"/>
                <a:gd name="T16" fmla="*/ 78 w 82"/>
                <a:gd name="T17" fmla="*/ 7 h 55"/>
                <a:gd name="T18" fmla="*/ 78 w 82"/>
                <a:gd name="T19" fmla="*/ 3 h 55"/>
                <a:gd name="T20" fmla="*/ 78 w 82"/>
                <a:gd name="T21" fmla="*/ 7 h 55"/>
                <a:gd name="T22" fmla="*/ 78 w 82"/>
                <a:gd name="T23" fmla="*/ 3 h 55"/>
                <a:gd name="T24" fmla="*/ 78 w 82"/>
                <a:gd name="T25" fmla="*/ 3 h 55"/>
                <a:gd name="T26" fmla="*/ 74 w 82"/>
                <a:gd name="T27" fmla="*/ 3 h 55"/>
                <a:gd name="T28" fmla="*/ 74 w 82"/>
                <a:gd name="T29" fmla="*/ 0 h 55"/>
                <a:gd name="T30" fmla="*/ 74 w 82"/>
                <a:gd name="T31" fmla="*/ 0 h 55"/>
                <a:gd name="T32" fmla="*/ 74 w 82"/>
                <a:gd name="T33" fmla="*/ 0 h 55"/>
                <a:gd name="T34" fmla="*/ 70 w 82"/>
                <a:gd name="T35" fmla="*/ 3 h 55"/>
                <a:gd name="T36" fmla="*/ 63 w 82"/>
                <a:gd name="T37" fmla="*/ 7 h 55"/>
                <a:gd name="T38" fmla="*/ 63 w 82"/>
                <a:gd name="T39" fmla="*/ 11 h 55"/>
                <a:gd name="T40" fmla="*/ 52 w 82"/>
                <a:gd name="T41" fmla="*/ 18 h 55"/>
                <a:gd name="T42" fmla="*/ 52 w 82"/>
                <a:gd name="T43" fmla="*/ 22 h 55"/>
                <a:gd name="T44" fmla="*/ 52 w 82"/>
                <a:gd name="T45" fmla="*/ 22 h 55"/>
                <a:gd name="T46" fmla="*/ 52 w 82"/>
                <a:gd name="T47" fmla="*/ 22 h 55"/>
                <a:gd name="T48" fmla="*/ 48 w 82"/>
                <a:gd name="T49" fmla="*/ 26 h 55"/>
                <a:gd name="T50" fmla="*/ 48 w 82"/>
                <a:gd name="T51" fmla="*/ 26 h 55"/>
                <a:gd name="T52" fmla="*/ 45 w 82"/>
                <a:gd name="T53" fmla="*/ 26 h 55"/>
                <a:gd name="T54" fmla="*/ 45 w 82"/>
                <a:gd name="T55" fmla="*/ 26 h 55"/>
                <a:gd name="T56" fmla="*/ 45 w 82"/>
                <a:gd name="T57" fmla="*/ 29 h 55"/>
                <a:gd name="T58" fmla="*/ 45 w 82"/>
                <a:gd name="T59" fmla="*/ 29 h 55"/>
                <a:gd name="T60" fmla="*/ 41 w 82"/>
                <a:gd name="T61" fmla="*/ 29 h 55"/>
                <a:gd name="T62" fmla="*/ 37 w 82"/>
                <a:gd name="T63" fmla="*/ 29 h 55"/>
                <a:gd name="T64" fmla="*/ 33 w 82"/>
                <a:gd name="T65" fmla="*/ 33 h 55"/>
                <a:gd name="T66" fmla="*/ 33 w 82"/>
                <a:gd name="T67" fmla="*/ 29 h 55"/>
                <a:gd name="T68" fmla="*/ 30 w 82"/>
                <a:gd name="T69" fmla="*/ 29 h 55"/>
                <a:gd name="T70" fmla="*/ 26 w 82"/>
                <a:gd name="T71" fmla="*/ 29 h 55"/>
                <a:gd name="T72" fmla="*/ 26 w 82"/>
                <a:gd name="T73" fmla="*/ 29 h 55"/>
                <a:gd name="T74" fmla="*/ 19 w 82"/>
                <a:gd name="T75" fmla="*/ 29 h 55"/>
                <a:gd name="T76" fmla="*/ 11 w 82"/>
                <a:gd name="T77" fmla="*/ 33 h 55"/>
                <a:gd name="T78" fmla="*/ 11 w 82"/>
                <a:gd name="T79" fmla="*/ 33 h 55"/>
                <a:gd name="T80" fmla="*/ 8 w 82"/>
                <a:gd name="T81" fmla="*/ 33 h 55"/>
                <a:gd name="T82" fmla="*/ 4 w 82"/>
                <a:gd name="T83" fmla="*/ 33 h 55"/>
                <a:gd name="T84" fmla="*/ 4 w 82"/>
                <a:gd name="T85" fmla="*/ 26 h 55"/>
                <a:gd name="T86" fmla="*/ 4 w 82"/>
                <a:gd name="T87" fmla="*/ 29 h 55"/>
                <a:gd name="T88" fmla="*/ 0 w 82"/>
                <a:gd name="T89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" h="55">
                  <a:moveTo>
                    <a:pt x="0" y="26"/>
                  </a:moveTo>
                  <a:lnTo>
                    <a:pt x="0" y="33"/>
                  </a:lnTo>
                  <a:lnTo>
                    <a:pt x="4" y="37"/>
                  </a:lnTo>
                  <a:lnTo>
                    <a:pt x="8" y="48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78" y="11"/>
                  </a:lnTo>
                  <a:lnTo>
                    <a:pt x="82" y="11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Freeform 92"/>
            <p:cNvSpPr>
              <a:spLocks noEditPoints="1"/>
            </p:cNvSpPr>
            <p:nvPr/>
          </p:nvSpPr>
          <p:spPr bwMode="auto">
            <a:xfrm>
              <a:off x="3721756" y="2388551"/>
              <a:ext cx="61758" cy="24446"/>
            </a:xfrm>
            <a:custGeom>
              <a:avLst/>
              <a:gdLst>
                <a:gd name="T0" fmla="*/ 18 w 48"/>
                <a:gd name="T1" fmla="*/ 0 h 19"/>
                <a:gd name="T2" fmla="*/ 22 w 48"/>
                <a:gd name="T3" fmla="*/ 4 h 19"/>
                <a:gd name="T4" fmla="*/ 22 w 48"/>
                <a:gd name="T5" fmla="*/ 0 h 19"/>
                <a:gd name="T6" fmla="*/ 18 w 48"/>
                <a:gd name="T7" fmla="*/ 0 h 19"/>
                <a:gd name="T8" fmla="*/ 18 w 48"/>
                <a:gd name="T9" fmla="*/ 0 h 19"/>
                <a:gd name="T10" fmla="*/ 18 w 48"/>
                <a:gd name="T11" fmla="*/ 0 h 19"/>
                <a:gd name="T12" fmla="*/ 3 w 48"/>
                <a:gd name="T13" fmla="*/ 0 h 19"/>
                <a:gd name="T14" fmla="*/ 7 w 48"/>
                <a:gd name="T15" fmla="*/ 4 h 19"/>
                <a:gd name="T16" fmla="*/ 7 w 48"/>
                <a:gd name="T17" fmla="*/ 0 h 19"/>
                <a:gd name="T18" fmla="*/ 3 w 48"/>
                <a:gd name="T19" fmla="*/ 0 h 19"/>
                <a:gd name="T20" fmla="*/ 3 w 48"/>
                <a:gd name="T21" fmla="*/ 0 h 19"/>
                <a:gd name="T22" fmla="*/ 0 w 48"/>
                <a:gd name="T23" fmla="*/ 4 h 19"/>
                <a:gd name="T24" fmla="*/ 0 w 48"/>
                <a:gd name="T25" fmla="*/ 8 h 19"/>
                <a:gd name="T26" fmla="*/ 3 w 48"/>
                <a:gd name="T27" fmla="*/ 8 h 19"/>
                <a:gd name="T28" fmla="*/ 3 w 48"/>
                <a:gd name="T29" fmla="*/ 8 h 19"/>
                <a:gd name="T30" fmla="*/ 3 w 48"/>
                <a:gd name="T31" fmla="*/ 4 h 19"/>
                <a:gd name="T32" fmla="*/ 0 w 48"/>
                <a:gd name="T33" fmla="*/ 4 h 19"/>
                <a:gd name="T34" fmla="*/ 0 w 48"/>
                <a:gd name="T35" fmla="*/ 4 h 19"/>
                <a:gd name="T36" fmla="*/ 44 w 48"/>
                <a:gd name="T37" fmla="*/ 19 h 19"/>
                <a:gd name="T38" fmla="*/ 40 w 48"/>
                <a:gd name="T39" fmla="*/ 19 h 19"/>
                <a:gd name="T40" fmla="*/ 40 w 48"/>
                <a:gd name="T41" fmla="*/ 19 h 19"/>
                <a:gd name="T42" fmla="*/ 48 w 48"/>
                <a:gd name="T43" fmla="*/ 19 h 19"/>
                <a:gd name="T44" fmla="*/ 48 w 48"/>
                <a:gd name="T45" fmla="*/ 19 h 19"/>
                <a:gd name="T46" fmla="*/ 48 w 48"/>
                <a:gd name="T47" fmla="*/ 19 h 19"/>
                <a:gd name="T48" fmla="*/ 44 w 48"/>
                <a:gd name="T4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9">
                  <a:moveTo>
                    <a:pt x="18" y="0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3" y="0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4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44" y="19"/>
                  </a:moveTo>
                  <a:lnTo>
                    <a:pt x="40" y="19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1" name="Freeform 93"/>
            <p:cNvSpPr/>
            <p:nvPr/>
          </p:nvSpPr>
          <p:spPr bwMode="auto">
            <a:xfrm>
              <a:off x="3945630" y="2522360"/>
              <a:ext cx="9007" cy="5147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0 w 2"/>
                <a:gd name="T5" fmla="*/ 0 h 1"/>
                <a:gd name="T6" fmla="*/ 2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2" name="Freeform 94"/>
            <p:cNvSpPr>
              <a:spLocks noEditPoints="1"/>
            </p:cNvSpPr>
            <p:nvPr/>
          </p:nvSpPr>
          <p:spPr bwMode="auto">
            <a:xfrm>
              <a:off x="3926331" y="2603418"/>
              <a:ext cx="95211" cy="28306"/>
            </a:xfrm>
            <a:custGeom>
              <a:avLst/>
              <a:gdLst>
                <a:gd name="T0" fmla="*/ 3 w 20"/>
                <a:gd name="T1" fmla="*/ 4 h 6"/>
                <a:gd name="T2" fmla="*/ 3 w 20"/>
                <a:gd name="T3" fmla="*/ 4 h 6"/>
                <a:gd name="T4" fmla="*/ 3 w 20"/>
                <a:gd name="T5" fmla="*/ 4 h 6"/>
                <a:gd name="T6" fmla="*/ 4 w 20"/>
                <a:gd name="T7" fmla="*/ 4 h 6"/>
                <a:gd name="T8" fmla="*/ 4 w 20"/>
                <a:gd name="T9" fmla="*/ 4 h 6"/>
                <a:gd name="T10" fmla="*/ 3 w 20"/>
                <a:gd name="T11" fmla="*/ 4 h 6"/>
                <a:gd name="T12" fmla="*/ 0 w 20"/>
                <a:gd name="T13" fmla="*/ 6 h 6"/>
                <a:gd name="T14" fmla="*/ 0 w 20"/>
                <a:gd name="T15" fmla="*/ 6 h 6"/>
                <a:gd name="T16" fmla="*/ 0 w 20"/>
                <a:gd name="T17" fmla="*/ 5 h 6"/>
                <a:gd name="T18" fmla="*/ 1 w 20"/>
                <a:gd name="T19" fmla="*/ 5 h 6"/>
                <a:gd name="T20" fmla="*/ 1 w 20"/>
                <a:gd name="T21" fmla="*/ 6 h 6"/>
                <a:gd name="T22" fmla="*/ 0 w 20"/>
                <a:gd name="T23" fmla="*/ 6 h 6"/>
                <a:gd name="T24" fmla="*/ 0 w 20"/>
                <a:gd name="T25" fmla="*/ 6 h 6"/>
                <a:gd name="T26" fmla="*/ 1 w 20"/>
                <a:gd name="T27" fmla="*/ 3 h 6"/>
                <a:gd name="T28" fmla="*/ 1 w 20"/>
                <a:gd name="T29" fmla="*/ 2 h 6"/>
                <a:gd name="T30" fmla="*/ 1 w 20"/>
                <a:gd name="T31" fmla="*/ 1 h 6"/>
                <a:gd name="T32" fmla="*/ 1 w 20"/>
                <a:gd name="T33" fmla="*/ 1 h 6"/>
                <a:gd name="T34" fmla="*/ 2 w 20"/>
                <a:gd name="T35" fmla="*/ 1 h 6"/>
                <a:gd name="T36" fmla="*/ 2 w 20"/>
                <a:gd name="T37" fmla="*/ 2 h 6"/>
                <a:gd name="T38" fmla="*/ 1 w 20"/>
                <a:gd name="T39" fmla="*/ 3 h 6"/>
                <a:gd name="T40" fmla="*/ 8 w 20"/>
                <a:gd name="T41" fmla="*/ 4 h 6"/>
                <a:gd name="T42" fmla="*/ 7 w 20"/>
                <a:gd name="T43" fmla="*/ 4 h 6"/>
                <a:gd name="T44" fmla="*/ 6 w 20"/>
                <a:gd name="T45" fmla="*/ 5 h 6"/>
                <a:gd name="T46" fmla="*/ 5 w 20"/>
                <a:gd name="T47" fmla="*/ 4 h 6"/>
                <a:gd name="T48" fmla="*/ 4 w 20"/>
                <a:gd name="T49" fmla="*/ 4 h 6"/>
                <a:gd name="T50" fmla="*/ 5 w 20"/>
                <a:gd name="T51" fmla="*/ 3 h 6"/>
                <a:gd name="T52" fmla="*/ 6 w 20"/>
                <a:gd name="T53" fmla="*/ 3 h 6"/>
                <a:gd name="T54" fmla="*/ 7 w 20"/>
                <a:gd name="T55" fmla="*/ 3 h 6"/>
                <a:gd name="T56" fmla="*/ 7 w 20"/>
                <a:gd name="T57" fmla="*/ 3 h 6"/>
                <a:gd name="T58" fmla="*/ 8 w 20"/>
                <a:gd name="T59" fmla="*/ 3 h 6"/>
                <a:gd name="T60" fmla="*/ 8 w 20"/>
                <a:gd name="T61" fmla="*/ 4 h 6"/>
                <a:gd name="T62" fmla="*/ 10 w 20"/>
                <a:gd name="T63" fmla="*/ 4 h 6"/>
                <a:gd name="T64" fmla="*/ 9 w 20"/>
                <a:gd name="T65" fmla="*/ 5 h 6"/>
                <a:gd name="T66" fmla="*/ 10 w 20"/>
                <a:gd name="T67" fmla="*/ 6 h 6"/>
                <a:gd name="T68" fmla="*/ 11 w 20"/>
                <a:gd name="T69" fmla="*/ 5 h 6"/>
                <a:gd name="T70" fmla="*/ 12 w 20"/>
                <a:gd name="T71" fmla="*/ 5 h 6"/>
                <a:gd name="T72" fmla="*/ 11 w 20"/>
                <a:gd name="T73" fmla="*/ 4 h 6"/>
                <a:gd name="T74" fmla="*/ 11 w 20"/>
                <a:gd name="T75" fmla="*/ 4 h 6"/>
                <a:gd name="T76" fmla="*/ 10 w 20"/>
                <a:gd name="T77" fmla="*/ 4 h 6"/>
                <a:gd name="T78" fmla="*/ 18 w 20"/>
                <a:gd name="T79" fmla="*/ 1 h 6"/>
                <a:gd name="T80" fmla="*/ 19 w 20"/>
                <a:gd name="T81" fmla="*/ 0 h 6"/>
                <a:gd name="T82" fmla="*/ 19 w 20"/>
                <a:gd name="T83" fmla="*/ 0 h 6"/>
                <a:gd name="T84" fmla="*/ 20 w 20"/>
                <a:gd name="T85" fmla="*/ 0 h 6"/>
                <a:gd name="T86" fmla="*/ 19 w 20"/>
                <a:gd name="T87" fmla="*/ 0 h 6"/>
                <a:gd name="T88" fmla="*/ 18 w 20"/>
                <a:gd name="T89" fmla="*/ 1 h 6"/>
                <a:gd name="T90" fmla="*/ 15 w 20"/>
                <a:gd name="T91" fmla="*/ 4 h 6"/>
                <a:gd name="T92" fmla="*/ 16 w 20"/>
                <a:gd name="T93" fmla="*/ 3 h 6"/>
                <a:gd name="T94" fmla="*/ 16 w 20"/>
                <a:gd name="T95" fmla="*/ 3 h 6"/>
                <a:gd name="T96" fmla="*/ 18 w 20"/>
                <a:gd name="T97" fmla="*/ 2 h 6"/>
                <a:gd name="T98" fmla="*/ 18 w 20"/>
                <a:gd name="T99" fmla="*/ 3 h 6"/>
                <a:gd name="T100" fmla="*/ 17 w 20"/>
                <a:gd name="T101" fmla="*/ 4 h 6"/>
                <a:gd name="T102" fmla="*/ 16 w 20"/>
                <a:gd name="T103" fmla="*/ 4 h 6"/>
                <a:gd name="T104" fmla="*/ 15 w 20"/>
                <a:gd name="T10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" h="6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10" y="4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8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15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3" name="Freeform 95"/>
            <p:cNvSpPr>
              <a:spLocks noEditPoints="1"/>
            </p:cNvSpPr>
            <p:nvPr/>
          </p:nvSpPr>
          <p:spPr bwMode="auto">
            <a:xfrm>
              <a:off x="3769361" y="2842732"/>
              <a:ext cx="51465" cy="42459"/>
            </a:xfrm>
            <a:custGeom>
              <a:avLst/>
              <a:gdLst>
                <a:gd name="T0" fmla="*/ 1 w 11"/>
                <a:gd name="T1" fmla="*/ 1 h 9"/>
                <a:gd name="T2" fmla="*/ 2 w 11"/>
                <a:gd name="T3" fmla="*/ 0 h 9"/>
                <a:gd name="T4" fmla="*/ 1 w 11"/>
                <a:gd name="T5" fmla="*/ 0 h 9"/>
                <a:gd name="T6" fmla="*/ 1 w 11"/>
                <a:gd name="T7" fmla="*/ 0 h 9"/>
                <a:gd name="T8" fmla="*/ 0 w 11"/>
                <a:gd name="T9" fmla="*/ 0 h 9"/>
                <a:gd name="T10" fmla="*/ 0 w 11"/>
                <a:gd name="T11" fmla="*/ 0 h 9"/>
                <a:gd name="T12" fmla="*/ 0 w 11"/>
                <a:gd name="T13" fmla="*/ 0 h 9"/>
                <a:gd name="T14" fmla="*/ 1 w 11"/>
                <a:gd name="T15" fmla="*/ 1 h 9"/>
                <a:gd name="T16" fmla="*/ 2 w 11"/>
                <a:gd name="T17" fmla="*/ 1 h 9"/>
                <a:gd name="T18" fmla="*/ 2 w 11"/>
                <a:gd name="T19" fmla="*/ 1 h 9"/>
                <a:gd name="T20" fmla="*/ 2 w 11"/>
                <a:gd name="T21" fmla="*/ 0 h 9"/>
                <a:gd name="T22" fmla="*/ 2 w 11"/>
                <a:gd name="T23" fmla="*/ 0 h 9"/>
                <a:gd name="T24" fmla="*/ 2 w 11"/>
                <a:gd name="T25" fmla="*/ 1 h 9"/>
                <a:gd name="T26" fmla="*/ 2 w 11"/>
                <a:gd name="T27" fmla="*/ 1 h 9"/>
                <a:gd name="T28" fmla="*/ 5 w 11"/>
                <a:gd name="T29" fmla="*/ 2 h 9"/>
                <a:gd name="T30" fmla="*/ 5 w 11"/>
                <a:gd name="T31" fmla="*/ 2 h 9"/>
                <a:gd name="T32" fmla="*/ 5 w 11"/>
                <a:gd name="T33" fmla="*/ 2 h 9"/>
                <a:gd name="T34" fmla="*/ 4 w 11"/>
                <a:gd name="T35" fmla="*/ 2 h 9"/>
                <a:gd name="T36" fmla="*/ 4 w 11"/>
                <a:gd name="T37" fmla="*/ 2 h 9"/>
                <a:gd name="T38" fmla="*/ 5 w 11"/>
                <a:gd name="T39" fmla="*/ 2 h 9"/>
                <a:gd name="T40" fmla="*/ 5 w 11"/>
                <a:gd name="T41" fmla="*/ 2 h 9"/>
                <a:gd name="T42" fmla="*/ 5 w 11"/>
                <a:gd name="T43" fmla="*/ 2 h 9"/>
                <a:gd name="T44" fmla="*/ 5 w 11"/>
                <a:gd name="T45" fmla="*/ 2 h 9"/>
                <a:gd name="T46" fmla="*/ 7 w 11"/>
                <a:gd name="T47" fmla="*/ 2 h 9"/>
                <a:gd name="T48" fmla="*/ 6 w 11"/>
                <a:gd name="T49" fmla="*/ 2 h 9"/>
                <a:gd name="T50" fmla="*/ 6 w 11"/>
                <a:gd name="T51" fmla="*/ 2 h 9"/>
                <a:gd name="T52" fmla="*/ 6 w 11"/>
                <a:gd name="T53" fmla="*/ 2 h 9"/>
                <a:gd name="T54" fmla="*/ 7 w 11"/>
                <a:gd name="T55" fmla="*/ 2 h 9"/>
                <a:gd name="T56" fmla="*/ 11 w 11"/>
                <a:gd name="T57" fmla="*/ 2 h 9"/>
                <a:gd name="T58" fmla="*/ 10 w 11"/>
                <a:gd name="T59" fmla="*/ 1 h 9"/>
                <a:gd name="T60" fmla="*/ 11 w 11"/>
                <a:gd name="T61" fmla="*/ 1 h 9"/>
                <a:gd name="T62" fmla="*/ 11 w 11"/>
                <a:gd name="T63" fmla="*/ 1 h 9"/>
                <a:gd name="T64" fmla="*/ 11 w 11"/>
                <a:gd name="T65" fmla="*/ 2 h 9"/>
                <a:gd name="T66" fmla="*/ 10 w 11"/>
                <a:gd name="T67" fmla="*/ 4 h 9"/>
                <a:gd name="T68" fmla="*/ 10 w 11"/>
                <a:gd name="T69" fmla="*/ 4 h 9"/>
                <a:gd name="T70" fmla="*/ 10 w 11"/>
                <a:gd name="T71" fmla="*/ 3 h 9"/>
                <a:gd name="T72" fmla="*/ 11 w 11"/>
                <a:gd name="T73" fmla="*/ 4 h 9"/>
                <a:gd name="T74" fmla="*/ 11 w 11"/>
                <a:gd name="T75" fmla="*/ 4 h 9"/>
                <a:gd name="T76" fmla="*/ 11 w 11"/>
                <a:gd name="T77" fmla="*/ 4 h 9"/>
                <a:gd name="T78" fmla="*/ 10 w 11"/>
                <a:gd name="T79" fmla="*/ 4 h 9"/>
                <a:gd name="T80" fmla="*/ 9 w 11"/>
                <a:gd name="T81" fmla="*/ 8 h 9"/>
                <a:gd name="T82" fmla="*/ 9 w 11"/>
                <a:gd name="T83" fmla="*/ 8 h 9"/>
                <a:gd name="T84" fmla="*/ 9 w 11"/>
                <a:gd name="T85" fmla="*/ 7 h 9"/>
                <a:gd name="T86" fmla="*/ 10 w 11"/>
                <a:gd name="T87" fmla="*/ 8 h 9"/>
                <a:gd name="T88" fmla="*/ 9 w 11"/>
                <a:gd name="T89" fmla="*/ 8 h 9"/>
                <a:gd name="T90" fmla="*/ 7 w 11"/>
                <a:gd name="T91" fmla="*/ 9 h 9"/>
                <a:gd name="T92" fmla="*/ 7 w 11"/>
                <a:gd name="T93" fmla="*/ 8 h 9"/>
                <a:gd name="T94" fmla="*/ 7 w 11"/>
                <a:gd name="T95" fmla="*/ 7 h 9"/>
                <a:gd name="T96" fmla="*/ 7 w 11"/>
                <a:gd name="T97" fmla="*/ 8 h 9"/>
                <a:gd name="T98" fmla="*/ 8 w 11"/>
                <a:gd name="T99" fmla="*/ 9 h 9"/>
                <a:gd name="T100" fmla="*/ 8 w 11"/>
                <a:gd name="T101" fmla="*/ 9 h 9"/>
                <a:gd name="T102" fmla="*/ 7 w 11"/>
                <a:gd name="T10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" h="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7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lose/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4" name="Freeform 96"/>
            <p:cNvSpPr>
              <a:spLocks noEditPoints="1"/>
            </p:cNvSpPr>
            <p:nvPr/>
          </p:nvSpPr>
          <p:spPr bwMode="auto">
            <a:xfrm>
              <a:off x="5384084" y="2651023"/>
              <a:ext cx="162115" cy="200714"/>
            </a:xfrm>
            <a:custGeom>
              <a:avLst/>
              <a:gdLst>
                <a:gd name="T0" fmla="*/ 48 w 126"/>
                <a:gd name="T1" fmla="*/ 104 h 156"/>
                <a:gd name="T2" fmla="*/ 48 w 126"/>
                <a:gd name="T3" fmla="*/ 60 h 156"/>
                <a:gd name="T4" fmla="*/ 67 w 126"/>
                <a:gd name="T5" fmla="*/ 19 h 156"/>
                <a:gd name="T6" fmla="*/ 70 w 126"/>
                <a:gd name="T7" fmla="*/ 34 h 156"/>
                <a:gd name="T8" fmla="*/ 81 w 126"/>
                <a:gd name="T9" fmla="*/ 41 h 156"/>
                <a:gd name="T10" fmla="*/ 89 w 126"/>
                <a:gd name="T11" fmla="*/ 41 h 156"/>
                <a:gd name="T12" fmla="*/ 96 w 126"/>
                <a:gd name="T13" fmla="*/ 45 h 156"/>
                <a:gd name="T14" fmla="*/ 104 w 126"/>
                <a:gd name="T15" fmla="*/ 45 h 156"/>
                <a:gd name="T16" fmla="*/ 111 w 126"/>
                <a:gd name="T17" fmla="*/ 52 h 156"/>
                <a:gd name="T18" fmla="*/ 115 w 126"/>
                <a:gd name="T19" fmla="*/ 56 h 156"/>
                <a:gd name="T20" fmla="*/ 122 w 126"/>
                <a:gd name="T21" fmla="*/ 63 h 156"/>
                <a:gd name="T22" fmla="*/ 122 w 126"/>
                <a:gd name="T23" fmla="*/ 67 h 156"/>
                <a:gd name="T24" fmla="*/ 122 w 126"/>
                <a:gd name="T25" fmla="*/ 71 h 156"/>
                <a:gd name="T26" fmla="*/ 115 w 126"/>
                <a:gd name="T27" fmla="*/ 82 h 156"/>
                <a:gd name="T28" fmla="*/ 111 w 126"/>
                <a:gd name="T29" fmla="*/ 89 h 156"/>
                <a:gd name="T30" fmla="*/ 107 w 126"/>
                <a:gd name="T31" fmla="*/ 97 h 156"/>
                <a:gd name="T32" fmla="*/ 104 w 126"/>
                <a:gd name="T33" fmla="*/ 97 h 156"/>
                <a:gd name="T34" fmla="*/ 104 w 126"/>
                <a:gd name="T35" fmla="*/ 93 h 156"/>
                <a:gd name="T36" fmla="*/ 100 w 126"/>
                <a:gd name="T37" fmla="*/ 93 h 156"/>
                <a:gd name="T38" fmla="*/ 96 w 126"/>
                <a:gd name="T39" fmla="*/ 97 h 156"/>
                <a:gd name="T40" fmla="*/ 96 w 126"/>
                <a:gd name="T41" fmla="*/ 100 h 156"/>
                <a:gd name="T42" fmla="*/ 92 w 126"/>
                <a:gd name="T43" fmla="*/ 108 h 156"/>
                <a:gd name="T44" fmla="*/ 92 w 126"/>
                <a:gd name="T45" fmla="*/ 108 h 156"/>
                <a:gd name="T46" fmla="*/ 96 w 126"/>
                <a:gd name="T47" fmla="*/ 112 h 156"/>
                <a:gd name="T48" fmla="*/ 96 w 126"/>
                <a:gd name="T49" fmla="*/ 119 h 156"/>
                <a:gd name="T50" fmla="*/ 89 w 126"/>
                <a:gd name="T51" fmla="*/ 119 h 156"/>
                <a:gd name="T52" fmla="*/ 85 w 126"/>
                <a:gd name="T53" fmla="*/ 119 h 156"/>
                <a:gd name="T54" fmla="*/ 74 w 126"/>
                <a:gd name="T55" fmla="*/ 126 h 156"/>
                <a:gd name="T56" fmla="*/ 74 w 126"/>
                <a:gd name="T57" fmla="*/ 134 h 156"/>
                <a:gd name="T58" fmla="*/ 70 w 126"/>
                <a:gd name="T59" fmla="*/ 138 h 156"/>
                <a:gd name="T60" fmla="*/ 59 w 126"/>
                <a:gd name="T61" fmla="*/ 138 h 156"/>
                <a:gd name="T62" fmla="*/ 55 w 126"/>
                <a:gd name="T63" fmla="*/ 141 h 156"/>
                <a:gd name="T64" fmla="*/ 55 w 126"/>
                <a:gd name="T65" fmla="*/ 145 h 156"/>
                <a:gd name="T66" fmla="*/ 55 w 126"/>
                <a:gd name="T67" fmla="*/ 145 h 156"/>
                <a:gd name="T68" fmla="*/ 55 w 126"/>
                <a:gd name="T69" fmla="*/ 145 h 156"/>
                <a:gd name="T70" fmla="*/ 52 w 126"/>
                <a:gd name="T71" fmla="*/ 152 h 156"/>
                <a:gd name="T72" fmla="*/ 44 w 126"/>
                <a:gd name="T73" fmla="*/ 152 h 156"/>
                <a:gd name="T74" fmla="*/ 37 w 126"/>
                <a:gd name="T75" fmla="*/ 152 h 156"/>
                <a:gd name="T76" fmla="*/ 30 w 126"/>
                <a:gd name="T77" fmla="*/ 156 h 156"/>
                <a:gd name="T78" fmla="*/ 26 w 126"/>
                <a:gd name="T79" fmla="*/ 156 h 156"/>
                <a:gd name="T80" fmla="*/ 15 w 126"/>
                <a:gd name="T81" fmla="*/ 145 h 156"/>
                <a:gd name="T82" fmla="*/ 0 w 126"/>
                <a:gd name="T83" fmla="*/ 123 h 156"/>
                <a:gd name="T84" fmla="*/ 4 w 126"/>
                <a:gd name="T85" fmla="*/ 115 h 156"/>
                <a:gd name="T86" fmla="*/ 63 w 126"/>
                <a:gd name="T87" fmla="*/ 11 h 156"/>
                <a:gd name="T88" fmla="*/ 63 w 126"/>
                <a:gd name="T89" fmla="*/ 4 h 156"/>
                <a:gd name="T90" fmla="*/ 63 w 126"/>
                <a:gd name="T91" fmla="*/ 0 h 156"/>
                <a:gd name="T92" fmla="*/ 63 w 126"/>
                <a:gd name="T93" fmla="*/ 0 h 156"/>
                <a:gd name="T94" fmla="*/ 63 w 126"/>
                <a:gd name="T95" fmla="*/ 0 h 156"/>
                <a:gd name="T96" fmla="*/ 59 w 126"/>
                <a:gd name="T97" fmla="*/ 0 h 156"/>
                <a:gd name="T98" fmla="*/ 59 w 126"/>
                <a:gd name="T99" fmla="*/ 4 h 156"/>
                <a:gd name="T100" fmla="*/ 59 w 126"/>
                <a:gd name="T101" fmla="*/ 4 h 156"/>
                <a:gd name="T102" fmla="*/ 59 w 126"/>
                <a:gd name="T103" fmla="*/ 8 h 156"/>
                <a:gd name="T104" fmla="*/ 63 w 126"/>
                <a:gd name="T105" fmla="*/ 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156">
                  <a:moveTo>
                    <a:pt x="4" y="115"/>
                  </a:moveTo>
                  <a:lnTo>
                    <a:pt x="48" y="104"/>
                  </a:lnTo>
                  <a:lnTo>
                    <a:pt x="52" y="71"/>
                  </a:lnTo>
                  <a:lnTo>
                    <a:pt x="48" y="60"/>
                  </a:lnTo>
                  <a:lnTo>
                    <a:pt x="63" y="19"/>
                  </a:lnTo>
                  <a:lnTo>
                    <a:pt x="67" y="19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37"/>
                  </a:lnTo>
                  <a:lnTo>
                    <a:pt x="81" y="41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6" y="45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7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5" y="56"/>
                  </a:lnTo>
                  <a:lnTo>
                    <a:pt x="118" y="63"/>
                  </a:lnTo>
                  <a:lnTo>
                    <a:pt x="122" y="63"/>
                  </a:lnTo>
                  <a:lnTo>
                    <a:pt x="126" y="63"/>
                  </a:lnTo>
                  <a:lnTo>
                    <a:pt x="122" y="67"/>
                  </a:lnTo>
                  <a:lnTo>
                    <a:pt x="122" y="71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15" y="82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07" y="89"/>
                  </a:lnTo>
                  <a:lnTo>
                    <a:pt x="107" y="97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6" y="97"/>
                  </a:lnTo>
                  <a:lnTo>
                    <a:pt x="100" y="97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89" y="119"/>
                  </a:lnTo>
                  <a:lnTo>
                    <a:pt x="89" y="123"/>
                  </a:lnTo>
                  <a:lnTo>
                    <a:pt x="85" y="119"/>
                  </a:lnTo>
                  <a:lnTo>
                    <a:pt x="81" y="123"/>
                  </a:lnTo>
                  <a:lnTo>
                    <a:pt x="74" y="12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3" y="138"/>
                  </a:lnTo>
                  <a:lnTo>
                    <a:pt x="59" y="138"/>
                  </a:lnTo>
                  <a:lnTo>
                    <a:pt x="59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49"/>
                  </a:lnTo>
                  <a:lnTo>
                    <a:pt x="44" y="152"/>
                  </a:lnTo>
                  <a:lnTo>
                    <a:pt x="41" y="152"/>
                  </a:lnTo>
                  <a:lnTo>
                    <a:pt x="37" y="152"/>
                  </a:lnTo>
                  <a:lnTo>
                    <a:pt x="33" y="152"/>
                  </a:lnTo>
                  <a:lnTo>
                    <a:pt x="30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2" y="156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0" y="123"/>
                  </a:lnTo>
                  <a:lnTo>
                    <a:pt x="4" y="115"/>
                  </a:lnTo>
                  <a:lnTo>
                    <a:pt x="4" y="115"/>
                  </a:lnTo>
                  <a:close/>
                  <a:moveTo>
                    <a:pt x="63" y="11"/>
                  </a:moveTo>
                  <a:lnTo>
                    <a:pt x="63" y="11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11"/>
                  </a:lnTo>
                  <a:lnTo>
                    <a:pt x="63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5" name="Freeform 97"/>
            <p:cNvSpPr>
              <a:spLocks noEditPoints="1"/>
            </p:cNvSpPr>
            <p:nvPr/>
          </p:nvSpPr>
          <p:spPr bwMode="auto">
            <a:xfrm>
              <a:off x="5188515" y="2798985"/>
              <a:ext cx="257326" cy="144103"/>
            </a:xfrm>
            <a:custGeom>
              <a:avLst/>
              <a:gdLst>
                <a:gd name="T0" fmla="*/ 4 w 200"/>
                <a:gd name="T1" fmla="*/ 45 h 112"/>
                <a:gd name="T2" fmla="*/ 11 w 200"/>
                <a:gd name="T3" fmla="*/ 41 h 112"/>
                <a:gd name="T4" fmla="*/ 11 w 200"/>
                <a:gd name="T5" fmla="*/ 34 h 112"/>
                <a:gd name="T6" fmla="*/ 19 w 200"/>
                <a:gd name="T7" fmla="*/ 26 h 112"/>
                <a:gd name="T8" fmla="*/ 33 w 200"/>
                <a:gd name="T9" fmla="*/ 30 h 112"/>
                <a:gd name="T10" fmla="*/ 63 w 200"/>
                <a:gd name="T11" fmla="*/ 41 h 112"/>
                <a:gd name="T12" fmla="*/ 93 w 200"/>
                <a:gd name="T13" fmla="*/ 19 h 112"/>
                <a:gd name="T14" fmla="*/ 152 w 200"/>
                <a:gd name="T15" fmla="*/ 8 h 112"/>
                <a:gd name="T16" fmla="*/ 167 w 200"/>
                <a:gd name="T17" fmla="*/ 30 h 112"/>
                <a:gd name="T18" fmla="*/ 170 w 200"/>
                <a:gd name="T19" fmla="*/ 41 h 112"/>
                <a:gd name="T20" fmla="*/ 159 w 200"/>
                <a:gd name="T21" fmla="*/ 49 h 112"/>
                <a:gd name="T22" fmla="*/ 159 w 200"/>
                <a:gd name="T23" fmla="*/ 56 h 112"/>
                <a:gd name="T24" fmla="*/ 159 w 200"/>
                <a:gd name="T25" fmla="*/ 56 h 112"/>
                <a:gd name="T26" fmla="*/ 152 w 200"/>
                <a:gd name="T27" fmla="*/ 60 h 112"/>
                <a:gd name="T28" fmla="*/ 133 w 200"/>
                <a:gd name="T29" fmla="*/ 67 h 112"/>
                <a:gd name="T30" fmla="*/ 115 w 200"/>
                <a:gd name="T31" fmla="*/ 71 h 112"/>
                <a:gd name="T32" fmla="*/ 111 w 200"/>
                <a:gd name="T33" fmla="*/ 75 h 112"/>
                <a:gd name="T34" fmla="*/ 100 w 200"/>
                <a:gd name="T35" fmla="*/ 82 h 112"/>
                <a:gd name="T36" fmla="*/ 96 w 200"/>
                <a:gd name="T37" fmla="*/ 82 h 112"/>
                <a:gd name="T38" fmla="*/ 93 w 200"/>
                <a:gd name="T39" fmla="*/ 82 h 112"/>
                <a:gd name="T40" fmla="*/ 89 w 200"/>
                <a:gd name="T41" fmla="*/ 82 h 112"/>
                <a:gd name="T42" fmla="*/ 85 w 200"/>
                <a:gd name="T43" fmla="*/ 89 h 112"/>
                <a:gd name="T44" fmla="*/ 74 w 200"/>
                <a:gd name="T45" fmla="*/ 89 h 112"/>
                <a:gd name="T46" fmla="*/ 63 w 200"/>
                <a:gd name="T47" fmla="*/ 93 h 112"/>
                <a:gd name="T48" fmla="*/ 59 w 200"/>
                <a:gd name="T49" fmla="*/ 89 h 112"/>
                <a:gd name="T50" fmla="*/ 56 w 200"/>
                <a:gd name="T51" fmla="*/ 89 h 112"/>
                <a:gd name="T52" fmla="*/ 48 w 200"/>
                <a:gd name="T53" fmla="*/ 93 h 112"/>
                <a:gd name="T54" fmla="*/ 45 w 200"/>
                <a:gd name="T55" fmla="*/ 97 h 112"/>
                <a:gd name="T56" fmla="*/ 41 w 200"/>
                <a:gd name="T57" fmla="*/ 100 h 112"/>
                <a:gd name="T58" fmla="*/ 33 w 200"/>
                <a:gd name="T59" fmla="*/ 100 h 112"/>
                <a:gd name="T60" fmla="*/ 30 w 200"/>
                <a:gd name="T61" fmla="*/ 104 h 112"/>
                <a:gd name="T62" fmla="*/ 22 w 200"/>
                <a:gd name="T63" fmla="*/ 104 h 112"/>
                <a:gd name="T64" fmla="*/ 19 w 200"/>
                <a:gd name="T65" fmla="*/ 100 h 112"/>
                <a:gd name="T66" fmla="*/ 15 w 200"/>
                <a:gd name="T67" fmla="*/ 93 h 112"/>
                <a:gd name="T68" fmla="*/ 15 w 200"/>
                <a:gd name="T69" fmla="*/ 89 h 112"/>
                <a:gd name="T70" fmla="*/ 11 w 200"/>
                <a:gd name="T71" fmla="*/ 82 h 112"/>
                <a:gd name="T72" fmla="*/ 4 w 200"/>
                <a:gd name="T73" fmla="*/ 63 h 112"/>
                <a:gd name="T74" fmla="*/ 0 w 200"/>
                <a:gd name="T75" fmla="*/ 60 h 112"/>
                <a:gd name="T76" fmla="*/ 4 w 200"/>
                <a:gd name="T77" fmla="*/ 60 h 112"/>
                <a:gd name="T78" fmla="*/ 4 w 200"/>
                <a:gd name="T79" fmla="*/ 56 h 112"/>
                <a:gd name="T80" fmla="*/ 4 w 200"/>
                <a:gd name="T81" fmla="*/ 45 h 112"/>
                <a:gd name="T82" fmla="*/ 4 w 200"/>
                <a:gd name="T83" fmla="*/ 45 h 112"/>
                <a:gd name="T84" fmla="*/ 163 w 200"/>
                <a:gd name="T85" fmla="*/ 112 h 112"/>
                <a:gd name="T86" fmla="*/ 163 w 200"/>
                <a:gd name="T87" fmla="*/ 112 h 112"/>
                <a:gd name="T88" fmla="*/ 159 w 200"/>
                <a:gd name="T89" fmla="*/ 112 h 112"/>
                <a:gd name="T90" fmla="*/ 182 w 200"/>
                <a:gd name="T91" fmla="*/ 104 h 112"/>
                <a:gd name="T92" fmla="*/ 185 w 200"/>
                <a:gd name="T93" fmla="*/ 100 h 112"/>
                <a:gd name="T94" fmla="*/ 189 w 200"/>
                <a:gd name="T95" fmla="*/ 104 h 112"/>
                <a:gd name="T96" fmla="*/ 193 w 200"/>
                <a:gd name="T97" fmla="*/ 104 h 112"/>
                <a:gd name="T98" fmla="*/ 196 w 200"/>
                <a:gd name="T99" fmla="*/ 104 h 112"/>
                <a:gd name="T100" fmla="*/ 200 w 200"/>
                <a:gd name="T101" fmla="*/ 104 h 112"/>
                <a:gd name="T102" fmla="*/ 196 w 200"/>
                <a:gd name="T103" fmla="*/ 108 h 112"/>
                <a:gd name="T104" fmla="*/ 189 w 200"/>
                <a:gd name="T105" fmla="*/ 108 h 112"/>
                <a:gd name="T106" fmla="*/ 182 w 200"/>
                <a:gd name="T107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112">
                  <a:moveTo>
                    <a:pt x="4" y="45"/>
                  </a:moveTo>
                  <a:lnTo>
                    <a:pt x="4" y="45"/>
                  </a:lnTo>
                  <a:lnTo>
                    <a:pt x="8" y="45"/>
                  </a:lnTo>
                  <a:lnTo>
                    <a:pt x="11" y="41"/>
                  </a:lnTo>
                  <a:lnTo>
                    <a:pt x="15" y="37"/>
                  </a:lnTo>
                  <a:lnTo>
                    <a:pt x="11" y="34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48" y="34"/>
                  </a:lnTo>
                  <a:lnTo>
                    <a:pt x="63" y="41"/>
                  </a:lnTo>
                  <a:lnTo>
                    <a:pt x="63" y="52"/>
                  </a:lnTo>
                  <a:lnTo>
                    <a:pt x="93" y="19"/>
                  </a:lnTo>
                  <a:lnTo>
                    <a:pt x="156" y="0"/>
                  </a:lnTo>
                  <a:lnTo>
                    <a:pt x="152" y="8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74" y="41"/>
                  </a:lnTo>
                  <a:lnTo>
                    <a:pt x="170" y="41"/>
                  </a:lnTo>
                  <a:lnTo>
                    <a:pt x="167" y="45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6" y="60"/>
                  </a:lnTo>
                  <a:lnTo>
                    <a:pt x="152" y="60"/>
                  </a:lnTo>
                  <a:lnTo>
                    <a:pt x="145" y="63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15" y="71"/>
                  </a:lnTo>
                  <a:lnTo>
                    <a:pt x="111" y="71"/>
                  </a:lnTo>
                  <a:lnTo>
                    <a:pt x="111" y="75"/>
                  </a:lnTo>
                  <a:lnTo>
                    <a:pt x="107" y="78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89" y="82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4" y="89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6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3" y="100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19" y="104"/>
                  </a:lnTo>
                  <a:lnTo>
                    <a:pt x="19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8" y="67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  <a:moveTo>
                    <a:pt x="159" y="112"/>
                  </a:moveTo>
                  <a:lnTo>
                    <a:pt x="163" y="112"/>
                  </a:lnTo>
                  <a:lnTo>
                    <a:pt x="167" y="112"/>
                  </a:lnTo>
                  <a:lnTo>
                    <a:pt x="163" y="112"/>
                  </a:lnTo>
                  <a:lnTo>
                    <a:pt x="159" y="112"/>
                  </a:lnTo>
                  <a:lnTo>
                    <a:pt x="159" y="112"/>
                  </a:lnTo>
                  <a:close/>
                  <a:moveTo>
                    <a:pt x="182" y="108"/>
                  </a:moveTo>
                  <a:lnTo>
                    <a:pt x="182" y="104"/>
                  </a:lnTo>
                  <a:lnTo>
                    <a:pt x="182" y="104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93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200" y="108"/>
                  </a:lnTo>
                  <a:lnTo>
                    <a:pt x="196" y="108"/>
                  </a:lnTo>
                  <a:lnTo>
                    <a:pt x="193" y="108"/>
                  </a:lnTo>
                  <a:lnTo>
                    <a:pt x="189" y="108"/>
                  </a:lnTo>
                  <a:lnTo>
                    <a:pt x="185" y="108"/>
                  </a:lnTo>
                  <a:lnTo>
                    <a:pt x="182" y="108"/>
                  </a:lnTo>
                  <a:lnTo>
                    <a:pt x="182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6" name="Freeform 98"/>
            <p:cNvSpPr/>
            <p:nvPr/>
          </p:nvSpPr>
          <p:spPr bwMode="auto">
            <a:xfrm>
              <a:off x="4802526" y="2546806"/>
              <a:ext cx="262473" cy="200714"/>
            </a:xfrm>
            <a:custGeom>
              <a:avLst/>
              <a:gdLst>
                <a:gd name="T0" fmla="*/ 163 w 204"/>
                <a:gd name="T1" fmla="*/ 29 h 156"/>
                <a:gd name="T2" fmla="*/ 152 w 204"/>
                <a:gd name="T3" fmla="*/ 7 h 156"/>
                <a:gd name="T4" fmla="*/ 145 w 204"/>
                <a:gd name="T5" fmla="*/ 7 h 156"/>
                <a:gd name="T6" fmla="*/ 122 w 204"/>
                <a:gd name="T7" fmla="*/ 7 h 156"/>
                <a:gd name="T8" fmla="*/ 119 w 204"/>
                <a:gd name="T9" fmla="*/ 11 h 156"/>
                <a:gd name="T10" fmla="*/ 111 w 204"/>
                <a:gd name="T11" fmla="*/ 7 h 156"/>
                <a:gd name="T12" fmla="*/ 111 w 204"/>
                <a:gd name="T13" fmla="*/ 3 h 156"/>
                <a:gd name="T14" fmla="*/ 100 w 204"/>
                <a:gd name="T15" fmla="*/ 0 h 156"/>
                <a:gd name="T16" fmla="*/ 100 w 204"/>
                <a:gd name="T17" fmla="*/ 3 h 156"/>
                <a:gd name="T18" fmla="*/ 93 w 204"/>
                <a:gd name="T19" fmla="*/ 3 h 156"/>
                <a:gd name="T20" fmla="*/ 93 w 204"/>
                <a:gd name="T21" fmla="*/ 3 h 156"/>
                <a:gd name="T22" fmla="*/ 89 w 204"/>
                <a:gd name="T23" fmla="*/ 3 h 156"/>
                <a:gd name="T24" fmla="*/ 82 w 204"/>
                <a:gd name="T25" fmla="*/ 7 h 156"/>
                <a:gd name="T26" fmla="*/ 71 w 204"/>
                <a:gd name="T27" fmla="*/ 11 h 156"/>
                <a:gd name="T28" fmla="*/ 56 w 204"/>
                <a:gd name="T29" fmla="*/ 7 h 156"/>
                <a:gd name="T30" fmla="*/ 45 w 204"/>
                <a:gd name="T31" fmla="*/ 7 h 156"/>
                <a:gd name="T32" fmla="*/ 34 w 204"/>
                <a:gd name="T33" fmla="*/ 3 h 156"/>
                <a:gd name="T34" fmla="*/ 4 w 204"/>
                <a:gd name="T35" fmla="*/ 0 h 156"/>
                <a:gd name="T36" fmla="*/ 4 w 204"/>
                <a:gd name="T37" fmla="*/ 3 h 156"/>
                <a:gd name="T38" fmla="*/ 4 w 204"/>
                <a:gd name="T39" fmla="*/ 18 h 156"/>
                <a:gd name="T40" fmla="*/ 0 w 204"/>
                <a:gd name="T41" fmla="*/ 29 h 156"/>
                <a:gd name="T42" fmla="*/ 204 w 204"/>
                <a:gd name="T43" fmla="*/ 156 h 156"/>
                <a:gd name="T44" fmla="*/ 196 w 204"/>
                <a:gd name="T45" fmla="*/ 152 h 156"/>
                <a:gd name="T46" fmla="*/ 193 w 204"/>
                <a:gd name="T47" fmla="*/ 144 h 156"/>
                <a:gd name="T48" fmla="*/ 182 w 204"/>
                <a:gd name="T49" fmla="*/ 141 h 156"/>
                <a:gd name="T50" fmla="*/ 178 w 204"/>
                <a:gd name="T51" fmla="*/ 126 h 156"/>
                <a:gd name="T52" fmla="*/ 178 w 204"/>
                <a:gd name="T53" fmla="*/ 126 h 156"/>
                <a:gd name="T54" fmla="*/ 182 w 204"/>
                <a:gd name="T55" fmla="*/ 122 h 156"/>
                <a:gd name="T56" fmla="*/ 178 w 204"/>
                <a:gd name="T57" fmla="*/ 118 h 156"/>
                <a:gd name="T58" fmla="*/ 167 w 204"/>
                <a:gd name="T59" fmla="*/ 104 h 156"/>
                <a:gd name="T60" fmla="*/ 152 w 204"/>
                <a:gd name="T61" fmla="*/ 85 h 156"/>
                <a:gd name="T62" fmla="*/ 152 w 204"/>
                <a:gd name="T63" fmla="*/ 74 h 156"/>
                <a:gd name="T64" fmla="*/ 145 w 204"/>
                <a:gd name="T65" fmla="*/ 66 h 156"/>
                <a:gd name="T66" fmla="*/ 145 w 204"/>
                <a:gd name="T67" fmla="*/ 59 h 156"/>
                <a:gd name="T68" fmla="*/ 126 w 204"/>
                <a:gd name="T69" fmla="*/ 44 h 156"/>
                <a:gd name="T70" fmla="*/ 122 w 204"/>
                <a:gd name="T71" fmla="*/ 33 h 156"/>
                <a:gd name="T72" fmla="*/ 126 w 204"/>
                <a:gd name="T73" fmla="*/ 29 h 156"/>
                <a:gd name="T74" fmla="*/ 130 w 204"/>
                <a:gd name="T75" fmla="*/ 37 h 156"/>
                <a:gd name="T76" fmla="*/ 137 w 204"/>
                <a:gd name="T77" fmla="*/ 44 h 156"/>
                <a:gd name="T78" fmla="*/ 141 w 204"/>
                <a:gd name="T79" fmla="*/ 52 h 156"/>
                <a:gd name="T80" fmla="*/ 156 w 204"/>
                <a:gd name="T81" fmla="*/ 63 h 156"/>
                <a:gd name="T82" fmla="*/ 159 w 204"/>
                <a:gd name="T83" fmla="*/ 55 h 156"/>
                <a:gd name="T84" fmla="*/ 159 w 204"/>
                <a:gd name="T85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156">
                  <a:moveTo>
                    <a:pt x="163" y="37"/>
                  </a:moveTo>
                  <a:lnTo>
                    <a:pt x="159" y="33"/>
                  </a:lnTo>
                  <a:lnTo>
                    <a:pt x="163" y="29"/>
                  </a:lnTo>
                  <a:lnTo>
                    <a:pt x="159" y="22"/>
                  </a:lnTo>
                  <a:lnTo>
                    <a:pt x="156" y="15"/>
                  </a:lnTo>
                  <a:lnTo>
                    <a:pt x="152" y="7"/>
                  </a:lnTo>
                  <a:lnTo>
                    <a:pt x="148" y="3"/>
                  </a:lnTo>
                  <a:lnTo>
                    <a:pt x="148" y="3"/>
                  </a:lnTo>
                  <a:lnTo>
                    <a:pt x="145" y="7"/>
                  </a:lnTo>
                  <a:lnTo>
                    <a:pt x="141" y="7"/>
                  </a:lnTo>
                  <a:lnTo>
                    <a:pt x="130" y="7"/>
                  </a:lnTo>
                  <a:lnTo>
                    <a:pt x="122" y="7"/>
                  </a:lnTo>
                  <a:lnTo>
                    <a:pt x="115" y="3"/>
                  </a:lnTo>
                  <a:lnTo>
                    <a:pt x="115" y="7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4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7"/>
                  </a:lnTo>
                  <a:lnTo>
                    <a:pt x="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48"/>
                  </a:lnTo>
                  <a:lnTo>
                    <a:pt x="193" y="148"/>
                  </a:lnTo>
                  <a:lnTo>
                    <a:pt x="193" y="144"/>
                  </a:lnTo>
                  <a:lnTo>
                    <a:pt x="189" y="144"/>
                  </a:lnTo>
                  <a:lnTo>
                    <a:pt x="185" y="144"/>
                  </a:lnTo>
                  <a:lnTo>
                    <a:pt x="182" y="141"/>
                  </a:lnTo>
                  <a:lnTo>
                    <a:pt x="178" y="133"/>
                  </a:lnTo>
                  <a:lnTo>
                    <a:pt x="178" y="130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85" y="12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4" y="118"/>
                  </a:lnTo>
                  <a:lnTo>
                    <a:pt x="174" y="115"/>
                  </a:lnTo>
                  <a:lnTo>
                    <a:pt x="167" y="104"/>
                  </a:lnTo>
                  <a:lnTo>
                    <a:pt x="163" y="104"/>
                  </a:lnTo>
                  <a:lnTo>
                    <a:pt x="163" y="100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5" y="66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59"/>
                  </a:lnTo>
                  <a:lnTo>
                    <a:pt x="133" y="52"/>
                  </a:lnTo>
                  <a:lnTo>
                    <a:pt x="133" y="48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2" y="37"/>
                  </a:lnTo>
                  <a:lnTo>
                    <a:pt x="122" y="33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6" y="33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52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9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48"/>
                  </a:lnTo>
                  <a:lnTo>
                    <a:pt x="159" y="44"/>
                  </a:lnTo>
                  <a:lnTo>
                    <a:pt x="163" y="37"/>
                  </a:lnTo>
                  <a:lnTo>
                    <a:pt x="16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7" name="Freeform 99"/>
            <p:cNvSpPr/>
            <p:nvPr/>
          </p:nvSpPr>
          <p:spPr bwMode="auto">
            <a:xfrm>
              <a:off x="4754921" y="2747520"/>
              <a:ext cx="347390" cy="361544"/>
            </a:xfrm>
            <a:custGeom>
              <a:avLst/>
              <a:gdLst>
                <a:gd name="T0" fmla="*/ 241 w 270"/>
                <a:gd name="T1" fmla="*/ 3 h 281"/>
                <a:gd name="T2" fmla="*/ 245 w 270"/>
                <a:gd name="T3" fmla="*/ 11 h 281"/>
                <a:gd name="T4" fmla="*/ 245 w 270"/>
                <a:gd name="T5" fmla="*/ 11 h 281"/>
                <a:gd name="T6" fmla="*/ 248 w 270"/>
                <a:gd name="T7" fmla="*/ 37 h 281"/>
                <a:gd name="T8" fmla="*/ 263 w 270"/>
                <a:gd name="T9" fmla="*/ 55 h 281"/>
                <a:gd name="T10" fmla="*/ 270 w 270"/>
                <a:gd name="T11" fmla="*/ 63 h 281"/>
                <a:gd name="T12" fmla="*/ 256 w 270"/>
                <a:gd name="T13" fmla="*/ 70 h 281"/>
                <a:gd name="T14" fmla="*/ 248 w 270"/>
                <a:gd name="T15" fmla="*/ 74 h 281"/>
                <a:gd name="T16" fmla="*/ 248 w 270"/>
                <a:gd name="T17" fmla="*/ 85 h 281"/>
                <a:gd name="T18" fmla="*/ 241 w 270"/>
                <a:gd name="T19" fmla="*/ 103 h 281"/>
                <a:gd name="T20" fmla="*/ 241 w 270"/>
                <a:gd name="T21" fmla="*/ 118 h 281"/>
                <a:gd name="T22" fmla="*/ 233 w 270"/>
                <a:gd name="T23" fmla="*/ 140 h 281"/>
                <a:gd name="T24" fmla="*/ 226 w 270"/>
                <a:gd name="T25" fmla="*/ 152 h 281"/>
                <a:gd name="T26" fmla="*/ 211 w 270"/>
                <a:gd name="T27" fmla="*/ 170 h 281"/>
                <a:gd name="T28" fmla="*/ 208 w 270"/>
                <a:gd name="T29" fmla="*/ 185 h 281"/>
                <a:gd name="T30" fmla="*/ 200 w 270"/>
                <a:gd name="T31" fmla="*/ 207 h 281"/>
                <a:gd name="T32" fmla="*/ 189 w 270"/>
                <a:gd name="T33" fmla="*/ 207 h 281"/>
                <a:gd name="T34" fmla="*/ 189 w 270"/>
                <a:gd name="T35" fmla="*/ 218 h 281"/>
                <a:gd name="T36" fmla="*/ 204 w 270"/>
                <a:gd name="T37" fmla="*/ 222 h 281"/>
                <a:gd name="T38" fmla="*/ 211 w 270"/>
                <a:gd name="T39" fmla="*/ 233 h 281"/>
                <a:gd name="T40" fmla="*/ 222 w 270"/>
                <a:gd name="T41" fmla="*/ 248 h 281"/>
                <a:gd name="T42" fmla="*/ 208 w 270"/>
                <a:gd name="T43" fmla="*/ 267 h 281"/>
                <a:gd name="T44" fmla="*/ 200 w 270"/>
                <a:gd name="T45" fmla="*/ 274 h 281"/>
                <a:gd name="T46" fmla="*/ 182 w 270"/>
                <a:gd name="T47" fmla="*/ 278 h 281"/>
                <a:gd name="T48" fmla="*/ 174 w 270"/>
                <a:gd name="T49" fmla="*/ 281 h 281"/>
                <a:gd name="T50" fmla="*/ 159 w 270"/>
                <a:gd name="T51" fmla="*/ 278 h 281"/>
                <a:gd name="T52" fmla="*/ 152 w 270"/>
                <a:gd name="T53" fmla="*/ 281 h 281"/>
                <a:gd name="T54" fmla="*/ 145 w 270"/>
                <a:gd name="T55" fmla="*/ 278 h 281"/>
                <a:gd name="T56" fmla="*/ 137 w 270"/>
                <a:gd name="T57" fmla="*/ 270 h 281"/>
                <a:gd name="T58" fmla="*/ 126 w 270"/>
                <a:gd name="T59" fmla="*/ 263 h 281"/>
                <a:gd name="T60" fmla="*/ 119 w 270"/>
                <a:gd name="T61" fmla="*/ 267 h 281"/>
                <a:gd name="T62" fmla="*/ 108 w 270"/>
                <a:gd name="T63" fmla="*/ 270 h 281"/>
                <a:gd name="T64" fmla="*/ 96 w 270"/>
                <a:gd name="T65" fmla="*/ 263 h 281"/>
                <a:gd name="T66" fmla="*/ 89 w 270"/>
                <a:gd name="T67" fmla="*/ 255 h 281"/>
                <a:gd name="T68" fmla="*/ 78 w 270"/>
                <a:gd name="T69" fmla="*/ 244 h 281"/>
                <a:gd name="T70" fmla="*/ 74 w 270"/>
                <a:gd name="T71" fmla="*/ 237 h 281"/>
                <a:gd name="T72" fmla="*/ 63 w 270"/>
                <a:gd name="T73" fmla="*/ 226 h 281"/>
                <a:gd name="T74" fmla="*/ 56 w 270"/>
                <a:gd name="T75" fmla="*/ 222 h 281"/>
                <a:gd name="T76" fmla="*/ 52 w 270"/>
                <a:gd name="T77" fmla="*/ 215 h 281"/>
                <a:gd name="T78" fmla="*/ 37 w 270"/>
                <a:gd name="T79" fmla="*/ 207 h 281"/>
                <a:gd name="T80" fmla="*/ 33 w 270"/>
                <a:gd name="T81" fmla="*/ 204 h 281"/>
                <a:gd name="T82" fmla="*/ 26 w 270"/>
                <a:gd name="T83" fmla="*/ 192 h 281"/>
                <a:gd name="T84" fmla="*/ 19 w 270"/>
                <a:gd name="T85" fmla="*/ 174 h 281"/>
                <a:gd name="T86" fmla="*/ 15 w 270"/>
                <a:gd name="T87" fmla="*/ 166 h 281"/>
                <a:gd name="T88" fmla="*/ 8 w 270"/>
                <a:gd name="T89" fmla="*/ 155 h 281"/>
                <a:gd name="T90" fmla="*/ 8 w 270"/>
                <a:gd name="T91" fmla="*/ 144 h 281"/>
                <a:gd name="T92" fmla="*/ 0 w 270"/>
                <a:gd name="T93" fmla="*/ 140 h 281"/>
                <a:gd name="T94" fmla="*/ 4 w 270"/>
                <a:gd name="T95" fmla="*/ 126 h 281"/>
                <a:gd name="T96" fmla="*/ 8 w 270"/>
                <a:gd name="T97" fmla="*/ 115 h 281"/>
                <a:gd name="T98" fmla="*/ 15 w 270"/>
                <a:gd name="T99" fmla="*/ 100 h 281"/>
                <a:gd name="T100" fmla="*/ 33 w 270"/>
                <a:gd name="T101" fmla="*/ 96 h 281"/>
                <a:gd name="T102" fmla="*/ 45 w 270"/>
                <a:gd name="T10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" h="281">
                  <a:moveTo>
                    <a:pt x="45" y="0"/>
                  </a:moveTo>
                  <a:lnTo>
                    <a:pt x="241" y="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5" y="11"/>
                  </a:lnTo>
                  <a:lnTo>
                    <a:pt x="248" y="14"/>
                  </a:lnTo>
                  <a:lnTo>
                    <a:pt x="248" y="14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5" y="11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8" y="25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6" y="48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7" y="55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63"/>
                  </a:lnTo>
                  <a:lnTo>
                    <a:pt x="267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6" y="70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56" y="74"/>
                  </a:lnTo>
                  <a:lnTo>
                    <a:pt x="252" y="74"/>
                  </a:lnTo>
                  <a:lnTo>
                    <a:pt x="248" y="74"/>
                  </a:lnTo>
                  <a:lnTo>
                    <a:pt x="248" y="74"/>
                  </a:lnTo>
                  <a:lnTo>
                    <a:pt x="248" y="77"/>
                  </a:lnTo>
                  <a:lnTo>
                    <a:pt x="245" y="81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45" y="89"/>
                  </a:lnTo>
                  <a:lnTo>
                    <a:pt x="245" y="96"/>
                  </a:lnTo>
                  <a:lnTo>
                    <a:pt x="241" y="100"/>
                  </a:lnTo>
                  <a:lnTo>
                    <a:pt x="241" y="103"/>
                  </a:lnTo>
                  <a:lnTo>
                    <a:pt x="241" y="103"/>
                  </a:lnTo>
                  <a:lnTo>
                    <a:pt x="237" y="107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22"/>
                  </a:lnTo>
                  <a:lnTo>
                    <a:pt x="241" y="129"/>
                  </a:lnTo>
                  <a:lnTo>
                    <a:pt x="233" y="137"/>
                  </a:lnTo>
                  <a:lnTo>
                    <a:pt x="233" y="140"/>
                  </a:lnTo>
                  <a:lnTo>
                    <a:pt x="233" y="140"/>
                  </a:lnTo>
                  <a:lnTo>
                    <a:pt x="230" y="140"/>
                  </a:lnTo>
                  <a:lnTo>
                    <a:pt x="230" y="144"/>
                  </a:lnTo>
                  <a:lnTo>
                    <a:pt x="226" y="148"/>
                  </a:lnTo>
                  <a:lnTo>
                    <a:pt x="226" y="152"/>
                  </a:lnTo>
                  <a:lnTo>
                    <a:pt x="219" y="155"/>
                  </a:lnTo>
                  <a:lnTo>
                    <a:pt x="219" y="159"/>
                  </a:lnTo>
                  <a:lnTo>
                    <a:pt x="215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8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208" y="185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6"/>
                  </a:lnTo>
                  <a:lnTo>
                    <a:pt x="204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6" y="207"/>
                  </a:lnTo>
                  <a:lnTo>
                    <a:pt x="196" y="207"/>
                  </a:lnTo>
                  <a:lnTo>
                    <a:pt x="193" y="207"/>
                  </a:lnTo>
                  <a:lnTo>
                    <a:pt x="189" y="207"/>
                  </a:lnTo>
                  <a:lnTo>
                    <a:pt x="189" y="211"/>
                  </a:lnTo>
                  <a:lnTo>
                    <a:pt x="189" y="211"/>
                  </a:lnTo>
                  <a:lnTo>
                    <a:pt x="185" y="215"/>
                  </a:lnTo>
                  <a:lnTo>
                    <a:pt x="185" y="215"/>
                  </a:lnTo>
                  <a:lnTo>
                    <a:pt x="189" y="218"/>
                  </a:lnTo>
                  <a:lnTo>
                    <a:pt x="196" y="215"/>
                  </a:lnTo>
                  <a:lnTo>
                    <a:pt x="196" y="218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04" y="222"/>
                  </a:lnTo>
                  <a:lnTo>
                    <a:pt x="204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15" y="237"/>
                  </a:lnTo>
                  <a:lnTo>
                    <a:pt x="219" y="241"/>
                  </a:lnTo>
                  <a:lnTo>
                    <a:pt x="219" y="244"/>
                  </a:lnTo>
                  <a:lnTo>
                    <a:pt x="222" y="248"/>
                  </a:lnTo>
                  <a:lnTo>
                    <a:pt x="222" y="252"/>
                  </a:lnTo>
                  <a:lnTo>
                    <a:pt x="215" y="259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4" y="267"/>
                  </a:lnTo>
                  <a:lnTo>
                    <a:pt x="204" y="270"/>
                  </a:lnTo>
                  <a:lnTo>
                    <a:pt x="204" y="270"/>
                  </a:lnTo>
                  <a:lnTo>
                    <a:pt x="200" y="274"/>
                  </a:lnTo>
                  <a:lnTo>
                    <a:pt x="196" y="274"/>
                  </a:lnTo>
                  <a:lnTo>
                    <a:pt x="193" y="278"/>
                  </a:lnTo>
                  <a:lnTo>
                    <a:pt x="189" y="274"/>
                  </a:lnTo>
                  <a:lnTo>
                    <a:pt x="185" y="274"/>
                  </a:lnTo>
                  <a:lnTo>
                    <a:pt x="182" y="278"/>
                  </a:lnTo>
                  <a:lnTo>
                    <a:pt x="178" y="278"/>
                  </a:lnTo>
                  <a:lnTo>
                    <a:pt x="178" y="278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74" y="281"/>
                  </a:lnTo>
                  <a:lnTo>
                    <a:pt x="170" y="281"/>
                  </a:lnTo>
                  <a:lnTo>
                    <a:pt x="167" y="281"/>
                  </a:lnTo>
                  <a:lnTo>
                    <a:pt x="167" y="278"/>
                  </a:lnTo>
                  <a:lnTo>
                    <a:pt x="163" y="278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2" y="274"/>
                  </a:lnTo>
                  <a:lnTo>
                    <a:pt x="152" y="278"/>
                  </a:lnTo>
                  <a:lnTo>
                    <a:pt x="152" y="278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48" y="281"/>
                  </a:lnTo>
                  <a:lnTo>
                    <a:pt x="145" y="281"/>
                  </a:lnTo>
                  <a:lnTo>
                    <a:pt x="145" y="278"/>
                  </a:lnTo>
                  <a:lnTo>
                    <a:pt x="145" y="278"/>
                  </a:lnTo>
                  <a:lnTo>
                    <a:pt x="145" y="274"/>
                  </a:lnTo>
                  <a:lnTo>
                    <a:pt x="141" y="274"/>
                  </a:lnTo>
                  <a:lnTo>
                    <a:pt x="141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3" y="267"/>
                  </a:lnTo>
                  <a:lnTo>
                    <a:pt x="130" y="263"/>
                  </a:lnTo>
                  <a:lnTo>
                    <a:pt x="130" y="263"/>
                  </a:lnTo>
                  <a:lnTo>
                    <a:pt x="126" y="263"/>
                  </a:lnTo>
                  <a:lnTo>
                    <a:pt x="126" y="263"/>
                  </a:lnTo>
                  <a:lnTo>
                    <a:pt x="122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5" y="267"/>
                  </a:lnTo>
                  <a:lnTo>
                    <a:pt x="111" y="267"/>
                  </a:lnTo>
                  <a:lnTo>
                    <a:pt x="111" y="267"/>
                  </a:lnTo>
                  <a:lnTo>
                    <a:pt x="108" y="270"/>
                  </a:lnTo>
                  <a:lnTo>
                    <a:pt x="108" y="270"/>
                  </a:lnTo>
                  <a:lnTo>
                    <a:pt x="104" y="267"/>
                  </a:lnTo>
                  <a:lnTo>
                    <a:pt x="100" y="267"/>
                  </a:lnTo>
                  <a:lnTo>
                    <a:pt x="100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5"/>
                  </a:lnTo>
                  <a:lnTo>
                    <a:pt x="89" y="255"/>
                  </a:lnTo>
                  <a:lnTo>
                    <a:pt x="89" y="252"/>
                  </a:lnTo>
                  <a:lnTo>
                    <a:pt x="85" y="248"/>
                  </a:lnTo>
                  <a:lnTo>
                    <a:pt x="89" y="248"/>
                  </a:lnTo>
                  <a:lnTo>
                    <a:pt x="85" y="244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4" y="237"/>
                  </a:lnTo>
                  <a:lnTo>
                    <a:pt x="74" y="237"/>
                  </a:lnTo>
                  <a:lnTo>
                    <a:pt x="71" y="233"/>
                  </a:lnTo>
                  <a:lnTo>
                    <a:pt x="71" y="230"/>
                  </a:lnTo>
                  <a:lnTo>
                    <a:pt x="67" y="226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9" y="218"/>
                  </a:lnTo>
                  <a:lnTo>
                    <a:pt x="59" y="218"/>
                  </a:lnTo>
                  <a:lnTo>
                    <a:pt x="56" y="215"/>
                  </a:lnTo>
                  <a:lnTo>
                    <a:pt x="56" y="215"/>
                  </a:lnTo>
                  <a:lnTo>
                    <a:pt x="52" y="215"/>
                  </a:lnTo>
                  <a:lnTo>
                    <a:pt x="52" y="211"/>
                  </a:lnTo>
                  <a:lnTo>
                    <a:pt x="48" y="211"/>
                  </a:lnTo>
                  <a:lnTo>
                    <a:pt x="45" y="211"/>
                  </a:lnTo>
                  <a:lnTo>
                    <a:pt x="41" y="211"/>
                  </a:lnTo>
                  <a:lnTo>
                    <a:pt x="37" y="207"/>
                  </a:lnTo>
                  <a:lnTo>
                    <a:pt x="37" y="204"/>
                  </a:lnTo>
                  <a:lnTo>
                    <a:pt x="41" y="204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3" y="204"/>
                  </a:lnTo>
                  <a:lnTo>
                    <a:pt x="26" y="204"/>
                  </a:lnTo>
                  <a:lnTo>
                    <a:pt x="26" y="200"/>
                  </a:lnTo>
                  <a:lnTo>
                    <a:pt x="26" y="196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0" y="189"/>
                  </a:lnTo>
                  <a:lnTo>
                    <a:pt x="26" y="185"/>
                  </a:lnTo>
                  <a:lnTo>
                    <a:pt x="22" y="181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8" y="148"/>
                  </a:lnTo>
                  <a:lnTo>
                    <a:pt x="8" y="148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4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33"/>
                  </a:lnTo>
                  <a:lnTo>
                    <a:pt x="8" y="133"/>
                  </a:lnTo>
                  <a:lnTo>
                    <a:pt x="8" y="129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6" y="96"/>
                  </a:lnTo>
                  <a:lnTo>
                    <a:pt x="30" y="96"/>
                  </a:lnTo>
                  <a:lnTo>
                    <a:pt x="33" y="96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29"/>
                  </a:lnTo>
                  <a:lnTo>
                    <a:pt x="48" y="29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8" name="Freeform 100"/>
            <p:cNvSpPr/>
            <p:nvPr/>
          </p:nvSpPr>
          <p:spPr bwMode="auto">
            <a:xfrm>
              <a:off x="4992947" y="2885191"/>
              <a:ext cx="324231" cy="223874"/>
            </a:xfrm>
            <a:custGeom>
              <a:avLst/>
              <a:gdLst>
                <a:gd name="T0" fmla="*/ 34 w 252"/>
                <a:gd name="T1" fmla="*/ 137 h 174"/>
                <a:gd name="T2" fmla="*/ 30 w 252"/>
                <a:gd name="T3" fmla="*/ 126 h 174"/>
                <a:gd name="T4" fmla="*/ 23 w 252"/>
                <a:gd name="T5" fmla="*/ 123 h 174"/>
                <a:gd name="T6" fmla="*/ 19 w 252"/>
                <a:gd name="T7" fmla="*/ 115 h 174"/>
                <a:gd name="T8" fmla="*/ 11 w 252"/>
                <a:gd name="T9" fmla="*/ 111 h 174"/>
                <a:gd name="T10" fmla="*/ 0 w 252"/>
                <a:gd name="T11" fmla="*/ 108 h 174"/>
                <a:gd name="T12" fmla="*/ 4 w 252"/>
                <a:gd name="T13" fmla="*/ 104 h 174"/>
                <a:gd name="T14" fmla="*/ 11 w 252"/>
                <a:gd name="T15" fmla="*/ 100 h 174"/>
                <a:gd name="T16" fmla="*/ 15 w 252"/>
                <a:gd name="T17" fmla="*/ 100 h 174"/>
                <a:gd name="T18" fmla="*/ 19 w 252"/>
                <a:gd name="T19" fmla="*/ 85 h 174"/>
                <a:gd name="T20" fmla="*/ 23 w 252"/>
                <a:gd name="T21" fmla="*/ 74 h 174"/>
                <a:gd name="T22" fmla="*/ 26 w 252"/>
                <a:gd name="T23" fmla="*/ 63 h 174"/>
                <a:gd name="T24" fmla="*/ 30 w 252"/>
                <a:gd name="T25" fmla="*/ 63 h 174"/>
                <a:gd name="T26" fmla="*/ 41 w 252"/>
                <a:gd name="T27" fmla="*/ 45 h 174"/>
                <a:gd name="T28" fmla="*/ 45 w 252"/>
                <a:gd name="T29" fmla="*/ 33 h 174"/>
                <a:gd name="T30" fmla="*/ 48 w 252"/>
                <a:gd name="T31" fmla="*/ 30 h 174"/>
                <a:gd name="T32" fmla="*/ 56 w 252"/>
                <a:gd name="T33" fmla="*/ 11 h 174"/>
                <a:gd name="T34" fmla="*/ 63 w 252"/>
                <a:gd name="T35" fmla="*/ 11 h 174"/>
                <a:gd name="T36" fmla="*/ 71 w 252"/>
                <a:gd name="T37" fmla="*/ 0 h 174"/>
                <a:gd name="T38" fmla="*/ 82 w 252"/>
                <a:gd name="T39" fmla="*/ 8 h 174"/>
                <a:gd name="T40" fmla="*/ 89 w 252"/>
                <a:gd name="T41" fmla="*/ 4 h 174"/>
                <a:gd name="T42" fmla="*/ 97 w 252"/>
                <a:gd name="T43" fmla="*/ 4 h 174"/>
                <a:gd name="T44" fmla="*/ 104 w 252"/>
                <a:gd name="T45" fmla="*/ 8 h 174"/>
                <a:gd name="T46" fmla="*/ 115 w 252"/>
                <a:gd name="T47" fmla="*/ 11 h 174"/>
                <a:gd name="T48" fmla="*/ 126 w 252"/>
                <a:gd name="T49" fmla="*/ 19 h 174"/>
                <a:gd name="T50" fmla="*/ 130 w 252"/>
                <a:gd name="T51" fmla="*/ 22 h 174"/>
                <a:gd name="T52" fmla="*/ 141 w 252"/>
                <a:gd name="T53" fmla="*/ 26 h 174"/>
                <a:gd name="T54" fmla="*/ 145 w 252"/>
                <a:gd name="T55" fmla="*/ 37 h 174"/>
                <a:gd name="T56" fmla="*/ 148 w 252"/>
                <a:gd name="T57" fmla="*/ 41 h 174"/>
                <a:gd name="T58" fmla="*/ 148 w 252"/>
                <a:gd name="T59" fmla="*/ 52 h 174"/>
                <a:gd name="T60" fmla="*/ 145 w 252"/>
                <a:gd name="T61" fmla="*/ 63 h 174"/>
                <a:gd name="T62" fmla="*/ 156 w 252"/>
                <a:gd name="T63" fmla="*/ 59 h 174"/>
                <a:gd name="T64" fmla="*/ 160 w 252"/>
                <a:gd name="T65" fmla="*/ 63 h 174"/>
                <a:gd name="T66" fmla="*/ 171 w 252"/>
                <a:gd name="T67" fmla="*/ 78 h 174"/>
                <a:gd name="T68" fmla="*/ 178 w 252"/>
                <a:gd name="T69" fmla="*/ 89 h 174"/>
                <a:gd name="T70" fmla="*/ 252 w 252"/>
                <a:gd name="T71" fmla="*/ 104 h 174"/>
                <a:gd name="T72" fmla="*/ 178 w 252"/>
                <a:gd name="T73" fmla="*/ 152 h 174"/>
                <a:gd name="T74" fmla="*/ 171 w 252"/>
                <a:gd name="T75" fmla="*/ 156 h 174"/>
                <a:gd name="T76" fmla="*/ 160 w 252"/>
                <a:gd name="T77" fmla="*/ 163 h 174"/>
                <a:gd name="T78" fmla="*/ 148 w 252"/>
                <a:gd name="T79" fmla="*/ 167 h 174"/>
                <a:gd name="T80" fmla="*/ 137 w 252"/>
                <a:gd name="T81" fmla="*/ 167 h 174"/>
                <a:gd name="T82" fmla="*/ 130 w 252"/>
                <a:gd name="T83" fmla="*/ 163 h 174"/>
                <a:gd name="T84" fmla="*/ 119 w 252"/>
                <a:gd name="T85" fmla="*/ 163 h 174"/>
                <a:gd name="T86" fmla="*/ 108 w 252"/>
                <a:gd name="T87" fmla="*/ 174 h 174"/>
                <a:gd name="T88" fmla="*/ 100 w 252"/>
                <a:gd name="T89" fmla="*/ 174 h 174"/>
                <a:gd name="T90" fmla="*/ 85 w 252"/>
                <a:gd name="T91" fmla="*/ 171 h 174"/>
                <a:gd name="T92" fmla="*/ 78 w 252"/>
                <a:gd name="T93" fmla="*/ 167 h 174"/>
                <a:gd name="T94" fmla="*/ 60 w 252"/>
                <a:gd name="T95" fmla="*/ 160 h 174"/>
                <a:gd name="T96" fmla="*/ 48 w 252"/>
                <a:gd name="T97" fmla="*/ 160 h 174"/>
                <a:gd name="T98" fmla="*/ 45 w 252"/>
                <a:gd name="T99" fmla="*/ 145 h 174"/>
                <a:gd name="T100" fmla="*/ 37 w 252"/>
                <a:gd name="T101" fmla="*/ 1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" h="174">
                  <a:moveTo>
                    <a:pt x="37" y="145"/>
                  </a:moveTo>
                  <a:lnTo>
                    <a:pt x="37" y="141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19" y="123"/>
                  </a:lnTo>
                  <a:lnTo>
                    <a:pt x="19" y="115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1" y="111"/>
                  </a:lnTo>
                  <a:lnTo>
                    <a:pt x="11" y="108"/>
                  </a:lnTo>
                  <a:lnTo>
                    <a:pt x="4" y="111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8" y="100"/>
                  </a:lnTo>
                  <a:lnTo>
                    <a:pt x="11" y="100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9" y="97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23" y="78"/>
                  </a:lnTo>
                  <a:lnTo>
                    <a:pt x="23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52"/>
                  </a:lnTo>
                  <a:lnTo>
                    <a:pt x="34" y="48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5" y="37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71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5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4" y="8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19" y="15"/>
                  </a:lnTo>
                  <a:lnTo>
                    <a:pt x="119" y="19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30" y="19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7" y="26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7"/>
                  </a:lnTo>
                  <a:lnTo>
                    <a:pt x="148" y="37"/>
                  </a:lnTo>
                  <a:lnTo>
                    <a:pt x="152" y="41"/>
                  </a:lnTo>
                  <a:lnTo>
                    <a:pt x="148" y="41"/>
                  </a:lnTo>
                  <a:lnTo>
                    <a:pt x="148" y="45"/>
                  </a:lnTo>
                  <a:lnTo>
                    <a:pt x="148" y="48"/>
                  </a:lnTo>
                  <a:lnTo>
                    <a:pt x="148" y="52"/>
                  </a:lnTo>
                  <a:lnTo>
                    <a:pt x="145" y="56"/>
                  </a:lnTo>
                  <a:lnTo>
                    <a:pt x="145" y="59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52" y="63"/>
                  </a:lnTo>
                  <a:lnTo>
                    <a:pt x="156" y="59"/>
                  </a:lnTo>
                  <a:lnTo>
                    <a:pt x="160" y="59"/>
                  </a:lnTo>
                  <a:lnTo>
                    <a:pt x="163" y="63"/>
                  </a:lnTo>
                  <a:lnTo>
                    <a:pt x="160" y="63"/>
                  </a:lnTo>
                  <a:lnTo>
                    <a:pt x="163" y="71"/>
                  </a:lnTo>
                  <a:lnTo>
                    <a:pt x="167" y="78"/>
                  </a:lnTo>
                  <a:lnTo>
                    <a:pt x="171" y="78"/>
                  </a:lnTo>
                  <a:lnTo>
                    <a:pt x="171" y="82"/>
                  </a:lnTo>
                  <a:lnTo>
                    <a:pt x="171" y="89"/>
                  </a:lnTo>
                  <a:lnTo>
                    <a:pt x="178" y="89"/>
                  </a:lnTo>
                  <a:lnTo>
                    <a:pt x="182" y="93"/>
                  </a:lnTo>
                  <a:lnTo>
                    <a:pt x="230" y="104"/>
                  </a:lnTo>
                  <a:lnTo>
                    <a:pt x="252" y="104"/>
                  </a:lnTo>
                  <a:lnTo>
                    <a:pt x="200" y="152"/>
                  </a:lnTo>
                  <a:lnTo>
                    <a:pt x="189" y="152"/>
                  </a:lnTo>
                  <a:lnTo>
                    <a:pt x="17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1" y="156"/>
                  </a:lnTo>
                  <a:lnTo>
                    <a:pt x="167" y="160"/>
                  </a:lnTo>
                  <a:lnTo>
                    <a:pt x="163" y="160"/>
                  </a:lnTo>
                  <a:lnTo>
                    <a:pt x="160" y="163"/>
                  </a:lnTo>
                  <a:lnTo>
                    <a:pt x="156" y="163"/>
                  </a:lnTo>
                  <a:lnTo>
                    <a:pt x="148" y="163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37" y="167"/>
                  </a:lnTo>
                  <a:lnTo>
                    <a:pt x="134" y="167"/>
                  </a:lnTo>
                  <a:lnTo>
                    <a:pt x="134" y="163"/>
                  </a:lnTo>
                  <a:lnTo>
                    <a:pt x="130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5" y="167"/>
                  </a:lnTo>
                  <a:lnTo>
                    <a:pt x="115" y="167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4" y="174"/>
                  </a:lnTo>
                  <a:lnTo>
                    <a:pt x="100" y="174"/>
                  </a:lnTo>
                  <a:lnTo>
                    <a:pt x="97" y="174"/>
                  </a:lnTo>
                  <a:lnTo>
                    <a:pt x="93" y="171"/>
                  </a:lnTo>
                  <a:lnTo>
                    <a:pt x="85" y="171"/>
                  </a:lnTo>
                  <a:lnTo>
                    <a:pt x="85" y="171"/>
                  </a:lnTo>
                  <a:lnTo>
                    <a:pt x="82" y="167"/>
                  </a:lnTo>
                  <a:lnTo>
                    <a:pt x="78" y="167"/>
                  </a:lnTo>
                  <a:lnTo>
                    <a:pt x="71" y="160"/>
                  </a:lnTo>
                  <a:lnTo>
                    <a:pt x="67" y="160"/>
                  </a:lnTo>
                  <a:lnTo>
                    <a:pt x="60" y="160"/>
                  </a:lnTo>
                  <a:lnTo>
                    <a:pt x="56" y="156"/>
                  </a:lnTo>
                  <a:lnTo>
                    <a:pt x="52" y="160"/>
                  </a:lnTo>
                  <a:lnTo>
                    <a:pt x="48" y="160"/>
                  </a:lnTo>
                  <a:lnTo>
                    <a:pt x="45" y="15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1" y="148"/>
                  </a:lnTo>
                  <a:lnTo>
                    <a:pt x="37" y="145"/>
                  </a:lnTo>
                  <a:lnTo>
                    <a:pt x="37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9" name="Freeform 101"/>
            <p:cNvSpPr/>
            <p:nvPr/>
          </p:nvSpPr>
          <p:spPr bwMode="auto">
            <a:xfrm>
              <a:off x="5059853" y="2823432"/>
              <a:ext cx="142816" cy="114511"/>
            </a:xfrm>
            <a:custGeom>
              <a:avLst/>
              <a:gdLst>
                <a:gd name="T0" fmla="*/ 96 w 111"/>
                <a:gd name="T1" fmla="*/ 85 h 89"/>
                <a:gd name="T2" fmla="*/ 93 w 111"/>
                <a:gd name="T3" fmla="*/ 81 h 89"/>
                <a:gd name="T4" fmla="*/ 89 w 111"/>
                <a:gd name="T5" fmla="*/ 74 h 89"/>
                <a:gd name="T6" fmla="*/ 82 w 111"/>
                <a:gd name="T7" fmla="*/ 70 h 89"/>
                <a:gd name="T8" fmla="*/ 78 w 111"/>
                <a:gd name="T9" fmla="*/ 67 h 89"/>
                <a:gd name="T10" fmla="*/ 74 w 111"/>
                <a:gd name="T11" fmla="*/ 67 h 89"/>
                <a:gd name="T12" fmla="*/ 67 w 111"/>
                <a:gd name="T13" fmla="*/ 63 h 89"/>
                <a:gd name="T14" fmla="*/ 59 w 111"/>
                <a:gd name="T15" fmla="*/ 59 h 89"/>
                <a:gd name="T16" fmla="*/ 52 w 111"/>
                <a:gd name="T17" fmla="*/ 56 h 89"/>
                <a:gd name="T18" fmla="*/ 48 w 111"/>
                <a:gd name="T19" fmla="*/ 56 h 89"/>
                <a:gd name="T20" fmla="*/ 41 w 111"/>
                <a:gd name="T21" fmla="*/ 52 h 89"/>
                <a:gd name="T22" fmla="*/ 37 w 111"/>
                <a:gd name="T23" fmla="*/ 52 h 89"/>
                <a:gd name="T24" fmla="*/ 30 w 111"/>
                <a:gd name="T25" fmla="*/ 56 h 89"/>
                <a:gd name="T26" fmla="*/ 22 w 111"/>
                <a:gd name="T27" fmla="*/ 52 h 89"/>
                <a:gd name="T28" fmla="*/ 19 w 111"/>
                <a:gd name="T29" fmla="*/ 48 h 89"/>
                <a:gd name="T30" fmla="*/ 11 w 111"/>
                <a:gd name="T31" fmla="*/ 59 h 89"/>
                <a:gd name="T32" fmla="*/ 8 w 111"/>
                <a:gd name="T33" fmla="*/ 59 h 89"/>
                <a:gd name="T34" fmla="*/ 4 w 111"/>
                <a:gd name="T35" fmla="*/ 56 h 89"/>
                <a:gd name="T36" fmla="*/ 4 w 111"/>
                <a:gd name="T37" fmla="*/ 44 h 89"/>
                <a:gd name="T38" fmla="*/ 4 w 111"/>
                <a:gd name="T39" fmla="*/ 41 h 89"/>
                <a:gd name="T40" fmla="*/ 8 w 111"/>
                <a:gd name="T41" fmla="*/ 30 h 89"/>
                <a:gd name="T42" fmla="*/ 11 w 111"/>
                <a:gd name="T43" fmla="*/ 26 h 89"/>
                <a:gd name="T44" fmla="*/ 8 w 111"/>
                <a:gd name="T45" fmla="*/ 22 h 89"/>
                <a:gd name="T46" fmla="*/ 11 w 111"/>
                <a:gd name="T47" fmla="*/ 15 h 89"/>
                <a:gd name="T48" fmla="*/ 15 w 111"/>
                <a:gd name="T49" fmla="*/ 15 h 89"/>
                <a:gd name="T50" fmla="*/ 15 w 111"/>
                <a:gd name="T51" fmla="*/ 11 h 89"/>
                <a:gd name="T52" fmla="*/ 19 w 111"/>
                <a:gd name="T53" fmla="*/ 11 h 89"/>
                <a:gd name="T54" fmla="*/ 26 w 111"/>
                <a:gd name="T55" fmla="*/ 7 h 89"/>
                <a:gd name="T56" fmla="*/ 30 w 111"/>
                <a:gd name="T57" fmla="*/ 7 h 89"/>
                <a:gd name="T58" fmla="*/ 33 w 111"/>
                <a:gd name="T59" fmla="*/ 0 h 89"/>
                <a:gd name="T60" fmla="*/ 37 w 111"/>
                <a:gd name="T61" fmla="*/ 4 h 89"/>
                <a:gd name="T62" fmla="*/ 48 w 111"/>
                <a:gd name="T63" fmla="*/ 33 h 89"/>
                <a:gd name="T64" fmla="*/ 48 w 111"/>
                <a:gd name="T65" fmla="*/ 37 h 89"/>
                <a:gd name="T66" fmla="*/ 52 w 111"/>
                <a:gd name="T67" fmla="*/ 37 h 89"/>
                <a:gd name="T68" fmla="*/ 56 w 111"/>
                <a:gd name="T69" fmla="*/ 44 h 89"/>
                <a:gd name="T70" fmla="*/ 56 w 111"/>
                <a:gd name="T71" fmla="*/ 44 h 89"/>
                <a:gd name="T72" fmla="*/ 56 w 111"/>
                <a:gd name="T73" fmla="*/ 41 h 89"/>
                <a:gd name="T74" fmla="*/ 59 w 111"/>
                <a:gd name="T75" fmla="*/ 44 h 89"/>
                <a:gd name="T76" fmla="*/ 63 w 111"/>
                <a:gd name="T77" fmla="*/ 48 h 89"/>
                <a:gd name="T78" fmla="*/ 67 w 111"/>
                <a:gd name="T79" fmla="*/ 48 h 89"/>
                <a:gd name="T80" fmla="*/ 70 w 111"/>
                <a:gd name="T81" fmla="*/ 48 h 89"/>
                <a:gd name="T82" fmla="*/ 74 w 111"/>
                <a:gd name="T83" fmla="*/ 52 h 89"/>
                <a:gd name="T84" fmla="*/ 82 w 111"/>
                <a:gd name="T85" fmla="*/ 56 h 89"/>
                <a:gd name="T86" fmla="*/ 85 w 111"/>
                <a:gd name="T87" fmla="*/ 63 h 89"/>
                <a:gd name="T88" fmla="*/ 93 w 111"/>
                <a:gd name="T89" fmla="*/ 67 h 89"/>
                <a:gd name="T90" fmla="*/ 96 w 111"/>
                <a:gd name="T91" fmla="*/ 70 h 89"/>
                <a:gd name="T92" fmla="*/ 96 w 111"/>
                <a:gd name="T93" fmla="*/ 70 h 89"/>
                <a:gd name="T94" fmla="*/ 104 w 111"/>
                <a:gd name="T95" fmla="*/ 78 h 89"/>
                <a:gd name="T96" fmla="*/ 104 w 111"/>
                <a:gd name="T97" fmla="*/ 81 h 89"/>
                <a:gd name="T98" fmla="*/ 108 w 111"/>
                <a:gd name="T99" fmla="*/ 81 h 89"/>
                <a:gd name="T100" fmla="*/ 111 w 111"/>
                <a:gd name="T101" fmla="*/ 81 h 89"/>
                <a:gd name="T102" fmla="*/ 111 w 111"/>
                <a:gd name="T103" fmla="*/ 85 h 89"/>
                <a:gd name="T104" fmla="*/ 108 w 111"/>
                <a:gd name="T105" fmla="*/ 89 h 89"/>
                <a:gd name="T106" fmla="*/ 100 w 111"/>
                <a:gd name="T10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89">
                  <a:moveTo>
                    <a:pt x="100" y="89"/>
                  </a:moveTo>
                  <a:lnTo>
                    <a:pt x="96" y="85"/>
                  </a:lnTo>
                  <a:lnTo>
                    <a:pt x="93" y="85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8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59"/>
                  </a:lnTo>
                  <a:lnTo>
                    <a:pt x="59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3" y="52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9" y="48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8" y="37"/>
                  </a:lnTo>
                  <a:lnTo>
                    <a:pt x="8" y="3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45" y="22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6" y="44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5" y="63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100" y="74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8" y="81"/>
                  </a:lnTo>
                  <a:lnTo>
                    <a:pt x="108" y="85"/>
                  </a:lnTo>
                  <a:lnTo>
                    <a:pt x="111" y="81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08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0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0" name="Freeform 102"/>
            <p:cNvSpPr/>
            <p:nvPr/>
          </p:nvSpPr>
          <p:spPr bwMode="auto">
            <a:xfrm>
              <a:off x="5179510" y="2932796"/>
              <a:ext cx="28306" cy="33452"/>
            </a:xfrm>
            <a:custGeom>
              <a:avLst/>
              <a:gdLst>
                <a:gd name="T0" fmla="*/ 18 w 22"/>
                <a:gd name="T1" fmla="*/ 26 h 26"/>
                <a:gd name="T2" fmla="*/ 15 w 22"/>
                <a:gd name="T3" fmla="*/ 22 h 26"/>
                <a:gd name="T4" fmla="*/ 11 w 22"/>
                <a:gd name="T5" fmla="*/ 22 h 26"/>
                <a:gd name="T6" fmla="*/ 7 w 22"/>
                <a:gd name="T7" fmla="*/ 26 h 26"/>
                <a:gd name="T8" fmla="*/ 0 w 22"/>
                <a:gd name="T9" fmla="*/ 26 h 26"/>
                <a:gd name="T10" fmla="*/ 0 w 22"/>
                <a:gd name="T11" fmla="*/ 26 h 26"/>
                <a:gd name="T12" fmla="*/ 0 w 22"/>
                <a:gd name="T13" fmla="*/ 22 h 26"/>
                <a:gd name="T14" fmla="*/ 0 w 22"/>
                <a:gd name="T15" fmla="*/ 19 h 26"/>
                <a:gd name="T16" fmla="*/ 3 w 22"/>
                <a:gd name="T17" fmla="*/ 15 h 26"/>
                <a:gd name="T18" fmla="*/ 3 w 22"/>
                <a:gd name="T19" fmla="*/ 11 h 26"/>
                <a:gd name="T20" fmla="*/ 3 w 22"/>
                <a:gd name="T21" fmla="*/ 8 h 26"/>
                <a:gd name="T22" fmla="*/ 3 w 22"/>
                <a:gd name="T23" fmla="*/ 4 h 26"/>
                <a:gd name="T24" fmla="*/ 11 w 22"/>
                <a:gd name="T25" fmla="*/ 4 h 26"/>
                <a:gd name="T26" fmla="*/ 15 w 22"/>
                <a:gd name="T27" fmla="*/ 4 h 26"/>
                <a:gd name="T28" fmla="*/ 15 w 22"/>
                <a:gd name="T29" fmla="*/ 0 h 26"/>
                <a:gd name="T30" fmla="*/ 18 w 22"/>
                <a:gd name="T31" fmla="*/ 0 h 26"/>
                <a:gd name="T32" fmla="*/ 18 w 22"/>
                <a:gd name="T33" fmla="*/ 0 h 26"/>
                <a:gd name="T34" fmla="*/ 18 w 22"/>
                <a:gd name="T35" fmla="*/ 0 h 26"/>
                <a:gd name="T36" fmla="*/ 22 w 22"/>
                <a:gd name="T37" fmla="*/ 4 h 26"/>
                <a:gd name="T38" fmla="*/ 22 w 22"/>
                <a:gd name="T39" fmla="*/ 4 h 26"/>
                <a:gd name="T40" fmla="*/ 22 w 22"/>
                <a:gd name="T41" fmla="*/ 4 h 26"/>
                <a:gd name="T42" fmla="*/ 22 w 22"/>
                <a:gd name="T43" fmla="*/ 8 h 26"/>
                <a:gd name="T44" fmla="*/ 22 w 22"/>
                <a:gd name="T45" fmla="*/ 11 h 26"/>
                <a:gd name="T46" fmla="*/ 18 w 22"/>
                <a:gd name="T47" fmla="*/ 11 h 26"/>
                <a:gd name="T48" fmla="*/ 18 w 22"/>
                <a:gd name="T49" fmla="*/ 11 h 26"/>
                <a:gd name="T50" fmla="*/ 15 w 22"/>
                <a:gd name="T51" fmla="*/ 15 h 26"/>
                <a:gd name="T52" fmla="*/ 11 w 22"/>
                <a:gd name="T53" fmla="*/ 15 h 26"/>
                <a:gd name="T54" fmla="*/ 15 w 22"/>
                <a:gd name="T55" fmla="*/ 19 h 26"/>
                <a:gd name="T56" fmla="*/ 15 w 22"/>
                <a:gd name="T57" fmla="*/ 19 h 26"/>
                <a:gd name="T58" fmla="*/ 18 w 22"/>
                <a:gd name="T59" fmla="*/ 15 h 26"/>
                <a:gd name="T60" fmla="*/ 22 w 22"/>
                <a:gd name="T61" fmla="*/ 15 h 26"/>
                <a:gd name="T62" fmla="*/ 22 w 22"/>
                <a:gd name="T63" fmla="*/ 19 h 26"/>
                <a:gd name="T64" fmla="*/ 18 w 22"/>
                <a:gd name="T65" fmla="*/ 22 h 26"/>
                <a:gd name="T66" fmla="*/ 18 w 22"/>
                <a:gd name="T6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6">
                  <a:moveTo>
                    <a:pt x="18" y="26"/>
                  </a:moveTo>
                  <a:lnTo>
                    <a:pt x="15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5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18" y="22"/>
                  </a:lnTo>
                  <a:lnTo>
                    <a:pt x="1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1" name="Freeform 103"/>
            <p:cNvSpPr/>
            <p:nvPr/>
          </p:nvSpPr>
          <p:spPr bwMode="auto">
            <a:xfrm>
              <a:off x="5165357" y="2946948"/>
              <a:ext cx="213581" cy="258613"/>
            </a:xfrm>
            <a:custGeom>
              <a:avLst/>
              <a:gdLst>
                <a:gd name="T0" fmla="*/ 14 w 166"/>
                <a:gd name="T1" fmla="*/ 115 h 201"/>
                <a:gd name="T2" fmla="*/ 29 w 166"/>
                <a:gd name="T3" fmla="*/ 112 h 201"/>
                <a:gd name="T4" fmla="*/ 40 w 166"/>
                <a:gd name="T5" fmla="*/ 104 h 201"/>
                <a:gd name="T6" fmla="*/ 55 w 166"/>
                <a:gd name="T7" fmla="*/ 104 h 201"/>
                <a:gd name="T8" fmla="*/ 96 w 166"/>
                <a:gd name="T9" fmla="*/ 56 h 201"/>
                <a:gd name="T10" fmla="*/ 37 w 166"/>
                <a:gd name="T11" fmla="*/ 41 h 201"/>
                <a:gd name="T12" fmla="*/ 33 w 166"/>
                <a:gd name="T13" fmla="*/ 30 h 201"/>
                <a:gd name="T14" fmla="*/ 29 w 166"/>
                <a:gd name="T15" fmla="*/ 11 h 201"/>
                <a:gd name="T16" fmla="*/ 33 w 166"/>
                <a:gd name="T17" fmla="*/ 8 h 201"/>
                <a:gd name="T18" fmla="*/ 48 w 166"/>
                <a:gd name="T19" fmla="*/ 23 h 201"/>
                <a:gd name="T20" fmla="*/ 59 w 166"/>
                <a:gd name="T21" fmla="*/ 26 h 201"/>
                <a:gd name="T22" fmla="*/ 70 w 166"/>
                <a:gd name="T23" fmla="*/ 23 h 201"/>
                <a:gd name="T24" fmla="*/ 77 w 166"/>
                <a:gd name="T25" fmla="*/ 19 h 201"/>
                <a:gd name="T26" fmla="*/ 85 w 166"/>
                <a:gd name="T27" fmla="*/ 19 h 201"/>
                <a:gd name="T28" fmla="*/ 103 w 166"/>
                <a:gd name="T29" fmla="*/ 11 h 201"/>
                <a:gd name="T30" fmla="*/ 114 w 166"/>
                <a:gd name="T31" fmla="*/ 11 h 201"/>
                <a:gd name="T32" fmla="*/ 125 w 166"/>
                <a:gd name="T33" fmla="*/ 11 h 201"/>
                <a:gd name="T34" fmla="*/ 137 w 166"/>
                <a:gd name="T35" fmla="*/ 8 h 201"/>
                <a:gd name="T36" fmla="*/ 144 w 166"/>
                <a:gd name="T37" fmla="*/ 8 h 201"/>
                <a:gd name="T38" fmla="*/ 155 w 166"/>
                <a:gd name="T39" fmla="*/ 4 h 201"/>
                <a:gd name="T40" fmla="*/ 155 w 166"/>
                <a:gd name="T41" fmla="*/ 0 h 201"/>
                <a:gd name="T42" fmla="*/ 159 w 166"/>
                <a:gd name="T43" fmla="*/ 0 h 201"/>
                <a:gd name="T44" fmla="*/ 166 w 166"/>
                <a:gd name="T45" fmla="*/ 0 h 201"/>
                <a:gd name="T46" fmla="*/ 163 w 166"/>
                <a:gd name="T47" fmla="*/ 8 h 201"/>
                <a:gd name="T48" fmla="*/ 166 w 166"/>
                <a:gd name="T49" fmla="*/ 11 h 201"/>
                <a:gd name="T50" fmla="*/ 163 w 166"/>
                <a:gd name="T51" fmla="*/ 15 h 201"/>
                <a:gd name="T52" fmla="*/ 163 w 166"/>
                <a:gd name="T53" fmla="*/ 23 h 201"/>
                <a:gd name="T54" fmla="*/ 166 w 166"/>
                <a:gd name="T55" fmla="*/ 23 h 201"/>
                <a:gd name="T56" fmla="*/ 166 w 166"/>
                <a:gd name="T57" fmla="*/ 26 h 201"/>
                <a:gd name="T58" fmla="*/ 159 w 166"/>
                <a:gd name="T59" fmla="*/ 30 h 201"/>
                <a:gd name="T60" fmla="*/ 159 w 166"/>
                <a:gd name="T61" fmla="*/ 37 h 201"/>
                <a:gd name="T62" fmla="*/ 151 w 166"/>
                <a:gd name="T63" fmla="*/ 56 h 201"/>
                <a:gd name="T64" fmla="*/ 144 w 166"/>
                <a:gd name="T65" fmla="*/ 60 h 201"/>
                <a:gd name="T66" fmla="*/ 140 w 166"/>
                <a:gd name="T67" fmla="*/ 67 h 201"/>
                <a:gd name="T68" fmla="*/ 125 w 166"/>
                <a:gd name="T69" fmla="*/ 93 h 201"/>
                <a:gd name="T70" fmla="*/ 114 w 166"/>
                <a:gd name="T71" fmla="*/ 112 h 201"/>
                <a:gd name="T72" fmla="*/ 81 w 166"/>
                <a:gd name="T73" fmla="*/ 141 h 201"/>
                <a:gd name="T74" fmla="*/ 63 w 166"/>
                <a:gd name="T75" fmla="*/ 152 h 201"/>
                <a:gd name="T76" fmla="*/ 44 w 166"/>
                <a:gd name="T77" fmla="*/ 167 h 201"/>
                <a:gd name="T78" fmla="*/ 33 w 166"/>
                <a:gd name="T79" fmla="*/ 178 h 201"/>
                <a:gd name="T80" fmla="*/ 26 w 166"/>
                <a:gd name="T81" fmla="*/ 186 h 201"/>
                <a:gd name="T82" fmla="*/ 0 w 166"/>
                <a:gd name="T83" fmla="*/ 190 h 201"/>
                <a:gd name="T84" fmla="*/ 14 w 166"/>
                <a:gd name="T85" fmla="*/ 11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201">
                  <a:moveTo>
                    <a:pt x="14" y="119"/>
                  </a:moveTo>
                  <a:lnTo>
                    <a:pt x="14" y="119"/>
                  </a:lnTo>
                  <a:lnTo>
                    <a:pt x="14" y="115"/>
                  </a:lnTo>
                  <a:lnTo>
                    <a:pt x="22" y="115"/>
                  </a:lnTo>
                  <a:lnTo>
                    <a:pt x="26" y="115"/>
                  </a:lnTo>
                  <a:lnTo>
                    <a:pt x="29" y="112"/>
                  </a:lnTo>
                  <a:lnTo>
                    <a:pt x="33" y="112"/>
                  </a:lnTo>
                  <a:lnTo>
                    <a:pt x="37" y="108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4" y="104"/>
                  </a:lnTo>
                  <a:lnTo>
                    <a:pt x="55" y="104"/>
                  </a:lnTo>
                  <a:lnTo>
                    <a:pt x="66" y="104"/>
                  </a:lnTo>
                  <a:lnTo>
                    <a:pt x="118" y="56"/>
                  </a:lnTo>
                  <a:lnTo>
                    <a:pt x="96" y="56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37" y="41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3" y="30"/>
                  </a:lnTo>
                  <a:lnTo>
                    <a:pt x="29" y="23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3" y="23"/>
                  </a:lnTo>
                  <a:lnTo>
                    <a:pt x="66" y="23"/>
                  </a:lnTo>
                  <a:lnTo>
                    <a:pt x="70" y="23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9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92" y="19"/>
                  </a:lnTo>
                  <a:lnTo>
                    <a:pt x="100" y="11"/>
                  </a:lnTo>
                  <a:lnTo>
                    <a:pt x="103" y="11"/>
                  </a:lnTo>
                  <a:lnTo>
                    <a:pt x="107" y="11"/>
                  </a:lnTo>
                  <a:lnTo>
                    <a:pt x="111" y="11"/>
                  </a:lnTo>
                  <a:lnTo>
                    <a:pt x="114" y="11"/>
                  </a:lnTo>
                  <a:lnTo>
                    <a:pt x="118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51" y="8"/>
                  </a:lnTo>
                  <a:lnTo>
                    <a:pt x="151" y="4"/>
                  </a:lnTo>
                  <a:lnTo>
                    <a:pt x="155" y="4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4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9" y="30"/>
                  </a:lnTo>
                  <a:lnTo>
                    <a:pt x="163" y="30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55" y="49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44" y="63"/>
                  </a:lnTo>
                  <a:lnTo>
                    <a:pt x="144" y="63"/>
                  </a:lnTo>
                  <a:lnTo>
                    <a:pt x="140" y="67"/>
                  </a:lnTo>
                  <a:lnTo>
                    <a:pt x="133" y="82"/>
                  </a:lnTo>
                  <a:lnTo>
                    <a:pt x="133" y="86"/>
                  </a:lnTo>
                  <a:lnTo>
                    <a:pt x="125" y="93"/>
                  </a:lnTo>
                  <a:lnTo>
                    <a:pt x="125" y="97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07" y="119"/>
                  </a:lnTo>
                  <a:lnTo>
                    <a:pt x="100" y="126"/>
                  </a:lnTo>
                  <a:lnTo>
                    <a:pt x="81" y="141"/>
                  </a:lnTo>
                  <a:lnTo>
                    <a:pt x="74" y="149"/>
                  </a:lnTo>
                  <a:lnTo>
                    <a:pt x="70" y="149"/>
                  </a:lnTo>
                  <a:lnTo>
                    <a:pt x="63" y="152"/>
                  </a:lnTo>
                  <a:lnTo>
                    <a:pt x="59" y="156"/>
                  </a:lnTo>
                  <a:lnTo>
                    <a:pt x="48" y="167"/>
                  </a:lnTo>
                  <a:lnTo>
                    <a:pt x="44" y="167"/>
                  </a:lnTo>
                  <a:lnTo>
                    <a:pt x="37" y="178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29" y="182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11" y="201"/>
                  </a:lnTo>
                  <a:lnTo>
                    <a:pt x="11" y="201"/>
                  </a:lnTo>
                  <a:lnTo>
                    <a:pt x="0" y="190"/>
                  </a:lnTo>
                  <a:lnTo>
                    <a:pt x="0" y="134"/>
                  </a:lnTo>
                  <a:lnTo>
                    <a:pt x="14" y="119"/>
                  </a:lnTo>
                  <a:lnTo>
                    <a:pt x="14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2" name="Freeform 104"/>
            <p:cNvSpPr/>
            <p:nvPr/>
          </p:nvSpPr>
          <p:spPr bwMode="auto">
            <a:xfrm>
              <a:off x="6579362" y="2770679"/>
              <a:ext cx="47606" cy="42459"/>
            </a:xfrm>
            <a:custGeom>
              <a:avLst/>
              <a:gdLst>
                <a:gd name="T0" fmla="*/ 9 w 10"/>
                <a:gd name="T1" fmla="*/ 0 h 9"/>
                <a:gd name="T2" fmla="*/ 8 w 10"/>
                <a:gd name="T3" fmla="*/ 0 h 9"/>
                <a:gd name="T4" fmla="*/ 8 w 10"/>
                <a:gd name="T5" fmla="*/ 1 h 9"/>
                <a:gd name="T6" fmla="*/ 7 w 10"/>
                <a:gd name="T7" fmla="*/ 0 h 9"/>
                <a:gd name="T8" fmla="*/ 6 w 10"/>
                <a:gd name="T9" fmla="*/ 0 h 9"/>
                <a:gd name="T10" fmla="*/ 6 w 10"/>
                <a:gd name="T11" fmla="*/ 0 h 9"/>
                <a:gd name="T12" fmla="*/ 5 w 10"/>
                <a:gd name="T13" fmla="*/ 1 h 9"/>
                <a:gd name="T14" fmla="*/ 4 w 10"/>
                <a:gd name="T15" fmla="*/ 1 h 9"/>
                <a:gd name="T16" fmla="*/ 3 w 10"/>
                <a:gd name="T17" fmla="*/ 1 h 9"/>
                <a:gd name="T18" fmla="*/ 3 w 10"/>
                <a:gd name="T19" fmla="*/ 1 h 9"/>
                <a:gd name="T20" fmla="*/ 2 w 10"/>
                <a:gd name="T21" fmla="*/ 2 h 9"/>
                <a:gd name="T22" fmla="*/ 1 w 10"/>
                <a:gd name="T23" fmla="*/ 3 h 9"/>
                <a:gd name="T24" fmla="*/ 0 w 10"/>
                <a:gd name="T25" fmla="*/ 4 h 9"/>
                <a:gd name="T26" fmla="*/ 0 w 10"/>
                <a:gd name="T27" fmla="*/ 4 h 9"/>
                <a:gd name="T28" fmla="*/ 0 w 10"/>
                <a:gd name="T29" fmla="*/ 6 h 9"/>
                <a:gd name="T30" fmla="*/ 1 w 10"/>
                <a:gd name="T31" fmla="*/ 7 h 9"/>
                <a:gd name="T32" fmla="*/ 1 w 10"/>
                <a:gd name="T33" fmla="*/ 7 h 9"/>
                <a:gd name="T34" fmla="*/ 2 w 10"/>
                <a:gd name="T35" fmla="*/ 8 h 9"/>
                <a:gd name="T36" fmla="*/ 3 w 10"/>
                <a:gd name="T37" fmla="*/ 8 h 9"/>
                <a:gd name="T38" fmla="*/ 3 w 10"/>
                <a:gd name="T39" fmla="*/ 8 h 9"/>
                <a:gd name="T40" fmla="*/ 4 w 10"/>
                <a:gd name="T41" fmla="*/ 8 h 9"/>
                <a:gd name="T42" fmla="*/ 5 w 10"/>
                <a:gd name="T43" fmla="*/ 9 h 9"/>
                <a:gd name="T44" fmla="*/ 5 w 10"/>
                <a:gd name="T45" fmla="*/ 8 h 9"/>
                <a:gd name="T46" fmla="*/ 5 w 10"/>
                <a:gd name="T47" fmla="*/ 8 h 9"/>
                <a:gd name="T48" fmla="*/ 6 w 10"/>
                <a:gd name="T49" fmla="*/ 7 h 9"/>
                <a:gd name="T50" fmla="*/ 7 w 10"/>
                <a:gd name="T51" fmla="*/ 8 h 9"/>
                <a:gd name="T52" fmla="*/ 7 w 10"/>
                <a:gd name="T53" fmla="*/ 7 h 9"/>
                <a:gd name="T54" fmla="*/ 7 w 10"/>
                <a:gd name="T55" fmla="*/ 7 h 9"/>
                <a:gd name="T56" fmla="*/ 8 w 10"/>
                <a:gd name="T57" fmla="*/ 6 h 9"/>
                <a:gd name="T58" fmla="*/ 9 w 10"/>
                <a:gd name="T59" fmla="*/ 6 h 9"/>
                <a:gd name="T60" fmla="*/ 9 w 10"/>
                <a:gd name="T61" fmla="*/ 5 h 9"/>
                <a:gd name="T62" fmla="*/ 9 w 10"/>
                <a:gd name="T63" fmla="*/ 4 h 9"/>
                <a:gd name="T64" fmla="*/ 10 w 10"/>
                <a:gd name="T65" fmla="*/ 4 h 9"/>
                <a:gd name="T66" fmla="*/ 10 w 10"/>
                <a:gd name="T67" fmla="*/ 3 h 9"/>
                <a:gd name="T68" fmla="*/ 10 w 10"/>
                <a:gd name="T69" fmla="*/ 2 h 9"/>
                <a:gd name="T70" fmla="*/ 10 w 10"/>
                <a:gd name="T71" fmla="*/ 1 h 9"/>
                <a:gd name="T72" fmla="*/ 9 w 10"/>
                <a:gd name="T7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3" name="Freeform 105"/>
            <p:cNvSpPr/>
            <p:nvPr/>
          </p:nvSpPr>
          <p:spPr bwMode="auto">
            <a:xfrm>
              <a:off x="5655563" y="1893197"/>
              <a:ext cx="1295638" cy="872336"/>
            </a:xfrm>
            <a:custGeom>
              <a:avLst/>
              <a:gdLst>
                <a:gd name="T0" fmla="*/ 970 w 1007"/>
                <a:gd name="T1" fmla="*/ 118 h 678"/>
                <a:gd name="T2" fmla="*/ 937 w 1007"/>
                <a:gd name="T3" fmla="*/ 103 h 678"/>
                <a:gd name="T4" fmla="*/ 911 w 1007"/>
                <a:gd name="T5" fmla="*/ 85 h 678"/>
                <a:gd name="T6" fmla="*/ 874 w 1007"/>
                <a:gd name="T7" fmla="*/ 77 h 678"/>
                <a:gd name="T8" fmla="*/ 840 w 1007"/>
                <a:gd name="T9" fmla="*/ 33 h 678"/>
                <a:gd name="T10" fmla="*/ 815 w 1007"/>
                <a:gd name="T11" fmla="*/ 7 h 678"/>
                <a:gd name="T12" fmla="*/ 774 w 1007"/>
                <a:gd name="T13" fmla="*/ 0 h 678"/>
                <a:gd name="T14" fmla="*/ 733 w 1007"/>
                <a:gd name="T15" fmla="*/ 25 h 678"/>
                <a:gd name="T16" fmla="*/ 741 w 1007"/>
                <a:gd name="T17" fmla="*/ 66 h 678"/>
                <a:gd name="T18" fmla="*/ 711 w 1007"/>
                <a:gd name="T19" fmla="*/ 100 h 678"/>
                <a:gd name="T20" fmla="*/ 778 w 1007"/>
                <a:gd name="T21" fmla="*/ 159 h 678"/>
                <a:gd name="T22" fmla="*/ 733 w 1007"/>
                <a:gd name="T23" fmla="*/ 192 h 678"/>
                <a:gd name="T24" fmla="*/ 663 w 1007"/>
                <a:gd name="T25" fmla="*/ 226 h 678"/>
                <a:gd name="T26" fmla="*/ 578 w 1007"/>
                <a:gd name="T27" fmla="*/ 289 h 678"/>
                <a:gd name="T28" fmla="*/ 437 w 1007"/>
                <a:gd name="T29" fmla="*/ 274 h 678"/>
                <a:gd name="T30" fmla="*/ 374 w 1007"/>
                <a:gd name="T31" fmla="*/ 230 h 678"/>
                <a:gd name="T32" fmla="*/ 326 w 1007"/>
                <a:gd name="T33" fmla="*/ 185 h 678"/>
                <a:gd name="T34" fmla="*/ 281 w 1007"/>
                <a:gd name="T35" fmla="*/ 163 h 678"/>
                <a:gd name="T36" fmla="*/ 248 w 1007"/>
                <a:gd name="T37" fmla="*/ 166 h 678"/>
                <a:gd name="T38" fmla="*/ 204 w 1007"/>
                <a:gd name="T39" fmla="*/ 226 h 678"/>
                <a:gd name="T40" fmla="*/ 181 w 1007"/>
                <a:gd name="T41" fmla="*/ 252 h 678"/>
                <a:gd name="T42" fmla="*/ 137 w 1007"/>
                <a:gd name="T43" fmla="*/ 281 h 678"/>
                <a:gd name="T44" fmla="*/ 44 w 1007"/>
                <a:gd name="T45" fmla="*/ 296 h 678"/>
                <a:gd name="T46" fmla="*/ 30 w 1007"/>
                <a:gd name="T47" fmla="*/ 333 h 678"/>
                <a:gd name="T48" fmla="*/ 15 w 1007"/>
                <a:gd name="T49" fmla="*/ 382 h 678"/>
                <a:gd name="T50" fmla="*/ 48 w 1007"/>
                <a:gd name="T51" fmla="*/ 385 h 678"/>
                <a:gd name="T52" fmla="*/ 89 w 1007"/>
                <a:gd name="T53" fmla="*/ 400 h 678"/>
                <a:gd name="T54" fmla="*/ 148 w 1007"/>
                <a:gd name="T55" fmla="*/ 411 h 678"/>
                <a:gd name="T56" fmla="*/ 200 w 1007"/>
                <a:gd name="T57" fmla="*/ 482 h 678"/>
                <a:gd name="T58" fmla="*/ 237 w 1007"/>
                <a:gd name="T59" fmla="*/ 519 h 678"/>
                <a:gd name="T60" fmla="*/ 300 w 1007"/>
                <a:gd name="T61" fmla="*/ 534 h 678"/>
                <a:gd name="T62" fmla="*/ 370 w 1007"/>
                <a:gd name="T63" fmla="*/ 556 h 678"/>
                <a:gd name="T64" fmla="*/ 441 w 1007"/>
                <a:gd name="T65" fmla="*/ 549 h 678"/>
                <a:gd name="T66" fmla="*/ 500 w 1007"/>
                <a:gd name="T67" fmla="*/ 537 h 678"/>
                <a:gd name="T68" fmla="*/ 541 w 1007"/>
                <a:gd name="T69" fmla="*/ 589 h 678"/>
                <a:gd name="T70" fmla="*/ 548 w 1007"/>
                <a:gd name="T71" fmla="*/ 626 h 678"/>
                <a:gd name="T72" fmla="*/ 570 w 1007"/>
                <a:gd name="T73" fmla="*/ 660 h 678"/>
                <a:gd name="T74" fmla="*/ 611 w 1007"/>
                <a:gd name="T75" fmla="*/ 645 h 678"/>
                <a:gd name="T76" fmla="*/ 663 w 1007"/>
                <a:gd name="T77" fmla="*/ 634 h 678"/>
                <a:gd name="T78" fmla="*/ 711 w 1007"/>
                <a:gd name="T79" fmla="*/ 660 h 678"/>
                <a:gd name="T80" fmla="*/ 737 w 1007"/>
                <a:gd name="T81" fmla="*/ 678 h 678"/>
                <a:gd name="T82" fmla="*/ 748 w 1007"/>
                <a:gd name="T83" fmla="*/ 664 h 678"/>
                <a:gd name="T84" fmla="*/ 789 w 1007"/>
                <a:gd name="T85" fmla="*/ 641 h 678"/>
                <a:gd name="T86" fmla="*/ 822 w 1007"/>
                <a:gd name="T87" fmla="*/ 638 h 678"/>
                <a:gd name="T88" fmla="*/ 852 w 1007"/>
                <a:gd name="T89" fmla="*/ 619 h 678"/>
                <a:gd name="T90" fmla="*/ 874 w 1007"/>
                <a:gd name="T91" fmla="*/ 600 h 678"/>
                <a:gd name="T92" fmla="*/ 881 w 1007"/>
                <a:gd name="T93" fmla="*/ 586 h 678"/>
                <a:gd name="T94" fmla="*/ 889 w 1007"/>
                <a:gd name="T95" fmla="*/ 563 h 678"/>
                <a:gd name="T96" fmla="*/ 907 w 1007"/>
                <a:gd name="T97" fmla="*/ 537 h 678"/>
                <a:gd name="T98" fmla="*/ 907 w 1007"/>
                <a:gd name="T99" fmla="*/ 511 h 678"/>
                <a:gd name="T100" fmla="*/ 874 w 1007"/>
                <a:gd name="T101" fmla="*/ 500 h 678"/>
                <a:gd name="T102" fmla="*/ 852 w 1007"/>
                <a:gd name="T103" fmla="*/ 467 h 678"/>
                <a:gd name="T104" fmla="*/ 892 w 1007"/>
                <a:gd name="T105" fmla="*/ 459 h 678"/>
                <a:gd name="T106" fmla="*/ 848 w 1007"/>
                <a:gd name="T107" fmla="*/ 396 h 678"/>
                <a:gd name="T108" fmla="*/ 889 w 1007"/>
                <a:gd name="T109" fmla="*/ 370 h 678"/>
                <a:gd name="T110" fmla="*/ 844 w 1007"/>
                <a:gd name="T111" fmla="*/ 356 h 678"/>
                <a:gd name="T112" fmla="*/ 803 w 1007"/>
                <a:gd name="T113" fmla="*/ 345 h 678"/>
                <a:gd name="T114" fmla="*/ 837 w 1007"/>
                <a:gd name="T115" fmla="*/ 304 h 678"/>
                <a:gd name="T116" fmla="*/ 855 w 1007"/>
                <a:gd name="T117" fmla="*/ 319 h 678"/>
                <a:gd name="T118" fmla="*/ 870 w 1007"/>
                <a:gd name="T119" fmla="*/ 319 h 678"/>
                <a:gd name="T120" fmla="*/ 985 w 1007"/>
                <a:gd name="T121" fmla="*/ 233 h 678"/>
                <a:gd name="T122" fmla="*/ 985 w 1007"/>
                <a:gd name="T123" fmla="*/ 178 h 678"/>
                <a:gd name="T124" fmla="*/ 1003 w 1007"/>
                <a:gd name="T125" fmla="*/ 15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678">
                  <a:moveTo>
                    <a:pt x="1003" y="118"/>
                  </a:moveTo>
                  <a:lnTo>
                    <a:pt x="1003" y="115"/>
                  </a:lnTo>
                  <a:lnTo>
                    <a:pt x="1003" y="115"/>
                  </a:lnTo>
                  <a:lnTo>
                    <a:pt x="1000" y="111"/>
                  </a:lnTo>
                  <a:lnTo>
                    <a:pt x="1000" y="111"/>
                  </a:lnTo>
                  <a:lnTo>
                    <a:pt x="1000" y="107"/>
                  </a:lnTo>
                  <a:lnTo>
                    <a:pt x="1000" y="107"/>
                  </a:lnTo>
                  <a:lnTo>
                    <a:pt x="1000" y="103"/>
                  </a:lnTo>
                  <a:lnTo>
                    <a:pt x="996" y="103"/>
                  </a:lnTo>
                  <a:lnTo>
                    <a:pt x="992" y="103"/>
                  </a:lnTo>
                  <a:lnTo>
                    <a:pt x="992" y="103"/>
                  </a:lnTo>
                  <a:lnTo>
                    <a:pt x="989" y="103"/>
                  </a:lnTo>
                  <a:lnTo>
                    <a:pt x="985" y="103"/>
                  </a:lnTo>
                  <a:lnTo>
                    <a:pt x="985" y="103"/>
                  </a:lnTo>
                  <a:lnTo>
                    <a:pt x="985" y="107"/>
                  </a:lnTo>
                  <a:lnTo>
                    <a:pt x="981" y="107"/>
                  </a:lnTo>
                  <a:lnTo>
                    <a:pt x="981" y="107"/>
                  </a:lnTo>
                  <a:lnTo>
                    <a:pt x="981" y="111"/>
                  </a:lnTo>
                  <a:lnTo>
                    <a:pt x="977" y="111"/>
                  </a:lnTo>
                  <a:lnTo>
                    <a:pt x="974" y="111"/>
                  </a:lnTo>
                  <a:lnTo>
                    <a:pt x="974" y="115"/>
                  </a:lnTo>
                  <a:lnTo>
                    <a:pt x="974" y="115"/>
                  </a:lnTo>
                  <a:lnTo>
                    <a:pt x="970" y="118"/>
                  </a:lnTo>
                  <a:lnTo>
                    <a:pt x="970" y="118"/>
                  </a:lnTo>
                  <a:lnTo>
                    <a:pt x="970" y="122"/>
                  </a:lnTo>
                  <a:lnTo>
                    <a:pt x="970" y="122"/>
                  </a:lnTo>
                  <a:lnTo>
                    <a:pt x="966" y="122"/>
                  </a:lnTo>
                  <a:lnTo>
                    <a:pt x="963" y="126"/>
                  </a:lnTo>
                  <a:lnTo>
                    <a:pt x="963" y="126"/>
                  </a:lnTo>
                  <a:lnTo>
                    <a:pt x="959" y="126"/>
                  </a:lnTo>
                  <a:lnTo>
                    <a:pt x="959" y="126"/>
                  </a:lnTo>
                  <a:lnTo>
                    <a:pt x="955" y="126"/>
                  </a:lnTo>
                  <a:lnTo>
                    <a:pt x="955" y="126"/>
                  </a:lnTo>
                  <a:lnTo>
                    <a:pt x="952" y="122"/>
                  </a:lnTo>
                  <a:lnTo>
                    <a:pt x="952" y="122"/>
                  </a:lnTo>
                  <a:lnTo>
                    <a:pt x="948" y="126"/>
                  </a:lnTo>
                  <a:lnTo>
                    <a:pt x="944" y="126"/>
                  </a:lnTo>
                  <a:lnTo>
                    <a:pt x="944" y="122"/>
                  </a:lnTo>
                  <a:lnTo>
                    <a:pt x="944" y="118"/>
                  </a:lnTo>
                  <a:lnTo>
                    <a:pt x="940" y="118"/>
                  </a:lnTo>
                  <a:lnTo>
                    <a:pt x="937" y="115"/>
                  </a:lnTo>
                  <a:lnTo>
                    <a:pt x="937" y="115"/>
                  </a:lnTo>
                  <a:lnTo>
                    <a:pt x="940" y="111"/>
                  </a:lnTo>
                  <a:lnTo>
                    <a:pt x="940" y="111"/>
                  </a:lnTo>
                  <a:lnTo>
                    <a:pt x="937" y="107"/>
                  </a:lnTo>
                  <a:lnTo>
                    <a:pt x="937" y="103"/>
                  </a:lnTo>
                  <a:lnTo>
                    <a:pt x="937" y="103"/>
                  </a:lnTo>
                  <a:lnTo>
                    <a:pt x="933" y="103"/>
                  </a:lnTo>
                  <a:lnTo>
                    <a:pt x="933" y="100"/>
                  </a:lnTo>
                  <a:lnTo>
                    <a:pt x="937" y="100"/>
                  </a:lnTo>
                  <a:lnTo>
                    <a:pt x="937" y="96"/>
                  </a:lnTo>
                  <a:lnTo>
                    <a:pt x="937" y="96"/>
                  </a:lnTo>
                  <a:lnTo>
                    <a:pt x="933" y="96"/>
                  </a:lnTo>
                  <a:lnTo>
                    <a:pt x="933" y="100"/>
                  </a:lnTo>
                  <a:lnTo>
                    <a:pt x="929" y="100"/>
                  </a:lnTo>
                  <a:lnTo>
                    <a:pt x="929" y="100"/>
                  </a:lnTo>
                  <a:lnTo>
                    <a:pt x="926" y="100"/>
                  </a:lnTo>
                  <a:lnTo>
                    <a:pt x="926" y="96"/>
                  </a:lnTo>
                  <a:lnTo>
                    <a:pt x="922" y="96"/>
                  </a:lnTo>
                  <a:lnTo>
                    <a:pt x="922" y="96"/>
                  </a:lnTo>
                  <a:lnTo>
                    <a:pt x="918" y="96"/>
                  </a:lnTo>
                  <a:lnTo>
                    <a:pt x="918" y="92"/>
                  </a:lnTo>
                  <a:lnTo>
                    <a:pt x="918" y="92"/>
                  </a:lnTo>
                  <a:lnTo>
                    <a:pt x="915" y="92"/>
                  </a:lnTo>
                  <a:lnTo>
                    <a:pt x="915" y="92"/>
                  </a:lnTo>
                  <a:lnTo>
                    <a:pt x="915" y="89"/>
                  </a:lnTo>
                  <a:lnTo>
                    <a:pt x="911" y="89"/>
                  </a:lnTo>
                  <a:lnTo>
                    <a:pt x="911" y="89"/>
                  </a:lnTo>
                  <a:lnTo>
                    <a:pt x="911" y="85"/>
                  </a:lnTo>
                  <a:lnTo>
                    <a:pt x="907" y="85"/>
                  </a:lnTo>
                  <a:lnTo>
                    <a:pt x="907" y="85"/>
                  </a:lnTo>
                  <a:lnTo>
                    <a:pt x="907" y="89"/>
                  </a:lnTo>
                  <a:lnTo>
                    <a:pt x="903" y="85"/>
                  </a:lnTo>
                  <a:lnTo>
                    <a:pt x="903" y="89"/>
                  </a:lnTo>
                  <a:lnTo>
                    <a:pt x="903" y="89"/>
                  </a:lnTo>
                  <a:lnTo>
                    <a:pt x="900" y="89"/>
                  </a:lnTo>
                  <a:lnTo>
                    <a:pt x="900" y="85"/>
                  </a:lnTo>
                  <a:lnTo>
                    <a:pt x="896" y="85"/>
                  </a:lnTo>
                  <a:lnTo>
                    <a:pt x="892" y="85"/>
                  </a:lnTo>
                  <a:lnTo>
                    <a:pt x="892" y="85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89" y="85"/>
                  </a:lnTo>
                  <a:lnTo>
                    <a:pt x="885" y="81"/>
                  </a:lnTo>
                  <a:lnTo>
                    <a:pt x="885" y="85"/>
                  </a:lnTo>
                  <a:lnTo>
                    <a:pt x="885" y="81"/>
                  </a:lnTo>
                  <a:lnTo>
                    <a:pt x="881" y="85"/>
                  </a:lnTo>
                  <a:lnTo>
                    <a:pt x="881" y="81"/>
                  </a:lnTo>
                  <a:lnTo>
                    <a:pt x="878" y="81"/>
                  </a:lnTo>
                  <a:lnTo>
                    <a:pt x="878" y="81"/>
                  </a:lnTo>
                  <a:lnTo>
                    <a:pt x="874" y="77"/>
                  </a:lnTo>
                  <a:lnTo>
                    <a:pt x="870" y="74"/>
                  </a:lnTo>
                  <a:lnTo>
                    <a:pt x="870" y="70"/>
                  </a:lnTo>
                  <a:lnTo>
                    <a:pt x="870" y="70"/>
                  </a:lnTo>
                  <a:lnTo>
                    <a:pt x="866" y="70"/>
                  </a:lnTo>
                  <a:lnTo>
                    <a:pt x="866" y="66"/>
                  </a:lnTo>
                  <a:lnTo>
                    <a:pt x="866" y="66"/>
                  </a:lnTo>
                  <a:lnTo>
                    <a:pt x="866" y="63"/>
                  </a:lnTo>
                  <a:lnTo>
                    <a:pt x="863" y="63"/>
                  </a:lnTo>
                  <a:lnTo>
                    <a:pt x="863" y="59"/>
                  </a:lnTo>
                  <a:lnTo>
                    <a:pt x="859" y="55"/>
                  </a:lnTo>
                  <a:lnTo>
                    <a:pt x="855" y="51"/>
                  </a:lnTo>
                  <a:lnTo>
                    <a:pt x="855" y="48"/>
                  </a:lnTo>
                  <a:lnTo>
                    <a:pt x="852" y="48"/>
                  </a:lnTo>
                  <a:lnTo>
                    <a:pt x="852" y="48"/>
                  </a:lnTo>
                  <a:lnTo>
                    <a:pt x="848" y="48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48" y="44"/>
                  </a:lnTo>
                  <a:lnTo>
                    <a:pt x="848" y="40"/>
                  </a:lnTo>
                  <a:lnTo>
                    <a:pt x="844" y="40"/>
                  </a:lnTo>
                  <a:lnTo>
                    <a:pt x="844" y="37"/>
                  </a:lnTo>
                  <a:lnTo>
                    <a:pt x="844" y="33"/>
                  </a:lnTo>
                  <a:lnTo>
                    <a:pt x="840" y="33"/>
                  </a:lnTo>
                  <a:lnTo>
                    <a:pt x="837" y="29"/>
                  </a:lnTo>
                  <a:lnTo>
                    <a:pt x="837" y="29"/>
                  </a:lnTo>
                  <a:lnTo>
                    <a:pt x="837" y="25"/>
                  </a:lnTo>
                  <a:lnTo>
                    <a:pt x="837" y="25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33" y="22"/>
                  </a:lnTo>
                  <a:lnTo>
                    <a:pt x="833" y="22"/>
                  </a:lnTo>
                  <a:lnTo>
                    <a:pt x="833" y="18"/>
                  </a:lnTo>
                  <a:lnTo>
                    <a:pt x="829" y="18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6" y="14"/>
                  </a:lnTo>
                  <a:lnTo>
                    <a:pt x="822" y="14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7"/>
                  </a:lnTo>
                  <a:lnTo>
                    <a:pt x="818" y="11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15" y="7"/>
                  </a:lnTo>
                  <a:lnTo>
                    <a:pt x="818" y="7"/>
                  </a:lnTo>
                  <a:lnTo>
                    <a:pt x="815" y="3"/>
                  </a:lnTo>
                  <a:lnTo>
                    <a:pt x="815" y="3"/>
                  </a:lnTo>
                  <a:lnTo>
                    <a:pt x="811" y="3"/>
                  </a:lnTo>
                  <a:lnTo>
                    <a:pt x="811" y="3"/>
                  </a:lnTo>
                  <a:lnTo>
                    <a:pt x="807" y="3"/>
                  </a:lnTo>
                  <a:lnTo>
                    <a:pt x="807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7"/>
                  </a:lnTo>
                  <a:lnTo>
                    <a:pt x="800" y="3"/>
                  </a:lnTo>
                  <a:lnTo>
                    <a:pt x="800" y="3"/>
                  </a:lnTo>
                  <a:lnTo>
                    <a:pt x="796" y="3"/>
                  </a:lnTo>
                  <a:lnTo>
                    <a:pt x="792" y="3"/>
                  </a:lnTo>
                  <a:lnTo>
                    <a:pt x="792" y="3"/>
                  </a:lnTo>
                  <a:lnTo>
                    <a:pt x="789" y="0"/>
                  </a:lnTo>
                  <a:lnTo>
                    <a:pt x="785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3"/>
                  </a:lnTo>
                  <a:lnTo>
                    <a:pt x="766" y="3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55" y="3"/>
                  </a:lnTo>
                  <a:lnTo>
                    <a:pt x="755" y="7"/>
                  </a:lnTo>
                  <a:lnTo>
                    <a:pt x="752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4" y="7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7" y="11"/>
                  </a:lnTo>
                  <a:lnTo>
                    <a:pt x="737" y="14"/>
                  </a:lnTo>
                  <a:lnTo>
                    <a:pt x="733" y="18"/>
                  </a:lnTo>
                  <a:lnTo>
                    <a:pt x="733" y="18"/>
                  </a:lnTo>
                  <a:lnTo>
                    <a:pt x="733" y="22"/>
                  </a:lnTo>
                  <a:lnTo>
                    <a:pt x="733" y="22"/>
                  </a:lnTo>
                  <a:lnTo>
                    <a:pt x="733" y="25"/>
                  </a:lnTo>
                  <a:lnTo>
                    <a:pt x="733" y="25"/>
                  </a:lnTo>
                  <a:lnTo>
                    <a:pt x="737" y="25"/>
                  </a:lnTo>
                  <a:lnTo>
                    <a:pt x="741" y="25"/>
                  </a:lnTo>
                  <a:lnTo>
                    <a:pt x="741" y="25"/>
                  </a:lnTo>
                  <a:lnTo>
                    <a:pt x="744" y="25"/>
                  </a:lnTo>
                  <a:lnTo>
                    <a:pt x="744" y="29"/>
                  </a:lnTo>
                  <a:lnTo>
                    <a:pt x="748" y="29"/>
                  </a:lnTo>
                  <a:lnTo>
                    <a:pt x="748" y="33"/>
                  </a:lnTo>
                  <a:lnTo>
                    <a:pt x="748" y="33"/>
                  </a:lnTo>
                  <a:lnTo>
                    <a:pt x="752" y="37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4" y="44"/>
                  </a:lnTo>
                  <a:lnTo>
                    <a:pt x="744" y="48"/>
                  </a:lnTo>
                  <a:lnTo>
                    <a:pt x="744" y="48"/>
                  </a:lnTo>
                  <a:lnTo>
                    <a:pt x="741" y="51"/>
                  </a:lnTo>
                  <a:lnTo>
                    <a:pt x="741" y="55"/>
                  </a:lnTo>
                  <a:lnTo>
                    <a:pt x="741" y="55"/>
                  </a:lnTo>
                  <a:lnTo>
                    <a:pt x="741" y="59"/>
                  </a:lnTo>
                  <a:lnTo>
                    <a:pt x="741" y="63"/>
                  </a:lnTo>
                  <a:lnTo>
                    <a:pt x="744" y="63"/>
                  </a:lnTo>
                  <a:lnTo>
                    <a:pt x="744" y="66"/>
                  </a:lnTo>
                  <a:lnTo>
                    <a:pt x="741" y="66"/>
                  </a:lnTo>
                  <a:lnTo>
                    <a:pt x="741" y="70"/>
                  </a:lnTo>
                  <a:lnTo>
                    <a:pt x="744" y="70"/>
                  </a:lnTo>
                  <a:lnTo>
                    <a:pt x="744" y="77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8" y="81"/>
                  </a:lnTo>
                  <a:lnTo>
                    <a:pt x="748" y="85"/>
                  </a:lnTo>
                  <a:lnTo>
                    <a:pt x="748" y="89"/>
                  </a:lnTo>
                  <a:lnTo>
                    <a:pt x="744" y="92"/>
                  </a:lnTo>
                  <a:lnTo>
                    <a:pt x="737" y="92"/>
                  </a:lnTo>
                  <a:lnTo>
                    <a:pt x="733" y="92"/>
                  </a:lnTo>
                  <a:lnTo>
                    <a:pt x="726" y="100"/>
                  </a:lnTo>
                  <a:lnTo>
                    <a:pt x="726" y="100"/>
                  </a:lnTo>
                  <a:lnTo>
                    <a:pt x="722" y="100"/>
                  </a:lnTo>
                  <a:lnTo>
                    <a:pt x="718" y="100"/>
                  </a:lnTo>
                  <a:lnTo>
                    <a:pt x="715" y="100"/>
                  </a:lnTo>
                  <a:lnTo>
                    <a:pt x="715" y="96"/>
                  </a:lnTo>
                  <a:lnTo>
                    <a:pt x="711" y="96"/>
                  </a:lnTo>
                  <a:lnTo>
                    <a:pt x="711" y="100"/>
                  </a:lnTo>
                  <a:lnTo>
                    <a:pt x="711" y="100"/>
                  </a:lnTo>
                  <a:lnTo>
                    <a:pt x="707" y="122"/>
                  </a:lnTo>
                  <a:lnTo>
                    <a:pt x="707" y="126"/>
                  </a:lnTo>
                  <a:lnTo>
                    <a:pt x="707" y="129"/>
                  </a:lnTo>
                  <a:lnTo>
                    <a:pt x="707" y="133"/>
                  </a:lnTo>
                  <a:lnTo>
                    <a:pt x="703" y="140"/>
                  </a:lnTo>
                  <a:lnTo>
                    <a:pt x="707" y="144"/>
                  </a:lnTo>
                  <a:lnTo>
                    <a:pt x="715" y="148"/>
                  </a:lnTo>
                  <a:lnTo>
                    <a:pt x="722" y="144"/>
                  </a:lnTo>
                  <a:lnTo>
                    <a:pt x="726" y="144"/>
                  </a:lnTo>
                  <a:lnTo>
                    <a:pt x="733" y="144"/>
                  </a:lnTo>
                  <a:lnTo>
                    <a:pt x="737" y="148"/>
                  </a:lnTo>
                  <a:lnTo>
                    <a:pt x="741" y="144"/>
                  </a:lnTo>
                  <a:lnTo>
                    <a:pt x="741" y="140"/>
                  </a:lnTo>
                  <a:lnTo>
                    <a:pt x="741" y="137"/>
                  </a:lnTo>
                  <a:lnTo>
                    <a:pt x="744" y="137"/>
                  </a:lnTo>
                  <a:lnTo>
                    <a:pt x="748" y="133"/>
                  </a:lnTo>
                  <a:lnTo>
                    <a:pt x="755" y="137"/>
                  </a:lnTo>
                  <a:lnTo>
                    <a:pt x="759" y="140"/>
                  </a:lnTo>
                  <a:lnTo>
                    <a:pt x="766" y="144"/>
                  </a:lnTo>
                  <a:lnTo>
                    <a:pt x="770" y="152"/>
                  </a:lnTo>
                  <a:lnTo>
                    <a:pt x="774" y="155"/>
                  </a:lnTo>
                  <a:lnTo>
                    <a:pt x="778" y="159"/>
                  </a:lnTo>
                  <a:lnTo>
                    <a:pt x="778" y="159"/>
                  </a:lnTo>
                  <a:lnTo>
                    <a:pt x="778" y="163"/>
                  </a:lnTo>
                  <a:lnTo>
                    <a:pt x="774" y="163"/>
                  </a:lnTo>
                  <a:lnTo>
                    <a:pt x="774" y="166"/>
                  </a:lnTo>
                  <a:lnTo>
                    <a:pt x="774" y="166"/>
                  </a:lnTo>
                  <a:lnTo>
                    <a:pt x="770" y="166"/>
                  </a:lnTo>
                  <a:lnTo>
                    <a:pt x="770" y="166"/>
                  </a:lnTo>
                  <a:lnTo>
                    <a:pt x="766" y="166"/>
                  </a:lnTo>
                  <a:lnTo>
                    <a:pt x="766" y="166"/>
                  </a:lnTo>
                  <a:lnTo>
                    <a:pt x="759" y="166"/>
                  </a:lnTo>
                  <a:lnTo>
                    <a:pt x="759" y="166"/>
                  </a:lnTo>
                  <a:lnTo>
                    <a:pt x="755" y="170"/>
                  </a:lnTo>
                  <a:lnTo>
                    <a:pt x="752" y="174"/>
                  </a:lnTo>
                  <a:lnTo>
                    <a:pt x="748" y="174"/>
                  </a:lnTo>
                  <a:lnTo>
                    <a:pt x="744" y="174"/>
                  </a:lnTo>
                  <a:lnTo>
                    <a:pt x="744" y="174"/>
                  </a:lnTo>
                  <a:lnTo>
                    <a:pt x="744" y="178"/>
                  </a:lnTo>
                  <a:lnTo>
                    <a:pt x="741" y="178"/>
                  </a:lnTo>
                  <a:lnTo>
                    <a:pt x="741" y="178"/>
                  </a:lnTo>
                  <a:lnTo>
                    <a:pt x="737" y="178"/>
                  </a:lnTo>
                  <a:lnTo>
                    <a:pt x="737" y="178"/>
                  </a:lnTo>
                  <a:lnTo>
                    <a:pt x="733" y="185"/>
                  </a:lnTo>
                  <a:lnTo>
                    <a:pt x="733" y="189"/>
                  </a:lnTo>
                  <a:lnTo>
                    <a:pt x="733" y="192"/>
                  </a:lnTo>
                  <a:lnTo>
                    <a:pt x="733" y="192"/>
                  </a:lnTo>
                  <a:lnTo>
                    <a:pt x="729" y="192"/>
                  </a:lnTo>
                  <a:lnTo>
                    <a:pt x="722" y="200"/>
                  </a:lnTo>
                  <a:lnTo>
                    <a:pt x="718" y="200"/>
                  </a:lnTo>
                  <a:lnTo>
                    <a:pt x="711" y="196"/>
                  </a:lnTo>
                  <a:lnTo>
                    <a:pt x="711" y="200"/>
                  </a:lnTo>
                  <a:lnTo>
                    <a:pt x="707" y="204"/>
                  </a:lnTo>
                  <a:lnTo>
                    <a:pt x="703" y="207"/>
                  </a:lnTo>
                  <a:lnTo>
                    <a:pt x="700" y="207"/>
                  </a:lnTo>
                  <a:lnTo>
                    <a:pt x="700" y="211"/>
                  </a:lnTo>
                  <a:lnTo>
                    <a:pt x="696" y="215"/>
                  </a:lnTo>
                  <a:lnTo>
                    <a:pt x="696" y="215"/>
                  </a:lnTo>
                  <a:lnTo>
                    <a:pt x="692" y="211"/>
                  </a:lnTo>
                  <a:lnTo>
                    <a:pt x="689" y="211"/>
                  </a:lnTo>
                  <a:lnTo>
                    <a:pt x="685" y="211"/>
                  </a:lnTo>
                  <a:lnTo>
                    <a:pt x="681" y="207"/>
                  </a:lnTo>
                  <a:lnTo>
                    <a:pt x="674" y="207"/>
                  </a:lnTo>
                  <a:lnTo>
                    <a:pt x="670" y="207"/>
                  </a:lnTo>
                  <a:lnTo>
                    <a:pt x="666" y="211"/>
                  </a:lnTo>
                  <a:lnTo>
                    <a:pt x="663" y="215"/>
                  </a:lnTo>
                  <a:lnTo>
                    <a:pt x="663" y="222"/>
                  </a:lnTo>
                  <a:lnTo>
                    <a:pt x="663" y="222"/>
                  </a:lnTo>
                  <a:lnTo>
                    <a:pt x="663" y="226"/>
                  </a:lnTo>
                  <a:lnTo>
                    <a:pt x="670" y="230"/>
                  </a:lnTo>
                  <a:lnTo>
                    <a:pt x="678" y="233"/>
                  </a:lnTo>
                  <a:lnTo>
                    <a:pt x="678" y="237"/>
                  </a:lnTo>
                  <a:lnTo>
                    <a:pt x="674" y="237"/>
                  </a:lnTo>
                  <a:lnTo>
                    <a:pt x="674" y="241"/>
                  </a:lnTo>
                  <a:lnTo>
                    <a:pt x="666" y="248"/>
                  </a:lnTo>
                  <a:lnTo>
                    <a:pt x="663" y="255"/>
                  </a:lnTo>
                  <a:lnTo>
                    <a:pt x="659" y="259"/>
                  </a:lnTo>
                  <a:lnTo>
                    <a:pt x="655" y="259"/>
                  </a:lnTo>
                  <a:lnTo>
                    <a:pt x="652" y="263"/>
                  </a:lnTo>
                  <a:lnTo>
                    <a:pt x="648" y="263"/>
                  </a:lnTo>
                  <a:lnTo>
                    <a:pt x="644" y="263"/>
                  </a:lnTo>
                  <a:lnTo>
                    <a:pt x="641" y="267"/>
                  </a:lnTo>
                  <a:lnTo>
                    <a:pt x="633" y="267"/>
                  </a:lnTo>
                  <a:lnTo>
                    <a:pt x="626" y="267"/>
                  </a:lnTo>
                  <a:lnTo>
                    <a:pt x="622" y="270"/>
                  </a:lnTo>
                  <a:lnTo>
                    <a:pt x="618" y="270"/>
                  </a:lnTo>
                  <a:lnTo>
                    <a:pt x="607" y="274"/>
                  </a:lnTo>
                  <a:lnTo>
                    <a:pt x="596" y="278"/>
                  </a:lnTo>
                  <a:lnTo>
                    <a:pt x="592" y="281"/>
                  </a:lnTo>
                  <a:lnTo>
                    <a:pt x="585" y="289"/>
                  </a:lnTo>
                  <a:lnTo>
                    <a:pt x="581" y="289"/>
                  </a:lnTo>
                  <a:lnTo>
                    <a:pt x="578" y="289"/>
                  </a:lnTo>
                  <a:lnTo>
                    <a:pt x="574" y="289"/>
                  </a:lnTo>
                  <a:lnTo>
                    <a:pt x="574" y="285"/>
                  </a:lnTo>
                  <a:lnTo>
                    <a:pt x="574" y="285"/>
                  </a:lnTo>
                  <a:lnTo>
                    <a:pt x="566" y="285"/>
                  </a:lnTo>
                  <a:lnTo>
                    <a:pt x="559" y="289"/>
                  </a:lnTo>
                  <a:lnTo>
                    <a:pt x="555" y="285"/>
                  </a:lnTo>
                  <a:lnTo>
                    <a:pt x="548" y="285"/>
                  </a:lnTo>
                  <a:lnTo>
                    <a:pt x="541" y="281"/>
                  </a:lnTo>
                  <a:lnTo>
                    <a:pt x="529" y="278"/>
                  </a:lnTo>
                  <a:lnTo>
                    <a:pt x="522" y="270"/>
                  </a:lnTo>
                  <a:lnTo>
                    <a:pt x="518" y="270"/>
                  </a:lnTo>
                  <a:lnTo>
                    <a:pt x="507" y="270"/>
                  </a:lnTo>
                  <a:lnTo>
                    <a:pt x="496" y="270"/>
                  </a:lnTo>
                  <a:lnTo>
                    <a:pt x="496" y="270"/>
                  </a:lnTo>
                  <a:lnTo>
                    <a:pt x="492" y="270"/>
                  </a:lnTo>
                  <a:lnTo>
                    <a:pt x="492" y="274"/>
                  </a:lnTo>
                  <a:lnTo>
                    <a:pt x="485" y="274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5" y="274"/>
                  </a:lnTo>
                  <a:lnTo>
                    <a:pt x="448" y="274"/>
                  </a:lnTo>
                  <a:lnTo>
                    <a:pt x="441" y="274"/>
                  </a:lnTo>
                  <a:lnTo>
                    <a:pt x="437" y="274"/>
                  </a:lnTo>
                  <a:lnTo>
                    <a:pt x="433" y="274"/>
                  </a:lnTo>
                  <a:lnTo>
                    <a:pt x="429" y="267"/>
                  </a:lnTo>
                  <a:lnTo>
                    <a:pt x="429" y="263"/>
                  </a:lnTo>
                  <a:lnTo>
                    <a:pt x="426" y="259"/>
                  </a:lnTo>
                  <a:lnTo>
                    <a:pt x="422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18" y="248"/>
                  </a:lnTo>
                  <a:lnTo>
                    <a:pt x="415" y="248"/>
                  </a:lnTo>
                  <a:lnTo>
                    <a:pt x="415" y="248"/>
                  </a:lnTo>
                  <a:lnTo>
                    <a:pt x="415" y="244"/>
                  </a:lnTo>
                  <a:lnTo>
                    <a:pt x="415" y="244"/>
                  </a:lnTo>
                  <a:lnTo>
                    <a:pt x="411" y="244"/>
                  </a:lnTo>
                  <a:lnTo>
                    <a:pt x="411" y="244"/>
                  </a:lnTo>
                  <a:lnTo>
                    <a:pt x="407" y="244"/>
                  </a:lnTo>
                  <a:lnTo>
                    <a:pt x="404" y="241"/>
                  </a:lnTo>
                  <a:lnTo>
                    <a:pt x="396" y="237"/>
                  </a:lnTo>
                  <a:lnTo>
                    <a:pt x="392" y="237"/>
                  </a:lnTo>
                  <a:lnTo>
                    <a:pt x="392" y="237"/>
                  </a:lnTo>
                  <a:lnTo>
                    <a:pt x="389" y="237"/>
                  </a:lnTo>
                  <a:lnTo>
                    <a:pt x="389" y="233"/>
                  </a:lnTo>
                  <a:lnTo>
                    <a:pt x="385" y="233"/>
                  </a:lnTo>
                  <a:lnTo>
                    <a:pt x="374" y="230"/>
                  </a:lnTo>
                  <a:lnTo>
                    <a:pt x="370" y="230"/>
                  </a:lnTo>
                  <a:lnTo>
                    <a:pt x="370" y="230"/>
                  </a:lnTo>
                  <a:lnTo>
                    <a:pt x="367" y="230"/>
                  </a:lnTo>
                  <a:lnTo>
                    <a:pt x="359" y="230"/>
                  </a:lnTo>
                  <a:lnTo>
                    <a:pt x="341" y="230"/>
                  </a:lnTo>
                  <a:lnTo>
                    <a:pt x="337" y="226"/>
                  </a:lnTo>
                  <a:lnTo>
                    <a:pt x="333" y="222"/>
                  </a:lnTo>
                  <a:lnTo>
                    <a:pt x="333" y="218"/>
                  </a:lnTo>
                  <a:lnTo>
                    <a:pt x="333" y="215"/>
                  </a:lnTo>
                  <a:lnTo>
                    <a:pt x="337" y="215"/>
                  </a:lnTo>
                  <a:lnTo>
                    <a:pt x="337" y="215"/>
                  </a:lnTo>
                  <a:lnTo>
                    <a:pt x="337" y="211"/>
                  </a:lnTo>
                  <a:lnTo>
                    <a:pt x="337" y="207"/>
                  </a:lnTo>
                  <a:lnTo>
                    <a:pt x="337" y="204"/>
                  </a:lnTo>
                  <a:lnTo>
                    <a:pt x="337" y="204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3" y="196"/>
                  </a:lnTo>
                  <a:lnTo>
                    <a:pt x="330" y="192"/>
                  </a:lnTo>
                  <a:lnTo>
                    <a:pt x="330" y="192"/>
                  </a:lnTo>
                  <a:lnTo>
                    <a:pt x="326" y="189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18" y="178"/>
                  </a:lnTo>
                  <a:lnTo>
                    <a:pt x="318" y="178"/>
                  </a:lnTo>
                  <a:lnTo>
                    <a:pt x="315" y="174"/>
                  </a:lnTo>
                  <a:lnTo>
                    <a:pt x="315" y="174"/>
                  </a:lnTo>
                  <a:lnTo>
                    <a:pt x="311" y="174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0" y="174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0"/>
                  </a:lnTo>
                  <a:lnTo>
                    <a:pt x="285" y="170"/>
                  </a:lnTo>
                  <a:lnTo>
                    <a:pt x="281" y="166"/>
                  </a:lnTo>
                  <a:lnTo>
                    <a:pt x="281" y="163"/>
                  </a:lnTo>
                  <a:lnTo>
                    <a:pt x="278" y="163"/>
                  </a:lnTo>
                  <a:lnTo>
                    <a:pt x="278" y="163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0" y="155"/>
                  </a:lnTo>
                  <a:lnTo>
                    <a:pt x="270" y="155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67" y="152"/>
                  </a:lnTo>
                  <a:lnTo>
                    <a:pt x="263" y="148"/>
                  </a:lnTo>
                  <a:lnTo>
                    <a:pt x="263" y="152"/>
                  </a:lnTo>
                  <a:lnTo>
                    <a:pt x="263" y="152"/>
                  </a:lnTo>
                  <a:lnTo>
                    <a:pt x="259" y="155"/>
                  </a:lnTo>
                  <a:lnTo>
                    <a:pt x="255" y="159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2" y="166"/>
                  </a:lnTo>
                  <a:lnTo>
                    <a:pt x="248" y="166"/>
                  </a:lnTo>
                  <a:lnTo>
                    <a:pt x="244" y="170"/>
                  </a:lnTo>
                  <a:lnTo>
                    <a:pt x="244" y="174"/>
                  </a:lnTo>
                  <a:lnTo>
                    <a:pt x="244" y="178"/>
                  </a:lnTo>
                  <a:lnTo>
                    <a:pt x="248" y="185"/>
                  </a:lnTo>
                  <a:lnTo>
                    <a:pt x="252" y="189"/>
                  </a:lnTo>
                  <a:lnTo>
                    <a:pt x="252" y="192"/>
                  </a:lnTo>
                  <a:lnTo>
                    <a:pt x="248" y="196"/>
                  </a:lnTo>
                  <a:lnTo>
                    <a:pt x="244" y="196"/>
                  </a:lnTo>
                  <a:lnTo>
                    <a:pt x="241" y="200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37" y="196"/>
                  </a:lnTo>
                  <a:lnTo>
                    <a:pt x="233" y="196"/>
                  </a:lnTo>
                  <a:lnTo>
                    <a:pt x="226" y="200"/>
                  </a:lnTo>
                  <a:lnTo>
                    <a:pt x="222" y="200"/>
                  </a:lnTo>
                  <a:lnTo>
                    <a:pt x="215" y="196"/>
                  </a:lnTo>
                  <a:lnTo>
                    <a:pt x="211" y="196"/>
                  </a:lnTo>
                  <a:lnTo>
                    <a:pt x="211" y="196"/>
                  </a:lnTo>
                  <a:lnTo>
                    <a:pt x="207" y="204"/>
                  </a:lnTo>
                  <a:lnTo>
                    <a:pt x="207" y="207"/>
                  </a:lnTo>
                  <a:lnTo>
                    <a:pt x="207" y="211"/>
                  </a:lnTo>
                  <a:lnTo>
                    <a:pt x="204" y="218"/>
                  </a:lnTo>
                  <a:lnTo>
                    <a:pt x="204" y="226"/>
                  </a:lnTo>
                  <a:lnTo>
                    <a:pt x="204" y="230"/>
                  </a:lnTo>
                  <a:lnTo>
                    <a:pt x="207" y="230"/>
                  </a:lnTo>
                  <a:lnTo>
                    <a:pt x="211" y="230"/>
                  </a:lnTo>
                  <a:lnTo>
                    <a:pt x="207" y="233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4" y="237"/>
                  </a:lnTo>
                  <a:lnTo>
                    <a:pt x="200" y="237"/>
                  </a:lnTo>
                  <a:lnTo>
                    <a:pt x="200" y="237"/>
                  </a:lnTo>
                  <a:lnTo>
                    <a:pt x="196" y="237"/>
                  </a:lnTo>
                  <a:lnTo>
                    <a:pt x="193" y="237"/>
                  </a:lnTo>
                  <a:lnTo>
                    <a:pt x="185" y="241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4"/>
                  </a:lnTo>
                  <a:lnTo>
                    <a:pt x="170" y="244"/>
                  </a:lnTo>
                  <a:lnTo>
                    <a:pt x="174" y="248"/>
                  </a:lnTo>
                  <a:lnTo>
                    <a:pt x="178" y="248"/>
                  </a:lnTo>
                  <a:lnTo>
                    <a:pt x="181" y="248"/>
                  </a:lnTo>
                  <a:lnTo>
                    <a:pt x="181" y="248"/>
                  </a:lnTo>
                  <a:lnTo>
                    <a:pt x="181" y="252"/>
                  </a:lnTo>
                  <a:lnTo>
                    <a:pt x="181" y="255"/>
                  </a:lnTo>
                  <a:lnTo>
                    <a:pt x="181" y="259"/>
                  </a:lnTo>
                  <a:lnTo>
                    <a:pt x="185" y="259"/>
                  </a:lnTo>
                  <a:lnTo>
                    <a:pt x="185" y="263"/>
                  </a:lnTo>
                  <a:lnTo>
                    <a:pt x="189" y="267"/>
                  </a:lnTo>
                  <a:lnTo>
                    <a:pt x="189" y="270"/>
                  </a:lnTo>
                  <a:lnTo>
                    <a:pt x="193" y="270"/>
                  </a:lnTo>
                  <a:lnTo>
                    <a:pt x="193" y="278"/>
                  </a:lnTo>
                  <a:lnTo>
                    <a:pt x="189" y="278"/>
                  </a:lnTo>
                  <a:lnTo>
                    <a:pt x="189" y="281"/>
                  </a:lnTo>
                  <a:lnTo>
                    <a:pt x="193" y="285"/>
                  </a:lnTo>
                  <a:lnTo>
                    <a:pt x="189" y="285"/>
                  </a:lnTo>
                  <a:lnTo>
                    <a:pt x="189" y="289"/>
                  </a:lnTo>
                  <a:lnTo>
                    <a:pt x="189" y="289"/>
                  </a:lnTo>
                  <a:lnTo>
                    <a:pt x="189" y="293"/>
                  </a:lnTo>
                  <a:lnTo>
                    <a:pt x="185" y="296"/>
                  </a:lnTo>
                  <a:lnTo>
                    <a:pt x="178" y="293"/>
                  </a:lnTo>
                  <a:lnTo>
                    <a:pt x="170" y="285"/>
                  </a:lnTo>
                  <a:lnTo>
                    <a:pt x="167" y="285"/>
                  </a:lnTo>
                  <a:lnTo>
                    <a:pt x="159" y="285"/>
                  </a:lnTo>
                  <a:lnTo>
                    <a:pt x="152" y="285"/>
                  </a:lnTo>
                  <a:lnTo>
                    <a:pt x="144" y="285"/>
                  </a:lnTo>
                  <a:lnTo>
                    <a:pt x="137" y="281"/>
                  </a:lnTo>
                  <a:lnTo>
                    <a:pt x="130" y="285"/>
                  </a:lnTo>
                  <a:lnTo>
                    <a:pt x="126" y="285"/>
                  </a:lnTo>
                  <a:lnTo>
                    <a:pt x="122" y="285"/>
                  </a:lnTo>
                  <a:lnTo>
                    <a:pt x="118" y="285"/>
                  </a:lnTo>
                  <a:lnTo>
                    <a:pt x="115" y="289"/>
                  </a:lnTo>
                  <a:lnTo>
                    <a:pt x="107" y="285"/>
                  </a:lnTo>
                  <a:lnTo>
                    <a:pt x="100" y="285"/>
                  </a:lnTo>
                  <a:lnTo>
                    <a:pt x="96" y="285"/>
                  </a:lnTo>
                  <a:lnTo>
                    <a:pt x="93" y="285"/>
                  </a:lnTo>
                  <a:lnTo>
                    <a:pt x="89" y="285"/>
                  </a:lnTo>
                  <a:lnTo>
                    <a:pt x="85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9"/>
                  </a:lnTo>
                  <a:lnTo>
                    <a:pt x="81" y="293"/>
                  </a:lnTo>
                  <a:lnTo>
                    <a:pt x="81" y="296"/>
                  </a:lnTo>
                  <a:lnTo>
                    <a:pt x="78" y="296"/>
                  </a:lnTo>
                  <a:lnTo>
                    <a:pt x="67" y="296"/>
                  </a:lnTo>
                  <a:lnTo>
                    <a:pt x="56" y="296"/>
                  </a:lnTo>
                  <a:lnTo>
                    <a:pt x="52" y="293"/>
                  </a:lnTo>
                  <a:lnTo>
                    <a:pt x="44" y="293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4"/>
                  </a:lnTo>
                  <a:lnTo>
                    <a:pt x="37" y="311"/>
                  </a:lnTo>
                  <a:lnTo>
                    <a:pt x="33" y="315"/>
                  </a:lnTo>
                  <a:lnTo>
                    <a:pt x="37" y="319"/>
                  </a:lnTo>
                  <a:lnTo>
                    <a:pt x="44" y="319"/>
                  </a:lnTo>
                  <a:lnTo>
                    <a:pt x="48" y="322"/>
                  </a:lnTo>
                  <a:lnTo>
                    <a:pt x="52" y="322"/>
                  </a:lnTo>
                  <a:lnTo>
                    <a:pt x="52" y="319"/>
                  </a:lnTo>
                  <a:lnTo>
                    <a:pt x="52" y="315"/>
                  </a:lnTo>
                  <a:lnTo>
                    <a:pt x="56" y="315"/>
                  </a:lnTo>
                  <a:lnTo>
                    <a:pt x="63" y="322"/>
                  </a:lnTo>
                  <a:lnTo>
                    <a:pt x="63" y="326"/>
                  </a:lnTo>
                  <a:lnTo>
                    <a:pt x="59" y="330"/>
                  </a:lnTo>
                  <a:lnTo>
                    <a:pt x="56" y="330"/>
                  </a:lnTo>
                  <a:lnTo>
                    <a:pt x="48" y="330"/>
                  </a:lnTo>
                  <a:lnTo>
                    <a:pt x="44" y="330"/>
                  </a:lnTo>
                  <a:lnTo>
                    <a:pt x="41" y="326"/>
                  </a:lnTo>
                  <a:lnTo>
                    <a:pt x="37" y="330"/>
                  </a:lnTo>
                  <a:lnTo>
                    <a:pt x="33" y="330"/>
                  </a:lnTo>
                  <a:lnTo>
                    <a:pt x="30" y="333"/>
                  </a:lnTo>
                  <a:lnTo>
                    <a:pt x="26" y="333"/>
                  </a:lnTo>
                  <a:lnTo>
                    <a:pt x="26" y="337"/>
                  </a:lnTo>
                  <a:lnTo>
                    <a:pt x="30" y="341"/>
                  </a:lnTo>
                  <a:lnTo>
                    <a:pt x="30" y="341"/>
                  </a:lnTo>
                  <a:lnTo>
                    <a:pt x="22" y="345"/>
                  </a:lnTo>
                  <a:lnTo>
                    <a:pt x="15" y="345"/>
                  </a:lnTo>
                  <a:lnTo>
                    <a:pt x="18" y="348"/>
                  </a:lnTo>
                  <a:lnTo>
                    <a:pt x="18" y="348"/>
                  </a:lnTo>
                  <a:lnTo>
                    <a:pt x="11" y="352"/>
                  </a:lnTo>
                  <a:lnTo>
                    <a:pt x="11" y="356"/>
                  </a:lnTo>
                  <a:lnTo>
                    <a:pt x="7" y="356"/>
                  </a:lnTo>
                  <a:lnTo>
                    <a:pt x="4" y="356"/>
                  </a:lnTo>
                  <a:lnTo>
                    <a:pt x="0" y="356"/>
                  </a:lnTo>
                  <a:lnTo>
                    <a:pt x="0" y="363"/>
                  </a:lnTo>
                  <a:lnTo>
                    <a:pt x="4" y="367"/>
                  </a:lnTo>
                  <a:lnTo>
                    <a:pt x="7" y="367"/>
                  </a:lnTo>
                  <a:lnTo>
                    <a:pt x="11" y="367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1" y="378"/>
                  </a:lnTo>
                  <a:lnTo>
                    <a:pt x="15" y="378"/>
                  </a:lnTo>
                  <a:lnTo>
                    <a:pt x="15" y="382"/>
                  </a:lnTo>
                  <a:lnTo>
                    <a:pt x="15" y="382"/>
                  </a:lnTo>
                  <a:lnTo>
                    <a:pt x="11" y="389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1" y="404"/>
                  </a:lnTo>
                  <a:lnTo>
                    <a:pt x="15" y="404"/>
                  </a:lnTo>
                  <a:lnTo>
                    <a:pt x="18" y="404"/>
                  </a:lnTo>
                  <a:lnTo>
                    <a:pt x="22" y="400"/>
                  </a:lnTo>
                  <a:lnTo>
                    <a:pt x="26" y="400"/>
                  </a:lnTo>
                  <a:lnTo>
                    <a:pt x="26" y="396"/>
                  </a:lnTo>
                  <a:lnTo>
                    <a:pt x="30" y="396"/>
                  </a:lnTo>
                  <a:lnTo>
                    <a:pt x="30" y="396"/>
                  </a:lnTo>
                  <a:lnTo>
                    <a:pt x="33" y="400"/>
                  </a:lnTo>
                  <a:lnTo>
                    <a:pt x="37" y="400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7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4" y="393"/>
                  </a:lnTo>
                  <a:lnTo>
                    <a:pt x="48" y="393"/>
                  </a:lnTo>
                  <a:lnTo>
                    <a:pt x="48" y="389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2" y="382"/>
                  </a:lnTo>
                  <a:lnTo>
                    <a:pt x="52" y="378"/>
                  </a:lnTo>
                  <a:lnTo>
                    <a:pt x="52" y="374"/>
                  </a:lnTo>
                  <a:lnTo>
                    <a:pt x="59" y="374"/>
                  </a:lnTo>
                  <a:lnTo>
                    <a:pt x="59" y="378"/>
                  </a:lnTo>
                  <a:lnTo>
                    <a:pt x="63" y="378"/>
                  </a:lnTo>
                  <a:lnTo>
                    <a:pt x="63" y="382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7" y="385"/>
                  </a:lnTo>
                  <a:lnTo>
                    <a:pt x="67" y="389"/>
                  </a:lnTo>
                  <a:lnTo>
                    <a:pt x="67" y="393"/>
                  </a:lnTo>
                  <a:lnTo>
                    <a:pt x="67" y="396"/>
                  </a:lnTo>
                  <a:lnTo>
                    <a:pt x="67" y="404"/>
                  </a:lnTo>
                  <a:lnTo>
                    <a:pt x="70" y="404"/>
                  </a:lnTo>
                  <a:lnTo>
                    <a:pt x="70" y="408"/>
                  </a:lnTo>
                  <a:lnTo>
                    <a:pt x="74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1" y="404"/>
                  </a:lnTo>
                  <a:lnTo>
                    <a:pt x="85" y="404"/>
                  </a:lnTo>
                  <a:lnTo>
                    <a:pt x="89" y="400"/>
                  </a:lnTo>
                  <a:lnTo>
                    <a:pt x="89" y="396"/>
                  </a:lnTo>
                  <a:lnTo>
                    <a:pt x="93" y="396"/>
                  </a:lnTo>
                  <a:lnTo>
                    <a:pt x="100" y="393"/>
                  </a:lnTo>
                  <a:lnTo>
                    <a:pt x="104" y="389"/>
                  </a:lnTo>
                  <a:lnTo>
                    <a:pt x="104" y="393"/>
                  </a:lnTo>
                  <a:lnTo>
                    <a:pt x="111" y="393"/>
                  </a:lnTo>
                  <a:lnTo>
                    <a:pt x="115" y="389"/>
                  </a:lnTo>
                  <a:lnTo>
                    <a:pt x="122" y="389"/>
                  </a:lnTo>
                  <a:lnTo>
                    <a:pt x="122" y="393"/>
                  </a:lnTo>
                  <a:lnTo>
                    <a:pt x="115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22" y="396"/>
                  </a:lnTo>
                  <a:lnTo>
                    <a:pt x="126" y="400"/>
                  </a:lnTo>
                  <a:lnTo>
                    <a:pt x="126" y="396"/>
                  </a:lnTo>
                  <a:lnTo>
                    <a:pt x="130" y="396"/>
                  </a:lnTo>
                  <a:lnTo>
                    <a:pt x="133" y="396"/>
                  </a:lnTo>
                  <a:lnTo>
                    <a:pt x="133" y="396"/>
                  </a:lnTo>
                  <a:lnTo>
                    <a:pt x="137" y="396"/>
                  </a:lnTo>
                  <a:lnTo>
                    <a:pt x="137" y="396"/>
                  </a:lnTo>
                  <a:lnTo>
                    <a:pt x="141" y="404"/>
                  </a:lnTo>
                  <a:lnTo>
                    <a:pt x="148" y="411"/>
                  </a:lnTo>
                  <a:lnTo>
                    <a:pt x="152" y="415"/>
                  </a:lnTo>
                  <a:lnTo>
                    <a:pt x="152" y="419"/>
                  </a:lnTo>
                  <a:lnTo>
                    <a:pt x="155" y="419"/>
                  </a:lnTo>
                  <a:lnTo>
                    <a:pt x="155" y="422"/>
                  </a:lnTo>
                  <a:lnTo>
                    <a:pt x="163" y="422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74" y="426"/>
                  </a:lnTo>
                  <a:lnTo>
                    <a:pt x="178" y="430"/>
                  </a:lnTo>
                  <a:lnTo>
                    <a:pt x="185" y="430"/>
                  </a:lnTo>
                  <a:lnTo>
                    <a:pt x="189" y="437"/>
                  </a:lnTo>
                  <a:lnTo>
                    <a:pt x="193" y="445"/>
                  </a:lnTo>
                  <a:lnTo>
                    <a:pt x="196" y="445"/>
                  </a:lnTo>
                  <a:lnTo>
                    <a:pt x="200" y="448"/>
                  </a:lnTo>
                  <a:lnTo>
                    <a:pt x="200" y="456"/>
                  </a:lnTo>
                  <a:lnTo>
                    <a:pt x="204" y="463"/>
                  </a:lnTo>
                  <a:lnTo>
                    <a:pt x="207" y="463"/>
                  </a:lnTo>
                  <a:lnTo>
                    <a:pt x="207" y="471"/>
                  </a:lnTo>
                  <a:lnTo>
                    <a:pt x="211" y="474"/>
                  </a:lnTo>
                  <a:lnTo>
                    <a:pt x="207" y="478"/>
                  </a:lnTo>
                  <a:lnTo>
                    <a:pt x="207" y="478"/>
                  </a:lnTo>
                  <a:lnTo>
                    <a:pt x="204" y="478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5"/>
                  </a:lnTo>
                  <a:lnTo>
                    <a:pt x="204" y="489"/>
                  </a:lnTo>
                  <a:lnTo>
                    <a:pt x="204" y="493"/>
                  </a:lnTo>
                  <a:lnTo>
                    <a:pt x="207" y="497"/>
                  </a:lnTo>
                  <a:lnTo>
                    <a:pt x="204" y="497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4"/>
                  </a:lnTo>
                  <a:lnTo>
                    <a:pt x="211" y="504"/>
                  </a:lnTo>
                  <a:lnTo>
                    <a:pt x="211" y="508"/>
                  </a:lnTo>
                  <a:lnTo>
                    <a:pt x="215" y="508"/>
                  </a:lnTo>
                  <a:lnTo>
                    <a:pt x="218" y="508"/>
                  </a:lnTo>
                  <a:lnTo>
                    <a:pt x="222" y="508"/>
                  </a:lnTo>
                  <a:lnTo>
                    <a:pt x="222" y="508"/>
                  </a:lnTo>
                  <a:lnTo>
                    <a:pt x="226" y="508"/>
                  </a:lnTo>
                  <a:lnTo>
                    <a:pt x="230" y="511"/>
                  </a:lnTo>
                  <a:lnTo>
                    <a:pt x="233" y="511"/>
                  </a:lnTo>
                  <a:lnTo>
                    <a:pt x="233" y="515"/>
                  </a:lnTo>
                  <a:lnTo>
                    <a:pt x="237" y="515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44" y="519"/>
                  </a:lnTo>
                  <a:lnTo>
                    <a:pt x="244" y="523"/>
                  </a:lnTo>
                  <a:lnTo>
                    <a:pt x="248" y="523"/>
                  </a:lnTo>
                  <a:lnTo>
                    <a:pt x="248" y="523"/>
                  </a:lnTo>
                  <a:lnTo>
                    <a:pt x="252" y="519"/>
                  </a:lnTo>
                  <a:lnTo>
                    <a:pt x="255" y="519"/>
                  </a:lnTo>
                  <a:lnTo>
                    <a:pt x="263" y="523"/>
                  </a:lnTo>
                  <a:lnTo>
                    <a:pt x="263" y="523"/>
                  </a:lnTo>
                  <a:lnTo>
                    <a:pt x="267" y="523"/>
                  </a:lnTo>
                  <a:lnTo>
                    <a:pt x="270" y="523"/>
                  </a:lnTo>
                  <a:lnTo>
                    <a:pt x="274" y="530"/>
                  </a:lnTo>
                  <a:lnTo>
                    <a:pt x="278" y="530"/>
                  </a:lnTo>
                  <a:lnTo>
                    <a:pt x="281" y="530"/>
                  </a:lnTo>
                  <a:lnTo>
                    <a:pt x="285" y="534"/>
                  </a:lnTo>
                  <a:lnTo>
                    <a:pt x="285" y="537"/>
                  </a:lnTo>
                  <a:lnTo>
                    <a:pt x="289" y="537"/>
                  </a:lnTo>
                  <a:lnTo>
                    <a:pt x="289" y="537"/>
                  </a:lnTo>
                  <a:lnTo>
                    <a:pt x="289" y="534"/>
                  </a:lnTo>
                  <a:lnTo>
                    <a:pt x="292" y="534"/>
                  </a:lnTo>
                  <a:lnTo>
                    <a:pt x="292" y="534"/>
                  </a:lnTo>
                  <a:lnTo>
                    <a:pt x="296" y="534"/>
                  </a:lnTo>
                  <a:lnTo>
                    <a:pt x="300" y="534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11" y="541"/>
                  </a:lnTo>
                  <a:lnTo>
                    <a:pt x="315" y="541"/>
                  </a:lnTo>
                  <a:lnTo>
                    <a:pt x="311" y="549"/>
                  </a:lnTo>
                  <a:lnTo>
                    <a:pt x="315" y="552"/>
                  </a:lnTo>
                  <a:lnTo>
                    <a:pt x="318" y="552"/>
                  </a:lnTo>
                  <a:lnTo>
                    <a:pt x="322" y="552"/>
                  </a:lnTo>
                  <a:lnTo>
                    <a:pt x="322" y="552"/>
                  </a:lnTo>
                  <a:lnTo>
                    <a:pt x="326" y="552"/>
                  </a:lnTo>
                  <a:lnTo>
                    <a:pt x="330" y="549"/>
                  </a:lnTo>
                  <a:lnTo>
                    <a:pt x="337" y="549"/>
                  </a:lnTo>
                  <a:lnTo>
                    <a:pt x="341" y="549"/>
                  </a:lnTo>
                  <a:lnTo>
                    <a:pt x="341" y="552"/>
                  </a:lnTo>
                  <a:lnTo>
                    <a:pt x="348" y="556"/>
                  </a:lnTo>
                  <a:lnTo>
                    <a:pt x="348" y="560"/>
                  </a:lnTo>
                  <a:lnTo>
                    <a:pt x="352" y="560"/>
                  </a:lnTo>
                  <a:lnTo>
                    <a:pt x="355" y="560"/>
                  </a:lnTo>
                  <a:lnTo>
                    <a:pt x="359" y="560"/>
                  </a:lnTo>
                  <a:lnTo>
                    <a:pt x="363" y="556"/>
                  </a:lnTo>
                  <a:lnTo>
                    <a:pt x="367" y="556"/>
                  </a:lnTo>
                  <a:lnTo>
                    <a:pt x="367" y="560"/>
                  </a:lnTo>
                  <a:lnTo>
                    <a:pt x="370" y="556"/>
                  </a:lnTo>
                  <a:lnTo>
                    <a:pt x="374" y="556"/>
                  </a:lnTo>
                  <a:lnTo>
                    <a:pt x="374" y="560"/>
                  </a:lnTo>
                  <a:lnTo>
                    <a:pt x="374" y="563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81" y="563"/>
                  </a:lnTo>
                  <a:lnTo>
                    <a:pt x="385" y="556"/>
                  </a:lnTo>
                  <a:lnTo>
                    <a:pt x="392" y="552"/>
                  </a:lnTo>
                  <a:lnTo>
                    <a:pt x="400" y="552"/>
                  </a:lnTo>
                  <a:lnTo>
                    <a:pt x="400" y="552"/>
                  </a:lnTo>
                  <a:lnTo>
                    <a:pt x="407" y="556"/>
                  </a:lnTo>
                  <a:lnTo>
                    <a:pt x="411" y="556"/>
                  </a:lnTo>
                  <a:lnTo>
                    <a:pt x="415" y="552"/>
                  </a:lnTo>
                  <a:lnTo>
                    <a:pt x="418" y="556"/>
                  </a:lnTo>
                  <a:lnTo>
                    <a:pt x="422" y="556"/>
                  </a:lnTo>
                  <a:lnTo>
                    <a:pt x="422" y="556"/>
                  </a:lnTo>
                  <a:lnTo>
                    <a:pt x="426" y="556"/>
                  </a:lnTo>
                  <a:lnTo>
                    <a:pt x="429" y="556"/>
                  </a:lnTo>
                  <a:lnTo>
                    <a:pt x="433" y="556"/>
                  </a:lnTo>
                  <a:lnTo>
                    <a:pt x="437" y="552"/>
                  </a:lnTo>
                  <a:lnTo>
                    <a:pt x="437" y="552"/>
                  </a:lnTo>
                  <a:lnTo>
                    <a:pt x="441" y="552"/>
                  </a:lnTo>
                  <a:lnTo>
                    <a:pt x="441" y="549"/>
                  </a:lnTo>
                  <a:lnTo>
                    <a:pt x="444" y="549"/>
                  </a:lnTo>
                  <a:lnTo>
                    <a:pt x="444" y="545"/>
                  </a:lnTo>
                  <a:lnTo>
                    <a:pt x="448" y="541"/>
                  </a:lnTo>
                  <a:lnTo>
                    <a:pt x="452" y="541"/>
                  </a:lnTo>
                  <a:lnTo>
                    <a:pt x="459" y="541"/>
                  </a:lnTo>
                  <a:lnTo>
                    <a:pt x="463" y="537"/>
                  </a:lnTo>
                  <a:lnTo>
                    <a:pt x="463" y="534"/>
                  </a:lnTo>
                  <a:lnTo>
                    <a:pt x="463" y="534"/>
                  </a:lnTo>
                  <a:lnTo>
                    <a:pt x="467" y="530"/>
                  </a:lnTo>
                  <a:lnTo>
                    <a:pt x="470" y="534"/>
                  </a:lnTo>
                  <a:lnTo>
                    <a:pt x="474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0"/>
                  </a:lnTo>
                  <a:lnTo>
                    <a:pt x="489" y="526"/>
                  </a:lnTo>
                  <a:lnTo>
                    <a:pt x="492" y="526"/>
                  </a:lnTo>
                  <a:lnTo>
                    <a:pt x="492" y="530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92" y="534"/>
                  </a:lnTo>
                  <a:lnTo>
                    <a:pt x="496" y="537"/>
                  </a:lnTo>
                  <a:lnTo>
                    <a:pt x="496" y="537"/>
                  </a:lnTo>
                  <a:lnTo>
                    <a:pt x="500" y="537"/>
                  </a:lnTo>
                  <a:lnTo>
                    <a:pt x="500" y="537"/>
                  </a:lnTo>
                  <a:lnTo>
                    <a:pt x="504" y="541"/>
                  </a:lnTo>
                  <a:lnTo>
                    <a:pt x="504" y="545"/>
                  </a:lnTo>
                  <a:lnTo>
                    <a:pt x="500" y="545"/>
                  </a:lnTo>
                  <a:lnTo>
                    <a:pt x="500" y="549"/>
                  </a:lnTo>
                  <a:lnTo>
                    <a:pt x="504" y="549"/>
                  </a:lnTo>
                  <a:lnTo>
                    <a:pt x="507" y="549"/>
                  </a:lnTo>
                  <a:lnTo>
                    <a:pt x="511" y="549"/>
                  </a:lnTo>
                  <a:lnTo>
                    <a:pt x="511" y="552"/>
                  </a:lnTo>
                  <a:lnTo>
                    <a:pt x="515" y="552"/>
                  </a:lnTo>
                  <a:lnTo>
                    <a:pt x="518" y="552"/>
                  </a:lnTo>
                  <a:lnTo>
                    <a:pt x="522" y="552"/>
                  </a:lnTo>
                  <a:lnTo>
                    <a:pt x="526" y="552"/>
                  </a:lnTo>
                  <a:lnTo>
                    <a:pt x="526" y="556"/>
                  </a:lnTo>
                  <a:lnTo>
                    <a:pt x="529" y="556"/>
                  </a:lnTo>
                  <a:lnTo>
                    <a:pt x="529" y="560"/>
                  </a:lnTo>
                  <a:lnTo>
                    <a:pt x="533" y="560"/>
                  </a:lnTo>
                  <a:lnTo>
                    <a:pt x="537" y="563"/>
                  </a:lnTo>
                  <a:lnTo>
                    <a:pt x="537" y="567"/>
                  </a:lnTo>
                  <a:lnTo>
                    <a:pt x="541" y="574"/>
                  </a:lnTo>
                  <a:lnTo>
                    <a:pt x="541" y="578"/>
                  </a:lnTo>
                  <a:lnTo>
                    <a:pt x="541" y="586"/>
                  </a:lnTo>
                  <a:lnTo>
                    <a:pt x="541" y="589"/>
                  </a:lnTo>
                  <a:lnTo>
                    <a:pt x="537" y="589"/>
                  </a:lnTo>
                  <a:lnTo>
                    <a:pt x="537" y="589"/>
                  </a:lnTo>
                  <a:lnTo>
                    <a:pt x="533" y="593"/>
                  </a:lnTo>
                  <a:lnTo>
                    <a:pt x="533" y="593"/>
                  </a:lnTo>
                  <a:lnTo>
                    <a:pt x="533" y="597"/>
                  </a:lnTo>
                  <a:lnTo>
                    <a:pt x="533" y="600"/>
                  </a:lnTo>
                  <a:lnTo>
                    <a:pt x="533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6" y="604"/>
                  </a:lnTo>
                  <a:lnTo>
                    <a:pt x="529" y="608"/>
                  </a:lnTo>
                  <a:lnTo>
                    <a:pt x="526" y="608"/>
                  </a:lnTo>
                  <a:lnTo>
                    <a:pt x="526" y="612"/>
                  </a:lnTo>
                  <a:lnTo>
                    <a:pt x="529" y="612"/>
                  </a:lnTo>
                  <a:lnTo>
                    <a:pt x="529" y="615"/>
                  </a:lnTo>
                  <a:lnTo>
                    <a:pt x="533" y="615"/>
                  </a:lnTo>
                  <a:lnTo>
                    <a:pt x="533" y="619"/>
                  </a:lnTo>
                  <a:lnTo>
                    <a:pt x="533" y="623"/>
                  </a:lnTo>
                  <a:lnTo>
                    <a:pt x="537" y="619"/>
                  </a:lnTo>
                  <a:lnTo>
                    <a:pt x="544" y="619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48" y="626"/>
                  </a:lnTo>
                  <a:lnTo>
                    <a:pt x="552" y="623"/>
                  </a:lnTo>
                  <a:lnTo>
                    <a:pt x="552" y="626"/>
                  </a:lnTo>
                  <a:lnTo>
                    <a:pt x="552" y="630"/>
                  </a:lnTo>
                  <a:lnTo>
                    <a:pt x="552" y="630"/>
                  </a:lnTo>
                  <a:lnTo>
                    <a:pt x="555" y="634"/>
                  </a:lnTo>
                  <a:lnTo>
                    <a:pt x="555" y="634"/>
                  </a:lnTo>
                  <a:lnTo>
                    <a:pt x="559" y="634"/>
                  </a:lnTo>
                  <a:lnTo>
                    <a:pt x="559" y="634"/>
                  </a:lnTo>
                  <a:lnTo>
                    <a:pt x="563" y="634"/>
                  </a:lnTo>
                  <a:lnTo>
                    <a:pt x="566" y="638"/>
                  </a:lnTo>
                  <a:lnTo>
                    <a:pt x="566" y="638"/>
                  </a:lnTo>
                  <a:lnTo>
                    <a:pt x="566" y="641"/>
                  </a:lnTo>
                  <a:lnTo>
                    <a:pt x="566" y="641"/>
                  </a:lnTo>
                  <a:lnTo>
                    <a:pt x="563" y="649"/>
                  </a:lnTo>
                  <a:lnTo>
                    <a:pt x="559" y="649"/>
                  </a:lnTo>
                  <a:lnTo>
                    <a:pt x="559" y="652"/>
                  </a:lnTo>
                  <a:lnTo>
                    <a:pt x="563" y="652"/>
                  </a:lnTo>
                  <a:lnTo>
                    <a:pt x="566" y="652"/>
                  </a:lnTo>
                  <a:lnTo>
                    <a:pt x="566" y="652"/>
                  </a:lnTo>
                  <a:lnTo>
                    <a:pt x="570" y="652"/>
                  </a:lnTo>
                  <a:lnTo>
                    <a:pt x="570" y="652"/>
                  </a:lnTo>
                  <a:lnTo>
                    <a:pt x="570" y="656"/>
                  </a:lnTo>
                  <a:lnTo>
                    <a:pt x="570" y="660"/>
                  </a:lnTo>
                  <a:lnTo>
                    <a:pt x="574" y="664"/>
                  </a:lnTo>
                  <a:lnTo>
                    <a:pt x="578" y="660"/>
                  </a:lnTo>
                  <a:lnTo>
                    <a:pt x="581" y="660"/>
                  </a:lnTo>
                  <a:lnTo>
                    <a:pt x="589" y="656"/>
                  </a:lnTo>
                  <a:lnTo>
                    <a:pt x="592" y="660"/>
                  </a:lnTo>
                  <a:lnTo>
                    <a:pt x="592" y="660"/>
                  </a:lnTo>
                  <a:lnTo>
                    <a:pt x="589" y="664"/>
                  </a:lnTo>
                  <a:lnTo>
                    <a:pt x="589" y="664"/>
                  </a:lnTo>
                  <a:lnTo>
                    <a:pt x="592" y="664"/>
                  </a:lnTo>
                  <a:lnTo>
                    <a:pt x="592" y="667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0"/>
                  </a:lnTo>
                  <a:lnTo>
                    <a:pt x="600" y="656"/>
                  </a:lnTo>
                  <a:lnTo>
                    <a:pt x="600" y="656"/>
                  </a:lnTo>
                  <a:lnTo>
                    <a:pt x="600" y="649"/>
                  </a:lnTo>
                  <a:lnTo>
                    <a:pt x="600" y="649"/>
                  </a:lnTo>
                  <a:lnTo>
                    <a:pt x="600" y="645"/>
                  </a:lnTo>
                  <a:lnTo>
                    <a:pt x="607" y="645"/>
                  </a:lnTo>
                  <a:lnTo>
                    <a:pt x="607" y="649"/>
                  </a:lnTo>
                  <a:lnTo>
                    <a:pt x="607" y="645"/>
                  </a:lnTo>
                  <a:lnTo>
                    <a:pt x="607" y="645"/>
                  </a:lnTo>
                  <a:lnTo>
                    <a:pt x="611" y="645"/>
                  </a:lnTo>
                  <a:lnTo>
                    <a:pt x="611" y="645"/>
                  </a:lnTo>
                  <a:lnTo>
                    <a:pt x="611" y="641"/>
                  </a:lnTo>
                  <a:lnTo>
                    <a:pt x="615" y="641"/>
                  </a:lnTo>
                  <a:lnTo>
                    <a:pt x="618" y="641"/>
                  </a:lnTo>
                  <a:lnTo>
                    <a:pt x="618" y="645"/>
                  </a:lnTo>
                  <a:lnTo>
                    <a:pt x="618" y="645"/>
                  </a:lnTo>
                  <a:lnTo>
                    <a:pt x="622" y="645"/>
                  </a:lnTo>
                  <a:lnTo>
                    <a:pt x="622" y="641"/>
                  </a:lnTo>
                  <a:lnTo>
                    <a:pt x="626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33" y="645"/>
                  </a:lnTo>
                  <a:lnTo>
                    <a:pt x="637" y="641"/>
                  </a:lnTo>
                  <a:lnTo>
                    <a:pt x="637" y="638"/>
                  </a:lnTo>
                  <a:lnTo>
                    <a:pt x="641" y="638"/>
                  </a:lnTo>
                  <a:lnTo>
                    <a:pt x="644" y="641"/>
                  </a:lnTo>
                  <a:lnTo>
                    <a:pt x="648" y="638"/>
                  </a:lnTo>
                  <a:lnTo>
                    <a:pt x="648" y="634"/>
                  </a:lnTo>
                  <a:lnTo>
                    <a:pt x="652" y="630"/>
                  </a:lnTo>
                  <a:lnTo>
                    <a:pt x="655" y="630"/>
                  </a:lnTo>
                  <a:lnTo>
                    <a:pt x="659" y="630"/>
                  </a:lnTo>
                  <a:lnTo>
                    <a:pt x="663" y="634"/>
                  </a:lnTo>
                  <a:lnTo>
                    <a:pt x="663" y="634"/>
                  </a:lnTo>
                  <a:lnTo>
                    <a:pt x="666" y="634"/>
                  </a:lnTo>
                  <a:lnTo>
                    <a:pt x="666" y="638"/>
                  </a:lnTo>
                  <a:lnTo>
                    <a:pt x="674" y="638"/>
                  </a:lnTo>
                  <a:lnTo>
                    <a:pt x="678" y="638"/>
                  </a:lnTo>
                  <a:lnTo>
                    <a:pt x="681" y="638"/>
                  </a:lnTo>
                  <a:lnTo>
                    <a:pt x="685" y="638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78" y="649"/>
                  </a:lnTo>
                  <a:lnTo>
                    <a:pt x="681" y="649"/>
                  </a:lnTo>
                  <a:lnTo>
                    <a:pt x="681" y="652"/>
                  </a:lnTo>
                  <a:lnTo>
                    <a:pt x="689" y="652"/>
                  </a:lnTo>
                  <a:lnTo>
                    <a:pt x="689" y="656"/>
                  </a:lnTo>
                  <a:lnTo>
                    <a:pt x="692" y="656"/>
                  </a:lnTo>
                  <a:lnTo>
                    <a:pt x="696" y="660"/>
                  </a:lnTo>
                  <a:lnTo>
                    <a:pt x="700" y="656"/>
                  </a:lnTo>
                  <a:lnTo>
                    <a:pt x="700" y="660"/>
                  </a:lnTo>
                  <a:lnTo>
                    <a:pt x="703" y="656"/>
                  </a:lnTo>
                  <a:lnTo>
                    <a:pt x="703" y="660"/>
                  </a:lnTo>
                  <a:lnTo>
                    <a:pt x="707" y="660"/>
                  </a:lnTo>
                  <a:lnTo>
                    <a:pt x="707" y="660"/>
                  </a:lnTo>
                  <a:lnTo>
                    <a:pt x="711" y="660"/>
                  </a:lnTo>
                  <a:lnTo>
                    <a:pt x="711" y="660"/>
                  </a:lnTo>
                  <a:lnTo>
                    <a:pt x="711" y="656"/>
                  </a:lnTo>
                  <a:lnTo>
                    <a:pt x="711" y="652"/>
                  </a:lnTo>
                  <a:lnTo>
                    <a:pt x="715" y="656"/>
                  </a:lnTo>
                  <a:lnTo>
                    <a:pt x="718" y="660"/>
                  </a:lnTo>
                  <a:lnTo>
                    <a:pt x="718" y="660"/>
                  </a:lnTo>
                  <a:lnTo>
                    <a:pt x="722" y="664"/>
                  </a:lnTo>
                  <a:lnTo>
                    <a:pt x="726" y="660"/>
                  </a:lnTo>
                  <a:lnTo>
                    <a:pt x="726" y="664"/>
                  </a:lnTo>
                  <a:lnTo>
                    <a:pt x="729" y="660"/>
                  </a:lnTo>
                  <a:lnTo>
                    <a:pt x="729" y="660"/>
                  </a:lnTo>
                  <a:lnTo>
                    <a:pt x="733" y="660"/>
                  </a:lnTo>
                  <a:lnTo>
                    <a:pt x="733" y="660"/>
                  </a:lnTo>
                  <a:lnTo>
                    <a:pt x="737" y="664"/>
                  </a:lnTo>
                  <a:lnTo>
                    <a:pt x="733" y="664"/>
                  </a:lnTo>
                  <a:lnTo>
                    <a:pt x="733" y="664"/>
                  </a:lnTo>
                  <a:lnTo>
                    <a:pt x="729" y="667"/>
                  </a:lnTo>
                  <a:lnTo>
                    <a:pt x="729" y="671"/>
                  </a:lnTo>
                  <a:lnTo>
                    <a:pt x="733" y="675"/>
                  </a:lnTo>
                  <a:lnTo>
                    <a:pt x="737" y="675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41" y="678"/>
                  </a:lnTo>
                  <a:lnTo>
                    <a:pt x="741" y="678"/>
                  </a:lnTo>
                  <a:lnTo>
                    <a:pt x="744" y="678"/>
                  </a:lnTo>
                  <a:lnTo>
                    <a:pt x="748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1"/>
                  </a:lnTo>
                  <a:lnTo>
                    <a:pt x="741" y="671"/>
                  </a:lnTo>
                  <a:lnTo>
                    <a:pt x="741" y="667"/>
                  </a:lnTo>
                  <a:lnTo>
                    <a:pt x="741" y="667"/>
                  </a:lnTo>
                  <a:lnTo>
                    <a:pt x="744" y="664"/>
                  </a:lnTo>
                  <a:lnTo>
                    <a:pt x="744" y="664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52" y="664"/>
                  </a:lnTo>
                  <a:lnTo>
                    <a:pt x="755" y="660"/>
                  </a:lnTo>
                  <a:lnTo>
                    <a:pt x="755" y="660"/>
                  </a:lnTo>
                  <a:lnTo>
                    <a:pt x="759" y="660"/>
                  </a:lnTo>
                  <a:lnTo>
                    <a:pt x="763" y="660"/>
                  </a:lnTo>
                  <a:lnTo>
                    <a:pt x="763" y="656"/>
                  </a:lnTo>
                  <a:lnTo>
                    <a:pt x="766" y="656"/>
                  </a:lnTo>
                  <a:lnTo>
                    <a:pt x="766" y="656"/>
                  </a:lnTo>
                  <a:lnTo>
                    <a:pt x="770" y="656"/>
                  </a:lnTo>
                  <a:lnTo>
                    <a:pt x="774" y="656"/>
                  </a:lnTo>
                  <a:lnTo>
                    <a:pt x="778" y="652"/>
                  </a:lnTo>
                  <a:lnTo>
                    <a:pt x="781" y="652"/>
                  </a:lnTo>
                  <a:lnTo>
                    <a:pt x="781" y="649"/>
                  </a:lnTo>
                  <a:lnTo>
                    <a:pt x="781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9" y="645"/>
                  </a:lnTo>
                  <a:lnTo>
                    <a:pt x="789" y="645"/>
                  </a:lnTo>
                  <a:lnTo>
                    <a:pt x="789" y="641"/>
                  </a:lnTo>
                  <a:lnTo>
                    <a:pt x="789" y="638"/>
                  </a:lnTo>
                  <a:lnTo>
                    <a:pt x="789" y="638"/>
                  </a:lnTo>
                  <a:lnTo>
                    <a:pt x="789" y="634"/>
                  </a:lnTo>
                  <a:lnTo>
                    <a:pt x="789" y="638"/>
                  </a:lnTo>
                  <a:lnTo>
                    <a:pt x="792" y="638"/>
                  </a:lnTo>
                  <a:lnTo>
                    <a:pt x="796" y="641"/>
                  </a:lnTo>
                  <a:lnTo>
                    <a:pt x="800" y="641"/>
                  </a:lnTo>
                  <a:lnTo>
                    <a:pt x="800" y="641"/>
                  </a:lnTo>
                  <a:lnTo>
                    <a:pt x="800" y="645"/>
                  </a:lnTo>
                  <a:lnTo>
                    <a:pt x="796" y="645"/>
                  </a:lnTo>
                  <a:lnTo>
                    <a:pt x="796" y="645"/>
                  </a:lnTo>
                  <a:lnTo>
                    <a:pt x="803" y="645"/>
                  </a:lnTo>
                  <a:lnTo>
                    <a:pt x="803" y="641"/>
                  </a:lnTo>
                  <a:lnTo>
                    <a:pt x="807" y="641"/>
                  </a:lnTo>
                  <a:lnTo>
                    <a:pt x="807" y="638"/>
                  </a:lnTo>
                  <a:lnTo>
                    <a:pt x="811" y="641"/>
                  </a:lnTo>
                  <a:lnTo>
                    <a:pt x="811" y="641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8" y="638"/>
                  </a:lnTo>
                  <a:lnTo>
                    <a:pt x="818" y="641"/>
                  </a:lnTo>
                  <a:lnTo>
                    <a:pt x="822" y="638"/>
                  </a:lnTo>
                  <a:lnTo>
                    <a:pt x="822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4"/>
                  </a:lnTo>
                  <a:lnTo>
                    <a:pt x="829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7" y="634"/>
                  </a:lnTo>
                  <a:lnTo>
                    <a:pt x="837" y="634"/>
                  </a:lnTo>
                  <a:lnTo>
                    <a:pt x="840" y="630"/>
                  </a:lnTo>
                  <a:lnTo>
                    <a:pt x="840" y="630"/>
                  </a:lnTo>
                  <a:lnTo>
                    <a:pt x="840" y="626"/>
                  </a:lnTo>
                  <a:lnTo>
                    <a:pt x="840" y="626"/>
                  </a:lnTo>
                  <a:lnTo>
                    <a:pt x="840" y="623"/>
                  </a:lnTo>
                  <a:lnTo>
                    <a:pt x="840" y="623"/>
                  </a:lnTo>
                  <a:lnTo>
                    <a:pt x="844" y="619"/>
                  </a:lnTo>
                  <a:lnTo>
                    <a:pt x="848" y="619"/>
                  </a:lnTo>
                  <a:lnTo>
                    <a:pt x="848" y="623"/>
                  </a:lnTo>
                  <a:lnTo>
                    <a:pt x="852" y="623"/>
                  </a:lnTo>
                  <a:lnTo>
                    <a:pt x="852" y="619"/>
                  </a:lnTo>
                  <a:lnTo>
                    <a:pt x="852" y="619"/>
                  </a:lnTo>
                  <a:lnTo>
                    <a:pt x="852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9" y="615"/>
                  </a:lnTo>
                  <a:lnTo>
                    <a:pt x="859" y="615"/>
                  </a:lnTo>
                  <a:lnTo>
                    <a:pt x="859" y="612"/>
                  </a:lnTo>
                  <a:lnTo>
                    <a:pt x="863" y="612"/>
                  </a:lnTo>
                  <a:lnTo>
                    <a:pt x="863" y="612"/>
                  </a:lnTo>
                  <a:lnTo>
                    <a:pt x="859" y="608"/>
                  </a:lnTo>
                  <a:lnTo>
                    <a:pt x="859" y="612"/>
                  </a:lnTo>
                  <a:lnTo>
                    <a:pt x="855" y="608"/>
                  </a:lnTo>
                  <a:lnTo>
                    <a:pt x="859" y="608"/>
                  </a:lnTo>
                  <a:lnTo>
                    <a:pt x="863" y="604"/>
                  </a:lnTo>
                  <a:lnTo>
                    <a:pt x="863" y="604"/>
                  </a:lnTo>
                  <a:lnTo>
                    <a:pt x="866" y="604"/>
                  </a:lnTo>
                  <a:lnTo>
                    <a:pt x="870" y="608"/>
                  </a:lnTo>
                  <a:lnTo>
                    <a:pt x="870" y="604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70" y="600"/>
                  </a:lnTo>
                  <a:lnTo>
                    <a:pt x="874" y="600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70" y="597"/>
                  </a:lnTo>
                  <a:lnTo>
                    <a:pt x="866" y="593"/>
                  </a:lnTo>
                  <a:lnTo>
                    <a:pt x="870" y="593"/>
                  </a:lnTo>
                  <a:lnTo>
                    <a:pt x="870" y="597"/>
                  </a:lnTo>
                  <a:lnTo>
                    <a:pt x="874" y="597"/>
                  </a:lnTo>
                  <a:lnTo>
                    <a:pt x="874" y="597"/>
                  </a:lnTo>
                  <a:lnTo>
                    <a:pt x="874" y="593"/>
                  </a:lnTo>
                  <a:lnTo>
                    <a:pt x="870" y="593"/>
                  </a:lnTo>
                  <a:lnTo>
                    <a:pt x="870" y="589"/>
                  </a:lnTo>
                  <a:lnTo>
                    <a:pt x="874" y="589"/>
                  </a:lnTo>
                  <a:lnTo>
                    <a:pt x="874" y="589"/>
                  </a:lnTo>
                  <a:lnTo>
                    <a:pt x="878" y="589"/>
                  </a:lnTo>
                  <a:lnTo>
                    <a:pt x="878" y="593"/>
                  </a:lnTo>
                  <a:lnTo>
                    <a:pt x="878" y="593"/>
                  </a:lnTo>
                  <a:lnTo>
                    <a:pt x="881" y="593"/>
                  </a:lnTo>
                  <a:lnTo>
                    <a:pt x="881" y="589"/>
                  </a:lnTo>
                  <a:lnTo>
                    <a:pt x="881" y="589"/>
                  </a:lnTo>
                  <a:lnTo>
                    <a:pt x="878" y="589"/>
                  </a:lnTo>
                  <a:lnTo>
                    <a:pt x="878" y="586"/>
                  </a:lnTo>
                  <a:lnTo>
                    <a:pt x="881" y="586"/>
                  </a:lnTo>
                  <a:lnTo>
                    <a:pt x="881" y="586"/>
                  </a:lnTo>
                  <a:lnTo>
                    <a:pt x="878" y="586"/>
                  </a:lnTo>
                  <a:lnTo>
                    <a:pt x="881" y="582"/>
                  </a:lnTo>
                  <a:lnTo>
                    <a:pt x="878" y="578"/>
                  </a:lnTo>
                  <a:lnTo>
                    <a:pt x="878" y="578"/>
                  </a:lnTo>
                  <a:lnTo>
                    <a:pt x="874" y="582"/>
                  </a:lnTo>
                  <a:lnTo>
                    <a:pt x="878" y="578"/>
                  </a:lnTo>
                  <a:lnTo>
                    <a:pt x="878" y="574"/>
                  </a:lnTo>
                  <a:lnTo>
                    <a:pt x="885" y="574"/>
                  </a:lnTo>
                  <a:lnTo>
                    <a:pt x="881" y="571"/>
                  </a:lnTo>
                  <a:lnTo>
                    <a:pt x="881" y="574"/>
                  </a:lnTo>
                  <a:lnTo>
                    <a:pt x="878" y="571"/>
                  </a:lnTo>
                  <a:lnTo>
                    <a:pt x="881" y="571"/>
                  </a:lnTo>
                  <a:lnTo>
                    <a:pt x="878" y="567"/>
                  </a:lnTo>
                  <a:lnTo>
                    <a:pt x="874" y="567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81" y="563"/>
                  </a:lnTo>
                  <a:lnTo>
                    <a:pt x="881" y="563"/>
                  </a:lnTo>
                  <a:lnTo>
                    <a:pt x="881" y="567"/>
                  </a:lnTo>
                  <a:lnTo>
                    <a:pt x="885" y="567"/>
                  </a:lnTo>
                  <a:lnTo>
                    <a:pt x="889" y="563"/>
                  </a:lnTo>
                  <a:lnTo>
                    <a:pt x="889" y="560"/>
                  </a:lnTo>
                  <a:lnTo>
                    <a:pt x="892" y="560"/>
                  </a:lnTo>
                  <a:lnTo>
                    <a:pt x="889" y="560"/>
                  </a:lnTo>
                  <a:lnTo>
                    <a:pt x="885" y="556"/>
                  </a:lnTo>
                  <a:lnTo>
                    <a:pt x="889" y="556"/>
                  </a:lnTo>
                  <a:lnTo>
                    <a:pt x="889" y="556"/>
                  </a:lnTo>
                  <a:lnTo>
                    <a:pt x="892" y="556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49"/>
                  </a:lnTo>
                  <a:lnTo>
                    <a:pt x="892" y="549"/>
                  </a:lnTo>
                  <a:lnTo>
                    <a:pt x="892" y="545"/>
                  </a:lnTo>
                  <a:lnTo>
                    <a:pt x="892" y="545"/>
                  </a:lnTo>
                  <a:lnTo>
                    <a:pt x="889" y="541"/>
                  </a:lnTo>
                  <a:lnTo>
                    <a:pt x="896" y="545"/>
                  </a:lnTo>
                  <a:lnTo>
                    <a:pt x="896" y="541"/>
                  </a:lnTo>
                  <a:lnTo>
                    <a:pt x="900" y="537"/>
                  </a:lnTo>
                  <a:lnTo>
                    <a:pt x="900" y="537"/>
                  </a:lnTo>
                  <a:lnTo>
                    <a:pt x="903" y="537"/>
                  </a:lnTo>
                  <a:lnTo>
                    <a:pt x="903" y="541"/>
                  </a:lnTo>
                  <a:lnTo>
                    <a:pt x="903" y="537"/>
                  </a:lnTo>
                  <a:lnTo>
                    <a:pt x="907" y="537"/>
                  </a:lnTo>
                  <a:lnTo>
                    <a:pt x="903" y="534"/>
                  </a:lnTo>
                  <a:lnTo>
                    <a:pt x="900" y="534"/>
                  </a:lnTo>
                  <a:lnTo>
                    <a:pt x="900" y="530"/>
                  </a:lnTo>
                  <a:lnTo>
                    <a:pt x="900" y="530"/>
                  </a:lnTo>
                  <a:lnTo>
                    <a:pt x="903" y="530"/>
                  </a:lnTo>
                  <a:lnTo>
                    <a:pt x="903" y="530"/>
                  </a:lnTo>
                  <a:lnTo>
                    <a:pt x="903" y="526"/>
                  </a:lnTo>
                  <a:lnTo>
                    <a:pt x="900" y="526"/>
                  </a:lnTo>
                  <a:lnTo>
                    <a:pt x="903" y="526"/>
                  </a:lnTo>
                  <a:lnTo>
                    <a:pt x="903" y="526"/>
                  </a:lnTo>
                  <a:lnTo>
                    <a:pt x="903" y="523"/>
                  </a:lnTo>
                  <a:lnTo>
                    <a:pt x="903" y="523"/>
                  </a:lnTo>
                  <a:lnTo>
                    <a:pt x="896" y="523"/>
                  </a:lnTo>
                  <a:lnTo>
                    <a:pt x="900" y="523"/>
                  </a:lnTo>
                  <a:lnTo>
                    <a:pt x="900" y="519"/>
                  </a:lnTo>
                  <a:lnTo>
                    <a:pt x="903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11" y="519"/>
                  </a:lnTo>
                  <a:lnTo>
                    <a:pt x="911" y="515"/>
                  </a:lnTo>
                  <a:lnTo>
                    <a:pt x="907" y="511"/>
                  </a:lnTo>
                  <a:lnTo>
                    <a:pt x="907" y="511"/>
                  </a:lnTo>
                  <a:lnTo>
                    <a:pt x="903" y="511"/>
                  </a:lnTo>
                  <a:lnTo>
                    <a:pt x="907" y="515"/>
                  </a:lnTo>
                  <a:lnTo>
                    <a:pt x="907" y="515"/>
                  </a:lnTo>
                  <a:lnTo>
                    <a:pt x="903" y="515"/>
                  </a:lnTo>
                  <a:lnTo>
                    <a:pt x="900" y="519"/>
                  </a:lnTo>
                  <a:lnTo>
                    <a:pt x="896" y="515"/>
                  </a:lnTo>
                  <a:lnTo>
                    <a:pt x="896" y="515"/>
                  </a:lnTo>
                  <a:lnTo>
                    <a:pt x="900" y="515"/>
                  </a:lnTo>
                  <a:lnTo>
                    <a:pt x="907" y="508"/>
                  </a:lnTo>
                  <a:lnTo>
                    <a:pt x="907" y="508"/>
                  </a:lnTo>
                  <a:lnTo>
                    <a:pt x="903" y="508"/>
                  </a:lnTo>
                  <a:lnTo>
                    <a:pt x="903" y="504"/>
                  </a:lnTo>
                  <a:lnTo>
                    <a:pt x="903" y="508"/>
                  </a:lnTo>
                  <a:lnTo>
                    <a:pt x="896" y="500"/>
                  </a:lnTo>
                  <a:lnTo>
                    <a:pt x="892" y="500"/>
                  </a:lnTo>
                  <a:lnTo>
                    <a:pt x="889" y="504"/>
                  </a:lnTo>
                  <a:lnTo>
                    <a:pt x="885" y="504"/>
                  </a:lnTo>
                  <a:lnTo>
                    <a:pt x="881" y="497"/>
                  </a:lnTo>
                  <a:lnTo>
                    <a:pt x="878" y="500"/>
                  </a:lnTo>
                  <a:lnTo>
                    <a:pt x="874" y="500"/>
                  </a:lnTo>
                  <a:lnTo>
                    <a:pt x="874" y="504"/>
                  </a:lnTo>
                  <a:lnTo>
                    <a:pt x="874" y="500"/>
                  </a:lnTo>
                  <a:lnTo>
                    <a:pt x="878" y="497"/>
                  </a:lnTo>
                  <a:lnTo>
                    <a:pt x="881" y="497"/>
                  </a:lnTo>
                  <a:lnTo>
                    <a:pt x="881" y="497"/>
                  </a:lnTo>
                  <a:lnTo>
                    <a:pt x="885" y="497"/>
                  </a:lnTo>
                  <a:lnTo>
                    <a:pt x="889" y="497"/>
                  </a:lnTo>
                  <a:lnTo>
                    <a:pt x="889" y="493"/>
                  </a:lnTo>
                  <a:lnTo>
                    <a:pt x="892" y="493"/>
                  </a:lnTo>
                  <a:lnTo>
                    <a:pt x="892" y="493"/>
                  </a:lnTo>
                  <a:lnTo>
                    <a:pt x="896" y="489"/>
                  </a:lnTo>
                  <a:lnTo>
                    <a:pt x="900" y="489"/>
                  </a:lnTo>
                  <a:lnTo>
                    <a:pt x="900" y="485"/>
                  </a:lnTo>
                  <a:lnTo>
                    <a:pt x="896" y="482"/>
                  </a:lnTo>
                  <a:lnTo>
                    <a:pt x="889" y="474"/>
                  </a:lnTo>
                  <a:lnTo>
                    <a:pt x="885" y="474"/>
                  </a:lnTo>
                  <a:lnTo>
                    <a:pt x="878" y="467"/>
                  </a:lnTo>
                  <a:lnTo>
                    <a:pt x="874" y="467"/>
                  </a:lnTo>
                  <a:lnTo>
                    <a:pt x="870" y="471"/>
                  </a:lnTo>
                  <a:lnTo>
                    <a:pt x="866" y="471"/>
                  </a:lnTo>
                  <a:lnTo>
                    <a:pt x="863" y="467"/>
                  </a:lnTo>
                  <a:lnTo>
                    <a:pt x="863" y="463"/>
                  </a:lnTo>
                  <a:lnTo>
                    <a:pt x="859" y="463"/>
                  </a:lnTo>
                  <a:lnTo>
                    <a:pt x="855" y="467"/>
                  </a:lnTo>
                  <a:lnTo>
                    <a:pt x="852" y="467"/>
                  </a:lnTo>
                  <a:lnTo>
                    <a:pt x="848" y="467"/>
                  </a:lnTo>
                  <a:lnTo>
                    <a:pt x="844" y="471"/>
                  </a:lnTo>
                  <a:lnTo>
                    <a:pt x="848" y="463"/>
                  </a:lnTo>
                  <a:lnTo>
                    <a:pt x="852" y="463"/>
                  </a:lnTo>
                  <a:lnTo>
                    <a:pt x="852" y="463"/>
                  </a:lnTo>
                  <a:lnTo>
                    <a:pt x="855" y="463"/>
                  </a:lnTo>
                  <a:lnTo>
                    <a:pt x="855" y="463"/>
                  </a:lnTo>
                  <a:lnTo>
                    <a:pt x="859" y="463"/>
                  </a:lnTo>
                  <a:lnTo>
                    <a:pt x="863" y="463"/>
                  </a:lnTo>
                  <a:lnTo>
                    <a:pt x="863" y="467"/>
                  </a:lnTo>
                  <a:lnTo>
                    <a:pt x="866" y="467"/>
                  </a:lnTo>
                  <a:lnTo>
                    <a:pt x="870" y="467"/>
                  </a:lnTo>
                  <a:lnTo>
                    <a:pt x="870" y="467"/>
                  </a:lnTo>
                  <a:lnTo>
                    <a:pt x="878" y="467"/>
                  </a:lnTo>
                  <a:lnTo>
                    <a:pt x="881" y="467"/>
                  </a:lnTo>
                  <a:lnTo>
                    <a:pt x="881" y="467"/>
                  </a:lnTo>
                  <a:lnTo>
                    <a:pt x="885" y="471"/>
                  </a:lnTo>
                  <a:lnTo>
                    <a:pt x="892" y="471"/>
                  </a:lnTo>
                  <a:lnTo>
                    <a:pt x="896" y="471"/>
                  </a:lnTo>
                  <a:lnTo>
                    <a:pt x="900" y="471"/>
                  </a:lnTo>
                  <a:lnTo>
                    <a:pt x="896" y="467"/>
                  </a:lnTo>
                  <a:lnTo>
                    <a:pt x="896" y="467"/>
                  </a:lnTo>
                  <a:lnTo>
                    <a:pt x="892" y="459"/>
                  </a:lnTo>
                  <a:lnTo>
                    <a:pt x="892" y="459"/>
                  </a:lnTo>
                  <a:lnTo>
                    <a:pt x="889" y="459"/>
                  </a:lnTo>
                  <a:lnTo>
                    <a:pt x="885" y="459"/>
                  </a:lnTo>
                  <a:lnTo>
                    <a:pt x="881" y="459"/>
                  </a:lnTo>
                  <a:lnTo>
                    <a:pt x="878" y="452"/>
                  </a:lnTo>
                  <a:lnTo>
                    <a:pt x="878" y="448"/>
                  </a:lnTo>
                  <a:lnTo>
                    <a:pt x="874" y="445"/>
                  </a:lnTo>
                  <a:lnTo>
                    <a:pt x="870" y="441"/>
                  </a:lnTo>
                  <a:lnTo>
                    <a:pt x="870" y="437"/>
                  </a:lnTo>
                  <a:lnTo>
                    <a:pt x="870" y="434"/>
                  </a:lnTo>
                  <a:lnTo>
                    <a:pt x="870" y="434"/>
                  </a:lnTo>
                  <a:lnTo>
                    <a:pt x="863" y="426"/>
                  </a:lnTo>
                  <a:lnTo>
                    <a:pt x="855" y="422"/>
                  </a:lnTo>
                  <a:lnTo>
                    <a:pt x="852" y="422"/>
                  </a:lnTo>
                  <a:lnTo>
                    <a:pt x="852" y="419"/>
                  </a:lnTo>
                  <a:lnTo>
                    <a:pt x="844" y="415"/>
                  </a:lnTo>
                  <a:lnTo>
                    <a:pt x="844" y="415"/>
                  </a:lnTo>
                  <a:lnTo>
                    <a:pt x="844" y="408"/>
                  </a:lnTo>
                  <a:lnTo>
                    <a:pt x="844" y="404"/>
                  </a:lnTo>
                  <a:lnTo>
                    <a:pt x="844" y="400"/>
                  </a:lnTo>
                  <a:lnTo>
                    <a:pt x="844" y="396"/>
                  </a:lnTo>
                  <a:lnTo>
                    <a:pt x="844" y="396"/>
                  </a:lnTo>
                  <a:lnTo>
                    <a:pt x="848" y="396"/>
                  </a:lnTo>
                  <a:lnTo>
                    <a:pt x="852" y="393"/>
                  </a:lnTo>
                  <a:lnTo>
                    <a:pt x="852" y="393"/>
                  </a:lnTo>
                  <a:lnTo>
                    <a:pt x="855" y="389"/>
                  </a:lnTo>
                  <a:lnTo>
                    <a:pt x="852" y="389"/>
                  </a:lnTo>
                  <a:lnTo>
                    <a:pt x="852" y="385"/>
                  </a:lnTo>
                  <a:lnTo>
                    <a:pt x="852" y="385"/>
                  </a:lnTo>
                  <a:lnTo>
                    <a:pt x="859" y="385"/>
                  </a:lnTo>
                  <a:lnTo>
                    <a:pt x="859" y="382"/>
                  </a:lnTo>
                  <a:lnTo>
                    <a:pt x="863" y="382"/>
                  </a:lnTo>
                  <a:lnTo>
                    <a:pt x="863" y="378"/>
                  </a:lnTo>
                  <a:lnTo>
                    <a:pt x="859" y="374"/>
                  </a:lnTo>
                  <a:lnTo>
                    <a:pt x="863" y="374"/>
                  </a:lnTo>
                  <a:lnTo>
                    <a:pt x="863" y="378"/>
                  </a:lnTo>
                  <a:lnTo>
                    <a:pt x="866" y="374"/>
                  </a:lnTo>
                  <a:lnTo>
                    <a:pt x="866" y="374"/>
                  </a:lnTo>
                  <a:lnTo>
                    <a:pt x="870" y="374"/>
                  </a:lnTo>
                  <a:lnTo>
                    <a:pt x="874" y="374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81" y="370"/>
                  </a:lnTo>
                  <a:lnTo>
                    <a:pt x="881" y="370"/>
                  </a:lnTo>
                  <a:lnTo>
                    <a:pt x="885" y="374"/>
                  </a:lnTo>
                  <a:lnTo>
                    <a:pt x="889" y="370"/>
                  </a:lnTo>
                  <a:lnTo>
                    <a:pt x="889" y="370"/>
                  </a:lnTo>
                  <a:lnTo>
                    <a:pt x="885" y="367"/>
                  </a:lnTo>
                  <a:lnTo>
                    <a:pt x="885" y="367"/>
                  </a:lnTo>
                  <a:lnTo>
                    <a:pt x="889" y="363"/>
                  </a:lnTo>
                  <a:lnTo>
                    <a:pt x="889" y="363"/>
                  </a:lnTo>
                  <a:lnTo>
                    <a:pt x="885" y="359"/>
                  </a:lnTo>
                  <a:lnTo>
                    <a:pt x="885" y="359"/>
                  </a:lnTo>
                  <a:lnTo>
                    <a:pt x="889" y="359"/>
                  </a:lnTo>
                  <a:lnTo>
                    <a:pt x="889" y="356"/>
                  </a:lnTo>
                  <a:lnTo>
                    <a:pt x="885" y="359"/>
                  </a:lnTo>
                  <a:lnTo>
                    <a:pt x="878" y="359"/>
                  </a:lnTo>
                  <a:lnTo>
                    <a:pt x="881" y="356"/>
                  </a:lnTo>
                  <a:lnTo>
                    <a:pt x="878" y="356"/>
                  </a:lnTo>
                  <a:lnTo>
                    <a:pt x="874" y="359"/>
                  </a:lnTo>
                  <a:lnTo>
                    <a:pt x="863" y="359"/>
                  </a:lnTo>
                  <a:lnTo>
                    <a:pt x="863" y="356"/>
                  </a:lnTo>
                  <a:lnTo>
                    <a:pt x="859" y="356"/>
                  </a:lnTo>
                  <a:lnTo>
                    <a:pt x="859" y="352"/>
                  </a:lnTo>
                  <a:lnTo>
                    <a:pt x="855" y="352"/>
                  </a:lnTo>
                  <a:lnTo>
                    <a:pt x="855" y="352"/>
                  </a:lnTo>
                  <a:lnTo>
                    <a:pt x="848" y="356"/>
                  </a:lnTo>
                  <a:lnTo>
                    <a:pt x="844" y="356"/>
                  </a:lnTo>
                  <a:lnTo>
                    <a:pt x="844" y="356"/>
                  </a:lnTo>
                  <a:lnTo>
                    <a:pt x="844" y="359"/>
                  </a:lnTo>
                  <a:lnTo>
                    <a:pt x="844" y="359"/>
                  </a:lnTo>
                  <a:lnTo>
                    <a:pt x="837" y="363"/>
                  </a:lnTo>
                  <a:lnTo>
                    <a:pt x="840" y="363"/>
                  </a:lnTo>
                  <a:lnTo>
                    <a:pt x="840" y="363"/>
                  </a:lnTo>
                  <a:lnTo>
                    <a:pt x="840" y="367"/>
                  </a:lnTo>
                  <a:lnTo>
                    <a:pt x="837" y="367"/>
                  </a:lnTo>
                  <a:lnTo>
                    <a:pt x="833" y="367"/>
                  </a:lnTo>
                  <a:lnTo>
                    <a:pt x="829" y="370"/>
                  </a:lnTo>
                  <a:lnTo>
                    <a:pt x="826" y="367"/>
                  </a:lnTo>
                  <a:lnTo>
                    <a:pt x="822" y="359"/>
                  </a:lnTo>
                  <a:lnTo>
                    <a:pt x="822" y="356"/>
                  </a:lnTo>
                  <a:lnTo>
                    <a:pt x="822" y="356"/>
                  </a:lnTo>
                  <a:lnTo>
                    <a:pt x="818" y="356"/>
                  </a:lnTo>
                  <a:lnTo>
                    <a:pt x="815" y="356"/>
                  </a:lnTo>
                  <a:lnTo>
                    <a:pt x="815" y="352"/>
                  </a:lnTo>
                  <a:lnTo>
                    <a:pt x="815" y="352"/>
                  </a:lnTo>
                  <a:lnTo>
                    <a:pt x="811" y="356"/>
                  </a:lnTo>
                  <a:lnTo>
                    <a:pt x="811" y="352"/>
                  </a:lnTo>
                  <a:lnTo>
                    <a:pt x="811" y="356"/>
                  </a:lnTo>
                  <a:lnTo>
                    <a:pt x="807" y="352"/>
                  </a:lnTo>
                  <a:lnTo>
                    <a:pt x="807" y="348"/>
                  </a:lnTo>
                  <a:lnTo>
                    <a:pt x="803" y="345"/>
                  </a:lnTo>
                  <a:lnTo>
                    <a:pt x="800" y="345"/>
                  </a:lnTo>
                  <a:lnTo>
                    <a:pt x="800" y="341"/>
                  </a:lnTo>
                  <a:lnTo>
                    <a:pt x="796" y="337"/>
                  </a:lnTo>
                  <a:lnTo>
                    <a:pt x="800" y="337"/>
                  </a:lnTo>
                  <a:lnTo>
                    <a:pt x="800" y="333"/>
                  </a:lnTo>
                  <a:lnTo>
                    <a:pt x="800" y="333"/>
                  </a:lnTo>
                  <a:lnTo>
                    <a:pt x="800" y="330"/>
                  </a:lnTo>
                  <a:lnTo>
                    <a:pt x="800" y="330"/>
                  </a:lnTo>
                  <a:lnTo>
                    <a:pt x="800" y="326"/>
                  </a:lnTo>
                  <a:lnTo>
                    <a:pt x="807" y="330"/>
                  </a:lnTo>
                  <a:lnTo>
                    <a:pt x="815" y="330"/>
                  </a:lnTo>
                  <a:lnTo>
                    <a:pt x="818" y="330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2"/>
                  </a:lnTo>
                  <a:lnTo>
                    <a:pt x="818" y="319"/>
                  </a:lnTo>
                  <a:lnTo>
                    <a:pt x="818" y="319"/>
                  </a:lnTo>
                  <a:lnTo>
                    <a:pt x="822" y="311"/>
                  </a:lnTo>
                  <a:lnTo>
                    <a:pt x="826" y="307"/>
                  </a:lnTo>
                  <a:lnTo>
                    <a:pt x="829" y="307"/>
                  </a:lnTo>
                  <a:lnTo>
                    <a:pt x="833" y="304"/>
                  </a:lnTo>
                  <a:lnTo>
                    <a:pt x="837" y="304"/>
                  </a:lnTo>
                  <a:lnTo>
                    <a:pt x="837" y="296"/>
                  </a:lnTo>
                  <a:lnTo>
                    <a:pt x="840" y="293"/>
                  </a:lnTo>
                  <a:lnTo>
                    <a:pt x="840" y="289"/>
                  </a:lnTo>
                  <a:lnTo>
                    <a:pt x="840" y="289"/>
                  </a:lnTo>
                  <a:lnTo>
                    <a:pt x="844" y="285"/>
                  </a:lnTo>
                  <a:lnTo>
                    <a:pt x="848" y="285"/>
                  </a:lnTo>
                  <a:lnTo>
                    <a:pt x="848" y="289"/>
                  </a:lnTo>
                  <a:lnTo>
                    <a:pt x="852" y="289"/>
                  </a:lnTo>
                  <a:lnTo>
                    <a:pt x="852" y="285"/>
                  </a:lnTo>
                  <a:lnTo>
                    <a:pt x="855" y="289"/>
                  </a:lnTo>
                  <a:lnTo>
                    <a:pt x="863" y="293"/>
                  </a:lnTo>
                  <a:lnTo>
                    <a:pt x="866" y="296"/>
                  </a:lnTo>
                  <a:lnTo>
                    <a:pt x="863" y="296"/>
                  </a:lnTo>
                  <a:lnTo>
                    <a:pt x="863" y="300"/>
                  </a:lnTo>
                  <a:lnTo>
                    <a:pt x="859" y="304"/>
                  </a:lnTo>
                  <a:lnTo>
                    <a:pt x="859" y="307"/>
                  </a:lnTo>
                  <a:lnTo>
                    <a:pt x="855" y="307"/>
                  </a:lnTo>
                  <a:lnTo>
                    <a:pt x="855" y="307"/>
                  </a:lnTo>
                  <a:lnTo>
                    <a:pt x="855" y="311"/>
                  </a:lnTo>
                  <a:lnTo>
                    <a:pt x="859" y="315"/>
                  </a:lnTo>
                  <a:lnTo>
                    <a:pt x="859" y="319"/>
                  </a:lnTo>
                  <a:lnTo>
                    <a:pt x="855" y="319"/>
                  </a:lnTo>
                  <a:lnTo>
                    <a:pt x="855" y="319"/>
                  </a:lnTo>
                  <a:lnTo>
                    <a:pt x="859" y="322"/>
                  </a:lnTo>
                  <a:lnTo>
                    <a:pt x="863" y="322"/>
                  </a:lnTo>
                  <a:lnTo>
                    <a:pt x="866" y="319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59" y="326"/>
                  </a:lnTo>
                  <a:lnTo>
                    <a:pt x="855" y="330"/>
                  </a:lnTo>
                  <a:lnTo>
                    <a:pt x="855" y="330"/>
                  </a:lnTo>
                  <a:lnTo>
                    <a:pt x="852" y="330"/>
                  </a:lnTo>
                  <a:lnTo>
                    <a:pt x="855" y="333"/>
                  </a:lnTo>
                  <a:lnTo>
                    <a:pt x="855" y="333"/>
                  </a:lnTo>
                  <a:lnTo>
                    <a:pt x="859" y="333"/>
                  </a:lnTo>
                  <a:lnTo>
                    <a:pt x="859" y="333"/>
                  </a:lnTo>
                  <a:lnTo>
                    <a:pt x="863" y="333"/>
                  </a:lnTo>
                  <a:lnTo>
                    <a:pt x="863" y="330"/>
                  </a:lnTo>
                  <a:lnTo>
                    <a:pt x="870" y="326"/>
                  </a:lnTo>
                  <a:lnTo>
                    <a:pt x="870" y="326"/>
                  </a:lnTo>
                  <a:lnTo>
                    <a:pt x="866" y="322"/>
                  </a:lnTo>
                  <a:lnTo>
                    <a:pt x="870" y="319"/>
                  </a:lnTo>
                  <a:lnTo>
                    <a:pt x="878" y="315"/>
                  </a:lnTo>
                  <a:lnTo>
                    <a:pt x="881" y="315"/>
                  </a:lnTo>
                  <a:lnTo>
                    <a:pt x="881" y="311"/>
                  </a:lnTo>
                  <a:lnTo>
                    <a:pt x="885" y="311"/>
                  </a:lnTo>
                  <a:lnTo>
                    <a:pt x="889" y="307"/>
                  </a:lnTo>
                  <a:lnTo>
                    <a:pt x="892" y="311"/>
                  </a:lnTo>
                  <a:lnTo>
                    <a:pt x="892" y="311"/>
                  </a:lnTo>
                  <a:lnTo>
                    <a:pt x="896" y="311"/>
                  </a:lnTo>
                  <a:lnTo>
                    <a:pt x="903" y="304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11" y="304"/>
                  </a:lnTo>
                  <a:lnTo>
                    <a:pt x="959" y="274"/>
                  </a:lnTo>
                  <a:lnTo>
                    <a:pt x="963" y="252"/>
                  </a:lnTo>
                  <a:lnTo>
                    <a:pt x="977" y="241"/>
                  </a:lnTo>
                  <a:lnTo>
                    <a:pt x="977" y="241"/>
                  </a:lnTo>
                  <a:lnTo>
                    <a:pt x="977" y="237"/>
                  </a:lnTo>
                  <a:lnTo>
                    <a:pt x="977" y="237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81" y="233"/>
                  </a:lnTo>
                  <a:lnTo>
                    <a:pt x="985" y="233"/>
                  </a:lnTo>
                  <a:lnTo>
                    <a:pt x="985" y="230"/>
                  </a:lnTo>
                  <a:lnTo>
                    <a:pt x="985" y="230"/>
                  </a:lnTo>
                  <a:lnTo>
                    <a:pt x="985" y="226"/>
                  </a:lnTo>
                  <a:lnTo>
                    <a:pt x="985" y="226"/>
                  </a:lnTo>
                  <a:lnTo>
                    <a:pt x="985" y="222"/>
                  </a:lnTo>
                  <a:lnTo>
                    <a:pt x="985" y="218"/>
                  </a:lnTo>
                  <a:lnTo>
                    <a:pt x="981" y="218"/>
                  </a:lnTo>
                  <a:lnTo>
                    <a:pt x="981" y="215"/>
                  </a:lnTo>
                  <a:lnTo>
                    <a:pt x="981" y="211"/>
                  </a:lnTo>
                  <a:lnTo>
                    <a:pt x="981" y="207"/>
                  </a:lnTo>
                  <a:lnTo>
                    <a:pt x="981" y="204"/>
                  </a:lnTo>
                  <a:lnTo>
                    <a:pt x="977" y="200"/>
                  </a:lnTo>
                  <a:lnTo>
                    <a:pt x="977" y="200"/>
                  </a:lnTo>
                  <a:lnTo>
                    <a:pt x="977" y="196"/>
                  </a:lnTo>
                  <a:lnTo>
                    <a:pt x="974" y="192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7" y="189"/>
                  </a:lnTo>
                  <a:lnTo>
                    <a:pt x="977" y="185"/>
                  </a:lnTo>
                  <a:lnTo>
                    <a:pt x="977" y="181"/>
                  </a:lnTo>
                  <a:lnTo>
                    <a:pt x="981" y="178"/>
                  </a:lnTo>
                  <a:lnTo>
                    <a:pt x="985" y="178"/>
                  </a:lnTo>
                  <a:lnTo>
                    <a:pt x="985" y="178"/>
                  </a:lnTo>
                  <a:lnTo>
                    <a:pt x="989" y="181"/>
                  </a:lnTo>
                  <a:lnTo>
                    <a:pt x="1000" y="181"/>
                  </a:lnTo>
                  <a:lnTo>
                    <a:pt x="1000" y="181"/>
                  </a:lnTo>
                  <a:lnTo>
                    <a:pt x="1003" y="181"/>
                  </a:lnTo>
                  <a:lnTo>
                    <a:pt x="1003" y="181"/>
                  </a:lnTo>
                  <a:lnTo>
                    <a:pt x="1003" y="178"/>
                  </a:lnTo>
                  <a:lnTo>
                    <a:pt x="1003" y="178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0" y="170"/>
                  </a:lnTo>
                  <a:lnTo>
                    <a:pt x="1003" y="166"/>
                  </a:lnTo>
                  <a:lnTo>
                    <a:pt x="1003" y="166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59"/>
                  </a:lnTo>
                  <a:lnTo>
                    <a:pt x="1003" y="159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2"/>
                  </a:lnTo>
                  <a:lnTo>
                    <a:pt x="1003" y="152"/>
                  </a:lnTo>
                  <a:lnTo>
                    <a:pt x="1003" y="148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37"/>
                  </a:lnTo>
                  <a:lnTo>
                    <a:pt x="1000" y="137"/>
                  </a:lnTo>
                  <a:lnTo>
                    <a:pt x="1003" y="137"/>
                  </a:lnTo>
                  <a:lnTo>
                    <a:pt x="1003" y="133"/>
                  </a:lnTo>
                  <a:lnTo>
                    <a:pt x="1003" y="133"/>
                  </a:lnTo>
                  <a:lnTo>
                    <a:pt x="1000" y="129"/>
                  </a:lnTo>
                  <a:lnTo>
                    <a:pt x="1000" y="129"/>
                  </a:lnTo>
                  <a:lnTo>
                    <a:pt x="1003" y="126"/>
                  </a:lnTo>
                  <a:lnTo>
                    <a:pt x="1003" y="126"/>
                  </a:lnTo>
                  <a:lnTo>
                    <a:pt x="1007" y="126"/>
                  </a:lnTo>
                  <a:lnTo>
                    <a:pt x="1007" y="122"/>
                  </a:lnTo>
                  <a:lnTo>
                    <a:pt x="1007" y="118"/>
                  </a:lnTo>
                  <a:lnTo>
                    <a:pt x="1003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4" name="Freeform 106"/>
            <p:cNvSpPr/>
            <p:nvPr/>
          </p:nvSpPr>
          <p:spPr bwMode="auto">
            <a:xfrm>
              <a:off x="6808384" y="2651024"/>
              <a:ext cx="38599" cy="81058"/>
            </a:xfrm>
            <a:custGeom>
              <a:avLst/>
              <a:gdLst>
                <a:gd name="T0" fmla="*/ 26 w 30"/>
                <a:gd name="T1" fmla="*/ 4 h 63"/>
                <a:gd name="T2" fmla="*/ 26 w 30"/>
                <a:gd name="T3" fmla="*/ 4 h 63"/>
                <a:gd name="T4" fmla="*/ 22 w 30"/>
                <a:gd name="T5" fmla="*/ 0 h 63"/>
                <a:gd name="T6" fmla="*/ 19 w 30"/>
                <a:gd name="T7" fmla="*/ 0 h 63"/>
                <a:gd name="T8" fmla="*/ 19 w 30"/>
                <a:gd name="T9" fmla="*/ 0 h 63"/>
                <a:gd name="T10" fmla="*/ 19 w 30"/>
                <a:gd name="T11" fmla="*/ 4 h 63"/>
                <a:gd name="T12" fmla="*/ 15 w 30"/>
                <a:gd name="T13" fmla="*/ 4 h 63"/>
                <a:gd name="T14" fmla="*/ 11 w 30"/>
                <a:gd name="T15" fmla="*/ 8 h 63"/>
                <a:gd name="T16" fmla="*/ 7 w 30"/>
                <a:gd name="T17" fmla="*/ 11 h 63"/>
                <a:gd name="T18" fmla="*/ 7 w 30"/>
                <a:gd name="T19" fmla="*/ 15 h 63"/>
                <a:gd name="T20" fmla="*/ 7 w 30"/>
                <a:gd name="T21" fmla="*/ 15 h 63"/>
                <a:gd name="T22" fmla="*/ 7 w 30"/>
                <a:gd name="T23" fmla="*/ 15 h 63"/>
                <a:gd name="T24" fmla="*/ 4 w 30"/>
                <a:gd name="T25" fmla="*/ 23 h 63"/>
                <a:gd name="T26" fmla="*/ 0 w 30"/>
                <a:gd name="T27" fmla="*/ 30 h 63"/>
                <a:gd name="T28" fmla="*/ 0 w 30"/>
                <a:gd name="T29" fmla="*/ 30 h 63"/>
                <a:gd name="T30" fmla="*/ 0 w 30"/>
                <a:gd name="T31" fmla="*/ 30 h 63"/>
                <a:gd name="T32" fmla="*/ 0 w 30"/>
                <a:gd name="T33" fmla="*/ 37 h 63"/>
                <a:gd name="T34" fmla="*/ 0 w 30"/>
                <a:gd name="T35" fmla="*/ 41 h 63"/>
                <a:gd name="T36" fmla="*/ 4 w 30"/>
                <a:gd name="T37" fmla="*/ 45 h 63"/>
                <a:gd name="T38" fmla="*/ 4 w 30"/>
                <a:gd name="T39" fmla="*/ 45 h 63"/>
                <a:gd name="T40" fmla="*/ 4 w 30"/>
                <a:gd name="T41" fmla="*/ 45 h 63"/>
                <a:gd name="T42" fmla="*/ 4 w 30"/>
                <a:gd name="T43" fmla="*/ 49 h 63"/>
                <a:gd name="T44" fmla="*/ 4 w 30"/>
                <a:gd name="T45" fmla="*/ 49 h 63"/>
                <a:gd name="T46" fmla="*/ 7 w 30"/>
                <a:gd name="T47" fmla="*/ 49 h 63"/>
                <a:gd name="T48" fmla="*/ 7 w 30"/>
                <a:gd name="T49" fmla="*/ 52 h 63"/>
                <a:gd name="T50" fmla="*/ 11 w 30"/>
                <a:gd name="T51" fmla="*/ 52 h 63"/>
                <a:gd name="T52" fmla="*/ 15 w 30"/>
                <a:gd name="T53" fmla="*/ 56 h 63"/>
                <a:gd name="T54" fmla="*/ 15 w 30"/>
                <a:gd name="T55" fmla="*/ 60 h 63"/>
                <a:gd name="T56" fmla="*/ 15 w 30"/>
                <a:gd name="T57" fmla="*/ 63 h 63"/>
                <a:gd name="T58" fmla="*/ 15 w 30"/>
                <a:gd name="T59" fmla="*/ 63 h 63"/>
                <a:gd name="T60" fmla="*/ 19 w 30"/>
                <a:gd name="T61" fmla="*/ 63 h 63"/>
                <a:gd name="T62" fmla="*/ 19 w 30"/>
                <a:gd name="T63" fmla="*/ 60 h 63"/>
                <a:gd name="T64" fmla="*/ 19 w 30"/>
                <a:gd name="T65" fmla="*/ 56 h 63"/>
                <a:gd name="T66" fmla="*/ 19 w 30"/>
                <a:gd name="T67" fmla="*/ 52 h 63"/>
                <a:gd name="T68" fmla="*/ 19 w 30"/>
                <a:gd name="T69" fmla="*/ 49 h 63"/>
                <a:gd name="T70" fmla="*/ 22 w 30"/>
                <a:gd name="T71" fmla="*/ 41 h 63"/>
                <a:gd name="T72" fmla="*/ 22 w 30"/>
                <a:gd name="T73" fmla="*/ 37 h 63"/>
                <a:gd name="T74" fmla="*/ 26 w 30"/>
                <a:gd name="T75" fmla="*/ 37 h 63"/>
                <a:gd name="T76" fmla="*/ 22 w 30"/>
                <a:gd name="T77" fmla="*/ 37 h 63"/>
                <a:gd name="T78" fmla="*/ 26 w 30"/>
                <a:gd name="T79" fmla="*/ 30 h 63"/>
                <a:gd name="T80" fmla="*/ 26 w 30"/>
                <a:gd name="T81" fmla="*/ 26 h 63"/>
                <a:gd name="T82" fmla="*/ 22 w 30"/>
                <a:gd name="T83" fmla="*/ 23 h 63"/>
                <a:gd name="T84" fmla="*/ 26 w 30"/>
                <a:gd name="T85" fmla="*/ 19 h 63"/>
                <a:gd name="T86" fmla="*/ 26 w 30"/>
                <a:gd name="T87" fmla="*/ 11 h 63"/>
                <a:gd name="T88" fmla="*/ 26 w 30"/>
                <a:gd name="T89" fmla="*/ 8 h 63"/>
                <a:gd name="T90" fmla="*/ 30 w 30"/>
                <a:gd name="T91" fmla="*/ 8 h 63"/>
                <a:gd name="T92" fmla="*/ 30 w 30"/>
                <a:gd name="T93" fmla="*/ 4 h 63"/>
                <a:gd name="T94" fmla="*/ 26 w 30"/>
                <a:gd name="T9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63">
                  <a:moveTo>
                    <a:pt x="26" y="4"/>
                  </a:moveTo>
                  <a:lnTo>
                    <a:pt x="26" y="4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49"/>
                  </a:lnTo>
                  <a:lnTo>
                    <a:pt x="7" y="52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2" y="41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6" y="19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5" name="Freeform 107"/>
            <p:cNvSpPr>
              <a:spLocks noEditPoints="1"/>
            </p:cNvSpPr>
            <p:nvPr/>
          </p:nvSpPr>
          <p:spPr bwMode="auto">
            <a:xfrm>
              <a:off x="4959495" y="3071752"/>
              <a:ext cx="223874" cy="195568"/>
            </a:xfrm>
            <a:custGeom>
              <a:avLst/>
              <a:gdLst>
                <a:gd name="T0" fmla="*/ 45 w 174"/>
                <a:gd name="T1" fmla="*/ 15 h 152"/>
                <a:gd name="T2" fmla="*/ 49 w 174"/>
                <a:gd name="T3" fmla="*/ 15 h 152"/>
                <a:gd name="T4" fmla="*/ 52 w 174"/>
                <a:gd name="T5" fmla="*/ 11 h 152"/>
                <a:gd name="T6" fmla="*/ 63 w 174"/>
                <a:gd name="T7" fmla="*/ 0 h 152"/>
                <a:gd name="T8" fmla="*/ 71 w 174"/>
                <a:gd name="T9" fmla="*/ 0 h 152"/>
                <a:gd name="T10" fmla="*/ 71 w 174"/>
                <a:gd name="T11" fmla="*/ 11 h 152"/>
                <a:gd name="T12" fmla="*/ 78 w 174"/>
                <a:gd name="T13" fmla="*/ 15 h 152"/>
                <a:gd name="T14" fmla="*/ 86 w 174"/>
                <a:gd name="T15" fmla="*/ 15 h 152"/>
                <a:gd name="T16" fmla="*/ 97 w 174"/>
                <a:gd name="T17" fmla="*/ 15 h 152"/>
                <a:gd name="T18" fmla="*/ 108 w 174"/>
                <a:gd name="T19" fmla="*/ 22 h 152"/>
                <a:gd name="T20" fmla="*/ 111 w 174"/>
                <a:gd name="T21" fmla="*/ 26 h 152"/>
                <a:gd name="T22" fmla="*/ 123 w 174"/>
                <a:gd name="T23" fmla="*/ 29 h 152"/>
                <a:gd name="T24" fmla="*/ 130 w 174"/>
                <a:gd name="T25" fmla="*/ 29 h 152"/>
                <a:gd name="T26" fmla="*/ 134 w 174"/>
                <a:gd name="T27" fmla="*/ 29 h 152"/>
                <a:gd name="T28" fmla="*/ 141 w 174"/>
                <a:gd name="T29" fmla="*/ 22 h 152"/>
                <a:gd name="T30" fmla="*/ 148 w 174"/>
                <a:gd name="T31" fmla="*/ 18 h 152"/>
                <a:gd name="T32" fmla="*/ 156 w 174"/>
                <a:gd name="T33" fmla="*/ 18 h 152"/>
                <a:gd name="T34" fmla="*/ 160 w 174"/>
                <a:gd name="T35" fmla="*/ 22 h 152"/>
                <a:gd name="T36" fmla="*/ 171 w 174"/>
                <a:gd name="T37" fmla="*/ 22 h 152"/>
                <a:gd name="T38" fmla="*/ 160 w 174"/>
                <a:gd name="T39" fmla="*/ 37 h 152"/>
                <a:gd name="T40" fmla="*/ 171 w 174"/>
                <a:gd name="T41" fmla="*/ 104 h 152"/>
                <a:gd name="T42" fmla="*/ 163 w 174"/>
                <a:gd name="T43" fmla="*/ 111 h 152"/>
                <a:gd name="T44" fmla="*/ 160 w 174"/>
                <a:gd name="T45" fmla="*/ 115 h 152"/>
                <a:gd name="T46" fmla="*/ 156 w 174"/>
                <a:gd name="T47" fmla="*/ 115 h 152"/>
                <a:gd name="T48" fmla="*/ 148 w 174"/>
                <a:gd name="T49" fmla="*/ 118 h 152"/>
                <a:gd name="T50" fmla="*/ 148 w 174"/>
                <a:gd name="T51" fmla="*/ 122 h 152"/>
                <a:gd name="T52" fmla="*/ 145 w 174"/>
                <a:gd name="T53" fmla="*/ 126 h 152"/>
                <a:gd name="T54" fmla="*/ 141 w 174"/>
                <a:gd name="T55" fmla="*/ 130 h 152"/>
                <a:gd name="T56" fmla="*/ 141 w 174"/>
                <a:gd name="T57" fmla="*/ 137 h 152"/>
                <a:gd name="T58" fmla="*/ 130 w 174"/>
                <a:gd name="T59" fmla="*/ 148 h 152"/>
                <a:gd name="T60" fmla="*/ 126 w 174"/>
                <a:gd name="T61" fmla="*/ 152 h 152"/>
                <a:gd name="T62" fmla="*/ 104 w 174"/>
                <a:gd name="T63" fmla="*/ 137 h 152"/>
                <a:gd name="T64" fmla="*/ 104 w 174"/>
                <a:gd name="T65" fmla="*/ 133 h 152"/>
                <a:gd name="T66" fmla="*/ 41 w 174"/>
                <a:gd name="T67" fmla="*/ 96 h 152"/>
                <a:gd name="T68" fmla="*/ 41 w 174"/>
                <a:gd name="T69" fmla="*/ 81 h 152"/>
                <a:gd name="T70" fmla="*/ 45 w 174"/>
                <a:gd name="T71" fmla="*/ 74 h 152"/>
                <a:gd name="T72" fmla="*/ 49 w 174"/>
                <a:gd name="T73" fmla="*/ 70 h 152"/>
                <a:gd name="T74" fmla="*/ 52 w 174"/>
                <a:gd name="T75" fmla="*/ 67 h 152"/>
                <a:gd name="T76" fmla="*/ 60 w 174"/>
                <a:gd name="T77" fmla="*/ 63 h 152"/>
                <a:gd name="T78" fmla="*/ 60 w 174"/>
                <a:gd name="T79" fmla="*/ 59 h 152"/>
                <a:gd name="T80" fmla="*/ 63 w 174"/>
                <a:gd name="T81" fmla="*/ 52 h 152"/>
                <a:gd name="T82" fmla="*/ 60 w 174"/>
                <a:gd name="T83" fmla="*/ 44 h 152"/>
                <a:gd name="T84" fmla="*/ 60 w 174"/>
                <a:gd name="T85" fmla="*/ 44 h 152"/>
                <a:gd name="T86" fmla="*/ 56 w 174"/>
                <a:gd name="T87" fmla="*/ 37 h 152"/>
                <a:gd name="T88" fmla="*/ 52 w 174"/>
                <a:gd name="T89" fmla="*/ 29 h 152"/>
                <a:gd name="T90" fmla="*/ 49 w 174"/>
                <a:gd name="T91" fmla="*/ 26 h 152"/>
                <a:gd name="T92" fmla="*/ 49 w 174"/>
                <a:gd name="T93" fmla="*/ 22 h 152"/>
                <a:gd name="T94" fmla="*/ 45 w 174"/>
                <a:gd name="T95" fmla="*/ 18 h 152"/>
                <a:gd name="T96" fmla="*/ 45 w 174"/>
                <a:gd name="T97" fmla="*/ 18 h 152"/>
                <a:gd name="T98" fmla="*/ 0 w 174"/>
                <a:gd name="T99" fmla="*/ 96 h 152"/>
                <a:gd name="T100" fmla="*/ 15 w 174"/>
                <a:gd name="T101" fmla="*/ 96 h 152"/>
                <a:gd name="T102" fmla="*/ 0 w 174"/>
                <a:gd name="T103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52">
                  <a:moveTo>
                    <a:pt x="45" y="18"/>
                  </a:moveTo>
                  <a:lnTo>
                    <a:pt x="45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1"/>
                  </a:lnTo>
                  <a:lnTo>
                    <a:pt x="86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9" y="26"/>
                  </a:lnTo>
                  <a:lnTo>
                    <a:pt x="123" y="29"/>
                  </a:lnTo>
                  <a:lnTo>
                    <a:pt x="126" y="29"/>
                  </a:lnTo>
                  <a:lnTo>
                    <a:pt x="130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41" y="22"/>
                  </a:lnTo>
                  <a:lnTo>
                    <a:pt x="141" y="22"/>
                  </a:lnTo>
                  <a:lnTo>
                    <a:pt x="145" y="1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8"/>
                  </a:lnTo>
                  <a:lnTo>
                    <a:pt x="160" y="18"/>
                  </a:lnTo>
                  <a:lnTo>
                    <a:pt x="160" y="22"/>
                  </a:lnTo>
                  <a:lnTo>
                    <a:pt x="163" y="22"/>
                  </a:lnTo>
                  <a:lnTo>
                    <a:pt x="171" y="22"/>
                  </a:lnTo>
                  <a:lnTo>
                    <a:pt x="174" y="22"/>
                  </a:lnTo>
                  <a:lnTo>
                    <a:pt x="160" y="37"/>
                  </a:lnTo>
                  <a:lnTo>
                    <a:pt x="160" y="9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11"/>
                  </a:lnTo>
                  <a:lnTo>
                    <a:pt x="163" y="111"/>
                  </a:lnTo>
                  <a:lnTo>
                    <a:pt x="160" y="115"/>
                  </a:lnTo>
                  <a:lnTo>
                    <a:pt x="163" y="115"/>
                  </a:lnTo>
                  <a:lnTo>
                    <a:pt x="156" y="115"/>
                  </a:lnTo>
                  <a:lnTo>
                    <a:pt x="152" y="118"/>
                  </a:lnTo>
                  <a:lnTo>
                    <a:pt x="148" y="118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1" y="130"/>
                  </a:lnTo>
                  <a:lnTo>
                    <a:pt x="141" y="133"/>
                  </a:lnTo>
                  <a:lnTo>
                    <a:pt x="141" y="137"/>
                  </a:lnTo>
                  <a:lnTo>
                    <a:pt x="137" y="141"/>
                  </a:lnTo>
                  <a:lnTo>
                    <a:pt x="130" y="148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08" y="137"/>
                  </a:lnTo>
                  <a:lnTo>
                    <a:pt x="104" y="137"/>
                  </a:lnTo>
                  <a:lnTo>
                    <a:pt x="104" y="133"/>
                  </a:lnTo>
                  <a:lnTo>
                    <a:pt x="104" y="133"/>
                  </a:lnTo>
                  <a:lnTo>
                    <a:pt x="100" y="130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41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9" y="70"/>
                  </a:lnTo>
                  <a:lnTo>
                    <a:pt x="49" y="70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60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close/>
                  <a:moveTo>
                    <a:pt x="0" y="96"/>
                  </a:moveTo>
                  <a:lnTo>
                    <a:pt x="8" y="96"/>
                  </a:lnTo>
                  <a:lnTo>
                    <a:pt x="15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6" name="Freeform 108"/>
            <p:cNvSpPr/>
            <p:nvPr/>
          </p:nvSpPr>
          <p:spPr bwMode="auto">
            <a:xfrm>
              <a:off x="4917035" y="3094911"/>
              <a:ext cx="123517" cy="110650"/>
            </a:xfrm>
            <a:custGeom>
              <a:avLst/>
              <a:gdLst>
                <a:gd name="T0" fmla="*/ 74 w 96"/>
                <a:gd name="T1" fmla="*/ 60 h 86"/>
                <a:gd name="T2" fmla="*/ 82 w 96"/>
                <a:gd name="T3" fmla="*/ 52 h 86"/>
                <a:gd name="T4" fmla="*/ 85 w 96"/>
                <a:gd name="T5" fmla="*/ 49 h 86"/>
                <a:gd name="T6" fmla="*/ 85 w 96"/>
                <a:gd name="T7" fmla="*/ 45 h 86"/>
                <a:gd name="T8" fmla="*/ 93 w 96"/>
                <a:gd name="T9" fmla="*/ 41 h 86"/>
                <a:gd name="T10" fmla="*/ 96 w 96"/>
                <a:gd name="T11" fmla="*/ 37 h 86"/>
                <a:gd name="T12" fmla="*/ 96 w 96"/>
                <a:gd name="T13" fmla="*/ 30 h 86"/>
                <a:gd name="T14" fmla="*/ 96 w 96"/>
                <a:gd name="T15" fmla="*/ 26 h 86"/>
                <a:gd name="T16" fmla="*/ 89 w 96"/>
                <a:gd name="T17" fmla="*/ 23 h 86"/>
                <a:gd name="T18" fmla="*/ 85 w 96"/>
                <a:gd name="T19" fmla="*/ 15 h 86"/>
                <a:gd name="T20" fmla="*/ 85 w 96"/>
                <a:gd name="T21" fmla="*/ 8 h 86"/>
                <a:gd name="T22" fmla="*/ 82 w 96"/>
                <a:gd name="T23" fmla="*/ 8 h 86"/>
                <a:gd name="T24" fmla="*/ 78 w 96"/>
                <a:gd name="T25" fmla="*/ 0 h 86"/>
                <a:gd name="T26" fmla="*/ 74 w 96"/>
                <a:gd name="T27" fmla="*/ 4 h 86"/>
                <a:gd name="T28" fmla="*/ 67 w 96"/>
                <a:gd name="T29" fmla="*/ 8 h 86"/>
                <a:gd name="T30" fmla="*/ 59 w 96"/>
                <a:gd name="T31" fmla="*/ 4 h 86"/>
                <a:gd name="T32" fmla="*/ 52 w 96"/>
                <a:gd name="T33" fmla="*/ 8 h 86"/>
                <a:gd name="T34" fmla="*/ 48 w 96"/>
                <a:gd name="T35" fmla="*/ 8 h 86"/>
                <a:gd name="T36" fmla="*/ 48 w 96"/>
                <a:gd name="T37" fmla="*/ 11 h 86"/>
                <a:gd name="T38" fmla="*/ 41 w 96"/>
                <a:gd name="T39" fmla="*/ 11 h 86"/>
                <a:gd name="T40" fmla="*/ 37 w 96"/>
                <a:gd name="T41" fmla="*/ 8 h 86"/>
                <a:gd name="T42" fmla="*/ 30 w 96"/>
                <a:gd name="T43" fmla="*/ 8 h 86"/>
                <a:gd name="T44" fmla="*/ 26 w 96"/>
                <a:gd name="T45" fmla="*/ 8 h 86"/>
                <a:gd name="T46" fmla="*/ 26 w 96"/>
                <a:gd name="T47" fmla="*/ 11 h 86"/>
                <a:gd name="T48" fmla="*/ 26 w 96"/>
                <a:gd name="T49" fmla="*/ 11 h 86"/>
                <a:gd name="T50" fmla="*/ 22 w 96"/>
                <a:gd name="T51" fmla="*/ 15 h 86"/>
                <a:gd name="T52" fmla="*/ 22 w 96"/>
                <a:gd name="T53" fmla="*/ 26 h 86"/>
                <a:gd name="T54" fmla="*/ 22 w 96"/>
                <a:gd name="T55" fmla="*/ 30 h 86"/>
                <a:gd name="T56" fmla="*/ 26 w 96"/>
                <a:gd name="T57" fmla="*/ 34 h 86"/>
                <a:gd name="T58" fmla="*/ 19 w 96"/>
                <a:gd name="T59" fmla="*/ 45 h 86"/>
                <a:gd name="T60" fmla="*/ 11 w 96"/>
                <a:gd name="T61" fmla="*/ 52 h 86"/>
                <a:gd name="T62" fmla="*/ 4 w 96"/>
                <a:gd name="T63" fmla="*/ 67 h 86"/>
                <a:gd name="T64" fmla="*/ 4 w 96"/>
                <a:gd name="T65" fmla="*/ 75 h 86"/>
                <a:gd name="T66" fmla="*/ 0 w 96"/>
                <a:gd name="T67" fmla="*/ 86 h 86"/>
                <a:gd name="T68" fmla="*/ 0 w 96"/>
                <a:gd name="T69" fmla="*/ 86 h 86"/>
                <a:gd name="T70" fmla="*/ 7 w 96"/>
                <a:gd name="T71" fmla="*/ 82 h 86"/>
                <a:gd name="T72" fmla="*/ 11 w 96"/>
                <a:gd name="T73" fmla="*/ 86 h 86"/>
                <a:gd name="T74" fmla="*/ 15 w 96"/>
                <a:gd name="T75" fmla="*/ 82 h 86"/>
                <a:gd name="T76" fmla="*/ 15 w 96"/>
                <a:gd name="T77" fmla="*/ 82 h 86"/>
                <a:gd name="T78" fmla="*/ 19 w 96"/>
                <a:gd name="T79" fmla="*/ 82 h 86"/>
                <a:gd name="T80" fmla="*/ 22 w 96"/>
                <a:gd name="T81" fmla="*/ 78 h 86"/>
                <a:gd name="T82" fmla="*/ 33 w 96"/>
                <a:gd name="T83" fmla="*/ 78 h 86"/>
                <a:gd name="T84" fmla="*/ 70 w 96"/>
                <a:gd name="T8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86">
                  <a:moveTo>
                    <a:pt x="74" y="63"/>
                  </a:moveTo>
                  <a:lnTo>
                    <a:pt x="74" y="60"/>
                  </a:lnTo>
                  <a:lnTo>
                    <a:pt x="78" y="5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85" y="45"/>
                  </a:lnTo>
                  <a:lnTo>
                    <a:pt x="93" y="45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6" y="37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9" y="19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7" y="8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7"/>
                  </a:lnTo>
                  <a:lnTo>
                    <a:pt x="19" y="4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4" y="63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86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48" y="78"/>
                  </a:lnTo>
                  <a:lnTo>
                    <a:pt x="70" y="78"/>
                  </a:lnTo>
                  <a:lnTo>
                    <a:pt x="7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7" name="Freeform 109"/>
            <p:cNvSpPr/>
            <p:nvPr/>
          </p:nvSpPr>
          <p:spPr bwMode="auto">
            <a:xfrm>
              <a:off x="4597952" y="2961102"/>
              <a:ext cx="276626" cy="167262"/>
            </a:xfrm>
            <a:custGeom>
              <a:avLst/>
              <a:gdLst>
                <a:gd name="T0" fmla="*/ 137 w 215"/>
                <a:gd name="T1" fmla="*/ 4 h 130"/>
                <a:gd name="T2" fmla="*/ 148 w 215"/>
                <a:gd name="T3" fmla="*/ 19 h 130"/>
                <a:gd name="T4" fmla="*/ 148 w 215"/>
                <a:gd name="T5" fmla="*/ 30 h 130"/>
                <a:gd name="T6" fmla="*/ 155 w 215"/>
                <a:gd name="T7" fmla="*/ 34 h 130"/>
                <a:gd name="T8" fmla="*/ 159 w 215"/>
                <a:gd name="T9" fmla="*/ 41 h 130"/>
                <a:gd name="T10" fmla="*/ 174 w 215"/>
                <a:gd name="T11" fmla="*/ 45 h 130"/>
                <a:gd name="T12" fmla="*/ 181 w 215"/>
                <a:gd name="T13" fmla="*/ 52 h 130"/>
                <a:gd name="T14" fmla="*/ 178 w 215"/>
                <a:gd name="T15" fmla="*/ 56 h 130"/>
                <a:gd name="T16" fmla="*/ 185 w 215"/>
                <a:gd name="T17" fmla="*/ 64 h 130"/>
                <a:gd name="T18" fmla="*/ 196 w 215"/>
                <a:gd name="T19" fmla="*/ 71 h 130"/>
                <a:gd name="T20" fmla="*/ 200 w 215"/>
                <a:gd name="T21" fmla="*/ 78 h 130"/>
                <a:gd name="T22" fmla="*/ 207 w 215"/>
                <a:gd name="T23" fmla="*/ 82 h 130"/>
                <a:gd name="T24" fmla="*/ 215 w 215"/>
                <a:gd name="T25" fmla="*/ 93 h 130"/>
                <a:gd name="T26" fmla="*/ 207 w 215"/>
                <a:gd name="T27" fmla="*/ 89 h 130"/>
                <a:gd name="T28" fmla="*/ 193 w 215"/>
                <a:gd name="T29" fmla="*/ 89 h 130"/>
                <a:gd name="T30" fmla="*/ 185 w 215"/>
                <a:gd name="T31" fmla="*/ 89 h 130"/>
                <a:gd name="T32" fmla="*/ 181 w 215"/>
                <a:gd name="T33" fmla="*/ 89 h 130"/>
                <a:gd name="T34" fmla="*/ 170 w 215"/>
                <a:gd name="T35" fmla="*/ 93 h 130"/>
                <a:gd name="T36" fmla="*/ 167 w 215"/>
                <a:gd name="T37" fmla="*/ 93 h 130"/>
                <a:gd name="T38" fmla="*/ 152 w 215"/>
                <a:gd name="T39" fmla="*/ 97 h 130"/>
                <a:gd name="T40" fmla="*/ 141 w 215"/>
                <a:gd name="T41" fmla="*/ 97 h 130"/>
                <a:gd name="T42" fmla="*/ 130 w 215"/>
                <a:gd name="T43" fmla="*/ 101 h 130"/>
                <a:gd name="T44" fmla="*/ 126 w 215"/>
                <a:gd name="T45" fmla="*/ 104 h 130"/>
                <a:gd name="T46" fmla="*/ 118 w 215"/>
                <a:gd name="T47" fmla="*/ 104 h 130"/>
                <a:gd name="T48" fmla="*/ 104 w 215"/>
                <a:gd name="T49" fmla="*/ 101 h 130"/>
                <a:gd name="T50" fmla="*/ 93 w 215"/>
                <a:gd name="T51" fmla="*/ 97 h 130"/>
                <a:gd name="T52" fmla="*/ 81 w 215"/>
                <a:gd name="T53" fmla="*/ 93 h 130"/>
                <a:gd name="T54" fmla="*/ 74 w 215"/>
                <a:gd name="T55" fmla="*/ 93 h 130"/>
                <a:gd name="T56" fmla="*/ 74 w 215"/>
                <a:gd name="T57" fmla="*/ 101 h 130"/>
                <a:gd name="T58" fmla="*/ 70 w 215"/>
                <a:gd name="T59" fmla="*/ 108 h 130"/>
                <a:gd name="T60" fmla="*/ 67 w 215"/>
                <a:gd name="T61" fmla="*/ 112 h 130"/>
                <a:gd name="T62" fmla="*/ 59 w 215"/>
                <a:gd name="T63" fmla="*/ 112 h 130"/>
                <a:gd name="T64" fmla="*/ 44 w 215"/>
                <a:gd name="T65" fmla="*/ 115 h 130"/>
                <a:gd name="T66" fmla="*/ 30 w 215"/>
                <a:gd name="T67" fmla="*/ 130 h 130"/>
                <a:gd name="T68" fmla="*/ 30 w 215"/>
                <a:gd name="T69" fmla="*/ 123 h 130"/>
                <a:gd name="T70" fmla="*/ 15 w 215"/>
                <a:gd name="T71" fmla="*/ 108 h 130"/>
                <a:gd name="T72" fmla="*/ 4 w 215"/>
                <a:gd name="T73" fmla="*/ 101 h 130"/>
                <a:gd name="T74" fmla="*/ 4 w 215"/>
                <a:gd name="T75" fmla="*/ 82 h 130"/>
                <a:gd name="T76" fmla="*/ 4 w 215"/>
                <a:gd name="T77" fmla="*/ 75 h 130"/>
                <a:gd name="T78" fmla="*/ 15 w 215"/>
                <a:gd name="T79" fmla="*/ 56 h 130"/>
                <a:gd name="T80" fmla="*/ 22 w 215"/>
                <a:gd name="T81" fmla="*/ 52 h 130"/>
                <a:gd name="T82" fmla="*/ 33 w 215"/>
                <a:gd name="T83" fmla="*/ 56 h 130"/>
                <a:gd name="T84" fmla="*/ 37 w 215"/>
                <a:gd name="T85" fmla="*/ 49 h 130"/>
                <a:gd name="T86" fmla="*/ 48 w 215"/>
                <a:gd name="T87" fmla="*/ 52 h 130"/>
                <a:gd name="T88" fmla="*/ 70 w 215"/>
                <a:gd name="T89" fmla="*/ 45 h 130"/>
                <a:gd name="T90" fmla="*/ 74 w 215"/>
                <a:gd name="T91" fmla="*/ 38 h 130"/>
                <a:gd name="T92" fmla="*/ 78 w 215"/>
                <a:gd name="T93" fmla="*/ 30 h 130"/>
                <a:gd name="T94" fmla="*/ 93 w 215"/>
                <a:gd name="T95" fmla="*/ 34 h 130"/>
                <a:gd name="T96" fmla="*/ 107 w 215"/>
                <a:gd name="T97" fmla="*/ 26 h 130"/>
                <a:gd name="T98" fmla="*/ 107 w 215"/>
                <a:gd name="T99" fmla="*/ 19 h 130"/>
                <a:gd name="T100" fmla="*/ 115 w 215"/>
                <a:gd name="T101" fmla="*/ 12 h 130"/>
                <a:gd name="T102" fmla="*/ 122 w 215"/>
                <a:gd name="T103" fmla="*/ 4 h 130"/>
                <a:gd name="T104" fmla="*/ 137 w 215"/>
                <a:gd name="T10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5" h="130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1" y="8"/>
                  </a:lnTo>
                  <a:lnTo>
                    <a:pt x="141" y="8"/>
                  </a:lnTo>
                  <a:lnTo>
                    <a:pt x="144" y="15"/>
                  </a:lnTo>
                  <a:lnTo>
                    <a:pt x="148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4"/>
                  </a:lnTo>
                  <a:lnTo>
                    <a:pt x="148" y="38"/>
                  </a:lnTo>
                  <a:lnTo>
                    <a:pt x="155" y="38"/>
                  </a:lnTo>
                  <a:lnTo>
                    <a:pt x="155" y="34"/>
                  </a:lnTo>
                  <a:lnTo>
                    <a:pt x="159" y="34"/>
                  </a:lnTo>
                  <a:lnTo>
                    <a:pt x="163" y="38"/>
                  </a:lnTo>
                  <a:lnTo>
                    <a:pt x="159" y="38"/>
                  </a:lnTo>
                  <a:lnTo>
                    <a:pt x="159" y="41"/>
                  </a:lnTo>
                  <a:lnTo>
                    <a:pt x="163" y="45"/>
                  </a:lnTo>
                  <a:lnTo>
                    <a:pt x="167" y="45"/>
                  </a:lnTo>
                  <a:lnTo>
                    <a:pt x="170" y="45"/>
                  </a:lnTo>
                  <a:lnTo>
                    <a:pt x="174" y="45"/>
                  </a:lnTo>
                  <a:lnTo>
                    <a:pt x="174" y="49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85" y="60"/>
                  </a:lnTo>
                  <a:lnTo>
                    <a:pt x="185" y="64"/>
                  </a:lnTo>
                  <a:lnTo>
                    <a:pt x="189" y="60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6" y="71"/>
                  </a:lnTo>
                  <a:lnTo>
                    <a:pt x="196" y="71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7" y="78"/>
                  </a:lnTo>
                  <a:lnTo>
                    <a:pt x="211" y="82"/>
                  </a:lnTo>
                  <a:lnTo>
                    <a:pt x="207" y="82"/>
                  </a:lnTo>
                  <a:lnTo>
                    <a:pt x="211" y="86"/>
                  </a:lnTo>
                  <a:lnTo>
                    <a:pt x="211" y="89"/>
                  </a:lnTo>
                  <a:lnTo>
                    <a:pt x="215" y="89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1" y="89"/>
                  </a:lnTo>
                  <a:lnTo>
                    <a:pt x="207" y="89"/>
                  </a:lnTo>
                  <a:lnTo>
                    <a:pt x="204" y="93"/>
                  </a:lnTo>
                  <a:lnTo>
                    <a:pt x="204" y="93"/>
                  </a:lnTo>
                  <a:lnTo>
                    <a:pt x="196" y="93"/>
                  </a:lnTo>
                  <a:lnTo>
                    <a:pt x="193" y="89"/>
                  </a:lnTo>
                  <a:lnTo>
                    <a:pt x="193" y="89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5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74" y="93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55" y="93"/>
                  </a:lnTo>
                  <a:lnTo>
                    <a:pt x="152" y="97"/>
                  </a:lnTo>
                  <a:lnTo>
                    <a:pt x="152" y="97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1" y="97"/>
                  </a:lnTo>
                  <a:lnTo>
                    <a:pt x="137" y="97"/>
                  </a:lnTo>
                  <a:lnTo>
                    <a:pt x="133" y="97"/>
                  </a:lnTo>
                  <a:lnTo>
                    <a:pt x="133" y="97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3" y="104"/>
                  </a:lnTo>
                  <a:lnTo>
                    <a:pt x="130" y="104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5" y="104"/>
                  </a:lnTo>
                  <a:lnTo>
                    <a:pt x="111" y="104"/>
                  </a:lnTo>
                  <a:lnTo>
                    <a:pt x="107" y="104"/>
                  </a:lnTo>
                  <a:lnTo>
                    <a:pt x="104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96" y="97"/>
                  </a:lnTo>
                  <a:lnTo>
                    <a:pt x="93" y="97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4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4" y="101"/>
                  </a:lnTo>
                  <a:lnTo>
                    <a:pt x="74" y="101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104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12"/>
                  </a:lnTo>
                  <a:lnTo>
                    <a:pt x="70" y="112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2" y="112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7"/>
                  </a:lnTo>
                  <a:lnTo>
                    <a:pt x="30" y="123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18" y="115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11" y="104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0" y="75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7" y="71"/>
                  </a:lnTo>
                  <a:lnTo>
                    <a:pt x="11" y="67"/>
                  </a:lnTo>
                  <a:lnTo>
                    <a:pt x="15" y="60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52"/>
                  </a:lnTo>
                  <a:lnTo>
                    <a:pt x="41" y="56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9"/>
                  </a:lnTo>
                  <a:lnTo>
                    <a:pt x="67" y="45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1" y="30"/>
                  </a:lnTo>
                  <a:lnTo>
                    <a:pt x="85" y="34"/>
                  </a:lnTo>
                  <a:lnTo>
                    <a:pt x="89" y="34"/>
                  </a:lnTo>
                  <a:lnTo>
                    <a:pt x="93" y="34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3" y="4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8" name="Freeform 110"/>
            <p:cNvSpPr/>
            <p:nvPr/>
          </p:nvSpPr>
          <p:spPr bwMode="auto">
            <a:xfrm>
              <a:off x="4488589" y="2517214"/>
              <a:ext cx="328091" cy="277912"/>
            </a:xfrm>
            <a:custGeom>
              <a:avLst/>
              <a:gdLst>
                <a:gd name="T0" fmla="*/ 237 w 255"/>
                <a:gd name="T1" fmla="*/ 208 h 216"/>
                <a:gd name="T2" fmla="*/ 248 w 255"/>
                <a:gd name="T3" fmla="*/ 60 h 216"/>
                <a:gd name="T4" fmla="*/ 244 w 255"/>
                <a:gd name="T5" fmla="*/ 49 h 216"/>
                <a:gd name="T6" fmla="*/ 248 w 255"/>
                <a:gd name="T7" fmla="*/ 41 h 216"/>
                <a:gd name="T8" fmla="*/ 244 w 255"/>
                <a:gd name="T9" fmla="*/ 34 h 216"/>
                <a:gd name="T10" fmla="*/ 248 w 255"/>
                <a:gd name="T11" fmla="*/ 23 h 216"/>
                <a:gd name="T12" fmla="*/ 244 w 255"/>
                <a:gd name="T13" fmla="*/ 19 h 216"/>
                <a:gd name="T14" fmla="*/ 237 w 255"/>
                <a:gd name="T15" fmla="*/ 19 h 216"/>
                <a:gd name="T16" fmla="*/ 226 w 255"/>
                <a:gd name="T17" fmla="*/ 15 h 216"/>
                <a:gd name="T18" fmla="*/ 215 w 255"/>
                <a:gd name="T19" fmla="*/ 12 h 216"/>
                <a:gd name="T20" fmla="*/ 215 w 255"/>
                <a:gd name="T21" fmla="*/ 12 h 216"/>
                <a:gd name="T22" fmla="*/ 207 w 255"/>
                <a:gd name="T23" fmla="*/ 4 h 216"/>
                <a:gd name="T24" fmla="*/ 200 w 255"/>
                <a:gd name="T25" fmla="*/ 4 h 216"/>
                <a:gd name="T26" fmla="*/ 196 w 255"/>
                <a:gd name="T27" fmla="*/ 4 h 216"/>
                <a:gd name="T28" fmla="*/ 189 w 255"/>
                <a:gd name="T29" fmla="*/ 4 h 216"/>
                <a:gd name="T30" fmla="*/ 178 w 255"/>
                <a:gd name="T31" fmla="*/ 4 h 216"/>
                <a:gd name="T32" fmla="*/ 166 w 255"/>
                <a:gd name="T33" fmla="*/ 12 h 216"/>
                <a:gd name="T34" fmla="*/ 163 w 255"/>
                <a:gd name="T35" fmla="*/ 19 h 216"/>
                <a:gd name="T36" fmla="*/ 166 w 255"/>
                <a:gd name="T37" fmla="*/ 30 h 216"/>
                <a:gd name="T38" fmla="*/ 166 w 255"/>
                <a:gd name="T39" fmla="*/ 38 h 216"/>
                <a:gd name="T40" fmla="*/ 163 w 255"/>
                <a:gd name="T41" fmla="*/ 45 h 216"/>
                <a:gd name="T42" fmla="*/ 152 w 255"/>
                <a:gd name="T43" fmla="*/ 49 h 216"/>
                <a:gd name="T44" fmla="*/ 141 w 255"/>
                <a:gd name="T45" fmla="*/ 41 h 216"/>
                <a:gd name="T46" fmla="*/ 126 w 255"/>
                <a:gd name="T47" fmla="*/ 34 h 216"/>
                <a:gd name="T48" fmla="*/ 107 w 255"/>
                <a:gd name="T49" fmla="*/ 30 h 216"/>
                <a:gd name="T50" fmla="*/ 100 w 255"/>
                <a:gd name="T51" fmla="*/ 30 h 216"/>
                <a:gd name="T52" fmla="*/ 89 w 255"/>
                <a:gd name="T53" fmla="*/ 19 h 216"/>
                <a:gd name="T54" fmla="*/ 85 w 255"/>
                <a:gd name="T55" fmla="*/ 12 h 216"/>
                <a:gd name="T56" fmla="*/ 70 w 255"/>
                <a:gd name="T57" fmla="*/ 4 h 216"/>
                <a:gd name="T58" fmla="*/ 55 w 255"/>
                <a:gd name="T59" fmla="*/ 4 h 216"/>
                <a:gd name="T60" fmla="*/ 37 w 255"/>
                <a:gd name="T61" fmla="*/ 4 h 216"/>
                <a:gd name="T62" fmla="*/ 29 w 255"/>
                <a:gd name="T63" fmla="*/ 0 h 216"/>
                <a:gd name="T64" fmla="*/ 29 w 255"/>
                <a:gd name="T65" fmla="*/ 8 h 216"/>
                <a:gd name="T66" fmla="*/ 29 w 255"/>
                <a:gd name="T67" fmla="*/ 15 h 216"/>
                <a:gd name="T68" fmla="*/ 18 w 255"/>
                <a:gd name="T69" fmla="*/ 23 h 216"/>
                <a:gd name="T70" fmla="*/ 11 w 255"/>
                <a:gd name="T71" fmla="*/ 23 h 216"/>
                <a:gd name="T72" fmla="*/ 7 w 255"/>
                <a:gd name="T73" fmla="*/ 26 h 216"/>
                <a:gd name="T74" fmla="*/ 11 w 255"/>
                <a:gd name="T75" fmla="*/ 34 h 216"/>
                <a:gd name="T76" fmla="*/ 11 w 255"/>
                <a:gd name="T77" fmla="*/ 38 h 216"/>
                <a:gd name="T78" fmla="*/ 7 w 255"/>
                <a:gd name="T79" fmla="*/ 41 h 216"/>
                <a:gd name="T80" fmla="*/ 4 w 255"/>
                <a:gd name="T81" fmla="*/ 45 h 216"/>
                <a:gd name="T82" fmla="*/ 0 w 255"/>
                <a:gd name="T83" fmla="*/ 45 h 216"/>
                <a:gd name="T84" fmla="*/ 0 w 255"/>
                <a:gd name="T85" fmla="*/ 49 h 216"/>
                <a:gd name="T86" fmla="*/ 0 w 255"/>
                <a:gd name="T87" fmla="*/ 52 h 216"/>
                <a:gd name="T88" fmla="*/ 4 w 255"/>
                <a:gd name="T89" fmla="*/ 67 h 216"/>
                <a:gd name="T90" fmla="*/ 4 w 255"/>
                <a:gd name="T91" fmla="*/ 75 h 216"/>
                <a:gd name="T92" fmla="*/ 7 w 255"/>
                <a:gd name="T93" fmla="*/ 86 h 216"/>
                <a:gd name="T94" fmla="*/ 4 w 255"/>
                <a:gd name="T95" fmla="*/ 97 h 216"/>
                <a:gd name="T96" fmla="*/ 7 w 255"/>
                <a:gd name="T97" fmla="*/ 104 h 216"/>
                <a:gd name="T98" fmla="*/ 0 w 255"/>
                <a:gd name="T99" fmla="*/ 108 h 216"/>
                <a:gd name="T100" fmla="*/ 0 w 255"/>
                <a:gd name="T101" fmla="*/ 112 h 216"/>
                <a:gd name="T102" fmla="*/ 4 w 255"/>
                <a:gd name="T103" fmla="*/ 119 h 216"/>
                <a:gd name="T104" fmla="*/ 7 w 255"/>
                <a:gd name="T105" fmla="*/ 127 h 216"/>
                <a:gd name="T106" fmla="*/ 11 w 255"/>
                <a:gd name="T107" fmla="*/ 130 h 216"/>
                <a:gd name="T108" fmla="*/ 11 w 255"/>
                <a:gd name="T109" fmla="*/ 138 h 216"/>
                <a:gd name="T110" fmla="*/ 15 w 255"/>
                <a:gd name="T111" fmla="*/ 141 h 216"/>
                <a:gd name="T112" fmla="*/ 26 w 255"/>
                <a:gd name="T113" fmla="*/ 141 h 216"/>
                <a:gd name="T114" fmla="*/ 33 w 255"/>
                <a:gd name="T115" fmla="*/ 145 h 216"/>
                <a:gd name="T116" fmla="*/ 37 w 255"/>
                <a:gd name="T117" fmla="*/ 153 h 216"/>
                <a:gd name="T118" fmla="*/ 41 w 255"/>
                <a:gd name="T119" fmla="*/ 156 h 216"/>
                <a:gd name="T120" fmla="*/ 74 w 255"/>
                <a:gd name="T121" fmla="*/ 167 h 216"/>
                <a:gd name="T122" fmla="*/ 237 w 255"/>
                <a:gd name="T123" fmla="*/ 216 h 216"/>
                <a:gd name="T124" fmla="*/ 237 w 255"/>
                <a:gd name="T1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5" h="216">
                  <a:moveTo>
                    <a:pt x="237" y="216"/>
                  </a:moveTo>
                  <a:lnTo>
                    <a:pt x="237" y="208"/>
                  </a:lnTo>
                  <a:lnTo>
                    <a:pt x="255" y="20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49"/>
                  </a:lnTo>
                  <a:lnTo>
                    <a:pt x="244" y="45"/>
                  </a:lnTo>
                  <a:lnTo>
                    <a:pt x="248" y="41"/>
                  </a:lnTo>
                  <a:lnTo>
                    <a:pt x="248" y="38"/>
                  </a:lnTo>
                  <a:lnTo>
                    <a:pt x="244" y="34"/>
                  </a:lnTo>
                  <a:lnTo>
                    <a:pt x="248" y="26"/>
                  </a:lnTo>
                  <a:lnTo>
                    <a:pt x="248" y="23"/>
                  </a:lnTo>
                  <a:lnTo>
                    <a:pt x="248" y="19"/>
                  </a:lnTo>
                  <a:lnTo>
                    <a:pt x="244" y="19"/>
                  </a:lnTo>
                  <a:lnTo>
                    <a:pt x="240" y="15"/>
                  </a:lnTo>
                  <a:lnTo>
                    <a:pt x="237" y="19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2" y="15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8"/>
                  </a:lnTo>
                  <a:lnTo>
                    <a:pt x="207" y="4"/>
                  </a:lnTo>
                  <a:lnTo>
                    <a:pt x="203" y="4"/>
                  </a:lnTo>
                  <a:lnTo>
                    <a:pt x="200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5" y="4"/>
                  </a:lnTo>
                  <a:lnTo>
                    <a:pt x="178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66" y="15"/>
                  </a:lnTo>
                  <a:lnTo>
                    <a:pt x="163" y="19"/>
                  </a:lnTo>
                  <a:lnTo>
                    <a:pt x="163" y="26"/>
                  </a:lnTo>
                  <a:lnTo>
                    <a:pt x="166" y="30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3" y="41"/>
                  </a:lnTo>
                  <a:lnTo>
                    <a:pt x="163" y="45"/>
                  </a:lnTo>
                  <a:lnTo>
                    <a:pt x="155" y="49"/>
                  </a:lnTo>
                  <a:lnTo>
                    <a:pt x="152" y="49"/>
                  </a:lnTo>
                  <a:lnTo>
                    <a:pt x="144" y="49"/>
                  </a:lnTo>
                  <a:lnTo>
                    <a:pt x="141" y="41"/>
                  </a:lnTo>
                  <a:lnTo>
                    <a:pt x="133" y="38"/>
                  </a:lnTo>
                  <a:lnTo>
                    <a:pt x="126" y="34"/>
                  </a:lnTo>
                  <a:lnTo>
                    <a:pt x="115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5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56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4" y="93"/>
                  </a:lnTo>
                  <a:lnTo>
                    <a:pt x="4" y="97"/>
                  </a:lnTo>
                  <a:lnTo>
                    <a:pt x="7" y="101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9"/>
                  </a:lnTo>
                  <a:lnTo>
                    <a:pt x="7" y="123"/>
                  </a:lnTo>
                  <a:lnTo>
                    <a:pt x="7" y="127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5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29" y="141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37" y="153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70" y="164"/>
                  </a:lnTo>
                  <a:lnTo>
                    <a:pt x="74" y="167"/>
                  </a:lnTo>
                  <a:lnTo>
                    <a:pt x="107" y="153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7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9" name="Freeform 111"/>
            <p:cNvSpPr>
              <a:spLocks noEditPoints="1"/>
            </p:cNvSpPr>
            <p:nvPr/>
          </p:nvSpPr>
          <p:spPr bwMode="auto">
            <a:xfrm>
              <a:off x="4444842" y="2427150"/>
              <a:ext cx="81058" cy="147963"/>
            </a:xfrm>
            <a:custGeom>
              <a:avLst/>
              <a:gdLst>
                <a:gd name="T0" fmla="*/ 38 w 63"/>
                <a:gd name="T1" fmla="*/ 115 h 115"/>
                <a:gd name="T2" fmla="*/ 41 w 63"/>
                <a:gd name="T3" fmla="*/ 115 h 115"/>
                <a:gd name="T4" fmla="*/ 45 w 63"/>
                <a:gd name="T5" fmla="*/ 111 h 115"/>
                <a:gd name="T6" fmla="*/ 45 w 63"/>
                <a:gd name="T7" fmla="*/ 108 h 115"/>
                <a:gd name="T8" fmla="*/ 41 w 63"/>
                <a:gd name="T9" fmla="*/ 100 h 115"/>
                <a:gd name="T10" fmla="*/ 41 w 63"/>
                <a:gd name="T11" fmla="*/ 96 h 115"/>
                <a:gd name="T12" fmla="*/ 49 w 63"/>
                <a:gd name="T13" fmla="*/ 93 h 115"/>
                <a:gd name="T14" fmla="*/ 52 w 63"/>
                <a:gd name="T15" fmla="*/ 89 h 115"/>
                <a:gd name="T16" fmla="*/ 63 w 63"/>
                <a:gd name="T17" fmla="*/ 78 h 115"/>
                <a:gd name="T18" fmla="*/ 63 w 63"/>
                <a:gd name="T19" fmla="*/ 70 h 115"/>
                <a:gd name="T20" fmla="*/ 60 w 63"/>
                <a:gd name="T21" fmla="*/ 70 h 115"/>
                <a:gd name="T22" fmla="*/ 56 w 63"/>
                <a:gd name="T23" fmla="*/ 67 h 115"/>
                <a:gd name="T24" fmla="*/ 52 w 63"/>
                <a:gd name="T25" fmla="*/ 63 h 115"/>
                <a:gd name="T26" fmla="*/ 52 w 63"/>
                <a:gd name="T27" fmla="*/ 63 h 115"/>
                <a:gd name="T28" fmla="*/ 49 w 63"/>
                <a:gd name="T29" fmla="*/ 63 h 115"/>
                <a:gd name="T30" fmla="*/ 45 w 63"/>
                <a:gd name="T31" fmla="*/ 63 h 115"/>
                <a:gd name="T32" fmla="*/ 38 w 63"/>
                <a:gd name="T33" fmla="*/ 56 h 115"/>
                <a:gd name="T34" fmla="*/ 49 w 63"/>
                <a:gd name="T35" fmla="*/ 44 h 115"/>
                <a:gd name="T36" fmla="*/ 52 w 63"/>
                <a:gd name="T37" fmla="*/ 41 h 115"/>
                <a:gd name="T38" fmla="*/ 56 w 63"/>
                <a:gd name="T39" fmla="*/ 37 h 115"/>
                <a:gd name="T40" fmla="*/ 52 w 63"/>
                <a:gd name="T41" fmla="*/ 33 h 115"/>
                <a:gd name="T42" fmla="*/ 49 w 63"/>
                <a:gd name="T43" fmla="*/ 26 h 115"/>
                <a:gd name="T44" fmla="*/ 45 w 63"/>
                <a:gd name="T45" fmla="*/ 19 h 115"/>
                <a:gd name="T46" fmla="*/ 49 w 63"/>
                <a:gd name="T47" fmla="*/ 15 h 115"/>
                <a:gd name="T48" fmla="*/ 52 w 63"/>
                <a:gd name="T49" fmla="*/ 7 h 115"/>
                <a:gd name="T50" fmla="*/ 45 w 63"/>
                <a:gd name="T51" fmla="*/ 11 h 115"/>
                <a:gd name="T52" fmla="*/ 41 w 63"/>
                <a:gd name="T53" fmla="*/ 11 h 115"/>
                <a:gd name="T54" fmla="*/ 38 w 63"/>
                <a:gd name="T55" fmla="*/ 4 h 115"/>
                <a:gd name="T56" fmla="*/ 34 w 63"/>
                <a:gd name="T57" fmla="*/ 0 h 115"/>
                <a:gd name="T58" fmla="*/ 30 w 63"/>
                <a:gd name="T59" fmla="*/ 4 h 115"/>
                <a:gd name="T60" fmla="*/ 26 w 63"/>
                <a:gd name="T61" fmla="*/ 4 h 115"/>
                <a:gd name="T62" fmla="*/ 15 w 63"/>
                <a:gd name="T63" fmla="*/ 7 h 115"/>
                <a:gd name="T64" fmla="*/ 15 w 63"/>
                <a:gd name="T65" fmla="*/ 11 h 115"/>
                <a:gd name="T66" fmla="*/ 15 w 63"/>
                <a:gd name="T67" fmla="*/ 15 h 115"/>
                <a:gd name="T68" fmla="*/ 12 w 63"/>
                <a:gd name="T69" fmla="*/ 30 h 115"/>
                <a:gd name="T70" fmla="*/ 15 w 63"/>
                <a:gd name="T71" fmla="*/ 33 h 115"/>
                <a:gd name="T72" fmla="*/ 15 w 63"/>
                <a:gd name="T73" fmla="*/ 37 h 115"/>
                <a:gd name="T74" fmla="*/ 15 w 63"/>
                <a:gd name="T75" fmla="*/ 41 h 115"/>
                <a:gd name="T76" fmla="*/ 12 w 63"/>
                <a:gd name="T77" fmla="*/ 48 h 115"/>
                <a:gd name="T78" fmla="*/ 8 w 63"/>
                <a:gd name="T79" fmla="*/ 52 h 115"/>
                <a:gd name="T80" fmla="*/ 4 w 63"/>
                <a:gd name="T81" fmla="*/ 56 h 115"/>
                <a:gd name="T82" fmla="*/ 0 w 63"/>
                <a:gd name="T83" fmla="*/ 63 h 115"/>
                <a:gd name="T84" fmla="*/ 4 w 63"/>
                <a:gd name="T85" fmla="*/ 67 h 115"/>
                <a:gd name="T86" fmla="*/ 8 w 63"/>
                <a:gd name="T87" fmla="*/ 70 h 115"/>
                <a:gd name="T88" fmla="*/ 12 w 63"/>
                <a:gd name="T89" fmla="*/ 78 h 115"/>
                <a:gd name="T90" fmla="*/ 19 w 63"/>
                <a:gd name="T91" fmla="*/ 82 h 115"/>
                <a:gd name="T92" fmla="*/ 26 w 63"/>
                <a:gd name="T93" fmla="*/ 85 h 115"/>
                <a:gd name="T94" fmla="*/ 34 w 63"/>
                <a:gd name="T95" fmla="*/ 115 h 115"/>
                <a:gd name="T96" fmla="*/ 49 w 63"/>
                <a:gd name="T97" fmla="*/ 59 h 115"/>
                <a:gd name="T98" fmla="*/ 56 w 63"/>
                <a:gd name="T99" fmla="*/ 59 h 115"/>
                <a:gd name="T100" fmla="*/ 49 w 63"/>
                <a:gd name="T101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" h="115">
                  <a:moveTo>
                    <a:pt x="34" y="115"/>
                  </a:moveTo>
                  <a:lnTo>
                    <a:pt x="38" y="115"/>
                  </a:lnTo>
                  <a:lnTo>
                    <a:pt x="38" y="115"/>
                  </a:lnTo>
                  <a:lnTo>
                    <a:pt x="41" y="115"/>
                  </a:lnTo>
                  <a:lnTo>
                    <a:pt x="41" y="111"/>
                  </a:lnTo>
                  <a:lnTo>
                    <a:pt x="45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5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5" y="93"/>
                  </a:lnTo>
                  <a:lnTo>
                    <a:pt x="49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63" y="85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0" y="70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6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7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5" y="63"/>
                  </a:lnTo>
                  <a:lnTo>
                    <a:pt x="41" y="59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9" y="44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49" y="26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4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5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6" y="85"/>
                  </a:lnTo>
                  <a:lnTo>
                    <a:pt x="34" y="115"/>
                  </a:lnTo>
                  <a:lnTo>
                    <a:pt x="34" y="115"/>
                  </a:lnTo>
                  <a:close/>
                  <a:moveTo>
                    <a:pt x="49" y="59"/>
                  </a:moveTo>
                  <a:lnTo>
                    <a:pt x="49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2" y="63"/>
                  </a:lnTo>
                  <a:lnTo>
                    <a:pt x="49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0" name="Freeform 112"/>
            <p:cNvSpPr/>
            <p:nvPr/>
          </p:nvSpPr>
          <p:spPr bwMode="auto">
            <a:xfrm>
              <a:off x="4116753" y="2432297"/>
              <a:ext cx="424588" cy="371837"/>
            </a:xfrm>
            <a:custGeom>
              <a:avLst/>
              <a:gdLst>
                <a:gd name="T0" fmla="*/ 326 w 330"/>
                <a:gd name="T1" fmla="*/ 219 h 289"/>
                <a:gd name="T2" fmla="*/ 318 w 330"/>
                <a:gd name="T3" fmla="*/ 207 h 289"/>
                <a:gd name="T4" fmla="*/ 304 w 330"/>
                <a:gd name="T5" fmla="*/ 207 h 289"/>
                <a:gd name="T6" fmla="*/ 300 w 330"/>
                <a:gd name="T7" fmla="*/ 200 h 289"/>
                <a:gd name="T8" fmla="*/ 296 w 330"/>
                <a:gd name="T9" fmla="*/ 193 h 289"/>
                <a:gd name="T10" fmla="*/ 289 w 330"/>
                <a:gd name="T11" fmla="*/ 178 h 289"/>
                <a:gd name="T12" fmla="*/ 289 w 330"/>
                <a:gd name="T13" fmla="*/ 174 h 289"/>
                <a:gd name="T14" fmla="*/ 296 w 330"/>
                <a:gd name="T15" fmla="*/ 167 h 289"/>
                <a:gd name="T16" fmla="*/ 296 w 330"/>
                <a:gd name="T17" fmla="*/ 152 h 289"/>
                <a:gd name="T18" fmla="*/ 293 w 330"/>
                <a:gd name="T19" fmla="*/ 137 h 289"/>
                <a:gd name="T20" fmla="*/ 289 w 330"/>
                <a:gd name="T21" fmla="*/ 118 h 289"/>
                <a:gd name="T22" fmla="*/ 289 w 330"/>
                <a:gd name="T23" fmla="*/ 111 h 289"/>
                <a:gd name="T24" fmla="*/ 274 w 330"/>
                <a:gd name="T25" fmla="*/ 78 h 289"/>
                <a:gd name="T26" fmla="*/ 267 w 330"/>
                <a:gd name="T27" fmla="*/ 70 h 289"/>
                <a:gd name="T28" fmla="*/ 259 w 330"/>
                <a:gd name="T29" fmla="*/ 63 h 289"/>
                <a:gd name="T30" fmla="*/ 255 w 330"/>
                <a:gd name="T31" fmla="*/ 59 h 289"/>
                <a:gd name="T32" fmla="*/ 263 w 330"/>
                <a:gd name="T33" fmla="*/ 48 h 289"/>
                <a:gd name="T34" fmla="*/ 267 w 330"/>
                <a:gd name="T35" fmla="*/ 37 h 289"/>
                <a:gd name="T36" fmla="*/ 270 w 330"/>
                <a:gd name="T37" fmla="*/ 33 h 289"/>
                <a:gd name="T38" fmla="*/ 267 w 330"/>
                <a:gd name="T39" fmla="*/ 29 h 289"/>
                <a:gd name="T40" fmla="*/ 270 w 330"/>
                <a:gd name="T41" fmla="*/ 11 h 289"/>
                <a:gd name="T42" fmla="*/ 270 w 330"/>
                <a:gd name="T43" fmla="*/ 3 h 289"/>
                <a:gd name="T44" fmla="*/ 263 w 330"/>
                <a:gd name="T45" fmla="*/ 3 h 289"/>
                <a:gd name="T46" fmla="*/ 248 w 330"/>
                <a:gd name="T47" fmla="*/ 0 h 289"/>
                <a:gd name="T48" fmla="*/ 241 w 330"/>
                <a:gd name="T49" fmla="*/ 3 h 289"/>
                <a:gd name="T50" fmla="*/ 233 w 330"/>
                <a:gd name="T51" fmla="*/ 0 h 289"/>
                <a:gd name="T52" fmla="*/ 226 w 330"/>
                <a:gd name="T53" fmla="*/ 7 h 289"/>
                <a:gd name="T54" fmla="*/ 218 w 330"/>
                <a:gd name="T55" fmla="*/ 7 h 289"/>
                <a:gd name="T56" fmla="*/ 207 w 330"/>
                <a:gd name="T57" fmla="*/ 3 h 289"/>
                <a:gd name="T58" fmla="*/ 200 w 330"/>
                <a:gd name="T59" fmla="*/ 3 h 289"/>
                <a:gd name="T60" fmla="*/ 193 w 330"/>
                <a:gd name="T61" fmla="*/ 3 h 289"/>
                <a:gd name="T62" fmla="*/ 185 w 330"/>
                <a:gd name="T63" fmla="*/ 7 h 289"/>
                <a:gd name="T64" fmla="*/ 174 w 330"/>
                <a:gd name="T65" fmla="*/ 7 h 289"/>
                <a:gd name="T66" fmla="*/ 159 w 330"/>
                <a:gd name="T67" fmla="*/ 7 h 289"/>
                <a:gd name="T68" fmla="*/ 144 w 330"/>
                <a:gd name="T69" fmla="*/ 15 h 289"/>
                <a:gd name="T70" fmla="*/ 141 w 330"/>
                <a:gd name="T71" fmla="*/ 22 h 289"/>
                <a:gd name="T72" fmla="*/ 133 w 330"/>
                <a:gd name="T73" fmla="*/ 22 h 289"/>
                <a:gd name="T74" fmla="*/ 126 w 330"/>
                <a:gd name="T75" fmla="*/ 22 h 289"/>
                <a:gd name="T76" fmla="*/ 118 w 330"/>
                <a:gd name="T77" fmla="*/ 29 h 289"/>
                <a:gd name="T78" fmla="*/ 107 w 330"/>
                <a:gd name="T79" fmla="*/ 33 h 289"/>
                <a:gd name="T80" fmla="*/ 111 w 330"/>
                <a:gd name="T81" fmla="*/ 40 h 289"/>
                <a:gd name="T82" fmla="*/ 111 w 330"/>
                <a:gd name="T83" fmla="*/ 48 h 289"/>
                <a:gd name="T84" fmla="*/ 115 w 330"/>
                <a:gd name="T85" fmla="*/ 66 h 289"/>
                <a:gd name="T86" fmla="*/ 118 w 330"/>
                <a:gd name="T87" fmla="*/ 74 h 289"/>
                <a:gd name="T88" fmla="*/ 126 w 330"/>
                <a:gd name="T89" fmla="*/ 78 h 289"/>
                <a:gd name="T90" fmla="*/ 122 w 330"/>
                <a:gd name="T91" fmla="*/ 85 h 289"/>
                <a:gd name="T92" fmla="*/ 93 w 330"/>
                <a:gd name="T93" fmla="*/ 92 h 289"/>
                <a:gd name="T94" fmla="*/ 89 w 330"/>
                <a:gd name="T95" fmla="*/ 104 h 289"/>
                <a:gd name="T96" fmla="*/ 59 w 330"/>
                <a:gd name="T97" fmla="*/ 122 h 289"/>
                <a:gd name="T98" fmla="*/ 33 w 330"/>
                <a:gd name="T99" fmla="*/ 130 h 289"/>
                <a:gd name="T100" fmla="*/ 15 w 330"/>
                <a:gd name="T101" fmla="*/ 133 h 289"/>
                <a:gd name="T102" fmla="*/ 0 w 330"/>
                <a:gd name="T103" fmla="*/ 144 h 289"/>
                <a:gd name="T104" fmla="*/ 0 w 330"/>
                <a:gd name="T105" fmla="*/ 159 h 289"/>
                <a:gd name="T106" fmla="*/ 59 w 330"/>
                <a:gd name="T107" fmla="*/ 196 h 289"/>
                <a:gd name="T108" fmla="*/ 170 w 330"/>
                <a:gd name="T109" fmla="*/ 270 h 289"/>
                <a:gd name="T110" fmla="*/ 185 w 330"/>
                <a:gd name="T111" fmla="*/ 274 h 289"/>
                <a:gd name="T112" fmla="*/ 193 w 330"/>
                <a:gd name="T113" fmla="*/ 278 h 289"/>
                <a:gd name="T114" fmla="*/ 193 w 330"/>
                <a:gd name="T115" fmla="*/ 289 h 289"/>
                <a:gd name="T116" fmla="*/ 211 w 330"/>
                <a:gd name="T117" fmla="*/ 289 h 289"/>
                <a:gd name="T118" fmla="*/ 237 w 330"/>
                <a:gd name="T119" fmla="*/ 282 h 289"/>
                <a:gd name="T120" fmla="*/ 330 w 330"/>
                <a:gd name="T121" fmla="*/ 22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" h="289">
                  <a:moveTo>
                    <a:pt x="330" y="222"/>
                  </a:moveTo>
                  <a:lnTo>
                    <a:pt x="330" y="222"/>
                  </a:lnTo>
                  <a:lnTo>
                    <a:pt x="326" y="219"/>
                  </a:lnTo>
                  <a:lnTo>
                    <a:pt x="326" y="219"/>
                  </a:lnTo>
                  <a:lnTo>
                    <a:pt x="322" y="211"/>
                  </a:lnTo>
                  <a:lnTo>
                    <a:pt x="318" y="207"/>
                  </a:lnTo>
                  <a:lnTo>
                    <a:pt x="315" y="207"/>
                  </a:lnTo>
                  <a:lnTo>
                    <a:pt x="311" y="207"/>
                  </a:lnTo>
                  <a:lnTo>
                    <a:pt x="304" y="207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300" y="200"/>
                  </a:lnTo>
                  <a:lnTo>
                    <a:pt x="300" y="196"/>
                  </a:lnTo>
                  <a:lnTo>
                    <a:pt x="300" y="196"/>
                  </a:lnTo>
                  <a:lnTo>
                    <a:pt x="296" y="193"/>
                  </a:lnTo>
                  <a:lnTo>
                    <a:pt x="296" y="189"/>
                  </a:lnTo>
                  <a:lnTo>
                    <a:pt x="293" y="185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4"/>
                  </a:lnTo>
                  <a:lnTo>
                    <a:pt x="293" y="170"/>
                  </a:lnTo>
                  <a:lnTo>
                    <a:pt x="296" y="170"/>
                  </a:lnTo>
                  <a:lnTo>
                    <a:pt x="296" y="167"/>
                  </a:lnTo>
                  <a:lnTo>
                    <a:pt x="293" y="163"/>
                  </a:lnTo>
                  <a:lnTo>
                    <a:pt x="293" y="159"/>
                  </a:lnTo>
                  <a:lnTo>
                    <a:pt x="296" y="152"/>
                  </a:lnTo>
                  <a:lnTo>
                    <a:pt x="293" y="148"/>
                  </a:lnTo>
                  <a:lnTo>
                    <a:pt x="293" y="141"/>
                  </a:lnTo>
                  <a:lnTo>
                    <a:pt x="293" y="137"/>
                  </a:lnTo>
                  <a:lnTo>
                    <a:pt x="293" y="133"/>
                  </a:lnTo>
                  <a:lnTo>
                    <a:pt x="293" y="122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89" y="115"/>
                  </a:lnTo>
                  <a:lnTo>
                    <a:pt x="289" y="111"/>
                  </a:lnTo>
                  <a:lnTo>
                    <a:pt x="281" y="81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0" y="78"/>
                  </a:lnTo>
                  <a:lnTo>
                    <a:pt x="267" y="74"/>
                  </a:lnTo>
                  <a:lnTo>
                    <a:pt x="267" y="70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55" y="59"/>
                  </a:lnTo>
                  <a:lnTo>
                    <a:pt x="255" y="59"/>
                  </a:lnTo>
                  <a:lnTo>
                    <a:pt x="259" y="52"/>
                  </a:lnTo>
                  <a:lnTo>
                    <a:pt x="263" y="48"/>
                  </a:lnTo>
                  <a:lnTo>
                    <a:pt x="263" y="48"/>
                  </a:lnTo>
                  <a:lnTo>
                    <a:pt x="267" y="44"/>
                  </a:lnTo>
                  <a:lnTo>
                    <a:pt x="267" y="44"/>
                  </a:lnTo>
                  <a:lnTo>
                    <a:pt x="267" y="37"/>
                  </a:lnTo>
                  <a:lnTo>
                    <a:pt x="270" y="37"/>
                  </a:lnTo>
                  <a:lnTo>
                    <a:pt x="267" y="33"/>
                  </a:lnTo>
                  <a:lnTo>
                    <a:pt x="270" y="33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7" y="29"/>
                  </a:lnTo>
                  <a:lnTo>
                    <a:pt x="267" y="26"/>
                  </a:lnTo>
                  <a:lnTo>
                    <a:pt x="270" y="18"/>
                  </a:lnTo>
                  <a:lnTo>
                    <a:pt x="270" y="11"/>
                  </a:lnTo>
                  <a:lnTo>
                    <a:pt x="270" y="7"/>
                  </a:lnTo>
                  <a:lnTo>
                    <a:pt x="270" y="7"/>
                  </a:lnTo>
                  <a:lnTo>
                    <a:pt x="270" y="3"/>
                  </a:lnTo>
                  <a:lnTo>
                    <a:pt x="270" y="3"/>
                  </a:lnTo>
                  <a:lnTo>
                    <a:pt x="267" y="3"/>
                  </a:lnTo>
                  <a:lnTo>
                    <a:pt x="263" y="3"/>
                  </a:lnTo>
                  <a:lnTo>
                    <a:pt x="255" y="7"/>
                  </a:lnTo>
                  <a:lnTo>
                    <a:pt x="252" y="3"/>
                  </a:lnTo>
                  <a:lnTo>
                    <a:pt x="248" y="0"/>
                  </a:lnTo>
                  <a:lnTo>
                    <a:pt x="248" y="3"/>
                  </a:lnTo>
                  <a:lnTo>
                    <a:pt x="244" y="3"/>
                  </a:lnTo>
                  <a:lnTo>
                    <a:pt x="241" y="3"/>
                  </a:lnTo>
                  <a:lnTo>
                    <a:pt x="237" y="3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2" y="7"/>
                  </a:lnTo>
                  <a:lnTo>
                    <a:pt x="218" y="7"/>
                  </a:lnTo>
                  <a:lnTo>
                    <a:pt x="215" y="7"/>
                  </a:lnTo>
                  <a:lnTo>
                    <a:pt x="215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4" y="3"/>
                  </a:lnTo>
                  <a:lnTo>
                    <a:pt x="200" y="3"/>
                  </a:lnTo>
                  <a:lnTo>
                    <a:pt x="196" y="3"/>
                  </a:lnTo>
                  <a:lnTo>
                    <a:pt x="196" y="3"/>
                  </a:lnTo>
                  <a:lnTo>
                    <a:pt x="193" y="3"/>
                  </a:lnTo>
                  <a:lnTo>
                    <a:pt x="193" y="7"/>
                  </a:lnTo>
                  <a:lnTo>
                    <a:pt x="189" y="7"/>
                  </a:lnTo>
                  <a:lnTo>
                    <a:pt x="185" y="7"/>
                  </a:lnTo>
                  <a:lnTo>
                    <a:pt x="181" y="11"/>
                  </a:lnTo>
                  <a:lnTo>
                    <a:pt x="178" y="11"/>
                  </a:lnTo>
                  <a:lnTo>
                    <a:pt x="174" y="7"/>
                  </a:lnTo>
                  <a:lnTo>
                    <a:pt x="170" y="7"/>
                  </a:lnTo>
                  <a:lnTo>
                    <a:pt x="163" y="11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4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8" y="29"/>
                  </a:lnTo>
                  <a:lnTo>
                    <a:pt x="118" y="33"/>
                  </a:lnTo>
                  <a:lnTo>
                    <a:pt x="111" y="33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11" y="37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4"/>
                  </a:lnTo>
                  <a:lnTo>
                    <a:pt x="111" y="48"/>
                  </a:lnTo>
                  <a:lnTo>
                    <a:pt x="111" y="52"/>
                  </a:lnTo>
                  <a:lnTo>
                    <a:pt x="115" y="55"/>
                  </a:lnTo>
                  <a:lnTo>
                    <a:pt x="115" y="66"/>
                  </a:lnTo>
                  <a:lnTo>
                    <a:pt x="118" y="70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6" y="78"/>
                  </a:lnTo>
                  <a:lnTo>
                    <a:pt x="122" y="81"/>
                  </a:lnTo>
                  <a:lnTo>
                    <a:pt x="122" y="81"/>
                  </a:lnTo>
                  <a:lnTo>
                    <a:pt x="122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89" y="96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78" y="111"/>
                  </a:lnTo>
                  <a:lnTo>
                    <a:pt x="59" y="122"/>
                  </a:lnTo>
                  <a:lnTo>
                    <a:pt x="44" y="130"/>
                  </a:lnTo>
                  <a:lnTo>
                    <a:pt x="41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6" y="130"/>
                  </a:lnTo>
                  <a:lnTo>
                    <a:pt x="15" y="133"/>
                  </a:lnTo>
                  <a:lnTo>
                    <a:pt x="11" y="137"/>
                  </a:lnTo>
                  <a:lnTo>
                    <a:pt x="7" y="141"/>
                  </a:lnTo>
                  <a:lnTo>
                    <a:pt x="0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167" y="263"/>
                  </a:lnTo>
                  <a:lnTo>
                    <a:pt x="170" y="270"/>
                  </a:lnTo>
                  <a:lnTo>
                    <a:pt x="174" y="270"/>
                  </a:lnTo>
                  <a:lnTo>
                    <a:pt x="178" y="270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89" y="278"/>
                  </a:lnTo>
                  <a:lnTo>
                    <a:pt x="193" y="278"/>
                  </a:lnTo>
                  <a:lnTo>
                    <a:pt x="193" y="282"/>
                  </a:lnTo>
                  <a:lnTo>
                    <a:pt x="193" y="285"/>
                  </a:lnTo>
                  <a:lnTo>
                    <a:pt x="193" y="289"/>
                  </a:lnTo>
                  <a:lnTo>
                    <a:pt x="196" y="289"/>
                  </a:lnTo>
                  <a:lnTo>
                    <a:pt x="204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37" y="282"/>
                  </a:lnTo>
                  <a:lnTo>
                    <a:pt x="255" y="267"/>
                  </a:lnTo>
                  <a:lnTo>
                    <a:pt x="330" y="222"/>
                  </a:lnTo>
                  <a:lnTo>
                    <a:pt x="330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1" name="Freeform 113"/>
            <p:cNvSpPr/>
            <p:nvPr/>
          </p:nvSpPr>
          <p:spPr bwMode="auto">
            <a:xfrm>
              <a:off x="4030547" y="2455455"/>
              <a:ext cx="248320" cy="176269"/>
            </a:xfrm>
            <a:custGeom>
              <a:avLst/>
              <a:gdLst>
                <a:gd name="T0" fmla="*/ 67 w 193"/>
                <a:gd name="T1" fmla="*/ 126 h 137"/>
                <a:gd name="T2" fmla="*/ 78 w 193"/>
                <a:gd name="T3" fmla="*/ 119 h 137"/>
                <a:gd name="T4" fmla="*/ 93 w 193"/>
                <a:gd name="T5" fmla="*/ 112 h 137"/>
                <a:gd name="T6" fmla="*/ 100 w 193"/>
                <a:gd name="T7" fmla="*/ 112 h 137"/>
                <a:gd name="T8" fmla="*/ 111 w 193"/>
                <a:gd name="T9" fmla="*/ 112 h 137"/>
                <a:gd name="T10" fmla="*/ 145 w 193"/>
                <a:gd name="T11" fmla="*/ 93 h 137"/>
                <a:gd name="T12" fmla="*/ 156 w 193"/>
                <a:gd name="T13" fmla="*/ 86 h 137"/>
                <a:gd name="T14" fmla="*/ 160 w 193"/>
                <a:gd name="T15" fmla="*/ 74 h 137"/>
                <a:gd name="T16" fmla="*/ 167 w 193"/>
                <a:gd name="T17" fmla="*/ 67 h 137"/>
                <a:gd name="T18" fmla="*/ 189 w 193"/>
                <a:gd name="T19" fmla="*/ 67 h 137"/>
                <a:gd name="T20" fmla="*/ 189 w 193"/>
                <a:gd name="T21" fmla="*/ 63 h 137"/>
                <a:gd name="T22" fmla="*/ 189 w 193"/>
                <a:gd name="T23" fmla="*/ 60 h 137"/>
                <a:gd name="T24" fmla="*/ 185 w 193"/>
                <a:gd name="T25" fmla="*/ 56 h 137"/>
                <a:gd name="T26" fmla="*/ 185 w 193"/>
                <a:gd name="T27" fmla="*/ 52 h 137"/>
                <a:gd name="T28" fmla="*/ 182 w 193"/>
                <a:gd name="T29" fmla="*/ 37 h 137"/>
                <a:gd name="T30" fmla="*/ 178 w 193"/>
                <a:gd name="T31" fmla="*/ 30 h 137"/>
                <a:gd name="T32" fmla="*/ 178 w 193"/>
                <a:gd name="T33" fmla="*/ 22 h 137"/>
                <a:gd name="T34" fmla="*/ 178 w 193"/>
                <a:gd name="T35" fmla="*/ 19 h 137"/>
                <a:gd name="T36" fmla="*/ 174 w 193"/>
                <a:gd name="T37" fmla="*/ 15 h 137"/>
                <a:gd name="T38" fmla="*/ 163 w 193"/>
                <a:gd name="T39" fmla="*/ 15 h 137"/>
                <a:gd name="T40" fmla="*/ 160 w 193"/>
                <a:gd name="T41" fmla="*/ 11 h 137"/>
                <a:gd name="T42" fmla="*/ 160 w 193"/>
                <a:gd name="T43" fmla="*/ 11 h 137"/>
                <a:gd name="T44" fmla="*/ 152 w 193"/>
                <a:gd name="T45" fmla="*/ 15 h 137"/>
                <a:gd name="T46" fmla="*/ 141 w 193"/>
                <a:gd name="T47" fmla="*/ 11 h 137"/>
                <a:gd name="T48" fmla="*/ 134 w 193"/>
                <a:gd name="T49" fmla="*/ 15 h 137"/>
                <a:gd name="T50" fmla="*/ 126 w 193"/>
                <a:gd name="T51" fmla="*/ 8 h 137"/>
                <a:gd name="T52" fmla="*/ 123 w 193"/>
                <a:gd name="T53" fmla="*/ 4 h 137"/>
                <a:gd name="T54" fmla="*/ 123 w 193"/>
                <a:gd name="T55" fmla="*/ 4 h 137"/>
                <a:gd name="T56" fmla="*/ 119 w 193"/>
                <a:gd name="T57" fmla="*/ 4 h 137"/>
                <a:gd name="T58" fmla="*/ 115 w 193"/>
                <a:gd name="T59" fmla="*/ 4 h 137"/>
                <a:gd name="T60" fmla="*/ 111 w 193"/>
                <a:gd name="T61" fmla="*/ 15 h 137"/>
                <a:gd name="T62" fmla="*/ 108 w 193"/>
                <a:gd name="T63" fmla="*/ 26 h 137"/>
                <a:gd name="T64" fmla="*/ 97 w 193"/>
                <a:gd name="T65" fmla="*/ 37 h 137"/>
                <a:gd name="T66" fmla="*/ 93 w 193"/>
                <a:gd name="T67" fmla="*/ 37 h 137"/>
                <a:gd name="T68" fmla="*/ 82 w 193"/>
                <a:gd name="T69" fmla="*/ 45 h 137"/>
                <a:gd name="T70" fmla="*/ 74 w 193"/>
                <a:gd name="T71" fmla="*/ 48 h 137"/>
                <a:gd name="T72" fmla="*/ 67 w 193"/>
                <a:gd name="T73" fmla="*/ 52 h 137"/>
                <a:gd name="T74" fmla="*/ 63 w 193"/>
                <a:gd name="T75" fmla="*/ 63 h 137"/>
                <a:gd name="T76" fmla="*/ 56 w 193"/>
                <a:gd name="T77" fmla="*/ 71 h 137"/>
                <a:gd name="T78" fmla="*/ 52 w 193"/>
                <a:gd name="T79" fmla="*/ 82 h 137"/>
                <a:gd name="T80" fmla="*/ 52 w 193"/>
                <a:gd name="T81" fmla="*/ 93 h 137"/>
                <a:gd name="T82" fmla="*/ 56 w 193"/>
                <a:gd name="T83" fmla="*/ 97 h 137"/>
                <a:gd name="T84" fmla="*/ 45 w 193"/>
                <a:gd name="T85" fmla="*/ 112 h 137"/>
                <a:gd name="T86" fmla="*/ 37 w 193"/>
                <a:gd name="T87" fmla="*/ 119 h 137"/>
                <a:gd name="T88" fmla="*/ 23 w 193"/>
                <a:gd name="T89" fmla="*/ 130 h 137"/>
                <a:gd name="T90" fmla="*/ 0 w 193"/>
                <a:gd name="T91" fmla="*/ 137 h 137"/>
                <a:gd name="T92" fmla="*/ 67 w 193"/>
                <a:gd name="T9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" h="137">
                  <a:moveTo>
                    <a:pt x="67" y="137"/>
                  </a:moveTo>
                  <a:lnTo>
                    <a:pt x="67" y="126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2" y="115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0" y="112"/>
                  </a:lnTo>
                  <a:lnTo>
                    <a:pt x="108" y="112"/>
                  </a:lnTo>
                  <a:lnTo>
                    <a:pt x="111" y="112"/>
                  </a:lnTo>
                  <a:lnTo>
                    <a:pt x="126" y="104"/>
                  </a:lnTo>
                  <a:lnTo>
                    <a:pt x="145" y="93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78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67" y="67"/>
                  </a:lnTo>
                  <a:lnTo>
                    <a:pt x="171" y="67"/>
                  </a:lnTo>
                  <a:lnTo>
                    <a:pt x="189" y="67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3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5" y="52"/>
                  </a:lnTo>
                  <a:lnTo>
                    <a:pt x="182" y="48"/>
                  </a:lnTo>
                  <a:lnTo>
                    <a:pt x="182" y="37"/>
                  </a:lnTo>
                  <a:lnTo>
                    <a:pt x="178" y="34"/>
                  </a:lnTo>
                  <a:lnTo>
                    <a:pt x="178" y="30"/>
                  </a:lnTo>
                  <a:lnTo>
                    <a:pt x="178" y="26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1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63" y="15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15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7" y="15"/>
                  </a:lnTo>
                  <a:lnTo>
                    <a:pt x="134" y="15"/>
                  </a:lnTo>
                  <a:lnTo>
                    <a:pt x="130" y="15"/>
                  </a:lnTo>
                  <a:lnTo>
                    <a:pt x="126" y="8"/>
                  </a:lnTo>
                  <a:lnTo>
                    <a:pt x="123" y="8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1" y="8"/>
                  </a:lnTo>
                  <a:lnTo>
                    <a:pt x="111" y="15"/>
                  </a:lnTo>
                  <a:lnTo>
                    <a:pt x="108" y="19"/>
                  </a:lnTo>
                  <a:lnTo>
                    <a:pt x="108" y="26"/>
                  </a:lnTo>
                  <a:lnTo>
                    <a:pt x="104" y="30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86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2"/>
                  </a:lnTo>
                  <a:lnTo>
                    <a:pt x="60" y="56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56" y="71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56" y="89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56" y="100"/>
                  </a:lnTo>
                  <a:lnTo>
                    <a:pt x="45" y="112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23" y="130"/>
                  </a:lnTo>
                  <a:lnTo>
                    <a:pt x="4" y="134"/>
                  </a:lnTo>
                  <a:lnTo>
                    <a:pt x="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2" name="Freeform 114"/>
            <p:cNvSpPr/>
            <p:nvPr/>
          </p:nvSpPr>
          <p:spPr bwMode="auto">
            <a:xfrm>
              <a:off x="3945629" y="2631723"/>
              <a:ext cx="171122" cy="129950"/>
            </a:xfrm>
            <a:custGeom>
              <a:avLst/>
              <a:gdLst>
                <a:gd name="T0" fmla="*/ 133 w 133"/>
                <a:gd name="T1" fmla="*/ 4 h 101"/>
                <a:gd name="T2" fmla="*/ 133 w 133"/>
                <a:gd name="T3" fmla="*/ 0 h 101"/>
                <a:gd name="T4" fmla="*/ 66 w 133"/>
                <a:gd name="T5" fmla="*/ 0 h 101"/>
                <a:gd name="T6" fmla="*/ 63 w 133"/>
                <a:gd name="T7" fmla="*/ 8 h 101"/>
                <a:gd name="T8" fmla="*/ 63 w 133"/>
                <a:gd name="T9" fmla="*/ 15 h 101"/>
                <a:gd name="T10" fmla="*/ 59 w 133"/>
                <a:gd name="T11" fmla="*/ 15 h 101"/>
                <a:gd name="T12" fmla="*/ 48 w 133"/>
                <a:gd name="T13" fmla="*/ 19 h 101"/>
                <a:gd name="T14" fmla="*/ 44 w 133"/>
                <a:gd name="T15" fmla="*/ 23 h 101"/>
                <a:gd name="T16" fmla="*/ 40 w 133"/>
                <a:gd name="T17" fmla="*/ 26 h 101"/>
                <a:gd name="T18" fmla="*/ 44 w 133"/>
                <a:gd name="T19" fmla="*/ 30 h 101"/>
                <a:gd name="T20" fmla="*/ 33 w 133"/>
                <a:gd name="T21" fmla="*/ 41 h 101"/>
                <a:gd name="T22" fmla="*/ 33 w 133"/>
                <a:gd name="T23" fmla="*/ 45 h 101"/>
                <a:gd name="T24" fmla="*/ 26 w 133"/>
                <a:gd name="T25" fmla="*/ 52 h 101"/>
                <a:gd name="T26" fmla="*/ 22 w 133"/>
                <a:gd name="T27" fmla="*/ 56 h 101"/>
                <a:gd name="T28" fmla="*/ 18 w 133"/>
                <a:gd name="T29" fmla="*/ 64 h 101"/>
                <a:gd name="T30" fmla="*/ 18 w 133"/>
                <a:gd name="T31" fmla="*/ 64 h 101"/>
                <a:gd name="T32" fmla="*/ 11 w 133"/>
                <a:gd name="T33" fmla="*/ 71 h 101"/>
                <a:gd name="T34" fmla="*/ 11 w 133"/>
                <a:gd name="T35" fmla="*/ 75 h 101"/>
                <a:gd name="T36" fmla="*/ 15 w 133"/>
                <a:gd name="T37" fmla="*/ 75 h 101"/>
                <a:gd name="T38" fmla="*/ 11 w 133"/>
                <a:gd name="T39" fmla="*/ 75 h 101"/>
                <a:gd name="T40" fmla="*/ 3 w 133"/>
                <a:gd name="T41" fmla="*/ 86 h 101"/>
                <a:gd name="T42" fmla="*/ 3 w 133"/>
                <a:gd name="T43" fmla="*/ 86 h 101"/>
                <a:gd name="T44" fmla="*/ 0 w 133"/>
                <a:gd name="T45" fmla="*/ 90 h 101"/>
                <a:gd name="T46" fmla="*/ 0 w 133"/>
                <a:gd name="T47" fmla="*/ 93 h 101"/>
                <a:gd name="T48" fmla="*/ 0 w 133"/>
                <a:gd name="T49" fmla="*/ 93 h 101"/>
                <a:gd name="T50" fmla="*/ 0 w 133"/>
                <a:gd name="T51" fmla="*/ 101 h 101"/>
                <a:gd name="T52" fmla="*/ 66 w 133"/>
                <a:gd name="T53" fmla="*/ 101 h 101"/>
                <a:gd name="T54" fmla="*/ 66 w 133"/>
                <a:gd name="T55" fmla="*/ 71 h 101"/>
                <a:gd name="T56" fmla="*/ 66 w 133"/>
                <a:gd name="T57" fmla="*/ 67 h 101"/>
                <a:gd name="T58" fmla="*/ 70 w 133"/>
                <a:gd name="T59" fmla="*/ 67 h 101"/>
                <a:gd name="T60" fmla="*/ 74 w 133"/>
                <a:gd name="T61" fmla="*/ 64 h 101"/>
                <a:gd name="T62" fmla="*/ 81 w 133"/>
                <a:gd name="T63" fmla="*/ 64 h 101"/>
                <a:gd name="T64" fmla="*/ 81 w 133"/>
                <a:gd name="T65" fmla="*/ 26 h 101"/>
                <a:gd name="T66" fmla="*/ 133 w 133"/>
                <a:gd name="T67" fmla="*/ 26 h 101"/>
                <a:gd name="T68" fmla="*/ 133 w 133"/>
                <a:gd name="T69" fmla="*/ 4 h 101"/>
                <a:gd name="T70" fmla="*/ 133 w 133"/>
                <a:gd name="T71" fmla="*/ 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101">
                  <a:moveTo>
                    <a:pt x="133" y="4"/>
                  </a:moveTo>
                  <a:lnTo>
                    <a:pt x="133" y="0"/>
                  </a:lnTo>
                  <a:lnTo>
                    <a:pt x="66" y="0"/>
                  </a:lnTo>
                  <a:lnTo>
                    <a:pt x="63" y="8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48" y="19"/>
                  </a:lnTo>
                  <a:lnTo>
                    <a:pt x="44" y="23"/>
                  </a:lnTo>
                  <a:lnTo>
                    <a:pt x="40" y="26"/>
                  </a:lnTo>
                  <a:lnTo>
                    <a:pt x="44" y="30"/>
                  </a:lnTo>
                  <a:lnTo>
                    <a:pt x="33" y="41"/>
                  </a:lnTo>
                  <a:lnTo>
                    <a:pt x="33" y="45"/>
                  </a:lnTo>
                  <a:lnTo>
                    <a:pt x="26" y="52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1" y="71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1" y="75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66" y="101"/>
                  </a:lnTo>
                  <a:lnTo>
                    <a:pt x="66" y="71"/>
                  </a:lnTo>
                  <a:lnTo>
                    <a:pt x="66" y="67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81" y="64"/>
                  </a:lnTo>
                  <a:lnTo>
                    <a:pt x="81" y="26"/>
                  </a:lnTo>
                  <a:lnTo>
                    <a:pt x="133" y="26"/>
                  </a:lnTo>
                  <a:lnTo>
                    <a:pt x="133" y="4"/>
                  </a:lnTo>
                  <a:lnTo>
                    <a:pt x="13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3" name="Freeform 115"/>
            <p:cNvSpPr/>
            <p:nvPr/>
          </p:nvSpPr>
          <p:spPr bwMode="auto">
            <a:xfrm>
              <a:off x="3945629" y="2636870"/>
              <a:ext cx="247033" cy="253467"/>
            </a:xfrm>
            <a:custGeom>
              <a:avLst/>
              <a:gdLst>
                <a:gd name="T0" fmla="*/ 66 w 192"/>
                <a:gd name="T1" fmla="*/ 97 h 197"/>
                <a:gd name="T2" fmla="*/ 66 w 192"/>
                <a:gd name="T3" fmla="*/ 63 h 197"/>
                <a:gd name="T4" fmla="*/ 74 w 192"/>
                <a:gd name="T5" fmla="*/ 60 h 197"/>
                <a:gd name="T6" fmla="*/ 81 w 192"/>
                <a:gd name="T7" fmla="*/ 22 h 197"/>
                <a:gd name="T8" fmla="*/ 133 w 192"/>
                <a:gd name="T9" fmla="*/ 0 h 197"/>
                <a:gd name="T10" fmla="*/ 192 w 192"/>
                <a:gd name="T11" fmla="*/ 37 h 197"/>
                <a:gd name="T12" fmla="*/ 174 w 192"/>
                <a:gd name="T13" fmla="*/ 37 h 197"/>
                <a:gd name="T14" fmla="*/ 192 w 192"/>
                <a:gd name="T15" fmla="*/ 171 h 197"/>
                <a:gd name="T16" fmla="*/ 126 w 192"/>
                <a:gd name="T17" fmla="*/ 186 h 197"/>
                <a:gd name="T18" fmla="*/ 122 w 192"/>
                <a:gd name="T19" fmla="*/ 182 h 197"/>
                <a:gd name="T20" fmla="*/ 118 w 192"/>
                <a:gd name="T21" fmla="*/ 186 h 197"/>
                <a:gd name="T22" fmla="*/ 118 w 192"/>
                <a:gd name="T23" fmla="*/ 178 h 197"/>
                <a:gd name="T24" fmla="*/ 103 w 192"/>
                <a:gd name="T25" fmla="*/ 182 h 197"/>
                <a:gd name="T26" fmla="*/ 100 w 192"/>
                <a:gd name="T27" fmla="*/ 189 h 197"/>
                <a:gd name="T28" fmla="*/ 96 w 192"/>
                <a:gd name="T29" fmla="*/ 178 h 197"/>
                <a:gd name="T30" fmla="*/ 85 w 192"/>
                <a:gd name="T31" fmla="*/ 182 h 197"/>
                <a:gd name="T32" fmla="*/ 85 w 192"/>
                <a:gd name="T33" fmla="*/ 189 h 197"/>
                <a:gd name="T34" fmla="*/ 81 w 192"/>
                <a:gd name="T35" fmla="*/ 193 h 197"/>
                <a:gd name="T36" fmla="*/ 77 w 192"/>
                <a:gd name="T37" fmla="*/ 197 h 197"/>
                <a:gd name="T38" fmla="*/ 70 w 192"/>
                <a:gd name="T39" fmla="*/ 189 h 197"/>
                <a:gd name="T40" fmla="*/ 66 w 192"/>
                <a:gd name="T41" fmla="*/ 186 h 197"/>
                <a:gd name="T42" fmla="*/ 63 w 192"/>
                <a:gd name="T43" fmla="*/ 182 h 197"/>
                <a:gd name="T44" fmla="*/ 59 w 192"/>
                <a:gd name="T45" fmla="*/ 175 h 197"/>
                <a:gd name="T46" fmla="*/ 55 w 192"/>
                <a:gd name="T47" fmla="*/ 175 h 197"/>
                <a:gd name="T48" fmla="*/ 52 w 192"/>
                <a:gd name="T49" fmla="*/ 175 h 197"/>
                <a:gd name="T50" fmla="*/ 48 w 192"/>
                <a:gd name="T51" fmla="*/ 175 h 197"/>
                <a:gd name="T52" fmla="*/ 40 w 192"/>
                <a:gd name="T53" fmla="*/ 167 h 197"/>
                <a:gd name="T54" fmla="*/ 29 w 192"/>
                <a:gd name="T55" fmla="*/ 167 h 197"/>
                <a:gd name="T56" fmla="*/ 15 w 192"/>
                <a:gd name="T57" fmla="*/ 171 h 197"/>
                <a:gd name="T58" fmla="*/ 7 w 192"/>
                <a:gd name="T59" fmla="*/ 175 h 197"/>
                <a:gd name="T60" fmla="*/ 7 w 192"/>
                <a:gd name="T61" fmla="*/ 167 h 197"/>
                <a:gd name="T62" fmla="*/ 11 w 192"/>
                <a:gd name="T63" fmla="*/ 156 h 197"/>
                <a:gd name="T64" fmla="*/ 11 w 192"/>
                <a:gd name="T65" fmla="*/ 130 h 197"/>
                <a:gd name="T66" fmla="*/ 7 w 192"/>
                <a:gd name="T67" fmla="*/ 123 h 197"/>
                <a:gd name="T68" fmla="*/ 11 w 192"/>
                <a:gd name="T69" fmla="*/ 115 h 197"/>
                <a:gd name="T70" fmla="*/ 11 w 192"/>
                <a:gd name="T71" fmla="*/ 111 h 197"/>
                <a:gd name="T72" fmla="*/ 3 w 192"/>
                <a:gd name="T73" fmla="*/ 104 h 197"/>
                <a:gd name="T74" fmla="*/ 3 w 192"/>
                <a:gd name="T75" fmla="*/ 100 h 197"/>
                <a:gd name="T76" fmla="*/ 0 w 192"/>
                <a:gd name="T77" fmla="*/ 100 h 197"/>
                <a:gd name="T78" fmla="*/ 0 w 192"/>
                <a:gd name="T79" fmla="*/ 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197">
                  <a:moveTo>
                    <a:pt x="0" y="97"/>
                  </a:moveTo>
                  <a:lnTo>
                    <a:pt x="66" y="97"/>
                  </a:lnTo>
                  <a:lnTo>
                    <a:pt x="66" y="67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74" y="60"/>
                  </a:lnTo>
                  <a:lnTo>
                    <a:pt x="81" y="60"/>
                  </a:lnTo>
                  <a:lnTo>
                    <a:pt x="81" y="22"/>
                  </a:lnTo>
                  <a:lnTo>
                    <a:pt x="133" y="22"/>
                  </a:lnTo>
                  <a:lnTo>
                    <a:pt x="133" y="0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74" y="37"/>
                  </a:lnTo>
                  <a:lnTo>
                    <a:pt x="185" y="171"/>
                  </a:lnTo>
                  <a:lnTo>
                    <a:pt x="192" y="171"/>
                  </a:lnTo>
                  <a:lnTo>
                    <a:pt x="185" y="186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8" y="178"/>
                  </a:lnTo>
                  <a:lnTo>
                    <a:pt x="111" y="178"/>
                  </a:lnTo>
                  <a:lnTo>
                    <a:pt x="103" y="182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6" y="182"/>
                  </a:lnTo>
                  <a:lnTo>
                    <a:pt x="96" y="178"/>
                  </a:lnTo>
                  <a:lnTo>
                    <a:pt x="92" y="178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5" y="189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4" y="193"/>
                  </a:lnTo>
                  <a:lnTo>
                    <a:pt x="70" y="189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3" y="182"/>
                  </a:lnTo>
                  <a:lnTo>
                    <a:pt x="59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52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4" y="171"/>
                  </a:lnTo>
                  <a:lnTo>
                    <a:pt x="40" y="167"/>
                  </a:lnTo>
                  <a:lnTo>
                    <a:pt x="33" y="167"/>
                  </a:lnTo>
                  <a:lnTo>
                    <a:pt x="29" y="167"/>
                  </a:lnTo>
                  <a:lnTo>
                    <a:pt x="22" y="167"/>
                  </a:lnTo>
                  <a:lnTo>
                    <a:pt x="15" y="171"/>
                  </a:lnTo>
                  <a:lnTo>
                    <a:pt x="11" y="175"/>
                  </a:lnTo>
                  <a:lnTo>
                    <a:pt x="7" y="175"/>
                  </a:lnTo>
                  <a:lnTo>
                    <a:pt x="3" y="175"/>
                  </a:lnTo>
                  <a:lnTo>
                    <a:pt x="7" y="167"/>
                  </a:lnTo>
                  <a:lnTo>
                    <a:pt x="7" y="160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1" y="130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7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4" name="Freeform 116"/>
            <p:cNvSpPr/>
            <p:nvPr/>
          </p:nvSpPr>
          <p:spPr bwMode="auto">
            <a:xfrm>
              <a:off x="4044701" y="2684476"/>
              <a:ext cx="343531" cy="292066"/>
            </a:xfrm>
            <a:custGeom>
              <a:avLst/>
              <a:gdLst>
                <a:gd name="T0" fmla="*/ 8 w 267"/>
                <a:gd name="T1" fmla="*/ 156 h 227"/>
                <a:gd name="T2" fmla="*/ 8 w 267"/>
                <a:gd name="T3" fmla="*/ 145 h 227"/>
                <a:gd name="T4" fmla="*/ 19 w 267"/>
                <a:gd name="T5" fmla="*/ 145 h 227"/>
                <a:gd name="T6" fmla="*/ 26 w 267"/>
                <a:gd name="T7" fmla="*/ 145 h 227"/>
                <a:gd name="T8" fmla="*/ 41 w 267"/>
                <a:gd name="T9" fmla="*/ 149 h 227"/>
                <a:gd name="T10" fmla="*/ 45 w 267"/>
                <a:gd name="T11" fmla="*/ 145 h 227"/>
                <a:gd name="T12" fmla="*/ 108 w 267"/>
                <a:gd name="T13" fmla="*/ 149 h 227"/>
                <a:gd name="T14" fmla="*/ 97 w 267"/>
                <a:gd name="T15" fmla="*/ 0 h 227"/>
                <a:gd name="T16" fmla="*/ 226 w 267"/>
                <a:gd name="T17" fmla="*/ 74 h 227"/>
                <a:gd name="T18" fmla="*/ 241 w 267"/>
                <a:gd name="T19" fmla="*/ 78 h 227"/>
                <a:gd name="T20" fmla="*/ 249 w 267"/>
                <a:gd name="T21" fmla="*/ 82 h 227"/>
                <a:gd name="T22" fmla="*/ 249 w 267"/>
                <a:gd name="T23" fmla="*/ 93 h 227"/>
                <a:gd name="T24" fmla="*/ 267 w 267"/>
                <a:gd name="T25" fmla="*/ 93 h 227"/>
                <a:gd name="T26" fmla="*/ 263 w 267"/>
                <a:gd name="T27" fmla="*/ 134 h 227"/>
                <a:gd name="T28" fmla="*/ 260 w 267"/>
                <a:gd name="T29" fmla="*/ 145 h 227"/>
                <a:gd name="T30" fmla="*/ 241 w 267"/>
                <a:gd name="T31" fmla="*/ 149 h 227"/>
                <a:gd name="T32" fmla="*/ 226 w 267"/>
                <a:gd name="T33" fmla="*/ 152 h 227"/>
                <a:gd name="T34" fmla="*/ 208 w 267"/>
                <a:gd name="T35" fmla="*/ 156 h 227"/>
                <a:gd name="T36" fmla="*/ 204 w 267"/>
                <a:gd name="T37" fmla="*/ 156 h 227"/>
                <a:gd name="T38" fmla="*/ 189 w 267"/>
                <a:gd name="T39" fmla="*/ 152 h 227"/>
                <a:gd name="T40" fmla="*/ 174 w 267"/>
                <a:gd name="T41" fmla="*/ 160 h 227"/>
                <a:gd name="T42" fmla="*/ 152 w 267"/>
                <a:gd name="T43" fmla="*/ 175 h 227"/>
                <a:gd name="T44" fmla="*/ 134 w 267"/>
                <a:gd name="T45" fmla="*/ 178 h 227"/>
                <a:gd name="T46" fmla="*/ 130 w 267"/>
                <a:gd name="T47" fmla="*/ 186 h 227"/>
                <a:gd name="T48" fmla="*/ 119 w 267"/>
                <a:gd name="T49" fmla="*/ 201 h 227"/>
                <a:gd name="T50" fmla="*/ 115 w 267"/>
                <a:gd name="T51" fmla="*/ 208 h 227"/>
                <a:gd name="T52" fmla="*/ 112 w 267"/>
                <a:gd name="T53" fmla="*/ 215 h 227"/>
                <a:gd name="T54" fmla="*/ 112 w 267"/>
                <a:gd name="T55" fmla="*/ 223 h 227"/>
                <a:gd name="T56" fmla="*/ 100 w 267"/>
                <a:gd name="T57" fmla="*/ 223 h 227"/>
                <a:gd name="T58" fmla="*/ 93 w 267"/>
                <a:gd name="T59" fmla="*/ 223 h 227"/>
                <a:gd name="T60" fmla="*/ 82 w 267"/>
                <a:gd name="T61" fmla="*/ 227 h 227"/>
                <a:gd name="T62" fmla="*/ 75 w 267"/>
                <a:gd name="T63" fmla="*/ 227 h 227"/>
                <a:gd name="T64" fmla="*/ 67 w 267"/>
                <a:gd name="T65" fmla="*/ 223 h 227"/>
                <a:gd name="T66" fmla="*/ 67 w 267"/>
                <a:gd name="T67" fmla="*/ 215 h 227"/>
                <a:gd name="T68" fmla="*/ 60 w 267"/>
                <a:gd name="T69" fmla="*/ 219 h 227"/>
                <a:gd name="T70" fmla="*/ 63 w 267"/>
                <a:gd name="T71" fmla="*/ 208 h 227"/>
                <a:gd name="T72" fmla="*/ 60 w 267"/>
                <a:gd name="T73" fmla="*/ 204 h 227"/>
                <a:gd name="T74" fmla="*/ 52 w 267"/>
                <a:gd name="T75" fmla="*/ 197 h 227"/>
                <a:gd name="T76" fmla="*/ 45 w 267"/>
                <a:gd name="T77" fmla="*/ 197 h 227"/>
                <a:gd name="T78" fmla="*/ 37 w 267"/>
                <a:gd name="T79" fmla="*/ 201 h 227"/>
                <a:gd name="T80" fmla="*/ 26 w 267"/>
                <a:gd name="T81" fmla="*/ 201 h 227"/>
                <a:gd name="T82" fmla="*/ 19 w 267"/>
                <a:gd name="T83" fmla="*/ 201 h 227"/>
                <a:gd name="T84" fmla="*/ 19 w 267"/>
                <a:gd name="T85" fmla="*/ 193 h 227"/>
                <a:gd name="T86" fmla="*/ 15 w 267"/>
                <a:gd name="T87" fmla="*/ 189 h 227"/>
                <a:gd name="T88" fmla="*/ 12 w 267"/>
                <a:gd name="T89" fmla="*/ 182 h 227"/>
                <a:gd name="T90" fmla="*/ 8 w 267"/>
                <a:gd name="T91" fmla="*/ 178 h 227"/>
                <a:gd name="T92" fmla="*/ 0 w 267"/>
                <a:gd name="T93" fmla="*/ 171 h 227"/>
                <a:gd name="T94" fmla="*/ 0 w 267"/>
                <a:gd name="T95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27">
                  <a:moveTo>
                    <a:pt x="0" y="160"/>
                  </a:moveTo>
                  <a:lnTo>
                    <a:pt x="4" y="156"/>
                  </a:lnTo>
                  <a:lnTo>
                    <a:pt x="8" y="156"/>
                  </a:lnTo>
                  <a:lnTo>
                    <a:pt x="8" y="152"/>
                  </a:lnTo>
                  <a:lnTo>
                    <a:pt x="8" y="149"/>
                  </a:lnTo>
                  <a:lnTo>
                    <a:pt x="8" y="145"/>
                  </a:lnTo>
                  <a:lnTo>
                    <a:pt x="15" y="141"/>
                  </a:lnTo>
                  <a:lnTo>
                    <a:pt x="19" y="141"/>
                  </a:lnTo>
                  <a:lnTo>
                    <a:pt x="19" y="145"/>
                  </a:lnTo>
                  <a:lnTo>
                    <a:pt x="23" y="152"/>
                  </a:lnTo>
                  <a:lnTo>
                    <a:pt x="23" y="152"/>
                  </a:lnTo>
                  <a:lnTo>
                    <a:pt x="26" y="145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1" y="149"/>
                  </a:lnTo>
                  <a:lnTo>
                    <a:pt x="41" y="149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108" y="149"/>
                  </a:lnTo>
                  <a:lnTo>
                    <a:pt x="115" y="134"/>
                  </a:lnTo>
                  <a:lnTo>
                    <a:pt x="108" y="134"/>
                  </a:lnTo>
                  <a:lnTo>
                    <a:pt x="97" y="0"/>
                  </a:lnTo>
                  <a:lnTo>
                    <a:pt x="115" y="0"/>
                  </a:lnTo>
                  <a:lnTo>
                    <a:pt x="223" y="67"/>
                  </a:lnTo>
                  <a:lnTo>
                    <a:pt x="226" y="74"/>
                  </a:lnTo>
                  <a:lnTo>
                    <a:pt x="230" y="74"/>
                  </a:lnTo>
                  <a:lnTo>
                    <a:pt x="234" y="74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5" y="82"/>
                  </a:lnTo>
                  <a:lnTo>
                    <a:pt x="249" y="82"/>
                  </a:lnTo>
                  <a:lnTo>
                    <a:pt x="249" y="86"/>
                  </a:lnTo>
                  <a:lnTo>
                    <a:pt x="249" y="89"/>
                  </a:lnTo>
                  <a:lnTo>
                    <a:pt x="249" y="93"/>
                  </a:lnTo>
                  <a:lnTo>
                    <a:pt x="252" y="93"/>
                  </a:lnTo>
                  <a:lnTo>
                    <a:pt x="260" y="93"/>
                  </a:lnTo>
                  <a:lnTo>
                    <a:pt x="267" y="93"/>
                  </a:lnTo>
                  <a:lnTo>
                    <a:pt x="267" y="93"/>
                  </a:lnTo>
                  <a:lnTo>
                    <a:pt x="267" y="119"/>
                  </a:lnTo>
                  <a:lnTo>
                    <a:pt x="263" y="134"/>
                  </a:lnTo>
                  <a:lnTo>
                    <a:pt x="263" y="134"/>
                  </a:lnTo>
                  <a:lnTo>
                    <a:pt x="263" y="141"/>
                  </a:lnTo>
                  <a:lnTo>
                    <a:pt x="260" y="145"/>
                  </a:lnTo>
                  <a:lnTo>
                    <a:pt x="252" y="149"/>
                  </a:lnTo>
                  <a:lnTo>
                    <a:pt x="249" y="149"/>
                  </a:lnTo>
                  <a:lnTo>
                    <a:pt x="241" y="149"/>
                  </a:lnTo>
                  <a:lnTo>
                    <a:pt x="237" y="152"/>
                  </a:lnTo>
                  <a:lnTo>
                    <a:pt x="234" y="152"/>
                  </a:lnTo>
                  <a:lnTo>
                    <a:pt x="226" y="152"/>
                  </a:lnTo>
                  <a:lnTo>
                    <a:pt x="223" y="156"/>
                  </a:lnTo>
                  <a:lnTo>
                    <a:pt x="219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7" y="152"/>
                  </a:lnTo>
                  <a:lnTo>
                    <a:pt x="189" y="152"/>
                  </a:lnTo>
                  <a:lnTo>
                    <a:pt x="182" y="156"/>
                  </a:lnTo>
                  <a:lnTo>
                    <a:pt x="178" y="156"/>
                  </a:lnTo>
                  <a:lnTo>
                    <a:pt x="174" y="160"/>
                  </a:lnTo>
                  <a:lnTo>
                    <a:pt x="160" y="167"/>
                  </a:lnTo>
                  <a:lnTo>
                    <a:pt x="152" y="171"/>
                  </a:lnTo>
                  <a:lnTo>
                    <a:pt x="152" y="175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26" y="193"/>
                  </a:lnTo>
                  <a:lnTo>
                    <a:pt x="119" y="201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2" y="212"/>
                  </a:lnTo>
                  <a:lnTo>
                    <a:pt x="112" y="215"/>
                  </a:lnTo>
                  <a:lnTo>
                    <a:pt x="112" y="219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8" y="227"/>
                  </a:lnTo>
                  <a:lnTo>
                    <a:pt x="100" y="227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97" y="223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89" y="227"/>
                  </a:lnTo>
                  <a:lnTo>
                    <a:pt x="82" y="227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5" y="227"/>
                  </a:lnTo>
                  <a:lnTo>
                    <a:pt x="75" y="223"/>
                  </a:lnTo>
                  <a:lnTo>
                    <a:pt x="71" y="223"/>
                  </a:lnTo>
                  <a:lnTo>
                    <a:pt x="67" y="223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9"/>
                  </a:lnTo>
                  <a:lnTo>
                    <a:pt x="60" y="219"/>
                  </a:lnTo>
                  <a:lnTo>
                    <a:pt x="60" y="215"/>
                  </a:lnTo>
                  <a:lnTo>
                    <a:pt x="63" y="212"/>
                  </a:lnTo>
                  <a:lnTo>
                    <a:pt x="63" y="208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4"/>
                  </a:lnTo>
                  <a:lnTo>
                    <a:pt x="56" y="201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49" y="197"/>
                  </a:lnTo>
                  <a:lnTo>
                    <a:pt x="45" y="197"/>
                  </a:lnTo>
                  <a:lnTo>
                    <a:pt x="41" y="197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0" y="201"/>
                  </a:lnTo>
                  <a:lnTo>
                    <a:pt x="26" y="201"/>
                  </a:lnTo>
                  <a:lnTo>
                    <a:pt x="23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197"/>
                  </a:lnTo>
                  <a:lnTo>
                    <a:pt x="19" y="193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5" y="186"/>
                  </a:lnTo>
                  <a:lnTo>
                    <a:pt x="12" y="186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8" y="182"/>
                  </a:lnTo>
                  <a:lnTo>
                    <a:pt x="8" y="178"/>
                  </a:lnTo>
                  <a:lnTo>
                    <a:pt x="4" y="175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5" name="Freeform 117"/>
            <p:cNvSpPr/>
            <p:nvPr/>
          </p:nvSpPr>
          <p:spPr bwMode="auto">
            <a:xfrm>
              <a:off x="4188802" y="2880044"/>
              <a:ext cx="160829" cy="105504"/>
            </a:xfrm>
            <a:custGeom>
              <a:avLst/>
              <a:gdLst>
                <a:gd name="T0" fmla="*/ 0 w 125"/>
                <a:gd name="T1" fmla="*/ 67 h 82"/>
                <a:gd name="T2" fmla="*/ 0 w 125"/>
                <a:gd name="T3" fmla="*/ 60 h 82"/>
                <a:gd name="T4" fmla="*/ 3 w 125"/>
                <a:gd name="T5" fmla="*/ 56 h 82"/>
                <a:gd name="T6" fmla="*/ 3 w 125"/>
                <a:gd name="T7" fmla="*/ 52 h 82"/>
                <a:gd name="T8" fmla="*/ 14 w 125"/>
                <a:gd name="T9" fmla="*/ 41 h 82"/>
                <a:gd name="T10" fmla="*/ 18 w 125"/>
                <a:gd name="T11" fmla="*/ 34 h 82"/>
                <a:gd name="T12" fmla="*/ 22 w 125"/>
                <a:gd name="T13" fmla="*/ 26 h 82"/>
                <a:gd name="T14" fmla="*/ 29 w 125"/>
                <a:gd name="T15" fmla="*/ 26 h 82"/>
                <a:gd name="T16" fmla="*/ 40 w 125"/>
                <a:gd name="T17" fmla="*/ 23 h 82"/>
                <a:gd name="T18" fmla="*/ 48 w 125"/>
                <a:gd name="T19" fmla="*/ 15 h 82"/>
                <a:gd name="T20" fmla="*/ 66 w 125"/>
                <a:gd name="T21" fmla="*/ 4 h 82"/>
                <a:gd name="T22" fmla="*/ 77 w 125"/>
                <a:gd name="T23" fmla="*/ 0 h 82"/>
                <a:gd name="T24" fmla="*/ 88 w 125"/>
                <a:gd name="T25" fmla="*/ 0 h 82"/>
                <a:gd name="T26" fmla="*/ 92 w 125"/>
                <a:gd name="T27" fmla="*/ 4 h 82"/>
                <a:gd name="T28" fmla="*/ 92 w 125"/>
                <a:gd name="T29" fmla="*/ 8 h 82"/>
                <a:gd name="T30" fmla="*/ 88 w 125"/>
                <a:gd name="T31" fmla="*/ 15 h 82"/>
                <a:gd name="T32" fmla="*/ 103 w 125"/>
                <a:gd name="T33" fmla="*/ 30 h 82"/>
                <a:gd name="T34" fmla="*/ 118 w 125"/>
                <a:gd name="T35" fmla="*/ 34 h 82"/>
                <a:gd name="T36" fmla="*/ 118 w 125"/>
                <a:gd name="T37" fmla="*/ 34 h 82"/>
                <a:gd name="T38" fmla="*/ 122 w 125"/>
                <a:gd name="T39" fmla="*/ 37 h 82"/>
                <a:gd name="T40" fmla="*/ 122 w 125"/>
                <a:gd name="T41" fmla="*/ 45 h 82"/>
                <a:gd name="T42" fmla="*/ 125 w 125"/>
                <a:gd name="T43" fmla="*/ 49 h 82"/>
                <a:gd name="T44" fmla="*/ 118 w 125"/>
                <a:gd name="T45" fmla="*/ 52 h 82"/>
                <a:gd name="T46" fmla="*/ 111 w 125"/>
                <a:gd name="T47" fmla="*/ 52 h 82"/>
                <a:gd name="T48" fmla="*/ 107 w 125"/>
                <a:gd name="T49" fmla="*/ 56 h 82"/>
                <a:gd name="T50" fmla="*/ 107 w 125"/>
                <a:gd name="T51" fmla="*/ 63 h 82"/>
                <a:gd name="T52" fmla="*/ 100 w 125"/>
                <a:gd name="T53" fmla="*/ 63 h 82"/>
                <a:gd name="T54" fmla="*/ 81 w 125"/>
                <a:gd name="T55" fmla="*/ 60 h 82"/>
                <a:gd name="T56" fmla="*/ 81 w 125"/>
                <a:gd name="T57" fmla="*/ 60 h 82"/>
                <a:gd name="T58" fmla="*/ 74 w 125"/>
                <a:gd name="T59" fmla="*/ 63 h 82"/>
                <a:gd name="T60" fmla="*/ 59 w 125"/>
                <a:gd name="T61" fmla="*/ 63 h 82"/>
                <a:gd name="T62" fmla="*/ 44 w 125"/>
                <a:gd name="T63" fmla="*/ 63 h 82"/>
                <a:gd name="T64" fmla="*/ 40 w 125"/>
                <a:gd name="T65" fmla="*/ 67 h 82"/>
                <a:gd name="T66" fmla="*/ 40 w 125"/>
                <a:gd name="T67" fmla="*/ 75 h 82"/>
                <a:gd name="T68" fmla="*/ 44 w 125"/>
                <a:gd name="T69" fmla="*/ 82 h 82"/>
                <a:gd name="T70" fmla="*/ 37 w 125"/>
                <a:gd name="T71" fmla="*/ 78 h 82"/>
                <a:gd name="T72" fmla="*/ 33 w 125"/>
                <a:gd name="T73" fmla="*/ 82 h 82"/>
                <a:gd name="T74" fmla="*/ 22 w 125"/>
                <a:gd name="T75" fmla="*/ 78 h 82"/>
                <a:gd name="T76" fmla="*/ 18 w 125"/>
                <a:gd name="T77" fmla="*/ 75 h 82"/>
                <a:gd name="T78" fmla="*/ 14 w 125"/>
                <a:gd name="T79" fmla="*/ 75 h 82"/>
                <a:gd name="T80" fmla="*/ 7 w 125"/>
                <a:gd name="T81" fmla="*/ 71 h 82"/>
                <a:gd name="T82" fmla="*/ 0 w 125"/>
                <a:gd name="T83" fmla="*/ 7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82">
                  <a:moveTo>
                    <a:pt x="0" y="71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49"/>
                  </a:lnTo>
                  <a:lnTo>
                    <a:pt x="14" y="41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62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88" y="12"/>
                  </a:lnTo>
                  <a:lnTo>
                    <a:pt x="88" y="15"/>
                  </a:lnTo>
                  <a:lnTo>
                    <a:pt x="103" y="26"/>
                  </a:lnTo>
                  <a:lnTo>
                    <a:pt x="103" y="30"/>
                  </a:lnTo>
                  <a:lnTo>
                    <a:pt x="111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8" y="41"/>
                  </a:lnTo>
                  <a:lnTo>
                    <a:pt x="122" y="45"/>
                  </a:lnTo>
                  <a:lnTo>
                    <a:pt x="125" y="45"/>
                  </a:lnTo>
                  <a:lnTo>
                    <a:pt x="125" y="49"/>
                  </a:lnTo>
                  <a:lnTo>
                    <a:pt x="122" y="52"/>
                  </a:lnTo>
                  <a:lnTo>
                    <a:pt x="118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7" y="56"/>
                  </a:lnTo>
                  <a:lnTo>
                    <a:pt x="107" y="56"/>
                  </a:lnTo>
                  <a:lnTo>
                    <a:pt x="103" y="60"/>
                  </a:lnTo>
                  <a:lnTo>
                    <a:pt x="107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77" y="63"/>
                  </a:lnTo>
                  <a:lnTo>
                    <a:pt x="74" y="63"/>
                  </a:lnTo>
                  <a:lnTo>
                    <a:pt x="66" y="63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44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40" y="71"/>
                  </a:lnTo>
                  <a:lnTo>
                    <a:pt x="40" y="75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0" y="82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8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1"/>
                  </a:lnTo>
                  <a:lnTo>
                    <a:pt x="0" y="67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6" name="Freeform 118"/>
            <p:cNvSpPr/>
            <p:nvPr/>
          </p:nvSpPr>
          <p:spPr bwMode="auto">
            <a:xfrm>
              <a:off x="3931478" y="2851738"/>
              <a:ext cx="137670" cy="91351"/>
            </a:xfrm>
            <a:custGeom>
              <a:avLst/>
              <a:gdLst>
                <a:gd name="T0" fmla="*/ 18 w 107"/>
                <a:gd name="T1" fmla="*/ 8 h 71"/>
                <a:gd name="T2" fmla="*/ 26 w 107"/>
                <a:gd name="T3" fmla="*/ 4 h 71"/>
                <a:gd name="T4" fmla="*/ 40 w 107"/>
                <a:gd name="T5" fmla="*/ 0 h 71"/>
                <a:gd name="T6" fmla="*/ 51 w 107"/>
                <a:gd name="T7" fmla="*/ 0 h 71"/>
                <a:gd name="T8" fmla="*/ 59 w 107"/>
                <a:gd name="T9" fmla="*/ 8 h 71"/>
                <a:gd name="T10" fmla="*/ 63 w 107"/>
                <a:gd name="T11" fmla="*/ 8 h 71"/>
                <a:gd name="T12" fmla="*/ 66 w 107"/>
                <a:gd name="T13" fmla="*/ 8 h 71"/>
                <a:gd name="T14" fmla="*/ 70 w 107"/>
                <a:gd name="T15" fmla="*/ 8 h 71"/>
                <a:gd name="T16" fmla="*/ 74 w 107"/>
                <a:gd name="T17" fmla="*/ 15 h 71"/>
                <a:gd name="T18" fmla="*/ 77 w 107"/>
                <a:gd name="T19" fmla="*/ 19 h 71"/>
                <a:gd name="T20" fmla="*/ 81 w 107"/>
                <a:gd name="T21" fmla="*/ 22 h 71"/>
                <a:gd name="T22" fmla="*/ 88 w 107"/>
                <a:gd name="T23" fmla="*/ 30 h 71"/>
                <a:gd name="T24" fmla="*/ 88 w 107"/>
                <a:gd name="T25" fmla="*/ 34 h 71"/>
                <a:gd name="T26" fmla="*/ 88 w 107"/>
                <a:gd name="T27" fmla="*/ 41 h 71"/>
                <a:gd name="T28" fmla="*/ 92 w 107"/>
                <a:gd name="T29" fmla="*/ 45 h 71"/>
                <a:gd name="T30" fmla="*/ 96 w 107"/>
                <a:gd name="T31" fmla="*/ 52 h 71"/>
                <a:gd name="T32" fmla="*/ 100 w 107"/>
                <a:gd name="T33" fmla="*/ 52 h 71"/>
                <a:gd name="T34" fmla="*/ 103 w 107"/>
                <a:gd name="T35" fmla="*/ 56 h 71"/>
                <a:gd name="T36" fmla="*/ 103 w 107"/>
                <a:gd name="T37" fmla="*/ 59 h 71"/>
                <a:gd name="T38" fmla="*/ 107 w 107"/>
                <a:gd name="T39" fmla="*/ 63 h 71"/>
                <a:gd name="T40" fmla="*/ 107 w 107"/>
                <a:gd name="T41" fmla="*/ 71 h 71"/>
                <a:gd name="T42" fmla="*/ 103 w 107"/>
                <a:gd name="T43" fmla="*/ 67 h 71"/>
                <a:gd name="T44" fmla="*/ 96 w 107"/>
                <a:gd name="T45" fmla="*/ 63 h 71"/>
                <a:gd name="T46" fmla="*/ 88 w 107"/>
                <a:gd name="T47" fmla="*/ 63 h 71"/>
                <a:gd name="T48" fmla="*/ 81 w 107"/>
                <a:gd name="T49" fmla="*/ 63 h 71"/>
                <a:gd name="T50" fmla="*/ 63 w 107"/>
                <a:gd name="T51" fmla="*/ 59 h 71"/>
                <a:gd name="T52" fmla="*/ 63 w 107"/>
                <a:gd name="T53" fmla="*/ 59 h 71"/>
                <a:gd name="T54" fmla="*/ 40 w 107"/>
                <a:gd name="T55" fmla="*/ 59 h 71"/>
                <a:gd name="T56" fmla="*/ 33 w 107"/>
                <a:gd name="T57" fmla="*/ 63 h 71"/>
                <a:gd name="T58" fmla="*/ 18 w 107"/>
                <a:gd name="T59" fmla="*/ 67 h 71"/>
                <a:gd name="T60" fmla="*/ 14 w 107"/>
                <a:gd name="T61" fmla="*/ 63 h 71"/>
                <a:gd name="T62" fmla="*/ 14 w 107"/>
                <a:gd name="T63" fmla="*/ 63 h 71"/>
                <a:gd name="T64" fmla="*/ 18 w 107"/>
                <a:gd name="T65" fmla="*/ 59 h 71"/>
                <a:gd name="T66" fmla="*/ 11 w 107"/>
                <a:gd name="T67" fmla="*/ 59 h 71"/>
                <a:gd name="T68" fmla="*/ 11 w 107"/>
                <a:gd name="T69" fmla="*/ 59 h 71"/>
                <a:gd name="T70" fmla="*/ 14 w 107"/>
                <a:gd name="T71" fmla="*/ 52 h 71"/>
                <a:gd name="T72" fmla="*/ 26 w 107"/>
                <a:gd name="T73" fmla="*/ 48 h 71"/>
                <a:gd name="T74" fmla="*/ 33 w 107"/>
                <a:gd name="T75" fmla="*/ 48 h 71"/>
                <a:gd name="T76" fmla="*/ 37 w 107"/>
                <a:gd name="T77" fmla="*/ 48 h 71"/>
                <a:gd name="T78" fmla="*/ 40 w 107"/>
                <a:gd name="T79" fmla="*/ 45 h 71"/>
                <a:gd name="T80" fmla="*/ 48 w 107"/>
                <a:gd name="T81" fmla="*/ 48 h 71"/>
                <a:gd name="T82" fmla="*/ 55 w 107"/>
                <a:gd name="T83" fmla="*/ 52 h 71"/>
                <a:gd name="T84" fmla="*/ 63 w 107"/>
                <a:gd name="T85" fmla="*/ 48 h 71"/>
                <a:gd name="T86" fmla="*/ 59 w 107"/>
                <a:gd name="T87" fmla="*/ 48 h 71"/>
                <a:gd name="T88" fmla="*/ 48 w 107"/>
                <a:gd name="T89" fmla="*/ 45 h 71"/>
                <a:gd name="T90" fmla="*/ 40 w 107"/>
                <a:gd name="T91" fmla="*/ 41 h 71"/>
                <a:gd name="T92" fmla="*/ 33 w 107"/>
                <a:gd name="T93" fmla="*/ 41 h 71"/>
                <a:gd name="T94" fmla="*/ 22 w 107"/>
                <a:gd name="T95" fmla="*/ 45 h 71"/>
                <a:gd name="T96" fmla="*/ 14 w 107"/>
                <a:gd name="T97" fmla="*/ 48 h 71"/>
                <a:gd name="T98" fmla="*/ 14 w 107"/>
                <a:gd name="T99" fmla="*/ 45 h 71"/>
                <a:gd name="T100" fmla="*/ 14 w 107"/>
                <a:gd name="T101" fmla="*/ 41 h 71"/>
                <a:gd name="T102" fmla="*/ 11 w 107"/>
                <a:gd name="T103" fmla="*/ 37 h 71"/>
                <a:gd name="T104" fmla="*/ 0 w 107"/>
                <a:gd name="T105" fmla="*/ 30 h 71"/>
                <a:gd name="T106" fmla="*/ 14 w 107"/>
                <a:gd name="T107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" h="71">
                  <a:moveTo>
                    <a:pt x="14" y="8"/>
                  </a:moveTo>
                  <a:lnTo>
                    <a:pt x="18" y="8"/>
                  </a:lnTo>
                  <a:lnTo>
                    <a:pt x="22" y="8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74" y="19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2" y="45"/>
                  </a:lnTo>
                  <a:lnTo>
                    <a:pt x="96" y="48"/>
                  </a:lnTo>
                  <a:lnTo>
                    <a:pt x="96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6"/>
                  </a:lnTo>
                  <a:lnTo>
                    <a:pt x="103" y="56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3" y="63"/>
                  </a:lnTo>
                  <a:lnTo>
                    <a:pt x="107" y="63"/>
                  </a:lnTo>
                  <a:lnTo>
                    <a:pt x="107" y="67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3" y="67"/>
                  </a:lnTo>
                  <a:lnTo>
                    <a:pt x="100" y="67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88" y="63"/>
                  </a:lnTo>
                  <a:lnTo>
                    <a:pt x="85" y="63"/>
                  </a:lnTo>
                  <a:lnTo>
                    <a:pt x="81" y="63"/>
                  </a:lnTo>
                  <a:lnTo>
                    <a:pt x="74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55" y="59"/>
                  </a:lnTo>
                  <a:lnTo>
                    <a:pt x="40" y="59"/>
                  </a:lnTo>
                  <a:lnTo>
                    <a:pt x="37" y="59"/>
                  </a:lnTo>
                  <a:lnTo>
                    <a:pt x="33" y="63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14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14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4" y="52"/>
                  </a:lnTo>
                  <a:lnTo>
                    <a:pt x="22" y="52"/>
                  </a:lnTo>
                  <a:lnTo>
                    <a:pt x="26" y="48"/>
                  </a:lnTo>
                  <a:lnTo>
                    <a:pt x="29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51" y="48"/>
                  </a:lnTo>
                  <a:lnTo>
                    <a:pt x="55" y="52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5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40" y="41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14" y="11"/>
                  </a:ln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7" name="Freeform 119"/>
            <p:cNvSpPr/>
            <p:nvPr/>
          </p:nvSpPr>
          <p:spPr bwMode="auto">
            <a:xfrm>
              <a:off x="3945629" y="2904490"/>
              <a:ext cx="66905" cy="19300"/>
            </a:xfrm>
            <a:custGeom>
              <a:avLst/>
              <a:gdLst>
                <a:gd name="T0" fmla="*/ 0 w 52"/>
                <a:gd name="T1" fmla="*/ 15 h 15"/>
                <a:gd name="T2" fmla="*/ 3 w 52"/>
                <a:gd name="T3" fmla="*/ 11 h 15"/>
                <a:gd name="T4" fmla="*/ 11 w 52"/>
                <a:gd name="T5" fmla="*/ 11 h 15"/>
                <a:gd name="T6" fmla="*/ 15 w 52"/>
                <a:gd name="T7" fmla="*/ 7 h 15"/>
                <a:gd name="T8" fmla="*/ 18 w 52"/>
                <a:gd name="T9" fmla="*/ 7 h 15"/>
                <a:gd name="T10" fmla="*/ 22 w 52"/>
                <a:gd name="T11" fmla="*/ 7 h 15"/>
                <a:gd name="T12" fmla="*/ 22 w 52"/>
                <a:gd name="T13" fmla="*/ 7 h 15"/>
                <a:gd name="T14" fmla="*/ 26 w 52"/>
                <a:gd name="T15" fmla="*/ 7 h 15"/>
                <a:gd name="T16" fmla="*/ 26 w 52"/>
                <a:gd name="T17" fmla="*/ 7 h 15"/>
                <a:gd name="T18" fmla="*/ 29 w 52"/>
                <a:gd name="T19" fmla="*/ 4 h 15"/>
                <a:gd name="T20" fmla="*/ 33 w 52"/>
                <a:gd name="T21" fmla="*/ 7 h 15"/>
                <a:gd name="T22" fmla="*/ 37 w 52"/>
                <a:gd name="T23" fmla="*/ 7 h 15"/>
                <a:gd name="T24" fmla="*/ 40 w 52"/>
                <a:gd name="T25" fmla="*/ 7 h 15"/>
                <a:gd name="T26" fmla="*/ 44 w 52"/>
                <a:gd name="T27" fmla="*/ 11 h 15"/>
                <a:gd name="T28" fmla="*/ 48 w 52"/>
                <a:gd name="T29" fmla="*/ 11 h 15"/>
                <a:gd name="T30" fmla="*/ 52 w 52"/>
                <a:gd name="T31" fmla="*/ 7 h 15"/>
                <a:gd name="T32" fmla="*/ 48 w 52"/>
                <a:gd name="T33" fmla="*/ 7 h 15"/>
                <a:gd name="T34" fmla="*/ 48 w 52"/>
                <a:gd name="T35" fmla="*/ 7 h 15"/>
                <a:gd name="T36" fmla="*/ 40 w 52"/>
                <a:gd name="T37" fmla="*/ 4 h 15"/>
                <a:gd name="T38" fmla="*/ 37 w 52"/>
                <a:gd name="T39" fmla="*/ 4 h 15"/>
                <a:gd name="T40" fmla="*/ 33 w 52"/>
                <a:gd name="T41" fmla="*/ 0 h 15"/>
                <a:gd name="T42" fmla="*/ 29 w 52"/>
                <a:gd name="T43" fmla="*/ 0 h 15"/>
                <a:gd name="T44" fmla="*/ 26 w 52"/>
                <a:gd name="T45" fmla="*/ 0 h 15"/>
                <a:gd name="T46" fmla="*/ 22 w 52"/>
                <a:gd name="T47" fmla="*/ 0 h 15"/>
                <a:gd name="T48" fmla="*/ 15 w 52"/>
                <a:gd name="T49" fmla="*/ 4 h 15"/>
                <a:gd name="T50" fmla="*/ 11 w 52"/>
                <a:gd name="T51" fmla="*/ 4 h 15"/>
                <a:gd name="T52" fmla="*/ 11 w 52"/>
                <a:gd name="T53" fmla="*/ 7 h 15"/>
                <a:gd name="T54" fmla="*/ 3 w 52"/>
                <a:gd name="T55" fmla="*/ 7 h 15"/>
                <a:gd name="T56" fmla="*/ 3 w 52"/>
                <a:gd name="T57" fmla="*/ 7 h 15"/>
                <a:gd name="T58" fmla="*/ 7 w 52"/>
                <a:gd name="T59" fmla="*/ 11 h 15"/>
                <a:gd name="T60" fmla="*/ 11 w 52"/>
                <a:gd name="T61" fmla="*/ 7 h 15"/>
                <a:gd name="T62" fmla="*/ 7 w 52"/>
                <a:gd name="T63" fmla="*/ 11 h 15"/>
                <a:gd name="T64" fmla="*/ 3 w 52"/>
                <a:gd name="T65" fmla="*/ 11 h 15"/>
                <a:gd name="T66" fmla="*/ 0 w 52"/>
                <a:gd name="T67" fmla="*/ 7 h 15"/>
                <a:gd name="T68" fmla="*/ 0 w 52"/>
                <a:gd name="T69" fmla="*/ 11 h 15"/>
                <a:gd name="T70" fmla="*/ 0 w 52"/>
                <a:gd name="T71" fmla="*/ 11 h 15"/>
                <a:gd name="T72" fmla="*/ 0 w 52"/>
                <a:gd name="T7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15">
                  <a:moveTo>
                    <a:pt x="0" y="15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8" name="Freeform 120"/>
            <p:cNvSpPr/>
            <p:nvPr/>
          </p:nvSpPr>
          <p:spPr bwMode="auto">
            <a:xfrm>
              <a:off x="3949489" y="2927649"/>
              <a:ext cx="63045" cy="33452"/>
            </a:xfrm>
            <a:custGeom>
              <a:avLst/>
              <a:gdLst>
                <a:gd name="T0" fmla="*/ 0 w 49"/>
                <a:gd name="T1" fmla="*/ 8 h 26"/>
                <a:gd name="T2" fmla="*/ 4 w 49"/>
                <a:gd name="T3" fmla="*/ 8 h 26"/>
                <a:gd name="T4" fmla="*/ 8 w 49"/>
                <a:gd name="T5" fmla="*/ 4 h 26"/>
                <a:gd name="T6" fmla="*/ 19 w 49"/>
                <a:gd name="T7" fmla="*/ 4 h 26"/>
                <a:gd name="T8" fmla="*/ 23 w 49"/>
                <a:gd name="T9" fmla="*/ 0 h 26"/>
                <a:gd name="T10" fmla="*/ 26 w 49"/>
                <a:gd name="T11" fmla="*/ 0 h 26"/>
                <a:gd name="T12" fmla="*/ 41 w 49"/>
                <a:gd name="T13" fmla="*/ 0 h 26"/>
                <a:gd name="T14" fmla="*/ 49 w 49"/>
                <a:gd name="T15" fmla="*/ 0 h 26"/>
                <a:gd name="T16" fmla="*/ 49 w 49"/>
                <a:gd name="T17" fmla="*/ 4 h 26"/>
                <a:gd name="T18" fmla="*/ 49 w 49"/>
                <a:gd name="T19" fmla="*/ 8 h 26"/>
                <a:gd name="T20" fmla="*/ 49 w 49"/>
                <a:gd name="T21" fmla="*/ 12 h 26"/>
                <a:gd name="T22" fmla="*/ 49 w 49"/>
                <a:gd name="T23" fmla="*/ 15 h 26"/>
                <a:gd name="T24" fmla="*/ 49 w 49"/>
                <a:gd name="T25" fmla="*/ 19 h 26"/>
                <a:gd name="T26" fmla="*/ 45 w 49"/>
                <a:gd name="T27" fmla="*/ 19 h 26"/>
                <a:gd name="T28" fmla="*/ 41 w 49"/>
                <a:gd name="T29" fmla="*/ 19 h 26"/>
                <a:gd name="T30" fmla="*/ 37 w 49"/>
                <a:gd name="T31" fmla="*/ 23 h 26"/>
                <a:gd name="T32" fmla="*/ 34 w 49"/>
                <a:gd name="T33" fmla="*/ 23 h 26"/>
                <a:gd name="T34" fmla="*/ 30 w 49"/>
                <a:gd name="T35" fmla="*/ 26 h 26"/>
                <a:gd name="T36" fmla="*/ 26 w 49"/>
                <a:gd name="T37" fmla="*/ 26 h 26"/>
                <a:gd name="T38" fmla="*/ 26 w 49"/>
                <a:gd name="T39" fmla="*/ 26 h 26"/>
                <a:gd name="T40" fmla="*/ 26 w 49"/>
                <a:gd name="T41" fmla="*/ 23 h 26"/>
                <a:gd name="T42" fmla="*/ 19 w 49"/>
                <a:gd name="T43" fmla="*/ 26 h 26"/>
                <a:gd name="T44" fmla="*/ 23 w 49"/>
                <a:gd name="T45" fmla="*/ 23 h 26"/>
                <a:gd name="T46" fmla="*/ 23 w 49"/>
                <a:gd name="T47" fmla="*/ 23 h 26"/>
                <a:gd name="T48" fmla="*/ 23 w 49"/>
                <a:gd name="T49" fmla="*/ 19 h 26"/>
                <a:gd name="T50" fmla="*/ 19 w 49"/>
                <a:gd name="T51" fmla="*/ 19 h 26"/>
                <a:gd name="T52" fmla="*/ 19 w 49"/>
                <a:gd name="T53" fmla="*/ 19 h 26"/>
                <a:gd name="T54" fmla="*/ 15 w 49"/>
                <a:gd name="T55" fmla="*/ 15 h 26"/>
                <a:gd name="T56" fmla="*/ 26 w 49"/>
                <a:gd name="T57" fmla="*/ 15 h 26"/>
                <a:gd name="T58" fmla="*/ 26 w 49"/>
                <a:gd name="T59" fmla="*/ 15 h 26"/>
                <a:gd name="T60" fmla="*/ 23 w 49"/>
                <a:gd name="T61" fmla="*/ 15 h 26"/>
                <a:gd name="T62" fmla="*/ 19 w 49"/>
                <a:gd name="T63" fmla="*/ 15 h 26"/>
                <a:gd name="T64" fmla="*/ 15 w 49"/>
                <a:gd name="T65" fmla="*/ 15 h 26"/>
                <a:gd name="T66" fmla="*/ 12 w 49"/>
                <a:gd name="T67" fmla="*/ 15 h 26"/>
                <a:gd name="T68" fmla="*/ 12 w 49"/>
                <a:gd name="T69" fmla="*/ 15 h 26"/>
                <a:gd name="T70" fmla="*/ 8 w 49"/>
                <a:gd name="T71" fmla="*/ 15 h 26"/>
                <a:gd name="T72" fmla="*/ 4 w 49"/>
                <a:gd name="T73" fmla="*/ 12 h 26"/>
                <a:gd name="T74" fmla="*/ 8 w 49"/>
                <a:gd name="T75" fmla="*/ 8 h 26"/>
                <a:gd name="T76" fmla="*/ 4 w 49"/>
                <a:gd name="T77" fmla="*/ 8 h 26"/>
                <a:gd name="T78" fmla="*/ 0 w 49"/>
                <a:gd name="T79" fmla="*/ 8 h 26"/>
                <a:gd name="T80" fmla="*/ 0 w 49"/>
                <a:gd name="T81" fmla="*/ 8 h 26"/>
                <a:gd name="T82" fmla="*/ 0 w 49"/>
                <a:gd name="T83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26">
                  <a:moveTo>
                    <a:pt x="0" y="8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1" y="19"/>
                  </a:lnTo>
                  <a:lnTo>
                    <a:pt x="37" y="23"/>
                  </a:lnTo>
                  <a:lnTo>
                    <a:pt x="34" y="23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4" y="12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9" name="Freeform 121"/>
            <p:cNvSpPr/>
            <p:nvPr/>
          </p:nvSpPr>
          <p:spPr bwMode="auto">
            <a:xfrm>
              <a:off x="3988089" y="2927649"/>
              <a:ext cx="153109" cy="133810"/>
            </a:xfrm>
            <a:custGeom>
              <a:avLst/>
              <a:gdLst>
                <a:gd name="T0" fmla="*/ 4 w 119"/>
                <a:gd name="T1" fmla="*/ 23 h 104"/>
                <a:gd name="T2" fmla="*/ 11 w 119"/>
                <a:gd name="T3" fmla="*/ 19 h 104"/>
                <a:gd name="T4" fmla="*/ 19 w 119"/>
                <a:gd name="T5" fmla="*/ 19 h 104"/>
                <a:gd name="T6" fmla="*/ 19 w 119"/>
                <a:gd name="T7" fmla="*/ 12 h 104"/>
                <a:gd name="T8" fmla="*/ 19 w 119"/>
                <a:gd name="T9" fmla="*/ 4 h 104"/>
                <a:gd name="T10" fmla="*/ 19 w 119"/>
                <a:gd name="T11" fmla="*/ 0 h 104"/>
                <a:gd name="T12" fmla="*/ 37 w 119"/>
                <a:gd name="T13" fmla="*/ 4 h 104"/>
                <a:gd name="T14" fmla="*/ 44 w 119"/>
                <a:gd name="T15" fmla="*/ 4 h 104"/>
                <a:gd name="T16" fmla="*/ 52 w 119"/>
                <a:gd name="T17" fmla="*/ 4 h 104"/>
                <a:gd name="T18" fmla="*/ 59 w 119"/>
                <a:gd name="T19" fmla="*/ 8 h 104"/>
                <a:gd name="T20" fmla="*/ 63 w 119"/>
                <a:gd name="T21" fmla="*/ 12 h 104"/>
                <a:gd name="T22" fmla="*/ 67 w 119"/>
                <a:gd name="T23" fmla="*/ 12 h 104"/>
                <a:gd name="T24" fmla="*/ 74 w 119"/>
                <a:gd name="T25" fmla="*/ 12 h 104"/>
                <a:gd name="T26" fmla="*/ 81 w 119"/>
                <a:gd name="T27" fmla="*/ 12 h 104"/>
                <a:gd name="T28" fmla="*/ 85 w 119"/>
                <a:gd name="T29" fmla="*/ 8 h 104"/>
                <a:gd name="T30" fmla="*/ 93 w 119"/>
                <a:gd name="T31" fmla="*/ 8 h 104"/>
                <a:gd name="T32" fmla="*/ 96 w 119"/>
                <a:gd name="T33" fmla="*/ 8 h 104"/>
                <a:gd name="T34" fmla="*/ 100 w 119"/>
                <a:gd name="T35" fmla="*/ 12 h 104"/>
                <a:gd name="T36" fmla="*/ 104 w 119"/>
                <a:gd name="T37" fmla="*/ 19 h 104"/>
                <a:gd name="T38" fmla="*/ 107 w 119"/>
                <a:gd name="T39" fmla="*/ 19 h 104"/>
                <a:gd name="T40" fmla="*/ 104 w 119"/>
                <a:gd name="T41" fmla="*/ 26 h 104"/>
                <a:gd name="T42" fmla="*/ 107 w 119"/>
                <a:gd name="T43" fmla="*/ 30 h 104"/>
                <a:gd name="T44" fmla="*/ 111 w 119"/>
                <a:gd name="T45" fmla="*/ 26 h 104"/>
                <a:gd name="T46" fmla="*/ 111 w 119"/>
                <a:gd name="T47" fmla="*/ 30 h 104"/>
                <a:gd name="T48" fmla="*/ 115 w 119"/>
                <a:gd name="T49" fmla="*/ 34 h 104"/>
                <a:gd name="T50" fmla="*/ 119 w 119"/>
                <a:gd name="T51" fmla="*/ 38 h 104"/>
                <a:gd name="T52" fmla="*/ 111 w 119"/>
                <a:gd name="T53" fmla="*/ 41 h 104"/>
                <a:gd name="T54" fmla="*/ 111 w 119"/>
                <a:gd name="T55" fmla="*/ 41 h 104"/>
                <a:gd name="T56" fmla="*/ 111 w 119"/>
                <a:gd name="T57" fmla="*/ 52 h 104"/>
                <a:gd name="T58" fmla="*/ 111 w 119"/>
                <a:gd name="T59" fmla="*/ 60 h 104"/>
                <a:gd name="T60" fmla="*/ 115 w 119"/>
                <a:gd name="T61" fmla="*/ 64 h 104"/>
                <a:gd name="T62" fmla="*/ 111 w 119"/>
                <a:gd name="T63" fmla="*/ 64 h 104"/>
                <a:gd name="T64" fmla="*/ 111 w 119"/>
                <a:gd name="T65" fmla="*/ 71 h 104"/>
                <a:gd name="T66" fmla="*/ 115 w 119"/>
                <a:gd name="T67" fmla="*/ 75 h 104"/>
                <a:gd name="T68" fmla="*/ 107 w 119"/>
                <a:gd name="T69" fmla="*/ 82 h 104"/>
                <a:gd name="T70" fmla="*/ 107 w 119"/>
                <a:gd name="T71" fmla="*/ 90 h 104"/>
                <a:gd name="T72" fmla="*/ 100 w 119"/>
                <a:gd name="T73" fmla="*/ 97 h 104"/>
                <a:gd name="T74" fmla="*/ 78 w 119"/>
                <a:gd name="T75" fmla="*/ 104 h 104"/>
                <a:gd name="T76" fmla="*/ 67 w 119"/>
                <a:gd name="T77" fmla="*/ 101 h 104"/>
                <a:gd name="T78" fmla="*/ 63 w 119"/>
                <a:gd name="T79" fmla="*/ 93 h 104"/>
                <a:gd name="T80" fmla="*/ 63 w 119"/>
                <a:gd name="T81" fmla="*/ 93 h 104"/>
                <a:gd name="T82" fmla="*/ 70 w 119"/>
                <a:gd name="T83" fmla="*/ 67 h 104"/>
                <a:gd name="T84" fmla="*/ 70 w 119"/>
                <a:gd name="T85" fmla="*/ 64 h 104"/>
                <a:gd name="T86" fmla="*/ 70 w 119"/>
                <a:gd name="T87" fmla="*/ 60 h 104"/>
                <a:gd name="T88" fmla="*/ 67 w 119"/>
                <a:gd name="T89" fmla="*/ 56 h 104"/>
                <a:gd name="T90" fmla="*/ 63 w 119"/>
                <a:gd name="T91" fmla="*/ 49 h 104"/>
                <a:gd name="T92" fmla="*/ 59 w 119"/>
                <a:gd name="T93" fmla="*/ 41 h 104"/>
                <a:gd name="T94" fmla="*/ 41 w 119"/>
                <a:gd name="T95" fmla="*/ 41 h 104"/>
                <a:gd name="T96" fmla="*/ 37 w 119"/>
                <a:gd name="T97" fmla="*/ 49 h 104"/>
                <a:gd name="T98" fmla="*/ 30 w 119"/>
                <a:gd name="T99" fmla="*/ 52 h 104"/>
                <a:gd name="T100" fmla="*/ 26 w 119"/>
                <a:gd name="T101" fmla="*/ 52 h 104"/>
                <a:gd name="T102" fmla="*/ 19 w 119"/>
                <a:gd name="T103" fmla="*/ 45 h 104"/>
                <a:gd name="T104" fmla="*/ 15 w 119"/>
                <a:gd name="T105" fmla="*/ 45 h 104"/>
                <a:gd name="T106" fmla="*/ 15 w 119"/>
                <a:gd name="T107" fmla="*/ 41 h 104"/>
                <a:gd name="T108" fmla="*/ 11 w 119"/>
                <a:gd name="T109" fmla="*/ 41 h 104"/>
                <a:gd name="T110" fmla="*/ 7 w 119"/>
                <a:gd name="T111" fmla="*/ 41 h 104"/>
                <a:gd name="T112" fmla="*/ 4 w 119"/>
                <a:gd name="T113" fmla="*/ 30 h 104"/>
                <a:gd name="T114" fmla="*/ 0 w 119"/>
                <a:gd name="T115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104">
                  <a:moveTo>
                    <a:pt x="0" y="26"/>
                  </a:moveTo>
                  <a:lnTo>
                    <a:pt x="4" y="23"/>
                  </a:lnTo>
                  <a:lnTo>
                    <a:pt x="7" y="23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8"/>
                  </a:lnTo>
                  <a:lnTo>
                    <a:pt x="89" y="8"/>
                  </a:lnTo>
                  <a:lnTo>
                    <a:pt x="93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07" y="23"/>
                  </a:lnTo>
                  <a:lnTo>
                    <a:pt x="104" y="26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07" y="26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1" y="60"/>
                  </a:lnTo>
                  <a:lnTo>
                    <a:pt x="115" y="60"/>
                  </a:lnTo>
                  <a:lnTo>
                    <a:pt x="115" y="64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1" y="67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75"/>
                  </a:lnTo>
                  <a:lnTo>
                    <a:pt x="107" y="82"/>
                  </a:lnTo>
                  <a:lnTo>
                    <a:pt x="107" y="82"/>
                  </a:lnTo>
                  <a:lnTo>
                    <a:pt x="104" y="86"/>
                  </a:lnTo>
                  <a:lnTo>
                    <a:pt x="107" y="90"/>
                  </a:lnTo>
                  <a:lnTo>
                    <a:pt x="104" y="93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78" y="104"/>
                  </a:lnTo>
                  <a:lnTo>
                    <a:pt x="70" y="101"/>
                  </a:lnTo>
                  <a:lnTo>
                    <a:pt x="67" y="101"/>
                  </a:lnTo>
                  <a:lnTo>
                    <a:pt x="63" y="97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70" y="86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7" y="56"/>
                  </a:lnTo>
                  <a:lnTo>
                    <a:pt x="70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59" y="41"/>
                  </a:lnTo>
                  <a:lnTo>
                    <a:pt x="48" y="41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7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2"/>
                  </a:lnTo>
                  <a:lnTo>
                    <a:pt x="22" y="49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0" name="Freeform 122"/>
            <p:cNvSpPr>
              <a:spLocks noEditPoints="1"/>
            </p:cNvSpPr>
            <p:nvPr/>
          </p:nvSpPr>
          <p:spPr bwMode="auto">
            <a:xfrm>
              <a:off x="4021540" y="2980401"/>
              <a:ext cx="56612" cy="66905"/>
            </a:xfrm>
            <a:custGeom>
              <a:avLst/>
              <a:gdLst>
                <a:gd name="T0" fmla="*/ 11 w 44"/>
                <a:gd name="T1" fmla="*/ 45 h 52"/>
                <a:gd name="T2" fmla="*/ 11 w 44"/>
                <a:gd name="T3" fmla="*/ 41 h 52"/>
                <a:gd name="T4" fmla="*/ 11 w 44"/>
                <a:gd name="T5" fmla="*/ 41 h 52"/>
                <a:gd name="T6" fmla="*/ 7 w 44"/>
                <a:gd name="T7" fmla="*/ 41 h 52"/>
                <a:gd name="T8" fmla="*/ 7 w 44"/>
                <a:gd name="T9" fmla="*/ 41 h 52"/>
                <a:gd name="T10" fmla="*/ 7 w 44"/>
                <a:gd name="T11" fmla="*/ 41 h 52"/>
                <a:gd name="T12" fmla="*/ 11 w 44"/>
                <a:gd name="T13" fmla="*/ 45 h 52"/>
                <a:gd name="T14" fmla="*/ 11 w 44"/>
                <a:gd name="T15" fmla="*/ 45 h 52"/>
                <a:gd name="T16" fmla="*/ 11 w 44"/>
                <a:gd name="T17" fmla="*/ 45 h 52"/>
                <a:gd name="T18" fmla="*/ 4 w 44"/>
                <a:gd name="T19" fmla="*/ 11 h 52"/>
                <a:gd name="T20" fmla="*/ 4 w 44"/>
                <a:gd name="T21" fmla="*/ 11 h 52"/>
                <a:gd name="T22" fmla="*/ 11 w 44"/>
                <a:gd name="T23" fmla="*/ 11 h 52"/>
                <a:gd name="T24" fmla="*/ 11 w 44"/>
                <a:gd name="T25" fmla="*/ 8 h 52"/>
                <a:gd name="T26" fmla="*/ 15 w 44"/>
                <a:gd name="T27" fmla="*/ 4 h 52"/>
                <a:gd name="T28" fmla="*/ 15 w 44"/>
                <a:gd name="T29" fmla="*/ 0 h 52"/>
                <a:gd name="T30" fmla="*/ 22 w 44"/>
                <a:gd name="T31" fmla="*/ 0 h 52"/>
                <a:gd name="T32" fmla="*/ 33 w 44"/>
                <a:gd name="T33" fmla="*/ 0 h 52"/>
                <a:gd name="T34" fmla="*/ 37 w 44"/>
                <a:gd name="T35" fmla="*/ 4 h 52"/>
                <a:gd name="T36" fmla="*/ 37 w 44"/>
                <a:gd name="T37" fmla="*/ 8 h 52"/>
                <a:gd name="T38" fmla="*/ 44 w 44"/>
                <a:gd name="T39" fmla="*/ 11 h 52"/>
                <a:gd name="T40" fmla="*/ 41 w 44"/>
                <a:gd name="T41" fmla="*/ 15 h 52"/>
                <a:gd name="T42" fmla="*/ 44 w 44"/>
                <a:gd name="T43" fmla="*/ 19 h 52"/>
                <a:gd name="T44" fmla="*/ 44 w 44"/>
                <a:gd name="T45" fmla="*/ 19 h 52"/>
                <a:gd name="T46" fmla="*/ 44 w 44"/>
                <a:gd name="T47" fmla="*/ 23 h 52"/>
                <a:gd name="T48" fmla="*/ 44 w 44"/>
                <a:gd name="T49" fmla="*/ 23 h 52"/>
                <a:gd name="T50" fmla="*/ 44 w 44"/>
                <a:gd name="T51" fmla="*/ 26 h 52"/>
                <a:gd name="T52" fmla="*/ 44 w 44"/>
                <a:gd name="T53" fmla="*/ 26 h 52"/>
                <a:gd name="T54" fmla="*/ 44 w 44"/>
                <a:gd name="T55" fmla="*/ 45 h 52"/>
                <a:gd name="T56" fmla="*/ 37 w 44"/>
                <a:gd name="T57" fmla="*/ 52 h 52"/>
                <a:gd name="T58" fmla="*/ 33 w 44"/>
                <a:gd name="T59" fmla="*/ 49 h 52"/>
                <a:gd name="T60" fmla="*/ 30 w 44"/>
                <a:gd name="T61" fmla="*/ 49 h 52"/>
                <a:gd name="T62" fmla="*/ 18 w 44"/>
                <a:gd name="T63" fmla="*/ 45 h 52"/>
                <a:gd name="T64" fmla="*/ 15 w 44"/>
                <a:gd name="T65" fmla="*/ 45 h 52"/>
                <a:gd name="T66" fmla="*/ 15 w 44"/>
                <a:gd name="T67" fmla="*/ 45 h 52"/>
                <a:gd name="T68" fmla="*/ 15 w 44"/>
                <a:gd name="T69" fmla="*/ 41 h 52"/>
                <a:gd name="T70" fmla="*/ 11 w 44"/>
                <a:gd name="T71" fmla="*/ 37 h 52"/>
                <a:gd name="T72" fmla="*/ 15 w 44"/>
                <a:gd name="T73" fmla="*/ 37 h 52"/>
                <a:gd name="T74" fmla="*/ 15 w 44"/>
                <a:gd name="T75" fmla="*/ 37 h 52"/>
                <a:gd name="T76" fmla="*/ 11 w 44"/>
                <a:gd name="T77" fmla="*/ 37 h 52"/>
                <a:gd name="T78" fmla="*/ 7 w 44"/>
                <a:gd name="T79" fmla="*/ 34 h 52"/>
                <a:gd name="T80" fmla="*/ 7 w 44"/>
                <a:gd name="T81" fmla="*/ 30 h 52"/>
                <a:gd name="T82" fmla="*/ 4 w 44"/>
                <a:gd name="T83" fmla="*/ 26 h 52"/>
                <a:gd name="T84" fmla="*/ 0 w 44"/>
                <a:gd name="T85" fmla="*/ 26 h 52"/>
                <a:gd name="T86" fmla="*/ 0 w 44"/>
                <a:gd name="T87" fmla="*/ 23 h 52"/>
                <a:gd name="T88" fmla="*/ 4 w 44"/>
                <a:gd name="T89" fmla="*/ 19 h 52"/>
                <a:gd name="T90" fmla="*/ 0 w 44"/>
                <a:gd name="T91" fmla="*/ 19 h 52"/>
                <a:gd name="T92" fmla="*/ 0 w 44"/>
                <a:gd name="T93" fmla="*/ 15 h 52"/>
                <a:gd name="T94" fmla="*/ 4 w 44"/>
                <a:gd name="T95" fmla="*/ 11 h 52"/>
                <a:gd name="T96" fmla="*/ 4 w 44"/>
                <a:gd name="T9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" h="52">
                  <a:moveTo>
                    <a:pt x="11" y="45"/>
                  </a:move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44" y="11"/>
                  </a:lnTo>
                  <a:lnTo>
                    <a:pt x="41" y="15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37" y="52"/>
                  </a:lnTo>
                  <a:lnTo>
                    <a:pt x="33" y="49"/>
                  </a:lnTo>
                  <a:lnTo>
                    <a:pt x="30" y="49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1" name="Freeform 123"/>
            <p:cNvSpPr/>
            <p:nvPr/>
          </p:nvSpPr>
          <p:spPr bwMode="auto">
            <a:xfrm>
              <a:off x="4060141" y="3009994"/>
              <a:ext cx="84918" cy="81058"/>
            </a:xfrm>
            <a:custGeom>
              <a:avLst/>
              <a:gdLst>
                <a:gd name="T0" fmla="*/ 0 w 66"/>
                <a:gd name="T1" fmla="*/ 26 h 63"/>
                <a:gd name="T2" fmla="*/ 0 w 66"/>
                <a:gd name="T3" fmla="*/ 26 h 63"/>
                <a:gd name="T4" fmla="*/ 3 w 66"/>
                <a:gd name="T5" fmla="*/ 22 h 63"/>
                <a:gd name="T6" fmla="*/ 7 w 66"/>
                <a:gd name="T7" fmla="*/ 18 h 63"/>
                <a:gd name="T8" fmla="*/ 11 w 66"/>
                <a:gd name="T9" fmla="*/ 14 h 63"/>
                <a:gd name="T10" fmla="*/ 11 w 66"/>
                <a:gd name="T11" fmla="*/ 14 h 63"/>
                <a:gd name="T12" fmla="*/ 11 w 66"/>
                <a:gd name="T13" fmla="*/ 11 h 63"/>
                <a:gd name="T14" fmla="*/ 14 w 66"/>
                <a:gd name="T15" fmla="*/ 7 h 63"/>
                <a:gd name="T16" fmla="*/ 14 w 66"/>
                <a:gd name="T17" fmla="*/ 7 h 63"/>
                <a:gd name="T18" fmla="*/ 14 w 66"/>
                <a:gd name="T19" fmla="*/ 3 h 63"/>
                <a:gd name="T20" fmla="*/ 18 w 66"/>
                <a:gd name="T21" fmla="*/ 0 h 63"/>
                <a:gd name="T22" fmla="*/ 18 w 66"/>
                <a:gd name="T23" fmla="*/ 3 h 63"/>
                <a:gd name="T24" fmla="*/ 25 w 66"/>
                <a:gd name="T25" fmla="*/ 0 h 63"/>
                <a:gd name="T26" fmla="*/ 29 w 66"/>
                <a:gd name="T27" fmla="*/ 0 h 63"/>
                <a:gd name="T28" fmla="*/ 33 w 66"/>
                <a:gd name="T29" fmla="*/ 3 h 63"/>
                <a:gd name="T30" fmla="*/ 37 w 66"/>
                <a:gd name="T31" fmla="*/ 7 h 63"/>
                <a:gd name="T32" fmla="*/ 33 w 66"/>
                <a:gd name="T33" fmla="*/ 11 h 63"/>
                <a:gd name="T34" fmla="*/ 33 w 66"/>
                <a:gd name="T35" fmla="*/ 14 h 63"/>
                <a:gd name="T36" fmla="*/ 37 w 66"/>
                <a:gd name="T37" fmla="*/ 18 h 63"/>
                <a:gd name="T38" fmla="*/ 40 w 66"/>
                <a:gd name="T39" fmla="*/ 18 h 63"/>
                <a:gd name="T40" fmla="*/ 44 w 66"/>
                <a:gd name="T41" fmla="*/ 14 h 63"/>
                <a:gd name="T42" fmla="*/ 48 w 66"/>
                <a:gd name="T43" fmla="*/ 14 h 63"/>
                <a:gd name="T44" fmla="*/ 48 w 66"/>
                <a:gd name="T45" fmla="*/ 18 h 63"/>
                <a:gd name="T46" fmla="*/ 51 w 66"/>
                <a:gd name="T47" fmla="*/ 18 h 63"/>
                <a:gd name="T48" fmla="*/ 48 w 66"/>
                <a:gd name="T49" fmla="*/ 22 h 63"/>
                <a:gd name="T50" fmla="*/ 51 w 66"/>
                <a:gd name="T51" fmla="*/ 26 h 63"/>
                <a:gd name="T52" fmla="*/ 48 w 66"/>
                <a:gd name="T53" fmla="*/ 29 h 63"/>
                <a:gd name="T54" fmla="*/ 44 w 66"/>
                <a:gd name="T55" fmla="*/ 33 h 63"/>
                <a:gd name="T56" fmla="*/ 48 w 66"/>
                <a:gd name="T57" fmla="*/ 33 h 63"/>
                <a:gd name="T58" fmla="*/ 48 w 66"/>
                <a:gd name="T59" fmla="*/ 37 h 63"/>
                <a:gd name="T60" fmla="*/ 51 w 66"/>
                <a:gd name="T61" fmla="*/ 33 h 63"/>
                <a:gd name="T62" fmla="*/ 51 w 66"/>
                <a:gd name="T63" fmla="*/ 33 h 63"/>
                <a:gd name="T64" fmla="*/ 55 w 66"/>
                <a:gd name="T65" fmla="*/ 37 h 63"/>
                <a:gd name="T66" fmla="*/ 59 w 66"/>
                <a:gd name="T67" fmla="*/ 37 h 63"/>
                <a:gd name="T68" fmla="*/ 59 w 66"/>
                <a:gd name="T69" fmla="*/ 37 h 63"/>
                <a:gd name="T70" fmla="*/ 59 w 66"/>
                <a:gd name="T71" fmla="*/ 40 h 63"/>
                <a:gd name="T72" fmla="*/ 63 w 66"/>
                <a:gd name="T73" fmla="*/ 40 h 63"/>
                <a:gd name="T74" fmla="*/ 66 w 66"/>
                <a:gd name="T75" fmla="*/ 40 h 63"/>
                <a:gd name="T76" fmla="*/ 66 w 66"/>
                <a:gd name="T77" fmla="*/ 44 h 63"/>
                <a:gd name="T78" fmla="*/ 63 w 66"/>
                <a:gd name="T79" fmla="*/ 48 h 63"/>
                <a:gd name="T80" fmla="*/ 66 w 66"/>
                <a:gd name="T81" fmla="*/ 48 h 63"/>
                <a:gd name="T82" fmla="*/ 63 w 66"/>
                <a:gd name="T83" fmla="*/ 51 h 63"/>
                <a:gd name="T84" fmla="*/ 63 w 66"/>
                <a:gd name="T85" fmla="*/ 51 h 63"/>
                <a:gd name="T86" fmla="*/ 63 w 66"/>
                <a:gd name="T87" fmla="*/ 55 h 63"/>
                <a:gd name="T88" fmla="*/ 63 w 66"/>
                <a:gd name="T89" fmla="*/ 59 h 63"/>
                <a:gd name="T90" fmla="*/ 63 w 66"/>
                <a:gd name="T91" fmla="*/ 63 h 63"/>
                <a:gd name="T92" fmla="*/ 63 w 66"/>
                <a:gd name="T93" fmla="*/ 63 h 63"/>
                <a:gd name="T94" fmla="*/ 48 w 66"/>
                <a:gd name="T95" fmla="*/ 59 h 63"/>
                <a:gd name="T96" fmla="*/ 37 w 66"/>
                <a:gd name="T97" fmla="*/ 51 h 63"/>
                <a:gd name="T98" fmla="*/ 33 w 66"/>
                <a:gd name="T99" fmla="*/ 51 h 63"/>
                <a:gd name="T100" fmla="*/ 22 w 66"/>
                <a:gd name="T101" fmla="*/ 40 h 63"/>
                <a:gd name="T102" fmla="*/ 14 w 66"/>
                <a:gd name="T103" fmla="*/ 37 h 63"/>
                <a:gd name="T104" fmla="*/ 11 w 66"/>
                <a:gd name="T105" fmla="*/ 37 h 63"/>
                <a:gd name="T106" fmla="*/ 7 w 66"/>
                <a:gd name="T107" fmla="*/ 33 h 63"/>
                <a:gd name="T108" fmla="*/ 7 w 66"/>
                <a:gd name="T109" fmla="*/ 29 h 63"/>
                <a:gd name="T110" fmla="*/ 7 w 66"/>
                <a:gd name="T111" fmla="*/ 29 h 63"/>
                <a:gd name="T112" fmla="*/ 3 w 66"/>
                <a:gd name="T113" fmla="*/ 26 h 63"/>
                <a:gd name="T114" fmla="*/ 0 w 66"/>
                <a:gd name="T115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" h="63">
                  <a:moveTo>
                    <a:pt x="0" y="26"/>
                  </a:moveTo>
                  <a:lnTo>
                    <a:pt x="0" y="26"/>
                  </a:lnTo>
                  <a:lnTo>
                    <a:pt x="3" y="22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48" y="22"/>
                  </a:lnTo>
                  <a:lnTo>
                    <a:pt x="51" y="26"/>
                  </a:lnTo>
                  <a:lnTo>
                    <a:pt x="48" y="29"/>
                  </a:lnTo>
                  <a:lnTo>
                    <a:pt x="44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5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3" y="55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48" y="59"/>
                  </a:lnTo>
                  <a:lnTo>
                    <a:pt x="37" y="51"/>
                  </a:lnTo>
                  <a:lnTo>
                    <a:pt x="33" y="51"/>
                  </a:lnTo>
                  <a:lnTo>
                    <a:pt x="22" y="40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2" name="Freeform 124"/>
            <p:cNvSpPr/>
            <p:nvPr/>
          </p:nvSpPr>
          <p:spPr bwMode="auto">
            <a:xfrm>
              <a:off x="4116751" y="2966247"/>
              <a:ext cx="133810" cy="128663"/>
            </a:xfrm>
            <a:custGeom>
              <a:avLst/>
              <a:gdLst>
                <a:gd name="T0" fmla="*/ 19 w 104"/>
                <a:gd name="T1" fmla="*/ 97 h 100"/>
                <a:gd name="T2" fmla="*/ 19 w 104"/>
                <a:gd name="T3" fmla="*/ 89 h 100"/>
                <a:gd name="T4" fmla="*/ 19 w 104"/>
                <a:gd name="T5" fmla="*/ 85 h 100"/>
                <a:gd name="T6" fmla="*/ 19 w 104"/>
                <a:gd name="T7" fmla="*/ 82 h 100"/>
                <a:gd name="T8" fmla="*/ 22 w 104"/>
                <a:gd name="T9" fmla="*/ 74 h 100"/>
                <a:gd name="T10" fmla="*/ 15 w 104"/>
                <a:gd name="T11" fmla="*/ 74 h 100"/>
                <a:gd name="T12" fmla="*/ 15 w 104"/>
                <a:gd name="T13" fmla="*/ 71 h 100"/>
                <a:gd name="T14" fmla="*/ 7 w 104"/>
                <a:gd name="T15" fmla="*/ 67 h 100"/>
                <a:gd name="T16" fmla="*/ 4 w 104"/>
                <a:gd name="T17" fmla="*/ 71 h 100"/>
                <a:gd name="T18" fmla="*/ 0 w 104"/>
                <a:gd name="T19" fmla="*/ 67 h 100"/>
                <a:gd name="T20" fmla="*/ 7 w 104"/>
                <a:gd name="T21" fmla="*/ 60 h 100"/>
                <a:gd name="T22" fmla="*/ 7 w 104"/>
                <a:gd name="T23" fmla="*/ 52 h 100"/>
                <a:gd name="T24" fmla="*/ 15 w 104"/>
                <a:gd name="T25" fmla="*/ 45 h 100"/>
                <a:gd name="T26" fmla="*/ 11 w 104"/>
                <a:gd name="T27" fmla="*/ 41 h 100"/>
                <a:gd name="T28" fmla="*/ 11 w 104"/>
                <a:gd name="T29" fmla="*/ 34 h 100"/>
                <a:gd name="T30" fmla="*/ 15 w 104"/>
                <a:gd name="T31" fmla="*/ 34 h 100"/>
                <a:gd name="T32" fmla="*/ 11 w 104"/>
                <a:gd name="T33" fmla="*/ 30 h 100"/>
                <a:gd name="T34" fmla="*/ 11 w 104"/>
                <a:gd name="T35" fmla="*/ 22 h 100"/>
                <a:gd name="T36" fmla="*/ 11 w 104"/>
                <a:gd name="T37" fmla="*/ 11 h 100"/>
                <a:gd name="T38" fmla="*/ 11 w 104"/>
                <a:gd name="T39" fmla="*/ 11 h 100"/>
                <a:gd name="T40" fmla="*/ 22 w 104"/>
                <a:gd name="T41" fmla="*/ 4 h 100"/>
                <a:gd name="T42" fmla="*/ 26 w 104"/>
                <a:gd name="T43" fmla="*/ 8 h 100"/>
                <a:gd name="T44" fmla="*/ 37 w 104"/>
                <a:gd name="T45" fmla="*/ 4 h 100"/>
                <a:gd name="T46" fmla="*/ 41 w 104"/>
                <a:gd name="T47" fmla="*/ 4 h 100"/>
                <a:gd name="T48" fmla="*/ 44 w 104"/>
                <a:gd name="T49" fmla="*/ 4 h 100"/>
                <a:gd name="T50" fmla="*/ 52 w 104"/>
                <a:gd name="T51" fmla="*/ 8 h 100"/>
                <a:gd name="T52" fmla="*/ 56 w 104"/>
                <a:gd name="T53" fmla="*/ 0 h 100"/>
                <a:gd name="T54" fmla="*/ 67 w 104"/>
                <a:gd name="T55" fmla="*/ 8 h 100"/>
                <a:gd name="T56" fmla="*/ 70 w 104"/>
                <a:gd name="T57" fmla="*/ 8 h 100"/>
                <a:gd name="T58" fmla="*/ 78 w 104"/>
                <a:gd name="T59" fmla="*/ 11 h 100"/>
                <a:gd name="T60" fmla="*/ 85 w 104"/>
                <a:gd name="T61" fmla="*/ 15 h 100"/>
                <a:gd name="T62" fmla="*/ 93 w 104"/>
                <a:gd name="T63" fmla="*/ 11 h 100"/>
                <a:gd name="T64" fmla="*/ 96 w 104"/>
                <a:gd name="T65" fmla="*/ 15 h 100"/>
                <a:gd name="T66" fmla="*/ 100 w 104"/>
                <a:gd name="T67" fmla="*/ 15 h 100"/>
                <a:gd name="T68" fmla="*/ 100 w 104"/>
                <a:gd name="T69" fmla="*/ 22 h 100"/>
                <a:gd name="T70" fmla="*/ 104 w 104"/>
                <a:gd name="T71" fmla="*/ 30 h 100"/>
                <a:gd name="T72" fmla="*/ 104 w 104"/>
                <a:gd name="T73" fmla="*/ 37 h 100"/>
                <a:gd name="T74" fmla="*/ 100 w 104"/>
                <a:gd name="T75" fmla="*/ 41 h 100"/>
                <a:gd name="T76" fmla="*/ 93 w 104"/>
                <a:gd name="T77" fmla="*/ 52 h 100"/>
                <a:gd name="T78" fmla="*/ 93 w 104"/>
                <a:gd name="T79" fmla="*/ 56 h 100"/>
                <a:gd name="T80" fmla="*/ 93 w 104"/>
                <a:gd name="T81" fmla="*/ 63 h 100"/>
                <a:gd name="T82" fmla="*/ 89 w 104"/>
                <a:gd name="T83" fmla="*/ 67 h 100"/>
                <a:gd name="T84" fmla="*/ 93 w 104"/>
                <a:gd name="T85" fmla="*/ 74 h 100"/>
                <a:gd name="T86" fmla="*/ 100 w 104"/>
                <a:gd name="T87" fmla="*/ 78 h 100"/>
                <a:gd name="T88" fmla="*/ 100 w 104"/>
                <a:gd name="T89" fmla="*/ 85 h 100"/>
                <a:gd name="T90" fmla="*/ 93 w 104"/>
                <a:gd name="T91" fmla="*/ 85 h 100"/>
                <a:gd name="T92" fmla="*/ 93 w 104"/>
                <a:gd name="T93" fmla="*/ 82 h 100"/>
                <a:gd name="T94" fmla="*/ 89 w 104"/>
                <a:gd name="T95" fmla="*/ 89 h 100"/>
                <a:gd name="T96" fmla="*/ 70 w 104"/>
                <a:gd name="T97" fmla="*/ 85 h 100"/>
                <a:gd name="T98" fmla="*/ 44 w 104"/>
                <a:gd name="T99" fmla="*/ 89 h 100"/>
                <a:gd name="T100" fmla="*/ 33 w 104"/>
                <a:gd name="T101" fmla="*/ 93 h 100"/>
                <a:gd name="T102" fmla="*/ 26 w 104"/>
                <a:gd name="T103" fmla="*/ 93 h 100"/>
                <a:gd name="T104" fmla="*/ 19 w 104"/>
                <a:gd name="T105" fmla="*/ 9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100">
                  <a:moveTo>
                    <a:pt x="19" y="97"/>
                  </a:moveTo>
                  <a:lnTo>
                    <a:pt x="19" y="97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2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4" y="63"/>
                  </a:lnTo>
                  <a:lnTo>
                    <a:pt x="7" y="60"/>
                  </a:lnTo>
                  <a:lnTo>
                    <a:pt x="4" y="56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6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104" y="30"/>
                  </a:lnTo>
                  <a:lnTo>
                    <a:pt x="104" y="34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00" y="41"/>
                  </a:lnTo>
                  <a:lnTo>
                    <a:pt x="93" y="48"/>
                  </a:lnTo>
                  <a:lnTo>
                    <a:pt x="93" y="52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3" y="60"/>
                  </a:lnTo>
                  <a:lnTo>
                    <a:pt x="93" y="63"/>
                  </a:lnTo>
                  <a:lnTo>
                    <a:pt x="89" y="67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74"/>
                  </a:lnTo>
                  <a:lnTo>
                    <a:pt x="96" y="78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93" y="82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78" y="85"/>
                  </a:lnTo>
                  <a:lnTo>
                    <a:pt x="70" y="85"/>
                  </a:lnTo>
                  <a:lnTo>
                    <a:pt x="48" y="85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33" y="93"/>
                  </a:lnTo>
                  <a:lnTo>
                    <a:pt x="30" y="93"/>
                  </a:lnTo>
                  <a:lnTo>
                    <a:pt x="26" y="93"/>
                  </a:lnTo>
                  <a:lnTo>
                    <a:pt x="22" y="100"/>
                  </a:lnTo>
                  <a:lnTo>
                    <a:pt x="19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3" name="Freeform 125"/>
            <p:cNvSpPr/>
            <p:nvPr/>
          </p:nvSpPr>
          <p:spPr bwMode="auto">
            <a:xfrm>
              <a:off x="4231263" y="2957242"/>
              <a:ext cx="90064" cy="128663"/>
            </a:xfrm>
            <a:custGeom>
              <a:avLst/>
              <a:gdLst>
                <a:gd name="T0" fmla="*/ 4 w 70"/>
                <a:gd name="T1" fmla="*/ 92 h 100"/>
                <a:gd name="T2" fmla="*/ 11 w 70"/>
                <a:gd name="T3" fmla="*/ 92 h 100"/>
                <a:gd name="T4" fmla="*/ 11 w 70"/>
                <a:gd name="T5" fmla="*/ 85 h 100"/>
                <a:gd name="T6" fmla="*/ 4 w 70"/>
                <a:gd name="T7" fmla="*/ 81 h 100"/>
                <a:gd name="T8" fmla="*/ 0 w 70"/>
                <a:gd name="T9" fmla="*/ 74 h 100"/>
                <a:gd name="T10" fmla="*/ 4 w 70"/>
                <a:gd name="T11" fmla="*/ 70 h 100"/>
                <a:gd name="T12" fmla="*/ 4 w 70"/>
                <a:gd name="T13" fmla="*/ 63 h 100"/>
                <a:gd name="T14" fmla="*/ 4 w 70"/>
                <a:gd name="T15" fmla="*/ 59 h 100"/>
                <a:gd name="T16" fmla="*/ 11 w 70"/>
                <a:gd name="T17" fmla="*/ 48 h 100"/>
                <a:gd name="T18" fmla="*/ 15 w 70"/>
                <a:gd name="T19" fmla="*/ 44 h 100"/>
                <a:gd name="T20" fmla="*/ 15 w 70"/>
                <a:gd name="T21" fmla="*/ 37 h 100"/>
                <a:gd name="T22" fmla="*/ 11 w 70"/>
                <a:gd name="T23" fmla="*/ 29 h 100"/>
                <a:gd name="T24" fmla="*/ 11 w 70"/>
                <a:gd name="T25" fmla="*/ 22 h 100"/>
                <a:gd name="T26" fmla="*/ 7 w 70"/>
                <a:gd name="T27" fmla="*/ 15 h 100"/>
                <a:gd name="T28" fmla="*/ 7 w 70"/>
                <a:gd name="T29" fmla="*/ 7 h 100"/>
                <a:gd name="T30" fmla="*/ 11 w 70"/>
                <a:gd name="T31" fmla="*/ 3 h 100"/>
                <a:gd name="T32" fmla="*/ 26 w 70"/>
                <a:gd name="T33" fmla="*/ 3 h 100"/>
                <a:gd name="T34" fmla="*/ 41 w 70"/>
                <a:gd name="T35" fmla="*/ 3 h 100"/>
                <a:gd name="T36" fmla="*/ 48 w 70"/>
                <a:gd name="T37" fmla="*/ 0 h 100"/>
                <a:gd name="T38" fmla="*/ 52 w 70"/>
                <a:gd name="T39" fmla="*/ 3 h 100"/>
                <a:gd name="T40" fmla="*/ 52 w 70"/>
                <a:gd name="T41" fmla="*/ 7 h 100"/>
                <a:gd name="T42" fmla="*/ 59 w 70"/>
                <a:gd name="T43" fmla="*/ 15 h 100"/>
                <a:gd name="T44" fmla="*/ 59 w 70"/>
                <a:gd name="T45" fmla="*/ 18 h 100"/>
                <a:gd name="T46" fmla="*/ 63 w 70"/>
                <a:gd name="T47" fmla="*/ 26 h 100"/>
                <a:gd name="T48" fmla="*/ 63 w 70"/>
                <a:gd name="T49" fmla="*/ 33 h 100"/>
                <a:gd name="T50" fmla="*/ 63 w 70"/>
                <a:gd name="T51" fmla="*/ 37 h 100"/>
                <a:gd name="T52" fmla="*/ 63 w 70"/>
                <a:gd name="T53" fmla="*/ 41 h 100"/>
                <a:gd name="T54" fmla="*/ 63 w 70"/>
                <a:gd name="T55" fmla="*/ 44 h 100"/>
                <a:gd name="T56" fmla="*/ 63 w 70"/>
                <a:gd name="T57" fmla="*/ 52 h 100"/>
                <a:gd name="T58" fmla="*/ 63 w 70"/>
                <a:gd name="T59" fmla="*/ 63 h 100"/>
                <a:gd name="T60" fmla="*/ 63 w 70"/>
                <a:gd name="T61" fmla="*/ 70 h 100"/>
                <a:gd name="T62" fmla="*/ 63 w 70"/>
                <a:gd name="T63" fmla="*/ 78 h 100"/>
                <a:gd name="T64" fmla="*/ 67 w 70"/>
                <a:gd name="T65" fmla="*/ 78 h 100"/>
                <a:gd name="T66" fmla="*/ 63 w 70"/>
                <a:gd name="T67" fmla="*/ 81 h 100"/>
                <a:gd name="T68" fmla="*/ 44 w 70"/>
                <a:gd name="T69" fmla="*/ 92 h 100"/>
                <a:gd name="T70" fmla="*/ 22 w 70"/>
                <a:gd name="T71" fmla="*/ 100 h 100"/>
                <a:gd name="T72" fmla="*/ 4 w 70"/>
                <a:gd name="T7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100">
                  <a:moveTo>
                    <a:pt x="4" y="92"/>
                  </a:moveTo>
                  <a:lnTo>
                    <a:pt x="4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1" y="89"/>
                  </a:lnTo>
                  <a:lnTo>
                    <a:pt x="11" y="85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4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5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7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3"/>
                  </a:lnTo>
                  <a:lnTo>
                    <a:pt x="11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3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7" y="59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63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63" y="81"/>
                  </a:lnTo>
                  <a:lnTo>
                    <a:pt x="52" y="85"/>
                  </a:lnTo>
                  <a:lnTo>
                    <a:pt x="44" y="92"/>
                  </a:lnTo>
                  <a:lnTo>
                    <a:pt x="33" y="92"/>
                  </a:lnTo>
                  <a:lnTo>
                    <a:pt x="22" y="100"/>
                  </a:lnTo>
                  <a:lnTo>
                    <a:pt x="15" y="96"/>
                  </a:lnTo>
                  <a:lnTo>
                    <a:pt x="4" y="96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4" name="Freeform 126"/>
            <p:cNvSpPr/>
            <p:nvPr/>
          </p:nvSpPr>
          <p:spPr bwMode="auto">
            <a:xfrm>
              <a:off x="4293020" y="2957242"/>
              <a:ext cx="42459" cy="104218"/>
            </a:xfrm>
            <a:custGeom>
              <a:avLst/>
              <a:gdLst>
                <a:gd name="T0" fmla="*/ 19 w 33"/>
                <a:gd name="T1" fmla="*/ 3 h 81"/>
                <a:gd name="T2" fmla="*/ 4 w 33"/>
                <a:gd name="T3" fmla="*/ 0 h 81"/>
                <a:gd name="T4" fmla="*/ 0 w 33"/>
                <a:gd name="T5" fmla="*/ 0 h 81"/>
                <a:gd name="T6" fmla="*/ 4 w 33"/>
                <a:gd name="T7" fmla="*/ 3 h 81"/>
                <a:gd name="T8" fmla="*/ 4 w 33"/>
                <a:gd name="T9" fmla="*/ 7 h 81"/>
                <a:gd name="T10" fmla="*/ 4 w 33"/>
                <a:gd name="T11" fmla="*/ 7 h 81"/>
                <a:gd name="T12" fmla="*/ 7 w 33"/>
                <a:gd name="T13" fmla="*/ 11 h 81"/>
                <a:gd name="T14" fmla="*/ 11 w 33"/>
                <a:gd name="T15" fmla="*/ 15 h 81"/>
                <a:gd name="T16" fmla="*/ 11 w 33"/>
                <a:gd name="T17" fmla="*/ 15 h 81"/>
                <a:gd name="T18" fmla="*/ 11 w 33"/>
                <a:gd name="T19" fmla="*/ 18 h 81"/>
                <a:gd name="T20" fmla="*/ 11 w 33"/>
                <a:gd name="T21" fmla="*/ 26 h 81"/>
                <a:gd name="T22" fmla="*/ 15 w 33"/>
                <a:gd name="T23" fmla="*/ 26 h 81"/>
                <a:gd name="T24" fmla="*/ 15 w 33"/>
                <a:gd name="T25" fmla="*/ 26 h 81"/>
                <a:gd name="T26" fmla="*/ 15 w 33"/>
                <a:gd name="T27" fmla="*/ 33 h 81"/>
                <a:gd name="T28" fmla="*/ 15 w 33"/>
                <a:gd name="T29" fmla="*/ 33 h 81"/>
                <a:gd name="T30" fmla="*/ 15 w 33"/>
                <a:gd name="T31" fmla="*/ 37 h 81"/>
                <a:gd name="T32" fmla="*/ 15 w 33"/>
                <a:gd name="T33" fmla="*/ 37 h 81"/>
                <a:gd name="T34" fmla="*/ 15 w 33"/>
                <a:gd name="T35" fmla="*/ 41 h 81"/>
                <a:gd name="T36" fmla="*/ 15 w 33"/>
                <a:gd name="T37" fmla="*/ 41 h 81"/>
                <a:gd name="T38" fmla="*/ 15 w 33"/>
                <a:gd name="T39" fmla="*/ 44 h 81"/>
                <a:gd name="T40" fmla="*/ 15 w 33"/>
                <a:gd name="T41" fmla="*/ 48 h 81"/>
                <a:gd name="T42" fmla="*/ 15 w 33"/>
                <a:gd name="T43" fmla="*/ 52 h 81"/>
                <a:gd name="T44" fmla="*/ 19 w 33"/>
                <a:gd name="T45" fmla="*/ 59 h 81"/>
                <a:gd name="T46" fmla="*/ 15 w 33"/>
                <a:gd name="T47" fmla="*/ 63 h 81"/>
                <a:gd name="T48" fmla="*/ 15 w 33"/>
                <a:gd name="T49" fmla="*/ 67 h 81"/>
                <a:gd name="T50" fmla="*/ 15 w 33"/>
                <a:gd name="T51" fmla="*/ 70 h 81"/>
                <a:gd name="T52" fmla="*/ 15 w 33"/>
                <a:gd name="T53" fmla="*/ 74 h 81"/>
                <a:gd name="T54" fmla="*/ 15 w 33"/>
                <a:gd name="T55" fmla="*/ 78 h 81"/>
                <a:gd name="T56" fmla="*/ 19 w 33"/>
                <a:gd name="T57" fmla="*/ 78 h 81"/>
                <a:gd name="T58" fmla="*/ 19 w 33"/>
                <a:gd name="T59" fmla="*/ 78 h 81"/>
                <a:gd name="T60" fmla="*/ 22 w 33"/>
                <a:gd name="T61" fmla="*/ 81 h 81"/>
                <a:gd name="T62" fmla="*/ 22 w 33"/>
                <a:gd name="T63" fmla="*/ 81 h 81"/>
                <a:gd name="T64" fmla="*/ 33 w 33"/>
                <a:gd name="T65" fmla="*/ 78 h 81"/>
                <a:gd name="T66" fmla="*/ 33 w 33"/>
                <a:gd name="T67" fmla="*/ 78 h 81"/>
                <a:gd name="T68" fmla="*/ 33 w 33"/>
                <a:gd name="T69" fmla="*/ 74 h 81"/>
                <a:gd name="T70" fmla="*/ 33 w 33"/>
                <a:gd name="T71" fmla="*/ 70 h 81"/>
                <a:gd name="T72" fmla="*/ 33 w 33"/>
                <a:gd name="T73" fmla="*/ 67 h 81"/>
                <a:gd name="T74" fmla="*/ 30 w 33"/>
                <a:gd name="T75" fmla="*/ 63 h 81"/>
                <a:gd name="T76" fmla="*/ 30 w 33"/>
                <a:gd name="T77" fmla="*/ 44 h 81"/>
                <a:gd name="T78" fmla="*/ 33 w 33"/>
                <a:gd name="T79" fmla="*/ 41 h 81"/>
                <a:gd name="T80" fmla="*/ 33 w 33"/>
                <a:gd name="T81" fmla="*/ 41 h 81"/>
                <a:gd name="T82" fmla="*/ 33 w 33"/>
                <a:gd name="T83" fmla="*/ 37 h 81"/>
                <a:gd name="T84" fmla="*/ 33 w 33"/>
                <a:gd name="T85" fmla="*/ 33 h 81"/>
                <a:gd name="T86" fmla="*/ 33 w 33"/>
                <a:gd name="T87" fmla="*/ 29 h 81"/>
                <a:gd name="T88" fmla="*/ 30 w 33"/>
                <a:gd name="T89" fmla="*/ 22 h 81"/>
                <a:gd name="T90" fmla="*/ 26 w 33"/>
                <a:gd name="T91" fmla="*/ 15 h 81"/>
                <a:gd name="T92" fmla="*/ 26 w 33"/>
                <a:gd name="T93" fmla="*/ 15 h 81"/>
                <a:gd name="T94" fmla="*/ 22 w 33"/>
                <a:gd name="T95" fmla="*/ 15 h 81"/>
                <a:gd name="T96" fmla="*/ 19 w 33"/>
                <a:gd name="T97" fmla="*/ 11 h 81"/>
                <a:gd name="T98" fmla="*/ 19 w 33"/>
                <a:gd name="T99" fmla="*/ 7 h 81"/>
                <a:gd name="T100" fmla="*/ 19 w 33"/>
                <a:gd name="T10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81">
                  <a:moveTo>
                    <a:pt x="19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9" y="59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30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5" name="Freeform 127"/>
            <p:cNvSpPr/>
            <p:nvPr/>
          </p:nvSpPr>
          <p:spPr bwMode="auto">
            <a:xfrm>
              <a:off x="4317467" y="2932796"/>
              <a:ext cx="65619" cy="124804"/>
            </a:xfrm>
            <a:custGeom>
              <a:avLst/>
              <a:gdLst>
                <a:gd name="T0" fmla="*/ 25 w 51"/>
                <a:gd name="T1" fmla="*/ 8 h 97"/>
                <a:gd name="T2" fmla="*/ 18 w 51"/>
                <a:gd name="T3" fmla="*/ 11 h 97"/>
                <a:gd name="T4" fmla="*/ 11 w 51"/>
                <a:gd name="T5" fmla="*/ 11 h 97"/>
                <a:gd name="T6" fmla="*/ 7 w 51"/>
                <a:gd name="T7" fmla="*/ 15 h 97"/>
                <a:gd name="T8" fmla="*/ 7 w 51"/>
                <a:gd name="T9" fmla="*/ 22 h 97"/>
                <a:gd name="T10" fmla="*/ 0 w 51"/>
                <a:gd name="T11" fmla="*/ 26 h 97"/>
                <a:gd name="T12" fmla="*/ 3 w 51"/>
                <a:gd name="T13" fmla="*/ 34 h 97"/>
                <a:gd name="T14" fmla="*/ 7 w 51"/>
                <a:gd name="T15" fmla="*/ 34 h 97"/>
                <a:gd name="T16" fmla="*/ 14 w 51"/>
                <a:gd name="T17" fmla="*/ 48 h 97"/>
                <a:gd name="T18" fmla="*/ 14 w 51"/>
                <a:gd name="T19" fmla="*/ 56 h 97"/>
                <a:gd name="T20" fmla="*/ 14 w 51"/>
                <a:gd name="T21" fmla="*/ 60 h 97"/>
                <a:gd name="T22" fmla="*/ 11 w 51"/>
                <a:gd name="T23" fmla="*/ 82 h 97"/>
                <a:gd name="T24" fmla="*/ 14 w 51"/>
                <a:gd name="T25" fmla="*/ 89 h 97"/>
                <a:gd name="T26" fmla="*/ 14 w 51"/>
                <a:gd name="T27" fmla="*/ 97 h 97"/>
                <a:gd name="T28" fmla="*/ 33 w 51"/>
                <a:gd name="T29" fmla="*/ 93 h 97"/>
                <a:gd name="T30" fmla="*/ 33 w 51"/>
                <a:gd name="T31" fmla="*/ 89 h 97"/>
                <a:gd name="T32" fmla="*/ 33 w 51"/>
                <a:gd name="T33" fmla="*/ 78 h 97"/>
                <a:gd name="T34" fmla="*/ 33 w 51"/>
                <a:gd name="T35" fmla="*/ 71 h 97"/>
                <a:gd name="T36" fmla="*/ 33 w 51"/>
                <a:gd name="T37" fmla="*/ 67 h 97"/>
                <a:gd name="T38" fmla="*/ 33 w 51"/>
                <a:gd name="T39" fmla="*/ 67 h 97"/>
                <a:gd name="T40" fmla="*/ 33 w 51"/>
                <a:gd name="T41" fmla="*/ 63 h 97"/>
                <a:gd name="T42" fmla="*/ 33 w 51"/>
                <a:gd name="T43" fmla="*/ 56 h 97"/>
                <a:gd name="T44" fmla="*/ 33 w 51"/>
                <a:gd name="T45" fmla="*/ 52 h 97"/>
                <a:gd name="T46" fmla="*/ 37 w 51"/>
                <a:gd name="T47" fmla="*/ 52 h 97"/>
                <a:gd name="T48" fmla="*/ 40 w 51"/>
                <a:gd name="T49" fmla="*/ 48 h 97"/>
                <a:gd name="T50" fmla="*/ 44 w 51"/>
                <a:gd name="T51" fmla="*/ 41 h 97"/>
                <a:gd name="T52" fmla="*/ 48 w 51"/>
                <a:gd name="T53" fmla="*/ 41 h 97"/>
                <a:gd name="T54" fmla="*/ 44 w 51"/>
                <a:gd name="T55" fmla="*/ 34 h 97"/>
                <a:gd name="T56" fmla="*/ 48 w 51"/>
                <a:gd name="T57" fmla="*/ 30 h 97"/>
                <a:gd name="T58" fmla="*/ 51 w 51"/>
                <a:gd name="T59" fmla="*/ 30 h 97"/>
                <a:gd name="T60" fmla="*/ 48 w 51"/>
                <a:gd name="T61" fmla="*/ 19 h 97"/>
                <a:gd name="T62" fmla="*/ 44 w 51"/>
                <a:gd name="T63" fmla="*/ 15 h 97"/>
                <a:gd name="T64" fmla="*/ 44 w 51"/>
                <a:gd name="T65" fmla="*/ 11 h 97"/>
                <a:gd name="T66" fmla="*/ 37 w 51"/>
                <a:gd name="T67" fmla="*/ 8 h 97"/>
                <a:gd name="T68" fmla="*/ 29 w 51"/>
                <a:gd name="T69" fmla="*/ 0 h 97"/>
                <a:gd name="T70" fmla="*/ 29 w 51"/>
                <a:gd name="T71" fmla="*/ 4 h 97"/>
                <a:gd name="T72" fmla="*/ 25 w 51"/>
                <a:gd name="T73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97">
                  <a:moveTo>
                    <a:pt x="25" y="4"/>
                  </a:moveTo>
                  <a:lnTo>
                    <a:pt x="25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11" y="82"/>
                  </a:lnTo>
                  <a:lnTo>
                    <a:pt x="14" y="86"/>
                  </a:lnTo>
                  <a:lnTo>
                    <a:pt x="14" y="89"/>
                  </a:lnTo>
                  <a:lnTo>
                    <a:pt x="14" y="93"/>
                  </a:lnTo>
                  <a:lnTo>
                    <a:pt x="14" y="97"/>
                  </a:lnTo>
                  <a:lnTo>
                    <a:pt x="22" y="97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4" y="45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48" y="22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6" name="Freeform 128"/>
            <p:cNvSpPr>
              <a:spLocks noEditPoints="1"/>
            </p:cNvSpPr>
            <p:nvPr/>
          </p:nvSpPr>
          <p:spPr bwMode="auto">
            <a:xfrm>
              <a:off x="4550346" y="2714068"/>
              <a:ext cx="247033" cy="319084"/>
            </a:xfrm>
            <a:custGeom>
              <a:avLst/>
              <a:gdLst>
                <a:gd name="T0" fmla="*/ 189 w 192"/>
                <a:gd name="T1" fmla="*/ 63 h 248"/>
                <a:gd name="T2" fmla="*/ 185 w 192"/>
                <a:gd name="T3" fmla="*/ 122 h 248"/>
                <a:gd name="T4" fmla="*/ 174 w 192"/>
                <a:gd name="T5" fmla="*/ 126 h 248"/>
                <a:gd name="T6" fmla="*/ 174 w 192"/>
                <a:gd name="T7" fmla="*/ 133 h 248"/>
                <a:gd name="T8" fmla="*/ 167 w 192"/>
                <a:gd name="T9" fmla="*/ 141 h 248"/>
                <a:gd name="T10" fmla="*/ 167 w 192"/>
                <a:gd name="T11" fmla="*/ 148 h 248"/>
                <a:gd name="T12" fmla="*/ 167 w 192"/>
                <a:gd name="T13" fmla="*/ 155 h 248"/>
                <a:gd name="T14" fmla="*/ 159 w 192"/>
                <a:gd name="T15" fmla="*/ 166 h 248"/>
                <a:gd name="T16" fmla="*/ 163 w 192"/>
                <a:gd name="T17" fmla="*/ 166 h 248"/>
                <a:gd name="T18" fmla="*/ 163 w 192"/>
                <a:gd name="T19" fmla="*/ 170 h 248"/>
                <a:gd name="T20" fmla="*/ 167 w 192"/>
                <a:gd name="T21" fmla="*/ 178 h 248"/>
                <a:gd name="T22" fmla="*/ 174 w 192"/>
                <a:gd name="T23" fmla="*/ 185 h 248"/>
                <a:gd name="T24" fmla="*/ 174 w 192"/>
                <a:gd name="T25" fmla="*/ 192 h 248"/>
                <a:gd name="T26" fmla="*/ 167 w 192"/>
                <a:gd name="T27" fmla="*/ 196 h 248"/>
                <a:gd name="T28" fmla="*/ 155 w 192"/>
                <a:gd name="T29" fmla="*/ 200 h 248"/>
                <a:gd name="T30" fmla="*/ 152 w 192"/>
                <a:gd name="T31" fmla="*/ 204 h 248"/>
                <a:gd name="T32" fmla="*/ 148 w 192"/>
                <a:gd name="T33" fmla="*/ 207 h 248"/>
                <a:gd name="T34" fmla="*/ 144 w 192"/>
                <a:gd name="T35" fmla="*/ 215 h 248"/>
                <a:gd name="T36" fmla="*/ 141 w 192"/>
                <a:gd name="T37" fmla="*/ 218 h 248"/>
                <a:gd name="T38" fmla="*/ 130 w 192"/>
                <a:gd name="T39" fmla="*/ 226 h 248"/>
                <a:gd name="T40" fmla="*/ 118 w 192"/>
                <a:gd name="T41" fmla="*/ 222 h 248"/>
                <a:gd name="T42" fmla="*/ 111 w 192"/>
                <a:gd name="T43" fmla="*/ 226 h 248"/>
                <a:gd name="T44" fmla="*/ 115 w 192"/>
                <a:gd name="T45" fmla="*/ 230 h 248"/>
                <a:gd name="T46" fmla="*/ 107 w 192"/>
                <a:gd name="T47" fmla="*/ 237 h 248"/>
                <a:gd name="T48" fmla="*/ 89 w 192"/>
                <a:gd name="T49" fmla="*/ 241 h 248"/>
                <a:gd name="T50" fmla="*/ 78 w 192"/>
                <a:gd name="T51" fmla="*/ 248 h 248"/>
                <a:gd name="T52" fmla="*/ 74 w 192"/>
                <a:gd name="T53" fmla="*/ 241 h 248"/>
                <a:gd name="T54" fmla="*/ 70 w 192"/>
                <a:gd name="T55" fmla="*/ 248 h 248"/>
                <a:gd name="T56" fmla="*/ 59 w 192"/>
                <a:gd name="T57" fmla="*/ 248 h 248"/>
                <a:gd name="T58" fmla="*/ 55 w 192"/>
                <a:gd name="T59" fmla="*/ 241 h 248"/>
                <a:gd name="T60" fmla="*/ 48 w 192"/>
                <a:gd name="T61" fmla="*/ 233 h 248"/>
                <a:gd name="T62" fmla="*/ 33 w 192"/>
                <a:gd name="T63" fmla="*/ 222 h 248"/>
                <a:gd name="T64" fmla="*/ 33 w 192"/>
                <a:gd name="T65" fmla="*/ 215 h 248"/>
                <a:gd name="T66" fmla="*/ 33 w 192"/>
                <a:gd name="T67" fmla="*/ 211 h 248"/>
                <a:gd name="T68" fmla="*/ 41 w 192"/>
                <a:gd name="T69" fmla="*/ 211 h 248"/>
                <a:gd name="T70" fmla="*/ 48 w 192"/>
                <a:gd name="T71" fmla="*/ 211 h 248"/>
                <a:gd name="T72" fmla="*/ 55 w 192"/>
                <a:gd name="T73" fmla="*/ 211 h 248"/>
                <a:gd name="T74" fmla="*/ 52 w 192"/>
                <a:gd name="T75" fmla="*/ 207 h 248"/>
                <a:gd name="T76" fmla="*/ 44 w 192"/>
                <a:gd name="T77" fmla="*/ 200 h 248"/>
                <a:gd name="T78" fmla="*/ 48 w 192"/>
                <a:gd name="T79" fmla="*/ 189 h 248"/>
                <a:gd name="T80" fmla="*/ 48 w 192"/>
                <a:gd name="T81" fmla="*/ 185 h 248"/>
                <a:gd name="T82" fmla="*/ 44 w 192"/>
                <a:gd name="T83" fmla="*/ 178 h 248"/>
                <a:gd name="T84" fmla="*/ 37 w 192"/>
                <a:gd name="T85" fmla="*/ 166 h 248"/>
                <a:gd name="T86" fmla="*/ 26 w 192"/>
                <a:gd name="T87" fmla="*/ 159 h 248"/>
                <a:gd name="T88" fmla="*/ 18 w 192"/>
                <a:gd name="T89" fmla="*/ 137 h 248"/>
                <a:gd name="T90" fmla="*/ 22 w 192"/>
                <a:gd name="T91" fmla="*/ 133 h 248"/>
                <a:gd name="T92" fmla="*/ 52 w 192"/>
                <a:gd name="T93" fmla="*/ 85 h 248"/>
                <a:gd name="T94" fmla="*/ 59 w 192"/>
                <a:gd name="T95" fmla="*/ 48 h 248"/>
                <a:gd name="T96" fmla="*/ 48 w 192"/>
                <a:gd name="T97" fmla="*/ 29 h 248"/>
                <a:gd name="T98" fmla="*/ 41 w 192"/>
                <a:gd name="T99" fmla="*/ 7 h 248"/>
                <a:gd name="T100" fmla="*/ 0 w 192"/>
                <a:gd name="T101" fmla="*/ 16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48">
                  <a:moveTo>
                    <a:pt x="41" y="7"/>
                  </a:moveTo>
                  <a:lnTo>
                    <a:pt x="59" y="0"/>
                  </a:lnTo>
                  <a:lnTo>
                    <a:pt x="189" y="63"/>
                  </a:lnTo>
                  <a:lnTo>
                    <a:pt x="192" y="122"/>
                  </a:lnTo>
                  <a:lnTo>
                    <a:pt x="189" y="122"/>
                  </a:lnTo>
                  <a:lnTo>
                    <a:pt x="185" y="122"/>
                  </a:lnTo>
                  <a:lnTo>
                    <a:pt x="181" y="122"/>
                  </a:lnTo>
                  <a:lnTo>
                    <a:pt x="178" y="122"/>
                  </a:lnTo>
                  <a:lnTo>
                    <a:pt x="174" y="126"/>
                  </a:lnTo>
                  <a:lnTo>
                    <a:pt x="174" y="129"/>
                  </a:lnTo>
                  <a:lnTo>
                    <a:pt x="178" y="129"/>
                  </a:lnTo>
                  <a:lnTo>
                    <a:pt x="174" y="133"/>
                  </a:lnTo>
                  <a:lnTo>
                    <a:pt x="170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4"/>
                  </a:lnTo>
                  <a:lnTo>
                    <a:pt x="167" y="144"/>
                  </a:lnTo>
                  <a:lnTo>
                    <a:pt x="167" y="148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3" y="159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59" y="170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70"/>
                  </a:lnTo>
                  <a:lnTo>
                    <a:pt x="163" y="170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8"/>
                  </a:lnTo>
                  <a:lnTo>
                    <a:pt x="167" y="181"/>
                  </a:lnTo>
                  <a:lnTo>
                    <a:pt x="167" y="185"/>
                  </a:lnTo>
                  <a:lnTo>
                    <a:pt x="174" y="185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0" y="196"/>
                  </a:lnTo>
                  <a:lnTo>
                    <a:pt x="167" y="196"/>
                  </a:lnTo>
                  <a:lnTo>
                    <a:pt x="163" y="196"/>
                  </a:lnTo>
                  <a:lnTo>
                    <a:pt x="159" y="196"/>
                  </a:lnTo>
                  <a:lnTo>
                    <a:pt x="155" y="200"/>
                  </a:lnTo>
                  <a:lnTo>
                    <a:pt x="155" y="200"/>
                  </a:lnTo>
                  <a:lnTo>
                    <a:pt x="155" y="204"/>
                  </a:lnTo>
                  <a:lnTo>
                    <a:pt x="152" y="204"/>
                  </a:lnTo>
                  <a:lnTo>
                    <a:pt x="152" y="207"/>
                  </a:lnTo>
                  <a:lnTo>
                    <a:pt x="148" y="207"/>
                  </a:lnTo>
                  <a:lnTo>
                    <a:pt x="148" y="207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15"/>
                  </a:lnTo>
                  <a:lnTo>
                    <a:pt x="141" y="215"/>
                  </a:lnTo>
                  <a:lnTo>
                    <a:pt x="144" y="218"/>
                  </a:lnTo>
                  <a:lnTo>
                    <a:pt x="141" y="218"/>
                  </a:lnTo>
                  <a:lnTo>
                    <a:pt x="141" y="222"/>
                  </a:lnTo>
                  <a:lnTo>
                    <a:pt x="137" y="222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26"/>
                  </a:lnTo>
                  <a:lnTo>
                    <a:pt x="118" y="222"/>
                  </a:lnTo>
                  <a:lnTo>
                    <a:pt x="115" y="222"/>
                  </a:lnTo>
                  <a:lnTo>
                    <a:pt x="111" y="222"/>
                  </a:lnTo>
                  <a:lnTo>
                    <a:pt x="111" y="226"/>
                  </a:lnTo>
                  <a:lnTo>
                    <a:pt x="111" y="226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5" y="233"/>
                  </a:lnTo>
                  <a:lnTo>
                    <a:pt x="111" y="233"/>
                  </a:lnTo>
                  <a:lnTo>
                    <a:pt x="107" y="237"/>
                  </a:lnTo>
                  <a:lnTo>
                    <a:pt x="104" y="237"/>
                  </a:lnTo>
                  <a:lnTo>
                    <a:pt x="93" y="241"/>
                  </a:lnTo>
                  <a:lnTo>
                    <a:pt x="89" y="241"/>
                  </a:lnTo>
                  <a:lnTo>
                    <a:pt x="85" y="244"/>
                  </a:lnTo>
                  <a:lnTo>
                    <a:pt x="81" y="244"/>
                  </a:lnTo>
                  <a:lnTo>
                    <a:pt x="78" y="248"/>
                  </a:lnTo>
                  <a:lnTo>
                    <a:pt x="78" y="244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70" y="241"/>
                  </a:lnTo>
                  <a:lnTo>
                    <a:pt x="70" y="244"/>
                  </a:lnTo>
                  <a:lnTo>
                    <a:pt x="70" y="248"/>
                  </a:lnTo>
                  <a:lnTo>
                    <a:pt x="67" y="248"/>
                  </a:lnTo>
                  <a:lnTo>
                    <a:pt x="63" y="248"/>
                  </a:lnTo>
                  <a:lnTo>
                    <a:pt x="59" y="248"/>
                  </a:lnTo>
                  <a:lnTo>
                    <a:pt x="59" y="244"/>
                  </a:lnTo>
                  <a:lnTo>
                    <a:pt x="55" y="244"/>
                  </a:lnTo>
                  <a:lnTo>
                    <a:pt x="55" y="241"/>
                  </a:lnTo>
                  <a:lnTo>
                    <a:pt x="55" y="237"/>
                  </a:lnTo>
                  <a:lnTo>
                    <a:pt x="52" y="233"/>
                  </a:lnTo>
                  <a:lnTo>
                    <a:pt x="48" y="233"/>
                  </a:lnTo>
                  <a:lnTo>
                    <a:pt x="44" y="226"/>
                  </a:lnTo>
                  <a:lnTo>
                    <a:pt x="37" y="222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3" y="218"/>
                  </a:lnTo>
                  <a:lnTo>
                    <a:pt x="33" y="215"/>
                  </a:lnTo>
                  <a:lnTo>
                    <a:pt x="33" y="215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37" y="211"/>
                  </a:lnTo>
                  <a:lnTo>
                    <a:pt x="37" y="211"/>
                  </a:lnTo>
                  <a:lnTo>
                    <a:pt x="41" y="211"/>
                  </a:lnTo>
                  <a:lnTo>
                    <a:pt x="44" y="211"/>
                  </a:lnTo>
                  <a:lnTo>
                    <a:pt x="44" y="211"/>
                  </a:lnTo>
                  <a:lnTo>
                    <a:pt x="48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2" y="207"/>
                  </a:lnTo>
                  <a:lnTo>
                    <a:pt x="48" y="204"/>
                  </a:lnTo>
                  <a:lnTo>
                    <a:pt x="48" y="204"/>
                  </a:lnTo>
                  <a:lnTo>
                    <a:pt x="44" y="200"/>
                  </a:lnTo>
                  <a:lnTo>
                    <a:pt x="44" y="196"/>
                  </a:lnTo>
                  <a:lnTo>
                    <a:pt x="44" y="192"/>
                  </a:lnTo>
                  <a:lnTo>
                    <a:pt x="48" y="189"/>
                  </a:lnTo>
                  <a:lnTo>
                    <a:pt x="44" y="189"/>
                  </a:lnTo>
                  <a:lnTo>
                    <a:pt x="44" y="185"/>
                  </a:lnTo>
                  <a:lnTo>
                    <a:pt x="48" y="185"/>
                  </a:lnTo>
                  <a:lnTo>
                    <a:pt x="48" y="181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74"/>
                  </a:lnTo>
                  <a:lnTo>
                    <a:pt x="41" y="170"/>
                  </a:lnTo>
                  <a:lnTo>
                    <a:pt x="37" y="166"/>
                  </a:lnTo>
                  <a:lnTo>
                    <a:pt x="30" y="163"/>
                  </a:lnTo>
                  <a:lnTo>
                    <a:pt x="30" y="163"/>
                  </a:lnTo>
                  <a:lnTo>
                    <a:pt x="26" y="159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18" y="137"/>
                  </a:lnTo>
                  <a:lnTo>
                    <a:pt x="18" y="133"/>
                  </a:lnTo>
                  <a:lnTo>
                    <a:pt x="22" y="133"/>
                  </a:lnTo>
                  <a:lnTo>
                    <a:pt x="22" y="133"/>
                  </a:lnTo>
                  <a:lnTo>
                    <a:pt x="26" y="129"/>
                  </a:lnTo>
                  <a:lnTo>
                    <a:pt x="52" y="107"/>
                  </a:lnTo>
                  <a:lnTo>
                    <a:pt x="52" y="85"/>
                  </a:lnTo>
                  <a:lnTo>
                    <a:pt x="55" y="55"/>
                  </a:lnTo>
                  <a:lnTo>
                    <a:pt x="59" y="55"/>
                  </a:lnTo>
                  <a:lnTo>
                    <a:pt x="59" y="48"/>
                  </a:lnTo>
                  <a:lnTo>
                    <a:pt x="48" y="37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close/>
                  <a:moveTo>
                    <a:pt x="4" y="163"/>
                  </a:moveTo>
                  <a:lnTo>
                    <a:pt x="4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7" name="Freeform 129"/>
            <p:cNvSpPr/>
            <p:nvPr/>
          </p:nvSpPr>
          <p:spPr bwMode="auto">
            <a:xfrm>
              <a:off x="4302026" y="2717929"/>
              <a:ext cx="324231" cy="229020"/>
            </a:xfrm>
            <a:custGeom>
              <a:avLst/>
              <a:gdLst>
                <a:gd name="T0" fmla="*/ 52 w 252"/>
                <a:gd name="T1" fmla="*/ 175 h 178"/>
                <a:gd name="T2" fmla="*/ 49 w 252"/>
                <a:gd name="T3" fmla="*/ 171 h 178"/>
                <a:gd name="T4" fmla="*/ 41 w 252"/>
                <a:gd name="T5" fmla="*/ 167 h 178"/>
                <a:gd name="T6" fmla="*/ 37 w 252"/>
                <a:gd name="T7" fmla="*/ 171 h 178"/>
                <a:gd name="T8" fmla="*/ 30 w 252"/>
                <a:gd name="T9" fmla="*/ 167 h 178"/>
                <a:gd name="T10" fmla="*/ 34 w 252"/>
                <a:gd name="T11" fmla="*/ 163 h 178"/>
                <a:gd name="T12" fmla="*/ 30 w 252"/>
                <a:gd name="T13" fmla="*/ 160 h 178"/>
                <a:gd name="T14" fmla="*/ 23 w 252"/>
                <a:gd name="T15" fmla="*/ 160 h 178"/>
                <a:gd name="T16" fmla="*/ 15 w 252"/>
                <a:gd name="T17" fmla="*/ 152 h 178"/>
                <a:gd name="T18" fmla="*/ 0 w 252"/>
                <a:gd name="T19" fmla="*/ 138 h 178"/>
                <a:gd name="T20" fmla="*/ 4 w 252"/>
                <a:gd name="T21" fmla="*/ 130 h 178"/>
                <a:gd name="T22" fmla="*/ 8 w 252"/>
                <a:gd name="T23" fmla="*/ 130 h 178"/>
                <a:gd name="T24" fmla="*/ 23 w 252"/>
                <a:gd name="T25" fmla="*/ 130 h 178"/>
                <a:gd name="T26" fmla="*/ 34 w 252"/>
                <a:gd name="T27" fmla="*/ 126 h 178"/>
                <a:gd name="T28" fmla="*/ 41 w 252"/>
                <a:gd name="T29" fmla="*/ 123 h 178"/>
                <a:gd name="T30" fmla="*/ 52 w 252"/>
                <a:gd name="T31" fmla="*/ 123 h 178"/>
                <a:gd name="T32" fmla="*/ 63 w 252"/>
                <a:gd name="T33" fmla="*/ 115 h 178"/>
                <a:gd name="T34" fmla="*/ 63 w 252"/>
                <a:gd name="T35" fmla="*/ 108 h 178"/>
                <a:gd name="T36" fmla="*/ 67 w 252"/>
                <a:gd name="T37" fmla="*/ 67 h 178"/>
                <a:gd name="T38" fmla="*/ 111 w 252"/>
                <a:gd name="T39" fmla="*/ 45 h 178"/>
                <a:gd name="T40" fmla="*/ 215 w 252"/>
                <a:gd name="T41" fmla="*/ 8 h 178"/>
                <a:gd name="T42" fmla="*/ 234 w 252"/>
                <a:gd name="T43" fmla="*/ 4 h 178"/>
                <a:gd name="T44" fmla="*/ 241 w 252"/>
                <a:gd name="T45" fmla="*/ 26 h 178"/>
                <a:gd name="T46" fmla="*/ 241 w 252"/>
                <a:gd name="T47" fmla="*/ 34 h 178"/>
                <a:gd name="T48" fmla="*/ 252 w 252"/>
                <a:gd name="T49" fmla="*/ 52 h 178"/>
                <a:gd name="T50" fmla="*/ 245 w 252"/>
                <a:gd name="T51" fmla="*/ 82 h 178"/>
                <a:gd name="T52" fmla="*/ 219 w 252"/>
                <a:gd name="T53" fmla="*/ 126 h 178"/>
                <a:gd name="T54" fmla="*/ 215 w 252"/>
                <a:gd name="T55" fmla="*/ 130 h 178"/>
                <a:gd name="T56" fmla="*/ 211 w 252"/>
                <a:gd name="T57" fmla="*/ 134 h 178"/>
                <a:gd name="T58" fmla="*/ 211 w 252"/>
                <a:gd name="T59" fmla="*/ 149 h 178"/>
                <a:gd name="T60" fmla="*/ 208 w 252"/>
                <a:gd name="T61" fmla="*/ 156 h 178"/>
                <a:gd name="T62" fmla="*/ 204 w 252"/>
                <a:gd name="T63" fmla="*/ 156 h 178"/>
                <a:gd name="T64" fmla="*/ 200 w 252"/>
                <a:gd name="T65" fmla="*/ 156 h 178"/>
                <a:gd name="T66" fmla="*/ 197 w 252"/>
                <a:gd name="T67" fmla="*/ 160 h 178"/>
                <a:gd name="T68" fmla="*/ 189 w 252"/>
                <a:gd name="T69" fmla="*/ 160 h 178"/>
                <a:gd name="T70" fmla="*/ 182 w 252"/>
                <a:gd name="T71" fmla="*/ 156 h 178"/>
                <a:gd name="T72" fmla="*/ 171 w 252"/>
                <a:gd name="T73" fmla="*/ 156 h 178"/>
                <a:gd name="T74" fmla="*/ 156 w 252"/>
                <a:gd name="T75" fmla="*/ 156 h 178"/>
                <a:gd name="T76" fmla="*/ 149 w 252"/>
                <a:gd name="T77" fmla="*/ 163 h 178"/>
                <a:gd name="T78" fmla="*/ 141 w 252"/>
                <a:gd name="T79" fmla="*/ 163 h 178"/>
                <a:gd name="T80" fmla="*/ 130 w 252"/>
                <a:gd name="T81" fmla="*/ 160 h 178"/>
                <a:gd name="T82" fmla="*/ 126 w 252"/>
                <a:gd name="T83" fmla="*/ 156 h 178"/>
                <a:gd name="T84" fmla="*/ 123 w 252"/>
                <a:gd name="T85" fmla="*/ 156 h 178"/>
                <a:gd name="T86" fmla="*/ 115 w 252"/>
                <a:gd name="T87" fmla="*/ 156 h 178"/>
                <a:gd name="T88" fmla="*/ 111 w 252"/>
                <a:gd name="T89" fmla="*/ 156 h 178"/>
                <a:gd name="T90" fmla="*/ 108 w 252"/>
                <a:gd name="T91" fmla="*/ 160 h 178"/>
                <a:gd name="T92" fmla="*/ 100 w 252"/>
                <a:gd name="T93" fmla="*/ 152 h 178"/>
                <a:gd name="T94" fmla="*/ 97 w 252"/>
                <a:gd name="T95" fmla="*/ 149 h 178"/>
                <a:gd name="T96" fmla="*/ 89 w 252"/>
                <a:gd name="T97" fmla="*/ 149 h 178"/>
                <a:gd name="T98" fmla="*/ 86 w 252"/>
                <a:gd name="T99" fmla="*/ 149 h 178"/>
                <a:gd name="T100" fmla="*/ 82 w 252"/>
                <a:gd name="T101" fmla="*/ 149 h 178"/>
                <a:gd name="T102" fmla="*/ 74 w 252"/>
                <a:gd name="T103" fmla="*/ 149 h 178"/>
                <a:gd name="T104" fmla="*/ 67 w 252"/>
                <a:gd name="T105" fmla="*/ 149 h 178"/>
                <a:gd name="T106" fmla="*/ 63 w 252"/>
                <a:gd name="T107" fmla="*/ 152 h 178"/>
                <a:gd name="T108" fmla="*/ 60 w 252"/>
                <a:gd name="T109" fmla="*/ 156 h 178"/>
                <a:gd name="T110" fmla="*/ 60 w 252"/>
                <a:gd name="T111" fmla="*/ 156 h 178"/>
                <a:gd name="T112" fmla="*/ 60 w 252"/>
                <a:gd name="T113" fmla="*/ 160 h 178"/>
                <a:gd name="T114" fmla="*/ 63 w 252"/>
                <a:gd name="T115" fmla="*/ 163 h 178"/>
                <a:gd name="T116" fmla="*/ 56 w 252"/>
                <a:gd name="T117" fmla="*/ 167 h 178"/>
                <a:gd name="T118" fmla="*/ 56 w 252"/>
                <a:gd name="T119" fmla="*/ 171 h 178"/>
                <a:gd name="T120" fmla="*/ 60 w 252"/>
                <a:gd name="T121" fmla="*/ 175 h 178"/>
                <a:gd name="T122" fmla="*/ 56 w 252"/>
                <a:gd name="T12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2" h="178">
                  <a:moveTo>
                    <a:pt x="56" y="178"/>
                  </a:moveTo>
                  <a:lnTo>
                    <a:pt x="52" y="175"/>
                  </a:lnTo>
                  <a:lnTo>
                    <a:pt x="49" y="175"/>
                  </a:lnTo>
                  <a:lnTo>
                    <a:pt x="49" y="171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1" y="171"/>
                  </a:lnTo>
                  <a:lnTo>
                    <a:pt x="37" y="171"/>
                  </a:lnTo>
                  <a:lnTo>
                    <a:pt x="34" y="171"/>
                  </a:lnTo>
                  <a:lnTo>
                    <a:pt x="30" y="167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3" y="160"/>
                  </a:lnTo>
                  <a:lnTo>
                    <a:pt x="15" y="156"/>
                  </a:lnTo>
                  <a:lnTo>
                    <a:pt x="15" y="152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8" y="130"/>
                  </a:lnTo>
                  <a:lnTo>
                    <a:pt x="19" y="130"/>
                  </a:lnTo>
                  <a:lnTo>
                    <a:pt x="23" y="130"/>
                  </a:lnTo>
                  <a:lnTo>
                    <a:pt x="26" y="126"/>
                  </a:lnTo>
                  <a:lnTo>
                    <a:pt x="34" y="126"/>
                  </a:lnTo>
                  <a:lnTo>
                    <a:pt x="37" y="126"/>
                  </a:lnTo>
                  <a:lnTo>
                    <a:pt x="41" y="123"/>
                  </a:lnTo>
                  <a:lnTo>
                    <a:pt x="49" y="123"/>
                  </a:lnTo>
                  <a:lnTo>
                    <a:pt x="52" y="123"/>
                  </a:lnTo>
                  <a:lnTo>
                    <a:pt x="60" y="119"/>
                  </a:lnTo>
                  <a:lnTo>
                    <a:pt x="63" y="115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93"/>
                  </a:lnTo>
                  <a:lnTo>
                    <a:pt x="67" y="67"/>
                  </a:lnTo>
                  <a:lnTo>
                    <a:pt x="93" y="60"/>
                  </a:lnTo>
                  <a:lnTo>
                    <a:pt x="111" y="45"/>
                  </a:lnTo>
                  <a:lnTo>
                    <a:pt x="186" y="0"/>
                  </a:lnTo>
                  <a:lnTo>
                    <a:pt x="215" y="8"/>
                  </a:lnTo>
                  <a:lnTo>
                    <a:pt x="219" y="11"/>
                  </a:lnTo>
                  <a:lnTo>
                    <a:pt x="234" y="4"/>
                  </a:lnTo>
                  <a:lnTo>
                    <a:pt x="234" y="8"/>
                  </a:lnTo>
                  <a:lnTo>
                    <a:pt x="241" y="26"/>
                  </a:lnTo>
                  <a:lnTo>
                    <a:pt x="241" y="30"/>
                  </a:lnTo>
                  <a:lnTo>
                    <a:pt x="241" y="34"/>
                  </a:lnTo>
                  <a:lnTo>
                    <a:pt x="252" y="45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5" y="82"/>
                  </a:lnTo>
                  <a:lnTo>
                    <a:pt x="245" y="104"/>
                  </a:lnTo>
                  <a:lnTo>
                    <a:pt x="219" y="126"/>
                  </a:lnTo>
                  <a:lnTo>
                    <a:pt x="215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1" y="134"/>
                  </a:lnTo>
                  <a:lnTo>
                    <a:pt x="215" y="152"/>
                  </a:lnTo>
                  <a:lnTo>
                    <a:pt x="211" y="149"/>
                  </a:lnTo>
                  <a:lnTo>
                    <a:pt x="208" y="152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7" y="160"/>
                  </a:lnTo>
                  <a:lnTo>
                    <a:pt x="193" y="160"/>
                  </a:lnTo>
                  <a:lnTo>
                    <a:pt x="189" y="160"/>
                  </a:lnTo>
                  <a:lnTo>
                    <a:pt x="186" y="160"/>
                  </a:lnTo>
                  <a:lnTo>
                    <a:pt x="182" y="156"/>
                  </a:lnTo>
                  <a:lnTo>
                    <a:pt x="174" y="156"/>
                  </a:lnTo>
                  <a:lnTo>
                    <a:pt x="171" y="156"/>
                  </a:lnTo>
                  <a:lnTo>
                    <a:pt x="160" y="156"/>
                  </a:lnTo>
                  <a:lnTo>
                    <a:pt x="156" y="156"/>
                  </a:lnTo>
                  <a:lnTo>
                    <a:pt x="152" y="163"/>
                  </a:lnTo>
                  <a:lnTo>
                    <a:pt x="149" y="163"/>
                  </a:lnTo>
                  <a:lnTo>
                    <a:pt x="145" y="163"/>
                  </a:lnTo>
                  <a:lnTo>
                    <a:pt x="141" y="163"/>
                  </a:lnTo>
                  <a:lnTo>
                    <a:pt x="137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6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7" y="149"/>
                  </a:lnTo>
                  <a:lnTo>
                    <a:pt x="93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82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63" y="152"/>
                  </a:lnTo>
                  <a:lnTo>
                    <a:pt x="60" y="152"/>
                  </a:lnTo>
                  <a:lnTo>
                    <a:pt x="60" y="156"/>
                  </a:lnTo>
                  <a:lnTo>
                    <a:pt x="63" y="156"/>
                  </a:lnTo>
                  <a:lnTo>
                    <a:pt x="60" y="156"/>
                  </a:lnTo>
                  <a:lnTo>
                    <a:pt x="60" y="160"/>
                  </a:lnTo>
                  <a:lnTo>
                    <a:pt x="60" y="160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0" y="163"/>
                  </a:lnTo>
                  <a:lnTo>
                    <a:pt x="56" y="167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8" name="Freeform 130"/>
            <p:cNvSpPr/>
            <p:nvPr/>
          </p:nvSpPr>
          <p:spPr bwMode="auto">
            <a:xfrm>
              <a:off x="4359925" y="2909636"/>
              <a:ext cx="238027" cy="185275"/>
            </a:xfrm>
            <a:custGeom>
              <a:avLst/>
              <a:gdLst>
                <a:gd name="T0" fmla="*/ 174 w 185"/>
                <a:gd name="T1" fmla="*/ 7 h 144"/>
                <a:gd name="T2" fmla="*/ 163 w 185"/>
                <a:gd name="T3" fmla="*/ 3 h 144"/>
                <a:gd name="T4" fmla="*/ 159 w 185"/>
                <a:gd name="T5" fmla="*/ 7 h 144"/>
                <a:gd name="T6" fmla="*/ 152 w 185"/>
                <a:gd name="T7" fmla="*/ 7 h 144"/>
                <a:gd name="T8" fmla="*/ 144 w 185"/>
                <a:gd name="T9" fmla="*/ 11 h 144"/>
                <a:gd name="T10" fmla="*/ 129 w 185"/>
                <a:gd name="T11" fmla="*/ 7 h 144"/>
                <a:gd name="T12" fmla="*/ 111 w 185"/>
                <a:gd name="T13" fmla="*/ 7 h 144"/>
                <a:gd name="T14" fmla="*/ 100 w 185"/>
                <a:gd name="T15" fmla="*/ 14 h 144"/>
                <a:gd name="T16" fmla="*/ 85 w 185"/>
                <a:gd name="T17" fmla="*/ 11 h 144"/>
                <a:gd name="T18" fmla="*/ 81 w 185"/>
                <a:gd name="T19" fmla="*/ 7 h 144"/>
                <a:gd name="T20" fmla="*/ 70 w 185"/>
                <a:gd name="T21" fmla="*/ 7 h 144"/>
                <a:gd name="T22" fmla="*/ 66 w 185"/>
                <a:gd name="T23" fmla="*/ 11 h 144"/>
                <a:gd name="T24" fmla="*/ 55 w 185"/>
                <a:gd name="T25" fmla="*/ 3 h 144"/>
                <a:gd name="T26" fmla="*/ 48 w 185"/>
                <a:gd name="T27" fmla="*/ 0 h 144"/>
                <a:gd name="T28" fmla="*/ 41 w 185"/>
                <a:gd name="T29" fmla="*/ 0 h 144"/>
                <a:gd name="T30" fmla="*/ 29 w 185"/>
                <a:gd name="T31" fmla="*/ 0 h 144"/>
                <a:gd name="T32" fmla="*/ 22 w 185"/>
                <a:gd name="T33" fmla="*/ 0 h 144"/>
                <a:gd name="T34" fmla="*/ 15 w 185"/>
                <a:gd name="T35" fmla="*/ 3 h 144"/>
                <a:gd name="T36" fmla="*/ 15 w 185"/>
                <a:gd name="T37" fmla="*/ 7 h 144"/>
                <a:gd name="T38" fmla="*/ 18 w 185"/>
                <a:gd name="T39" fmla="*/ 14 h 144"/>
                <a:gd name="T40" fmla="*/ 11 w 185"/>
                <a:gd name="T41" fmla="*/ 18 h 144"/>
                <a:gd name="T42" fmla="*/ 15 w 185"/>
                <a:gd name="T43" fmla="*/ 26 h 144"/>
                <a:gd name="T44" fmla="*/ 11 w 185"/>
                <a:gd name="T45" fmla="*/ 29 h 144"/>
                <a:gd name="T46" fmla="*/ 15 w 185"/>
                <a:gd name="T47" fmla="*/ 37 h 144"/>
                <a:gd name="T48" fmla="*/ 18 w 185"/>
                <a:gd name="T49" fmla="*/ 48 h 144"/>
                <a:gd name="T50" fmla="*/ 11 w 185"/>
                <a:gd name="T51" fmla="*/ 52 h 144"/>
                <a:gd name="T52" fmla="*/ 15 w 185"/>
                <a:gd name="T53" fmla="*/ 59 h 144"/>
                <a:gd name="T54" fmla="*/ 7 w 185"/>
                <a:gd name="T55" fmla="*/ 66 h 144"/>
                <a:gd name="T56" fmla="*/ 4 w 185"/>
                <a:gd name="T57" fmla="*/ 70 h 144"/>
                <a:gd name="T58" fmla="*/ 0 w 185"/>
                <a:gd name="T59" fmla="*/ 74 h 144"/>
                <a:gd name="T60" fmla="*/ 0 w 185"/>
                <a:gd name="T61" fmla="*/ 81 h 144"/>
                <a:gd name="T62" fmla="*/ 0 w 185"/>
                <a:gd name="T63" fmla="*/ 85 h 144"/>
                <a:gd name="T64" fmla="*/ 0 w 185"/>
                <a:gd name="T65" fmla="*/ 96 h 144"/>
                <a:gd name="T66" fmla="*/ 0 w 185"/>
                <a:gd name="T67" fmla="*/ 107 h 144"/>
                <a:gd name="T68" fmla="*/ 11 w 185"/>
                <a:gd name="T69" fmla="*/ 111 h 144"/>
                <a:gd name="T70" fmla="*/ 33 w 185"/>
                <a:gd name="T71" fmla="*/ 129 h 144"/>
                <a:gd name="T72" fmla="*/ 37 w 185"/>
                <a:gd name="T73" fmla="*/ 141 h 144"/>
                <a:gd name="T74" fmla="*/ 63 w 185"/>
                <a:gd name="T75" fmla="*/ 144 h 144"/>
                <a:gd name="T76" fmla="*/ 78 w 185"/>
                <a:gd name="T77" fmla="*/ 141 h 144"/>
                <a:gd name="T78" fmla="*/ 85 w 185"/>
                <a:gd name="T79" fmla="*/ 137 h 144"/>
                <a:gd name="T80" fmla="*/ 89 w 185"/>
                <a:gd name="T81" fmla="*/ 141 h 144"/>
                <a:gd name="T82" fmla="*/ 96 w 185"/>
                <a:gd name="T83" fmla="*/ 129 h 144"/>
                <a:gd name="T84" fmla="*/ 96 w 185"/>
                <a:gd name="T85" fmla="*/ 122 h 144"/>
                <a:gd name="T86" fmla="*/ 104 w 185"/>
                <a:gd name="T87" fmla="*/ 115 h 144"/>
                <a:gd name="T88" fmla="*/ 107 w 185"/>
                <a:gd name="T89" fmla="*/ 107 h 144"/>
                <a:gd name="T90" fmla="*/ 115 w 185"/>
                <a:gd name="T91" fmla="*/ 104 h 144"/>
                <a:gd name="T92" fmla="*/ 122 w 185"/>
                <a:gd name="T93" fmla="*/ 104 h 144"/>
                <a:gd name="T94" fmla="*/ 129 w 185"/>
                <a:gd name="T95" fmla="*/ 111 h 144"/>
                <a:gd name="T96" fmla="*/ 137 w 185"/>
                <a:gd name="T97" fmla="*/ 107 h 144"/>
                <a:gd name="T98" fmla="*/ 141 w 185"/>
                <a:gd name="T99" fmla="*/ 104 h 144"/>
                <a:gd name="T100" fmla="*/ 144 w 185"/>
                <a:gd name="T101" fmla="*/ 96 h 144"/>
                <a:gd name="T102" fmla="*/ 148 w 185"/>
                <a:gd name="T103" fmla="*/ 85 h 144"/>
                <a:gd name="T104" fmla="*/ 159 w 185"/>
                <a:gd name="T105" fmla="*/ 78 h 144"/>
                <a:gd name="T106" fmla="*/ 159 w 185"/>
                <a:gd name="T107" fmla="*/ 66 h 144"/>
                <a:gd name="T108" fmla="*/ 166 w 185"/>
                <a:gd name="T109" fmla="*/ 63 h 144"/>
                <a:gd name="T110" fmla="*/ 170 w 185"/>
                <a:gd name="T111" fmla="*/ 52 h 144"/>
                <a:gd name="T112" fmla="*/ 174 w 185"/>
                <a:gd name="T113" fmla="*/ 44 h 144"/>
                <a:gd name="T114" fmla="*/ 181 w 185"/>
                <a:gd name="T115" fmla="*/ 40 h 144"/>
                <a:gd name="T116" fmla="*/ 185 w 185"/>
                <a:gd name="T117" fmla="*/ 33 h 144"/>
                <a:gd name="T118" fmla="*/ 185 w 185"/>
                <a:gd name="T119" fmla="*/ 26 h 144"/>
                <a:gd name="T120" fmla="*/ 181 w 185"/>
                <a:gd name="T121" fmla="*/ 18 h 144"/>
                <a:gd name="T122" fmla="*/ 178 w 185"/>
                <a:gd name="T123" fmla="*/ 1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144">
                  <a:moveTo>
                    <a:pt x="178" y="11"/>
                  </a:moveTo>
                  <a:lnTo>
                    <a:pt x="178" y="11"/>
                  </a:lnTo>
                  <a:lnTo>
                    <a:pt x="174" y="7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3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5" y="7"/>
                  </a:lnTo>
                  <a:lnTo>
                    <a:pt x="152" y="7"/>
                  </a:lnTo>
                  <a:lnTo>
                    <a:pt x="152" y="11"/>
                  </a:lnTo>
                  <a:lnTo>
                    <a:pt x="148" y="11"/>
                  </a:lnTo>
                  <a:lnTo>
                    <a:pt x="144" y="11"/>
                  </a:lnTo>
                  <a:lnTo>
                    <a:pt x="141" y="11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6" y="7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4"/>
                  </a:lnTo>
                  <a:lnTo>
                    <a:pt x="85" y="11"/>
                  </a:lnTo>
                  <a:lnTo>
                    <a:pt x="81" y="11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6" y="11"/>
                  </a:lnTo>
                  <a:lnTo>
                    <a:pt x="63" y="11"/>
                  </a:lnTo>
                  <a:lnTo>
                    <a:pt x="59" y="11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5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7" y="111"/>
                  </a:lnTo>
                  <a:lnTo>
                    <a:pt x="11" y="111"/>
                  </a:lnTo>
                  <a:lnTo>
                    <a:pt x="22" y="115"/>
                  </a:lnTo>
                  <a:lnTo>
                    <a:pt x="29" y="122"/>
                  </a:lnTo>
                  <a:lnTo>
                    <a:pt x="33" y="129"/>
                  </a:lnTo>
                  <a:lnTo>
                    <a:pt x="33" y="133"/>
                  </a:lnTo>
                  <a:lnTo>
                    <a:pt x="37" y="133"/>
                  </a:lnTo>
                  <a:lnTo>
                    <a:pt x="37" y="141"/>
                  </a:lnTo>
                  <a:lnTo>
                    <a:pt x="41" y="144"/>
                  </a:lnTo>
                  <a:lnTo>
                    <a:pt x="48" y="144"/>
                  </a:lnTo>
                  <a:lnTo>
                    <a:pt x="63" y="144"/>
                  </a:lnTo>
                  <a:lnTo>
                    <a:pt x="66" y="141"/>
                  </a:lnTo>
                  <a:lnTo>
                    <a:pt x="70" y="144"/>
                  </a:lnTo>
                  <a:lnTo>
                    <a:pt x="78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37"/>
                  </a:lnTo>
                  <a:lnTo>
                    <a:pt x="96" y="133"/>
                  </a:lnTo>
                  <a:lnTo>
                    <a:pt x="96" y="129"/>
                  </a:lnTo>
                  <a:lnTo>
                    <a:pt x="96" y="12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18"/>
                  </a:lnTo>
                  <a:lnTo>
                    <a:pt x="100" y="118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7" y="111"/>
                  </a:lnTo>
                  <a:lnTo>
                    <a:pt x="107" y="107"/>
                  </a:lnTo>
                  <a:lnTo>
                    <a:pt x="111" y="107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2" y="104"/>
                  </a:lnTo>
                  <a:lnTo>
                    <a:pt x="126" y="107"/>
                  </a:lnTo>
                  <a:lnTo>
                    <a:pt x="126" y="111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7" y="104"/>
                  </a:lnTo>
                  <a:lnTo>
                    <a:pt x="141" y="104"/>
                  </a:lnTo>
                  <a:lnTo>
                    <a:pt x="144" y="100"/>
                  </a:lnTo>
                  <a:lnTo>
                    <a:pt x="144" y="100"/>
                  </a:lnTo>
                  <a:lnTo>
                    <a:pt x="144" y="96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8" y="85"/>
                  </a:lnTo>
                  <a:lnTo>
                    <a:pt x="152" y="85"/>
                  </a:lnTo>
                  <a:lnTo>
                    <a:pt x="155" y="81"/>
                  </a:lnTo>
                  <a:lnTo>
                    <a:pt x="159" y="78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9" y="66"/>
                  </a:lnTo>
                  <a:lnTo>
                    <a:pt x="163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70" y="59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48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74" y="40"/>
                  </a:lnTo>
                  <a:lnTo>
                    <a:pt x="178" y="40"/>
                  </a:lnTo>
                  <a:lnTo>
                    <a:pt x="181" y="40"/>
                  </a:lnTo>
                  <a:lnTo>
                    <a:pt x="181" y="37"/>
                  </a:lnTo>
                  <a:lnTo>
                    <a:pt x="185" y="37"/>
                  </a:lnTo>
                  <a:lnTo>
                    <a:pt x="185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6"/>
                  </a:lnTo>
                  <a:lnTo>
                    <a:pt x="181" y="26"/>
                  </a:lnTo>
                  <a:lnTo>
                    <a:pt x="181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8" y="11"/>
                  </a:lnTo>
                  <a:lnTo>
                    <a:pt x="178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9" name="Freeform 131"/>
            <p:cNvSpPr/>
            <p:nvPr/>
          </p:nvSpPr>
          <p:spPr bwMode="auto">
            <a:xfrm>
              <a:off x="4430689" y="3172109"/>
              <a:ext cx="5147" cy="3860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4 w 4"/>
                <a:gd name="T7" fmla="*/ 0 h 3"/>
                <a:gd name="T8" fmla="*/ 4 w 4"/>
                <a:gd name="T9" fmla="*/ 3 h 3"/>
                <a:gd name="T10" fmla="*/ 0 w 4"/>
                <a:gd name="T11" fmla="*/ 3 h 3"/>
                <a:gd name="T12" fmla="*/ 0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0" name="Freeform 132"/>
            <p:cNvSpPr/>
            <p:nvPr/>
          </p:nvSpPr>
          <p:spPr bwMode="auto">
            <a:xfrm>
              <a:off x="4469289" y="3105203"/>
              <a:ext cx="9007" cy="14153"/>
            </a:xfrm>
            <a:custGeom>
              <a:avLst/>
              <a:gdLst>
                <a:gd name="T0" fmla="*/ 0 w 7"/>
                <a:gd name="T1" fmla="*/ 7 h 11"/>
                <a:gd name="T2" fmla="*/ 0 w 7"/>
                <a:gd name="T3" fmla="*/ 3 h 11"/>
                <a:gd name="T4" fmla="*/ 4 w 7"/>
                <a:gd name="T5" fmla="*/ 3 h 11"/>
                <a:gd name="T6" fmla="*/ 4 w 7"/>
                <a:gd name="T7" fmla="*/ 0 h 11"/>
                <a:gd name="T8" fmla="*/ 7 w 7"/>
                <a:gd name="T9" fmla="*/ 0 h 11"/>
                <a:gd name="T10" fmla="*/ 7 w 7"/>
                <a:gd name="T11" fmla="*/ 0 h 11"/>
                <a:gd name="T12" fmla="*/ 7 w 7"/>
                <a:gd name="T13" fmla="*/ 3 h 11"/>
                <a:gd name="T14" fmla="*/ 7 w 7"/>
                <a:gd name="T15" fmla="*/ 11 h 11"/>
                <a:gd name="T16" fmla="*/ 4 w 7"/>
                <a:gd name="T17" fmla="*/ 7 h 11"/>
                <a:gd name="T18" fmla="*/ 0 w 7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">
                  <a:moveTo>
                    <a:pt x="0" y="7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1" name="Freeform 133"/>
            <p:cNvSpPr/>
            <p:nvPr/>
          </p:nvSpPr>
          <p:spPr bwMode="auto">
            <a:xfrm>
              <a:off x="4474436" y="2923790"/>
              <a:ext cx="162115" cy="218727"/>
            </a:xfrm>
            <a:custGeom>
              <a:avLst/>
              <a:gdLst>
                <a:gd name="T0" fmla="*/ 7 w 126"/>
                <a:gd name="T1" fmla="*/ 122 h 170"/>
                <a:gd name="T2" fmla="*/ 7 w 126"/>
                <a:gd name="T3" fmla="*/ 111 h 170"/>
                <a:gd name="T4" fmla="*/ 11 w 126"/>
                <a:gd name="T5" fmla="*/ 107 h 170"/>
                <a:gd name="T6" fmla="*/ 18 w 126"/>
                <a:gd name="T7" fmla="*/ 100 h 170"/>
                <a:gd name="T8" fmla="*/ 26 w 126"/>
                <a:gd name="T9" fmla="*/ 93 h 170"/>
                <a:gd name="T10" fmla="*/ 29 w 126"/>
                <a:gd name="T11" fmla="*/ 96 h 170"/>
                <a:gd name="T12" fmla="*/ 37 w 126"/>
                <a:gd name="T13" fmla="*/ 100 h 170"/>
                <a:gd name="T14" fmla="*/ 44 w 126"/>
                <a:gd name="T15" fmla="*/ 100 h 170"/>
                <a:gd name="T16" fmla="*/ 48 w 126"/>
                <a:gd name="T17" fmla="*/ 93 h 170"/>
                <a:gd name="T18" fmla="*/ 55 w 126"/>
                <a:gd name="T19" fmla="*/ 89 h 170"/>
                <a:gd name="T20" fmla="*/ 59 w 126"/>
                <a:gd name="T21" fmla="*/ 78 h 170"/>
                <a:gd name="T22" fmla="*/ 66 w 126"/>
                <a:gd name="T23" fmla="*/ 70 h 170"/>
                <a:gd name="T24" fmla="*/ 70 w 126"/>
                <a:gd name="T25" fmla="*/ 63 h 170"/>
                <a:gd name="T26" fmla="*/ 77 w 126"/>
                <a:gd name="T27" fmla="*/ 52 h 170"/>
                <a:gd name="T28" fmla="*/ 81 w 126"/>
                <a:gd name="T29" fmla="*/ 44 h 170"/>
                <a:gd name="T30" fmla="*/ 85 w 126"/>
                <a:gd name="T31" fmla="*/ 33 h 170"/>
                <a:gd name="T32" fmla="*/ 89 w 126"/>
                <a:gd name="T33" fmla="*/ 29 h 170"/>
                <a:gd name="T34" fmla="*/ 96 w 126"/>
                <a:gd name="T35" fmla="*/ 26 h 170"/>
                <a:gd name="T36" fmla="*/ 96 w 126"/>
                <a:gd name="T37" fmla="*/ 18 h 170"/>
                <a:gd name="T38" fmla="*/ 92 w 126"/>
                <a:gd name="T39" fmla="*/ 11 h 170"/>
                <a:gd name="T40" fmla="*/ 89 w 126"/>
                <a:gd name="T41" fmla="*/ 0 h 170"/>
                <a:gd name="T42" fmla="*/ 103 w 126"/>
                <a:gd name="T43" fmla="*/ 11 h 170"/>
                <a:gd name="T44" fmla="*/ 107 w 126"/>
                <a:gd name="T45" fmla="*/ 18 h 170"/>
                <a:gd name="T46" fmla="*/ 103 w 126"/>
                <a:gd name="T47" fmla="*/ 26 h 170"/>
                <a:gd name="T48" fmla="*/ 103 w 126"/>
                <a:gd name="T49" fmla="*/ 33 h 170"/>
                <a:gd name="T50" fmla="*/ 107 w 126"/>
                <a:gd name="T51" fmla="*/ 41 h 170"/>
                <a:gd name="T52" fmla="*/ 114 w 126"/>
                <a:gd name="T53" fmla="*/ 48 h 170"/>
                <a:gd name="T54" fmla="*/ 111 w 126"/>
                <a:gd name="T55" fmla="*/ 48 h 170"/>
                <a:gd name="T56" fmla="*/ 103 w 126"/>
                <a:gd name="T57" fmla="*/ 48 h 170"/>
                <a:gd name="T58" fmla="*/ 96 w 126"/>
                <a:gd name="T59" fmla="*/ 48 h 170"/>
                <a:gd name="T60" fmla="*/ 92 w 126"/>
                <a:gd name="T61" fmla="*/ 52 h 170"/>
                <a:gd name="T62" fmla="*/ 92 w 126"/>
                <a:gd name="T63" fmla="*/ 55 h 170"/>
                <a:gd name="T64" fmla="*/ 103 w 126"/>
                <a:gd name="T65" fmla="*/ 63 h 170"/>
                <a:gd name="T66" fmla="*/ 114 w 126"/>
                <a:gd name="T67" fmla="*/ 74 h 170"/>
                <a:gd name="T68" fmla="*/ 114 w 126"/>
                <a:gd name="T69" fmla="*/ 85 h 170"/>
                <a:gd name="T70" fmla="*/ 107 w 126"/>
                <a:gd name="T71" fmla="*/ 96 h 170"/>
                <a:gd name="T72" fmla="*/ 100 w 126"/>
                <a:gd name="T73" fmla="*/ 104 h 170"/>
                <a:gd name="T74" fmla="*/ 100 w 126"/>
                <a:gd name="T75" fmla="*/ 111 h 170"/>
                <a:gd name="T76" fmla="*/ 100 w 126"/>
                <a:gd name="T77" fmla="*/ 122 h 170"/>
                <a:gd name="T78" fmla="*/ 107 w 126"/>
                <a:gd name="T79" fmla="*/ 133 h 170"/>
                <a:gd name="T80" fmla="*/ 114 w 126"/>
                <a:gd name="T81" fmla="*/ 144 h 170"/>
                <a:gd name="T82" fmla="*/ 126 w 126"/>
                <a:gd name="T83" fmla="*/ 152 h 170"/>
                <a:gd name="T84" fmla="*/ 126 w 126"/>
                <a:gd name="T85" fmla="*/ 159 h 170"/>
                <a:gd name="T86" fmla="*/ 126 w 126"/>
                <a:gd name="T87" fmla="*/ 163 h 170"/>
                <a:gd name="T88" fmla="*/ 122 w 126"/>
                <a:gd name="T89" fmla="*/ 170 h 170"/>
                <a:gd name="T90" fmla="*/ 122 w 126"/>
                <a:gd name="T91" fmla="*/ 170 h 170"/>
                <a:gd name="T92" fmla="*/ 118 w 126"/>
                <a:gd name="T93" fmla="*/ 170 h 170"/>
                <a:gd name="T94" fmla="*/ 111 w 126"/>
                <a:gd name="T95" fmla="*/ 167 h 170"/>
                <a:gd name="T96" fmla="*/ 107 w 126"/>
                <a:gd name="T97" fmla="*/ 170 h 170"/>
                <a:gd name="T98" fmla="*/ 100 w 126"/>
                <a:gd name="T99" fmla="*/ 167 h 170"/>
                <a:gd name="T100" fmla="*/ 96 w 126"/>
                <a:gd name="T101" fmla="*/ 167 h 170"/>
                <a:gd name="T102" fmla="*/ 74 w 126"/>
                <a:gd name="T103" fmla="*/ 163 h 170"/>
                <a:gd name="T104" fmla="*/ 66 w 126"/>
                <a:gd name="T105" fmla="*/ 163 h 170"/>
                <a:gd name="T106" fmla="*/ 63 w 126"/>
                <a:gd name="T107" fmla="*/ 163 h 170"/>
                <a:gd name="T108" fmla="*/ 55 w 126"/>
                <a:gd name="T109" fmla="*/ 163 h 170"/>
                <a:gd name="T110" fmla="*/ 48 w 126"/>
                <a:gd name="T111" fmla="*/ 163 h 170"/>
                <a:gd name="T112" fmla="*/ 44 w 126"/>
                <a:gd name="T113" fmla="*/ 167 h 170"/>
                <a:gd name="T114" fmla="*/ 22 w 126"/>
                <a:gd name="T115" fmla="*/ 167 h 170"/>
                <a:gd name="T116" fmla="*/ 18 w 126"/>
                <a:gd name="T117" fmla="*/ 163 h 170"/>
                <a:gd name="T118" fmla="*/ 18 w 126"/>
                <a:gd name="T119" fmla="*/ 148 h 170"/>
                <a:gd name="T120" fmla="*/ 18 w 126"/>
                <a:gd name="T121" fmla="*/ 137 h 170"/>
                <a:gd name="T122" fmla="*/ 7 w 126"/>
                <a:gd name="T123" fmla="*/ 137 h 170"/>
                <a:gd name="T124" fmla="*/ 0 w 126"/>
                <a:gd name="T125" fmla="*/ 13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70">
                  <a:moveTo>
                    <a:pt x="0" y="130"/>
                  </a:moveTo>
                  <a:lnTo>
                    <a:pt x="0" y="126"/>
                  </a:lnTo>
                  <a:lnTo>
                    <a:pt x="7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3" y="93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5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6" y="70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0" y="55"/>
                  </a:lnTo>
                  <a:lnTo>
                    <a:pt x="74" y="55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2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5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7" y="18"/>
                  </a:lnTo>
                  <a:lnTo>
                    <a:pt x="107" y="22"/>
                  </a:lnTo>
                  <a:lnTo>
                    <a:pt x="103" y="22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7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1" y="44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7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0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2" y="55"/>
                  </a:lnTo>
                  <a:lnTo>
                    <a:pt x="92" y="59"/>
                  </a:lnTo>
                  <a:lnTo>
                    <a:pt x="96" y="59"/>
                  </a:lnTo>
                  <a:lnTo>
                    <a:pt x="103" y="63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1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11" y="89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5"/>
                  </a:lnTo>
                  <a:lnTo>
                    <a:pt x="100" y="118"/>
                  </a:lnTo>
                  <a:lnTo>
                    <a:pt x="100" y="122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7" y="133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4" y="144"/>
                  </a:lnTo>
                  <a:lnTo>
                    <a:pt x="118" y="148"/>
                  </a:lnTo>
                  <a:lnTo>
                    <a:pt x="118" y="152"/>
                  </a:lnTo>
                  <a:lnTo>
                    <a:pt x="126" y="152"/>
                  </a:lnTo>
                  <a:lnTo>
                    <a:pt x="126" y="156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63"/>
                  </a:lnTo>
                  <a:lnTo>
                    <a:pt x="122" y="167"/>
                  </a:lnTo>
                  <a:lnTo>
                    <a:pt x="122" y="167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11" y="170"/>
                  </a:lnTo>
                  <a:lnTo>
                    <a:pt x="111" y="167"/>
                  </a:lnTo>
                  <a:lnTo>
                    <a:pt x="107" y="167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3" y="167"/>
                  </a:lnTo>
                  <a:lnTo>
                    <a:pt x="103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74" y="167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0" y="167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8" y="167"/>
                  </a:lnTo>
                  <a:lnTo>
                    <a:pt x="22" y="163"/>
                  </a:lnTo>
                  <a:lnTo>
                    <a:pt x="18" y="163"/>
                  </a:lnTo>
                  <a:lnTo>
                    <a:pt x="22" y="156"/>
                  </a:lnTo>
                  <a:lnTo>
                    <a:pt x="22" y="152"/>
                  </a:lnTo>
                  <a:lnTo>
                    <a:pt x="18" y="148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7" y="137"/>
                  </a:lnTo>
                  <a:lnTo>
                    <a:pt x="7" y="126"/>
                  </a:lnTo>
                  <a:lnTo>
                    <a:pt x="3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2" name="Freeform 134"/>
            <p:cNvSpPr/>
            <p:nvPr/>
          </p:nvSpPr>
          <p:spPr bwMode="auto">
            <a:xfrm>
              <a:off x="4478295" y="3133509"/>
              <a:ext cx="119657" cy="119657"/>
            </a:xfrm>
            <a:custGeom>
              <a:avLst/>
              <a:gdLst>
                <a:gd name="T0" fmla="*/ 41 w 93"/>
                <a:gd name="T1" fmla="*/ 4 h 93"/>
                <a:gd name="T2" fmla="*/ 45 w 93"/>
                <a:gd name="T3" fmla="*/ 0 h 93"/>
                <a:gd name="T4" fmla="*/ 52 w 93"/>
                <a:gd name="T5" fmla="*/ 0 h 93"/>
                <a:gd name="T6" fmla="*/ 56 w 93"/>
                <a:gd name="T7" fmla="*/ 0 h 93"/>
                <a:gd name="T8" fmla="*/ 63 w 93"/>
                <a:gd name="T9" fmla="*/ 0 h 93"/>
                <a:gd name="T10" fmla="*/ 63 w 93"/>
                <a:gd name="T11" fmla="*/ 0 h 93"/>
                <a:gd name="T12" fmla="*/ 71 w 93"/>
                <a:gd name="T13" fmla="*/ 0 h 93"/>
                <a:gd name="T14" fmla="*/ 71 w 93"/>
                <a:gd name="T15" fmla="*/ 4 h 93"/>
                <a:gd name="T16" fmla="*/ 71 w 93"/>
                <a:gd name="T17" fmla="*/ 7 h 93"/>
                <a:gd name="T18" fmla="*/ 71 w 93"/>
                <a:gd name="T19" fmla="*/ 11 h 93"/>
                <a:gd name="T20" fmla="*/ 71 w 93"/>
                <a:gd name="T21" fmla="*/ 15 h 93"/>
                <a:gd name="T22" fmla="*/ 74 w 93"/>
                <a:gd name="T23" fmla="*/ 15 h 93"/>
                <a:gd name="T24" fmla="*/ 82 w 93"/>
                <a:gd name="T25" fmla="*/ 15 h 93"/>
                <a:gd name="T26" fmla="*/ 89 w 93"/>
                <a:gd name="T27" fmla="*/ 15 h 93"/>
                <a:gd name="T28" fmla="*/ 93 w 93"/>
                <a:gd name="T29" fmla="*/ 19 h 93"/>
                <a:gd name="T30" fmla="*/ 93 w 93"/>
                <a:gd name="T31" fmla="*/ 22 h 93"/>
                <a:gd name="T32" fmla="*/ 89 w 93"/>
                <a:gd name="T33" fmla="*/ 26 h 93"/>
                <a:gd name="T34" fmla="*/ 86 w 93"/>
                <a:gd name="T35" fmla="*/ 30 h 93"/>
                <a:gd name="T36" fmla="*/ 86 w 93"/>
                <a:gd name="T37" fmla="*/ 33 h 93"/>
                <a:gd name="T38" fmla="*/ 86 w 93"/>
                <a:gd name="T39" fmla="*/ 33 h 93"/>
                <a:gd name="T40" fmla="*/ 82 w 93"/>
                <a:gd name="T41" fmla="*/ 37 h 93"/>
                <a:gd name="T42" fmla="*/ 86 w 93"/>
                <a:gd name="T43" fmla="*/ 41 h 93"/>
                <a:gd name="T44" fmla="*/ 89 w 93"/>
                <a:gd name="T45" fmla="*/ 41 h 93"/>
                <a:gd name="T46" fmla="*/ 89 w 93"/>
                <a:gd name="T47" fmla="*/ 45 h 93"/>
                <a:gd name="T48" fmla="*/ 93 w 93"/>
                <a:gd name="T49" fmla="*/ 48 h 93"/>
                <a:gd name="T50" fmla="*/ 86 w 93"/>
                <a:gd name="T51" fmla="*/ 67 h 93"/>
                <a:gd name="T52" fmla="*/ 86 w 93"/>
                <a:gd name="T53" fmla="*/ 70 h 93"/>
                <a:gd name="T54" fmla="*/ 86 w 93"/>
                <a:gd name="T55" fmla="*/ 70 h 93"/>
                <a:gd name="T56" fmla="*/ 78 w 93"/>
                <a:gd name="T57" fmla="*/ 67 h 93"/>
                <a:gd name="T58" fmla="*/ 74 w 93"/>
                <a:gd name="T59" fmla="*/ 70 h 93"/>
                <a:gd name="T60" fmla="*/ 67 w 93"/>
                <a:gd name="T61" fmla="*/ 67 h 93"/>
                <a:gd name="T62" fmla="*/ 63 w 93"/>
                <a:gd name="T63" fmla="*/ 63 h 93"/>
                <a:gd name="T64" fmla="*/ 60 w 93"/>
                <a:gd name="T65" fmla="*/ 67 h 93"/>
                <a:gd name="T66" fmla="*/ 56 w 93"/>
                <a:gd name="T67" fmla="*/ 70 h 93"/>
                <a:gd name="T68" fmla="*/ 52 w 93"/>
                <a:gd name="T69" fmla="*/ 70 h 93"/>
                <a:gd name="T70" fmla="*/ 45 w 93"/>
                <a:gd name="T71" fmla="*/ 70 h 93"/>
                <a:gd name="T72" fmla="*/ 41 w 93"/>
                <a:gd name="T73" fmla="*/ 74 h 93"/>
                <a:gd name="T74" fmla="*/ 41 w 93"/>
                <a:gd name="T75" fmla="*/ 78 h 93"/>
                <a:gd name="T76" fmla="*/ 49 w 93"/>
                <a:gd name="T77" fmla="*/ 78 h 93"/>
                <a:gd name="T78" fmla="*/ 52 w 93"/>
                <a:gd name="T79" fmla="*/ 78 h 93"/>
                <a:gd name="T80" fmla="*/ 52 w 93"/>
                <a:gd name="T81" fmla="*/ 89 h 93"/>
                <a:gd name="T82" fmla="*/ 45 w 93"/>
                <a:gd name="T83" fmla="*/ 85 h 93"/>
                <a:gd name="T84" fmla="*/ 41 w 93"/>
                <a:gd name="T85" fmla="*/ 89 h 93"/>
                <a:gd name="T86" fmla="*/ 41 w 93"/>
                <a:gd name="T87" fmla="*/ 89 h 93"/>
                <a:gd name="T88" fmla="*/ 37 w 93"/>
                <a:gd name="T89" fmla="*/ 93 h 93"/>
                <a:gd name="T90" fmla="*/ 34 w 93"/>
                <a:gd name="T91" fmla="*/ 89 h 93"/>
                <a:gd name="T92" fmla="*/ 26 w 93"/>
                <a:gd name="T93" fmla="*/ 82 h 93"/>
                <a:gd name="T94" fmla="*/ 15 w 93"/>
                <a:gd name="T95" fmla="*/ 74 h 93"/>
                <a:gd name="T96" fmla="*/ 12 w 93"/>
                <a:gd name="T97" fmla="*/ 70 h 93"/>
                <a:gd name="T98" fmla="*/ 8 w 93"/>
                <a:gd name="T99" fmla="*/ 63 h 93"/>
                <a:gd name="T100" fmla="*/ 4 w 93"/>
                <a:gd name="T101" fmla="*/ 56 h 93"/>
                <a:gd name="T102" fmla="*/ 4 w 93"/>
                <a:gd name="T103" fmla="*/ 52 h 93"/>
                <a:gd name="T104" fmla="*/ 0 w 93"/>
                <a:gd name="T105" fmla="*/ 45 h 93"/>
                <a:gd name="T106" fmla="*/ 8 w 93"/>
                <a:gd name="T107" fmla="*/ 45 h 93"/>
                <a:gd name="T108" fmla="*/ 8 w 93"/>
                <a:gd name="T109" fmla="*/ 30 h 93"/>
                <a:gd name="T110" fmla="*/ 15 w 93"/>
                <a:gd name="T111" fmla="*/ 30 h 93"/>
                <a:gd name="T112" fmla="*/ 8 w 93"/>
                <a:gd name="T113" fmla="*/ 26 h 93"/>
                <a:gd name="T114" fmla="*/ 12 w 93"/>
                <a:gd name="T115" fmla="*/ 22 h 93"/>
                <a:gd name="T116" fmla="*/ 15 w 93"/>
                <a:gd name="T117" fmla="*/ 19 h 93"/>
                <a:gd name="T118" fmla="*/ 19 w 93"/>
                <a:gd name="T119" fmla="*/ 22 h 93"/>
                <a:gd name="T120" fmla="*/ 41 w 93"/>
                <a:gd name="T1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93">
                  <a:moveTo>
                    <a:pt x="41" y="4"/>
                  </a:moveTo>
                  <a:lnTo>
                    <a:pt x="41" y="4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9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2" y="37"/>
                  </a:lnTo>
                  <a:lnTo>
                    <a:pt x="82" y="37"/>
                  </a:lnTo>
                  <a:lnTo>
                    <a:pt x="86" y="37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3" y="45"/>
                  </a:lnTo>
                  <a:lnTo>
                    <a:pt x="93" y="48"/>
                  </a:lnTo>
                  <a:lnTo>
                    <a:pt x="89" y="56"/>
                  </a:lnTo>
                  <a:lnTo>
                    <a:pt x="86" y="67"/>
                  </a:lnTo>
                  <a:lnTo>
                    <a:pt x="89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2" y="67"/>
                  </a:lnTo>
                  <a:lnTo>
                    <a:pt x="78" y="67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1" y="70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63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5" y="70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52" y="78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49" y="85"/>
                  </a:lnTo>
                  <a:lnTo>
                    <a:pt x="45" y="85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4" y="89"/>
                  </a:lnTo>
                  <a:lnTo>
                    <a:pt x="26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2" y="70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5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41" y="22"/>
                  </a:lnTo>
                  <a:lnTo>
                    <a:pt x="4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3" name="Freeform 135"/>
            <p:cNvSpPr/>
            <p:nvPr/>
          </p:nvSpPr>
          <p:spPr bwMode="auto">
            <a:xfrm>
              <a:off x="4488588" y="3138657"/>
              <a:ext cx="42459" cy="23159"/>
            </a:xfrm>
            <a:custGeom>
              <a:avLst/>
              <a:gdLst>
                <a:gd name="T0" fmla="*/ 4 w 33"/>
                <a:gd name="T1" fmla="*/ 18 h 18"/>
                <a:gd name="T2" fmla="*/ 7 w 33"/>
                <a:gd name="T3" fmla="*/ 18 h 18"/>
                <a:gd name="T4" fmla="*/ 7 w 33"/>
                <a:gd name="T5" fmla="*/ 15 h 18"/>
                <a:gd name="T6" fmla="*/ 11 w 33"/>
                <a:gd name="T7" fmla="*/ 15 h 18"/>
                <a:gd name="T8" fmla="*/ 11 w 33"/>
                <a:gd name="T9" fmla="*/ 18 h 18"/>
                <a:gd name="T10" fmla="*/ 33 w 33"/>
                <a:gd name="T11" fmla="*/ 18 h 18"/>
                <a:gd name="T12" fmla="*/ 33 w 33"/>
                <a:gd name="T13" fmla="*/ 0 h 18"/>
                <a:gd name="T14" fmla="*/ 15 w 33"/>
                <a:gd name="T15" fmla="*/ 0 h 18"/>
                <a:gd name="T16" fmla="*/ 11 w 33"/>
                <a:gd name="T17" fmla="*/ 0 h 18"/>
                <a:gd name="T18" fmla="*/ 11 w 33"/>
                <a:gd name="T19" fmla="*/ 0 h 18"/>
                <a:gd name="T20" fmla="*/ 7 w 33"/>
                <a:gd name="T21" fmla="*/ 0 h 18"/>
                <a:gd name="T22" fmla="*/ 7 w 33"/>
                <a:gd name="T23" fmla="*/ 0 h 18"/>
                <a:gd name="T24" fmla="*/ 11 w 33"/>
                <a:gd name="T25" fmla="*/ 3 h 18"/>
                <a:gd name="T26" fmla="*/ 4 w 33"/>
                <a:gd name="T27" fmla="*/ 7 h 18"/>
                <a:gd name="T28" fmla="*/ 0 w 33"/>
                <a:gd name="T29" fmla="*/ 15 h 18"/>
                <a:gd name="T30" fmla="*/ 4 w 33"/>
                <a:gd name="T31" fmla="*/ 15 h 18"/>
                <a:gd name="T32" fmla="*/ 4 w 33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8">
                  <a:moveTo>
                    <a:pt x="4" y="18"/>
                  </a:moveTo>
                  <a:lnTo>
                    <a:pt x="7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4" y="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4" name="Freeform 136"/>
            <p:cNvSpPr/>
            <p:nvPr/>
          </p:nvSpPr>
          <p:spPr bwMode="auto">
            <a:xfrm>
              <a:off x="4525901" y="3105204"/>
              <a:ext cx="162115" cy="171122"/>
            </a:xfrm>
            <a:custGeom>
              <a:avLst/>
              <a:gdLst>
                <a:gd name="T0" fmla="*/ 4 w 126"/>
                <a:gd name="T1" fmla="*/ 111 h 133"/>
                <a:gd name="T2" fmla="*/ 8 w 126"/>
                <a:gd name="T3" fmla="*/ 107 h 133"/>
                <a:gd name="T4" fmla="*/ 15 w 126"/>
                <a:gd name="T5" fmla="*/ 107 h 133"/>
                <a:gd name="T6" fmla="*/ 12 w 126"/>
                <a:gd name="T7" fmla="*/ 100 h 133"/>
                <a:gd name="T8" fmla="*/ 4 w 126"/>
                <a:gd name="T9" fmla="*/ 96 h 133"/>
                <a:gd name="T10" fmla="*/ 8 w 126"/>
                <a:gd name="T11" fmla="*/ 92 h 133"/>
                <a:gd name="T12" fmla="*/ 15 w 126"/>
                <a:gd name="T13" fmla="*/ 92 h 133"/>
                <a:gd name="T14" fmla="*/ 23 w 126"/>
                <a:gd name="T15" fmla="*/ 89 h 133"/>
                <a:gd name="T16" fmla="*/ 30 w 126"/>
                <a:gd name="T17" fmla="*/ 85 h 133"/>
                <a:gd name="T18" fmla="*/ 37 w 126"/>
                <a:gd name="T19" fmla="*/ 92 h 133"/>
                <a:gd name="T20" fmla="*/ 45 w 126"/>
                <a:gd name="T21" fmla="*/ 89 h 133"/>
                <a:gd name="T22" fmla="*/ 49 w 126"/>
                <a:gd name="T23" fmla="*/ 92 h 133"/>
                <a:gd name="T24" fmla="*/ 52 w 126"/>
                <a:gd name="T25" fmla="*/ 78 h 133"/>
                <a:gd name="T26" fmla="*/ 52 w 126"/>
                <a:gd name="T27" fmla="*/ 67 h 133"/>
                <a:gd name="T28" fmla="*/ 49 w 126"/>
                <a:gd name="T29" fmla="*/ 63 h 133"/>
                <a:gd name="T30" fmla="*/ 45 w 126"/>
                <a:gd name="T31" fmla="*/ 59 h 133"/>
                <a:gd name="T32" fmla="*/ 49 w 126"/>
                <a:gd name="T33" fmla="*/ 55 h 133"/>
                <a:gd name="T34" fmla="*/ 49 w 126"/>
                <a:gd name="T35" fmla="*/ 52 h 133"/>
                <a:gd name="T36" fmla="*/ 56 w 126"/>
                <a:gd name="T37" fmla="*/ 48 h 133"/>
                <a:gd name="T38" fmla="*/ 56 w 126"/>
                <a:gd name="T39" fmla="*/ 41 h 133"/>
                <a:gd name="T40" fmla="*/ 49 w 126"/>
                <a:gd name="T41" fmla="*/ 37 h 133"/>
                <a:gd name="T42" fmla="*/ 37 w 126"/>
                <a:gd name="T43" fmla="*/ 37 h 133"/>
                <a:gd name="T44" fmla="*/ 34 w 126"/>
                <a:gd name="T45" fmla="*/ 37 h 133"/>
                <a:gd name="T46" fmla="*/ 34 w 126"/>
                <a:gd name="T47" fmla="*/ 29 h 133"/>
                <a:gd name="T48" fmla="*/ 56 w 126"/>
                <a:gd name="T49" fmla="*/ 26 h 133"/>
                <a:gd name="T50" fmla="*/ 60 w 126"/>
                <a:gd name="T51" fmla="*/ 26 h 133"/>
                <a:gd name="T52" fmla="*/ 67 w 126"/>
                <a:gd name="T53" fmla="*/ 29 h 133"/>
                <a:gd name="T54" fmla="*/ 71 w 126"/>
                <a:gd name="T55" fmla="*/ 26 h 133"/>
                <a:gd name="T56" fmla="*/ 78 w 126"/>
                <a:gd name="T57" fmla="*/ 29 h 133"/>
                <a:gd name="T58" fmla="*/ 82 w 126"/>
                <a:gd name="T59" fmla="*/ 29 h 133"/>
                <a:gd name="T60" fmla="*/ 82 w 126"/>
                <a:gd name="T61" fmla="*/ 29 h 133"/>
                <a:gd name="T62" fmla="*/ 86 w 126"/>
                <a:gd name="T63" fmla="*/ 22 h 133"/>
                <a:gd name="T64" fmla="*/ 97 w 126"/>
                <a:gd name="T65" fmla="*/ 3 h 133"/>
                <a:gd name="T66" fmla="*/ 108 w 126"/>
                <a:gd name="T67" fmla="*/ 0 h 133"/>
                <a:gd name="T68" fmla="*/ 115 w 126"/>
                <a:gd name="T69" fmla="*/ 0 h 133"/>
                <a:gd name="T70" fmla="*/ 123 w 126"/>
                <a:gd name="T71" fmla="*/ 3 h 133"/>
                <a:gd name="T72" fmla="*/ 126 w 126"/>
                <a:gd name="T73" fmla="*/ 3 h 133"/>
                <a:gd name="T74" fmla="*/ 123 w 126"/>
                <a:gd name="T75" fmla="*/ 11 h 133"/>
                <a:gd name="T76" fmla="*/ 119 w 126"/>
                <a:gd name="T77" fmla="*/ 29 h 133"/>
                <a:gd name="T78" fmla="*/ 115 w 126"/>
                <a:gd name="T79" fmla="*/ 37 h 133"/>
                <a:gd name="T80" fmla="*/ 112 w 126"/>
                <a:gd name="T81" fmla="*/ 48 h 133"/>
                <a:gd name="T82" fmla="*/ 112 w 126"/>
                <a:gd name="T83" fmla="*/ 55 h 133"/>
                <a:gd name="T84" fmla="*/ 104 w 126"/>
                <a:gd name="T85" fmla="*/ 70 h 133"/>
                <a:gd name="T86" fmla="*/ 97 w 126"/>
                <a:gd name="T87" fmla="*/ 74 h 133"/>
                <a:gd name="T88" fmla="*/ 89 w 126"/>
                <a:gd name="T89" fmla="*/ 85 h 133"/>
                <a:gd name="T90" fmla="*/ 82 w 126"/>
                <a:gd name="T91" fmla="*/ 96 h 133"/>
                <a:gd name="T92" fmla="*/ 82 w 126"/>
                <a:gd name="T93" fmla="*/ 107 h 133"/>
                <a:gd name="T94" fmla="*/ 78 w 126"/>
                <a:gd name="T95" fmla="*/ 115 h 133"/>
                <a:gd name="T96" fmla="*/ 67 w 126"/>
                <a:gd name="T97" fmla="*/ 126 h 133"/>
                <a:gd name="T98" fmla="*/ 56 w 126"/>
                <a:gd name="T99" fmla="*/ 130 h 133"/>
                <a:gd name="T100" fmla="*/ 56 w 126"/>
                <a:gd name="T101" fmla="*/ 122 h 133"/>
                <a:gd name="T102" fmla="*/ 49 w 126"/>
                <a:gd name="T103" fmla="*/ 126 h 133"/>
                <a:gd name="T104" fmla="*/ 45 w 126"/>
                <a:gd name="T105" fmla="*/ 126 h 133"/>
                <a:gd name="T106" fmla="*/ 37 w 126"/>
                <a:gd name="T107" fmla="*/ 130 h 133"/>
                <a:gd name="T108" fmla="*/ 34 w 126"/>
                <a:gd name="T109" fmla="*/ 126 h 133"/>
                <a:gd name="T110" fmla="*/ 30 w 126"/>
                <a:gd name="T111" fmla="*/ 122 h 133"/>
                <a:gd name="T112" fmla="*/ 26 w 126"/>
                <a:gd name="T113" fmla="*/ 126 h 133"/>
                <a:gd name="T114" fmla="*/ 19 w 126"/>
                <a:gd name="T115" fmla="*/ 130 h 133"/>
                <a:gd name="T116" fmla="*/ 15 w 126"/>
                <a:gd name="T117" fmla="*/ 133 h 133"/>
                <a:gd name="T118" fmla="*/ 12 w 126"/>
                <a:gd name="T119" fmla="*/ 126 h 133"/>
                <a:gd name="T120" fmla="*/ 4 w 126"/>
                <a:gd name="T121" fmla="*/ 1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3">
                  <a:moveTo>
                    <a:pt x="0" y="115"/>
                  </a:move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8" y="111"/>
                  </a:lnTo>
                  <a:lnTo>
                    <a:pt x="8" y="107"/>
                  </a:lnTo>
                  <a:lnTo>
                    <a:pt x="12" y="107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5" y="10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100"/>
                  </a:ln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5" y="92"/>
                  </a:lnTo>
                  <a:lnTo>
                    <a:pt x="15" y="92"/>
                  </a:lnTo>
                  <a:lnTo>
                    <a:pt x="19" y="92"/>
                  </a:lnTo>
                  <a:lnTo>
                    <a:pt x="23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9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9"/>
                  </a:lnTo>
                  <a:lnTo>
                    <a:pt x="45" y="89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52" y="92"/>
                  </a:lnTo>
                  <a:lnTo>
                    <a:pt x="49" y="89"/>
                  </a:lnTo>
                  <a:lnTo>
                    <a:pt x="52" y="78"/>
                  </a:lnTo>
                  <a:lnTo>
                    <a:pt x="56" y="70"/>
                  </a:lnTo>
                  <a:lnTo>
                    <a:pt x="56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37" y="37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6"/>
                  </a:lnTo>
                  <a:lnTo>
                    <a:pt x="71" y="26"/>
                  </a:lnTo>
                  <a:lnTo>
                    <a:pt x="71" y="29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6" y="3"/>
                  </a:lnTo>
                  <a:lnTo>
                    <a:pt x="126" y="3"/>
                  </a:lnTo>
                  <a:lnTo>
                    <a:pt x="126" y="11"/>
                  </a:lnTo>
                  <a:lnTo>
                    <a:pt x="123" y="11"/>
                  </a:lnTo>
                  <a:lnTo>
                    <a:pt x="123" y="15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2" y="41"/>
                  </a:lnTo>
                  <a:lnTo>
                    <a:pt x="115" y="44"/>
                  </a:lnTo>
                  <a:lnTo>
                    <a:pt x="112" y="48"/>
                  </a:lnTo>
                  <a:lnTo>
                    <a:pt x="115" y="48"/>
                  </a:lnTo>
                  <a:lnTo>
                    <a:pt x="112" y="52"/>
                  </a:lnTo>
                  <a:lnTo>
                    <a:pt x="112" y="55"/>
                  </a:lnTo>
                  <a:lnTo>
                    <a:pt x="108" y="59"/>
                  </a:lnTo>
                  <a:lnTo>
                    <a:pt x="108" y="63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3" y="78"/>
                  </a:lnTo>
                  <a:lnTo>
                    <a:pt x="89" y="81"/>
                  </a:lnTo>
                  <a:lnTo>
                    <a:pt x="89" y="85"/>
                  </a:lnTo>
                  <a:lnTo>
                    <a:pt x="86" y="89"/>
                  </a:lnTo>
                  <a:lnTo>
                    <a:pt x="82" y="92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104"/>
                  </a:lnTo>
                  <a:lnTo>
                    <a:pt x="82" y="107"/>
                  </a:lnTo>
                  <a:lnTo>
                    <a:pt x="82" y="111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67" y="126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6" y="130"/>
                  </a:lnTo>
                  <a:lnTo>
                    <a:pt x="56" y="126"/>
                  </a:lnTo>
                  <a:lnTo>
                    <a:pt x="52" y="126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2" y="122"/>
                  </a:lnTo>
                  <a:lnTo>
                    <a:pt x="49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26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30"/>
                  </a:lnTo>
                  <a:lnTo>
                    <a:pt x="34" y="126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6" y="122"/>
                  </a:lnTo>
                  <a:lnTo>
                    <a:pt x="26" y="126"/>
                  </a:lnTo>
                  <a:lnTo>
                    <a:pt x="23" y="126"/>
                  </a:lnTo>
                  <a:lnTo>
                    <a:pt x="23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12" y="12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5" name="Freeform 137"/>
            <p:cNvSpPr/>
            <p:nvPr/>
          </p:nvSpPr>
          <p:spPr bwMode="auto">
            <a:xfrm>
              <a:off x="4545201" y="3262173"/>
              <a:ext cx="24446" cy="28306"/>
            </a:xfrm>
            <a:custGeom>
              <a:avLst/>
              <a:gdLst>
                <a:gd name="T0" fmla="*/ 19 w 19"/>
                <a:gd name="T1" fmla="*/ 8 h 22"/>
                <a:gd name="T2" fmla="*/ 19 w 19"/>
                <a:gd name="T3" fmla="*/ 4 h 22"/>
                <a:gd name="T4" fmla="*/ 15 w 19"/>
                <a:gd name="T5" fmla="*/ 0 h 22"/>
                <a:gd name="T6" fmla="*/ 15 w 19"/>
                <a:gd name="T7" fmla="*/ 0 h 22"/>
                <a:gd name="T8" fmla="*/ 11 w 19"/>
                <a:gd name="T9" fmla="*/ 0 h 22"/>
                <a:gd name="T10" fmla="*/ 11 w 19"/>
                <a:gd name="T11" fmla="*/ 4 h 22"/>
                <a:gd name="T12" fmla="*/ 8 w 19"/>
                <a:gd name="T13" fmla="*/ 4 h 22"/>
                <a:gd name="T14" fmla="*/ 8 w 19"/>
                <a:gd name="T15" fmla="*/ 4 h 22"/>
                <a:gd name="T16" fmla="*/ 4 w 19"/>
                <a:gd name="T17" fmla="*/ 8 h 22"/>
                <a:gd name="T18" fmla="*/ 4 w 19"/>
                <a:gd name="T19" fmla="*/ 8 h 22"/>
                <a:gd name="T20" fmla="*/ 0 w 19"/>
                <a:gd name="T21" fmla="*/ 11 h 22"/>
                <a:gd name="T22" fmla="*/ 0 w 19"/>
                <a:gd name="T23" fmla="*/ 11 h 22"/>
                <a:gd name="T24" fmla="*/ 0 w 19"/>
                <a:gd name="T25" fmla="*/ 11 h 22"/>
                <a:gd name="T26" fmla="*/ 4 w 19"/>
                <a:gd name="T27" fmla="*/ 19 h 22"/>
                <a:gd name="T28" fmla="*/ 0 w 19"/>
                <a:gd name="T29" fmla="*/ 19 h 22"/>
                <a:gd name="T30" fmla="*/ 0 w 19"/>
                <a:gd name="T31" fmla="*/ 22 h 22"/>
                <a:gd name="T32" fmla="*/ 4 w 19"/>
                <a:gd name="T33" fmla="*/ 19 h 22"/>
                <a:gd name="T34" fmla="*/ 8 w 19"/>
                <a:gd name="T35" fmla="*/ 19 h 22"/>
                <a:gd name="T36" fmla="*/ 11 w 19"/>
                <a:gd name="T37" fmla="*/ 19 h 22"/>
                <a:gd name="T38" fmla="*/ 8 w 19"/>
                <a:gd name="T39" fmla="*/ 11 h 22"/>
                <a:gd name="T40" fmla="*/ 11 w 19"/>
                <a:gd name="T41" fmla="*/ 11 h 22"/>
                <a:gd name="T42" fmla="*/ 15 w 19"/>
                <a:gd name="T43" fmla="*/ 8 h 22"/>
                <a:gd name="T44" fmla="*/ 19 w 19"/>
                <a:gd name="T4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2">
                  <a:moveTo>
                    <a:pt x="19" y="8"/>
                  </a:moveTo>
                  <a:lnTo>
                    <a:pt x="19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6" name="Freeform 138"/>
            <p:cNvSpPr/>
            <p:nvPr/>
          </p:nvSpPr>
          <p:spPr bwMode="auto">
            <a:xfrm>
              <a:off x="4911889" y="3195268"/>
              <a:ext cx="238027" cy="220014"/>
            </a:xfrm>
            <a:custGeom>
              <a:avLst/>
              <a:gdLst>
                <a:gd name="T0" fmla="*/ 23 w 185"/>
                <a:gd name="T1" fmla="*/ 4 h 171"/>
                <a:gd name="T2" fmla="*/ 78 w 185"/>
                <a:gd name="T3" fmla="*/ 0 h 171"/>
                <a:gd name="T4" fmla="*/ 141 w 185"/>
                <a:gd name="T5" fmla="*/ 37 h 171"/>
                <a:gd name="T6" fmla="*/ 163 w 185"/>
                <a:gd name="T7" fmla="*/ 56 h 171"/>
                <a:gd name="T8" fmla="*/ 163 w 185"/>
                <a:gd name="T9" fmla="*/ 60 h 171"/>
                <a:gd name="T10" fmla="*/ 156 w 185"/>
                <a:gd name="T11" fmla="*/ 74 h 171"/>
                <a:gd name="T12" fmla="*/ 163 w 185"/>
                <a:gd name="T13" fmla="*/ 86 h 171"/>
                <a:gd name="T14" fmla="*/ 167 w 185"/>
                <a:gd name="T15" fmla="*/ 93 h 171"/>
                <a:gd name="T16" fmla="*/ 163 w 185"/>
                <a:gd name="T17" fmla="*/ 97 h 171"/>
                <a:gd name="T18" fmla="*/ 167 w 185"/>
                <a:gd name="T19" fmla="*/ 108 h 171"/>
                <a:gd name="T20" fmla="*/ 167 w 185"/>
                <a:gd name="T21" fmla="*/ 119 h 171"/>
                <a:gd name="T22" fmla="*/ 167 w 185"/>
                <a:gd name="T23" fmla="*/ 123 h 171"/>
                <a:gd name="T24" fmla="*/ 171 w 185"/>
                <a:gd name="T25" fmla="*/ 126 h 171"/>
                <a:gd name="T26" fmla="*/ 174 w 185"/>
                <a:gd name="T27" fmla="*/ 141 h 171"/>
                <a:gd name="T28" fmla="*/ 185 w 185"/>
                <a:gd name="T29" fmla="*/ 145 h 171"/>
                <a:gd name="T30" fmla="*/ 182 w 185"/>
                <a:gd name="T31" fmla="*/ 145 h 171"/>
                <a:gd name="T32" fmla="*/ 174 w 185"/>
                <a:gd name="T33" fmla="*/ 149 h 171"/>
                <a:gd name="T34" fmla="*/ 167 w 185"/>
                <a:gd name="T35" fmla="*/ 152 h 171"/>
                <a:gd name="T36" fmla="*/ 160 w 185"/>
                <a:gd name="T37" fmla="*/ 152 h 171"/>
                <a:gd name="T38" fmla="*/ 148 w 185"/>
                <a:gd name="T39" fmla="*/ 156 h 171"/>
                <a:gd name="T40" fmla="*/ 141 w 185"/>
                <a:gd name="T41" fmla="*/ 156 h 171"/>
                <a:gd name="T42" fmla="*/ 141 w 185"/>
                <a:gd name="T43" fmla="*/ 160 h 171"/>
                <a:gd name="T44" fmla="*/ 130 w 185"/>
                <a:gd name="T45" fmla="*/ 160 h 171"/>
                <a:gd name="T46" fmla="*/ 126 w 185"/>
                <a:gd name="T47" fmla="*/ 160 h 171"/>
                <a:gd name="T48" fmla="*/ 119 w 185"/>
                <a:gd name="T49" fmla="*/ 163 h 171"/>
                <a:gd name="T50" fmla="*/ 111 w 185"/>
                <a:gd name="T51" fmla="*/ 160 h 171"/>
                <a:gd name="T52" fmla="*/ 108 w 185"/>
                <a:gd name="T53" fmla="*/ 160 h 171"/>
                <a:gd name="T54" fmla="*/ 104 w 185"/>
                <a:gd name="T55" fmla="*/ 160 h 171"/>
                <a:gd name="T56" fmla="*/ 82 w 185"/>
                <a:gd name="T57" fmla="*/ 171 h 171"/>
                <a:gd name="T58" fmla="*/ 74 w 185"/>
                <a:gd name="T59" fmla="*/ 134 h 171"/>
                <a:gd name="T60" fmla="*/ 71 w 185"/>
                <a:gd name="T61" fmla="*/ 130 h 171"/>
                <a:gd name="T62" fmla="*/ 67 w 185"/>
                <a:gd name="T63" fmla="*/ 130 h 171"/>
                <a:gd name="T64" fmla="*/ 63 w 185"/>
                <a:gd name="T65" fmla="*/ 130 h 171"/>
                <a:gd name="T66" fmla="*/ 60 w 185"/>
                <a:gd name="T67" fmla="*/ 126 h 171"/>
                <a:gd name="T68" fmla="*/ 56 w 185"/>
                <a:gd name="T69" fmla="*/ 123 h 171"/>
                <a:gd name="T70" fmla="*/ 52 w 185"/>
                <a:gd name="T71" fmla="*/ 119 h 171"/>
                <a:gd name="T72" fmla="*/ 37 w 185"/>
                <a:gd name="T73" fmla="*/ 119 h 171"/>
                <a:gd name="T74" fmla="*/ 34 w 185"/>
                <a:gd name="T75" fmla="*/ 112 h 171"/>
                <a:gd name="T76" fmla="*/ 26 w 185"/>
                <a:gd name="T77" fmla="*/ 112 h 171"/>
                <a:gd name="T78" fmla="*/ 8 w 185"/>
                <a:gd name="T79" fmla="*/ 86 h 171"/>
                <a:gd name="T80" fmla="*/ 8 w 185"/>
                <a:gd name="T81" fmla="*/ 52 h 171"/>
                <a:gd name="T82" fmla="*/ 23 w 185"/>
                <a:gd name="T83" fmla="*/ 45 h 171"/>
                <a:gd name="T84" fmla="*/ 26 w 185"/>
                <a:gd name="T85" fmla="*/ 37 h 171"/>
                <a:gd name="T86" fmla="*/ 26 w 185"/>
                <a:gd name="T87" fmla="*/ 34 h 171"/>
                <a:gd name="T88" fmla="*/ 23 w 185"/>
                <a:gd name="T89" fmla="*/ 26 h 171"/>
                <a:gd name="T90" fmla="*/ 23 w 185"/>
                <a:gd name="T91" fmla="*/ 26 h 171"/>
                <a:gd name="T92" fmla="*/ 26 w 185"/>
                <a:gd name="T93" fmla="*/ 22 h 171"/>
                <a:gd name="T94" fmla="*/ 26 w 185"/>
                <a:gd name="T95" fmla="*/ 15 h 171"/>
                <a:gd name="T96" fmla="*/ 26 w 185"/>
                <a:gd name="T97" fmla="*/ 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5" h="171">
                  <a:moveTo>
                    <a:pt x="23" y="4"/>
                  </a:moveTo>
                  <a:lnTo>
                    <a:pt x="23" y="4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78" y="0"/>
                  </a:lnTo>
                  <a:lnTo>
                    <a:pt x="137" y="34"/>
                  </a:lnTo>
                  <a:lnTo>
                    <a:pt x="141" y="37"/>
                  </a:lnTo>
                  <a:lnTo>
                    <a:pt x="141" y="37"/>
                  </a:lnTo>
                  <a:lnTo>
                    <a:pt x="141" y="41"/>
                  </a:lnTo>
                  <a:lnTo>
                    <a:pt x="145" y="41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60"/>
                  </a:lnTo>
                  <a:lnTo>
                    <a:pt x="163" y="60"/>
                  </a:lnTo>
                  <a:lnTo>
                    <a:pt x="160" y="71"/>
                  </a:lnTo>
                  <a:lnTo>
                    <a:pt x="156" y="74"/>
                  </a:lnTo>
                  <a:lnTo>
                    <a:pt x="156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63" y="97"/>
                  </a:lnTo>
                  <a:lnTo>
                    <a:pt x="163" y="104"/>
                  </a:lnTo>
                  <a:lnTo>
                    <a:pt x="167" y="104"/>
                  </a:lnTo>
                  <a:lnTo>
                    <a:pt x="167" y="108"/>
                  </a:lnTo>
                  <a:lnTo>
                    <a:pt x="163" y="112"/>
                  </a:lnTo>
                  <a:lnTo>
                    <a:pt x="163" y="115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23"/>
                  </a:lnTo>
                  <a:lnTo>
                    <a:pt x="171" y="123"/>
                  </a:lnTo>
                  <a:lnTo>
                    <a:pt x="167" y="126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2" y="145"/>
                  </a:lnTo>
                  <a:lnTo>
                    <a:pt x="178" y="145"/>
                  </a:lnTo>
                  <a:lnTo>
                    <a:pt x="178" y="149"/>
                  </a:lnTo>
                  <a:lnTo>
                    <a:pt x="174" y="149"/>
                  </a:lnTo>
                  <a:lnTo>
                    <a:pt x="171" y="149"/>
                  </a:lnTo>
                  <a:lnTo>
                    <a:pt x="171" y="152"/>
                  </a:lnTo>
                  <a:lnTo>
                    <a:pt x="167" y="152"/>
                  </a:lnTo>
                  <a:lnTo>
                    <a:pt x="163" y="152"/>
                  </a:lnTo>
                  <a:lnTo>
                    <a:pt x="163" y="156"/>
                  </a:lnTo>
                  <a:lnTo>
                    <a:pt x="160" y="152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8" y="156"/>
                  </a:lnTo>
                  <a:lnTo>
                    <a:pt x="145" y="156"/>
                  </a:lnTo>
                  <a:lnTo>
                    <a:pt x="145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60"/>
                  </a:lnTo>
                  <a:lnTo>
                    <a:pt x="141" y="160"/>
                  </a:lnTo>
                  <a:lnTo>
                    <a:pt x="134" y="160"/>
                  </a:lnTo>
                  <a:lnTo>
                    <a:pt x="130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3" y="160"/>
                  </a:lnTo>
                  <a:lnTo>
                    <a:pt x="123" y="160"/>
                  </a:lnTo>
                  <a:lnTo>
                    <a:pt x="119" y="16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0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8" y="160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4" y="160"/>
                  </a:lnTo>
                  <a:lnTo>
                    <a:pt x="100" y="160"/>
                  </a:lnTo>
                  <a:lnTo>
                    <a:pt x="86" y="160"/>
                  </a:lnTo>
                  <a:lnTo>
                    <a:pt x="82" y="171"/>
                  </a:lnTo>
                  <a:lnTo>
                    <a:pt x="82" y="145"/>
                  </a:lnTo>
                  <a:lnTo>
                    <a:pt x="82" y="141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52" y="119"/>
                  </a:lnTo>
                  <a:lnTo>
                    <a:pt x="48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0" y="112"/>
                  </a:lnTo>
                  <a:lnTo>
                    <a:pt x="26" y="112"/>
                  </a:lnTo>
                  <a:lnTo>
                    <a:pt x="23" y="112"/>
                  </a:lnTo>
                  <a:lnTo>
                    <a:pt x="19" y="97"/>
                  </a:lnTo>
                  <a:lnTo>
                    <a:pt x="8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3" y="3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19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7" name="Freeform 139"/>
            <p:cNvSpPr/>
            <p:nvPr/>
          </p:nvSpPr>
          <p:spPr bwMode="auto">
            <a:xfrm>
              <a:off x="4908029" y="3200415"/>
              <a:ext cx="42459" cy="33452"/>
            </a:xfrm>
            <a:custGeom>
              <a:avLst/>
              <a:gdLst>
                <a:gd name="T0" fmla="*/ 7 w 33"/>
                <a:gd name="T1" fmla="*/ 4 h 26"/>
                <a:gd name="T2" fmla="*/ 7 w 33"/>
                <a:gd name="T3" fmla="*/ 4 h 26"/>
                <a:gd name="T4" fmla="*/ 11 w 33"/>
                <a:gd name="T5" fmla="*/ 4 h 26"/>
                <a:gd name="T6" fmla="*/ 14 w 33"/>
                <a:gd name="T7" fmla="*/ 0 h 26"/>
                <a:gd name="T8" fmla="*/ 14 w 33"/>
                <a:gd name="T9" fmla="*/ 0 h 26"/>
                <a:gd name="T10" fmla="*/ 18 w 33"/>
                <a:gd name="T11" fmla="*/ 4 h 26"/>
                <a:gd name="T12" fmla="*/ 18 w 33"/>
                <a:gd name="T13" fmla="*/ 4 h 26"/>
                <a:gd name="T14" fmla="*/ 22 w 33"/>
                <a:gd name="T15" fmla="*/ 0 h 26"/>
                <a:gd name="T16" fmla="*/ 22 w 33"/>
                <a:gd name="T17" fmla="*/ 0 h 26"/>
                <a:gd name="T18" fmla="*/ 22 w 33"/>
                <a:gd name="T19" fmla="*/ 0 h 26"/>
                <a:gd name="T20" fmla="*/ 26 w 33"/>
                <a:gd name="T21" fmla="*/ 4 h 26"/>
                <a:gd name="T22" fmla="*/ 29 w 33"/>
                <a:gd name="T23" fmla="*/ 4 h 26"/>
                <a:gd name="T24" fmla="*/ 29 w 33"/>
                <a:gd name="T25" fmla="*/ 7 h 26"/>
                <a:gd name="T26" fmla="*/ 29 w 33"/>
                <a:gd name="T27" fmla="*/ 7 h 26"/>
                <a:gd name="T28" fmla="*/ 29 w 33"/>
                <a:gd name="T29" fmla="*/ 11 h 26"/>
                <a:gd name="T30" fmla="*/ 33 w 33"/>
                <a:gd name="T31" fmla="*/ 15 h 26"/>
                <a:gd name="T32" fmla="*/ 29 w 33"/>
                <a:gd name="T33" fmla="*/ 18 h 26"/>
                <a:gd name="T34" fmla="*/ 29 w 33"/>
                <a:gd name="T35" fmla="*/ 18 h 26"/>
                <a:gd name="T36" fmla="*/ 29 w 33"/>
                <a:gd name="T37" fmla="*/ 18 h 26"/>
                <a:gd name="T38" fmla="*/ 26 w 33"/>
                <a:gd name="T39" fmla="*/ 22 h 26"/>
                <a:gd name="T40" fmla="*/ 26 w 33"/>
                <a:gd name="T41" fmla="*/ 22 h 26"/>
                <a:gd name="T42" fmla="*/ 26 w 33"/>
                <a:gd name="T43" fmla="*/ 18 h 26"/>
                <a:gd name="T44" fmla="*/ 26 w 33"/>
                <a:gd name="T45" fmla="*/ 18 h 26"/>
                <a:gd name="T46" fmla="*/ 22 w 33"/>
                <a:gd name="T47" fmla="*/ 18 h 26"/>
                <a:gd name="T48" fmla="*/ 22 w 33"/>
                <a:gd name="T49" fmla="*/ 15 h 26"/>
                <a:gd name="T50" fmla="*/ 18 w 33"/>
                <a:gd name="T51" fmla="*/ 15 h 26"/>
                <a:gd name="T52" fmla="*/ 18 w 33"/>
                <a:gd name="T53" fmla="*/ 15 h 26"/>
                <a:gd name="T54" fmla="*/ 18 w 33"/>
                <a:gd name="T55" fmla="*/ 15 h 26"/>
                <a:gd name="T56" fmla="*/ 18 w 33"/>
                <a:gd name="T57" fmla="*/ 18 h 26"/>
                <a:gd name="T58" fmla="*/ 14 w 33"/>
                <a:gd name="T59" fmla="*/ 22 h 26"/>
                <a:gd name="T60" fmla="*/ 14 w 33"/>
                <a:gd name="T61" fmla="*/ 22 h 26"/>
                <a:gd name="T62" fmla="*/ 11 w 33"/>
                <a:gd name="T63" fmla="*/ 26 h 26"/>
                <a:gd name="T64" fmla="*/ 11 w 33"/>
                <a:gd name="T65" fmla="*/ 22 h 26"/>
                <a:gd name="T66" fmla="*/ 11 w 33"/>
                <a:gd name="T67" fmla="*/ 22 h 26"/>
                <a:gd name="T68" fmla="*/ 7 w 33"/>
                <a:gd name="T69" fmla="*/ 26 h 26"/>
                <a:gd name="T70" fmla="*/ 7 w 33"/>
                <a:gd name="T71" fmla="*/ 22 h 26"/>
                <a:gd name="T72" fmla="*/ 3 w 33"/>
                <a:gd name="T73" fmla="*/ 22 h 26"/>
                <a:gd name="T74" fmla="*/ 3 w 33"/>
                <a:gd name="T75" fmla="*/ 18 h 26"/>
                <a:gd name="T76" fmla="*/ 0 w 33"/>
                <a:gd name="T77" fmla="*/ 18 h 26"/>
                <a:gd name="T78" fmla="*/ 0 w 33"/>
                <a:gd name="T79" fmla="*/ 22 h 26"/>
                <a:gd name="T80" fmla="*/ 0 w 33"/>
                <a:gd name="T81" fmla="*/ 18 h 26"/>
                <a:gd name="T82" fmla="*/ 0 w 33"/>
                <a:gd name="T83" fmla="*/ 7 h 26"/>
                <a:gd name="T84" fmla="*/ 3 w 33"/>
                <a:gd name="T85" fmla="*/ 7 h 26"/>
                <a:gd name="T86" fmla="*/ 7 w 33"/>
                <a:gd name="T8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26">
                  <a:moveTo>
                    <a:pt x="7" y="4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8" name="Freeform 140"/>
            <p:cNvSpPr/>
            <p:nvPr/>
          </p:nvSpPr>
          <p:spPr bwMode="auto">
            <a:xfrm>
              <a:off x="4908029" y="3219715"/>
              <a:ext cx="42459" cy="42459"/>
            </a:xfrm>
            <a:custGeom>
              <a:avLst/>
              <a:gdLst>
                <a:gd name="T0" fmla="*/ 3 w 33"/>
                <a:gd name="T1" fmla="*/ 33 h 33"/>
                <a:gd name="T2" fmla="*/ 11 w 33"/>
                <a:gd name="T3" fmla="*/ 33 h 33"/>
                <a:gd name="T4" fmla="*/ 18 w 33"/>
                <a:gd name="T5" fmla="*/ 33 h 33"/>
                <a:gd name="T6" fmla="*/ 18 w 33"/>
                <a:gd name="T7" fmla="*/ 29 h 33"/>
                <a:gd name="T8" fmla="*/ 26 w 33"/>
                <a:gd name="T9" fmla="*/ 26 h 33"/>
                <a:gd name="T10" fmla="*/ 26 w 33"/>
                <a:gd name="T11" fmla="*/ 26 h 33"/>
                <a:gd name="T12" fmla="*/ 29 w 33"/>
                <a:gd name="T13" fmla="*/ 22 h 33"/>
                <a:gd name="T14" fmla="*/ 29 w 33"/>
                <a:gd name="T15" fmla="*/ 18 h 33"/>
                <a:gd name="T16" fmla="*/ 33 w 33"/>
                <a:gd name="T17" fmla="*/ 18 h 33"/>
                <a:gd name="T18" fmla="*/ 29 w 33"/>
                <a:gd name="T19" fmla="*/ 15 h 33"/>
                <a:gd name="T20" fmla="*/ 29 w 33"/>
                <a:gd name="T21" fmla="*/ 15 h 33"/>
                <a:gd name="T22" fmla="*/ 29 w 33"/>
                <a:gd name="T23" fmla="*/ 11 h 33"/>
                <a:gd name="T24" fmla="*/ 26 w 33"/>
                <a:gd name="T25" fmla="*/ 11 h 33"/>
                <a:gd name="T26" fmla="*/ 26 w 33"/>
                <a:gd name="T27" fmla="*/ 7 h 33"/>
                <a:gd name="T28" fmla="*/ 26 w 33"/>
                <a:gd name="T29" fmla="*/ 7 h 33"/>
                <a:gd name="T30" fmla="*/ 26 w 33"/>
                <a:gd name="T31" fmla="*/ 3 h 33"/>
                <a:gd name="T32" fmla="*/ 22 w 33"/>
                <a:gd name="T33" fmla="*/ 3 h 33"/>
                <a:gd name="T34" fmla="*/ 22 w 33"/>
                <a:gd name="T35" fmla="*/ 0 h 33"/>
                <a:gd name="T36" fmla="*/ 18 w 33"/>
                <a:gd name="T37" fmla="*/ 0 h 33"/>
                <a:gd name="T38" fmla="*/ 18 w 33"/>
                <a:gd name="T39" fmla="*/ 0 h 33"/>
                <a:gd name="T40" fmla="*/ 18 w 33"/>
                <a:gd name="T41" fmla="*/ 0 h 33"/>
                <a:gd name="T42" fmla="*/ 18 w 33"/>
                <a:gd name="T43" fmla="*/ 3 h 33"/>
                <a:gd name="T44" fmla="*/ 14 w 33"/>
                <a:gd name="T45" fmla="*/ 7 h 33"/>
                <a:gd name="T46" fmla="*/ 14 w 33"/>
                <a:gd name="T47" fmla="*/ 7 h 33"/>
                <a:gd name="T48" fmla="*/ 11 w 33"/>
                <a:gd name="T49" fmla="*/ 11 h 33"/>
                <a:gd name="T50" fmla="*/ 11 w 33"/>
                <a:gd name="T51" fmla="*/ 7 h 33"/>
                <a:gd name="T52" fmla="*/ 11 w 33"/>
                <a:gd name="T53" fmla="*/ 7 h 33"/>
                <a:gd name="T54" fmla="*/ 7 w 33"/>
                <a:gd name="T55" fmla="*/ 11 h 33"/>
                <a:gd name="T56" fmla="*/ 7 w 33"/>
                <a:gd name="T57" fmla="*/ 7 h 33"/>
                <a:gd name="T58" fmla="*/ 3 w 33"/>
                <a:gd name="T59" fmla="*/ 7 h 33"/>
                <a:gd name="T60" fmla="*/ 3 w 33"/>
                <a:gd name="T61" fmla="*/ 3 h 33"/>
                <a:gd name="T62" fmla="*/ 0 w 33"/>
                <a:gd name="T63" fmla="*/ 3 h 33"/>
                <a:gd name="T64" fmla="*/ 0 w 33"/>
                <a:gd name="T65" fmla="*/ 7 h 33"/>
                <a:gd name="T66" fmla="*/ 0 w 33"/>
                <a:gd name="T67" fmla="*/ 7 h 33"/>
                <a:gd name="T68" fmla="*/ 0 w 33"/>
                <a:gd name="T69" fmla="*/ 11 h 33"/>
                <a:gd name="T70" fmla="*/ 0 w 33"/>
                <a:gd name="T71" fmla="*/ 15 h 33"/>
                <a:gd name="T72" fmla="*/ 0 w 33"/>
                <a:gd name="T73" fmla="*/ 18 h 33"/>
                <a:gd name="T74" fmla="*/ 3 w 33"/>
                <a:gd name="T7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33">
                  <a:moveTo>
                    <a:pt x="3" y="33"/>
                  </a:moveTo>
                  <a:lnTo>
                    <a:pt x="11" y="33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2"/>
                  </a:lnTo>
                  <a:lnTo>
                    <a:pt x="29" y="18"/>
                  </a:lnTo>
                  <a:lnTo>
                    <a:pt x="33" y="18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9" name="Freeform 141"/>
            <p:cNvSpPr/>
            <p:nvPr/>
          </p:nvSpPr>
          <p:spPr bwMode="auto">
            <a:xfrm>
              <a:off x="4545201" y="3075612"/>
              <a:ext cx="405289" cy="362830"/>
            </a:xfrm>
            <a:custGeom>
              <a:avLst/>
              <a:gdLst>
                <a:gd name="T0" fmla="*/ 11 w 315"/>
                <a:gd name="T1" fmla="*/ 156 h 282"/>
                <a:gd name="T2" fmla="*/ 22 w 315"/>
                <a:gd name="T3" fmla="*/ 153 h 282"/>
                <a:gd name="T4" fmla="*/ 37 w 315"/>
                <a:gd name="T5" fmla="*/ 145 h 282"/>
                <a:gd name="T6" fmla="*/ 45 w 315"/>
                <a:gd name="T7" fmla="*/ 153 h 282"/>
                <a:gd name="T8" fmla="*/ 63 w 315"/>
                <a:gd name="T9" fmla="*/ 138 h 282"/>
                <a:gd name="T10" fmla="*/ 67 w 315"/>
                <a:gd name="T11" fmla="*/ 115 h 282"/>
                <a:gd name="T12" fmla="*/ 82 w 315"/>
                <a:gd name="T13" fmla="*/ 97 h 282"/>
                <a:gd name="T14" fmla="*/ 97 w 315"/>
                <a:gd name="T15" fmla="*/ 75 h 282"/>
                <a:gd name="T16" fmla="*/ 100 w 315"/>
                <a:gd name="T17" fmla="*/ 56 h 282"/>
                <a:gd name="T18" fmla="*/ 111 w 315"/>
                <a:gd name="T19" fmla="*/ 34 h 282"/>
                <a:gd name="T20" fmla="*/ 111 w 315"/>
                <a:gd name="T21" fmla="*/ 15 h 282"/>
                <a:gd name="T22" fmla="*/ 115 w 315"/>
                <a:gd name="T23" fmla="*/ 8 h 282"/>
                <a:gd name="T24" fmla="*/ 126 w 315"/>
                <a:gd name="T25" fmla="*/ 4 h 282"/>
                <a:gd name="T26" fmla="*/ 141 w 315"/>
                <a:gd name="T27" fmla="*/ 12 h 282"/>
                <a:gd name="T28" fmla="*/ 159 w 315"/>
                <a:gd name="T29" fmla="*/ 15 h 282"/>
                <a:gd name="T30" fmla="*/ 171 w 315"/>
                <a:gd name="T31" fmla="*/ 15 h 282"/>
                <a:gd name="T32" fmla="*/ 185 w 315"/>
                <a:gd name="T33" fmla="*/ 8 h 282"/>
                <a:gd name="T34" fmla="*/ 208 w 315"/>
                <a:gd name="T35" fmla="*/ 4 h 282"/>
                <a:gd name="T36" fmla="*/ 215 w 315"/>
                <a:gd name="T37" fmla="*/ 4 h 282"/>
                <a:gd name="T38" fmla="*/ 222 w 315"/>
                <a:gd name="T39" fmla="*/ 0 h 282"/>
                <a:gd name="T40" fmla="*/ 237 w 315"/>
                <a:gd name="T41" fmla="*/ 4 h 282"/>
                <a:gd name="T42" fmla="*/ 256 w 315"/>
                <a:gd name="T43" fmla="*/ 4 h 282"/>
                <a:gd name="T44" fmla="*/ 271 w 315"/>
                <a:gd name="T45" fmla="*/ 15 h 282"/>
                <a:gd name="T46" fmla="*/ 282 w 315"/>
                <a:gd name="T47" fmla="*/ 12 h 282"/>
                <a:gd name="T48" fmla="*/ 293 w 315"/>
                <a:gd name="T49" fmla="*/ 8 h 282"/>
                <a:gd name="T50" fmla="*/ 308 w 315"/>
                <a:gd name="T51" fmla="*/ 19 h 282"/>
                <a:gd name="T52" fmla="*/ 315 w 315"/>
                <a:gd name="T53" fmla="*/ 26 h 282"/>
                <a:gd name="T54" fmla="*/ 311 w 315"/>
                <a:gd name="T55" fmla="*/ 45 h 282"/>
                <a:gd name="T56" fmla="*/ 300 w 315"/>
                <a:gd name="T57" fmla="*/ 67 h 282"/>
                <a:gd name="T58" fmla="*/ 289 w 315"/>
                <a:gd name="T59" fmla="*/ 101 h 282"/>
                <a:gd name="T60" fmla="*/ 282 w 315"/>
                <a:gd name="T61" fmla="*/ 127 h 282"/>
                <a:gd name="T62" fmla="*/ 304 w 315"/>
                <a:gd name="T63" fmla="*/ 201 h 282"/>
                <a:gd name="T64" fmla="*/ 274 w 315"/>
                <a:gd name="T65" fmla="*/ 227 h 282"/>
                <a:gd name="T66" fmla="*/ 274 w 315"/>
                <a:gd name="T67" fmla="*/ 238 h 282"/>
                <a:gd name="T68" fmla="*/ 271 w 315"/>
                <a:gd name="T69" fmla="*/ 256 h 282"/>
                <a:gd name="T70" fmla="*/ 285 w 315"/>
                <a:gd name="T71" fmla="*/ 268 h 282"/>
                <a:gd name="T72" fmla="*/ 289 w 315"/>
                <a:gd name="T73" fmla="*/ 282 h 282"/>
                <a:gd name="T74" fmla="*/ 278 w 315"/>
                <a:gd name="T75" fmla="*/ 282 h 282"/>
                <a:gd name="T76" fmla="*/ 256 w 315"/>
                <a:gd name="T77" fmla="*/ 264 h 282"/>
                <a:gd name="T78" fmla="*/ 245 w 315"/>
                <a:gd name="T79" fmla="*/ 253 h 282"/>
                <a:gd name="T80" fmla="*/ 234 w 315"/>
                <a:gd name="T81" fmla="*/ 260 h 282"/>
                <a:gd name="T82" fmla="*/ 219 w 315"/>
                <a:gd name="T83" fmla="*/ 256 h 282"/>
                <a:gd name="T84" fmla="*/ 211 w 315"/>
                <a:gd name="T85" fmla="*/ 249 h 282"/>
                <a:gd name="T86" fmla="*/ 204 w 315"/>
                <a:gd name="T87" fmla="*/ 253 h 282"/>
                <a:gd name="T88" fmla="*/ 196 w 315"/>
                <a:gd name="T89" fmla="*/ 245 h 282"/>
                <a:gd name="T90" fmla="*/ 182 w 315"/>
                <a:gd name="T91" fmla="*/ 249 h 282"/>
                <a:gd name="T92" fmla="*/ 171 w 315"/>
                <a:gd name="T93" fmla="*/ 249 h 282"/>
                <a:gd name="T94" fmla="*/ 167 w 315"/>
                <a:gd name="T95" fmla="*/ 242 h 282"/>
                <a:gd name="T96" fmla="*/ 163 w 315"/>
                <a:gd name="T97" fmla="*/ 230 h 282"/>
                <a:gd name="T98" fmla="*/ 163 w 315"/>
                <a:gd name="T99" fmla="*/ 223 h 282"/>
                <a:gd name="T100" fmla="*/ 159 w 315"/>
                <a:gd name="T101" fmla="*/ 208 h 282"/>
                <a:gd name="T102" fmla="*/ 159 w 315"/>
                <a:gd name="T103" fmla="*/ 197 h 282"/>
                <a:gd name="T104" fmla="*/ 141 w 315"/>
                <a:gd name="T105" fmla="*/ 186 h 282"/>
                <a:gd name="T106" fmla="*/ 122 w 315"/>
                <a:gd name="T107" fmla="*/ 190 h 282"/>
                <a:gd name="T108" fmla="*/ 104 w 315"/>
                <a:gd name="T109" fmla="*/ 201 h 282"/>
                <a:gd name="T110" fmla="*/ 85 w 315"/>
                <a:gd name="T111" fmla="*/ 193 h 282"/>
                <a:gd name="T112" fmla="*/ 82 w 315"/>
                <a:gd name="T113" fmla="*/ 182 h 282"/>
                <a:gd name="T114" fmla="*/ 78 w 315"/>
                <a:gd name="T115" fmla="*/ 171 h 282"/>
                <a:gd name="T116" fmla="*/ 37 w 315"/>
                <a:gd name="T117" fmla="*/ 167 h 282"/>
                <a:gd name="T118" fmla="*/ 19 w 315"/>
                <a:gd name="T119" fmla="*/ 167 h 282"/>
                <a:gd name="T120" fmla="*/ 11 w 315"/>
                <a:gd name="T121" fmla="*/ 1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" h="282">
                  <a:moveTo>
                    <a:pt x="0" y="167"/>
                  </a:moveTo>
                  <a:lnTo>
                    <a:pt x="4" y="164"/>
                  </a:lnTo>
                  <a:lnTo>
                    <a:pt x="8" y="164"/>
                  </a:lnTo>
                  <a:lnTo>
                    <a:pt x="11" y="164"/>
                  </a:lnTo>
                  <a:lnTo>
                    <a:pt x="8" y="156"/>
                  </a:lnTo>
                  <a:lnTo>
                    <a:pt x="11" y="156"/>
                  </a:lnTo>
                  <a:lnTo>
                    <a:pt x="15" y="153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22" y="149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7" y="145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9"/>
                  </a:lnTo>
                  <a:lnTo>
                    <a:pt x="41" y="149"/>
                  </a:lnTo>
                  <a:lnTo>
                    <a:pt x="41" y="153"/>
                  </a:lnTo>
                  <a:lnTo>
                    <a:pt x="45" y="153"/>
                  </a:lnTo>
                  <a:lnTo>
                    <a:pt x="48" y="153"/>
                  </a:lnTo>
                  <a:lnTo>
                    <a:pt x="52" y="149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8"/>
                  </a:lnTo>
                  <a:lnTo>
                    <a:pt x="63" y="138"/>
                  </a:lnTo>
                  <a:lnTo>
                    <a:pt x="67" y="134"/>
                  </a:lnTo>
                  <a:lnTo>
                    <a:pt x="67" y="130"/>
                  </a:lnTo>
                  <a:lnTo>
                    <a:pt x="67" y="127"/>
                  </a:lnTo>
                  <a:lnTo>
                    <a:pt x="67" y="119"/>
                  </a:lnTo>
                  <a:lnTo>
                    <a:pt x="67" y="119"/>
                  </a:lnTo>
                  <a:lnTo>
                    <a:pt x="67" y="115"/>
                  </a:lnTo>
                  <a:lnTo>
                    <a:pt x="71" y="112"/>
                  </a:lnTo>
                  <a:lnTo>
                    <a:pt x="74" y="108"/>
                  </a:lnTo>
                  <a:lnTo>
                    <a:pt x="74" y="104"/>
                  </a:lnTo>
                  <a:lnTo>
                    <a:pt x="78" y="101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3" y="86"/>
                  </a:lnTo>
                  <a:lnTo>
                    <a:pt x="93" y="82"/>
                  </a:lnTo>
                  <a:lnTo>
                    <a:pt x="97" y="78"/>
                  </a:lnTo>
                  <a:lnTo>
                    <a:pt x="97" y="75"/>
                  </a:lnTo>
                  <a:lnTo>
                    <a:pt x="100" y="71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97" y="64"/>
                  </a:lnTo>
                  <a:lnTo>
                    <a:pt x="100" y="60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4" y="52"/>
                  </a:lnTo>
                  <a:lnTo>
                    <a:pt x="100" y="45"/>
                  </a:lnTo>
                  <a:lnTo>
                    <a:pt x="108" y="38"/>
                  </a:lnTo>
                  <a:lnTo>
                    <a:pt x="108" y="34"/>
                  </a:lnTo>
                  <a:lnTo>
                    <a:pt x="111" y="34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1" y="23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1" y="15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4" y="8"/>
                  </a:lnTo>
                  <a:lnTo>
                    <a:pt x="137" y="8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45" y="12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71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71" y="12"/>
                  </a:lnTo>
                  <a:lnTo>
                    <a:pt x="174" y="8"/>
                  </a:lnTo>
                  <a:lnTo>
                    <a:pt x="174" y="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5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8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9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3" y="12"/>
                  </a:lnTo>
                  <a:lnTo>
                    <a:pt x="267" y="12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8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5" y="12"/>
                  </a:lnTo>
                  <a:lnTo>
                    <a:pt x="289" y="8"/>
                  </a:lnTo>
                  <a:lnTo>
                    <a:pt x="289" y="8"/>
                  </a:lnTo>
                  <a:lnTo>
                    <a:pt x="293" y="8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300" y="15"/>
                  </a:lnTo>
                  <a:lnTo>
                    <a:pt x="300" y="15"/>
                  </a:lnTo>
                  <a:lnTo>
                    <a:pt x="304" y="15"/>
                  </a:lnTo>
                  <a:lnTo>
                    <a:pt x="304" y="19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6"/>
                  </a:lnTo>
                  <a:lnTo>
                    <a:pt x="311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5" y="30"/>
                  </a:lnTo>
                  <a:lnTo>
                    <a:pt x="311" y="30"/>
                  </a:lnTo>
                  <a:lnTo>
                    <a:pt x="311" y="34"/>
                  </a:lnTo>
                  <a:lnTo>
                    <a:pt x="311" y="41"/>
                  </a:lnTo>
                  <a:lnTo>
                    <a:pt x="311" y="45"/>
                  </a:lnTo>
                  <a:lnTo>
                    <a:pt x="311" y="45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315" y="52"/>
                  </a:lnTo>
                  <a:lnTo>
                    <a:pt x="308" y="60"/>
                  </a:lnTo>
                  <a:lnTo>
                    <a:pt x="300" y="67"/>
                  </a:lnTo>
                  <a:lnTo>
                    <a:pt x="300" y="67"/>
                  </a:lnTo>
                  <a:lnTo>
                    <a:pt x="293" y="78"/>
                  </a:lnTo>
                  <a:lnTo>
                    <a:pt x="293" y="82"/>
                  </a:lnTo>
                  <a:lnTo>
                    <a:pt x="293" y="86"/>
                  </a:lnTo>
                  <a:lnTo>
                    <a:pt x="293" y="90"/>
                  </a:lnTo>
                  <a:lnTo>
                    <a:pt x="289" y="97"/>
                  </a:lnTo>
                  <a:lnTo>
                    <a:pt x="289" y="101"/>
                  </a:lnTo>
                  <a:lnTo>
                    <a:pt x="285" y="104"/>
                  </a:lnTo>
                  <a:lnTo>
                    <a:pt x="282" y="104"/>
                  </a:lnTo>
                  <a:lnTo>
                    <a:pt x="282" y="115"/>
                  </a:lnTo>
                  <a:lnTo>
                    <a:pt x="282" y="119"/>
                  </a:lnTo>
                  <a:lnTo>
                    <a:pt x="282" y="123"/>
                  </a:lnTo>
                  <a:lnTo>
                    <a:pt x="282" y="127"/>
                  </a:lnTo>
                  <a:lnTo>
                    <a:pt x="282" y="130"/>
                  </a:lnTo>
                  <a:lnTo>
                    <a:pt x="289" y="160"/>
                  </a:lnTo>
                  <a:lnTo>
                    <a:pt x="293" y="179"/>
                  </a:lnTo>
                  <a:lnTo>
                    <a:pt x="304" y="190"/>
                  </a:lnTo>
                  <a:lnTo>
                    <a:pt x="308" y="205"/>
                  </a:lnTo>
                  <a:lnTo>
                    <a:pt x="304" y="201"/>
                  </a:lnTo>
                  <a:lnTo>
                    <a:pt x="278" y="208"/>
                  </a:lnTo>
                  <a:lnTo>
                    <a:pt x="271" y="219"/>
                  </a:lnTo>
                  <a:lnTo>
                    <a:pt x="271" y="223"/>
                  </a:lnTo>
                  <a:lnTo>
                    <a:pt x="274" y="223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30"/>
                  </a:lnTo>
                  <a:lnTo>
                    <a:pt x="274" y="230"/>
                  </a:lnTo>
                  <a:lnTo>
                    <a:pt x="274" y="234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1" y="242"/>
                  </a:lnTo>
                  <a:lnTo>
                    <a:pt x="271" y="242"/>
                  </a:lnTo>
                  <a:lnTo>
                    <a:pt x="271" y="245"/>
                  </a:lnTo>
                  <a:lnTo>
                    <a:pt x="271" y="253"/>
                  </a:lnTo>
                  <a:lnTo>
                    <a:pt x="271" y="256"/>
                  </a:lnTo>
                  <a:lnTo>
                    <a:pt x="271" y="260"/>
                  </a:lnTo>
                  <a:lnTo>
                    <a:pt x="274" y="264"/>
                  </a:lnTo>
                  <a:lnTo>
                    <a:pt x="278" y="264"/>
                  </a:lnTo>
                  <a:lnTo>
                    <a:pt x="278" y="268"/>
                  </a:lnTo>
                  <a:lnTo>
                    <a:pt x="285" y="268"/>
                  </a:lnTo>
                  <a:lnTo>
                    <a:pt x="285" y="268"/>
                  </a:lnTo>
                  <a:lnTo>
                    <a:pt x="285" y="264"/>
                  </a:lnTo>
                  <a:lnTo>
                    <a:pt x="285" y="264"/>
                  </a:lnTo>
                  <a:lnTo>
                    <a:pt x="289" y="264"/>
                  </a:lnTo>
                  <a:lnTo>
                    <a:pt x="289" y="264"/>
                  </a:lnTo>
                  <a:lnTo>
                    <a:pt x="293" y="279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9" y="279"/>
                  </a:lnTo>
                  <a:lnTo>
                    <a:pt x="285" y="279"/>
                  </a:lnTo>
                  <a:lnTo>
                    <a:pt x="285" y="279"/>
                  </a:lnTo>
                  <a:lnTo>
                    <a:pt x="282" y="282"/>
                  </a:lnTo>
                  <a:lnTo>
                    <a:pt x="278" y="282"/>
                  </a:lnTo>
                  <a:lnTo>
                    <a:pt x="274" y="279"/>
                  </a:lnTo>
                  <a:lnTo>
                    <a:pt x="271" y="275"/>
                  </a:lnTo>
                  <a:lnTo>
                    <a:pt x="271" y="271"/>
                  </a:lnTo>
                  <a:lnTo>
                    <a:pt x="267" y="268"/>
                  </a:lnTo>
                  <a:lnTo>
                    <a:pt x="263" y="268"/>
                  </a:lnTo>
                  <a:lnTo>
                    <a:pt x="256" y="264"/>
                  </a:lnTo>
                  <a:lnTo>
                    <a:pt x="252" y="264"/>
                  </a:lnTo>
                  <a:lnTo>
                    <a:pt x="252" y="260"/>
                  </a:lnTo>
                  <a:lnTo>
                    <a:pt x="248" y="256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45" y="253"/>
                  </a:lnTo>
                  <a:lnTo>
                    <a:pt x="245" y="253"/>
                  </a:lnTo>
                  <a:lnTo>
                    <a:pt x="241" y="256"/>
                  </a:lnTo>
                  <a:lnTo>
                    <a:pt x="241" y="260"/>
                  </a:lnTo>
                  <a:lnTo>
                    <a:pt x="237" y="260"/>
                  </a:lnTo>
                  <a:lnTo>
                    <a:pt x="234" y="260"/>
                  </a:lnTo>
                  <a:lnTo>
                    <a:pt x="234" y="260"/>
                  </a:lnTo>
                  <a:lnTo>
                    <a:pt x="230" y="260"/>
                  </a:lnTo>
                  <a:lnTo>
                    <a:pt x="226" y="260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3"/>
                  </a:lnTo>
                  <a:lnTo>
                    <a:pt x="219" y="253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1" y="249"/>
                  </a:lnTo>
                  <a:lnTo>
                    <a:pt x="211" y="249"/>
                  </a:lnTo>
                  <a:lnTo>
                    <a:pt x="208" y="249"/>
                  </a:lnTo>
                  <a:lnTo>
                    <a:pt x="204" y="249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0" y="249"/>
                  </a:lnTo>
                  <a:lnTo>
                    <a:pt x="200" y="249"/>
                  </a:lnTo>
                  <a:lnTo>
                    <a:pt x="200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3" y="245"/>
                  </a:lnTo>
                  <a:lnTo>
                    <a:pt x="189" y="245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2" y="249"/>
                  </a:lnTo>
                  <a:lnTo>
                    <a:pt x="182" y="249"/>
                  </a:lnTo>
                  <a:lnTo>
                    <a:pt x="178" y="249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1" y="249"/>
                  </a:lnTo>
                  <a:lnTo>
                    <a:pt x="171" y="249"/>
                  </a:lnTo>
                  <a:lnTo>
                    <a:pt x="167" y="249"/>
                  </a:lnTo>
                  <a:lnTo>
                    <a:pt x="167" y="249"/>
                  </a:lnTo>
                  <a:lnTo>
                    <a:pt x="167" y="245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4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7" y="227"/>
                  </a:lnTo>
                  <a:lnTo>
                    <a:pt x="163" y="227"/>
                  </a:lnTo>
                  <a:lnTo>
                    <a:pt x="163" y="227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1"/>
                  </a:lnTo>
                  <a:lnTo>
                    <a:pt x="159" y="197"/>
                  </a:lnTo>
                  <a:lnTo>
                    <a:pt x="159" y="197"/>
                  </a:lnTo>
                  <a:lnTo>
                    <a:pt x="159" y="193"/>
                  </a:lnTo>
                  <a:lnTo>
                    <a:pt x="159" y="190"/>
                  </a:lnTo>
                  <a:lnTo>
                    <a:pt x="159" y="190"/>
                  </a:lnTo>
                  <a:lnTo>
                    <a:pt x="141" y="190"/>
                  </a:lnTo>
                  <a:lnTo>
                    <a:pt x="141" y="186"/>
                  </a:lnTo>
                  <a:lnTo>
                    <a:pt x="141" y="186"/>
                  </a:lnTo>
                  <a:lnTo>
                    <a:pt x="141" y="182"/>
                  </a:lnTo>
                  <a:lnTo>
                    <a:pt x="137" y="182"/>
                  </a:lnTo>
                  <a:lnTo>
                    <a:pt x="137" y="186"/>
                  </a:lnTo>
                  <a:lnTo>
                    <a:pt x="122" y="186"/>
                  </a:lnTo>
                  <a:lnTo>
                    <a:pt x="122" y="190"/>
                  </a:lnTo>
                  <a:lnTo>
                    <a:pt x="119" y="190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08" y="201"/>
                  </a:lnTo>
                  <a:lnTo>
                    <a:pt x="104" y="201"/>
                  </a:lnTo>
                  <a:lnTo>
                    <a:pt x="100" y="201"/>
                  </a:lnTo>
                  <a:lnTo>
                    <a:pt x="97" y="201"/>
                  </a:lnTo>
                  <a:lnTo>
                    <a:pt x="93" y="201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2" y="190"/>
                  </a:lnTo>
                  <a:lnTo>
                    <a:pt x="82" y="190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2" y="182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67"/>
                  </a:lnTo>
                  <a:lnTo>
                    <a:pt x="59" y="167"/>
                  </a:lnTo>
                  <a:lnTo>
                    <a:pt x="48" y="167"/>
                  </a:lnTo>
                  <a:lnTo>
                    <a:pt x="41" y="167"/>
                  </a:lnTo>
                  <a:lnTo>
                    <a:pt x="37" y="167"/>
                  </a:lnTo>
                  <a:lnTo>
                    <a:pt x="34" y="167"/>
                  </a:lnTo>
                  <a:lnTo>
                    <a:pt x="30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9" y="167"/>
                  </a:lnTo>
                  <a:lnTo>
                    <a:pt x="15" y="167"/>
                  </a:lnTo>
                  <a:lnTo>
                    <a:pt x="11" y="167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4" y="167"/>
                  </a:lnTo>
                  <a:lnTo>
                    <a:pt x="0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0" name="Freeform 142"/>
            <p:cNvSpPr/>
            <p:nvPr/>
          </p:nvSpPr>
          <p:spPr bwMode="auto">
            <a:xfrm>
              <a:off x="4983940" y="3357384"/>
              <a:ext cx="66905" cy="153109"/>
            </a:xfrm>
            <a:custGeom>
              <a:avLst/>
              <a:gdLst>
                <a:gd name="T0" fmla="*/ 4 w 52"/>
                <a:gd name="T1" fmla="*/ 0 h 119"/>
                <a:gd name="T2" fmla="*/ 7 w 52"/>
                <a:gd name="T3" fmla="*/ 4 h 119"/>
                <a:gd name="T4" fmla="*/ 11 w 52"/>
                <a:gd name="T5" fmla="*/ 4 h 119"/>
                <a:gd name="T6" fmla="*/ 15 w 52"/>
                <a:gd name="T7" fmla="*/ 4 h 119"/>
                <a:gd name="T8" fmla="*/ 15 w 52"/>
                <a:gd name="T9" fmla="*/ 4 h 119"/>
                <a:gd name="T10" fmla="*/ 18 w 52"/>
                <a:gd name="T11" fmla="*/ 8 h 119"/>
                <a:gd name="T12" fmla="*/ 26 w 52"/>
                <a:gd name="T13" fmla="*/ 15 h 119"/>
                <a:gd name="T14" fmla="*/ 26 w 52"/>
                <a:gd name="T15" fmla="*/ 45 h 119"/>
                <a:gd name="T16" fmla="*/ 26 w 52"/>
                <a:gd name="T17" fmla="*/ 60 h 119"/>
                <a:gd name="T18" fmla="*/ 33 w 52"/>
                <a:gd name="T19" fmla="*/ 63 h 119"/>
                <a:gd name="T20" fmla="*/ 37 w 52"/>
                <a:gd name="T21" fmla="*/ 67 h 119"/>
                <a:gd name="T22" fmla="*/ 44 w 52"/>
                <a:gd name="T23" fmla="*/ 75 h 119"/>
                <a:gd name="T24" fmla="*/ 48 w 52"/>
                <a:gd name="T25" fmla="*/ 82 h 119"/>
                <a:gd name="T26" fmla="*/ 52 w 52"/>
                <a:gd name="T27" fmla="*/ 86 h 119"/>
                <a:gd name="T28" fmla="*/ 48 w 52"/>
                <a:gd name="T29" fmla="*/ 89 h 119"/>
                <a:gd name="T30" fmla="*/ 44 w 52"/>
                <a:gd name="T31" fmla="*/ 89 h 119"/>
                <a:gd name="T32" fmla="*/ 44 w 52"/>
                <a:gd name="T33" fmla="*/ 93 h 119"/>
                <a:gd name="T34" fmla="*/ 48 w 52"/>
                <a:gd name="T35" fmla="*/ 100 h 119"/>
                <a:gd name="T36" fmla="*/ 44 w 52"/>
                <a:gd name="T37" fmla="*/ 104 h 119"/>
                <a:gd name="T38" fmla="*/ 41 w 52"/>
                <a:gd name="T39" fmla="*/ 108 h 119"/>
                <a:gd name="T40" fmla="*/ 37 w 52"/>
                <a:gd name="T41" fmla="*/ 115 h 119"/>
                <a:gd name="T42" fmla="*/ 37 w 52"/>
                <a:gd name="T43" fmla="*/ 119 h 119"/>
                <a:gd name="T44" fmla="*/ 33 w 52"/>
                <a:gd name="T45" fmla="*/ 119 h 119"/>
                <a:gd name="T46" fmla="*/ 33 w 52"/>
                <a:gd name="T47" fmla="*/ 115 h 119"/>
                <a:gd name="T48" fmla="*/ 30 w 52"/>
                <a:gd name="T49" fmla="*/ 112 h 119"/>
                <a:gd name="T50" fmla="*/ 22 w 52"/>
                <a:gd name="T51" fmla="*/ 108 h 119"/>
                <a:gd name="T52" fmla="*/ 22 w 52"/>
                <a:gd name="T53" fmla="*/ 100 h 119"/>
                <a:gd name="T54" fmla="*/ 22 w 52"/>
                <a:gd name="T55" fmla="*/ 97 h 119"/>
                <a:gd name="T56" fmla="*/ 26 w 52"/>
                <a:gd name="T57" fmla="*/ 89 h 119"/>
                <a:gd name="T58" fmla="*/ 30 w 52"/>
                <a:gd name="T59" fmla="*/ 82 h 119"/>
                <a:gd name="T60" fmla="*/ 22 w 52"/>
                <a:gd name="T61" fmla="*/ 78 h 119"/>
                <a:gd name="T62" fmla="*/ 18 w 52"/>
                <a:gd name="T63" fmla="*/ 78 h 119"/>
                <a:gd name="T64" fmla="*/ 15 w 52"/>
                <a:gd name="T65" fmla="*/ 78 h 119"/>
                <a:gd name="T66" fmla="*/ 11 w 52"/>
                <a:gd name="T67" fmla="*/ 78 h 119"/>
                <a:gd name="T68" fmla="*/ 7 w 52"/>
                <a:gd name="T69" fmla="*/ 75 h 119"/>
                <a:gd name="T70" fmla="*/ 4 w 52"/>
                <a:gd name="T71" fmla="*/ 75 h 119"/>
                <a:gd name="T72" fmla="*/ 0 w 52"/>
                <a:gd name="T73" fmla="*/ 67 h 119"/>
                <a:gd name="T74" fmla="*/ 0 w 52"/>
                <a:gd name="T75" fmla="*/ 63 h 119"/>
                <a:gd name="T76" fmla="*/ 4 w 52"/>
                <a:gd name="T77" fmla="*/ 60 h 119"/>
                <a:gd name="T78" fmla="*/ 4 w 52"/>
                <a:gd name="T79" fmla="*/ 56 h 119"/>
                <a:gd name="T80" fmla="*/ 4 w 52"/>
                <a:gd name="T81" fmla="*/ 56 h 119"/>
                <a:gd name="T82" fmla="*/ 7 w 52"/>
                <a:gd name="T83" fmla="*/ 52 h 119"/>
                <a:gd name="T84" fmla="*/ 11 w 52"/>
                <a:gd name="T85" fmla="*/ 49 h 119"/>
                <a:gd name="T86" fmla="*/ 11 w 52"/>
                <a:gd name="T87" fmla="*/ 49 h 119"/>
                <a:gd name="T88" fmla="*/ 11 w 52"/>
                <a:gd name="T89" fmla="*/ 45 h 119"/>
                <a:gd name="T90" fmla="*/ 11 w 52"/>
                <a:gd name="T91" fmla="*/ 41 h 119"/>
                <a:gd name="T92" fmla="*/ 7 w 52"/>
                <a:gd name="T93" fmla="*/ 37 h 119"/>
                <a:gd name="T94" fmla="*/ 11 w 52"/>
                <a:gd name="T95" fmla="*/ 34 h 119"/>
                <a:gd name="T96" fmla="*/ 7 w 52"/>
                <a:gd name="T97" fmla="*/ 30 h 119"/>
                <a:gd name="T98" fmla="*/ 11 w 52"/>
                <a:gd name="T99" fmla="*/ 23 h 119"/>
                <a:gd name="T100" fmla="*/ 15 w 52"/>
                <a:gd name="T101" fmla="*/ 23 h 119"/>
                <a:gd name="T102" fmla="*/ 11 w 52"/>
                <a:gd name="T103" fmla="*/ 15 h 119"/>
                <a:gd name="T104" fmla="*/ 7 w 52"/>
                <a:gd name="T105" fmla="*/ 11 h 119"/>
                <a:gd name="T106" fmla="*/ 11 w 52"/>
                <a:gd name="T107" fmla="*/ 8 h 119"/>
                <a:gd name="T108" fmla="*/ 7 w 52"/>
                <a:gd name="T109" fmla="*/ 8 h 119"/>
                <a:gd name="T110" fmla="*/ 4 w 52"/>
                <a:gd name="T111" fmla="*/ 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" h="119">
                  <a:moveTo>
                    <a:pt x="4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60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44" y="71"/>
                  </a:lnTo>
                  <a:lnTo>
                    <a:pt x="44" y="75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8" y="86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8" y="93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44" y="104"/>
                  </a:lnTo>
                  <a:lnTo>
                    <a:pt x="41" y="104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37" y="115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3" y="119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2" y="93"/>
                  </a:lnTo>
                  <a:lnTo>
                    <a:pt x="26" y="89"/>
                  </a:lnTo>
                  <a:lnTo>
                    <a:pt x="30" y="86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7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1" name="Freeform 143"/>
            <p:cNvSpPr/>
            <p:nvPr/>
          </p:nvSpPr>
          <p:spPr bwMode="auto">
            <a:xfrm>
              <a:off x="4749773" y="3334224"/>
              <a:ext cx="253467" cy="195568"/>
            </a:xfrm>
            <a:custGeom>
              <a:avLst/>
              <a:gdLst>
                <a:gd name="T0" fmla="*/ 41 w 197"/>
                <a:gd name="T1" fmla="*/ 48 h 152"/>
                <a:gd name="T2" fmla="*/ 45 w 197"/>
                <a:gd name="T3" fmla="*/ 52 h 152"/>
                <a:gd name="T4" fmla="*/ 52 w 197"/>
                <a:gd name="T5" fmla="*/ 48 h 152"/>
                <a:gd name="T6" fmla="*/ 60 w 197"/>
                <a:gd name="T7" fmla="*/ 52 h 152"/>
                <a:gd name="T8" fmla="*/ 63 w 197"/>
                <a:gd name="T9" fmla="*/ 55 h 152"/>
                <a:gd name="T10" fmla="*/ 75 w 197"/>
                <a:gd name="T11" fmla="*/ 59 h 152"/>
                <a:gd name="T12" fmla="*/ 82 w 197"/>
                <a:gd name="T13" fmla="*/ 55 h 152"/>
                <a:gd name="T14" fmla="*/ 89 w 197"/>
                <a:gd name="T15" fmla="*/ 52 h 152"/>
                <a:gd name="T16" fmla="*/ 97 w 197"/>
                <a:gd name="T17" fmla="*/ 63 h 152"/>
                <a:gd name="T18" fmla="*/ 112 w 197"/>
                <a:gd name="T19" fmla="*/ 74 h 152"/>
                <a:gd name="T20" fmla="*/ 126 w 197"/>
                <a:gd name="T21" fmla="*/ 78 h 152"/>
                <a:gd name="T22" fmla="*/ 130 w 197"/>
                <a:gd name="T23" fmla="*/ 81 h 152"/>
                <a:gd name="T24" fmla="*/ 126 w 197"/>
                <a:gd name="T25" fmla="*/ 63 h 152"/>
                <a:gd name="T26" fmla="*/ 119 w 197"/>
                <a:gd name="T27" fmla="*/ 67 h 152"/>
                <a:gd name="T28" fmla="*/ 112 w 197"/>
                <a:gd name="T29" fmla="*/ 55 h 152"/>
                <a:gd name="T30" fmla="*/ 112 w 197"/>
                <a:gd name="T31" fmla="*/ 41 h 152"/>
                <a:gd name="T32" fmla="*/ 115 w 197"/>
                <a:gd name="T33" fmla="*/ 33 h 152"/>
                <a:gd name="T34" fmla="*/ 115 w 197"/>
                <a:gd name="T35" fmla="*/ 26 h 152"/>
                <a:gd name="T36" fmla="*/ 112 w 197"/>
                <a:gd name="T37" fmla="*/ 18 h 152"/>
                <a:gd name="T38" fmla="*/ 156 w 197"/>
                <a:gd name="T39" fmla="*/ 4 h 152"/>
                <a:gd name="T40" fmla="*/ 163 w 197"/>
                <a:gd name="T41" fmla="*/ 7 h 152"/>
                <a:gd name="T42" fmla="*/ 178 w 197"/>
                <a:gd name="T43" fmla="*/ 11 h 152"/>
                <a:gd name="T44" fmla="*/ 186 w 197"/>
                <a:gd name="T45" fmla="*/ 18 h 152"/>
                <a:gd name="T46" fmla="*/ 189 w 197"/>
                <a:gd name="T47" fmla="*/ 26 h 152"/>
                <a:gd name="T48" fmla="*/ 189 w 197"/>
                <a:gd name="T49" fmla="*/ 29 h 152"/>
                <a:gd name="T50" fmla="*/ 197 w 197"/>
                <a:gd name="T51" fmla="*/ 41 h 152"/>
                <a:gd name="T52" fmla="*/ 189 w 197"/>
                <a:gd name="T53" fmla="*/ 48 h 152"/>
                <a:gd name="T54" fmla="*/ 189 w 197"/>
                <a:gd name="T55" fmla="*/ 55 h 152"/>
                <a:gd name="T56" fmla="*/ 193 w 197"/>
                <a:gd name="T57" fmla="*/ 63 h 152"/>
                <a:gd name="T58" fmla="*/ 193 w 197"/>
                <a:gd name="T59" fmla="*/ 67 h 152"/>
                <a:gd name="T60" fmla="*/ 186 w 197"/>
                <a:gd name="T61" fmla="*/ 74 h 152"/>
                <a:gd name="T62" fmla="*/ 186 w 197"/>
                <a:gd name="T63" fmla="*/ 78 h 152"/>
                <a:gd name="T64" fmla="*/ 182 w 197"/>
                <a:gd name="T65" fmla="*/ 85 h 152"/>
                <a:gd name="T66" fmla="*/ 182 w 197"/>
                <a:gd name="T67" fmla="*/ 93 h 152"/>
                <a:gd name="T68" fmla="*/ 149 w 197"/>
                <a:gd name="T69" fmla="*/ 104 h 152"/>
                <a:gd name="T70" fmla="*/ 141 w 197"/>
                <a:gd name="T71" fmla="*/ 115 h 152"/>
                <a:gd name="T72" fmla="*/ 134 w 197"/>
                <a:gd name="T73" fmla="*/ 115 h 152"/>
                <a:gd name="T74" fmla="*/ 123 w 197"/>
                <a:gd name="T75" fmla="*/ 115 h 152"/>
                <a:gd name="T76" fmla="*/ 115 w 197"/>
                <a:gd name="T77" fmla="*/ 122 h 152"/>
                <a:gd name="T78" fmla="*/ 112 w 197"/>
                <a:gd name="T79" fmla="*/ 126 h 152"/>
                <a:gd name="T80" fmla="*/ 86 w 197"/>
                <a:gd name="T81" fmla="*/ 148 h 152"/>
                <a:gd name="T82" fmla="*/ 75 w 197"/>
                <a:gd name="T83" fmla="*/ 148 h 152"/>
                <a:gd name="T84" fmla="*/ 67 w 197"/>
                <a:gd name="T85" fmla="*/ 148 h 152"/>
                <a:gd name="T86" fmla="*/ 60 w 197"/>
                <a:gd name="T87" fmla="*/ 148 h 152"/>
                <a:gd name="T88" fmla="*/ 49 w 197"/>
                <a:gd name="T89" fmla="*/ 144 h 152"/>
                <a:gd name="T90" fmla="*/ 45 w 197"/>
                <a:gd name="T91" fmla="*/ 141 h 152"/>
                <a:gd name="T92" fmla="*/ 23 w 197"/>
                <a:gd name="T93" fmla="*/ 144 h 152"/>
                <a:gd name="T94" fmla="*/ 15 w 197"/>
                <a:gd name="T95" fmla="*/ 137 h 152"/>
                <a:gd name="T96" fmla="*/ 8 w 197"/>
                <a:gd name="T97" fmla="*/ 130 h 152"/>
                <a:gd name="T98" fmla="*/ 0 w 197"/>
                <a:gd name="T99" fmla="*/ 122 h 152"/>
                <a:gd name="T100" fmla="*/ 37 w 197"/>
                <a:gd name="T101" fmla="*/ 70 h 152"/>
                <a:gd name="T102" fmla="*/ 37 w 197"/>
                <a:gd name="T103" fmla="*/ 59 h 152"/>
                <a:gd name="T104" fmla="*/ 37 w 197"/>
                <a:gd name="T105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152">
                  <a:moveTo>
                    <a:pt x="37" y="44"/>
                  </a:moveTo>
                  <a:lnTo>
                    <a:pt x="37" y="44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9"/>
                  </a:lnTo>
                  <a:lnTo>
                    <a:pt x="71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8" y="59"/>
                  </a:lnTo>
                  <a:lnTo>
                    <a:pt x="82" y="59"/>
                  </a:lnTo>
                  <a:lnTo>
                    <a:pt x="82" y="5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3" y="63"/>
                  </a:lnTo>
                  <a:lnTo>
                    <a:pt x="97" y="63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2" y="70"/>
                  </a:lnTo>
                  <a:lnTo>
                    <a:pt x="112" y="74"/>
                  </a:lnTo>
                  <a:lnTo>
                    <a:pt x="115" y="78"/>
                  </a:lnTo>
                  <a:lnTo>
                    <a:pt x="119" y="81"/>
                  </a:lnTo>
                  <a:lnTo>
                    <a:pt x="123" y="81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4" y="78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9" y="67"/>
                  </a:lnTo>
                  <a:lnTo>
                    <a:pt x="119" y="63"/>
                  </a:lnTo>
                  <a:lnTo>
                    <a:pt x="115" y="63"/>
                  </a:lnTo>
                  <a:lnTo>
                    <a:pt x="112" y="59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3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2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2" y="4"/>
                  </a:lnTo>
                  <a:lnTo>
                    <a:pt x="156" y="4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7" y="11"/>
                  </a:lnTo>
                  <a:lnTo>
                    <a:pt x="174" y="11"/>
                  </a:lnTo>
                  <a:lnTo>
                    <a:pt x="178" y="11"/>
                  </a:lnTo>
                  <a:lnTo>
                    <a:pt x="178" y="15"/>
                  </a:lnTo>
                  <a:lnTo>
                    <a:pt x="182" y="15"/>
                  </a:lnTo>
                  <a:lnTo>
                    <a:pt x="182" y="15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22"/>
                  </a:lnTo>
                  <a:lnTo>
                    <a:pt x="189" y="22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89" y="29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3" y="41"/>
                  </a:lnTo>
                  <a:lnTo>
                    <a:pt x="193" y="41"/>
                  </a:lnTo>
                  <a:lnTo>
                    <a:pt x="189" y="44"/>
                  </a:lnTo>
                  <a:lnTo>
                    <a:pt x="189" y="48"/>
                  </a:lnTo>
                  <a:lnTo>
                    <a:pt x="193" y="52"/>
                  </a:lnTo>
                  <a:lnTo>
                    <a:pt x="193" y="52"/>
                  </a:lnTo>
                  <a:lnTo>
                    <a:pt x="193" y="55"/>
                  </a:lnTo>
                  <a:lnTo>
                    <a:pt x="189" y="55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89" y="59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89" y="70"/>
                  </a:lnTo>
                  <a:lnTo>
                    <a:pt x="186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6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2" y="93"/>
                  </a:lnTo>
                  <a:lnTo>
                    <a:pt x="171" y="96"/>
                  </a:lnTo>
                  <a:lnTo>
                    <a:pt x="167" y="96"/>
                  </a:lnTo>
                  <a:lnTo>
                    <a:pt x="152" y="104"/>
                  </a:lnTo>
                  <a:lnTo>
                    <a:pt x="149" y="104"/>
                  </a:lnTo>
                  <a:lnTo>
                    <a:pt x="141" y="107"/>
                  </a:lnTo>
                  <a:lnTo>
                    <a:pt x="141" y="107"/>
                  </a:lnTo>
                  <a:lnTo>
                    <a:pt x="141" y="111"/>
                  </a:lnTo>
                  <a:lnTo>
                    <a:pt x="141" y="115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3" y="115"/>
                  </a:lnTo>
                  <a:lnTo>
                    <a:pt x="119" y="115"/>
                  </a:lnTo>
                  <a:lnTo>
                    <a:pt x="115" y="118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2" y="126"/>
                  </a:lnTo>
                  <a:lnTo>
                    <a:pt x="108" y="130"/>
                  </a:lnTo>
                  <a:lnTo>
                    <a:pt x="97" y="133"/>
                  </a:lnTo>
                  <a:lnTo>
                    <a:pt x="89" y="144"/>
                  </a:lnTo>
                  <a:lnTo>
                    <a:pt x="86" y="148"/>
                  </a:lnTo>
                  <a:lnTo>
                    <a:pt x="82" y="152"/>
                  </a:lnTo>
                  <a:lnTo>
                    <a:pt x="78" y="152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6" y="148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8" y="133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2" name="Freeform 144"/>
            <p:cNvSpPr/>
            <p:nvPr/>
          </p:nvSpPr>
          <p:spPr bwMode="auto">
            <a:xfrm>
              <a:off x="4531048" y="3290478"/>
              <a:ext cx="266333" cy="239313"/>
            </a:xfrm>
            <a:custGeom>
              <a:avLst/>
              <a:gdLst>
                <a:gd name="T0" fmla="*/ 189 w 207"/>
                <a:gd name="T1" fmla="*/ 175 h 186"/>
                <a:gd name="T2" fmla="*/ 178 w 207"/>
                <a:gd name="T3" fmla="*/ 167 h 186"/>
                <a:gd name="T4" fmla="*/ 170 w 207"/>
                <a:gd name="T5" fmla="*/ 160 h 186"/>
                <a:gd name="T6" fmla="*/ 207 w 207"/>
                <a:gd name="T7" fmla="*/ 108 h 186"/>
                <a:gd name="T8" fmla="*/ 207 w 207"/>
                <a:gd name="T9" fmla="*/ 97 h 186"/>
                <a:gd name="T10" fmla="*/ 207 w 207"/>
                <a:gd name="T11" fmla="*/ 82 h 186"/>
                <a:gd name="T12" fmla="*/ 200 w 207"/>
                <a:gd name="T13" fmla="*/ 78 h 186"/>
                <a:gd name="T14" fmla="*/ 193 w 207"/>
                <a:gd name="T15" fmla="*/ 82 h 186"/>
                <a:gd name="T16" fmla="*/ 182 w 207"/>
                <a:gd name="T17" fmla="*/ 78 h 186"/>
                <a:gd name="T18" fmla="*/ 178 w 207"/>
                <a:gd name="T19" fmla="*/ 82 h 186"/>
                <a:gd name="T20" fmla="*/ 178 w 207"/>
                <a:gd name="T21" fmla="*/ 75 h 186"/>
                <a:gd name="T22" fmla="*/ 178 w 207"/>
                <a:gd name="T23" fmla="*/ 67 h 186"/>
                <a:gd name="T24" fmla="*/ 178 w 207"/>
                <a:gd name="T25" fmla="*/ 60 h 186"/>
                <a:gd name="T26" fmla="*/ 174 w 207"/>
                <a:gd name="T27" fmla="*/ 56 h 186"/>
                <a:gd name="T28" fmla="*/ 170 w 207"/>
                <a:gd name="T29" fmla="*/ 49 h 186"/>
                <a:gd name="T30" fmla="*/ 170 w 207"/>
                <a:gd name="T31" fmla="*/ 38 h 186"/>
                <a:gd name="T32" fmla="*/ 170 w 207"/>
                <a:gd name="T33" fmla="*/ 30 h 186"/>
                <a:gd name="T34" fmla="*/ 170 w 207"/>
                <a:gd name="T35" fmla="*/ 23 h 186"/>
                <a:gd name="T36" fmla="*/ 152 w 207"/>
                <a:gd name="T37" fmla="*/ 15 h 186"/>
                <a:gd name="T38" fmla="*/ 133 w 207"/>
                <a:gd name="T39" fmla="*/ 23 h 186"/>
                <a:gd name="T40" fmla="*/ 130 w 207"/>
                <a:gd name="T41" fmla="*/ 30 h 186"/>
                <a:gd name="T42" fmla="*/ 108 w 207"/>
                <a:gd name="T43" fmla="*/ 34 h 186"/>
                <a:gd name="T44" fmla="*/ 96 w 207"/>
                <a:gd name="T45" fmla="*/ 26 h 186"/>
                <a:gd name="T46" fmla="*/ 93 w 207"/>
                <a:gd name="T47" fmla="*/ 19 h 186"/>
                <a:gd name="T48" fmla="*/ 89 w 207"/>
                <a:gd name="T49" fmla="*/ 12 h 186"/>
                <a:gd name="T50" fmla="*/ 89 w 207"/>
                <a:gd name="T51" fmla="*/ 4 h 186"/>
                <a:gd name="T52" fmla="*/ 59 w 207"/>
                <a:gd name="T53" fmla="*/ 0 h 186"/>
                <a:gd name="T54" fmla="*/ 41 w 207"/>
                <a:gd name="T55" fmla="*/ 0 h 186"/>
                <a:gd name="T56" fmla="*/ 30 w 207"/>
                <a:gd name="T57" fmla="*/ 0 h 186"/>
                <a:gd name="T58" fmla="*/ 22 w 207"/>
                <a:gd name="T59" fmla="*/ 4 h 186"/>
                <a:gd name="T60" fmla="*/ 15 w 207"/>
                <a:gd name="T61" fmla="*/ 4 h 186"/>
                <a:gd name="T62" fmla="*/ 26 w 207"/>
                <a:gd name="T63" fmla="*/ 30 h 186"/>
                <a:gd name="T64" fmla="*/ 30 w 207"/>
                <a:gd name="T65" fmla="*/ 49 h 186"/>
                <a:gd name="T66" fmla="*/ 37 w 207"/>
                <a:gd name="T67" fmla="*/ 71 h 186"/>
                <a:gd name="T68" fmla="*/ 33 w 207"/>
                <a:gd name="T69" fmla="*/ 101 h 186"/>
                <a:gd name="T70" fmla="*/ 15 w 207"/>
                <a:gd name="T71" fmla="*/ 115 h 186"/>
                <a:gd name="T72" fmla="*/ 8 w 207"/>
                <a:gd name="T73" fmla="*/ 141 h 186"/>
                <a:gd name="T74" fmla="*/ 4 w 207"/>
                <a:gd name="T75" fmla="*/ 160 h 186"/>
                <a:gd name="T76" fmla="*/ 0 w 207"/>
                <a:gd name="T77" fmla="*/ 175 h 186"/>
                <a:gd name="T78" fmla="*/ 8 w 207"/>
                <a:gd name="T79" fmla="*/ 171 h 186"/>
                <a:gd name="T80" fmla="*/ 15 w 207"/>
                <a:gd name="T81" fmla="*/ 171 h 186"/>
                <a:gd name="T82" fmla="*/ 26 w 207"/>
                <a:gd name="T83" fmla="*/ 167 h 186"/>
                <a:gd name="T84" fmla="*/ 30 w 207"/>
                <a:gd name="T85" fmla="*/ 167 h 186"/>
                <a:gd name="T86" fmla="*/ 33 w 207"/>
                <a:gd name="T87" fmla="*/ 171 h 186"/>
                <a:gd name="T88" fmla="*/ 45 w 207"/>
                <a:gd name="T89" fmla="*/ 175 h 186"/>
                <a:gd name="T90" fmla="*/ 111 w 207"/>
                <a:gd name="T91" fmla="*/ 175 h 186"/>
                <a:gd name="T92" fmla="*/ 119 w 207"/>
                <a:gd name="T93" fmla="*/ 178 h 186"/>
                <a:gd name="T94" fmla="*/ 126 w 207"/>
                <a:gd name="T95" fmla="*/ 182 h 186"/>
                <a:gd name="T96" fmla="*/ 137 w 207"/>
                <a:gd name="T97" fmla="*/ 182 h 186"/>
                <a:gd name="T98" fmla="*/ 145 w 207"/>
                <a:gd name="T99" fmla="*/ 182 h 186"/>
                <a:gd name="T100" fmla="*/ 156 w 207"/>
                <a:gd name="T101" fmla="*/ 186 h 186"/>
                <a:gd name="T102" fmla="*/ 159 w 207"/>
                <a:gd name="T103" fmla="*/ 182 h 186"/>
                <a:gd name="T104" fmla="*/ 163 w 207"/>
                <a:gd name="T105" fmla="*/ 186 h 186"/>
                <a:gd name="T106" fmla="*/ 193 w 207"/>
                <a:gd name="T107" fmla="*/ 17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186">
                  <a:moveTo>
                    <a:pt x="193" y="178"/>
                  </a:moveTo>
                  <a:lnTo>
                    <a:pt x="193" y="178"/>
                  </a:lnTo>
                  <a:lnTo>
                    <a:pt x="189" y="175"/>
                  </a:lnTo>
                  <a:lnTo>
                    <a:pt x="189" y="175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82" y="171"/>
                  </a:lnTo>
                  <a:lnTo>
                    <a:pt x="178" y="167"/>
                  </a:lnTo>
                  <a:lnTo>
                    <a:pt x="178" y="164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0" y="160"/>
                  </a:lnTo>
                  <a:lnTo>
                    <a:pt x="170" y="156"/>
                  </a:lnTo>
                  <a:lnTo>
                    <a:pt x="170" y="108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1"/>
                  </a:lnTo>
                  <a:lnTo>
                    <a:pt x="207" y="97"/>
                  </a:lnTo>
                  <a:lnTo>
                    <a:pt x="207" y="93"/>
                  </a:lnTo>
                  <a:lnTo>
                    <a:pt x="207" y="86"/>
                  </a:lnTo>
                  <a:lnTo>
                    <a:pt x="204" y="82"/>
                  </a:lnTo>
                  <a:lnTo>
                    <a:pt x="207" y="82"/>
                  </a:lnTo>
                  <a:lnTo>
                    <a:pt x="207" y="78"/>
                  </a:lnTo>
                  <a:lnTo>
                    <a:pt x="207" y="78"/>
                  </a:lnTo>
                  <a:lnTo>
                    <a:pt x="204" y="78"/>
                  </a:lnTo>
                  <a:lnTo>
                    <a:pt x="200" y="78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3" y="82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5" y="82"/>
                  </a:lnTo>
                  <a:lnTo>
                    <a:pt x="185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0" y="49"/>
                  </a:lnTo>
                  <a:lnTo>
                    <a:pt x="170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4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2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52" y="23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8" y="19"/>
                  </a:lnTo>
                  <a:lnTo>
                    <a:pt x="133" y="19"/>
                  </a:lnTo>
                  <a:lnTo>
                    <a:pt x="133" y="23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19" y="34"/>
                  </a:lnTo>
                  <a:lnTo>
                    <a:pt x="115" y="34"/>
                  </a:lnTo>
                  <a:lnTo>
                    <a:pt x="111" y="34"/>
                  </a:lnTo>
                  <a:lnTo>
                    <a:pt x="108" y="34"/>
                  </a:lnTo>
                  <a:lnTo>
                    <a:pt x="104" y="34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5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33" y="38"/>
                  </a:lnTo>
                  <a:lnTo>
                    <a:pt x="30" y="41"/>
                  </a:lnTo>
                  <a:lnTo>
                    <a:pt x="26" y="49"/>
                  </a:lnTo>
                  <a:lnTo>
                    <a:pt x="30" y="49"/>
                  </a:lnTo>
                  <a:lnTo>
                    <a:pt x="30" y="56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7" y="71"/>
                  </a:lnTo>
                  <a:lnTo>
                    <a:pt x="37" y="75"/>
                  </a:lnTo>
                  <a:lnTo>
                    <a:pt x="41" y="78"/>
                  </a:lnTo>
                  <a:lnTo>
                    <a:pt x="41" y="8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15" y="115"/>
                  </a:lnTo>
                  <a:lnTo>
                    <a:pt x="15" y="123"/>
                  </a:lnTo>
                  <a:lnTo>
                    <a:pt x="11" y="123"/>
                  </a:lnTo>
                  <a:lnTo>
                    <a:pt x="11" y="134"/>
                  </a:lnTo>
                  <a:lnTo>
                    <a:pt x="8" y="141"/>
                  </a:lnTo>
                  <a:lnTo>
                    <a:pt x="8" y="145"/>
                  </a:lnTo>
                  <a:lnTo>
                    <a:pt x="4" y="149"/>
                  </a:lnTo>
                  <a:lnTo>
                    <a:pt x="4" y="156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11" y="171"/>
                  </a:lnTo>
                  <a:lnTo>
                    <a:pt x="15" y="175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7" y="175"/>
                  </a:lnTo>
                  <a:lnTo>
                    <a:pt x="41" y="175"/>
                  </a:lnTo>
                  <a:lnTo>
                    <a:pt x="45" y="175"/>
                  </a:lnTo>
                  <a:lnTo>
                    <a:pt x="45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5" y="178"/>
                  </a:lnTo>
                  <a:lnTo>
                    <a:pt x="115" y="178"/>
                  </a:lnTo>
                  <a:lnTo>
                    <a:pt x="119" y="178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3" y="182"/>
                  </a:lnTo>
                  <a:lnTo>
                    <a:pt x="137" y="182"/>
                  </a:lnTo>
                  <a:lnTo>
                    <a:pt x="141" y="182"/>
                  </a:lnTo>
                  <a:lnTo>
                    <a:pt x="141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8" y="182"/>
                  </a:lnTo>
                  <a:lnTo>
                    <a:pt x="148" y="186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3" name="Freeform 145"/>
            <p:cNvSpPr/>
            <p:nvPr/>
          </p:nvSpPr>
          <p:spPr bwMode="auto">
            <a:xfrm>
              <a:off x="4816680" y="3482187"/>
              <a:ext cx="167262" cy="133810"/>
            </a:xfrm>
            <a:custGeom>
              <a:avLst/>
              <a:gdLst>
                <a:gd name="T0" fmla="*/ 8 w 130"/>
                <a:gd name="T1" fmla="*/ 33 h 104"/>
                <a:gd name="T2" fmla="*/ 11 w 130"/>
                <a:gd name="T3" fmla="*/ 33 h 104"/>
                <a:gd name="T4" fmla="*/ 23 w 130"/>
                <a:gd name="T5" fmla="*/ 33 h 104"/>
                <a:gd name="T6" fmla="*/ 23 w 130"/>
                <a:gd name="T7" fmla="*/ 33 h 104"/>
                <a:gd name="T8" fmla="*/ 34 w 130"/>
                <a:gd name="T9" fmla="*/ 33 h 104"/>
                <a:gd name="T10" fmla="*/ 56 w 130"/>
                <a:gd name="T11" fmla="*/ 15 h 104"/>
                <a:gd name="T12" fmla="*/ 63 w 130"/>
                <a:gd name="T13" fmla="*/ 11 h 104"/>
                <a:gd name="T14" fmla="*/ 63 w 130"/>
                <a:gd name="T15" fmla="*/ 7 h 104"/>
                <a:gd name="T16" fmla="*/ 71 w 130"/>
                <a:gd name="T17" fmla="*/ 0 h 104"/>
                <a:gd name="T18" fmla="*/ 82 w 130"/>
                <a:gd name="T19" fmla="*/ 0 h 104"/>
                <a:gd name="T20" fmla="*/ 85 w 130"/>
                <a:gd name="T21" fmla="*/ 0 h 104"/>
                <a:gd name="T22" fmla="*/ 89 w 130"/>
                <a:gd name="T23" fmla="*/ 3 h 104"/>
                <a:gd name="T24" fmla="*/ 97 w 130"/>
                <a:gd name="T25" fmla="*/ 7 h 104"/>
                <a:gd name="T26" fmla="*/ 104 w 130"/>
                <a:gd name="T27" fmla="*/ 7 h 104"/>
                <a:gd name="T28" fmla="*/ 115 w 130"/>
                <a:gd name="T29" fmla="*/ 11 h 104"/>
                <a:gd name="T30" fmla="*/ 126 w 130"/>
                <a:gd name="T31" fmla="*/ 18 h 104"/>
                <a:gd name="T32" fmla="*/ 130 w 130"/>
                <a:gd name="T33" fmla="*/ 22 h 104"/>
                <a:gd name="T34" fmla="*/ 130 w 130"/>
                <a:gd name="T35" fmla="*/ 29 h 104"/>
                <a:gd name="T36" fmla="*/ 126 w 130"/>
                <a:gd name="T37" fmla="*/ 37 h 104"/>
                <a:gd name="T38" fmla="*/ 130 w 130"/>
                <a:gd name="T39" fmla="*/ 41 h 104"/>
                <a:gd name="T40" fmla="*/ 126 w 130"/>
                <a:gd name="T41" fmla="*/ 48 h 104"/>
                <a:gd name="T42" fmla="*/ 122 w 130"/>
                <a:gd name="T43" fmla="*/ 52 h 104"/>
                <a:gd name="T44" fmla="*/ 126 w 130"/>
                <a:gd name="T45" fmla="*/ 59 h 104"/>
                <a:gd name="T46" fmla="*/ 126 w 130"/>
                <a:gd name="T47" fmla="*/ 63 h 104"/>
                <a:gd name="T48" fmla="*/ 122 w 130"/>
                <a:gd name="T49" fmla="*/ 70 h 104"/>
                <a:gd name="T50" fmla="*/ 119 w 130"/>
                <a:gd name="T51" fmla="*/ 74 h 104"/>
                <a:gd name="T52" fmla="*/ 119 w 130"/>
                <a:gd name="T53" fmla="*/ 85 h 104"/>
                <a:gd name="T54" fmla="*/ 97 w 130"/>
                <a:gd name="T55" fmla="*/ 104 h 104"/>
                <a:gd name="T56" fmla="*/ 85 w 130"/>
                <a:gd name="T57" fmla="*/ 104 h 104"/>
                <a:gd name="T58" fmla="*/ 78 w 130"/>
                <a:gd name="T59" fmla="*/ 100 h 104"/>
                <a:gd name="T60" fmla="*/ 67 w 130"/>
                <a:gd name="T61" fmla="*/ 100 h 104"/>
                <a:gd name="T62" fmla="*/ 63 w 130"/>
                <a:gd name="T63" fmla="*/ 96 h 104"/>
                <a:gd name="T64" fmla="*/ 56 w 130"/>
                <a:gd name="T65" fmla="*/ 93 h 104"/>
                <a:gd name="T66" fmla="*/ 48 w 130"/>
                <a:gd name="T67" fmla="*/ 93 h 104"/>
                <a:gd name="T68" fmla="*/ 41 w 130"/>
                <a:gd name="T69" fmla="*/ 85 h 104"/>
                <a:gd name="T70" fmla="*/ 37 w 130"/>
                <a:gd name="T71" fmla="*/ 78 h 104"/>
                <a:gd name="T72" fmla="*/ 34 w 130"/>
                <a:gd name="T73" fmla="*/ 74 h 104"/>
                <a:gd name="T74" fmla="*/ 34 w 130"/>
                <a:gd name="T75" fmla="*/ 70 h 104"/>
                <a:gd name="T76" fmla="*/ 26 w 130"/>
                <a:gd name="T77" fmla="*/ 67 h 104"/>
                <a:gd name="T78" fmla="*/ 19 w 130"/>
                <a:gd name="T79" fmla="*/ 55 h 104"/>
                <a:gd name="T80" fmla="*/ 15 w 130"/>
                <a:gd name="T81" fmla="*/ 52 h 104"/>
                <a:gd name="T82" fmla="*/ 11 w 130"/>
                <a:gd name="T83" fmla="*/ 44 h 104"/>
                <a:gd name="T84" fmla="*/ 8 w 130"/>
                <a:gd name="T85" fmla="*/ 41 h 104"/>
                <a:gd name="T86" fmla="*/ 0 w 130"/>
                <a:gd name="T87" fmla="*/ 37 h 104"/>
                <a:gd name="T88" fmla="*/ 0 w 130"/>
                <a:gd name="T89" fmla="*/ 33 h 104"/>
                <a:gd name="T90" fmla="*/ 0 w 130"/>
                <a:gd name="T91" fmla="*/ 3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0" h="104">
                  <a:moveTo>
                    <a:pt x="0" y="33"/>
                  </a:moveTo>
                  <a:lnTo>
                    <a:pt x="4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45" y="18"/>
                  </a:lnTo>
                  <a:lnTo>
                    <a:pt x="56" y="15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0" y="3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22" y="11"/>
                  </a:lnTo>
                  <a:lnTo>
                    <a:pt x="122" y="15"/>
                  </a:lnTo>
                  <a:lnTo>
                    <a:pt x="126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6" y="33"/>
                  </a:lnTo>
                  <a:lnTo>
                    <a:pt x="126" y="37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30" y="41"/>
                  </a:lnTo>
                  <a:lnTo>
                    <a:pt x="126" y="41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6" y="55"/>
                  </a:lnTo>
                  <a:lnTo>
                    <a:pt x="126" y="55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9" y="78"/>
                  </a:lnTo>
                  <a:lnTo>
                    <a:pt x="119" y="81"/>
                  </a:lnTo>
                  <a:lnTo>
                    <a:pt x="119" y="85"/>
                  </a:lnTo>
                  <a:lnTo>
                    <a:pt x="119" y="89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89" y="100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67" y="100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3"/>
                  </a:lnTo>
                  <a:lnTo>
                    <a:pt x="60" y="93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1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4" y="74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4" name="Freeform 146"/>
            <p:cNvSpPr/>
            <p:nvPr/>
          </p:nvSpPr>
          <p:spPr bwMode="auto">
            <a:xfrm>
              <a:off x="4702168" y="3524645"/>
              <a:ext cx="200714" cy="176269"/>
            </a:xfrm>
            <a:custGeom>
              <a:avLst/>
              <a:gdLst>
                <a:gd name="T0" fmla="*/ 89 w 156"/>
                <a:gd name="T1" fmla="*/ 0 h 137"/>
                <a:gd name="T2" fmla="*/ 93 w 156"/>
                <a:gd name="T3" fmla="*/ 4 h 137"/>
                <a:gd name="T4" fmla="*/ 97 w 156"/>
                <a:gd name="T5" fmla="*/ 11 h 137"/>
                <a:gd name="T6" fmla="*/ 100 w 156"/>
                <a:gd name="T7" fmla="*/ 15 h 137"/>
                <a:gd name="T8" fmla="*/ 104 w 156"/>
                <a:gd name="T9" fmla="*/ 19 h 137"/>
                <a:gd name="T10" fmla="*/ 108 w 156"/>
                <a:gd name="T11" fmla="*/ 22 h 137"/>
                <a:gd name="T12" fmla="*/ 119 w 156"/>
                <a:gd name="T13" fmla="*/ 34 h 137"/>
                <a:gd name="T14" fmla="*/ 123 w 156"/>
                <a:gd name="T15" fmla="*/ 37 h 137"/>
                <a:gd name="T16" fmla="*/ 126 w 156"/>
                <a:gd name="T17" fmla="*/ 41 h 137"/>
                <a:gd name="T18" fmla="*/ 126 w 156"/>
                <a:gd name="T19" fmla="*/ 48 h 137"/>
                <a:gd name="T20" fmla="*/ 134 w 156"/>
                <a:gd name="T21" fmla="*/ 56 h 137"/>
                <a:gd name="T22" fmla="*/ 141 w 156"/>
                <a:gd name="T23" fmla="*/ 56 h 137"/>
                <a:gd name="T24" fmla="*/ 149 w 156"/>
                <a:gd name="T25" fmla="*/ 60 h 137"/>
                <a:gd name="T26" fmla="*/ 152 w 156"/>
                <a:gd name="T27" fmla="*/ 63 h 137"/>
                <a:gd name="T28" fmla="*/ 152 w 156"/>
                <a:gd name="T29" fmla="*/ 67 h 137"/>
                <a:gd name="T30" fmla="*/ 149 w 156"/>
                <a:gd name="T31" fmla="*/ 67 h 137"/>
                <a:gd name="T32" fmla="*/ 145 w 156"/>
                <a:gd name="T33" fmla="*/ 74 h 137"/>
                <a:gd name="T34" fmla="*/ 137 w 156"/>
                <a:gd name="T35" fmla="*/ 74 h 137"/>
                <a:gd name="T36" fmla="*/ 130 w 156"/>
                <a:gd name="T37" fmla="*/ 78 h 137"/>
                <a:gd name="T38" fmla="*/ 126 w 156"/>
                <a:gd name="T39" fmla="*/ 82 h 137"/>
                <a:gd name="T40" fmla="*/ 119 w 156"/>
                <a:gd name="T41" fmla="*/ 85 h 137"/>
                <a:gd name="T42" fmla="*/ 112 w 156"/>
                <a:gd name="T43" fmla="*/ 93 h 137"/>
                <a:gd name="T44" fmla="*/ 112 w 156"/>
                <a:gd name="T45" fmla="*/ 97 h 137"/>
                <a:gd name="T46" fmla="*/ 108 w 156"/>
                <a:gd name="T47" fmla="*/ 100 h 137"/>
                <a:gd name="T48" fmla="*/ 104 w 156"/>
                <a:gd name="T49" fmla="*/ 104 h 137"/>
                <a:gd name="T50" fmla="*/ 97 w 156"/>
                <a:gd name="T51" fmla="*/ 108 h 137"/>
                <a:gd name="T52" fmla="*/ 93 w 156"/>
                <a:gd name="T53" fmla="*/ 115 h 137"/>
                <a:gd name="T54" fmla="*/ 93 w 156"/>
                <a:gd name="T55" fmla="*/ 123 h 137"/>
                <a:gd name="T56" fmla="*/ 86 w 156"/>
                <a:gd name="T57" fmla="*/ 123 h 137"/>
                <a:gd name="T58" fmla="*/ 74 w 156"/>
                <a:gd name="T59" fmla="*/ 123 h 137"/>
                <a:gd name="T60" fmla="*/ 63 w 156"/>
                <a:gd name="T61" fmla="*/ 119 h 137"/>
                <a:gd name="T62" fmla="*/ 56 w 156"/>
                <a:gd name="T63" fmla="*/ 115 h 137"/>
                <a:gd name="T64" fmla="*/ 45 w 156"/>
                <a:gd name="T65" fmla="*/ 126 h 137"/>
                <a:gd name="T66" fmla="*/ 34 w 156"/>
                <a:gd name="T67" fmla="*/ 134 h 137"/>
                <a:gd name="T68" fmla="*/ 26 w 156"/>
                <a:gd name="T69" fmla="*/ 137 h 137"/>
                <a:gd name="T70" fmla="*/ 15 w 156"/>
                <a:gd name="T71" fmla="*/ 137 h 137"/>
                <a:gd name="T72" fmla="*/ 12 w 156"/>
                <a:gd name="T73" fmla="*/ 130 h 137"/>
                <a:gd name="T74" fmla="*/ 8 w 156"/>
                <a:gd name="T75" fmla="*/ 115 h 137"/>
                <a:gd name="T76" fmla="*/ 0 w 156"/>
                <a:gd name="T77" fmla="*/ 111 h 137"/>
                <a:gd name="T78" fmla="*/ 19 w 156"/>
                <a:gd name="T79" fmla="*/ 63 h 137"/>
                <a:gd name="T80" fmla="*/ 49 w 156"/>
                <a:gd name="T81" fmla="*/ 8 h 137"/>
                <a:gd name="T82" fmla="*/ 56 w 156"/>
                <a:gd name="T83" fmla="*/ 4 h 137"/>
                <a:gd name="T84" fmla="*/ 60 w 156"/>
                <a:gd name="T85" fmla="*/ 8 h 137"/>
                <a:gd name="T86" fmla="*/ 60 w 156"/>
                <a:gd name="T87" fmla="*/ 11 h 137"/>
                <a:gd name="T88" fmla="*/ 74 w 156"/>
                <a:gd name="T89" fmla="*/ 0 h 137"/>
                <a:gd name="T90" fmla="*/ 78 w 156"/>
                <a:gd name="T91" fmla="*/ 4 h 137"/>
                <a:gd name="T92" fmla="*/ 89 w 156"/>
                <a:gd name="T9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37">
                  <a:moveTo>
                    <a:pt x="89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12" y="30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0" y="52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7" y="60"/>
                  </a:lnTo>
                  <a:lnTo>
                    <a:pt x="141" y="56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9" y="60"/>
                  </a:lnTo>
                  <a:lnTo>
                    <a:pt x="152" y="60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6" y="67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49" y="71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41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4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12" y="89"/>
                  </a:lnTo>
                  <a:lnTo>
                    <a:pt x="112" y="93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2" y="97"/>
                  </a:lnTo>
                  <a:lnTo>
                    <a:pt x="112" y="100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97" y="108"/>
                  </a:lnTo>
                  <a:lnTo>
                    <a:pt x="93" y="111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3" y="119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6" y="123"/>
                  </a:lnTo>
                  <a:lnTo>
                    <a:pt x="86" y="123"/>
                  </a:lnTo>
                  <a:lnTo>
                    <a:pt x="82" y="123"/>
                  </a:lnTo>
                  <a:lnTo>
                    <a:pt x="78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1" y="123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0" y="115"/>
                  </a:lnTo>
                  <a:lnTo>
                    <a:pt x="56" y="115"/>
                  </a:lnTo>
                  <a:lnTo>
                    <a:pt x="52" y="115"/>
                  </a:lnTo>
                  <a:lnTo>
                    <a:pt x="49" y="119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4" y="134"/>
                  </a:lnTo>
                  <a:lnTo>
                    <a:pt x="30" y="134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12" y="134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8" y="119"/>
                  </a:lnTo>
                  <a:lnTo>
                    <a:pt x="8" y="115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4" y="63"/>
                  </a:lnTo>
                  <a:lnTo>
                    <a:pt x="19" y="63"/>
                  </a:lnTo>
                  <a:lnTo>
                    <a:pt x="23" y="8"/>
                  </a:lnTo>
                  <a:lnTo>
                    <a:pt x="34" y="8"/>
                  </a:lnTo>
                  <a:lnTo>
                    <a:pt x="49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7" y="8"/>
                  </a:lnTo>
                  <a:lnTo>
                    <a:pt x="7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5" name="Freeform 147"/>
            <p:cNvSpPr/>
            <p:nvPr/>
          </p:nvSpPr>
          <p:spPr bwMode="auto">
            <a:xfrm>
              <a:off x="4531048" y="3505347"/>
              <a:ext cx="285632" cy="244460"/>
            </a:xfrm>
            <a:custGeom>
              <a:avLst/>
              <a:gdLst>
                <a:gd name="T0" fmla="*/ 137 w 222"/>
                <a:gd name="T1" fmla="*/ 78 h 190"/>
                <a:gd name="T2" fmla="*/ 167 w 222"/>
                <a:gd name="T3" fmla="*/ 23 h 190"/>
                <a:gd name="T4" fmla="*/ 189 w 222"/>
                <a:gd name="T5" fmla="*/ 19 h 190"/>
                <a:gd name="T6" fmla="*/ 193 w 222"/>
                <a:gd name="T7" fmla="*/ 23 h 190"/>
                <a:gd name="T8" fmla="*/ 193 w 222"/>
                <a:gd name="T9" fmla="*/ 26 h 190"/>
                <a:gd name="T10" fmla="*/ 204 w 222"/>
                <a:gd name="T11" fmla="*/ 19 h 190"/>
                <a:gd name="T12" fmla="*/ 211 w 222"/>
                <a:gd name="T13" fmla="*/ 19 h 190"/>
                <a:gd name="T14" fmla="*/ 219 w 222"/>
                <a:gd name="T15" fmla="*/ 15 h 190"/>
                <a:gd name="T16" fmla="*/ 219 w 222"/>
                <a:gd name="T17" fmla="*/ 11 h 190"/>
                <a:gd name="T18" fmla="*/ 215 w 222"/>
                <a:gd name="T19" fmla="*/ 8 h 190"/>
                <a:gd name="T20" fmla="*/ 211 w 222"/>
                <a:gd name="T21" fmla="*/ 11 h 190"/>
                <a:gd name="T22" fmla="*/ 167 w 222"/>
                <a:gd name="T23" fmla="*/ 19 h 190"/>
                <a:gd name="T24" fmla="*/ 163 w 222"/>
                <a:gd name="T25" fmla="*/ 19 h 190"/>
                <a:gd name="T26" fmla="*/ 159 w 222"/>
                <a:gd name="T27" fmla="*/ 15 h 190"/>
                <a:gd name="T28" fmla="*/ 156 w 222"/>
                <a:gd name="T29" fmla="*/ 15 h 190"/>
                <a:gd name="T30" fmla="*/ 148 w 222"/>
                <a:gd name="T31" fmla="*/ 19 h 190"/>
                <a:gd name="T32" fmla="*/ 141 w 222"/>
                <a:gd name="T33" fmla="*/ 15 h 190"/>
                <a:gd name="T34" fmla="*/ 137 w 222"/>
                <a:gd name="T35" fmla="*/ 15 h 190"/>
                <a:gd name="T36" fmla="*/ 130 w 222"/>
                <a:gd name="T37" fmla="*/ 15 h 190"/>
                <a:gd name="T38" fmla="*/ 122 w 222"/>
                <a:gd name="T39" fmla="*/ 15 h 190"/>
                <a:gd name="T40" fmla="*/ 115 w 222"/>
                <a:gd name="T41" fmla="*/ 11 h 190"/>
                <a:gd name="T42" fmla="*/ 111 w 222"/>
                <a:gd name="T43" fmla="*/ 8 h 190"/>
                <a:gd name="T44" fmla="*/ 48 w 222"/>
                <a:gd name="T45" fmla="*/ 8 h 190"/>
                <a:gd name="T46" fmla="*/ 41 w 222"/>
                <a:gd name="T47" fmla="*/ 8 h 190"/>
                <a:gd name="T48" fmla="*/ 33 w 222"/>
                <a:gd name="T49" fmla="*/ 4 h 190"/>
                <a:gd name="T50" fmla="*/ 30 w 222"/>
                <a:gd name="T51" fmla="*/ 0 h 190"/>
                <a:gd name="T52" fmla="*/ 26 w 222"/>
                <a:gd name="T53" fmla="*/ 0 h 190"/>
                <a:gd name="T54" fmla="*/ 22 w 222"/>
                <a:gd name="T55" fmla="*/ 0 h 190"/>
                <a:gd name="T56" fmla="*/ 15 w 222"/>
                <a:gd name="T57" fmla="*/ 8 h 190"/>
                <a:gd name="T58" fmla="*/ 8 w 222"/>
                <a:gd name="T59" fmla="*/ 4 h 190"/>
                <a:gd name="T60" fmla="*/ 4 w 222"/>
                <a:gd name="T61" fmla="*/ 8 h 190"/>
                <a:gd name="T62" fmla="*/ 4 w 222"/>
                <a:gd name="T63" fmla="*/ 19 h 190"/>
                <a:gd name="T64" fmla="*/ 26 w 222"/>
                <a:gd name="T65" fmla="*/ 52 h 190"/>
                <a:gd name="T66" fmla="*/ 33 w 222"/>
                <a:gd name="T67" fmla="*/ 75 h 190"/>
                <a:gd name="T68" fmla="*/ 41 w 222"/>
                <a:gd name="T69" fmla="*/ 93 h 190"/>
                <a:gd name="T70" fmla="*/ 48 w 222"/>
                <a:gd name="T71" fmla="*/ 123 h 190"/>
                <a:gd name="T72" fmla="*/ 48 w 222"/>
                <a:gd name="T73" fmla="*/ 134 h 190"/>
                <a:gd name="T74" fmla="*/ 52 w 222"/>
                <a:gd name="T75" fmla="*/ 145 h 190"/>
                <a:gd name="T76" fmla="*/ 52 w 222"/>
                <a:gd name="T77" fmla="*/ 152 h 190"/>
                <a:gd name="T78" fmla="*/ 59 w 222"/>
                <a:gd name="T79" fmla="*/ 167 h 190"/>
                <a:gd name="T80" fmla="*/ 67 w 222"/>
                <a:gd name="T81" fmla="*/ 178 h 190"/>
                <a:gd name="T82" fmla="*/ 78 w 222"/>
                <a:gd name="T83" fmla="*/ 178 h 190"/>
                <a:gd name="T84" fmla="*/ 82 w 222"/>
                <a:gd name="T85" fmla="*/ 175 h 190"/>
                <a:gd name="T86" fmla="*/ 89 w 222"/>
                <a:gd name="T87" fmla="*/ 175 h 190"/>
                <a:gd name="T88" fmla="*/ 96 w 222"/>
                <a:gd name="T89" fmla="*/ 186 h 190"/>
                <a:gd name="T90" fmla="*/ 104 w 222"/>
                <a:gd name="T91" fmla="*/ 186 h 190"/>
                <a:gd name="T92" fmla="*/ 111 w 222"/>
                <a:gd name="T93" fmla="*/ 186 h 190"/>
                <a:gd name="T94" fmla="*/ 115 w 222"/>
                <a:gd name="T95" fmla="*/ 190 h 190"/>
                <a:gd name="T96" fmla="*/ 119 w 222"/>
                <a:gd name="T97" fmla="*/ 182 h 190"/>
                <a:gd name="T98" fmla="*/ 130 w 222"/>
                <a:gd name="T99" fmla="*/ 178 h 190"/>
                <a:gd name="T100" fmla="*/ 133 w 222"/>
                <a:gd name="T101" fmla="*/ 12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2" h="190">
                  <a:moveTo>
                    <a:pt x="133" y="126"/>
                  </a:moveTo>
                  <a:lnTo>
                    <a:pt x="133" y="123"/>
                  </a:lnTo>
                  <a:lnTo>
                    <a:pt x="137" y="78"/>
                  </a:lnTo>
                  <a:lnTo>
                    <a:pt x="152" y="78"/>
                  </a:lnTo>
                  <a:lnTo>
                    <a:pt x="156" y="23"/>
                  </a:lnTo>
                  <a:lnTo>
                    <a:pt x="167" y="23"/>
                  </a:lnTo>
                  <a:lnTo>
                    <a:pt x="182" y="23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93" y="19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200" y="23"/>
                  </a:lnTo>
                  <a:lnTo>
                    <a:pt x="204" y="19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5" y="15"/>
                  </a:lnTo>
                  <a:lnTo>
                    <a:pt x="219" y="15"/>
                  </a:lnTo>
                  <a:lnTo>
                    <a:pt x="222" y="15"/>
                  </a:lnTo>
                  <a:lnTo>
                    <a:pt x="222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1" y="11"/>
                  </a:lnTo>
                  <a:lnTo>
                    <a:pt x="207" y="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6" y="19"/>
                  </a:lnTo>
                  <a:lnTo>
                    <a:pt x="152" y="19"/>
                  </a:lnTo>
                  <a:lnTo>
                    <a:pt x="148" y="19"/>
                  </a:lnTo>
                  <a:lnTo>
                    <a:pt x="148" y="15"/>
                  </a:lnTo>
                  <a:lnTo>
                    <a:pt x="145" y="15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15"/>
                  </a:lnTo>
                  <a:lnTo>
                    <a:pt x="137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9"/>
                  </a:lnTo>
                  <a:lnTo>
                    <a:pt x="11" y="30"/>
                  </a:lnTo>
                  <a:lnTo>
                    <a:pt x="19" y="37"/>
                  </a:lnTo>
                  <a:lnTo>
                    <a:pt x="26" y="52"/>
                  </a:lnTo>
                  <a:lnTo>
                    <a:pt x="26" y="60"/>
                  </a:lnTo>
                  <a:lnTo>
                    <a:pt x="33" y="71"/>
                  </a:lnTo>
                  <a:lnTo>
                    <a:pt x="33" y="75"/>
                  </a:lnTo>
                  <a:lnTo>
                    <a:pt x="45" y="86"/>
                  </a:lnTo>
                  <a:lnTo>
                    <a:pt x="45" y="93"/>
                  </a:lnTo>
                  <a:lnTo>
                    <a:pt x="41" y="93"/>
                  </a:lnTo>
                  <a:lnTo>
                    <a:pt x="45" y="100"/>
                  </a:lnTo>
                  <a:lnTo>
                    <a:pt x="45" y="112"/>
                  </a:lnTo>
                  <a:lnTo>
                    <a:pt x="48" y="123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48" y="134"/>
                  </a:lnTo>
                  <a:lnTo>
                    <a:pt x="52" y="138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6" y="149"/>
                  </a:lnTo>
                  <a:lnTo>
                    <a:pt x="52" y="149"/>
                  </a:lnTo>
                  <a:lnTo>
                    <a:pt x="52" y="152"/>
                  </a:lnTo>
                  <a:lnTo>
                    <a:pt x="56" y="156"/>
                  </a:lnTo>
                  <a:lnTo>
                    <a:pt x="56" y="164"/>
                  </a:lnTo>
                  <a:lnTo>
                    <a:pt x="59" y="167"/>
                  </a:lnTo>
                  <a:lnTo>
                    <a:pt x="63" y="171"/>
                  </a:lnTo>
                  <a:lnTo>
                    <a:pt x="67" y="175"/>
                  </a:lnTo>
                  <a:lnTo>
                    <a:pt x="67" y="178"/>
                  </a:lnTo>
                  <a:lnTo>
                    <a:pt x="74" y="182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75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9" y="175"/>
                  </a:lnTo>
                  <a:lnTo>
                    <a:pt x="89" y="178"/>
                  </a:lnTo>
                  <a:lnTo>
                    <a:pt x="89" y="186"/>
                  </a:lnTo>
                  <a:lnTo>
                    <a:pt x="96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8" y="186"/>
                  </a:lnTo>
                  <a:lnTo>
                    <a:pt x="108" y="186"/>
                  </a:lnTo>
                  <a:lnTo>
                    <a:pt x="111" y="186"/>
                  </a:lnTo>
                  <a:lnTo>
                    <a:pt x="111" y="190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5" y="186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22" y="182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3" y="178"/>
                  </a:lnTo>
                  <a:lnTo>
                    <a:pt x="133" y="126"/>
                  </a:lnTo>
                  <a:lnTo>
                    <a:pt x="133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6" name="Freeform 148"/>
            <p:cNvSpPr/>
            <p:nvPr/>
          </p:nvSpPr>
          <p:spPr bwMode="auto">
            <a:xfrm>
              <a:off x="5450989" y="3586403"/>
              <a:ext cx="14153" cy="10293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4 h 8"/>
                <a:gd name="T4" fmla="*/ 3 w 11"/>
                <a:gd name="T5" fmla="*/ 8 h 8"/>
                <a:gd name="T6" fmla="*/ 3 w 11"/>
                <a:gd name="T7" fmla="*/ 8 h 8"/>
                <a:gd name="T8" fmla="*/ 11 w 11"/>
                <a:gd name="T9" fmla="*/ 4 h 8"/>
                <a:gd name="T10" fmla="*/ 7 w 11"/>
                <a:gd name="T11" fmla="*/ 4 h 8"/>
                <a:gd name="T12" fmla="*/ 7 w 11"/>
                <a:gd name="T13" fmla="*/ 0 h 8"/>
                <a:gd name="T14" fmla="*/ 3 w 11"/>
                <a:gd name="T15" fmla="*/ 0 h 8"/>
                <a:gd name="T16" fmla="*/ 0 w 11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7" name="Freeform 149"/>
            <p:cNvSpPr>
              <a:spLocks noEditPoints="1"/>
            </p:cNvSpPr>
            <p:nvPr/>
          </p:nvSpPr>
          <p:spPr bwMode="auto">
            <a:xfrm>
              <a:off x="5188516" y="3410136"/>
              <a:ext cx="162115" cy="272766"/>
            </a:xfrm>
            <a:custGeom>
              <a:avLst/>
              <a:gdLst>
                <a:gd name="T0" fmla="*/ 37 w 126"/>
                <a:gd name="T1" fmla="*/ 208 h 212"/>
                <a:gd name="T2" fmla="*/ 59 w 126"/>
                <a:gd name="T3" fmla="*/ 204 h 212"/>
                <a:gd name="T4" fmla="*/ 67 w 126"/>
                <a:gd name="T5" fmla="*/ 193 h 212"/>
                <a:gd name="T6" fmla="*/ 70 w 126"/>
                <a:gd name="T7" fmla="*/ 182 h 212"/>
                <a:gd name="T8" fmla="*/ 74 w 126"/>
                <a:gd name="T9" fmla="*/ 174 h 212"/>
                <a:gd name="T10" fmla="*/ 85 w 126"/>
                <a:gd name="T11" fmla="*/ 152 h 212"/>
                <a:gd name="T12" fmla="*/ 96 w 126"/>
                <a:gd name="T13" fmla="*/ 123 h 212"/>
                <a:gd name="T14" fmla="*/ 104 w 126"/>
                <a:gd name="T15" fmla="*/ 104 h 212"/>
                <a:gd name="T16" fmla="*/ 111 w 126"/>
                <a:gd name="T17" fmla="*/ 85 h 212"/>
                <a:gd name="T18" fmla="*/ 111 w 126"/>
                <a:gd name="T19" fmla="*/ 71 h 212"/>
                <a:gd name="T20" fmla="*/ 115 w 126"/>
                <a:gd name="T21" fmla="*/ 63 h 212"/>
                <a:gd name="T22" fmla="*/ 115 w 126"/>
                <a:gd name="T23" fmla="*/ 52 h 212"/>
                <a:gd name="T24" fmla="*/ 122 w 126"/>
                <a:gd name="T25" fmla="*/ 59 h 212"/>
                <a:gd name="T26" fmla="*/ 126 w 126"/>
                <a:gd name="T27" fmla="*/ 52 h 212"/>
                <a:gd name="T28" fmla="*/ 122 w 126"/>
                <a:gd name="T29" fmla="*/ 41 h 212"/>
                <a:gd name="T30" fmla="*/ 122 w 126"/>
                <a:gd name="T31" fmla="*/ 34 h 212"/>
                <a:gd name="T32" fmla="*/ 119 w 126"/>
                <a:gd name="T33" fmla="*/ 11 h 212"/>
                <a:gd name="T34" fmla="*/ 111 w 126"/>
                <a:gd name="T35" fmla="*/ 8 h 212"/>
                <a:gd name="T36" fmla="*/ 107 w 126"/>
                <a:gd name="T37" fmla="*/ 4 h 212"/>
                <a:gd name="T38" fmla="*/ 104 w 126"/>
                <a:gd name="T39" fmla="*/ 8 h 212"/>
                <a:gd name="T40" fmla="*/ 104 w 126"/>
                <a:gd name="T41" fmla="*/ 15 h 212"/>
                <a:gd name="T42" fmla="*/ 96 w 126"/>
                <a:gd name="T43" fmla="*/ 26 h 212"/>
                <a:gd name="T44" fmla="*/ 93 w 126"/>
                <a:gd name="T45" fmla="*/ 26 h 212"/>
                <a:gd name="T46" fmla="*/ 93 w 126"/>
                <a:gd name="T47" fmla="*/ 34 h 212"/>
                <a:gd name="T48" fmla="*/ 85 w 126"/>
                <a:gd name="T49" fmla="*/ 37 h 212"/>
                <a:gd name="T50" fmla="*/ 89 w 126"/>
                <a:gd name="T51" fmla="*/ 41 h 212"/>
                <a:gd name="T52" fmla="*/ 78 w 126"/>
                <a:gd name="T53" fmla="*/ 48 h 212"/>
                <a:gd name="T54" fmla="*/ 74 w 126"/>
                <a:gd name="T55" fmla="*/ 45 h 212"/>
                <a:gd name="T56" fmla="*/ 74 w 126"/>
                <a:gd name="T57" fmla="*/ 52 h 212"/>
                <a:gd name="T58" fmla="*/ 70 w 126"/>
                <a:gd name="T59" fmla="*/ 56 h 212"/>
                <a:gd name="T60" fmla="*/ 70 w 126"/>
                <a:gd name="T61" fmla="*/ 48 h 212"/>
                <a:gd name="T62" fmla="*/ 63 w 126"/>
                <a:gd name="T63" fmla="*/ 63 h 212"/>
                <a:gd name="T64" fmla="*/ 59 w 126"/>
                <a:gd name="T65" fmla="*/ 56 h 212"/>
                <a:gd name="T66" fmla="*/ 48 w 126"/>
                <a:gd name="T67" fmla="*/ 59 h 212"/>
                <a:gd name="T68" fmla="*/ 45 w 126"/>
                <a:gd name="T69" fmla="*/ 59 h 212"/>
                <a:gd name="T70" fmla="*/ 33 w 126"/>
                <a:gd name="T71" fmla="*/ 67 h 212"/>
                <a:gd name="T72" fmla="*/ 26 w 126"/>
                <a:gd name="T73" fmla="*/ 67 h 212"/>
                <a:gd name="T74" fmla="*/ 19 w 126"/>
                <a:gd name="T75" fmla="*/ 82 h 212"/>
                <a:gd name="T76" fmla="*/ 19 w 126"/>
                <a:gd name="T77" fmla="*/ 93 h 212"/>
                <a:gd name="T78" fmla="*/ 26 w 126"/>
                <a:gd name="T79" fmla="*/ 111 h 212"/>
                <a:gd name="T80" fmla="*/ 22 w 126"/>
                <a:gd name="T81" fmla="*/ 123 h 212"/>
                <a:gd name="T82" fmla="*/ 15 w 126"/>
                <a:gd name="T83" fmla="*/ 134 h 212"/>
                <a:gd name="T84" fmla="*/ 8 w 126"/>
                <a:gd name="T85" fmla="*/ 141 h 212"/>
                <a:gd name="T86" fmla="*/ 4 w 126"/>
                <a:gd name="T87" fmla="*/ 156 h 212"/>
                <a:gd name="T88" fmla="*/ 8 w 126"/>
                <a:gd name="T89" fmla="*/ 171 h 212"/>
                <a:gd name="T90" fmla="*/ 11 w 126"/>
                <a:gd name="T91" fmla="*/ 174 h 212"/>
                <a:gd name="T92" fmla="*/ 8 w 126"/>
                <a:gd name="T93" fmla="*/ 186 h 212"/>
                <a:gd name="T94" fmla="*/ 8 w 126"/>
                <a:gd name="T95" fmla="*/ 197 h 212"/>
                <a:gd name="T96" fmla="*/ 15 w 126"/>
                <a:gd name="T97" fmla="*/ 204 h 212"/>
                <a:gd name="T98" fmla="*/ 26 w 126"/>
                <a:gd name="T99" fmla="*/ 208 h 212"/>
                <a:gd name="T100" fmla="*/ 26 w 126"/>
                <a:gd name="T101" fmla="*/ 212 h 212"/>
                <a:gd name="T102" fmla="*/ 100 w 126"/>
                <a:gd name="T103" fmla="*/ 11 h 212"/>
                <a:gd name="T104" fmla="*/ 100 w 126"/>
                <a:gd name="T105" fmla="*/ 19 h 212"/>
                <a:gd name="T106" fmla="*/ 100 w 126"/>
                <a:gd name="T107" fmla="*/ 19 h 212"/>
                <a:gd name="T108" fmla="*/ 96 w 126"/>
                <a:gd name="T109" fmla="*/ 19 h 212"/>
                <a:gd name="T110" fmla="*/ 93 w 126"/>
                <a:gd name="T111" fmla="*/ 19 h 212"/>
                <a:gd name="T112" fmla="*/ 115 w 126"/>
                <a:gd name="T113" fmla="*/ 74 h 212"/>
                <a:gd name="T114" fmla="*/ 119 w 126"/>
                <a:gd name="T115" fmla="*/ 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" h="212">
                  <a:moveTo>
                    <a:pt x="26" y="212"/>
                  </a:moveTo>
                  <a:lnTo>
                    <a:pt x="30" y="212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1" y="204"/>
                  </a:lnTo>
                  <a:lnTo>
                    <a:pt x="52" y="204"/>
                  </a:lnTo>
                  <a:lnTo>
                    <a:pt x="56" y="204"/>
                  </a:lnTo>
                  <a:lnTo>
                    <a:pt x="59" y="204"/>
                  </a:lnTo>
                  <a:lnTo>
                    <a:pt x="59" y="200"/>
                  </a:lnTo>
                  <a:lnTo>
                    <a:pt x="63" y="200"/>
                  </a:lnTo>
                  <a:lnTo>
                    <a:pt x="67" y="197"/>
                  </a:lnTo>
                  <a:lnTo>
                    <a:pt x="67" y="193"/>
                  </a:lnTo>
                  <a:lnTo>
                    <a:pt x="67" y="189"/>
                  </a:lnTo>
                  <a:lnTo>
                    <a:pt x="70" y="186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8" y="171"/>
                  </a:lnTo>
                  <a:lnTo>
                    <a:pt x="82" y="160"/>
                  </a:lnTo>
                  <a:lnTo>
                    <a:pt x="82" y="156"/>
                  </a:lnTo>
                  <a:lnTo>
                    <a:pt x="85" y="152"/>
                  </a:lnTo>
                  <a:lnTo>
                    <a:pt x="85" y="145"/>
                  </a:lnTo>
                  <a:lnTo>
                    <a:pt x="89" y="137"/>
                  </a:lnTo>
                  <a:lnTo>
                    <a:pt x="93" y="126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04"/>
                  </a:lnTo>
                  <a:lnTo>
                    <a:pt x="107" y="97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1" y="85"/>
                  </a:lnTo>
                  <a:lnTo>
                    <a:pt x="107" y="82"/>
                  </a:lnTo>
                  <a:lnTo>
                    <a:pt x="111" y="78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67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5" y="56"/>
                  </a:lnTo>
                  <a:lnTo>
                    <a:pt x="115" y="52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6"/>
                  </a:lnTo>
                  <a:lnTo>
                    <a:pt x="126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6" y="48"/>
                  </a:lnTo>
                  <a:lnTo>
                    <a:pt x="122" y="45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2" y="3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8"/>
                  </a:lnTo>
                  <a:lnTo>
                    <a:pt x="115" y="4"/>
                  </a:lnTo>
                  <a:lnTo>
                    <a:pt x="111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8"/>
                  </a:lnTo>
                  <a:lnTo>
                    <a:pt x="104" y="11"/>
                  </a:lnTo>
                  <a:lnTo>
                    <a:pt x="107" y="11"/>
                  </a:lnTo>
                  <a:lnTo>
                    <a:pt x="107" y="15"/>
                  </a:lnTo>
                  <a:lnTo>
                    <a:pt x="104" y="15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89" y="30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9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5"/>
                  </a:lnTo>
                  <a:lnTo>
                    <a:pt x="78" y="48"/>
                  </a:lnTo>
                  <a:lnTo>
                    <a:pt x="78" y="45"/>
                  </a:lnTo>
                  <a:lnTo>
                    <a:pt x="82" y="45"/>
                  </a:lnTo>
                  <a:lnTo>
                    <a:pt x="78" y="41"/>
                  </a:lnTo>
                  <a:lnTo>
                    <a:pt x="74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3" y="56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6" y="59"/>
                  </a:lnTo>
                  <a:lnTo>
                    <a:pt x="48" y="56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1" y="63"/>
                  </a:lnTo>
                  <a:lnTo>
                    <a:pt x="41" y="59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2" y="123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41"/>
                  </a:lnTo>
                  <a:lnTo>
                    <a:pt x="11" y="141"/>
                  </a:lnTo>
                  <a:lnTo>
                    <a:pt x="8" y="141"/>
                  </a:lnTo>
                  <a:lnTo>
                    <a:pt x="4" y="145"/>
                  </a:lnTo>
                  <a:lnTo>
                    <a:pt x="4" y="149"/>
                  </a:lnTo>
                  <a:lnTo>
                    <a:pt x="0" y="152"/>
                  </a:lnTo>
                  <a:lnTo>
                    <a:pt x="4" y="156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8" y="171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4"/>
                  </a:lnTo>
                  <a:lnTo>
                    <a:pt x="8" y="178"/>
                  </a:lnTo>
                  <a:lnTo>
                    <a:pt x="4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4" y="193"/>
                  </a:lnTo>
                  <a:lnTo>
                    <a:pt x="8" y="193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22" y="204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6" y="212"/>
                  </a:lnTo>
                  <a:close/>
                  <a:moveTo>
                    <a:pt x="100" y="15"/>
                  </a:moveTo>
                  <a:lnTo>
                    <a:pt x="100" y="15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0" y="19"/>
                  </a:lnTo>
                  <a:close/>
                  <a:moveTo>
                    <a:pt x="93" y="19"/>
                  </a:moveTo>
                  <a:lnTo>
                    <a:pt x="93" y="19"/>
                  </a:lnTo>
                  <a:lnTo>
                    <a:pt x="93" y="19"/>
                  </a:lnTo>
                  <a:lnTo>
                    <a:pt x="96" y="19"/>
                  </a:lnTo>
                  <a:lnTo>
                    <a:pt x="96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19"/>
                  </a:lnTo>
                  <a:lnTo>
                    <a:pt x="93" y="19"/>
                  </a:lnTo>
                  <a:close/>
                  <a:moveTo>
                    <a:pt x="115" y="78"/>
                  </a:moveTo>
                  <a:lnTo>
                    <a:pt x="115" y="78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9" y="74"/>
                  </a:lnTo>
                  <a:lnTo>
                    <a:pt x="119" y="71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5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8" name="Freeform 150"/>
            <p:cNvSpPr/>
            <p:nvPr/>
          </p:nvSpPr>
          <p:spPr bwMode="auto">
            <a:xfrm>
              <a:off x="4931190" y="3381830"/>
              <a:ext cx="218727" cy="319084"/>
            </a:xfrm>
            <a:custGeom>
              <a:avLst/>
              <a:gdLst>
                <a:gd name="T0" fmla="*/ 30 w 170"/>
                <a:gd name="T1" fmla="*/ 156 h 248"/>
                <a:gd name="T2" fmla="*/ 33 w 170"/>
                <a:gd name="T3" fmla="*/ 148 h 248"/>
                <a:gd name="T4" fmla="*/ 37 w 170"/>
                <a:gd name="T5" fmla="*/ 137 h 248"/>
                <a:gd name="T6" fmla="*/ 37 w 170"/>
                <a:gd name="T7" fmla="*/ 126 h 248"/>
                <a:gd name="T8" fmla="*/ 37 w 170"/>
                <a:gd name="T9" fmla="*/ 119 h 248"/>
                <a:gd name="T10" fmla="*/ 41 w 170"/>
                <a:gd name="T11" fmla="*/ 107 h 248"/>
                <a:gd name="T12" fmla="*/ 41 w 170"/>
                <a:gd name="T13" fmla="*/ 96 h 248"/>
                <a:gd name="T14" fmla="*/ 22 w 170"/>
                <a:gd name="T15" fmla="*/ 89 h 248"/>
                <a:gd name="T16" fmla="*/ 8 w 170"/>
                <a:gd name="T17" fmla="*/ 85 h 248"/>
                <a:gd name="T18" fmla="*/ 0 w 170"/>
                <a:gd name="T19" fmla="*/ 70 h 248"/>
                <a:gd name="T20" fmla="*/ 30 w 170"/>
                <a:gd name="T21" fmla="*/ 59 h 248"/>
                <a:gd name="T22" fmla="*/ 52 w 170"/>
                <a:gd name="T23" fmla="*/ 56 h 248"/>
                <a:gd name="T24" fmla="*/ 59 w 170"/>
                <a:gd name="T25" fmla="*/ 59 h 248"/>
                <a:gd name="T26" fmla="*/ 71 w 170"/>
                <a:gd name="T27" fmla="*/ 67 h 248"/>
                <a:gd name="T28" fmla="*/ 63 w 170"/>
                <a:gd name="T29" fmla="*/ 81 h 248"/>
                <a:gd name="T30" fmla="*/ 71 w 170"/>
                <a:gd name="T31" fmla="*/ 93 h 248"/>
                <a:gd name="T32" fmla="*/ 78 w 170"/>
                <a:gd name="T33" fmla="*/ 100 h 248"/>
                <a:gd name="T34" fmla="*/ 82 w 170"/>
                <a:gd name="T35" fmla="*/ 85 h 248"/>
                <a:gd name="T36" fmla="*/ 85 w 170"/>
                <a:gd name="T37" fmla="*/ 74 h 248"/>
                <a:gd name="T38" fmla="*/ 89 w 170"/>
                <a:gd name="T39" fmla="*/ 67 h 248"/>
                <a:gd name="T40" fmla="*/ 85 w 170"/>
                <a:gd name="T41" fmla="*/ 56 h 248"/>
                <a:gd name="T42" fmla="*/ 74 w 170"/>
                <a:gd name="T43" fmla="*/ 44 h 248"/>
                <a:gd name="T44" fmla="*/ 89 w 170"/>
                <a:gd name="T45" fmla="*/ 15 h 248"/>
                <a:gd name="T46" fmla="*/ 96 w 170"/>
                <a:gd name="T47" fmla="*/ 15 h 248"/>
                <a:gd name="T48" fmla="*/ 108 w 170"/>
                <a:gd name="T49" fmla="*/ 15 h 248"/>
                <a:gd name="T50" fmla="*/ 115 w 170"/>
                <a:gd name="T51" fmla="*/ 15 h 248"/>
                <a:gd name="T52" fmla="*/ 126 w 170"/>
                <a:gd name="T53" fmla="*/ 11 h 248"/>
                <a:gd name="T54" fmla="*/ 137 w 170"/>
                <a:gd name="T55" fmla="*/ 11 h 248"/>
                <a:gd name="T56" fmla="*/ 152 w 170"/>
                <a:gd name="T57" fmla="*/ 7 h 248"/>
                <a:gd name="T58" fmla="*/ 163 w 170"/>
                <a:gd name="T59" fmla="*/ 0 h 248"/>
                <a:gd name="T60" fmla="*/ 170 w 170"/>
                <a:gd name="T61" fmla="*/ 4 h 248"/>
                <a:gd name="T62" fmla="*/ 167 w 170"/>
                <a:gd name="T63" fmla="*/ 15 h 248"/>
                <a:gd name="T64" fmla="*/ 167 w 170"/>
                <a:gd name="T65" fmla="*/ 26 h 248"/>
                <a:gd name="T66" fmla="*/ 167 w 170"/>
                <a:gd name="T67" fmla="*/ 37 h 248"/>
                <a:gd name="T68" fmla="*/ 163 w 170"/>
                <a:gd name="T69" fmla="*/ 56 h 248"/>
                <a:gd name="T70" fmla="*/ 170 w 170"/>
                <a:gd name="T71" fmla="*/ 63 h 248"/>
                <a:gd name="T72" fmla="*/ 163 w 170"/>
                <a:gd name="T73" fmla="*/ 67 h 248"/>
                <a:gd name="T74" fmla="*/ 163 w 170"/>
                <a:gd name="T75" fmla="*/ 74 h 248"/>
                <a:gd name="T76" fmla="*/ 156 w 170"/>
                <a:gd name="T77" fmla="*/ 85 h 248"/>
                <a:gd name="T78" fmla="*/ 141 w 170"/>
                <a:gd name="T79" fmla="*/ 96 h 248"/>
                <a:gd name="T80" fmla="*/ 111 w 170"/>
                <a:gd name="T81" fmla="*/ 107 h 248"/>
                <a:gd name="T82" fmla="*/ 104 w 170"/>
                <a:gd name="T83" fmla="*/ 111 h 248"/>
                <a:gd name="T84" fmla="*/ 93 w 170"/>
                <a:gd name="T85" fmla="*/ 122 h 248"/>
                <a:gd name="T86" fmla="*/ 78 w 170"/>
                <a:gd name="T87" fmla="*/ 133 h 248"/>
                <a:gd name="T88" fmla="*/ 67 w 170"/>
                <a:gd name="T89" fmla="*/ 137 h 248"/>
                <a:gd name="T90" fmla="*/ 67 w 170"/>
                <a:gd name="T91" fmla="*/ 145 h 248"/>
                <a:gd name="T92" fmla="*/ 67 w 170"/>
                <a:gd name="T93" fmla="*/ 159 h 248"/>
                <a:gd name="T94" fmla="*/ 71 w 170"/>
                <a:gd name="T95" fmla="*/ 178 h 248"/>
                <a:gd name="T96" fmla="*/ 78 w 170"/>
                <a:gd name="T97" fmla="*/ 178 h 248"/>
                <a:gd name="T98" fmla="*/ 74 w 170"/>
                <a:gd name="T99" fmla="*/ 189 h 248"/>
                <a:gd name="T100" fmla="*/ 71 w 170"/>
                <a:gd name="T101" fmla="*/ 200 h 248"/>
                <a:gd name="T102" fmla="*/ 71 w 170"/>
                <a:gd name="T103" fmla="*/ 211 h 248"/>
                <a:gd name="T104" fmla="*/ 30 w 170"/>
                <a:gd name="T105" fmla="*/ 230 h 248"/>
                <a:gd name="T106" fmla="*/ 22 w 170"/>
                <a:gd name="T107" fmla="*/ 237 h 248"/>
                <a:gd name="T108" fmla="*/ 30 w 170"/>
                <a:gd name="T109" fmla="*/ 241 h 248"/>
                <a:gd name="T110" fmla="*/ 30 w 170"/>
                <a:gd name="T111" fmla="*/ 248 h 248"/>
                <a:gd name="T112" fmla="*/ 19 w 170"/>
                <a:gd name="T113" fmla="*/ 248 h 248"/>
                <a:gd name="T114" fmla="*/ 15 w 170"/>
                <a:gd name="T115" fmla="*/ 237 h 248"/>
                <a:gd name="T116" fmla="*/ 15 w 170"/>
                <a:gd name="T117" fmla="*/ 222 h 248"/>
                <a:gd name="T118" fmla="*/ 15 w 170"/>
                <a:gd name="T119" fmla="*/ 200 h 248"/>
                <a:gd name="T120" fmla="*/ 11 w 170"/>
                <a:gd name="T121" fmla="*/ 18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" h="248">
                  <a:moveTo>
                    <a:pt x="11" y="182"/>
                  </a:moveTo>
                  <a:lnTo>
                    <a:pt x="30" y="167"/>
                  </a:lnTo>
                  <a:lnTo>
                    <a:pt x="30" y="163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0" y="152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33" y="148"/>
                  </a:lnTo>
                  <a:lnTo>
                    <a:pt x="37" y="145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1" y="107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6" y="89"/>
                  </a:lnTo>
                  <a:lnTo>
                    <a:pt x="22" y="89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1" y="81"/>
                  </a:lnTo>
                  <a:lnTo>
                    <a:pt x="11" y="85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67"/>
                  </a:lnTo>
                  <a:lnTo>
                    <a:pt x="11" y="67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7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7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3" y="89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2" y="85"/>
                  </a:lnTo>
                  <a:lnTo>
                    <a:pt x="85" y="85"/>
                  </a:lnTo>
                  <a:lnTo>
                    <a:pt x="89" y="81"/>
                  </a:lnTo>
                  <a:lnTo>
                    <a:pt x="89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9" y="70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89" y="63"/>
                  </a:lnTo>
                  <a:lnTo>
                    <a:pt x="89" y="59"/>
                  </a:lnTo>
                  <a:lnTo>
                    <a:pt x="85" y="56"/>
                  </a:lnTo>
                  <a:lnTo>
                    <a:pt x="85" y="52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67" y="41"/>
                  </a:lnTo>
                  <a:lnTo>
                    <a:pt x="67" y="30"/>
                  </a:lnTo>
                  <a:lnTo>
                    <a:pt x="7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8"/>
                  </a:lnTo>
                  <a:lnTo>
                    <a:pt x="119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45" y="7"/>
                  </a:lnTo>
                  <a:lnTo>
                    <a:pt x="148" y="11"/>
                  </a:lnTo>
                  <a:lnTo>
                    <a:pt x="148" y="7"/>
                  </a:lnTo>
                  <a:lnTo>
                    <a:pt x="152" y="7"/>
                  </a:lnTo>
                  <a:lnTo>
                    <a:pt x="156" y="7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3" y="4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4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7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8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7" y="56"/>
                  </a:lnTo>
                  <a:lnTo>
                    <a:pt x="170" y="56"/>
                  </a:lnTo>
                  <a:lnTo>
                    <a:pt x="170" y="63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3" y="67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78"/>
                  </a:lnTo>
                  <a:lnTo>
                    <a:pt x="159" y="81"/>
                  </a:lnTo>
                  <a:lnTo>
                    <a:pt x="159" y="81"/>
                  </a:lnTo>
                  <a:lnTo>
                    <a:pt x="156" y="85"/>
                  </a:lnTo>
                  <a:lnTo>
                    <a:pt x="152" y="85"/>
                  </a:lnTo>
                  <a:lnTo>
                    <a:pt x="152" y="89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30" y="104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19" y="104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8" y="115"/>
                  </a:lnTo>
                  <a:lnTo>
                    <a:pt x="104" y="115"/>
                  </a:lnTo>
                  <a:lnTo>
                    <a:pt x="104" y="111"/>
                  </a:lnTo>
                  <a:lnTo>
                    <a:pt x="104" y="115"/>
                  </a:lnTo>
                  <a:lnTo>
                    <a:pt x="100" y="115"/>
                  </a:lnTo>
                  <a:lnTo>
                    <a:pt x="100" y="119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89" y="126"/>
                  </a:lnTo>
                  <a:lnTo>
                    <a:pt x="78" y="133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71" y="141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71" y="156"/>
                  </a:lnTo>
                  <a:lnTo>
                    <a:pt x="71" y="159"/>
                  </a:lnTo>
                  <a:lnTo>
                    <a:pt x="67" y="159"/>
                  </a:lnTo>
                  <a:lnTo>
                    <a:pt x="71" y="159"/>
                  </a:lnTo>
                  <a:lnTo>
                    <a:pt x="71" y="163"/>
                  </a:lnTo>
                  <a:lnTo>
                    <a:pt x="71" y="167"/>
                  </a:lnTo>
                  <a:lnTo>
                    <a:pt x="74" y="171"/>
                  </a:lnTo>
                  <a:lnTo>
                    <a:pt x="71" y="178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4" y="178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82"/>
                  </a:lnTo>
                  <a:lnTo>
                    <a:pt x="74" y="185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1" y="200"/>
                  </a:lnTo>
                  <a:lnTo>
                    <a:pt x="71" y="200"/>
                  </a:lnTo>
                  <a:lnTo>
                    <a:pt x="71" y="204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4" y="208"/>
                  </a:lnTo>
                  <a:lnTo>
                    <a:pt x="71" y="211"/>
                  </a:lnTo>
                  <a:lnTo>
                    <a:pt x="67" y="215"/>
                  </a:lnTo>
                  <a:lnTo>
                    <a:pt x="56" y="219"/>
                  </a:lnTo>
                  <a:lnTo>
                    <a:pt x="41" y="222"/>
                  </a:lnTo>
                  <a:lnTo>
                    <a:pt x="37" y="226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4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30" y="241"/>
                  </a:lnTo>
                  <a:lnTo>
                    <a:pt x="30" y="241"/>
                  </a:lnTo>
                  <a:lnTo>
                    <a:pt x="30" y="237"/>
                  </a:lnTo>
                  <a:lnTo>
                    <a:pt x="30" y="241"/>
                  </a:lnTo>
                  <a:lnTo>
                    <a:pt x="30" y="245"/>
                  </a:lnTo>
                  <a:lnTo>
                    <a:pt x="30" y="248"/>
                  </a:lnTo>
                  <a:lnTo>
                    <a:pt x="30" y="248"/>
                  </a:lnTo>
                  <a:lnTo>
                    <a:pt x="26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4"/>
                  </a:lnTo>
                  <a:lnTo>
                    <a:pt x="15" y="226"/>
                  </a:lnTo>
                  <a:lnTo>
                    <a:pt x="15" y="222"/>
                  </a:lnTo>
                  <a:lnTo>
                    <a:pt x="15" y="211"/>
                  </a:lnTo>
                  <a:lnTo>
                    <a:pt x="15" y="208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5" y="200"/>
                  </a:lnTo>
                  <a:lnTo>
                    <a:pt x="15" y="196"/>
                  </a:lnTo>
                  <a:lnTo>
                    <a:pt x="11" y="193"/>
                  </a:lnTo>
                  <a:lnTo>
                    <a:pt x="11" y="185"/>
                  </a:lnTo>
                  <a:lnTo>
                    <a:pt x="11" y="182"/>
                  </a:lnTo>
                  <a:lnTo>
                    <a:pt x="11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9" name="Freeform 151"/>
            <p:cNvSpPr/>
            <p:nvPr/>
          </p:nvSpPr>
          <p:spPr bwMode="auto">
            <a:xfrm>
              <a:off x="4926044" y="3682902"/>
              <a:ext cx="29593" cy="28306"/>
            </a:xfrm>
            <a:custGeom>
              <a:avLst/>
              <a:gdLst>
                <a:gd name="T0" fmla="*/ 19 w 23"/>
                <a:gd name="T1" fmla="*/ 3 h 22"/>
                <a:gd name="T2" fmla="*/ 19 w 23"/>
                <a:gd name="T3" fmla="*/ 3 h 22"/>
                <a:gd name="T4" fmla="*/ 19 w 23"/>
                <a:gd name="T5" fmla="*/ 3 h 22"/>
                <a:gd name="T6" fmla="*/ 23 w 23"/>
                <a:gd name="T7" fmla="*/ 7 h 22"/>
                <a:gd name="T8" fmla="*/ 23 w 23"/>
                <a:gd name="T9" fmla="*/ 7 h 22"/>
                <a:gd name="T10" fmla="*/ 23 w 23"/>
                <a:gd name="T11" fmla="*/ 11 h 22"/>
                <a:gd name="T12" fmla="*/ 23 w 23"/>
                <a:gd name="T13" fmla="*/ 11 h 22"/>
                <a:gd name="T14" fmla="*/ 23 w 23"/>
                <a:gd name="T15" fmla="*/ 14 h 22"/>
                <a:gd name="T16" fmla="*/ 23 w 23"/>
                <a:gd name="T17" fmla="*/ 14 h 22"/>
                <a:gd name="T18" fmla="*/ 23 w 23"/>
                <a:gd name="T19" fmla="*/ 14 h 22"/>
                <a:gd name="T20" fmla="*/ 19 w 23"/>
                <a:gd name="T21" fmla="*/ 14 h 22"/>
                <a:gd name="T22" fmla="*/ 19 w 23"/>
                <a:gd name="T23" fmla="*/ 18 h 22"/>
                <a:gd name="T24" fmla="*/ 19 w 23"/>
                <a:gd name="T25" fmla="*/ 22 h 22"/>
                <a:gd name="T26" fmla="*/ 15 w 23"/>
                <a:gd name="T27" fmla="*/ 22 h 22"/>
                <a:gd name="T28" fmla="*/ 12 w 23"/>
                <a:gd name="T29" fmla="*/ 22 h 22"/>
                <a:gd name="T30" fmla="*/ 4 w 23"/>
                <a:gd name="T31" fmla="*/ 18 h 22"/>
                <a:gd name="T32" fmla="*/ 4 w 23"/>
                <a:gd name="T33" fmla="*/ 14 h 22"/>
                <a:gd name="T34" fmla="*/ 0 w 23"/>
                <a:gd name="T35" fmla="*/ 14 h 22"/>
                <a:gd name="T36" fmla="*/ 0 w 23"/>
                <a:gd name="T37" fmla="*/ 11 h 22"/>
                <a:gd name="T38" fmla="*/ 0 w 23"/>
                <a:gd name="T39" fmla="*/ 7 h 22"/>
                <a:gd name="T40" fmla="*/ 4 w 23"/>
                <a:gd name="T41" fmla="*/ 3 h 22"/>
                <a:gd name="T42" fmla="*/ 8 w 23"/>
                <a:gd name="T43" fmla="*/ 0 h 22"/>
                <a:gd name="T44" fmla="*/ 8 w 23"/>
                <a:gd name="T45" fmla="*/ 0 h 22"/>
                <a:gd name="T46" fmla="*/ 12 w 23"/>
                <a:gd name="T47" fmla="*/ 0 h 22"/>
                <a:gd name="T48" fmla="*/ 15 w 23"/>
                <a:gd name="T49" fmla="*/ 3 h 22"/>
                <a:gd name="T50" fmla="*/ 19 w 23"/>
                <a:gd name="T51" fmla="*/ 3 h 22"/>
                <a:gd name="T52" fmla="*/ 19 w 23"/>
                <a:gd name="T5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2">
                  <a:moveTo>
                    <a:pt x="19" y="3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0" name="Freeform 152"/>
            <p:cNvSpPr>
              <a:spLocks noEditPoints="1"/>
            </p:cNvSpPr>
            <p:nvPr/>
          </p:nvSpPr>
          <p:spPr bwMode="auto">
            <a:xfrm>
              <a:off x="4626258" y="3610850"/>
              <a:ext cx="343531" cy="262473"/>
            </a:xfrm>
            <a:custGeom>
              <a:avLst/>
              <a:gdLst>
                <a:gd name="T0" fmla="*/ 4 w 267"/>
                <a:gd name="T1" fmla="*/ 96 h 204"/>
                <a:gd name="T2" fmla="*/ 15 w 267"/>
                <a:gd name="T3" fmla="*/ 96 h 204"/>
                <a:gd name="T4" fmla="*/ 30 w 267"/>
                <a:gd name="T5" fmla="*/ 104 h 204"/>
                <a:gd name="T6" fmla="*/ 41 w 267"/>
                <a:gd name="T7" fmla="*/ 108 h 204"/>
                <a:gd name="T8" fmla="*/ 48 w 267"/>
                <a:gd name="T9" fmla="*/ 100 h 204"/>
                <a:gd name="T10" fmla="*/ 67 w 267"/>
                <a:gd name="T11" fmla="*/ 48 h 204"/>
                <a:gd name="T12" fmla="*/ 71 w 267"/>
                <a:gd name="T13" fmla="*/ 70 h 204"/>
                <a:gd name="T14" fmla="*/ 85 w 267"/>
                <a:gd name="T15" fmla="*/ 70 h 204"/>
                <a:gd name="T16" fmla="*/ 104 w 267"/>
                <a:gd name="T17" fmla="*/ 59 h 204"/>
                <a:gd name="T18" fmla="*/ 122 w 267"/>
                <a:gd name="T19" fmla="*/ 52 h 204"/>
                <a:gd name="T20" fmla="*/ 137 w 267"/>
                <a:gd name="T21" fmla="*/ 56 h 204"/>
                <a:gd name="T22" fmla="*/ 152 w 267"/>
                <a:gd name="T23" fmla="*/ 56 h 204"/>
                <a:gd name="T24" fmla="*/ 152 w 267"/>
                <a:gd name="T25" fmla="*/ 44 h 204"/>
                <a:gd name="T26" fmla="*/ 163 w 267"/>
                <a:gd name="T27" fmla="*/ 37 h 204"/>
                <a:gd name="T28" fmla="*/ 171 w 267"/>
                <a:gd name="T29" fmla="*/ 30 h 204"/>
                <a:gd name="T30" fmla="*/ 178 w 267"/>
                <a:gd name="T31" fmla="*/ 18 h 204"/>
                <a:gd name="T32" fmla="*/ 185 w 267"/>
                <a:gd name="T33" fmla="*/ 15 h 204"/>
                <a:gd name="T34" fmla="*/ 196 w 267"/>
                <a:gd name="T35" fmla="*/ 7 h 204"/>
                <a:gd name="T36" fmla="*/ 208 w 267"/>
                <a:gd name="T37" fmla="*/ 4 h 204"/>
                <a:gd name="T38" fmla="*/ 219 w 267"/>
                <a:gd name="T39" fmla="*/ 0 h 204"/>
                <a:gd name="T40" fmla="*/ 233 w 267"/>
                <a:gd name="T41" fmla="*/ 4 h 204"/>
                <a:gd name="T42" fmla="*/ 248 w 267"/>
                <a:gd name="T43" fmla="*/ 7 h 204"/>
                <a:gd name="T44" fmla="*/ 252 w 267"/>
                <a:gd name="T45" fmla="*/ 26 h 204"/>
                <a:gd name="T46" fmla="*/ 252 w 267"/>
                <a:gd name="T47" fmla="*/ 56 h 204"/>
                <a:gd name="T48" fmla="*/ 241 w 267"/>
                <a:gd name="T49" fmla="*/ 56 h 204"/>
                <a:gd name="T50" fmla="*/ 237 w 267"/>
                <a:gd name="T51" fmla="*/ 70 h 204"/>
                <a:gd name="T52" fmla="*/ 252 w 267"/>
                <a:gd name="T53" fmla="*/ 74 h 204"/>
                <a:gd name="T54" fmla="*/ 267 w 267"/>
                <a:gd name="T55" fmla="*/ 70 h 204"/>
                <a:gd name="T56" fmla="*/ 263 w 267"/>
                <a:gd name="T57" fmla="*/ 85 h 204"/>
                <a:gd name="T58" fmla="*/ 252 w 267"/>
                <a:gd name="T59" fmla="*/ 104 h 204"/>
                <a:gd name="T60" fmla="*/ 241 w 267"/>
                <a:gd name="T61" fmla="*/ 111 h 204"/>
                <a:gd name="T62" fmla="*/ 230 w 267"/>
                <a:gd name="T63" fmla="*/ 122 h 204"/>
                <a:gd name="T64" fmla="*/ 211 w 267"/>
                <a:gd name="T65" fmla="*/ 148 h 204"/>
                <a:gd name="T66" fmla="*/ 185 w 267"/>
                <a:gd name="T67" fmla="*/ 167 h 204"/>
                <a:gd name="T68" fmla="*/ 167 w 267"/>
                <a:gd name="T69" fmla="*/ 182 h 204"/>
                <a:gd name="T70" fmla="*/ 152 w 267"/>
                <a:gd name="T71" fmla="*/ 185 h 204"/>
                <a:gd name="T72" fmla="*/ 141 w 267"/>
                <a:gd name="T73" fmla="*/ 193 h 204"/>
                <a:gd name="T74" fmla="*/ 130 w 267"/>
                <a:gd name="T75" fmla="*/ 193 h 204"/>
                <a:gd name="T76" fmla="*/ 104 w 267"/>
                <a:gd name="T77" fmla="*/ 193 h 204"/>
                <a:gd name="T78" fmla="*/ 89 w 267"/>
                <a:gd name="T79" fmla="*/ 193 h 204"/>
                <a:gd name="T80" fmla="*/ 82 w 267"/>
                <a:gd name="T81" fmla="*/ 197 h 204"/>
                <a:gd name="T82" fmla="*/ 63 w 267"/>
                <a:gd name="T83" fmla="*/ 197 h 204"/>
                <a:gd name="T84" fmla="*/ 52 w 267"/>
                <a:gd name="T85" fmla="*/ 204 h 204"/>
                <a:gd name="T86" fmla="*/ 37 w 267"/>
                <a:gd name="T87" fmla="*/ 197 h 204"/>
                <a:gd name="T88" fmla="*/ 30 w 267"/>
                <a:gd name="T89" fmla="*/ 193 h 204"/>
                <a:gd name="T90" fmla="*/ 26 w 267"/>
                <a:gd name="T91" fmla="*/ 189 h 204"/>
                <a:gd name="T92" fmla="*/ 19 w 267"/>
                <a:gd name="T93" fmla="*/ 171 h 204"/>
                <a:gd name="T94" fmla="*/ 26 w 267"/>
                <a:gd name="T95" fmla="*/ 167 h 204"/>
                <a:gd name="T96" fmla="*/ 19 w 267"/>
                <a:gd name="T97" fmla="*/ 145 h 204"/>
                <a:gd name="T98" fmla="*/ 8 w 267"/>
                <a:gd name="T99" fmla="*/ 108 h 204"/>
                <a:gd name="T100" fmla="*/ 174 w 267"/>
                <a:gd name="T101" fmla="*/ 130 h 204"/>
                <a:gd name="T102" fmla="*/ 185 w 267"/>
                <a:gd name="T103" fmla="*/ 133 h 204"/>
                <a:gd name="T104" fmla="*/ 196 w 267"/>
                <a:gd name="T105" fmla="*/ 126 h 204"/>
                <a:gd name="T106" fmla="*/ 200 w 267"/>
                <a:gd name="T107" fmla="*/ 119 h 204"/>
                <a:gd name="T108" fmla="*/ 200 w 267"/>
                <a:gd name="T109" fmla="*/ 104 h 204"/>
                <a:gd name="T110" fmla="*/ 193 w 267"/>
                <a:gd name="T111" fmla="*/ 100 h 204"/>
                <a:gd name="T112" fmla="*/ 178 w 267"/>
                <a:gd name="T113" fmla="*/ 108 h 204"/>
                <a:gd name="T114" fmla="*/ 174 w 267"/>
                <a:gd name="T115" fmla="*/ 12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7" h="204">
                  <a:moveTo>
                    <a:pt x="0" y="100"/>
                  </a:move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3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5" y="104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8" y="100"/>
                  </a:lnTo>
                  <a:lnTo>
                    <a:pt x="52" y="96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67" y="52"/>
                  </a:lnTo>
                  <a:lnTo>
                    <a:pt x="71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5" y="70"/>
                  </a:lnTo>
                  <a:lnTo>
                    <a:pt x="85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63"/>
                  </a:lnTo>
                  <a:lnTo>
                    <a:pt x="100" y="63"/>
                  </a:lnTo>
                  <a:lnTo>
                    <a:pt x="104" y="59"/>
                  </a:lnTo>
                  <a:lnTo>
                    <a:pt x="108" y="52"/>
                  </a:lnTo>
                  <a:lnTo>
                    <a:pt x="111" y="48"/>
                  </a:lnTo>
                  <a:lnTo>
                    <a:pt x="115" y="48"/>
                  </a:lnTo>
                  <a:lnTo>
                    <a:pt x="119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30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5" y="56"/>
                  </a:lnTo>
                  <a:lnTo>
                    <a:pt x="145" y="56"/>
                  </a:lnTo>
                  <a:lnTo>
                    <a:pt x="148" y="56"/>
                  </a:lnTo>
                  <a:lnTo>
                    <a:pt x="152" y="56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1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1" y="26"/>
                  </a:lnTo>
                  <a:lnTo>
                    <a:pt x="171" y="22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200" y="7"/>
                  </a:lnTo>
                  <a:lnTo>
                    <a:pt x="204" y="7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45" y="4"/>
                  </a:lnTo>
                  <a:lnTo>
                    <a:pt x="248" y="4"/>
                  </a:lnTo>
                  <a:lnTo>
                    <a:pt x="248" y="7"/>
                  </a:lnTo>
                  <a:lnTo>
                    <a:pt x="248" y="15"/>
                  </a:lnTo>
                  <a:lnTo>
                    <a:pt x="252" y="18"/>
                  </a:lnTo>
                  <a:lnTo>
                    <a:pt x="252" y="22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2" y="30"/>
                  </a:lnTo>
                  <a:lnTo>
                    <a:pt x="252" y="33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2" y="56"/>
                  </a:lnTo>
                  <a:lnTo>
                    <a:pt x="252" y="59"/>
                  </a:lnTo>
                  <a:lnTo>
                    <a:pt x="248" y="59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33" y="67"/>
                  </a:lnTo>
                  <a:lnTo>
                    <a:pt x="233" y="70"/>
                  </a:lnTo>
                  <a:lnTo>
                    <a:pt x="237" y="70"/>
                  </a:lnTo>
                  <a:lnTo>
                    <a:pt x="237" y="74"/>
                  </a:lnTo>
                  <a:lnTo>
                    <a:pt x="245" y="78"/>
                  </a:lnTo>
                  <a:lnTo>
                    <a:pt x="248" y="78"/>
                  </a:lnTo>
                  <a:lnTo>
                    <a:pt x="252" y="78"/>
                  </a:lnTo>
                  <a:lnTo>
                    <a:pt x="252" y="74"/>
                  </a:lnTo>
                  <a:lnTo>
                    <a:pt x="252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63" y="70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3" y="74"/>
                  </a:lnTo>
                  <a:lnTo>
                    <a:pt x="267" y="74"/>
                  </a:lnTo>
                  <a:lnTo>
                    <a:pt x="263" y="82"/>
                  </a:lnTo>
                  <a:lnTo>
                    <a:pt x="263" y="85"/>
                  </a:lnTo>
                  <a:lnTo>
                    <a:pt x="259" y="89"/>
                  </a:lnTo>
                  <a:lnTo>
                    <a:pt x="259" y="96"/>
                  </a:lnTo>
                  <a:lnTo>
                    <a:pt x="256" y="96"/>
                  </a:lnTo>
                  <a:lnTo>
                    <a:pt x="256" y="100"/>
                  </a:lnTo>
                  <a:lnTo>
                    <a:pt x="252" y="104"/>
                  </a:lnTo>
                  <a:lnTo>
                    <a:pt x="248" y="104"/>
                  </a:lnTo>
                  <a:lnTo>
                    <a:pt x="248" y="108"/>
                  </a:lnTo>
                  <a:lnTo>
                    <a:pt x="245" y="108"/>
                  </a:lnTo>
                  <a:lnTo>
                    <a:pt x="245" y="111"/>
                  </a:lnTo>
                  <a:lnTo>
                    <a:pt x="241" y="111"/>
                  </a:lnTo>
                  <a:lnTo>
                    <a:pt x="237" y="11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3" y="122"/>
                  </a:lnTo>
                  <a:lnTo>
                    <a:pt x="230" y="122"/>
                  </a:lnTo>
                  <a:lnTo>
                    <a:pt x="226" y="126"/>
                  </a:lnTo>
                  <a:lnTo>
                    <a:pt x="219" y="137"/>
                  </a:lnTo>
                  <a:lnTo>
                    <a:pt x="215" y="141"/>
                  </a:lnTo>
                  <a:lnTo>
                    <a:pt x="215" y="148"/>
                  </a:lnTo>
                  <a:lnTo>
                    <a:pt x="211" y="148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4" y="152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71" y="178"/>
                  </a:lnTo>
                  <a:lnTo>
                    <a:pt x="171" y="182"/>
                  </a:lnTo>
                  <a:lnTo>
                    <a:pt x="167" y="182"/>
                  </a:lnTo>
                  <a:lnTo>
                    <a:pt x="167" y="182"/>
                  </a:lnTo>
                  <a:lnTo>
                    <a:pt x="159" y="185"/>
                  </a:lnTo>
                  <a:lnTo>
                    <a:pt x="156" y="185"/>
                  </a:lnTo>
                  <a:lnTo>
                    <a:pt x="152" y="185"/>
                  </a:lnTo>
                  <a:lnTo>
                    <a:pt x="152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41" y="189"/>
                  </a:lnTo>
                  <a:lnTo>
                    <a:pt x="141" y="193"/>
                  </a:lnTo>
                  <a:lnTo>
                    <a:pt x="141" y="193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30" y="193"/>
                  </a:lnTo>
                  <a:lnTo>
                    <a:pt x="126" y="197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1" y="189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0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7"/>
                  </a:lnTo>
                  <a:lnTo>
                    <a:pt x="85" y="193"/>
                  </a:lnTo>
                  <a:lnTo>
                    <a:pt x="82" y="193"/>
                  </a:lnTo>
                  <a:lnTo>
                    <a:pt x="82" y="197"/>
                  </a:lnTo>
                  <a:lnTo>
                    <a:pt x="82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67" y="197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6" y="200"/>
                  </a:lnTo>
                  <a:lnTo>
                    <a:pt x="52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48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37" y="197"/>
                  </a:lnTo>
                  <a:lnTo>
                    <a:pt x="37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3"/>
                  </a:lnTo>
                  <a:lnTo>
                    <a:pt x="30" y="193"/>
                  </a:lnTo>
                  <a:lnTo>
                    <a:pt x="26" y="193"/>
                  </a:lnTo>
                  <a:lnTo>
                    <a:pt x="26" y="197"/>
                  </a:lnTo>
                  <a:lnTo>
                    <a:pt x="22" y="197"/>
                  </a:lnTo>
                  <a:lnTo>
                    <a:pt x="22" y="193"/>
                  </a:lnTo>
                  <a:lnTo>
                    <a:pt x="26" y="189"/>
                  </a:lnTo>
                  <a:lnTo>
                    <a:pt x="22" y="185"/>
                  </a:lnTo>
                  <a:lnTo>
                    <a:pt x="26" y="182"/>
                  </a:lnTo>
                  <a:lnTo>
                    <a:pt x="22" y="178"/>
                  </a:lnTo>
                  <a:lnTo>
                    <a:pt x="22" y="174"/>
                  </a:lnTo>
                  <a:lnTo>
                    <a:pt x="19" y="171"/>
                  </a:lnTo>
                  <a:lnTo>
                    <a:pt x="19" y="167"/>
                  </a:lnTo>
                  <a:lnTo>
                    <a:pt x="19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3"/>
                  </a:lnTo>
                  <a:lnTo>
                    <a:pt x="22" y="156"/>
                  </a:lnTo>
                  <a:lnTo>
                    <a:pt x="26" y="156"/>
                  </a:lnTo>
                  <a:lnTo>
                    <a:pt x="19" y="148"/>
                  </a:lnTo>
                  <a:lnTo>
                    <a:pt x="19" y="145"/>
                  </a:lnTo>
                  <a:lnTo>
                    <a:pt x="15" y="137"/>
                  </a:lnTo>
                  <a:lnTo>
                    <a:pt x="11" y="130"/>
                  </a:lnTo>
                  <a:lnTo>
                    <a:pt x="8" y="122"/>
                  </a:lnTo>
                  <a:lnTo>
                    <a:pt x="11" y="119"/>
                  </a:lnTo>
                  <a:lnTo>
                    <a:pt x="8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close/>
                  <a:moveTo>
                    <a:pt x="174" y="130"/>
                  </a:moveTo>
                  <a:lnTo>
                    <a:pt x="178" y="130"/>
                  </a:lnTo>
                  <a:lnTo>
                    <a:pt x="178" y="133"/>
                  </a:lnTo>
                  <a:lnTo>
                    <a:pt x="182" y="133"/>
                  </a:lnTo>
                  <a:lnTo>
                    <a:pt x="185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3" y="126"/>
                  </a:lnTo>
                  <a:lnTo>
                    <a:pt x="193" y="126"/>
                  </a:lnTo>
                  <a:lnTo>
                    <a:pt x="196" y="126"/>
                  </a:lnTo>
                  <a:lnTo>
                    <a:pt x="200" y="126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0" y="119"/>
                  </a:lnTo>
                  <a:lnTo>
                    <a:pt x="200" y="119"/>
                  </a:lnTo>
                  <a:lnTo>
                    <a:pt x="204" y="119"/>
                  </a:lnTo>
                  <a:lnTo>
                    <a:pt x="208" y="115"/>
                  </a:lnTo>
                  <a:lnTo>
                    <a:pt x="208" y="111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3" y="100"/>
                  </a:lnTo>
                  <a:lnTo>
                    <a:pt x="193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85" y="104"/>
                  </a:lnTo>
                  <a:lnTo>
                    <a:pt x="182" y="108"/>
                  </a:lnTo>
                  <a:lnTo>
                    <a:pt x="178" y="108"/>
                  </a:lnTo>
                  <a:lnTo>
                    <a:pt x="174" y="115"/>
                  </a:lnTo>
                  <a:lnTo>
                    <a:pt x="171" y="115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74" y="122"/>
                  </a:lnTo>
                  <a:lnTo>
                    <a:pt x="174" y="122"/>
                  </a:lnTo>
                  <a:lnTo>
                    <a:pt x="174" y="126"/>
                  </a:lnTo>
                  <a:lnTo>
                    <a:pt x="174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1" name="Freeform 153"/>
            <p:cNvSpPr/>
            <p:nvPr/>
          </p:nvSpPr>
          <p:spPr bwMode="auto">
            <a:xfrm>
              <a:off x="4846271" y="3739514"/>
              <a:ext cx="47606" cy="42459"/>
            </a:xfrm>
            <a:custGeom>
              <a:avLst/>
              <a:gdLst>
                <a:gd name="T0" fmla="*/ 3 w 37"/>
                <a:gd name="T1" fmla="*/ 30 h 33"/>
                <a:gd name="T2" fmla="*/ 3 w 37"/>
                <a:gd name="T3" fmla="*/ 26 h 33"/>
                <a:gd name="T4" fmla="*/ 3 w 37"/>
                <a:gd name="T5" fmla="*/ 22 h 33"/>
                <a:gd name="T6" fmla="*/ 3 w 37"/>
                <a:gd name="T7" fmla="*/ 22 h 33"/>
                <a:gd name="T8" fmla="*/ 0 w 37"/>
                <a:gd name="T9" fmla="*/ 19 h 33"/>
                <a:gd name="T10" fmla="*/ 0 w 37"/>
                <a:gd name="T11" fmla="*/ 19 h 33"/>
                <a:gd name="T12" fmla="*/ 0 w 37"/>
                <a:gd name="T13" fmla="*/ 15 h 33"/>
                <a:gd name="T14" fmla="*/ 3 w 37"/>
                <a:gd name="T15" fmla="*/ 15 h 33"/>
                <a:gd name="T16" fmla="*/ 7 w 37"/>
                <a:gd name="T17" fmla="*/ 8 h 33"/>
                <a:gd name="T18" fmla="*/ 11 w 37"/>
                <a:gd name="T19" fmla="*/ 8 h 33"/>
                <a:gd name="T20" fmla="*/ 14 w 37"/>
                <a:gd name="T21" fmla="*/ 4 h 33"/>
                <a:gd name="T22" fmla="*/ 18 w 37"/>
                <a:gd name="T23" fmla="*/ 4 h 33"/>
                <a:gd name="T24" fmla="*/ 18 w 37"/>
                <a:gd name="T25" fmla="*/ 4 h 33"/>
                <a:gd name="T26" fmla="*/ 22 w 37"/>
                <a:gd name="T27" fmla="*/ 0 h 33"/>
                <a:gd name="T28" fmla="*/ 22 w 37"/>
                <a:gd name="T29" fmla="*/ 0 h 33"/>
                <a:gd name="T30" fmla="*/ 25 w 37"/>
                <a:gd name="T31" fmla="*/ 4 h 33"/>
                <a:gd name="T32" fmla="*/ 25 w 37"/>
                <a:gd name="T33" fmla="*/ 4 h 33"/>
                <a:gd name="T34" fmla="*/ 25 w 37"/>
                <a:gd name="T35" fmla="*/ 4 h 33"/>
                <a:gd name="T36" fmla="*/ 29 w 37"/>
                <a:gd name="T37" fmla="*/ 4 h 33"/>
                <a:gd name="T38" fmla="*/ 33 w 37"/>
                <a:gd name="T39" fmla="*/ 4 h 33"/>
                <a:gd name="T40" fmla="*/ 37 w 37"/>
                <a:gd name="T41" fmla="*/ 11 h 33"/>
                <a:gd name="T42" fmla="*/ 37 w 37"/>
                <a:gd name="T43" fmla="*/ 15 h 33"/>
                <a:gd name="T44" fmla="*/ 33 w 37"/>
                <a:gd name="T45" fmla="*/ 19 h 33"/>
                <a:gd name="T46" fmla="*/ 29 w 37"/>
                <a:gd name="T47" fmla="*/ 19 h 33"/>
                <a:gd name="T48" fmla="*/ 29 w 37"/>
                <a:gd name="T49" fmla="*/ 19 h 33"/>
                <a:gd name="T50" fmla="*/ 33 w 37"/>
                <a:gd name="T51" fmla="*/ 22 h 33"/>
                <a:gd name="T52" fmla="*/ 33 w 37"/>
                <a:gd name="T53" fmla="*/ 22 h 33"/>
                <a:gd name="T54" fmla="*/ 29 w 37"/>
                <a:gd name="T55" fmla="*/ 26 h 33"/>
                <a:gd name="T56" fmla="*/ 25 w 37"/>
                <a:gd name="T57" fmla="*/ 26 h 33"/>
                <a:gd name="T58" fmla="*/ 22 w 37"/>
                <a:gd name="T59" fmla="*/ 26 h 33"/>
                <a:gd name="T60" fmla="*/ 22 w 37"/>
                <a:gd name="T61" fmla="*/ 26 h 33"/>
                <a:gd name="T62" fmla="*/ 18 w 37"/>
                <a:gd name="T63" fmla="*/ 26 h 33"/>
                <a:gd name="T64" fmla="*/ 18 w 37"/>
                <a:gd name="T65" fmla="*/ 30 h 33"/>
                <a:gd name="T66" fmla="*/ 14 w 37"/>
                <a:gd name="T67" fmla="*/ 33 h 33"/>
                <a:gd name="T68" fmla="*/ 14 w 37"/>
                <a:gd name="T69" fmla="*/ 33 h 33"/>
                <a:gd name="T70" fmla="*/ 11 w 37"/>
                <a:gd name="T71" fmla="*/ 33 h 33"/>
                <a:gd name="T72" fmla="*/ 7 w 37"/>
                <a:gd name="T73" fmla="*/ 33 h 33"/>
                <a:gd name="T74" fmla="*/ 7 w 37"/>
                <a:gd name="T75" fmla="*/ 30 h 33"/>
                <a:gd name="T76" fmla="*/ 3 w 37"/>
                <a:gd name="T7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" h="33">
                  <a:moveTo>
                    <a:pt x="3" y="30"/>
                  </a:moveTo>
                  <a:lnTo>
                    <a:pt x="3" y="2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9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3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2" name="Freeform 154"/>
            <p:cNvSpPr>
              <a:spLocks noEditPoints="1"/>
            </p:cNvSpPr>
            <p:nvPr/>
          </p:nvSpPr>
          <p:spPr bwMode="auto">
            <a:xfrm>
              <a:off x="6646269" y="3386976"/>
              <a:ext cx="862043" cy="829877"/>
            </a:xfrm>
            <a:custGeom>
              <a:avLst/>
              <a:gdLst>
                <a:gd name="T0" fmla="*/ 179 w 181"/>
                <a:gd name="T1" fmla="*/ 73 h 174"/>
                <a:gd name="T2" fmla="*/ 154 w 181"/>
                <a:gd name="T3" fmla="*/ 37 h 174"/>
                <a:gd name="T4" fmla="*/ 123 w 181"/>
                <a:gd name="T5" fmla="*/ 29 h 174"/>
                <a:gd name="T6" fmla="*/ 111 w 181"/>
                <a:gd name="T7" fmla="*/ 16 h 174"/>
                <a:gd name="T8" fmla="*/ 112 w 181"/>
                <a:gd name="T9" fmla="*/ 17 h 174"/>
                <a:gd name="T10" fmla="*/ 110 w 181"/>
                <a:gd name="T11" fmla="*/ 7 h 174"/>
                <a:gd name="T12" fmla="*/ 86 w 181"/>
                <a:gd name="T13" fmla="*/ 4 h 174"/>
                <a:gd name="T14" fmla="*/ 86 w 181"/>
                <a:gd name="T15" fmla="*/ 4 h 174"/>
                <a:gd name="T16" fmla="*/ 58 w 181"/>
                <a:gd name="T17" fmla="*/ 22 h 174"/>
                <a:gd name="T18" fmla="*/ 1 w 181"/>
                <a:gd name="T19" fmla="*/ 65 h 174"/>
                <a:gd name="T20" fmla="*/ 98 w 181"/>
                <a:gd name="T21" fmla="*/ 124 h 174"/>
                <a:gd name="T22" fmla="*/ 133 w 181"/>
                <a:gd name="T23" fmla="*/ 144 h 174"/>
                <a:gd name="T24" fmla="*/ 122 w 181"/>
                <a:gd name="T25" fmla="*/ 154 h 174"/>
                <a:gd name="T26" fmla="*/ 137 w 181"/>
                <a:gd name="T27" fmla="*/ 150 h 174"/>
                <a:gd name="T28" fmla="*/ 132 w 181"/>
                <a:gd name="T29" fmla="*/ 168 h 174"/>
                <a:gd name="T30" fmla="*/ 120 w 181"/>
                <a:gd name="T31" fmla="*/ 167 h 174"/>
                <a:gd name="T32" fmla="*/ 123 w 181"/>
                <a:gd name="T33" fmla="*/ 156 h 174"/>
                <a:gd name="T34" fmla="*/ 135 w 181"/>
                <a:gd name="T35" fmla="*/ 157 h 174"/>
                <a:gd name="T36" fmla="*/ 130 w 181"/>
                <a:gd name="T37" fmla="*/ 169 h 174"/>
                <a:gd name="T38" fmla="*/ 125 w 181"/>
                <a:gd name="T39" fmla="*/ 173 h 174"/>
                <a:gd name="T40" fmla="*/ 9 w 181"/>
                <a:gd name="T41" fmla="*/ 115 h 174"/>
                <a:gd name="T42" fmla="*/ 22 w 181"/>
                <a:gd name="T43" fmla="*/ 111 h 174"/>
                <a:gd name="T44" fmla="*/ 38 w 181"/>
                <a:gd name="T45" fmla="*/ 110 h 174"/>
                <a:gd name="T46" fmla="*/ 58 w 181"/>
                <a:gd name="T47" fmla="*/ 102 h 174"/>
                <a:gd name="T48" fmla="*/ 83 w 181"/>
                <a:gd name="T49" fmla="*/ 102 h 174"/>
                <a:gd name="T50" fmla="*/ 91 w 181"/>
                <a:gd name="T51" fmla="*/ 115 h 174"/>
                <a:gd name="T52" fmla="*/ 99 w 181"/>
                <a:gd name="T53" fmla="*/ 111 h 174"/>
                <a:gd name="T54" fmla="*/ 100 w 181"/>
                <a:gd name="T55" fmla="*/ 116 h 174"/>
                <a:gd name="T56" fmla="*/ 102 w 181"/>
                <a:gd name="T57" fmla="*/ 123 h 174"/>
                <a:gd name="T58" fmla="*/ 106 w 181"/>
                <a:gd name="T59" fmla="*/ 133 h 174"/>
                <a:gd name="T60" fmla="*/ 120 w 181"/>
                <a:gd name="T61" fmla="*/ 143 h 174"/>
                <a:gd name="T62" fmla="*/ 130 w 181"/>
                <a:gd name="T63" fmla="*/ 141 h 174"/>
                <a:gd name="T64" fmla="*/ 139 w 181"/>
                <a:gd name="T65" fmla="*/ 140 h 174"/>
                <a:gd name="T66" fmla="*/ 153 w 181"/>
                <a:gd name="T67" fmla="*/ 129 h 174"/>
                <a:gd name="T68" fmla="*/ 167 w 181"/>
                <a:gd name="T69" fmla="*/ 110 h 174"/>
                <a:gd name="T70" fmla="*/ 176 w 181"/>
                <a:gd name="T71" fmla="*/ 92 h 174"/>
                <a:gd name="T72" fmla="*/ 178 w 181"/>
                <a:gd name="T73" fmla="*/ 71 h 174"/>
                <a:gd name="T74" fmla="*/ 170 w 181"/>
                <a:gd name="T75" fmla="*/ 59 h 174"/>
                <a:gd name="T76" fmla="*/ 166 w 181"/>
                <a:gd name="T77" fmla="*/ 53 h 174"/>
                <a:gd name="T78" fmla="*/ 159 w 181"/>
                <a:gd name="T79" fmla="*/ 43 h 174"/>
                <a:gd name="T80" fmla="*/ 152 w 181"/>
                <a:gd name="T81" fmla="*/ 31 h 174"/>
                <a:gd name="T82" fmla="*/ 146 w 181"/>
                <a:gd name="T83" fmla="*/ 18 h 174"/>
                <a:gd name="T84" fmla="*/ 141 w 181"/>
                <a:gd name="T85" fmla="*/ 5 h 174"/>
                <a:gd name="T86" fmla="*/ 135 w 181"/>
                <a:gd name="T87" fmla="*/ 13 h 174"/>
                <a:gd name="T88" fmla="*/ 130 w 181"/>
                <a:gd name="T89" fmla="*/ 33 h 174"/>
                <a:gd name="T90" fmla="*/ 113 w 181"/>
                <a:gd name="T91" fmla="*/ 25 h 174"/>
                <a:gd name="T92" fmla="*/ 110 w 181"/>
                <a:gd name="T93" fmla="*/ 13 h 174"/>
                <a:gd name="T94" fmla="*/ 112 w 181"/>
                <a:gd name="T95" fmla="*/ 9 h 174"/>
                <a:gd name="T96" fmla="*/ 105 w 181"/>
                <a:gd name="T97" fmla="*/ 7 h 174"/>
                <a:gd name="T98" fmla="*/ 93 w 181"/>
                <a:gd name="T99" fmla="*/ 4 h 174"/>
                <a:gd name="T100" fmla="*/ 88 w 181"/>
                <a:gd name="T101" fmla="*/ 9 h 174"/>
                <a:gd name="T102" fmla="*/ 82 w 181"/>
                <a:gd name="T103" fmla="*/ 15 h 174"/>
                <a:gd name="T104" fmla="*/ 79 w 181"/>
                <a:gd name="T105" fmla="*/ 20 h 174"/>
                <a:gd name="T106" fmla="*/ 74 w 181"/>
                <a:gd name="T107" fmla="*/ 22 h 174"/>
                <a:gd name="T108" fmla="*/ 65 w 181"/>
                <a:gd name="T109" fmla="*/ 17 h 174"/>
                <a:gd name="T110" fmla="*/ 60 w 181"/>
                <a:gd name="T111" fmla="*/ 22 h 174"/>
                <a:gd name="T112" fmla="*/ 56 w 181"/>
                <a:gd name="T113" fmla="*/ 27 h 174"/>
                <a:gd name="T114" fmla="*/ 51 w 181"/>
                <a:gd name="T115" fmla="*/ 28 h 174"/>
                <a:gd name="T116" fmla="*/ 43 w 181"/>
                <a:gd name="T117" fmla="*/ 37 h 174"/>
                <a:gd name="T118" fmla="*/ 21 w 181"/>
                <a:gd name="T119" fmla="*/ 45 h 174"/>
                <a:gd name="T120" fmla="*/ 7 w 181"/>
                <a:gd name="T121" fmla="*/ 52 h 174"/>
                <a:gd name="T122" fmla="*/ 4 w 181"/>
                <a:gd name="T123" fmla="*/ 69 h 174"/>
                <a:gd name="T124" fmla="*/ 7 w 181"/>
                <a:gd name="T125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74">
                  <a:moveTo>
                    <a:pt x="178" y="83"/>
                  </a:moveTo>
                  <a:cubicBezTo>
                    <a:pt x="179" y="81"/>
                    <a:pt x="179" y="81"/>
                    <a:pt x="179" y="81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78" y="83"/>
                    <a:pt x="178" y="83"/>
                    <a:pt x="178" y="83"/>
                  </a:cubicBezTo>
                  <a:close/>
                  <a:moveTo>
                    <a:pt x="179" y="73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0"/>
                    <a:pt x="179" y="70"/>
                    <a:pt x="179" y="70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79" y="73"/>
                    <a:pt x="179" y="73"/>
                  </a:cubicBezTo>
                  <a:close/>
                  <a:moveTo>
                    <a:pt x="171" y="61"/>
                  </a:moveTo>
                  <a:cubicBezTo>
                    <a:pt x="172" y="62"/>
                    <a:pt x="172" y="62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1" y="61"/>
                    <a:pt x="171" y="61"/>
                    <a:pt x="171" y="61"/>
                  </a:cubicBezTo>
                  <a:close/>
                  <a:moveTo>
                    <a:pt x="170" y="55"/>
                  </a:move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lose/>
                  <a:moveTo>
                    <a:pt x="153" y="38"/>
                  </a:moveTo>
                  <a:cubicBezTo>
                    <a:pt x="154" y="37"/>
                    <a:pt x="154" y="37"/>
                    <a:pt x="154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38"/>
                    <a:pt x="153" y="38"/>
                    <a:pt x="153" y="38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lose/>
                  <a:moveTo>
                    <a:pt x="138" y="2"/>
                  </a:moveTo>
                  <a:cubicBezTo>
                    <a:pt x="138" y="3"/>
                    <a:pt x="138" y="3"/>
                    <a:pt x="138" y="3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lose/>
                  <a:moveTo>
                    <a:pt x="124" y="30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4" y="30"/>
                    <a:pt x="124" y="30"/>
                    <a:pt x="124" y="30"/>
                  </a:cubicBezTo>
                  <a:close/>
                  <a:moveTo>
                    <a:pt x="123" y="29"/>
                  </a:moveTo>
                  <a:cubicBezTo>
                    <a:pt x="123" y="29"/>
                    <a:pt x="123" y="29"/>
                    <a:pt x="123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9"/>
                    <a:pt x="123" y="29"/>
                  </a:cubicBezTo>
                  <a:close/>
                  <a:moveTo>
                    <a:pt x="114" y="25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5"/>
                    <a:pt x="114" y="25"/>
                    <a:pt x="114" y="25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12" y="17"/>
                  </a:move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7"/>
                    <a:pt x="112" y="17"/>
                    <a:pt x="112" y="17"/>
                  </a:cubicBezTo>
                  <a:close/>
                  <a:moveTo>
                    <a:pt x="113" y="5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5"/>
                    <a:pt x="113" y="5"/>
                    <a:pt x="113" y="5"/>
                  </a:cubicBezTo>
                  <a:close/>
                  <a:moveTo>
                    <a:pt x="112" y="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lose/>
                  <a:moveTo>
                    <a:pt x="111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lose/>
                  <a:moveTo>
                    <a:pt x="110" y="7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lose/>
                  <a:moveTo>
                    <a:pt x="108" y="8"/>
                  </a:moveTo>
                  <a:cubicBezTo>
                    <a:pt x="108" y="7"/>
                    <a:pt x="108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8"/>
                    <a:pt x="108" y="8"/>
                    <a:pt x="108" y="8"/>
                  </a:cubicBezTo>
                  <a:close/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lose/>
                  <a:moveTo>
                    <a:pt x="96" y="5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86" y="4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lose/>
                  <a:moveTo>
                    <a:pt x="5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7" y="22"/>
                    <a:pt x="57" y="22"/>
                  </a:cubicBez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7" y="25"/>
                    <a:pt x="57" y="25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" y="67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lose/>
                  <a:moveTo>
                    <a:pt x="1" y="7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lose/>
                  <a:moveTo>
                    <a:pt x="99" y="122"/>
                  </a:move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8" y="141"/>
                  </a:moveTo>
                  <a:cubicBezTo>
                    <a:pt x="129" y="141"/>
                    <a:pt x="129" y="141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1"/>
                    <a:pt x="128" y="141"/>
                    <a:pt x="128" y="141"/>
                  </a:cubicBezTo>
                  <a:close/>
                  <a:moveTo>
                    <a:pt x="133" y="144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2" y="155"/>
                    <a:pt x="122" y="155"/>
                    <a:pt x="122" y="155"/>
                  </a:cubicBezTo>
                  <a:close/>
                  <a:moveTo>
                    <a:pt x="122" y="153"/>
                  </a:moveTo>
                  <a:cubicBezTo>
                    <a:pt x="122" y="154"/>
                    <a:pt x="122" y="154"/>
                    <a:pt x="122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2" y="153"/>
                    <a:pt x="122" y="153"/>
                    <a:pt x="122" y="153"/>
                  </a:cubicBezTo>
                  <a:close/>
                  <a:moveTo>
                    <a:pt x="122" y="154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4"/>
                    <a:pt x="122" y="154"/>
                    <a:pt x="122" y="154"/>
                  </a:cubicBezTo>
                  <a:close/>
                  <a:moveTo>
                    <a:pt x="119" y="151"/>
                  </a:moveTo>
                  <a:cubicBezTo>
                    <a:pt x="119" y="151"/>
                    <a:pt x="119" y="151"/>
                    <a:pt x="119" y="15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lose/>
                  <a:moveTo>
                    <a:pt x="136" y="153"/>
                  </a:move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lose/>
                  <a:moveTo>
                    <a:pt x="136" y="154"/>
                  </a:moveTo>
                  <a:cubicBezTo>
                    <a:pt x="136" y="155"/>
                    <a:pt x="136" y="155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lose/>
                  <a:moveTo>
                    <a:pt x="136" y="156"/>
                  </a:moveTo>
                  <a:cubicBezTo>
                    <a:pt x="136" y="156"/>
                    <a:pt x="136" y="156"/>
                    <a:pt x="136" y="156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6"/>
                    <a:pt x="136" y="156"/>
                    <a:pt x="136" y="156"/>
                  </a:cubicBezTo>
                  <a:close/>
                  <a:moveTo>
                    <a:pt x="132" y="169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lose/>
                  <a:moveTo>
                    <a:pt x="127" y="174"/>
                  </a:moveTo>
                  <a:cubicBezTo>
                    <a:pt x="126" y="173"/>
                    <a:pt x="126" y="173"/>
                    <a:pt x="126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4"/>
                    <a:pt x="127" y="174"/>
                    <a:pt x="127" y="174"/>
                  </a:cubicBezTo>
                  <a:close/>
                  <a:moveTo>
                    <a:pt x="121" y="173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3"/>
                    <a:pt x="121" y="173"/>
                  </a:cubicBezTo>
                  <a:close/>
                  <a:moveTo>
                    <a:pt x="2" y="110"/>
                  </a:moveTo>
                  <a:cubicBezTo>
                    <a:pt x="3" y="111"/>
                    <a:pt x="3" y="111"/>
                    <a:pt x="3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59" y="120"/>
                    <a:pt x="159" y="120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9" y="74"/>
                    <a:pt x="179" y="74"/>
                    <a:pt x="179" y="74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8"/>
                    <a:pt x="2" y="108"/>
                    <a:pt x="2" y="108"/>
                  </a:cubicBezTo>
                  <a:lnTo>
                    <a:pt x="2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3" name="Freeform 155"/>
            <p:cNvSpPr>
              <a:spLocks noEditPoints="1"/>
            </p:cNvSpPr>
            <p:nvPr/>
          </p:nvSpPr>
          <p:spPr bwMode="auto">
            <a:xfrm>
              <a:off x="3868432" y="1644879"/>
              <a:ext cx="186562" cy="104218"/>
            </a:xfrm>
            <a:custGeom>
              <a:avLst/>
              <a:gdLst>
                <a:gd name="T0" fmla="*/ 52 w 145"/>
                <a:gd name="T1" fmla="*/ 81 h 81"/>
                <a:gd name="T2" fmla="*/ 49 w 145"/>
                <a:gd name="T3" fmla="*/ 70 h 81"/>
                <a:gd name="T4" fmla="*/ 63 w 145"/>
                <a:gd name="T5" fmla="*/ 78 h 81"/>
                <a:gd name="T6" fmla="*/ 78 w 145"/>
                <a:gd name="T7" fmla="*/ 74 h 81"/>
                <a:gd name="T8" fmla="*/ 93 w 145"/>
                <a:gd name="T9" fmla="*/ 70 h 81"/>
                <a:gd name="T10" fmla="*/ 97 w 145"/>
                <a:gd name="T11" fmla="*/ 66 h 81"/>
                <a:gd name="T12" fmla="*/ 104 w 145"/>
                <a:gd name="T13" fmla="*/ 66 h 81"/>
                <a:gd name="T14" fmla="*/ 123 w 145"/>
                <a:gd name="T15" fmla="*/ 55 h 81"/>
                <a:gd name="T16" fmla="*/ 134 w 145"/>
                <a:gd name="T17" fmla="*/ 52 h 81"/>
                <a:gd name="T18" fmla="*/ 134 w 145"/>
                <a:gd name="T19" fmla="*/ 44 h 81"/>
                <a:gd name="T20" fmla="*/ 141 w 145"/>
                <a:gd name="T21" fmla="*/ 44 h 81"/>
                <a:gd name="T22" fmla="*/ 137 w 145"/>
                <a:gd name="T23" fmla="*/ 29 h 81"/>
                <a:gd name="T24" fmla="*/ 137 w 145"/>
                <a:gd name="T25" fmla="*/ 26 h 81"/>
                <a:gd name="T26" fmla="*/ 130 w 145"/>
                <a:gd name="T27" fmla="*/ 22 h 81"/>
                <a:gd name="T28" fmla="*/ 134 w 145"/>
                <a:gd name="T29" fmla="*/ 11 h 81"/>
                <a:gd name="T30" fmla="*/ 130 w 145"/>
                <a:gd name="T31" fmla="*/ 7 h 81"/>
                <a:gd name="T32" fmla="*/ 123 w 145"/>
                <a:gd name="T33" fmla="*/ 7 h 81"/>
                <a:gd name="T34" fmla="*/ 119 w 145"/>
                <a:gd name="T35" fmla="*/ 3 h 81"/>
                <a:gd name="T36" fmla="*/ 108 w 145"/>
                <a:gd name="T37" fmla="*/ 3 h 81"/>
                <a:gd name="T38" fmla="*/ 100 w 145"/>
                <a:gd name="T39" fmla="*/ 7 h 81"/>
                <a:gd name="T40" fmla="*/ 89 w 145"/>
                <a:gd name="T41" fmla="*/ 7 h 81"/>
                <a:gd name="T42" fmla="*/ 86 w 145"/>
                <a:gd name="T43" fmla="*/ 18 h 81"/>
                <a:gd name="T44" fmla="*/ 78 w 145"/>
                <a:gd name="T45" fmla="*/ 11 h 81"/>
                <a:gd name="T46" fmla="*/ 71 w 145"/>
                <a:gd name="T47" fmla="*/ 14 h 81"/>
                <a:gd name="T48" fmla="*/ 63 w 145"/>
                <a:gd name="T49" fmla="*/ 7 h 81"/>
                <a:gd name="T50" fmla="*/ 56 w 145"/>
                <a:gd name="T51" fmla="*/ 22 h 81"/>
                <a:gd name="T52" fmla="*/ 49 w 145"/>
                <a:gd name="T53" fmla="*/ 26 h 81"/>
                <a:gd name="T54" fmla="*/ 41 w 145"/>
                <a:gd name="T55" fmla="*/ 26 h 81"/>
                <a:gd name="T56" fmla="*/ 41 w 145"/>
                <a:gd name="T57" fmla="*/ 14 h 81"/>
                <a:gd name="T58" fmla="*/ 45 w 145"/>
                <a:gd name="T59" fmla="*/ 11 h 81"/>
                <a:gd name="T60" fmla="*/ 34 w 145"/>
                <a:gd name="T61" fmla="*/ 3 h 81"/>
                <a:gd name="T62" fmla="*/ 23 w 145"/>
                <a:gd name="T63" fmla="*/ 0 h 81"/>
                <a:gd name="T64" fmla="*/ 30 w 145"/>
                <a:gd name="T65" fmla="*/ 3 h 81"/>
                <a:gd name="T66" fmla="*/ 26 w 145"/>
                <a:gd name="T67" fmla="*/ 3 h 81"/>
                <a:gd name="T68" fmla="*/ 30 w 145"/>
                <a:gd name="T69" fmla="*/ 11 h 81"/>
                <a:gd name="T70" fmla="*/ 19 w 145"/>
                <a:gd name="T71" fmla="*/ 7 h 81"/>
                <a:gd name="T72" fmla="*/ 15 w 145"/>
                <a:gd name="T73" fmla="*/ 7 h 81"/>
                <a:gd name="T74" fmla="*/ 15 w 145"/>
                <a:gd name="T75" fmla="*/ 14 h 81"/>
                <a:gd name="T76" fmla="*/ 15 w 145"/>
                <a:gd name="T77" fmla="*/ 18 h 81"/>
                <a:gd name="T78" fmla="*/ 8 w 145"/>
                <a:gd name="T79" fmla="*/ 14 h 81"/>
                <a:gd name="T80" fmla="*/ 4 w 145"/>
                <a:gd name="T81" fmla="*/ 18 h 81"/>
                <a:gd name="T82" fmla="*/ 12 w 145"/>
                <a:gd name="T83" fmla="*/ 26 h 81"/>
                <a:gd name="T84" fmla="*/ 19 w 145"/>
                <a:gd name="T85" fmla="*/ 22 h 81"/>
                <a:gd name="T86" fmla="*/ 26 w 145"/>
                <a:gd name="T87" fmla="*/ 22 h 81"/>
                <a:gd name="T88" fmla="*/ 34 w 145"/>
                <a:gd name="T89" fmla="*/ 22 h 81"/>
                <a:gd name="T90" fmla="*/ 37 w 145"/>
                <a:gd name="T91" fmla="*/ 26 h 81"/>
                <a:gd name="T92" fmla="*/ 26 w 145"/>
                <a:gd name="T93" fmla="*/ 33 h 81"/>
                <a:gd name="T94" fmla="*/ 37 w 145"/>
                <a:gd name="T95" fmla="*/ 33 h 81"/>
                <a:gd name="T96" fmla="*/ 23 w 145"/>
                <a:gd name="T97" fmla="*/ 37 h 81"/>
                <a:gd name="T98" fmla="*/ 19 w 145"/>
                <a:gd name="T99" fmla="*/ 33 h 81"/>
                <a:gd name="T100" fmla="*/ 8 w 145"/>
                <a:gd name="T101" fmla="*/ 37 h 81"/>
                <a:gd name="T102" fmla="*/ 12 w 145"/>
                <a:gd name="T103" fmla="*/ 44 h 81"/>
                <a:gd name="T104" fmla="*/ 26 w 145"/>
                <a:gd name="T105" fmla="*/ 44 h 81"/>
                <a:gd name="T106" fmla="*/ 30 w 145"/>
                <a:gd name="T107" fmla="*/ 52 h 81"/>
                <a:gd name="T108" fmla="*/ 30 w 145"/>
                <a:gd name="T109" fmla="*/ 55 h 81"/>
                <a:gd name="T110" fmla="*/ 34 w 145"/>
                <a:gd name="T111" fmla="*/ 55 h 81"/>
                <a:gd name="T112" fmla="*/ 26 w 145"/>
                <a:gd name="T113" fmla="*/ 59 h 81"/>
                <a:gd name="T114" fmla="*/ 19 w 145"/>
                <a:gd name="T115" fmla="*/ 59 h 81"/>
                <a:gd name="T116" fmla="*/ 23 w 145"/>
                <a:gd name="T117" fmla="*/ 70 h 81"/>
                <a:gd name="T118" fmla="*/ 37 w 145"/>
                <a:gd name="T119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5" h="81">
                  <a:moveTo>
                    <a:pt x="52" y="81"/>
                  </a:moveTo>
                  <a:lnTo>
                    <a:pt x="52" y="8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close/>
                  <a:moveTo>
                    <a:pt x="45" y="70"/>
                  </a:moveTo>
                  <a:lnTo>
                    <a:pt x="49" y="66"/>
                  </a:lnTo>
                  <a:lnTo>
                    <a:pt x="49" y="70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6" y="74"/>
                  </a:lnTo>
                  <a:lnTo>
                    <a:pt x="60" y="74"/>
                  </a:lnTo>
                  <a:lnTo>
                    <a:pt x="63" y="78"/>
                  </a:lnTo>
                  <a:lnTo>
                    <a:pt x="71" y="78"/>
                  </a:lnTo>
                  <a:lnTo>
                    <a:pt x="75" y="78"/>
                  </a:lnTo>
                  <a:lnTo>
                    <a:pt x="78" y="78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2" y="78"/>
                  </a:lnTo>
                  <a:lnTo>
                    <a:pt x="86" y="74"/>
                  </a:lnTo>
                  <a:lnTo>
                    <a:pt x="86" y="70"/>
                  </a:lnTo>
                  <a:lnTo>
                    <a:pt x="93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3" y="70"/>
                  </a:lnTo>
                  <a:lnTo>
                    <a:pt x="93" y="70"/>
                  </a:lnTo>
                  <a:lnTo>
                    <a:pt x="97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12" y="63"/>
                  </a:lnTo>
                  <a:lnTo>
                    <a:pt x="115" y="59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0" y="52"/>
                  </a:lnTo>
                  <a:lnTo>
                    <a:pt x="130" y="48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1" y="44"/>
                  </a:lnTo>
                  <a:lnTo>
                    <a:pt x="141" y="40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41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5" y="26"/>
                  </a:lnTo>
                  <a:lnTo>
                    <a:pt x="137" y="26"/>
                  </a:lnTo>
                  <a:lnTo>
                    <a:pt x="134" y="26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30" y="18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11"/>
                  </a:lnTo>
                  <a:lnTo>
                    <a:pt x="130" y="11"/>
                  </a:lnTo>
                  <a:lnTo>
                    <a:pt x="126" y="11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30" y="3"/>
                  </a:lnTo>
                  <a:lnTo>
                    <a:pt x="134" y="3"/>
                  </a:lnTo>
                  <a:lnTo>
                    <a:pt x="130" y="3"/>
                  </a:lnTo>
                  <a:lnTo>
                    <a:pt x="130" y="3"/>
                  </a:lnTo>
                  <a:lnTo>
                    <a:pt x="123" y="7"/>
                  </a:lnTo>
                  <a:lnTo>
                    <a:pt x="123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3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4" y="7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7" y="11"/>
                  </a:lnTo>
                  <a:lnTo>
                    <a:pt x="97" y="14"/>
                  </a:lnTo>
                  <a:lnTo>
                    <a:pt x="93" y="14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14"/>
                  </a:lnTo>
                  <a:lnTo>
                    <a:pt x="86" y="18"/>
                  </a:lnTo>
                  <a:lnTo>
                    <a:pt x="82" y="26"/>
                  </a:lnTo>
                  <a:lnTo>
                    <a:pt x="86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8" y="11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6" y="11"/>
                  </a:lnTo>
                  <a:lnTo>
                    <a:pt x="56" y="18"/>
                  </a:lnTo>
                  <a:lnTo>
                    <a:pt x="60" y="18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5" y="29"/>
                  </a:lnTo>
                  <a:lnTo>
                    <a:pt x="45" y="33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41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1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6" y="33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5" y="44"/>
                  </a:lnTo>
                  <a:lnTo>
                    <a:pt x="23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26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70"/>
                  </a:lnTo>
                  <a:lnTo>
                    <a:pt x="23" y="70"/>
                  </a:lnTo>
                  <a:lnTo>
                    <a:pt x="23" y="66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1" y="66"/>
                  </a:lnTo>
                  <a:lnTo>
                    <a:pt x="41" y="70"/>
                  </a:lnTo>
                  <a:lnTo>
                    <a:pt x="45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4" name="Freeform 156"/>
            <p:cNvSpPr>
              <a:spLocks noEditPoints="1"/>
            </p:cNvSpPr>
            <p:nvPr/>
          </p:nvSpPr>
          <p:spPr bwMode="auto">
            <a:xfrm>
              <a:off x="2373366" y="3181116"/>
              <a:ext cx="42459" cy="24446"/>
            </a:xfrm>
            <a:custGeom>
              <a:avLst/>
              <a:gdLst>
                <a:gd name="T0" fmla="*/ 33 w 33"/>
                <a:gd name="T1" fmla="*/ 15 h 19"/>
                <a:gd name="T2" fmla="*/ 29 w 33"/>
                <a:gd name="T3" fmla="*/ 15 h 19"/>
                <a:gd name="T4" fmla="*/ 29 w 33"/>
                <a:gd name="T5" fmla="*/ 19 h 19"/>
                <a:gd name="T6" fmla="*/ 33 w 33"/>
                <a:gd name="T7" fmla="*/ 15 h 19"/>
                <a:gd name="T8" fmla="*/ 33 w 33"/>
                <a:gd name="T9" fmla="*/ 15 h 19"/>
                <a:gd name="T10" fmla="*/ 33 w 33"/>
                <a:gd name="T11" fmla="*/ 15 h 19"/>
                <a:gd name="T12" fmla="*/ 33 w 33"/>
                <a:gd name="T13" fmla="*/ 15 h 19"/>
                <a:gd name="T14" fmla="*/ 18 w 33"/>
                <a:gd name="T15" fmla="*/ 11 h 19"/>
                <a:gd name="T16" fmla="*/ 22 w 33"/>
                <a:gd name="T17" fmla="*/ 11 h 19"/>
                <a:gd name="T18" fmla="*/ 22 w 33"/>
                <a:gd name="T19" fmla="*/ 11 h 19"/>
                <a:gd name="T20" fmla="*/ 22 w 33"/>
                <a:gd name="T21" fmla="*/ 15 h 19"/>
                <a:gd name="T22" fmla="*/ 18 w 33"/>
                <a:gd name="T23" fmla="*/ 11 h 19"/>
                <a:gd name="T24" fmla="*/ 18 w 33"/>
                <a:gd name="T25" fmla="*/ 11 h 19"/>
                <a:gd name="T26" fmla="*/ 15 w 33"/>
                <a:gd name="T27" fmla="*/ 4 h 19"/>
                <a:gd name="T28" fmla="*/ 15 w 33"/>
                <a:gd name="T29" fmla="*/ 8 h 19"/>
                <a:gd name="T30" fmla="*/ 15 w 33"/>
                <a:gd name="T31" fmla="*/ 8 h 19"/>
                <a:gd name="T32" fmla="*/ 15 w 33"/>
                <a:gd name="T33" fmla="*/ 4 h 19"/>
                <a:gd name="T34" fmla="*/ 15 w 33"/>
                <a:gd name="T35" fmla="*/ 4 h 19"/>
                <a:gd name="T36" fmla="*/ 0 w 33"/>
                <a:gd name="T37" fmla="*/ 8 h 19"/>
                <a:gd name="T38" fmla="*/ 4 w 33"/>
                <a:gd name="T39" fmla="*/ 8 h 19"/>
                <a:gd name="T40" fmla="*/ 4 w 33"/>
                <a:gd name="T41" fmla="*/ 11 h 19"/>
                <a:gd name="T42" fmla="*/ 0 w 33"/>
                <a:gd name="T43" fmla="*/ 11 h 19"/>
                <a:gd name="T44" fmla="*/ 0 w 33"/>
                <a:gd name="T45" fmla="*/ 8 h 19"/>
                <a:gd name="T46" fmla="*/ 0 w 33"/>
                <a:gd name="T47" fmla="*/ 8 h 19"/>
                <a:gd name="T48" fmla="*/ 0 w 33"/>
                <a:gd name="T49" fmla="*/ 8 h 19"/>
                <a:gd name="T50" fmla="*/ 4 w 33"/>
                <a:gd name="T51" fmla="*/ 4 h 19"/>
                <a:gd name="T52" fmla="*/ 4 w 33"/>
                <a:gd name="T53" fmla="*/ 4 h 19"/>
                <a:gd name="T54" fmla="*/ 7 w 33"/>
                <a:gd name="T55" fmla="*/ 8 h 19"/>
                <a:gd name="T56" fmla="*/ 7 w 33"/>
                <a:gd name="T57" fmla="*/ 11 h 19"/>
                <a:gd name="T58" fmla="*/ 7 w 33"/>
                <a:gd name="T59" fmla="*/ 15 h 19"/>
                <a:gd name="T60" fmla="*/ 4 w 33"/>
                <a:gd name="T61" fmla="*/ 15 h 19"/>
                <a:gd name="T62" fmla="*/ 7 w 33"/>
                <a:gd name="T63" fmla="*/ 19 h 19"/>
                <a:gd name="T64" fmla="*/ 11 w 33"/>
                <a:gd name="T65" fmla="*/ 19 h 19"/>
                <a:gd name="T66" fmla="*/ 11 w 33"/>
                <a:gd name="T67" fmla="*/ 15 h 19"/>
                <a:gd name="T68" fmla="*/ 11 w 33"/>
                <a:gd name="T69" fmla="*/ 11 h 19"/>
                <a:gd name="T70" fmla="*/ 11 w 33"/>
                <a:gd name="T71" fmla="*/ 8 h 19"/>
                <a:gd name="T72" fmla="*/ 7 w 33"/>
                <a:gd name="T73" fmla="*/ 4 h 19"/>
                <a:gd name="T74" fmla="*/ 7 w 33"/>
                <a:gd name="T75" fmla="*/ 0 h 19"/>
                <a:gd name="T76" fmla="*/ 7 w 33"/>
                <a:gd name="T77" fmla="*/ 0 h 19"/>
                <a:gd name="T78" fmla="*/ 4 w 33"/>
                <a:gd name="T79" fmla="*/ 0 h 19"/>
                <a:gd name="T80" fmla="*/ 4 w 33"/>
                <a:gd name="T8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19">
                  <a:moveTo>
                    <a:pt x="33" y="15"/>
                  </a:moveTo>
                  <a:lnTo>
                    <a:pt x="29" y="15"/>
                  </a:lnTo>
                  <a:lnTo>
                    <a:pt x="29" y="19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close/>
                  <a:moveTo>
                    <a:pt x="18" y="11"/>
                  </a:moveTo>
                  <a:lnTo>
                    <a:pt x="22" y="11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15" y="4"/>
                  </a:move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0" y="8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7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5" name="Freeform 157"/>
            <p:cNvSpPr>
              <a:spLocks noEditPoints="1"/>
            </p:cNvSpPr>
            <p:nvPr/>
          </p:nvSpPr>
          <p:spPr bwMode="auto">
            <a:xfrm>
              <a:off x="2949777" y="2818286"/>
              <a:ext cx="66905" cy="24446"/>
            </a:xfrm>
            <a:custGeom>
              <a:avLst/>
              <a:gdLst>
                <a:gd name="T0" fmla="*/ 44 w 52"/>
                <a:gd name="T1" fmla="*/ 15 h 19"/>
                <a:gd name="T2" fmla="*/ 52 w 52"/>
                <a:gd name="T3" fmla="*/ 19 h 19"/>
                <a:gd name="T4" fmla="*/ 48 w 52"/>
                <a:gd name="T5" fmla="*/ 19 h 19"/>
                <a:gd name="T6" fmla="*/ 44 w 52"/>
                <a:gd name="T7" fmla="*/ 19 h 19"/>
                <a:gd name="T8" fmla="*/ 44 w 52"/>
                <a:gd name="T9" fmla="*/ 15 h 19"/>
                <a:gd name="T10" fmla="*/ 44 w 52"/>
                <a:gd name="T11" fmla="*/ 15 h 19"/>
                <a:gd name="T12" fmla="*/ 48 w 52"/>
                <a:gd name="T13" fmla="*/ 8 h 19"/>
                <a:gd name="T14" fmla="*/ 44 w 52"/>
                <a:gd name="T15" fmla="*/ 8 h 19"/>
                <a:gd name="T16" fmla="*/ 48 w 52"/>
                <a:gd name="T17" fmla="*/ 11 h 19"/>
                <a:gd name="T18" fmla="*/ 48 w 52"/>
                <a:gd name="T19" fmla="*/ 8 h 19"/>
                <a:gd name="T20" fmla="*/ 48 w 52"/>
                <a:gd name="T21" fmla="*/ 8 h 19"/>
                <a:gd name="T22" fmla="*/ 48 w 52"/>
                <a:gd name="T23" fmla="*/ 8 h 19"/>
                <a:gd name="T24" fmla="*/ 29 w 52"/>
                <a:gd name="T25" fmla="*/ 11 h 19"/>
                <a:gd name="T26" fmla="*/ 29 w 52"/>
                <a:gd name="T27" fmla="*/ 11 h 19"/>
                <a:gd name="T28" fmla="*/ 29 w 52"/>
                <a:gd name="T29" fmla="*/ 15 h 19"/>
                <a:gd name="T30" fmla="*/ 33 w 52"/>
                <a:gd name="T31" fmla="*/ 15 h 19"/>
                <a:gd name="T32" fmla="*/ 29 w 52"/>
                <a:gd name="T33" fmla="*/ 11 h 19"/>
                <a:gd name="T34" fmla="*/ 29 w 52"/>
                <a:gd name="T35" fmla="*/ 11 h 19"/>
                <a:gd name="T36" fmla="*/ 22 w 52"/>
                <a:gd name="T37" fmla="*/ 0 h 19"/>
                <a:gd name="T38" fmla="*/ 26 w 52"/>
                <a:gd name="T39" fmla="*/ 0 h 19"/>
                <a:gd name="T40" fmla="*/ 29 w 52"/>
                <a:gd name="T41" fmla="*/ 0 h 19"/>
                <a:gd name="T42" fmla="*/ 29 w 52"/>
                <a:gd name="T43" fmla="*/ 4 h 19"/>
                <a:gd name="T44" fmla="*/ 29 w 52"/>
                <a:gd name="T45" fmla="*/ 4 h 19"/>
                <a:gd name="T46" fmla="*/ 26 w 52"/>
                <a:gd name="T47" fmla="*/ 4 h 19"/>
                <a:gd name="T48" fmla="*/ 22 w 52"/>
                <a:gd name="T49" fmla="*/ 0 h 19"/>
                <a:gd name="T50" fmla="*/ 22 w 52"/>
                <a:gd name="T51" fmla="*/ 0 h 19"/>
                <a:gd name="T52" fmla="*/ 4 w 52"/>
                <a:gd name="T53" fmla="*/ 8 h 19"/>
                <a:gd name="T54" fmla="*/ 4 w 52"/>
                <a:gd name="T55" fmla="*/ 8 h 19"/>
                <a:gd name="T56" fmla="*/ 0 w 52"/>
                <a:gd name="T57" fmla="*/ 8 h 19"/>
                <a:gd name="T58" fmla="*/ 4 w 52"/>
                <a:gd name="T5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9">
                  <a:moveTo>
                    <a:pt x="44" y="15"/>
                  </a:moveTo>
                  <a:lnTo>
                    <a:pt x="52" y="19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5"/>
                  </a:lnTo>
                  <a:close/>
                  <a:moveTo>
                    <a:pt x="48" y="8"/>
                  </a:moveTo>
                  <a:lnTo>
                    <a:pt x="44" y="8"/>
                  </a:lnTo>
                  <a:lnTo>
                    <a:pt x="48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close/>
                  <a:moveTo>
                    <a:pt x="29" y="11"/>
                  </a:moveTo>
                  <a:lnTo>
                    <a:pt x="29" y="11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1"/>
                  </a:lnTo>
                  <a:lnTo>
                    <a:pt x="29" y="11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6" name="Freeform 158"/>
            <p:cNvSpPr>
              <a:spLocks noEditPoints="1"/>
            </p:cNvSpPr>
            <p:nvPr/>
          </p:nvSpPr>
          <p:spPr bwMode="auto">
            <a:xfrm>
              <a:off x="2897025" y="2813139"/>
              <a:ext cx="47606" cy="15440"/>
            </a:xfrm>
            <a:custGeom>
              <a:avLst/>
              <a:gdLst>
                <a:gd name="T0" fmla="*/ 30 w 37"/>
                <a:gd name="T1" fmla="*/ 8 h 12"/>
                <a:gd name="T2" fmla="*/ 30 w 37"/>
                <a:gd name="T3" fmla="*/ 8 h 12"/>
                <a:gd name="T4" fmla="*/ 37 w 37"/>
                <a:gd name="T5" fmla="*/ 8 h 12"/>
                <a:gd name="T6" fmla="*/ 33 w 37"/>
                <a:gd name="T7" fmla="*/ 8 h 12"/>
                <a:gd name="T8" fmla="*/ 30 w 37"/>
                <a:gd name="T9" fmla="*/ 8 h 12"/>
                <a:gd name="T10" fmla="*/ 30 w 37"/>
                <a:gd name="T11" fmla="*/ 8 h 12"/>
                <a:gd name="T12" fmla="*/ 26 w 37"/>
                <a:gd name="T13" fmla="*/ 0 h 12"/>
                <a:gd name="T14" fmla="*/ 22 w 37"/>
                <a:gd name="T15" fmla="*/ 0 h 12"/>
                <a:gd name="T16" fmla="*/ 15 w 37"/>
                <a:gd name="T17" fmla="*/ 0 h 12"/>
                <a:gd name="T18" fmla="*/ 4 w 37"/>
                <a:gd name="T19" fmla="*/ 0 h 12"/>
                <a:gd name="T20" fmla="*/ 4 w 37"/>
                <a:gd name="T21" fmla="*/ 4 h 12"/>
                <a:gd name="T22" fmla="*/ 0 w 37"/>
                <a:gd name="T23" fmla="*/ 4 h 12"/>
                <a:gd name="T24" fmla="*/ 0 w 37"/>
                <a:gd name="T25" fmla="*/ 4 h 12"/>
                <a:gd name="T26" fmla="*/ 0 w 37"/>
                <a:gd name="T27" fmla="*/ 8 h 12"/>
                <a:gd name="T28" fmla="*/ 0 w 37"/>
                <a:gd name="T29" fmla="*/ 12 h 12"/>
                <a:gd name="T30" fmla="*/ 11 w 37"/>
                <a:gd name="T31" fmla="*/ 12 h 12"/>
                <a:gd name="T32" fmla="*/ 11 w 37"/>
                <a:gd name="T33" fmla="*/ 12 h 12"/>
                <a:gd name="T34" fmla="*/ 19 w 37"/>
                <a:gd name="T35" fmla="*/ 8 h 12"/>
                <a:gd name="T36" fmla="*/ 19 w 37"/>
                <a:gd name="T37" fmla="*/ 12 h 12"/>
                <a:gd name="T38" fmla="*/ 26 w 37"/>
                <a:gd name="T39" fmla="*/ 8 h 12"/>
                <a:gd name="T40" fmla="*/ 30 w 37"/>
                <a:gd name="T41" fmla="*/ 4 h 12"/>
                <a:gd name="T42" fmla="*/ 26 w 37"/>
                <a:gd name="T43" fmla="*/ 4 h 12"/>
                <a:gd name="T44" fmla="*/ 26 w 37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12">
                  <a:moveTo>
                    <a:pt x="30" y="8"/>
                  </a:moveTo>
                  <a:lnTo>
                    <a:pt x="30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30" y="8"/>
                  </a:lnTo>
                  <a:close/>
                  <a:moveTo>
                    <a:pt x="26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7" name="Freeform 159"/>
            <p:cNvSpPr>
              <a:spLocks noEditPoints="1"/>
            </p:cNvSpPr>
            <p:nvPr/>
          </p:nvSpPr>
          <p:spPr bwMode="auto">
            <a:xfrm>
              <a:off x="2796669" y="2784834"/>
              <a:ext cx="81058" cy="47606"/>
            </a:xfrm>
            <a:custGeom>
              <a:avLst/>
              <a:gdLst>
                <a:gd name="T0" fmla="*/ 60 w 63"/>
                <a:gd name="T1" fmla="*/ 30 h 37"/>
                <a:gd name="T2" fmla="*/ 60 w 63"/>
                <a:gd name="T3" fmla="*/ 30 h 37"/>
                <a:gd name="T4" fmla="*/ 56 w 63"/>
                <a:gd name="T5" fmla="*/ 26 h 37"/>
                <a:gd name="T6" fmla="*/ 56 w 63"/>
                <a:gd name="T7" fmla="*/ 26 h 37"/>
                <a:gd name="T8" fmla="*/ 8 w 63"/>
                <a:gd name="T9" fmla="*/ 4 h 37"/>
                <a:gd name="T10" fmla="*/ 8 w 63"/>
                <a:gd name="T11" fmla="*/ 11 h 37"/>
                <a:gd name="T12" fmla="*/ 4 w 63"/>
                <a:gd name="T13" fmla="*/ 15 h 37"/>
                <a:gd name="T14" fmla="*/ 4 w 63"/>
                <a:gd name="T15" fmla="*/ 19 h 37"/>
                <a:gd name="T16" fmla="*/ 4 w 63"/>
                <a:gd name="T17" fmla="*/ 22 h 37"/>
                <a:gd name="T18" fmla="*/ 0 w 63"/>
                <a:gd name="T19" fmla="*/ 30 h 37"/>
                <a:gd name="T20" fmla="*/ 4 w 63"/>
                <a:gd name="T21" fmla="*/ 34 h 37"/>
                <a:gd name="T22" fmla="*/ 8 w 63"/>
                <a:gd name="T23" fmla="*/ 37 h 37"/>
                <a:gd name="T24" fmla="*/ 8 w 63"/>
                <a:gd name="T25" fmla="*/ 37 h 37"/>
                <a:gd name="T26" fmla="*/ 15 w 63"/>
                <a:gd name="T27" fmla="*/ 30 h 37"/>
                <a:gd name="T28" fmla="*/ 15 w 63"/>
                <a:gd name="T29" fmla="*/ 26 h 37"/>
                <a:gd name="T30" fmla="*/ 19 w 63"/>
                <a:gd name="T31" fmla="*/ 26 h 37"/>
                <a:gd name="T32" fmla="*/ 26 w 63"/>
                <a:gd name="T33" fmla="*/ 26 h 37"/>
                <a:gd name="T34" fmla="*/ 26 w 63"/>
                <a:gd name="T35" fmla="*/ 30 h 37"/>
                <a:gd name="T36" fmla="*/ 34 w 63"/>
                <a:gd name="T37" fmla="*/ 22 h 37"/>
                <a:gd name="T38" fmla="*/ 45 w 63"/>
                <a:gd name="T39" fmla="*/ 22 h 37"/>
                <a:gd name="T40" fmla="*/ 52 w 63"/>
                <a:gd name="T41" fmla="*/ 26 h 37"/>
                <a:gd name="T42" fmla="*/ 60 w 63"/>
                <a:gd name="T43" fmla="*/ 26 h 37"/>
                <a:gd name="T44" fmla="*/ 63 w 63"/>
                <a:gd name="T45" fmla="*/ 22 h 37"/>
                <a:gd name="T46" fmla="*/ 63 w 63"/>
                <a:gd name="T47" fmla="*/ 19 h 37"/>
                <a:gd name="T48" fmla="*/ 52 w 63"/>
                <a:gd name="T49" fmla="*/ 15 h 37"/>
                <a:gd name="T50" fmla="*/ 45 w 63"/>
                <a:gd name="T51" fmla="*/ 15 h 37"/>
                <a:gd name="T52" fmla="*/ 37 w 63"/>
                <a:gd name="T53" fmla="*/ 11 h 37"/>
                <a:gd name="T54" fmla="*/ 37 w 63"/>
                <a:gd name="T55" fmla="*/ 8 h 37"/>
                <a:gd name="T56" fmla="*/ 48 w 63"/>
                <a:gd name="T57" fmla="*/ 11 h 37"/>
                <a:gd name="T58" fmla="*/ 48 w 63"/>
                <a:gd name="T59" fmla="*/ 8 h 37"/>
                <a:gd name="T60" fmla="*/ 41 w 63"/>
                <a:gd name="T61" fmla="*/ 8 h 37"/>
                <a:gd name="T62" fmla="*/ 37 w 63"/>
                <a:gd name="T63" fmla="*/ 4 h 37"/>
                <a:gd name="T64" fmla="*/ 34 w 63"/>
                <a:gd name="T65" fmla="*/ 4 h 37"/>
                <a:gd name="T66" fmla="*/ 19 w 63"/>
                <a:gd name="T67" fmla="*/ 0 h 37"/>
                <a:gd name="T68" fmla="*/ 8 w 63"/>
                <a:gd name="T6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37">
                  <a:moveTo>
                    <a:pt x="56" y="26"/>
                  </a:move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4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3" y="2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1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8" name="Freeform 160"/>
            <p:cNvSpPr>
              <a:spLocks noEditPoints="1"/>
            </p:cNvSpPr>
            <p:nvPr/>
          </p:nvSpPr>
          <p:spPr bwMode="auto">
            <a:xfrm>
              <a:off x="3244415" y="799561"/>
              <a:ext cx="891636" cy="1040885"/>
            </a:xfrm>
            <a:custGeom>
              <a:avLst/>
              <a:gdLst>
                <a:gd name="T0" fmla="*/ 47 w 187"/>
                <a:gd name="T1" fmla="*/ 209 h 218"/>
                <a:gd name="T2" fmla="*/ 36 w 187"/>
                <a:gd name="T3" fmla="*/ 200 h 218"/>
                <a:gd name="T4" fmla="*/ 31 w 187"/>
                <a:gd name="T5" fmla="*/ 189 h 218"/>
                <a:gd name="T6" fmla="*/ 29 w 187"/>
                <a:gd name="T7" fmla="*/ 185 h 218"/>
                <a:gd name="T8" fmla="*/ 32 w 187"/>
                <a:gd name="T9" fmla="*/ 173 h 218"/>
                <a:gd name="T10" fmla="*/ 31 w 187"/>
                <a:gd name="T11" fmla="*/ 166 h 218"/>
                <a:gd name="T12" fmla="*/ 39 w 187"/>
                <a:gd name="T13" fmla="*/ 161 h 218"/>
                <a:gd name="T14" fmla="*/ 40 w 187"/>
                <a:gd name="T15" fmla="*/ 158 h 218"/>
                <a:gd name="T16" fmla="*/ 43 w 187"/>
                <a:gd name="T17" fmla="*/ 149 h 218"/>
                <a:gd name="T18" fmla="*/ 45 w 187"/>
                <a:gd name="T19" fmla="*/ 141 h 218"/>
                <a:gd name="T20" fmla="*/ 44 w 187"/>
                <a:gd name="T21" fmla="*/ 129 h 218"/>
                <a:gd name="T22" fmla="*/ 33 w 187"/>
                <a:gd name="T23" fmla="*/ 127 h 218"/>
                <a:gd name="T24" fmla="*/ 37 w 187"/>
                <a:gd name="T25" fmla="*/ 108 h 218"/>
                <a:gd name="T26" fmla="*/ 29 w 187"/>
                <a:gd name="T27" fmla="*/ 84 h 218"/>
                <a:gd name="T28" fmla="*/ 6 w 187"/>
                <a:gd name="T29" fmla="*/ 74 h 218"/>
                <a:gd name="T30" fmla="*/ 19 w 187"/>
                <a:gd name="T31" fmla="*/ 64 h 218"/>
                <a:gd name="T32" fmla="*/ 7 w 187"/>
                <a:gd name="T33" fmla="*/ 50 h 218"/>
                <a:gd name="T34" fmla="*/ 37 w 187"/>
                <a:gd name="T35" fmla="*/ 37 h 218"/>
                <a:gd name="T36" fmla="*/ 48 w 187"/>
                <a:gd name="T37" fmla="*/ 25 h 218"/>
                <a:gd name="T38" fmla="*/ 73 w 187"/>
                <a:gd name="T39" fmla="*/ 13 h 218"/>
                <a:gd name="T40" fmla="*/ 86 w 187"/>
                <a:gd name="T41" fmla="*/ 23 h 218"/>
                <a:gd name="T42" fmla="*/ 101 w 187"/>
                <a:gd name="T43" fmla="*/ 23 h 218"/>
                <a:gd name="T44" fmla="*/ 107 w 187"/>
                <a:gd name="T45" fmla="*/ 9 h 218"/>
                <a:gd name="T46" fmla="*/ 126 w 187"/>
                <a:gd name="T47" fmla="*/ 1 h 218"/>
                <a:gd name="T48" fmla="*/ 138 w 187"/>
                <a:gd name="T49" fmla="*/ 9 h 218"/>
                <a:gd name="T50" fmla="*/ 148 w 187"/>
                <a:gd name="T51" fmla="*/ 11 h 218"/>
                <a:gd name="T52" fmla="*/ 165 w 187"/>
                <a:gd name="T53" fmla="*/ 23 h 218"/>
                <a:gd name="T54" fmla="*/ 129 w 187"/>
                <a:gd name="T55" fmla="*/ 28 h 218"/>
                <a:gd name="T56" fmla="*/ 157 w 187"/>
                <a:gd name="T57" fmla="*/ 30 h 218"/>
                <a:gd name="T58" fmla="*/ 163 w 187"/>
                <a:gd name="T59" fmla="*/ 38 h 218"/>
                <a:gd name="T60" fmla="*/ 180 w 187"/>
                <a:gd name="T61" fmla="*/ 42 h 218"/>
                <a:gd name="T62" fmla="*/ 164 w 187"/>
                <a:gd name="T63" fmla="*/ 51 h 218"/>
                <a:gd name="T64" fmla="*/ 157 w 187"/>
                <a:gd name="T65" fmla="*/ 77 h 218"/>
                <a:gd name="T66" fmla="*/ 155 w 187"/>
                <a:gd name="T67" fmla="*/ 88 h 218"/>
                <a:gd name="T68" fmla="*/ 156 w 187"/>
                <a:gd name="T69" fmla="*/ 98 h 218"/>
                <a:gd name="T70" fmla="*/ 152 w 187"/>
                <a:gd name="T71" fmla="*/ 106 h 218"/>
                <a:gd name="T72" fmla="*/ 151 w 187"/>
                <a:gd name="T73" fmla="*/ 117 h 218"/>
                <a:gd name="T74" fmla="*/ 138 w 187"/>
                <a:gd name="T75" fmla="*/ 119 h 218"/>
                <a:gd name="T76" fmla="*/ 132 w 187"/>
                <a:gd name="T77" fmla="*/ 125 h 218"/>
                <a:gd name="T78" fmla="*/ 145 w 187"/>
                <a:gd name="T79" fmla="*/ 136 h 218"/>
                <a:gd name="T80" fmla="*/ 137 w 187"/>
                <a:gd name="T81" fmla="*/ 142 h 218"/>
                <a:gd name="T82" fmla="*/ 125 w 187"/>
                <a:gd name="T83" fmla="*/ 141 h 218"/>
                <a:gd name="T84" fmla="*/ 134 w 187"/>
                <a:gd name="T85" fmla="*/ 147 h 218"/>
                <a:gd name="T86" fmla="*/ 127 w 187"/>
                <a:gd name="T87" fmla="*/ 159 h 218"/>
                <a:gd name="T88" fmla="*/ 106 w 187"/>
                <a:gd name="T89" fmla="*/ 162 h 218"/>
                <a:gd name="T90" fmla="*/ 88 w 187"/>
                <a:gd name="T91" fmla="*/ 178 h 218"/>
                <a:gd name="T92" fmla="*/ 75 w 187"/>
                <a:gd name="T93" fmla="*/ 180 h 218"/>
                <a:gd name="T94" fmla="*/ 65 w 187"/>
                <a:gd name="T95" fmla="*/ 193 h 218"/>
                <a:gd name="T96" fmla="*/ 62 w 187"/>
                <a:gd name="T97" fmla="*/ 203 h 218"/>
                <a:gd name="T98" fmla="*/ 54 w 187"/>
                <a:gd name="T99" fmla="*/ 212 h 218"/>
                <a:gd name="T100" fmla="*/ 62 w 187"/>
                <a:gd name="T101" fmla="*/ 199 h 218"/>
                <a:gd name="T102" fmla="*/ 139 w 187"/>
                <a:gd name="T103" fmla="*/ 153 h 218"/>
                <a:gd name="T104" fmla="*/ 141 w 187"/>
                <a:gd name="T105" fmla="*/ 126 h 218"/>
                <a:gd name="T106" fmla="*/ 150 w 187"/>
                <a:gd name="T107" fmla="*/ 112 h 218"/>
                <a:gd name="T108" fmla="*/ 154 w 187"/>
                <a:gd name="T109" fmla="*/ 94 h 218"/>
                <a:gd name="T110" fmla="*/ 173 w 187"/>
                <a:gd name="T111" fmla="*/ 29 h 218"/>
                <a:gd name="T112" fmla="*/ 106 w 187"/>
                <a:gd name="T113" fmla="*/ 8 h 218"/>
                <a:gd name="T114" fmla="*/ 84 w 187"/>
                <a:gd name="T115" fmla="*/ 17 h 218"/>
                <a:gd name="T116" fmla="*/ 35 w 187"/>
                <a:gd name="T117" fmla="*/ 101 h 218"/>
                <a:gd name="T118" fmla="*/ 35 w 187"/>
                <a:gd name="T119" fmla="*/ 118 h 218"/>
                <a:gd name="T120" fmla="*/ 37 w 187"/>
                <a:gd name="T121" fmla="*/ 210 h 218"/>
                <a:gd name="T122" fmla="*/ 34 w 187"/>
                <a:gd name="T123" fmla="*/ 154 h 218"/>
                <a:gd name="T124" fmla="*/ 43 w 187"/>
                <a:gd name="T125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18">
                  <a:moveTo>
                    <a:pt x="55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5" y="176"/>
                    <a:pt x="35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29"/>
                    <a:pt x="45" y="129"/>
                    <a:pt x="45" y="129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1"/>
                    <a:pt x="131" y="11"/>
                    <a:pt x="131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2" y="32"/>
                    <a:pt x="152" y="32"/>
                  </a:cubicBezTo>
                  <a:cubicBezTo>
                    <a:pt x="152" y="32"/>
                    <a:pt x="153" y="33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1"/>
                    <a:pt x="163" y="71"/>
                    <a:pt x="163" y="71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4" y="85"/>
                    <a:pt x="164" y="85"/>
                    <a:pt x="164" y="85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1" y="123"/>
                    <a:pt x="131" y="123"/>
                  </a:cubicBezTo>
                  <a:cubicBezTo>
                    <a:pt x="131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3" y="135"/>
                    <a:pt x="143" y="135"/>
                    <a:pt x="143" y="135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7"/>
                    <a:pt x="146" y="147"/>
                    <a:pt x="146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2" y="143"/>
                    <a:pt x="142" y="143"/>
                    <a:pt x="142" y="143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48"/>
                    <a:pt x="128" y="148"/>
                    <a:pt x="128" y="148"/>
                  </a:cubicBezTo>
                  <a:cubicBezTo>
                    <a:pt x="128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3"/>
                    <a:pt x="98" y="173"/>
                    <a:pt x="98" y="17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2" y="183"/>
                    <a:pt x="72" y="183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69" y="187"/>
                    <a:pt x="69" y="187"/>
                    <a:pt x="6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9"/>
                    <a:pt x="57" y="209"/>
                    <a:pt x="57" y="20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5" y="216"/>
                    <a:pt x="55" y="216"/>
                    <a:pt x="55" y="216"/>
                  </a:cubicBezTo>
                  <a:close/>
                  <a:moveTo>
                    <a:pt x="54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lose/>
                  <a:moveTo>
                    <a:pt x="124" y="146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25" y="146"/>
                    <a:pt x="125" y="146"/>
                    <a:pt x="12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6"/>
                    <a:pt x="124" y="146"/>
                    <a:pt x="124" y="146"/>
                  </a:cubicBezTo>
                  <a:close/>
                  <a:moveTo>
                    <a:pt x="57" y="211"/>
                  </a:moveTo>
                  <a:cubicBezTo>
                    <a:pt x="58" y="211"/>
                    <a:pt x="58" y="211"/>
                    <a:pt x="58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1"/>
                    <a:pt x="57" y="211"/>
                    <a:pt x="57" y="211"/>
                  </a:cubicBezTo>
                  <a:close/>
                  <a:moveTo>
                    <a:pt x="62" y="203"/>
                  </a:moveTo>
                  <a:cubicBezTo>
                    <a:pt x="62" y="203"/>
                    <a:pt x="62" y="203"/>
                    <a:pt x="62" y="203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3"/>
                    <a:pt x="62" y="203"/>
                    <a:pt x="62" y="203"/>
                  </a:cubicBezTo>
                  <a:close/>
                  <a:moveTo>
                    <a:pt x="62" y="202"/>
                  </a:moveTo>
                  <a:cubicBezTo>
                    <a:pt x="62" y="202"/>
                    <a:pt x="62" y="202"/>
                    <a:pt x="62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2" y="202"/>
                    <a:pt x="62" y="202"/>
                    <a:pt x="62" y="202"/>
                  </a:cubicBezTo>
                  <a:close/>
                  <a:moveTo>
                    <a:pt x="63" y="200"/>
                  </a:move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2" y="198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lose/>
                  <a:moveTo>
                    <a:pt x="66" y="198"/>
                  </a:moveTo>
                  <a:cubicBezTo>
                    <a:pt x="66" y="198"/>
                    <a:pt x="66" y="198"/>
                    <a:pt x="66" y="198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8"/>
                    <a:pt x="66" y="198"/>
                    <a:pt x="66" y="198"/>
                  </a:cubicBezTo>
                  <a:close/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5" y="193"/>
                    <a:pt x="65" y="193"/>
                    <a:pt x="65" y="193"/>
                  </a:cubicBezTo>
                  <a:close/>
                  <a:moveTo>
                    <a:pt x="71" y="184"/>
                  </a:moveTo>
                  <a:cubicBezTo>
                    <a:pt x="71" y="185"/>
                    <a:pt x="71" y="185"/>
                    <a:pt x="71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lose/>
                  <a:moveTo>
                    <a:pt x="75" y="181"/>
                  </a:moveTo>
                  <a:cubicBezTo>
                    <a:pt x="75" y="182"/>
                    <a:pt x="75" y="182"/>
                    <a:pt x="75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5" y="181"/>
                    <a:pt x="75" y="181"/>
                    <a:pt x="75" y="181"/>
                  </a:cubicBezTo>
                  <a:close/>
                  <a:moveTo>
                    <a:pt x="76" y="181"/>
                  </a:moveTo>
                  <a:cubicBezTo>
                    <a:pt x="77" y="181"/>
                    <a:pt x="77" y="181"/>
                    <a:pt x="77" y="181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81"/>
                    <a:pt x="76" y="181"/>
                    <a:pt x="76" y="181"/>
                  </a:cubicBezTo>
                  <a:close/>
                  <a:moveTo>
                    <a:pt x="83" y="180"/>
                  </a:moveTo>
                  <a:cubicBezTo>
                    <a:pt x="84" y="180"/>
                    <a:pt x="84" y="180"/>
                    <a:pt x="84" y="180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lose/>
                  <a:moveTo>
                    <a:pt x="86" y="180"/>
                  </a:move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86" y="180"/>
                    <a:pt x="86" y="180"/>
                    <a:pt x="86" y="180"/>
                  </a:cubicBezTo>
                  <a:close/>
                  <a:moveTo>
                    <a:pt x="139" y="153"/>
                  </a:move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29" y="146"/>
                    <a:pt x="129" y="146"/>
                  </a:cubicBezTo>
                  <a:close/>
                  <a:moveTo>
                    <a:pt x="125" y="143"/>
                  </a:move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3"/>
                    <a:pt x="125" y="143"/>
                    <a:pt x="125" y="143"/>
                  </a:cubicBezTo>
                  <a:close/>
                  <a:moveTo>
                    <a:pt x="133" y="141"/>
                  </a:moveTo>
                  <a:cubicBezTo>
                    <a:pt x="133" y="141"/>
                    <a:pt x="133" y="141"/>
                    <a:pt x="133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39" y="126"/>
                  </a:moveTo>
                  <a:cubicBezTo>
                    <a:pt x="139" y="126"/>
                    <a:pt x="139" y="126"/>
                    <a:pt x="139" y="12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6"/>
                    <a:pt x="139" y="126"/>
                    <a:pt x="139" y="126"/>
                  </a:cubicBezTo>
                  <a:close/>
                  <a:moveTo>
                    <a:pt x="137" y="126"/>
                  </a:move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9" y="125"/>
                  </a:moveTo>
                  <a:cubicBezTo>
                    <a:pt x="139" y="125"/>
                    <a:pt x="139" y="125"/>
                    <a:pt x="139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5"/>
                    <a:pt x="139" y="125"/>
                  </a:cubicBezTo>
                  <a:close/>
                  <a:moveTo>
                    <a:pt x="135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5" y="122"/>
                    <a:pt x="135" y="122"/>
                    <a:pt x="135" y="122"/>
                  </a:cubicBezTo>
                  <a:close/>
                  <a:moveTo>
                    <a:pt x="149" y="124"/>
                  </a:moveTo>
                  <a:cubicBezTo>
                    <a:pt x="149" y="124"/>
                    <a:pt x="149" y="124"/>
                    <a:pt x="149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lose/>
                  <a:moveTo>
                    <a:pt x="150" y="112"/>
                  </a:moveTo>
                  <a:cubicBezTo>
                    <a:pt x="149" y="113"/>
                    <a:pt x="149" y="113"/>
                    <a:pt x="149" y="113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lose/>
                  <a:moveTo>
                    <a:pt x="158" y="111"/>
                  </a:moveTo>
                  <a:cubicBezTo>
                    <a:pt x="158" y="111"/>
                    <a:pt x="158" y="111"/>
                    <a:pt x="158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lose/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7"/>
                    <a:pt x="155" y="107"/>
                    <a:pt x="155" y="107"/>
                  </a:cubicBezTo>
                  <a:cubicBezTo>
                    <a:pt x="154" y="107"/>
                    <a:pt x="154" y="107"/>
                    <a:pt x="154" y="107"/>
                  </a:cubicBezTo>
                  <a:close/>
                  <a:moveTo>
                    <a:pt x="160" y="104"/>
                  </a:moveTo>
                  <a:cubicBezTo>
                    <a:pt x="160" y="105"/>
                    <a:pt x="160" y="105"/>
                    <a:pt x="160" y="105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lose/>
                  <a:moveTo>
                    <a:pt x="161" y="91"/>
                  </a:moveTo>
                  <a:cubicBezTo>
                    <a:pt x="160" y="91"/>
                    <a:pt x="160" y="91"/>
                    <a:pt x="160" y="91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lose/>
                  <a:moveTo>
                    <a:pt x="154" y="93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93"/>
                    <a:pt x="154" y="93"/>
                    <a:pt x="154" y="93"/>
                  </a:cubicBezTo>
                  <a:close/>
                  <a:moveTo>
                    <a:pt x="153" y="92"/>
                  </a:moveTo>
                  <a:cubicBezTo>
                    <a:pt x="153" y="92"/>
                    <a:pt x="153" y="92"/>
                    <a:pt x="153" y="92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2"/>
                    <a:pt x="153" y="92"/>
                    <a:pt x="153" y="92"/>
                  </a:cubicBezTo>
                  <a:close/>
                  <a:moveTo>
                    <a:pt x="159" y="78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lose/>
                  <a:moveTo>
                    <a:pt x="164" y="82"/>
                  </a:moveTo>
                  <a:cubicBezTo>
                    <a:pt x="164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82"/>
                    <a:pt x="164" y="82"/>
                    <a:pt x="164" y="82"/>
                  </a:cubicBezTo>
                  <a:close/>
                  <a:moveTo>
                    <a:pt x="162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7"/>
                  </a:cubicBezTo>
                  <a:close/>
                  <a:moveTo>
                    <a:pt x="162" y="74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lose/>
                  <a:moveTo>
                    <a:pt x="166" y="65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64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4"/>
                    <a:pt x="164" y="54"/>
                    <a:pt x="164" y="54"/>
                  </a:cubicBezTo>
                  <a:close/>
                  <a:moveTo>
                    <a:pt x="173" y="32"/>
                  </a:moveTo>
                  <a:cubicBezTo>
                    <a:pt x="173" y="31"/>
                    <a:pt x="173" y="31"/>
                    <a:pt x="173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2"/>
                    <a:pt x="173" y="32"/>
                    <a:pt x="173" y="32"/>
                  </a:cubicBezTo>
                  <a:close/>
                  <a:moveTo>
                    <a:pt x="170" y="34"/>
                  </a:moveTo>
                  <a:cubicBezTo>
                    <a:pt x="170" y="34"/>
                    <a:pt x="170" y="34"/>
                    <a:pt x="170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lose/>
                  <a:moveTo>
                    <a:pt x="169" y="32"/>
                  </a:moveTo>
                  <a:cubicBezTo>
                    <a:pt x="169" y="32"/>
                    <a:pt x="169" y="32"/>
                    <a:pt x="169" y="32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9" y="32"/>
                    <a:pt x="169" y="32"/>
                    <a:pt x="169" y="32"/>
                  </a:cubicBezTo>
                  <a:close/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lose/>
                  <a:moveTo>
                    <a:pt x="122" y="4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118" y="4"/>
                  </a:move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03" y="8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02" y="9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lose/>
                  <a:moveTo>
                    <a:pt x="98" y="8"/>
                  </a:move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95" y="16"/>
                  </a:moveTo>
                  <a:cubicBezTo>
                    <a:pt x="95" y="16"/>
                    <a:pt x="95" y="16"/>
                    <a:pt x="95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lose/>
                  <a:moveTo>
                    <a:pt x="96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24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lose/>
                  <a:moveTo>
                    <a:pt x="84" y="17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7"/>
                    <a:pt x="84" y="17"/>
                    <a:pt x="84" y="17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34" y="28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4" y="63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lose/>
                  <a:moveTo>
                    <a:pt x="0" y="63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34" y="97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4" y="100"/>
                  </a:moveTo>
                  <a:cubicBezTo>
                    <a:pt x="34" y="100"/>
                    <a:pt x="34" y="100"/>
                    <a:pt x="34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lose/>
                  <a:moveTo>
                    <a:pt x="35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lose/>
                  <a:moveTo>
                    <a:pt x="35" y="106"/>
                  </a:moveTo>
                  <a:cubicBezTo>
                    <a:pt x="35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lose/>
                  <a:moveTo>
                    <a:pt x="34" y="108"/>
                  </a:move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lose/>
                  <a:moveTo>
                    <a:pt x="35" y="111"/>
                  </a:move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lose/>
                  <a:moveTo>
                    <a:pt x="37" y="112"/>
                  </a:move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lose/>
                  <a:moveTo>
                    <a:pt x="34" y="113"/>
                  </a:move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3"/>
                    <a:pt x="35" y="113"/>
                    <a:pt x="35" y="113"/>
                  </a:cubicBezTo>
                  <a:close/>
                  <a:moveTo>
                    <a:pt x="35" y="114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35" y="11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lose/>
                  <a:moveTo>
                    <a:pt x="36" y="116"/>
                  </a:move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6"/>
                    <a:pt x="36" y="116"/>
                  </a:cubicBezTo>
                  <a:close/>
                  <a:moveTo>
                    <a:pt x="33" y="118"/>
                  </a:move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8"/>
                    <a:pt x="33" y="118"/>
                    <a:pt x="33" y="118"/>
                  </a:cubicBezTo>
                  <a:close/>
                  <a:moveTo>
                    <a:pt x="35" y="119"/>
                  </a:moveTo>
                  <a:cubicBezTo>
                    <a:pt x="36" y="118"/>
                    <a:pt x="36" y="118"/>
                    <a:pt x="36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lose/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9"/>
                    <a:pt x="36" y="119"/>
                    <a:pt x="36" y="119"/>
                  </a:cubicBezTo>
                  <a:close/>
                  <a:moveTo>
                    <a:pt x="36" y="120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20"/>
                    <a:pt x="36" y="120"/>
                    <a:pt x="36" y="120"/>
                  </a:cubicBezTo>
                  <a:close/>
                  <a:moveTo>
                    <a:pt x="34" y="120"/>
                  </a:moveTo>
                  <a:cubicBezTo>
                    <a:pt x="35" y="120"/>
                    <a:pt x="35" y="120"/>
                    <a:pt x="35" y="120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lose/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3"/>
                    <a:pt x="33" y="123"/>
                  </a:cubicBezTo>
                  <a:close/>
                  <a:moveTo>
                    <a:pt x="32" y="125"/>
                  </a:move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2" y="125"/>
                    <a:pt x="32" y="125"/>
                    <a:pt x="32" y="125"/>
                  </a:cubicBezTo>
                  <a:close/>
                  <a:moveTo>
                    <a:pt x="52" y="218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lose/>
                  <a:moveTo>
                    <a:pt x="47" y="215"/>
                  </a:moveTo>
                  <a:cubicBezTo>
                    <a:pt x="47" y="215"/>
                    <a:pt x="47" y="215"/>
                    <a:pt x="47" y="215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5"/>
                    <a:pt x="47" y="215"/>
                    <a:pt x="47" y="215"/>
                  </a:cubicBezTo>
                  <a:close/>
                  <a:moveTo>
                    <a:pt x="44" y="210"/>
                  </a:moveTo>
                  <a:cubicBezTo>
                    <a:pt x="44" y="210"/>
                    <a:pt x="44" y="210"/>
                    <a:pt x="44" y="210"/>
                  </a:cubicBezTo>
                  <a:cubicBezTo>
                    <a:pt x="44" y="210"/>
                    <a:pt x="44" y="210"/>
                    <a:pt x="44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0"/>
                    <a:pt x="44" y="210"/>
                    <a:pt x="44" y="210"/>
                  </a:cubicBezTo>
                  <a:close/>
                  <a:moveTo>
                    <a:pt x="42" y="210"/>
                  </a:moveTo>
                  <a:cubicBezTo>
                    <a:pt x="42" y="210"/>
                    <a:pt x="42" y="210"/>
                    <a:pt x="42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0"/>
                    <a:pt x="42" y="210"/>
                    <a:pt x="42" y="210"/>
                  </a:cubicBezTo>
                  <a:close/>
                  <a:moveTo>
                    <a:pt x="37" y="210"/>
                  </a:moveTo>
                  <a:cubicBezTo>
                    <a:pt x="37" y="210"/>
                    <a:pt x="37" y="210"/>
                    <a:pt x="37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10"/>
                    <a:pt x="37" y="210"/>
                  </a:cubicBezTo>
                  <a:close/>
                  <a:moveTo>
                    <a:pt x="31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6"/>
                    <a:pt x="31" y="186"/>
                    <a:pt x="31" y="186"/>
                  </a:cubicBezTo>
                  <a:close/>
                  <a:moveTo>
                    <a:pt x="31" y="185"/>
                  </a:move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27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7" y="177"/>
                    <a:pt x="27" y="177"/>
                    <a:pt x="27" y="177"/>
                  </a:cubicBezTo>
                  <a:close/>
                  <a:moveTo>
                    <a:pt x="27" y="176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lose/>
                  <a:moveTo>
                    <a:pt x="27" y="168"/>
                  </a:moveTo>
                  <a:cubicBezTo>
                    <a:pt x="28" y="168"/>
                    <a:pt x="28" y="168"/>
                    <a:pt x="28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8"/>
                    <a:pt x="27" y="168"/>
                    <a:pt x="27" y="168"/>
                  </a:cubicBezTo>
                  <a:close/>
                  <a:moveTo>
                    <a:pt x="28" y="167"/>
                  </a:moveTo>
                  <a:cubicBezTo>
                    <a:pt x="28" y="167"/>
                    <a:pt x="28" y="167"/>
                    <a:pt x="28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lose/>
                  <a:moveTo>
                    <a:pt x="26" y="167"/>
                  </a:moveTo>
                  <a:cubicBezTo>
                    <a:pt x="26" y="167"/>
                    <a:pt x="26" y="167"/>
                    <a:pt x="26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6" y="167"/>
                    <a:pt x="26" y="167"/>
                    <a:pt x="26" y="167"/>
                  </a:cubicBezTo>
                  <a:close/>
                  <a:moveTo>
                    <a:pt x="2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60"/>
                    <a:pt x="29" y="160"/>
                    <a:pt x="29" y="160"/>
                  </a:cubicBezTo>
                  <a:close/>
                  <a:moveTo>
                    <a:pt x="36" y="157"/>
                  </a:moveTo>
                  <a:cubicBezTo>
                    <a:pt x="36" y="157"/>
                    <a:pt x="36" y="157"/>
                    <a:pt x="36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lose/>
                  <a:moveTo>
                    <a:pt x="33" y="153"/>
                  </a:move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lose/>
                  <a:moveTo>
                    <a:pt x="36" y="15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6" y="153"/>
                    <a:pt x="36" y="153"/>
                    <a:pt x="36" y="153"/>
                  </a:cubicBezTo>
                  <a:close/>
                  <a:moveTo>
                    <a:pt x="34" y="153"/>
                  </a:moveTo>
                  <a:cubicBezTo>
                    <a:pt x="35" y="153"/>
                    <a:pt x="35" y="153"/>
                    <a:pt x="35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lose/>
                  <a:moveTo>
                    <a:pt x="42" y="137"/>
                  </a:move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7"/>
                    <a:pt x="42" y="137"/>
                    <a:pt x="42" y="137"/>
                  </a:cubicBezTo>
                  <a:close/>
                  <a:moveTo>
                    <a:pt x="42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35"/>
                    <a:pt x="42" y="135"/>
                    <a:pt x="42" y="135"/>
                  </a:cubicBezTo>
                  <a:close/>
                  <a:moveTo>
                    <a:pt x="39" y="130"/>
                  </a:moveTo>
                  <a:cubicBezTo>
                    <a:pt x="40" y="130"/>
                    <a:pt x="40" y="130"/>
                    <a:pt x="40" y="130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30"/>
                    <a:pt x="39" y="130"/>
                    <a:pt x="39" y="130"/>
                  </a:cubicBezTo>
                  <a:close/>
                  <a:moveTo>
                    <a:pt x="39" y="133"/>
                  </a:move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3"/>
                    <a:pt x="39" y="133"/>
                    <a:pt x="39" y="133"/>
                  </a:cubicBezTo>
                  <a:close/>
                  <a:moveTo>
                    <a:pt x="36" y="133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3"/>
                    <a:pt x="36" y="133"/>
                    <a:pt x="36" y="133"/>
                  </a:cubicBezTo>
                  <a:close/>
                  <a:moveTo>
                    <a:pt x="31" y="137"/>
                  </a:move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1" y="137"/>
                    <a:pt x="31" y="137"/>
                    <a:pt x="31" y="137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5"/>
                    <a:pt x="41" y="145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44"/>
                    <a:pt x="41" y="144"/>
                    <a:pt x="41" y="144"/>
                  </a:cubicBezTo>
                  <a:close/>
                  <a:moveTo>
                    <a:pt x="31" y="147"/>
                  </a:move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9" name="Freeform 161"/>
            <p:cNvSpPr>
              <a:spLocks noEditPoints="1"/>
            </p:cNvSpPr>
            <p:nvPr/>
          </p:nvSpPr>
          <p:spPr bwMode="auto">
            <a:xfrm>
              <a:off x="1705606" y="742950"/>
              <a:ext cx="1834736" cy="1541384"/>
            </a:xfrm>
            <a:custGeom>
              <a:avLst/>
              <a:gdLst>
                <a:gd name="T0" fmla="*/ 282 w 385"/>
                <a:gd name="T1" fmla="*/ 23 h 323"/>
                <a:gd name="T2" fmla="*/ 282 w 385"/>
                <a:gd name="T3" fmla="*/ 55 h 323"/>
                <a:gd name="T4" fmla="*/ 281 w 385"/>
                <a:gd name="T5" fmla="*/ 61 h 323"/>
                <a:gd name="T6" fmla="*/ 300 w 385"/>
                <a:gd name="T7" fmla="*/ 38 h 323"/>
                <a:gd name="T8" fmla="*/ 301 w 385"/>
                <a:gd name="T9" fmla="*/ 22 h 323"/>
                <a:gd name="T10" fmla="*/ 325 w 385"/>
                <a:gd name="T11" fmla="*/ 10 h 323"/>
                <a:gd name="T12" fmla="*/ 379 w 385"/>
                <a:gd name="T13" fmla="*/ 12 h 323"/>
                <a:gd name="T14" fmla="*/ 330 w 385"/>
                <a:gd name="T15" fmla="*/ 46 h 323"/>
                <a:gd name="T16" fmla="*/ 296 w 385"/>
                <a:gd name="T17" fmla="*/ 67 h 323"/>
                <a:gd name="T18" fmla="*/ 308 w 385"/>
                <a:gd name="T19" fmla="*/ 151 h 323"/>
                <a:gd name="T20" fmla="*/ 270 w 385"/>
                <a:gd name="T21" fmla="*/ 63 h 323"/>
                <a:gd name="T22" fmla="*/ 241 w 385"/>
                <a:gd name="T23" fmla="*/ 43 h 323"/>
                <a:gd name="T24" fmla="*/ 201 w 385"/>
                <a:gd name="T25" fmla="*/ 40 h 323"/>
                <a:gd name="T26" fmla="*/ 263 w 385"/>
                <a:gd name="T27" fmla="*/ 71 h 323"/>
                <a:gd name="T28" fmla="*/ 273 w 385"/>
                <a:gd name="T29" fmla="*/ 98 h 323"/>
                <a:gd name="T30" fmla="*/ 165 w 385"/>
                <a:gd name="T31" fmla="*/ 52 h 323"/>
                <a:gd name="T32" fmla="*/ 239 w 385"/>
                <a:gd name="T33" fmla="*/ 81 h 323"/>
                <a:gd name="T34" fmla="*/ 222 w 385"/>
                <a:gd name="T35" fmla="*/ 71 h 323"/>
                <a:gd name="T36" fmla="*/ 213 w 385"/>
                <a:gd name="T37" fmla="*/ 74 h 323"/>
                <a:gd name="T38" fmla="*/ 201 w 385"/>
                <a:gd name="T39" fmla="*/ 63 h 323"/>
                <a:gd name="T40" fmla="*/ 145 w 385"/>
                <a:gd name="T41" fmla="*/ 70 h 323"/>
                <a:gd name="T42" fmla="*/ 207 w 385"/>
                <a:gd name="T43" fmla="*/ 101 h 323"/>
                <a:gd name="T44" fmla="*/ 221 w 385"/>
                <a:gd name="T45" fmla="*/ 106 h 323"/>
                <a:gd name="T46" fmla="*/ 277 w 385"/>
                <a:gd name="T47" fmla="*/ 112 h 323"/>
                <a:gd name="T48" fmla="*/ 266 w 385"/>
                <a:gd name="T49" fmla="*/ 145 h 323"/>
                <a:gd name="T50" fmla="*/ 191 w 385"/>
                <a:gd name="T51" fmla="*/ 148 h 323"/>
                <a:gd name="T52" fmla="*/ 188 w 385"/>
                <a:gd name="T53" fmla="*/ 109 h 323"/>
                <a:gd name="T54" fmla="*/ 162 w 385"/>
                <a:gd name="T55" fmla="*/ 87 h 323"/>
                <a:gd name="T56" fmla="*/ 142 w 385"/>
                <a:gd name="T57" fmla="*/ 130 h 323"/>
                <a:gd name="T58" fmla="*/ 182 w 385"/>
                <a:gd name="T59" fmla="*/ 139 h 323"/>
                <a:gd name="T60" fmla="*/ 277 w 385"/>
                <a:gd name="T61" fmla="*/ 194 h 323"/>
                <a:gd name="T62" fmla="*/ 280 w 385"/>
                <a:gd name="T63" fmla="*/ 154 h 323"/>
                <a:gd name="T64" fmla="*/ 242 w 385"/>
                <a:gd name="T65" fmla="*/ 135 h 323"/>
                <a:gd name="T66" fmla="*/ 258 w 385"/>
                <a:gd name="T67" fmla="*/ 120 h 323"/>
                <a:gd name="T68" fmla="*/ 287 w 385"/>
                <a:gd name="T69" fmla="*/ 120 h 323"/>
                <a:gd name="T70" fmla="*/ 296 w 385"/>
                <a:gd name="T71" fmla="*/ 143 h 323"/>
                <a:gd name="T72" fmla="*/ 305 w 385"/>
                <a:gd name="T73" fmla="*/ 158 h 323"/>
                <a:gd name="T74" fmla="*/ 320 w 385"/>
                <a:gd name="T75" fmla="*/ 177 h 323"/>
                <a:gd name="T76" fmla="*/ 306 w 385"/>
                <a:gd name="T77" fmla="*/ 178 h 323"/>
                <a:gd name="T78" fmla="*/ 298 w 385"/>
                <a:gd name="T79" fmla="*/ 202 h 323"/>
                <a:gd name="T80" fmla="*/ 241 w 385"/>
                <a:gd name="T81" fmla="*/ 185 h 323"/>
                <a:gd name="T82" fmla="*/ 283 w 385"/>
                <a:gd name="T83" fmla="*/ 220 h 323"/>
                <a:gd name="T84" fmla="*/ 229 w 385"/>
                <a:gd name="T85" fmla="*/ 245 h 323"/>
                <a:gd name="T86" fmla="*/ 305 w 385"/>
                <a:gd name="T87" fmla="*/ 297 h 323"/>
                <a:gd name="T88" fmla="*/ 326 w 385"/>
                <a:gd name="T89" fmla="*/ 297 h 323"/>
                <a:gd name="T90" fmla="*/ 318 w 385"/>
                <a:gd name="T91" fmla="*/ 278 h 323"/>
                <a:gd name="T92" fmla="*/ 35 w 385"/>
                <a:gd name="T93" fmla="*/ 268 h 323"/>
                <a:gd name="T94" fmla="*/ 20 w 385"/>
                <a:gd name="T95" fmla="*/ 240 h 323"/>
                <a:gd name="T96" fmla="*/ 65 w 385"/>
                <a:gd name="T97" fmla="*/ 112 h 323"/>
                <a:gd name="T98" fmla="*/ 28 w 385"/>
                <a:gd name="T99" fmla="*/ 245 h 323"/>
                <a:gd name="T100" fmla="*/ 68 w 385"/>
                <a:gd name="T101" fmla="*/ 116 h 323"/>
                <a:gd name="T102" fmla="*/ 112 w 385"/>
                <a:gd name="T103" fmla="*/ 117 h 323"/>
                <a:gd name="T104" fmla="*/ 169 w 385"/>
                <a:gd name="T105" fmla="*/ 137 h 323"/>
                <a:gd name="T106" fmla="*/ 201 w 385"/>
                <a:gd name="T107" fmla="*/ 156 h 323"/>
                <a:gd name="T108" fmla="*/ 225 w 385"/>
                <a:gd name="T109" fmla="*/ 132 h 323"/>
                <a:gd name="T110" fmla="*/ 258 w 385"/>
                <a:gd name="T111" fmla="*/ 148 h 323"/>
                <a:gd name="T112" fmla="*/ 216 w 385"/>
                <a:gd name="T113" fmla="*/ 185 h 323"/>
                <a:gd name="T114" fmla="*/ 178 w 385"/>
                <a:gd name="T115" fmla="*/ 234 h 323"/>
                <a:gd name="T116" fmla="*/ 246 w 385"/>
                <a:gd name="T117" fmla="*/ 222 h 323"/>
                <a:gd name="T118" fmla="*/ 293 w 385"/>
                <a:gd name="T119" fmla="*/ 224 h 323"/>
                <a:gd name="T120" fmla="*/ 312 w 385"/>
                <a:gd name="T121" fmla="*/ 258 h 323"/>
                <a:gd name="T122" fmla="*/ 275 w 385"/>
                <a:gd name="T123" fmla="*/ 281 h 323"/>
                <a:gd name="T124" fmla="*/ 281 w 385"/>
                <a:gd name="T125" fmla="*/ 30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5" h="323">
                  <a:moveTo>
                    <a:pt x="278" y="57"/>
                  </a:moveTo>
                  <a:cubicBezTo>
                    <a:pt x="279" y="56"/>
                    <a:pt x="279" y="56"/>
                    <a:pt x="279" y="56"/>
                  </a:cubicBezTo>
                  <a:cubicBezTo>
                    <a:pt x="280" y="56"/>
                    <a:pt x="280" y="56"/>
                    <a:pt x="280" y="5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3" y="54"/>
                    <a:pt x="283" y="54"/>
                    <a:pt x="283" y="54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4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5" y="48"/>
                    <a:pt x="285" y="48"/>
                    <a:pt x="285" y="48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90" y="46"/>
                    <a:pt x="290" y="46"/>
                    <a:pt x="290" y="46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44"/>
                    <a:pt x="297" y="44"/>
                    <a:pt x="297" y="44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7" y="42"/>
                    <a:pt x="297" y="42"/>
                    <a:pt x="297" y="42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296" y="37"/>
                    <a:pt x="296" y="37"/>
                    <a:pt x="296" y="37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298" y="35"/>
                    <a:pt x="298" y="35"/>
                    <a:pt x="298" y="35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8" y="28"/>
                    <a:pt x="298" y="28"/>
                    <a:pt x="298" y="28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5" y="27"/>
                    <a:pt x="295" y="27"/>
                    <a:pt x="295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4" y="28"/>
                    <a:pt x="294" y="28"/>
                    <a:pt x="294" y="28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6"/>
                    <a:pt x="293" y="26"/>
                    <a:pt x="293" y="26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3" y="19"/>
                    <a:pt x="293" y="19"/>
                    <a:pt x="293" y="19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3"/>
                    <a:pt x="292" y="13"/>
                    <a:pt x="292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9" y="13"/>
                    <a:pt x="289" y="13"/>
                    <a:pt x="289" y="13"/>
                  </a:cubicBezTo>
                  <a:cubicBezTo>
                    <a:pt x="288" y="13"/>
                    <a:pt x="288" y="13"/>
                    <a:pt x="288" y="13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8" y="18"/>
                    <a:pt x="288" y="18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86" y="19"/>
                    <a:pt x="286" y="19"/>
                    <a:pt x="286" y="19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7" y="24"/>
                    <a:pt x="277" y="24"/>
                    <a:pt x="277" y="24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6"/>
                    <a:pt x="277" y="26"/>
                    <a:pt x="277" y="26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0" y="29"/>
                    <a:pt x="280" y="29"/>
                    <a:pt x="280" y="29"/>
                  </a:cubicBezTo>
                  <a:cubicBezTo>
                    <a:pt x="281" y="29"/>
                    <a:pt x="281" y="29"/>
                    <a:pt x="281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30"/>
                    <a:pt x="282" y="30"/>
                    <a:pt x="282" y="30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4" y="34"/>
                    <a:pt x="274" y="34"/>
                    <a:pt x="274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82" y="42"/>
                    <a:pt x="282" y="42"/>
                    <a:pt x="282" y="42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0" y="43"/>
                    <a:pt x="280" y="43"/>
                    <a:pt x="280" y="43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8" y="44"/>
                    <a:pt x="278" y="44"/>
                    <a:pt x="278" y="44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5"/>
                    <a:pt x="271" y="45"/>
                    <a:pt x="271" y="45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71" y="46"/>
                    <a:pt x="271" y="46"/>
                    <a:pt x="271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70" y="47"/>
                    <a:pt x="270" y="47"/>
                    <a:pt x="270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9" y="51"/>
                    <a:pt x="269" y="51"/>
                    <a:pt x="269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7" y="56"/>
                    <a:pt x="277" y="56"/>
                    <a:pt x="277" y="56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1"/>
                    <a:pt x="278" y="51"/>
                    <a:pt x="278" y="51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8" y="57"/>
                    <a:pt x="278" y="57"/>
                    <a:pt x="278" y="57"/>
                  </a:cubicBezTo>
                  <a:close/>
                  <a:moveTo>
                    <a:pt x="281" y="22"/>
                  </a:moveTo>
                  <a:cubicBezTo>
                    <a:pt x="281" y="21"/>
                    <a:pt x="281" y="21"/>
                    <a:pt x="281" y="21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2"/>
                    <a:pt x="281" y="22"/>
                  </a:cubicBezTo>
                  <a:close/>
                  <a:moveTo>
                    <a:pt x="281" y="57"/>
                  </a:moveTo>
                  <a:cubicBezTo>
                    <a:pt x="281" y="56"/>
                    <a:pt x="281" y="56"/>
                    <a:pt x="281" y="56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2" y="56"/>
                    <a:pt x="282" y="56"/>
                    <a:pt x="282" y="56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81" y="57"/>
                    <a:pt x="281" y="57"/>
                    <a:pt x="281" y="57"/>
                  </a:cubicBezTo>
                  <a:close/>
                  <a:moveTo>
                    <a:pt x="290" y="49"/>
                  </a:moveTo>
                  <a:cubicBezTo>
                    <a:pt x="291" y="48"/>
                    <a:pt x="291" y="48"/>
                    <a:pt x="291" y="48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4" y="48"/>
                    <a:pt x="294" y="48"/>
                    <a:pt x="294" y="48"/>
                  </a:cubicBezTo>
                  <a:cubicBezTo>
                    <a:pt x="295" y="48"/>
                    <a:pt x="295" y="48"/>
                    <a:pt x="295" y="4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9"/>
                    <a:pt x="290" y="49"/>
                    <a:pt x="290" y="49"/>
                  </a:cubicBezTo>
                  <a:close/>
                  <a:moveTo>
                    <a:pt x="357" y="2"/>
                  </a:moveTo>
                  <a:cubicBezTo>
                    <a:pt x="357" y="1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7" y="2"/>
                    <a:pt x="357" y="2"/>
                    <a:pt x="357" y="2"/>
                  </a:cubicBezTo>
                  <a:close/>
                  <a:moveTo>
                    <a:pt x="325" y="58"/>
                  </a:moveTo>
                  <a:cubicBezTo>
                    <a:pt x="325" y="59"/>
                    <a:pt x="325" y="59"/>
                    <a:pt x="325" y="59"/>
                  </a:cubicBezTo>
                  <a:cubicBezTo>
                    <a:pt x="325" y="59"/>
                    <a:pt x="325" y="59"/>
                    <a:pt x="325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5" y="58"/>
                    <a:pt x="325" y="58"/>
                    <a:pt x="325" y="58"/>
                  </a:cubicBezTo>
                  <a:close/>
                  <a:moveTo>
                    <a:pt x="309" y="67"/>
                  </a:moveTo>
                  <a:cubicBezTo>
                    <a:pt x="309" y="68"/>
                    <a:pt x="309" y="68"/>
                    <a:pt x="309" y="68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309" y="67"/>
                    <a:pt x="309" y="67"/>
                    <a:pt x="309" y="67"/>
                  </a:cubicBezTo>
                  <a:close/>
                  <a:moveTo>
                    <a:pt x="287" y="67"/>
                  </a:moveTo>
                  <a:cubicBezTo>
                    <a:pt x="286" y="66"/>
                    <a:pt x="286" y="66"/>
                    <a:pt x="286" y="66"/>
                  </a:cubicBezTo>
                  <a:cubicBezTo>
                    <a:pt x="286" y="65"/>
                    <a:pt x="286" y="65"/>
                    <a:pt x="286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lose/>
                  <a:moveTo>
                    <a:pt x="280" y="79"/>
                  </a:move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6" y="80"/>
                    <a:pt x="276" y="80"/>
                    <a:pt x="276" y="8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9"/>
                    <a:pt x="274" y="79"/>
                    <a:pt x="274" y="7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5" y="76"/>
                    <a:pt x="275" y="76"/>
                    <a:pt x="275" y="76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6"/>
                    <a:pt x="272" y="76"/>
                    <a:pt x="272" y="76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4"/>
                    <a:pt x="272" y="74"/>
                    <a:pt x="272" y="74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7"/>
                    <a:pt x="271" y="77"/>
                    <a:pt x="271" y="77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69" y="73"/>
                    <a:pt x="269" y="73"/>
                    <a:pt x="269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6" y="75"/>
                    <a:pt x="266" y="75"/>
                    <a:pt x="266" y="75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7" y="73"/>
                    <a:pt x="267" y="73"/>
                    <a:pt x="267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4" y="68"/>
                    <a:pt x="274" y="68"/>
                    <a:pt x="274" y="68"/>
                  </a:cubicBezTo>
                  <a:cubicBezTo>
                    <a:pt x="275" y="69"/>
                    <a:pt x="275" y="69"/>
                    <a:pt x="275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9" y="69"/>
                    <a:pt x="279" y="69"/>
                    <a:pt x="279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1" y="67"/>
                    <a:pt x="281" y="67"/>
                    <a:pt x="281" y="67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84" y="67"/>
                    <a:pt x="284" y="67"/>
                    <a:pt x="284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7" y="64"/>
                    <a:pt x="297" y="64"/>
                    <a:pt x="297" y="64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0" y="64"/>
                    <a:pt x="290" y="64"/>
                    <a:pt x="290" y="64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1" y="61"/>
                    <a:pt x="291" y="61"/>
                    <a:pt x="291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0" y="51"/>
                    <a:pt x="290" y="51"/>
                    <a:pt x="290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5" y="50"/>
                    <a:pt x="295" y="50"/>
                    <a:pt x="295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9" y="52"/>
                    <a:pt x="299" y="52"/>
                    <a:pt x="299" y="52"/>
                  </a:cubicBezTo>
                  <a:cubicBezTo>
                    <a:pt x="300" y="53"/>
                    <a:pt x="300" y="53"/>
                    <a:pt x="300" y="53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301" y="52"/>
                    <a:pt x="301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99" y="51"/>
                    <a:pt x="299" y="51"/>
                    <a:pt x="299" y="51"/>
                  </a:cubicBezTo>
                  <a:cubicBezTo>
                    <a:pt x="298" y="51"/>
                    <a:pt x="298" y="51"/>
                    <a:pt x="298" y="51"/>
                  </a:cubicBezTo>
                  <a:cubicBezTo>
                    <a:pt x="297" y="49"/>
                    <a:pt x="297" y="49"/>
                    <a:pt x="297" y="49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9" y="48"/>
                    <a:pt x="299" y="48"/>
                    <a:pt x="299" y="48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4"/>
                    <a:pt x="299" y="44"/>
                    <a:pt x="299" y="44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299" y="40"/>
                    <a:pt x="299" y="40"/>
                    <a:pt x="299" y="40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8"/>
                    <a:pt x="301" y="38"/>
                    <a:pt x="301" y="38"/>
                  </a:cubicBezTo>
                  <a:cubicBezTo>
                    <a:pt x="301" y="37"/>
                    <a:pt x="301" y="37"/>
                    <a:pt x="301" y="37"/>
                  </a:cubicBezTo>
                  <a:cubicBezTo>
                    <a:pt x="300" y="37"/>
                    <a:pt x="300" y="37"/>
                    <a:pt x="300" y="37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10" y="38"/>
                    <a:pt x="310" y="38"/>
                    <a:pt x="310" y="38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10" y="41"/>
                    <a:pt x="310" y="41"/>
                    <a:pt x="310" y="41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5" y="36"/>
                    <a:pt x="325" y="36"/>
                    <a:pt x="325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5"/>
                    <a:pt x="325" y="35"/>
                    <a:pt x="325" y="35"/>
                  </a:cubicBezTo>
                  <a:cubicBezTo>
                    <a:pt x="324" y="35"/>
                    <a:pt x="324" y="35"/>
                    <a:pt x="324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3" y="34"/>
                    <a:pt x="323" y="34"/>
                    <a:pt x="323" y="34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28" y="30"/>
                    <a:pt x="328" y="30"/>
                    <a:pt x="328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2" y="27"/>
                    <a:pt x="332" y="27"/>
                    <a:pt x="332" y="27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8" y="29"/>
                    <a:pt x="328" y="29"/>
                    <a:pt x="328" y="29"/>
                  </a:cubicBezTo>
                  <a:cubicBezTo>
                    <a:pt x="327" y="29"/>
                    <a:pt x="327" y="29"/>
                    <a:pt x="327" y="29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7" y="31"/>
                    <a:pt x="327" y="31"/>
                    <a:pt x="327" y="31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6" y="32"/>
                    <a:pt x="316" y="32"/>
                    <a:pt x="316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9"/>
                    <a:pt x="319" y="29"/>
                    <a:pt x="319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6" y="30"/>
                    <a:pt x="316" y="30"/>
                    <a:pt x="316" y="30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14" y="29"/>
                    <a:pt x="314" y="29"/>
                    <a:pt x="314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3" y="30"/>
                    <a:pt x="313" y="30"/>
                    <a:pt x="313" y="30"/>
                  </a:cubicBezTo>
                  <a:cubicBezTo>
                    <a:pt x="312" y="31"/>
                    <a:pt x="312" y="31"/>
                    <a:pt x="312" y="31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305" y="29"/>
                    <a:pt x="305" y="29"/>
                    <a:pt x="305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7" y="26"/>
                    <a:pt x="307" y="26"/>
                    <a:pt x="307" y="2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5" y="25"/>
                    <a:pt x="315" y="25"/>
                    <a:pt x="315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4"/>
                    <a:pt x="314" y="24"/>
                    <a:pt x="314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6" y="26"/>
                    <a:pt x="306" y="26"/>
                    <a:pt x="306" y="2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3"/>
                    <a:pt x="305" y="23"/>
                    <a:pt x="305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12" y="21"/>
                    <a:pt x="312" y="21"/>
                    <a:pt x="312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6" y="22"/>
                    <a:pt x="306" y="22"/>
                    <a:pt x="306" y="22"/>
                  </a:cubicBezTo>
                  <a:cubicBezTo>
                    <a:pt x="305" y="21"/>
                    <a:pt x="305" y="21"/>
                    <a:pt x="305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3" y="21"/>
                    <a:pt x="303" y="21"/>
                    <a:pt x="303" y="21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300" y="19"/>
                    <a:pt x="300" y="19"/>
                    <a:pt x="300" y="19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1" y="18"/>
                    <a:pt x="301" y="18"/>
                    <a:pt x="301" y="18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3" y="17"/>
                    <a:pt x="303" y="17"/>
                    <a:pt x="303" y="17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7" y="15"/>
                    <a:pt x="307" y="15"/>
                    <a:pt x="307" y="15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3" y="15"/>
                    <a:pt x="303" y="15"/>
                    <a:pt x="303" y="15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16"/>
                    <a:pt x="302" y="16"/>
                    <a:pt x="302" y="16"/>
                  </a:cubicBezTo>
                  <a:cubicBezTo>
                    <a:pt x="301" y="16"/>
                    <a:pt x="301" y="16"/>
                    <a:pt x="301" y="16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4" y="9"/>
                    <a:pt x="304" y="9"/>
                    <a:pt x="304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11"/>
                    <a:pt x="309" y="11"/>
                    <a:pt x="309" y="11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2" y="9"/>
                    <a:pt x="312" y="9"/>
                    <a:pt x="312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2"/>
                    <a:pt x="313" y="12"/>
                    <a:pt x="313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1"/>
                    <a:pt x="314" y="11"/>
                    <a:pt x="314" y="11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3"/>
                    <a:pt x="317" y="13"/>
                    <a:pt x="317" y="13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6"/>
                    <a:pt x="317" y="6"/>
                    <a:pt x="317" y="6"/>
                  </a:cubicBezTo>
                  <a:cubicBezTo>
                    <a:pt x="318" y="6"/>
                    <a:pt x="318" y="6"/>
                    <a:pt x="318" y="6"/>
                  </a:cubicBezTo>
                  <a:cubicBezTo>
                    <a:pt x="319" y="7"/>
                    <a:pt x="319" y="7"/>
                    <a:pt x="319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5"/>
                    <a:pt x="321" y="5"/>
                    <a:pt x="321" y="5"/>
                  </a:cubicBezTo>
                  <a:cubicBezTo>
                    <a:pt x="320" y="4"/>
                    <a:pt x="320" y="4"/>
                    <a:pt x="320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4"/>
                    <a:pt x="322" y="4"/>
                    <a:pt x="322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5" y="6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9" y="8"/>
                    <a:pt x="329" y="8"/>
                    <a:pt x="329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9" y="6"/>
                    <a:pt x="329" y="6"/>
                    <a:pt x="329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1" y="6"/>
                    <a:pt x="331" y="6"/>
                    <a:pt x="33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9"/>
                    <a:pt x="334" y="9"/>
                    <a:pt x="334" y="9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3"/>
                    <a:pt x="337" y="3"/>
                    <a:pt x="337" y="3"/>
                  </a:cubicBezTo>
                  <a:cubicBezTo>
                    <a:pt x="337" y="4"/>
                    <a:pt x="337" y="4"/>
                    <a:pt x="337" y="4"/>
                  </a:cubicBezTo>
                  <a:cubicBezTo>
                    <a:pt x="337" y="5"/>
                    <a:pt x="337" y="5"/>
                    <a:pt x="337" y="5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2" y="2"/>
                    <a:pt x="342" y="2"/>
                    <a:pt x="342" y="2"/>
                  </a:cubicBezTo>
                  <a:cubicBezTo>
                    <a:pt x="342" y="3"/>
                    <a:pt x="342" y="3"/>
                    <a:pt x="342" y="3"/>
                  </a:cubicBezTo>
                  <a:cubicBezTo>
                    <a:pt x="343" y="3"/>
                    <a:pt x="343" y="3"/>
                    <a:pt x="343" y="3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46" y="4"/>
                    <a:pt x="346" y="4"/>
                    <a:pt x="346" y="4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5" y="1"/>
                    <a:pt x="355" y="1"/>
                    <a:pt x="355" y="1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8" y="5"/>
                    <a:pt x="358" y="5"/>
                    <a:pt x="358" y="5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60" y="3"/>
                    <a:pt x="360" y="3"/>
                    <a:pt x="360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7" y="4"/>
                    <a:pt x="367" y="4"/>
                    <a:pt x="367" y="4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2" y="6"/>
                    <a:pt x="372" y="6"/>
                    <a:pt x="372" y="6"/>
                  </a:cubicBezTo>
                  <a:cubicBezTo>
                    <a:pt x="372" y="7"/>
                    <a:pt x="372" y="7"/>
                    <a:pt x="372" y="7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8"/>
                    <a:pt x="374" y="8"/>
                    <a:pt x="374" y="8"/>
                  </a:cubicBezTo>
                  <a:cubicBezTo>
                    <a:pt x="376" y="9"/>
                    <a:pt x="376" y="9"/>
                    <a:pt x="376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5" y="10"/>
                    <a:pt x="375" y="10"/>
                    <a:pt x="375" y="10"/>
                  </a:cubicBezTo>
                  <a:cubicBezTo>
                    <a:pt x="374" y="11"/>
                    <a:pt x="374" y="11"/>
                    <a:pt x="374" y="11"/>
                  </a:cubicBezTo>
                  <a:cubicBezTo>
                    <a:pt x="373" y="12"/>
                    <a:pt x="373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1" y="12"/>
                    <a:pt x="371" y="12"/>
                    <a:pt x="371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69" y="13"/>
                    <a:pt x="369" y="13"/>
                    <a:pt x="369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73" y="13"/>
                    <a:pt x="373" y="13"/>
                    <a:pt x="373" y="13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4" y="12"/>
                    <a:pt x="374" y="12"/>
                    <a:pt x="374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2"/>
                    <a:pt x="378" y="12"/>
                    <a:pt x="378" y="12"/>
                  </a:cubicBezTo>
                  <a:cubicBezTo>
                    <a:pt x="378" y="13"/>
                    <a:pt x="378" y="13"/>
                    <a:pt x="378" y="13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2" y="12"/>
                    <a:pt x="382" y="12"/>
                    <a:pt x="382" y="12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82" y="16"/>
                    <a:pt x="382" y="16"/>
                    <a:pt x="382" y="16"/>
                  </a:cubicBezTo>
                  <a:cubicBezTo>
                    <a:pt x="382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0"/>
                    <a:pt x="385" y="20"/>
                    <a:pt x="385" y="20"/>
                  </a:cubicBezTo>
                  <a:cubicBezTo>
                    <a:pt x="385" y="22"/>
                    <a:pt x="385" y="22"/>
                    <a:pt x="385" y="2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0" y="25"/>
                    <a:pt x="380" y="25"/>
                    <a:pt x="380" y="25"/>
                  </a:cubicBezTo>
                  <a:cubicBezTo>
                    <a:pt x="380" y="26"/>
                    <a:pt x="380" y="26"/>
                    <a:pt x="380" y="26"/>
                  </a:cubicBezTo>
                  <a:cubicBezTo>
                    <a:pt x="379" y="26"/>
                    <a:pt x="379" y="26"/>
                    <a:pt x="379" y="26"/>
                  </a:cubicBezTo>
                  <a:cubicBezTo>
                    <a:pt x="377" y="27"/>
                    <a:pt x="377" y="27"/>
                    <a:pt x="377" y="27"/>
                  </a:cubicBezTo>
                  <a:cubicBezTo>
                    <a:pt x="376" y="28"/>
                    <a:pt x="376" y="28"/>
                    <a:pt x="376" y="28"/>
                  </a:cubicBezTo>
                  <a:cubicBezTo>
                    <a:pt x="375" y="28"/>
                    <a:pt x="375" y="28"/>
                    <a:pt x="375" y="28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29"/>
                    <a:pt x="372" y="29"/>
                    <a:pt x="372" y="29"/>
                  </a:cubicBezTo>
                  <a:cubicBezTo>
                    <a:pt x="372" y="28"/>
                    <a:pt x="372" y="28"/>
                    <a:pt x="372" y="28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2" y="27"/>
                    <a:pt x="362" y="27"/>
                    <a:pt x="362" y="27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65" y="30"/>
                    <a:pt x="365" y="30"/>
                    <a:pt x="365" y="30"/>
                  </a:cubicBezTo>
                  <a:cubicBezTo>
                    <a:pt x="361" y="32"/>
                    <a:pt x="361" y="32"/>
                    <a:pt x="361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2" y="33"/>
                    <a:pt x="352" y="33"/>
                    <a:pt x="352" y="33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3" y="33"/>
                    <a:pt x="353" y="33"/>
                    <a:pt x="353" y="33"/>
                  </a:cubicBezTo>
                  <a:cubicBezTo>
                    <a:pt x="354" y="33"/>
                    <a:pt x="354" y="33"/>
                    <a:pt x="354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8" y="33"/>
                    <a:pt x="358" y="33"/>
                    <a:pt x="358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4" y="32"/>
                    <a:pt x="364" y="32"/>
                    <a:pt x="364" y="32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68" y="31"/>
                    <a:pt x="368" y="31"/>
                    <a:pt x="368" y="31"/>
                  </a:cubicBezTo>
                  <a:cubicBezTo>
                    <a:pt x="369" y="31"/>
                    <a:pt x="369" y="31"/>
                    <a:pt x="369" y="31"/>
                  </a:cubicBezTo>
                  <a:cubicBezTo>
                    <a:pt x="369" y="32"/>
                    <a:pt x="369" y="32"/>
                    <a:pt x="369" y="32"/>
                  </a:cubicBezTo>
                  <a:cubicBezTo>
                    <a:pt x="368" y="33"/>
                    <a:pt x="368" y="33"/>
                    <a:pt x="368" y="33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3" y="36"/>
                    <a:pt x="363" y="36"/>
                    <a:pt x="363" y="36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8" y="37"/>
                    <a:pt x="358" y="37"/>
                    <a:pt x="358" y="37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1"/>
                    <a:pt x="350" y="41"/>
                    <a:pt x="350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43"/>
                    <a:pt x="347" y="43"/>
                    <a:pt x="347" y="43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5" y="45"/>
                    <a:pt x="345" y="45"/>
                    <a:pt x="345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39" y="50"/>
                    <a:pt x="339" y="50"/>
                    <a:pt x="33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2" y="50"/>
                    <a:pt x="332" y="50"/>
                    <a:pt x="332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325" y="49"/>
                    <a:pt x="325" y="49"/>
                    <a:pt x="325" y="49"/>
                  </a:cubicBezTo>
                  <a:cubicBezTo>
                    <a:pt x="325" y="48"/>
                    <a:pt x="325" y="48"/>
                    <a:pt x="325" y="48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50"/>
                    <a:pt x="319" y="50"/>
                    <a:pt x="319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51"/>
                    <a:pt x="320" y="51"/>
                    <a:pt x="320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5"/>
                    <a:pt x="326" y="55"/>
                    <a:pt x="326" y="55"/>
                  </a:cubicBezTo>
                  <a:cubicBezTo>
                    <a:pt x="325" y="55"/>
                    <a:pt x="325" y="55"/>
                    <a:pt x="325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2" y="52"/>
                    <a:pt x="322" y="52"/>
                    <a:pt x="322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9" y="51"/>
                    <a:pt x="319" y="51"/>
                    <a:pt x="319" y="51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7" y="52"/>
                    <a:pt x="317" y="52"/>
                    <a:pt x="317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3" y="55"/>
                    <a:pt x="323" y="55"/>
                    <a:pt x="323" y="55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1" y="63"/>
                    <a:pt x="321" y="63"/>
                  </a:cubicBezTo>
                  <a:cubicBezTo>
                    <a:pt x="321" y="64"/>
                    <a:pt x="321" y="64"/>
                    <a:pt x="321" y="6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7" y="64"/>
                    <a:pt x="317" y="64"/>
                    <a:pt x="317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8" y="66"/>
                    <a:pt x="318" y="66"/>
                    <a:pt x="318" y="66"/>
                  </a:cubicBezTo>
                  <a:cubicBezTo>
                    <a:pt x="317" y="66"/>
                    <a:pt x="317" y="66"/>
                    <a:pt x="317" y="66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6"/>
                    <a:pt x="315" y="66"/>
                    <a:pt x="315" y="66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07" y="71"/>
                    <a:pt x="307" y="71"/>
                    <a:pt x="307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2"/>
                    <a:pt x="306" y="72"/>
                    <a:pt x="306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2"/>
                    <a:pt x="301" y="72"/>
                    <a:pt x="301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6" y="69"/>
                    <a:pt x="296" y="69"/>
                    <a:pt x="296" y="69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5"/>
                    <a:pt x="301" y="75"/>
                    <a:pt x="301" y="75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00" y="82"/>
                    <a:pt x="300" y="82"/>
                    <a:pt x="300" y="82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5" y="83"/>
                    <a:pt x="295" y="83"/>
                    <a:pt x="295" y="83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4"/>
                    <a:pt x="292" y="84"/>
                    <a:pt x="292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92" y="81"/>
                    <a:pt x="292" y="81"/>
                    <a:pt x="292" y="81"/>
                  </a:cubicBezTo>
                  <a:cubicBezTo>
                    <a:pt x="291" y="80"/>
                    <a:pt x="291" y="80"/>
                    <a:pt x="291" y="80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89" y="78"/>
                    <a:pt x="289" y="78"/>
                    <a:pt x="289" y="78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5" y="77"/>
                    <a:pt x="285" y="77"/>
                    <a:pt x="285" y="77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4" y="80"/>
                    <a:pt x="284" y="80"/>
                    <a:pt x="284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lose/>
                  <a:moveTo>
                    <a:pt x="304" y="198"/>
                  </a:moveTo>
                  <a:cubicBezTo>
                    <a:pt x="304" y="199"/>
                    <a:pt x="304" y="199"/>
                    <a:pt x="304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5" y="200"/>
                    <a:pt x="305" y="200"/>
                    <a:pt x="305" y="200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4" y="198"/>
                    <a:pt x="304" y="198"/>
                    <a:pt x="304" y="198"/>
                  </a:cubicBezTo>
                  <a:close/>
                  <a:moveTo>
                    <a:pt x="303" y="194"/>
                  </a:moveTo>
                  <a:cubicBezTo>
                    <a:pt x="303" y="193"/>
                    <a:pt x="303" y="193"/>
                    <a:pt x="303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4"/>
                    <a:pt x="304" y="194"/>
                    <a:pt x="304" y="194"/>
                  </a:cubicBezTo>
                  <a:cubicBezTo>
                    <a:pt x="303" y="194"/>
                    <a:pt x="303" y="194"/>
                    <a:pt x="303" y="194"/>
                  </a:cubicBezTo>
                  <a:close/>
                  <a:moveTo>
                    <a:pt x="302" y="191"/>
                  </a:moveTo>
                  <a:cubicBezTo>
                    <a:pt x="303" y="190"/>
                    <a:pt x="303" y="190"/>
                    <a:pt x="303" y="190"/>
                  </a:cubicBezTo>
                  <a:cubicBezTo>
                    <a:pt x="303" y="190"/>
                    <a:pt x="303" y="190"/>
                    <a:pt x="303" y="190"/>
                  </a:cubicBezTo>
                  <a:cubicBezTo>
                    <a:pt x="304" y="190"/>
                    <a:pt x="304" y="190"/>
                    <a:pt x="304" y="190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2" y="191"/>
                    <a:pt x="302" y="191"/>
                  </a:cubicBezTo>
                  <a:close/>
                  <a:moveTo>
                    <a:pt x="295" y="131"/>
                  </a:moveTo>
                  <a:cubicBezTo>
                    <a:pt x="295" y="131"/>
                    <a:pt x="295" y="131"/>
                    <a:pt x="295" y="131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1"/>
                    <a:pt x="295" y="131"/>
                    <a:pt x="295" y="131"/>
                  </a:cubicBezTo>
                  <a:cubicBezTo>
                    <a:pt x="295" y="131"/>
                    <a:pt x="295" y="131"/>
                    <a:pt x="295" y="131"/>
                  </a:cubicBezTo>
                  <a:close/>
                  <a:moveTo>
                    <a:pt x="296" y="132"/>
                  </a:moveTo>
                  <a:cubicBezTo>
                    <a:pt x="296" y="131"/>
                    <a:pt x="296" y="131"/>
                    <a:pt x="296" y="131"/>
                  </a:cubicBezTo>
                  <a:cubicBezTo>
                    <a:pt x="296" y="131"/>
                    <a:pt x="296" y="131"/>
                    <a:pt x="296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295" y="134"/>
                  </a:moveTo>
                  <a:cubicBezTo>
                    <a:pt x="295" y="133"/>
                    <a:pt x="295" y="133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4"/>
                    <a:pt x="295" y="134"/>
                    <a:pt x="295" y="134"/>
                  </a:cubicBezTo>
                  <a:close/>
                  <a:moveTo>
                    <a:pt x="308" y="152"/>
                  </a:moveTo>
                  <a:cubicBezTo>
                    <a:pt x="309" y="151"/>
                    <a:pt x="309" y="151"/>
                    <a:pt x="309" y="151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8" y="152"/>
                    <a:pt x="308" y="152"/>
                    <a:pt x="308" y="152"/>
                  </a:cubicBezTo>
                  <a:cubicBezTo>
                    <a:pt x="308" y="152"/>
                    <a:pt x="308" y="152"/>
                    <a:pt x="308" y="152"/>
                  </a:cubicBezTo>
                  <a:close/>
                  <a:moveTo>
                    <a:pt x="307" y="152"/>
                  </a:moveTo>
                  <a:cubicBezTo>
                    <a:pt x="307" y="151"/>
                    <a:pt x="307" y="151"/>
                    <a:pt x="307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lose/>
                  <a:moveTo>
                    <a:pt x="304" y="160"/>
                  </a:move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4" y="160"/>
                    <a:pt x="304" y="160"/>
                    <a:pt x="304" y="160"/>
                  </a:cubicBezTo>
                  <a:close/>
                  <a:moveTo>
                    <a:pt x="308" y="163"/>
                  </a:moveTo>
                  <a:cubicBezTo>
                    <a:pt x="308" y="164"/>
                    <a:pt x="308" y="164"/>
                    <a:pt x="308" y="164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lose/>
                  <a:moveTo>
                    <a:pt x="315" y="170"/>
                  </a:moveTo>
                  <a:cubicBezTo>
                    <a:pt x="314" y="169"/>
                    <a:pt x="314" y="169"/>
                    <a:pt x="314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0"/>
                    <a:pt x="315" y="170"/>
                    <a:pt x="315" y="170"/>
                  </a:cubicBezTo>
                  <a:close/>
                  <a:moveTo>
                    <a:pt x="318" y="173"/>
                  </a:moveTo>
                  <a:cubicBezTo>
                    <a:pt x="318" y="173"/>
                    <a:pt x="318" y="173"/>
                    <a:pt x="318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18" y="173"/>
                    <a:pt x="318" y="173"/>
                    <a:pt x="318" y="173"/>
                  </a:cubicBezTo>
                  <a:close/>
                  <a:moveTo>
                    <a:pt x="293" y="88"/>
                  </a:moveTo>
                  <a:cubicBezTo>
                    <a:pt x="293" y="87"/>
                    <a:pt x="293" y="87"/>
                    <a:pt x="293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6"/>
                    <a:pt x="294" y="86"/>
                    <a:pt x="294" y="86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8"/>
                    <a:pt x="293" y="88"/>
                    <a:pt x="293" y="88"/>
                  </a:cubicBezTo>
                  <a:close/>
                  <a:moveTo>
                    <a:pt x="289" y="84"/>
                  </a:moveTo>
                  <a:cubicBezTo>
                    <a:pt x="289" y="84"/>
                    <a:pt x="289" y="84"/>
                    <a:pt x="289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89" y="84"/>
                    <a:pt x="289" y="84"/>
                  </a:cubicBezTo>
                  <a:close/>
                  <a:moveTo>
                    <a:pt x="265" y="74"/>
                  </a:moveTo>
                  <a:cubicBezTo>
                    <a:pt x="264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2"/>
                    <a:pt x="264" y="72"/>
                    <a:pt x="264" y="72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6" y="71"/>
                    <a:pt x="266" y="71"/>
                    <a:pt x="266" y="71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5" y="74"/>
                    <a:pt x="265" y="74"/>
                    <a:pt x="265" y="74"/>
                  </a:cubicBezTo>
                  <a:close/>
                  <a:moveTo>
                    <a:pt x="265" y="30"/>
                  </a:moveTo>
                  <a:cubicBezTo>
                    <a:pt x="266" y="29"/>
                    <a:pt x="266" y="29"/>
                    <a:pt x="266" y="2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24"/>
                    <a:pt x="266" y="24"/>
                    <a:pt x="266" y="24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3" y="26"/>
                    <a:pt x="263" y="26"/>
                    <a:pt x="263" y="26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4" y="28"/>
                    <a:pt x="264" y="28"/>
                    <a:pt x="264" y="28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30"/>
                    <a:pt x="265" y="30"/>
                    <a:pt x="265" y="30"/>
                  </a:cubicBezTo>
                  <a:close/>
                  <a:moveTo>
                    <a:pt x="253" y="54"/>
                  </a:moveTo>
                  <a:cubicBezTo>
                    <a:pt x="253" y="53"/>
                    <a:pt x="253" y="53"/>
                    <a:pt x="253" y="5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8" y="41"/>
                    <a:pt x="258" y="41"/>
                    <a:pt x="258" y="41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54"/>
                    <a:pt x="255" y="54"/>
                    <a:pt x="255" y="54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3" y="54"/>
                    <a:pt x="253" y="54"/>
                    <a:pt x="253" y="54"/>
                  </a:cubicBezTo>
                  <a:close/>
                  <a:moveTo>
                    <a:pt x="264" y="53"/>
                  </a:moveTo>
                  <a:cubicBezTo>
                    <a:pt x="264" y="53"/>
                    <a:pt x="264" y="53"/>
                    <a:pt x="264" y="53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4" y="53"/>
                    <a:pt x="264" y="53"/>
                    <a:pt x="264" y="53"/>
                  </a:cubicBezTo>
                  <a:close/>
                  <a:moveTo>
                    <a:pt x="267" y="65"/>
                  </a:moveTo>
                  <a:cubicBezTo>
                    <a:pt x="267" y="66"/>
                    <a:pt x="267" y="66"/>
                    <a:pt x="267" y="66"/>
                  </a:cubicBezTo>
                  <a:cubicBezTo>
                    <a:pt x="268" y="66"/>
                    <a:pt x="268" y="66"/>
                    <a:pt x="268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0" y="66"/>
                    <a:pt x="270" y="66"/>
                    <a:pt x="270" y="66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5"/>
                    <a:pt x="267" y="65"/>
                    <a:pt x="267" y="65"/>
                  </a:cubicBezTo>
                  <a:close/>
                  <a:moveTo>
                    <a:pt x="266" y="65"/>
                  </a:move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6" y="65"/>
                    <a:pt x="266" y="65"/>
                    <a:pt x="266" y="65"/>
                  </a:cubicBezTo>
                  <a:close/>
                  <a:moveTo>
                    <a:pt x="253" y="59"/>
                  </a:moveTo>
                  <a:cubicBezTo>
                    <a:pt x="253" y="58"/>
                    <a:pt x="253" y="58"/>
                    <a:pt x="253" y="58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0" y="62"/>
                    <a:pt x="260" y="62"/>
                    <a:pt x="260" y="62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lose/>
                  <a:moveTo>
                    <a:pt x="242" y="46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lose/>
                  <a:moveTo>
                    <a:pt x="243" y="50"/>
                  </a:moveTo>
                  <a:cubicBezTo>
                    <a:pt x="243" y="52"/>
                    <a:pt x="243" y="52"/>
                    <a:pt x="243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6" y="53"/>
                    <a:pt x="246" y="53"/>
                    <a:pt x="246" y="53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0"/>
                    <a:pt x="249" y="50"/>
                    <a:pt x="249" y="50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8"/>
                    <a:pt x="249" y="48"/>
                    <a:pt x="249" y="48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3" y="40"/>
                    <a:pt x="253" y="40"/>
                    <a:pt x="253" y="40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5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8"/>
                    <a:pt x="242" y="38"/>
                    <a:pt x="242" y="38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7" y="38"/>
                    <a:pt x="237" y="38"/>
                    <a:pt x="237" y="38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3" y="50"/>
                    <a:pt x="243" y="50"/>
                    <a:pt x="243" y="50"/>
                  </a:cubicBezTo>
                  <a:close/>
                  <a:moveTo>
                    <a:pt x="238" y="44"/>
                  </a:moveTo>
                  <a:cubicBezTo>
                    <a:pt x="238" y="44"/>
                    <a:pt x="238" y="44"/>
                    <a:pt x="238" y="44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44"/>
                    <a:pt x="238" y="44"/>
                    <a:pt x="238" y="44"/>
                  </a:cubicBezTo>
                  <a:close/>
                  <a:moveTo>
                    <a:pt x="236" y="49"/>
                  </a:moveTo>
                  <a:cubicBezTo>
                    <a:pt x="237" y="48"/>
                    <a:pt x="237" y="48"/>
                    <a:pt x="23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6" y="49"/>
                    <a:pt x="236" y="49"/>
                    <a:pt x="236" y="49"/>
                  </a:cubicBezTo>
                  <a:close/>
                  <a:moveTo>
                    <a:pt x="225" y="56"/>
                  </a:moveTo>
                  <a:cubicBezTo>
                    <a:pt x="226" y="55"/>
                    <a:pt x="226" y="55"/>
                    <a:pt x="226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6"/>
                    <a:pt x="227" y="56"/>
                    <a:pt x="227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lose/>
                  <a:moveTo>
                    <a:pt x="224" y="55"/>
                  </a:moveTo>
                  <a:cubicBezTo>
                    <a:pt x="224" y="54"/>
                    <a:pt x="224" y="54"/>
                    <a:pt x="224" y="54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4" y="55"/>
                    <a:pt x="224" y="55"/>
                    <a:pt x="224" y="55"/>
                  </a:cubicBezTo>
                  <a:close/>
                  <a:moveTo>
                    <a:pt x="214" y="36"/>
                  </a:moveTo>
                  <a:cubicBezTo>
                    <a:pt x="214" y="36"/>
                    <a:pt x="214" y="36"/>
                    <a:pt x="214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5" y="31"/>
                    <a:pt x="215" y="31"/>
                    <a:pt x="215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2" y="31"/>
                    <a:pt x="222" y="31"/>
                    <a:pt x="222" y="31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4" y="36"/>
                    <a:pt x="214" y="36"/>
                    <a:pt x="214" y="36"/>
                  </a:cubicBezTo>
                  <a:close/>
                  <a:moveTo>
                    <a:pt x="202" y="42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lose/>
                  <a:moveTo>
                    <a:pt x="201" y="40"/>
                  </a:moveTo>
                  <a:cubicBezTo>
                    <a:pt x="201" y="40"/>
                    <a:pt x="201" y="40"/>
                    <a:pt x="201" y="4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1" y="40"/>
                    <a:pt x="201" y="40"/>
                    <a:pt x="201" y="40"/>
                  </a:cubicBezTo>
                  <a:close/>
                  <a:moveTo>
                    <a:pt x="276" y="99"/>
                  </a:moveTo>
                  <a:cubicBezTo>
                    <a:pt x="277" y="99"/>
                    <a:pt x="277" y="99"/>
                    <a:pt x="277" y="99"/>
                  </a:cubicBezTo>
                  <a:cubicBezTo>
                    <a:pt x="277" y="99"/>
                    <a:pt x="277" y="99"/>
                    <a:pt x="277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99"/>
                    <a:pt x="282" y="99"/>
                    <a:pt x="282" y="99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98"/>
                    <a:pt x="286" y="98"/>
                    <a:pt x="286" y="98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4"/>
                    <a:pt x="286" y="94"/>
                    <a:pt x="286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1" y="91"/>
                    <a:pt x="291" y="91"/>
                    <a:pt x="291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90" y="89"/>
                    <a:pt x="290" y="89"/>
                    <a:pt x="290" y="89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7"/>
                    <a:pt x="287" y="87"/>
                    <a:pt x="287" y="8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7" y="85"/>
                    <a:pt x="277" y="85"/>
                    <a:pt x="277" y="85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2" y="86"/>
                    <a:pt x="272" y="86"/>
                    <a:pt x="272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7"/>
                    <a:pt x="267" y="87"/>
                    <a:pt x="267" y="87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3"/>
                    <a:pt x="264" y="83"/>
                    <a:pt x="264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2" y="85"/>
                    <a:pt x="262" y="85"/>
                    <a:pt x="262" y="85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2" y="82"/>
                    <a:pt x="262" y="82"/>
                    <a:pt x="262" y="82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8" y="78"/>
                    <a:pt x="258" y="78"/>
                    <a:pt x="258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4" y="66"/>
                    <a:pt x="254" y="66"/>
                    <a:pt x="254" y="66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4"/>
                    <a:pt x="247" y="64"/>
                    <a:pt x="247" y="6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2" y="74"/>
                    <a:pt x="252" y="74"/>
                    <a:pt x="252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4" y="76"/>
                    <a:pt x="254" y="76"/>
                    <a:pt x="254" y="76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6"/>
                    <a:pt x="249" y="86"/>
                    <a:pt x="249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5"/>
                    <a:pt x="261" y="95"/>
                    <a:pt x="261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6"/>
                    <a:pt x="269" y="96"/>
                    <a:pt x="269" y="96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271" y="98"/>
                    <a:pt x="271" y="98"/>
                    <a:pt x="271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98"/>
                    <a:pt x="274" y="98"/>
                    <a:pt x="274" y="98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99"/>
                    <a:pt x="276" y="99"/>
                    <a:pt x="276" y="99"/>
                  </a:cubicBezTo>
                  <a:close/>
                  <a:moveTo>
                    <a:pt x="245" y="62"/>
                  </a:move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lose/>
                  <a:moveTo>
                    <a:pt x="244" y="67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244" y="67"/>
                    <a:pt x="244" y="67"/>
                  </a:cubicBezTo>
                  <a:close/>
                  <a:moveTo>
                    <a:pt x="222" y="74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2" y="74"/>
                    <a:pt x="222" y="74"/>
                    <a:pt x="222" y="74"/>
                  </a:cubicBezTo>
                  <a:close/>
                  <a:moveTo>
                    <a:pt x="236" y="62"/>
                  </a:moveTo>
                  <a:cubicBezTo>
                    <a:pt x="236" y="62"/>
                    <a:pt x="236" y="62"/>
                    <a:pt x="236" y="62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6" y="62"/>
                    <a:pt x="236" y="62"/>
                    <a:pt x="236" y="62"/>
                  </a:cubicBezTo>
                  <a:close/>
                  <a:moveTo>
                    <a:pt x="230" y="62"/>
                  </a:moveTo>
                  <a:cubicBezTo>
                    <a:pt x="230" y="63"/>
                    <a:pt x="230" y="63"/>
                    <a:pt x="230" y="63"/>
                  </a:cubicBezTo>
                  <a:cubicBezTo>
                    <a:pt x="230" y="63"/>
                    <a:pt x="230" y="63"/>
                    <a:pt x="230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2"/>
                    <a:pt x="233" y="62"/>
                    <a:pt x="233" y="62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lose/>
                  <a:moveTo>
                    <a:pt x="223" y="65"/>
                  </a:moveTo>
                  <a:cubicBezTo>
                    <a:pt x="222" y="64"/>
                    <a:pt x="222" y="64"/>
                    <a:pt x="222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3"/>
                    <a:pt x="220" y="63"/>
                    <a:pt x="220" y="63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3" y="64"/>
                    <a:pt x="223" y="64"/>
                    <a:pt x="223" y="64"/>
                  </a:cubicBezTo>
                  <a:cubicBezTo>
                    <a:pt x="223" y="65"/>
                    <a:pt x="223" y="65"/>
                    <a:pt x="223" y="65"/>
                  </a:cubicBezTo>
                  <a:close/>
                  <a:moveTo>
                    <a:pt x="222" y="67"/>
                  </a:moveTo>
                  <a:cubicBezTo>
                    <a:pt x="223" y="68"/>
                    <a:pt x="223" y="68"/>
                    <a:pt x="223" y="68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2" y="67"/>
                    <a:pt x="222" y="67"/>
                    <a:pt x="222" y="67"/>
                  </a:cubicBezTo>
                  <a:close/>
                  <a:moveTo>
                    <a:pt x="218" y="69"/>
                  </a:moveTo>
                  <a:cubicBezTo>
                    <a:pt x="220" y="69"/>
                    <a:pt x="220" y="69"/>
                    <a:pt x="220" y="6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69"/>
                    <a:pt x="218" y="69"/>
                    <a:pt x="218" y="69"/>
                  </a:cubicBezTo>
                  <a:close/>
                  <a:moveTo>
                    <a:pt x="218" y="71"/>
                  </a:moveTo>
                  <a:cubicBezTo>
                    <a:pt x="219" y="70"/>
                    <a:pt x="219" y="70"/>
                    <a:pt x="219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0" y="71"/>
                    <a:pt x="220" y="71"/>
                    <a:pt x="220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lose/>
                  <a:moveTo>
                    <a:pt x="197" y="47"/>
                  </a:move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191" y="49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lose/>
                  <a:moveTo>
                    <a:pt x="160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lose/>
                  <a:moveTo>
                    <a:pt x="163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lose/>
                  <a:moveTo>
                    <a:pt x="165" y="53"/>
                  </a:moveTo>
                  <a:cubicBezTo>
                    <a:pt x="165" y="53"/>
                    <a:pt x="165" y="53"/>
                    <a:pt x="165" y="53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4" y="40"/>
                    <a:pt x="194" y="40"/>
                    <a:pt x="194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lose/>
                  <a:moveTo>
                    <a:pt x="250" y="98"/>
                  </a:moveTo>
                  <a:cubicBezTo>
                    <a:pt x="250" y="98"/>
                    <a:pt x="250" y="98"/>
                    <a:pt x="250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8"/>
                    <a:pt x="250" y="98"/>
                    <a:pt x="250" y="98"/>
                  </a:cubicBezTo>
                  <a:close/>
                  <a:moveTo>
                    <a:pt x="240" y="81"/>
                  </a:moveTo>
                  <a:cubicBezTo>
                    <a:pt x="239" y="80"/>
                    <a:pt x="239" y="80"/>
                    <a:pt x="239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3"/>
                    <a:pt x="238" y="83"/>
                    <a:pt x="238" y="83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4" y="86"/>
                    <a:pt x="244" y="86"/>
                    <a:pt x="244" y="86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3" y="79"/>
                    <a:pt x="243" y="79"/>
                    <a:pt x="243" y="79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5" y="74"/>
                  </a:move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6" y="74"/>
                    <a:pt x="246" y="74"/>
                    <a:pt x="245" y="74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5" y="78"/>
                    <a:pt x="244" y="78"/>
                    <a:pt x="244" y="78"/>
                  </a:cubicBezTo>
                  <a:close/>
                  <a:moveTo>
                    <a:pt x="238" y="77"/>
                  </a:moveTo>
                  <a:cubicBezTo>
                    <a:pt x="238" y="76"/>
                    <a:pt x="238" y="76"/>
                    <a:pt x="238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8" y="77"/>
                    <a:pt x="238" y="77"/>
                  </a:cubicBezTo>
                  <a:close/>
                  <a:moveTo>
                    <a:pt x="237" y="78"/>
                  </a:move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8"/>
                    <a:pt x="237" y="78"/>
                    <a:pt x="237" y="78"/>
                  </a:cubicBezTo>
                  <a:close/>
                  <a:moveTo>
                    <a:pt x="238" y="79"/>
                  </a:move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lose/>
                  <a:moveTo>
                    <a:pt x="236" y="80"/>
                  </a:moveTo>
                  <a:cubicBezTo>
                    <a:pt x="236" y="80"/>
                    <a:pt x="236" y="80"/>
                    <a:pt x="236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8"/>
                    <a:pt x="236" y="78"/>
                    <a:pt x="236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lose/>
                  <a:moveTo>
                    <a:pt x="234" y="81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1"/>
                    <a:pt x="234" y="81"/>
                    <a:pt x="234" y="81"/>
                  </a:cubicBezTo>
                  <a:close/>
                  <a:moveTo>
                    <a:pt x="225" y="82"/>
                  </a:moveTo>
                  <a:cubicBezTo>
                    <a:pt x="224" y="81"/>
                    <a:pt x="224" y="81"/>
                    <a:pt x="224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8" y="75"/>
                    <a:pt x="228" y="75"/>
                    <a:pt x="228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70"/>
                    <a:pt x="232" y="70"/>
                    <a:pt x="232" y="70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6"/>
                    <a:pt x="231" y="66"/>
                    <a:pt x="231" y="66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39" y="71"/>
                    <a:pt x="239" y="71"/>
                    <a:pt x="239" y="71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6" y="82"/>
                    <a:pt x="226" y="82"/>
                    <a:pt x="226" y="82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2"/>
                    <a:pt x="225" y="82"/>
                    <a:pt x="225" y="82"/>
                  </a:cubicBezTo>
                  <a:close/>
                  <a:moveTo>
                    <a:pt x="167" y="60"/>
                  </a:moveTo>
                  <a:cubicBezTo>
                    <a:pt x="167" y="59"/>
                    <a:pt x="167" y="59"/>
                    <a:pt x="167" y="59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7" y="60"/>
                  </a:cubicBezTo>
                  <a:close/>
                  <a:moveTo>
                    <a:pt x="210" y="76"/>
                  </a:moveTo>
                  <a:cubicBezTo>
                    <a:pt x="210" y="76"/>
                    <a:pt x="210" y="76"/>
                    <a:pt x="210" y="76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10" y="76"/>
                    <a:pt x="210" y="76"/>
                    <a:pt x="210" y="76"/>
                  </a:cubicBezTo>
                  <a:close/>
                  <a:moveTo>
                    <a:pt x="176" y="75"/>
                  </a:moveTo>
                  <a:cubicBezTo>
                    <a:pt x="176" y="74"/>
                    <a:pt x="176" y="74"/>
                    <a:pt x="176" y="74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7" y="72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7"/>
                    <a:pt x="190" y="57"/>
                    <a:pt x="190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7"/>
                    <a:pt x="196" y="67"/>
                    <a:pt x="196" y="67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68"/>
                    <a:pt x="199" y="68"/>
                    <a:pt x="199" y="68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2" y="65"/>
                    <a:pt x="212" y="65"/>
                    <a:pt x="212" y="65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5"/>
                    <a:pt x="176" y="75"/>
                    <a:pt x="176" y="75"/>
                  </a:cubicBezTo>
                  <a:close/>
                  <a:moveTo>
                    <a:pt x="123" y="10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lose/>
                  <a:moveTo>
                    <a:pt x="236" y="88"/>
                  </a:moveTo>
                  <a:cubicBezTo>
                    <a:pt x="236" y="88"/>
                    <a:pt x="236" y="88"/>
                    <a:pt x="236" y="88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6" y="88"/>
                    <a:pt x="236" y="88"/>
                    <a:pt x="236" y="88"/>
                  </a:cubicBezTo>
                  <a:close/>
                  <a:moveTo>
                    <a:pt x="227" y="88"/>
                  </a:moveTo>
                  <a:cubicBezTo>
                    <a:pt x="227" y="87"/>
                    <a:pt x="227" y="87"/>
                    <a:pt x="22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7" y="88"/>
                    <a:pt x="227" y="88"/>
                    <a:pt x="227" y="88"/>
                  </a:cubicBezTo>
                  <a:close/>
                  <a:moveTo>
                    <a:pt x="218" y="92"/>
                  </a:moveTo>
                  <a:cubicBezTo>
                    <a:pt x="219" y="93"/>
                    <a:pt x="219" y="93"/>
                    <a:pt x="219" y="93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3"/>
                    <a:pt x="223" y="93"/>
                    <a:pt x="223" y="93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1" y="92"/>
                    <a:pt x="221" y="92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3" y="12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lose/>
                  <a:moveTo>
                    <a:pt x="208" y="120"/>
                  </a:moveTo>
                  <a:cubicBezTo>
                    <a:pt x="208" y="119"/>
                    <a:pt x="208" y="119"/>
                    <a:pt x="208" y="119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7" y="115"/>
                    <a:pt x="207" y="115"/>
                    <a:pt x="207" y="115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3"/>
                    <a:pt x="207" y="113"/>
                    <a:pt x="207" y="113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3"/>
                    <a:pt x="211" y="103"/>
                    <a:pt x="211" y="103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4" y="101"/>
                    <a:pt x="214" y="101"/>
                    <a:pt x="214" y="101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2" y="99"/>
                    <a:pt x="212" y="99"/>
                    <a:pt x="212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5" y="94"/>
                    <a:pt x="215" y="94"/>
                    <a:pt x="215" y="94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2"/>
                    <a:pt x="216" y="92"/>
                    <a:pt x="216" y="92"/>
                  </a:cubicBezTo>
                  <a:cubicBezTo>
                    <a:pt x="217" y="92"/>
                    <a:pt x="217" y="92"/>
                    <a:pt x="217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7"/>
                    <a:pt x="226" y="97"/>
                    <a:pt x="226" y="97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8" y="103"/>
                    <a:pt x="218" y="103"/>
                    <a:pt x="218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2" y="109"/>
                    <a:pt x="222" y="109"/>
                    <a:pt x="222" y="109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18" y="113"/>
                    <a:pt x="218" y="113"/>
                    <a:pt x="218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6" y="115"/>
                    <a:pt x="216" y="115"/>
                    <a:pt x="216" y="115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1" y="116"/>
                    <a:pt x="211" y="116"/>
                    <a:pt x="211" y="116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19"/>
                    <a:pt x="208" y="120"/>
                    <a:pt x="208" y="120"/>
                  </a:cubicBezTo>
                  <a:close/>
                  <a:moveTo>
                    <a:pt x="223" y="101"/>
                  </a:move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lose/>
                  <a:moveTo>
                    <a:pt x="222" y="104"/>
                  </a:moveTo>
                  <a:cubicBezTo>
                    <a:pt x="223" y="104"/>
                    <a:pt x="223" y="104"/>
                    <a:pt x="223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lose/>
                  <a:moveTo>
                    <a:pt x="222" y="106"/>
                  </a:move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2" y="105"/>
                    <a:pt x="222" y="105"/>
                    <a:pt x="222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2" y="106"/>
                    <a:pt x="222" y="106"/>
                    <a:pt x="222" y="106"/>
                  </a:cubicBezTo>
                  <a:close/>
                  <a:moveTo>
                    <a:pt x="188" y="89"/>
                  </a:moveTo>
                  <a:cubicBezTo>
                    <a:pt x="188" y="89"/>
                    <a:pt x="188" y="89"/>
                    <a:pt x="188" y="89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lose/>
                  <a:moveTo>
                    <a:pt x="194" y="99"/>
                  </a:moveTo>
                  <a:cubicBezTo>
                    <a:pt x="193" y="98"/>
                    <a:pt x="193" y="98"/>
                    <a:pt x="193" y="98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4" y="99"/>
                    <a:pt x="194" y="99"/>
                    <a:pt x="194" y="99"/>
                  </a:cubicBezTo>
                  <a:close/>
                  <a:moveTo>
                    <a:pt x="226" y="115"/>
                  </a:moveTo>
                  <a:cubicBezTo>
                    <a:pt x="224" y="114"/>
                    <a:pt x="224" y="114"/>
                    <a:pt x="224" y="114"/>
                  </a:cubicBezTo>
                  <a:cubicBezTo>
                    <a:pt x="224" y="114"/>
                    <a:pt x="224" y="114"/>
                    <a:pt x="224" y="114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7" y="103"/>
                    <a:pt x="227" y="103"/>
                    <a:pt x="227" y="1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1" y="97"/>
                    <a:pt x="231" y="97"/>
                    <a:pt x="231" y="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3" y="97"/>
                    <a:pt x="233" y="97"/>
                    <a:pt x="233" y="97"/>
                  </a:cubicBezTo>
                  <a:cubicBezTo>
                    <a:pt x="232" y="96"/>
                    <a:pt x="232" y="96"/>
                    <a:pt x="232" y="96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5" y="94"/>
                    <a:pt x="235" y="94"/>
                    <a:pt x="235" y="94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3" y="104"/>
                    <a:pt x="243" y="104"/>
                    <a:pt x="243" y="104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39" y="108"/>
                    <a:pt x="239" y="108"/>
                    <a:pt x="239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29" y="113"/>
                    <a:pt x="229" y="113"/>
                    <a:pt x="229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6" y="115"/>
                    <a:pt x="226" y="115"/>
                    <a:pt x="226" y="115"/>
                  </a:cubicBezTo>
                  <a:close/>
                  <a:moveTo>
                    <a:pt x="280" y="119"/>
                  </a:moveTo>
                  <a:cubicBezTo>
                    <a:pt x="279" y="118"/>
                    <a:pt x="279" y="118"/>
                    <a:pt x="279" y="118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7"/>
                    <a:pt x="278" y="117"/>
                    <a:pt x="278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5"/>
                    <a:pt x="277" y="115"/>
                    <a:pt x="277" y="115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3"/>
                    <a:pt x="289" y="113"/>
                    <a:pt x="289" y="113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9"/>
                    <a:pt x="291" y="119"/>
                    <a:pt x="291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8"/>
                    <a:pt x="284" y="118"/>
                    <a:pt x="284" y="118"/>
                  </a:cubicBezTo>
                  <a:cubicBezTo>
                    <a:pt x="284" y="117"/>
                    <a:pt x="284" y="117"/>
                    <a:pt x="284" y="117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80" y="119"/>
                    <a:pt x="280" y="119"/>
                    <a:pt x="280" y="119"/>
                  </a:cubicBezTo>
                  <a:close/>
                  <a:moveTo>
                    <a:pt x="275" y="120"/>
                  </a:moveTo>
                  <a:cubicBezTo>
                    <a:pt x="275" y="119"/>
                    <a:pt x="275" y="119"/>
                    <a:pt x="275" y="119"/>
                  </a:cubicBezTo>
                  <a:cubicBezTo>
                    <a:pt x="275" y="119"/>
                    <a:pt x="275" y="119"/>
                    <a:pt x="275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5" y="120"/>
                    <a:pt x="275" y="120"/>
                    <a:pt x="275" y="120"/>
                  </a:cubicBezTo>
                  <a:close/>
                  <a:moveTo>
                    <a:pt x="276" y="121"/>
                  </a:moveTo>
                  <a:cubicBezTo>
                    <a:pt x="276" y="120"/>
                    <a:pt x="276" y="120"/>
                    <a:pt x="276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6" y="121"/>
                    <a:pt x="276" y="121"/>
                    <a:pt x="276" y="121"/>
                  </a:cubicBezTo>
                  <a:close/>
                  <a:moveTo>
                    <a:pt x="279" y="121"/>
                  </a:move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9" y="121"/>
                    <a:pt x="279" y="121"/>
                    <a:pt x="279" y="121"/>
                  </a:cubicBezTo>
                  <a:close/>
                  <a:moveTo>
                    <a:pt x="224" y="138"/>
                  </a:move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8"/>
                    <a:pt x="224" y="138"/>
                    <a:pt x="224" y="138"/>
                  </a:cubicBezTo>
                  <a:close/>
                  <a:moveTo>
                    <a:pt x="226" y="142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26" y="142"/>
                  </a:moveTo>
                  <a:cubicBezTo>
                    <a:pt x="225" y="142"/>
                    <a:pt x="225" y="142"/>
                    <a:pt x="225" y="142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43" y="139"/>
                  </a:moveTo>
                  <a:cubicBezTo>
                    <a:pt x="242" y="139"/>
                    <a:pt x="242" y="139"/>
                    <a:pt x="242" y="13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0" y="138"/>
                    <a:pt x="240" y="138"/>
                    <a:pt x="240" y="138"/>
                  </a:cubicBezTo>
                  <a:cubicBezTo>
                    <a:pt x="240" y="137"/>
                    <a:pt x="240" y="137"/>
                    <a:pt x="240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3" y="139"/>
                    <a:pt x="243" y="139"/>
                    <a:pt x="243" y="139"/>
                  </a:cubicBezTo>
                  <a:close/>
                  <a:moveTo>
                    <a:pt x="252" y="142"/>
                  </a:moveTo>
                  <a:cubicBezTo>
                    <a:pt x="252" y="142"/>
                    <a:pt x="252" y="142"/>
                    <a:pt x="252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42"/>
                    <a:pt x="252" y="142"/>
                    <a:pt x="252" y="142"/>
                  </a:cubicBezTo>
                  <a:close/>
                  <a:moveTo>
                    <a:pt x="253" y="142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3" y="142"/>
                    <a:pt x="253" y="142"/>
                    <a:pt x="253" y="142"/>
                  </a:cubicBezTo>
                  <a:close/>
                  <a:moveTo>
                    <a:pt x="255" y="143"/>
                  </a:moveTo>
                  <a:cubicBezTo>
                    <a:pt x="255" y="143"/>
                    <a:pt x="255" y="143"/>
                    <a:pt x="255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5" y="143"/>
                    <a:pt x="255" y="143"/>
                    <a:pt x="255" y="143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3"/>
                    <a:pt x="255" y="143"/>
                    <a:pt x="255" y="143"/>
                  </a:cubicBezTo>
                  <a:close/>
                  <a:moveTo>
                    <a:pt x="265" y="155"/>
                  </a:moveTo>
                  <a:cubicBezTo>
                    <a:pt x="265" y="155"/>
                    <a:pt x="265" y="155"/>
                    <a:pt x="265" y="155"/>
                  </a:cubicBezTo>
                  <a:cubicBezTo>
                    <a:pt x="265" y="155"/>
                    <a:pt x="265" y="155"/>
                    <a:pt x="265" y="155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5" y="155"/>
                    <a:pt x="265" y="155"/>
                    <a:pt x="265" y="155"/>
                  </a:cubicBezTo>
                  <a:close/>
                  <a:moveTo>
                    <a:pt x="264" y="158"/>
                  </a:moveTo>
                  <a:cubicBezTo>
                    <a:pt x="264" y="157"/>
                    <a:pt x="264" y="157"/>
                    <a:pt x="264" y="157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5" y="156"/>
                    <a:pt x="265" y="156"/>
                    <a:pt x="265" y="156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4" y="158"/>
                    <a:pt x="264" y="158"/>
                    <a:pt x="264" y="158"/>
                  </a:cubicBezTo>
                  <a:close/>
                  <a:moveTo>
                    <a:pt x="258" y="146"/>
                  </a:move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6"/>
                    <a:pt x="258" y="146"/>
                    <a:pt x="258" y="146"/>
                  </a:cubicBezTo>
                  <a:close/>
                  <a:moveTo>
                    <a:pt x="257" y="146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57" y="146"/>
                  </a:moveTo>
                  <a:cubicBezTo>
                    <a:pt x="257" y="147"/>
                    <a:pt x="257" y="147"/>
                    <a:pt x="257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4" y="144"/>
                    <a:pt x="264" y="144"/>
                    <a:pt x="264" y="144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273" y="144"/>
                  </a:moveTo>
                  <a:cubicBezTo>
                    <a:pt x="273" y="143"/>
                    <a:pt x="273" y="143"/>
                    <a:pt x="273" y="143"/>
                  </a:cubicBezTo>
                  <a:cubicBezTo>
                    <a:pt x="273" y="143"/>
                    <a:pt x="273" y="143"/>
                    <a:pt x="273" y="143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3" y="144"/>
                    <a:pt x="273" y="144"/>
                    <a:pt x="273" y="144"/>
                  </a:cubicBezTo>
                  <a:close/>
                  <a:moveTo>
                    <a:pt x="269" y="147"/>
                  </a:moveTo>
                  <a:cubicBezTo>
                    <a:pt x="270" y="147"/>
                    <a:pt x="270" y="147"/>
                    <a:pt x="270" y="147"/>
                  </a:cubicBezTo>
                  <a:cubicBezTo>
                    <a:pt x="270" y="146"/>
                    <a:pt x="270" y="146"/>
                    <a:pt x="270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1" y="147"/>
                    <a:pt x="271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69" y="147"/>
                    <a:pt x="269" y="147"/>
                    <a:pt x="269" y="147"/>
                  </a:cubicBezTo>
                  <a:close/>
                  <a:moveTo>
                    <a:pt x="266" y="152"/>
                  </a:moveTo>
                  <a:cubicBezTo>
                    <a:pt x="268" y="151"/>
                    <a:pt x="268" y="151"/>
                    <a:pt x="268" y="151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68" y="149"/>
                    <a:pt x="268" y="149"/>
                    <a:pt x="268" y="149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6" y="150"/>
                    <a:pt x="266" y="150"/>
                    <a:pt x="266" y="150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264" y="152"/>
                    <a:pt x="264" y="152"/>
                    <a:pt x="264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2"/>
                    <a:pt x="266" y="152"/>
                    <a:pt x="266" y="152"/>
                  </a:cubicBezTo>
                  <a:close/>
                  <a:moveTo>
                    <a:pt x="273" y="152"/>
                  </a:moveTo>
                  <a:cubicBezTo>
                    <a:pt x="273" y="150"/>
                    <a:pt x="273" y="150"/>
                    <a:pt x="273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274" y="151"/>
                    <a:pt x="274" y="151"/>
                    <a:pt x="274" y="151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3" y="152"/>
                    <a:pt x="273" y="152"/>
                    <a:pt x="273" y="152"/>
                  </a:cubicBezTo>
                  <a:close/>
                  <a:moveTo>
                    <a:pt x="279" y="158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279" y="158"/>
                    <a:pt x="279" y="158"/>
                    <a:pt x="279" y="158"/>
                  </a:cubicBezTo>
                  <a:close/>
                  <a:moveTo>
                    <a:pt x="280" y="157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80" y="157"/>
                    <a:pt x="280" y="157"/>
                    <a:pt x="280" y="157"/>
                  </a:cubicBezTo>
                  <a:close/>
                  <a:moveTo>
                    <a:pt x="281" y="159"/>
                  </a:moveTo>
                  <a:cubicBezTo>
                    <a:pt x="280" y="159"/>
                    <a:pt x="280" y="159"/>
                    <a:pt x="280" y="159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1" y="159"/>
                    <a:pt x="281" y="159"/>
                    <a:pt x="281" y="159"/>
                  </a:cubicBezTo>
                  <a:close/>
                  <a:moveTo>
                    <a:pt x="278" y="161"/>
                  </a:moveTo>
                  <a:cubicBezTo>
                    <a:pt x="278" y="161"/>
                    <a:pt x="278" y="161"/>
                    <a:pt x="278" y="161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1"/>
                    <a:pt x="278" y="161"/>
                  </a:cubicBezTo>
                  <a:cubicBezTo>
                    <a:pt x="278" y="161"/>
                    <a:pt x="278" y="161"/>
                    <a:pt x="278" y="161"/>
                  </a:cubicBezTo>
                  <a:close/>
                  <a:moveTo>
                    <a:pt x="255" y="190"/>
                  </a:move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5" y="190"/>
                    <a:pt x="255" y="190"/>
                    <a:pt x="255" y="190"/>
                  </a:cubicBezTo>
                  <a:close/>
                  <a:moveTo>
                    <a:pt x="242" y="171"/>
                  </a:moveTo>
                  <a:cubicBezTo>
                    <a:pt x="242" y="171"/>
                    <a:pt x="242" y="171"/>
                    <a:pt x="242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lose/>
                  <a:moveTo>
                    <a:pt x="239" y="175"/>
                  </a:moveTo>
                  <a:cubicBezTo>
                    <a:pt x="239" y="175"/>
                    <a:pt x="239" y="175"/>
                    <a:pt x="239" y="175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39" y="175"/>
                    <a:pt x="239" y="175"/>
                  </a:cubicBezTo>
                  <a:close/>
                  <a:moveTo>
                    <a:pt x="234" y="175"/>
                  </a:moveTo>
                  <a:cubicBezTo>
                    <a:pt x="234" y="174"/>
                    <a:pt x="234" y="174"/>
                    <a:pt x="234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5" y="173"/>
                    <a:pt x="235" y="173"/>
                    <a:pt x="235" y="173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4" y="175"/>
                    <a:pt x="234" y="175"/>
                    <a:pt x="234" y="175"/>
                  </a:cubicBezTo>
                  <a:close/>
                  <a:moveTo>
                    <a:pt x="233" y="156"/>
                  </a:moveTo>
                  <a:cubicBezTo>
                    <a:pt x="233" y="157"/>
                    <a:pt x="233" y="157"/>
                    <a:pt x="233" y="157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233" y="156"/>
                  </a:move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6" y="153"/>
                    <a:pt x="236" y="153"/>
                    <a:pt x="236" y="153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191" y="148"/>
                  </a:move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8"/>
                    <a:pt x="191" y="148"/>
                    <a:pt x="191" y="148"/>
                  </a:cubicBezTo>
                  <a:close/>
                  <a:moveTo>
                    <a:pt x="155" y="138"/>
                  </a:moveTo>
                  <a:cubicBezTo>
                    <a:pt x="155" y="138"/>
                    <a:pt x="155" y="138"/>
                    <a:pt x="155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lose/>
                  <a:moveTo>
                    <a:pt x="152" y="140"/>
                  </a:move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0"/>
                    <a:pt x="152" y="140"/>
                    <a:pt x="152" y="140"/>
                  </a:cubicBezTo>
                  <a:close/>
                  <a:moveTo>
                    <a:pt x="153" y="142"/>
                  </a:move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lose/>
                  <a:moveTo>
                    <a:pt x="153" y="143"/>
                  </a:move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  <a:moveTo>
                    <a:pt x="154" y="145"/>
                  </a:moveTo>
                  <a:cubicBezTo>
                    <a:pt x="155" y="146"/>
                    <a:pt x="155" y="146"/>
                    <a:pt x="15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4" y="145"/>
                    <a:pt x="154" y="145"/>
                    <a:pt x="154" y="145"/>
                  </a:cubicBezTo>
                  <a:close/>
                  <a:moveTo>
                    <a:pt x="153" y="149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lose/>
                  <a:moveTo>
                    <a:pt x="186" y="131"/>
                  </a:move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lose/>
                  <a:moveTo>
                    <a:pt x="197" y="125"/>
                  </a:moveTo>
                  <a:cubicBezTo>
                    <a:pt x="197" y="124"/>
                    <a:pt x="197" y="124"/>
                    <a:pt x="197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5"/>
                    <a:pt x="197" y="125"/>
                    <a:pt x="197" y="125"/>
                  </a:cubicBezTo>
                  <a:cubicBezTo>
                    <a:pt x="197" y="125"/>
                    <a:pt x="197" y="125"/>
                    <a:pt x="197" y="125"/>
                  </a:cubicBezTo>
                  <a:close/>
                  <a:moveTo>
                    <a:pt x="185" y="137"/>
                  </a:moveTo>
                  <a:cubicBezTo>
                    <a:pt x="185" y="137"/>
                    <a:pt x="185" y="137"/>
                    <a:pt x="185" y="137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6"/>
                    <a:pt x="190" y="106"/>
                    <a:pt x="190" y="10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1" y="104"/>
                    <a:pt x="181" y="104"/>
                    <a:pt x="181" y="104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4"/>
                    <a:pt x="177" y="94"/>
                    <a:pt x="177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5" y="97"/>
                    <a:pt x="175" y="97"/>
                    <a:pt x="175" y="97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5" y="103"/>
                    <a:pt x="145" y="103"/>
                    <a:pt x="145" y="103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5" y="135"/>
                    <a:pt x="155" y="135"/>
                    <a:pt x="155" y="135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6" y="132"/>
                    <a:pt x="166" y="132"/>
                    <a:pt x="166" y="132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70" y="129"/>
                    <a:pt x="170" y="129"/>
                    <a:pt x="170" y="129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5" y="137"/>
                    <a:pt x="185" y="137"/>
                    <a:pt x="185" y="137"/>
                  </a:cubicBezTo>
                  <a:close/>
                  <a:moveTo>
                    <a:pt x="267" y="165"/>
                  </a:moveTo>
                  <a:cubicBezTo>
                    <a:pt x="268" y="165"/>
                    <a:pt x="268" y="165"/>
                    <a:pt x="268" y="165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2"/>
                    <a:pt x="268" y="162"/>
                    <a:pt x="268" y="162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0" y="160"/>
                    <a:pt x="270" y="160"/>
                    <a:pt x="270" y="160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1"/>
                    <a:pt x="276" y="161"/>
                    <a:pt x="276" y="161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1" y="166"/>
                    <a:pt x="271" y="166"/>
                    <a:pt x="271" y="16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7" y="165"/>
                    <a:pt x="267" y="165"/>
                    <a:pt x="267" y="165"/>
                  </a:cubicBezTo>
                  <a:close/>
                  <a:moveTo>
                    <a:pt x="189" y="135"/>
                  </a:move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5"/>
                    <a:pt x="189" y="135"/>
                    <a:pt x="189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181" y="141"/>
                  </a:moveTo>
                  <a:cubicBezTo>
                    <a:pt x="182" y="141"/>
                    <a:pt x="182" y="141"/>
                    <a:pt x="182" y="141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1" y="141"/>
                    <a:pt x="181" y="141"/>
                    <a:pt x="181" y="141"/>
                  </a:cubicBezTo>
                  <a:cubicBezTo>
                    <a:pt x="181" y="141"/>
                    <a:pt x="181" y="141"/>
                    <a:pt x="181" y="141"/>
                  </a:cubicBezTo>
                  <a:close/>
                  <a:moveTo>
                    <a:pt x="190" y="14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0" y="140"/>
                    <a:pt x="190" y="140"/>
                    <a:pt x="190" y="140"/>
                  </a:cubicBezTo>
                  <a:close/>
                  <a:moveTo>
                    <a:pt x="191" y="139"/>
                  </a:moveTo>
                  <a:cubicBezTo>
                    <a:pt x="191" y="138"/>
                    <a:pt x="191" y="138"/>
                    <a:pt x="191" y="138"/>
                  </a:cubicBezTo>
                  <a:cubicBezTo>
                    <a:pt x="191" y="138"/>
                    <a:pt x="191" y="138"/>
                    <a:pt x="191" y="138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1" y="139"/>
                    <a:pt x="191" y="139"/>
                  </a:cubicBezTo>
                  <a:close/>
                  <a:moveTo>
                    <a:pt x="208" y="139"/>
                  </a:moveTo>
                  <a:cubicBezTo>
                    <a:pt x="208" y="137"/>
                    <a:pt x="208" y="137"/>
                    <a:pt x="208" y="137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lose/>
                  <a:moveTo>
                    <a:pt x="207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7" y="138"/>
                    <a:pt x="207" y="138"/>
                    <a:pt x="207" y="138"/>
                  </a:cubicBezTo>
                  <a:close/>
                  <a:moveTo>
                    <a:pt x="206" y="145"/>
                  </a:moveTo>
                  <a:cubicBezTo>
                    <a:pt x="207" y="144"/>
                    <a:pt x="207" y="144"/>
                    <a:pt x="207" y="144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201" y="135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5"/>
                    <a:pt x="206" y="145"/>
                    <a:pt x="206" y="145"/>
                  </a:cubicBezTo>
                  <a:close/>
                  <a:moveTo>
                    <a:pt x="297" y="139"/>
                  </a:moveTo>
                  <a:cubicBezTo>
                    <a:pt x="297" y="139"/>
                    <a:pt x="297" y="139"/>
                    <a:pt x="297" y="139"/>
                  </a:cubicBezTo>
                  <a:cubicBezTo>
                    <a:pt x="297" y="138"/>
                    <a:pt x="297" y="138"/>
                    <a:pt x="297" y="138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39"/>
                    <a:pt x="297" y="139"/>
                    <a:pt x="297" y="139"/>
                  </a:cubicBezTo>
                  <a:close/>
                  <a:moveTo>
                    <a:pt x="295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0" y="207"/>
                    <a:pt x="290" y="207"/>
                    <a:pt x="290" y="207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7" y="206"/>
                    <a:pt x="287" y="206"/>
                    <a:pt x="287" y="206"/>
                  </a:cubicBezTo>
                  <a:cubicBezTo>
                    <a:pt x="286" y="206"/>
                    <a:pt x="286" y="206"/>
                    <a:pt x="286" y="206"/>
                  </a:cubicBezTo>
                  <a:cubicBezTo>
                    <a:pt x="286" y="205"/>
                    <a:pt x="286" y="205"/>
                    <a:pt x="286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0" y="201"/>
                    <a:pt x="280" y="201"/>
                    <a:pt x="280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79" y="200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197"/>
                    <a:pt x="276" y="197"/>
                    <a:pt x="276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77" y="195"/>
                    <a:pt x="277" y="195"/>
                    <a:pt x="277" y="195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4"/>
                    <a:pt x="276" y="194"/>
                    <a:pt x="276" y="194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2"/>
                    <a:pt x="276" y="192"/>
                    <a:pt x="276" y="192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4" y="188"/>
                    <a:pt x="274" y="188"/>
                    <a:pt x="274" y="188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8"/>
                    <a:pt x="270" y="188"/>
                    <a:pt x="270" y="188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9"/>
                    <a:pt x="268" y="189"/>
                    <a:pt x="268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5" y="187"/>
                    <a:pt x="265" y="187"/>
                    <a:pt x="265" y="187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64" y="187"/>
                    <a:pt x="264" y="187"/>
                    <a:pt x="264" y="187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62" y="188"/>
                    <a:pt x="262" y="188"/>
                    <a:pt x="262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9"/>
                    <a:pt x="261" y="189"/>
                    <a:pt x="261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58" y="189"/>
                    <a:pt x="258" y="189"/>
                    <a:pt x="258" y="189"/>
                  </a:cubicBezTo>
                  <a:cubicBezTo>
                    <a:pt x="258" y="188"/>
                    <a:pt x="258" y="188"/>
                    <a:pt x="258" y="188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6" y="187"/>
                    <a:pt x="256" y="187"/>
                    <a:pt x="256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7" y="183"/>
                    <a:pt x="257" y="183"/>
                    <a:pt x="257" y="183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60" y="181"/>
                    <a:pt x="260" y="181"/>
                    <a:pt x="260" y="181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9" y="180"/>
                    <a:pt x="259" y="180"/>
                    <a:pt x="259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80"/>
                    <a:pt x="261" y="180"/>
                    <a:pt x="261" y="180"/>
                  </a:cubicBezTo>
                  <a:cubicBezTo>
                    <a:pt x="262" y="180"/>
                    <a:pt x="262" y="180"/>
                    <a:pt x="262" y="180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5" y="182"/>
                    <a:pt x="265" y="182"/>
                    <a:pt x="265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269" y="182"/>
                    <a:pt x="269" y="182"/>
                    <a:pt x="269" y="182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1" y="182"/>
                    <a:pt x="271" y="182"/>
                    <a:pt x="271" y="182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1"/>
                    <a:pt x="273" y="181"/>
                    <a:pt x="273" y="181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79"/>
                    <a:pt x="275" y="179"/>
                    <a:pt x="275" y="179"/>
                  </a:cubicBezTo>
                  <a:cubicBezTo>
                    <a:pt x="274" y="178"/>
                    <a:pt x="274" y="178"/>
                    <a:pt x="274" y="178"/>
                  </a:cubicBezTo>
                  <a:cubicBezTo>
                    <a:pt x="274" y="177"/>
                    <a:pt x="274" y="177"/>
                    <a:pt x="274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7" y="174"/>
                    <a:pt x="277" y="174"/>
                    <a:pt x="277" y="174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80" y="173"/>
                    <a:pt x="280" y="173"/>
                    <a:pt x="280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0" y="172"/>
                    <a:pt x="280" y="172"/>
                    <a:pt x="280" y="172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4" y="168"/>
                    <a:pt x="284" y="168"/>
                    <a:pt x="284" y="168"/>
                  </a:cubicBezTo>
                  <a:cubicBezTo>
                    <a:pt x="285" y="167"/>
                    <a:pt x="285" y="167"/>
                    <a:pt x="285" y="167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1"/>
                    <a:pt x="286" y="161"/>
                    <a:pt x="286" y="161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2"/>
                    <a:pt x="281" y="152"/>
                    <a:pt x="281" y="152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4" y="155"/>
                    <a:pt x="274" y="155"/>
                    <a:pt x="274" y="15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3"/>
                    <a:pt x="275" y="153"/>
                    <a:pt x="275" y="153"/>
                  </a:cubicBezTo>
                  <a:cubicBezTo>
                    <a:pt x="274" y="153"/>
                    <a:pt x="274" y="153"/>
                    <a:pt x="274" y="153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6" y="152"/>
                    <a:pt x="276" y="152"/>
                    <a:pt x="276" y="152"/>
                  </a:cubicBezTo>
                  <a:cubicBezTo>
                    <a:pt x="276" y="153"/>
                    <a:pt x="276" y="153"/>
                    <a:pt x="276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7"/>
                    <a:pt x="274" y="147"/>
                    <a:pt x="274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6"/>
                    <a:pt x="276" y="146"/>
                    <a:pt x="276" y="146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5"/>
                    <a:pt x="273" y="145"/>
                    <a:pt x="273" y="145"/>
                  </a:cubicBezTo>
                  <a:cubicBezTo>
                    <a:pt x="274" y="144"/>
                    <a:pt x="274" y="144"/>
                    <a:pt x="274" y="144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1"/>
                    <a:pt x="275" y="141"/>
                    <a:pt x="275" y="141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2" y="140"/>
                    <a:pt x="272" y="140"/>
                    <a:pt x="272" y="14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1" y="139"/>
                    <a:pt x="271" y="139"/>
                    <a:pt x="271" y="139"/>
                  </a:cubicBezTo>
                  <a:cubicBezTo>
                    <a:pt x="271" y="138"/>
                    <a:pt x="271" y="138"/>
                    <a:pt x="271" y="138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0" y="138"/>
                    <a:pt x="270" y="138"/>
                    <a:pt x="270" y="138"/>
                  </a:cubicBezTo>
                  <a:cubicBezTo>
                    <a:pt x="270" y="137"/>
                    <a:pt x="270" y="137"/>
                    <a:pt x="270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4" y="142"/>
                    <a:pt x="264" y="142"/>
                    <a:pt x="264" y="142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2" y="143"/>
                    <a:pt x="262" y="143"/>
                    <a:pt x="262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2"/>
                    <a:pt x="261" y="142"/>
                    <a:pt x="261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8" y="143"/>
                    <a:pt x="258" y="143"/>
                    <a:pt x="258" y="143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56" y="142"/>
                    <a:pt x="256" y="142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54" y="141"/>
                    <a:pt x="254" y="141"/>
                    <a:pt x="254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7" y="138"/>
                    <a:pt x="247" y="138"/>
                    <a:pt x="247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4" y="138"/>
                    <a:pt x="244" y="138"/>
                    <a:pt x="244" y="138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6"/>
                    <a:pt x="242" y="136"/>
                    <a:pt x="242" y="136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8" y="135"/>
                    <a:pt x="238" y="135"/>
                    <a:pt x="238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7" y="132"/>
                    <a:pt x="237" y="132"/>
                    <a:pt x="237" y="132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3" y="130"/>
                    <a:pt x="243" y="130"/>
                    <a:pt x="243" y="130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2" y="127"/>
                    <a:pt x="242" y="127"/>
                    <a:pt x="242" y="127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9" y="120"/>
                    <a:pt x="239" y="120"/>
                    <a:pt x="239" y="120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45" y="111"/>
                    <a:pt x="245" y="111"/>
                    <a:pt x="245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4"/>
                    <a:pt x="254" y="104"/>
                    <a:pt x="254" y="104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2" y="103"/>
                    <a:pt x="262" y="103"/>
                    <a:pt x="262" y="103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5" y="104"/>
                    <a:pt x="265" y="104"/>
                    <a:pt x="265" y="104"/>
                  </a:cubicBezTo>
                  <a:cubicBezTo>
                    <a:pt x="265" y="105"/>
                    <a:pt x="265" y="105"/>
                    <a:pt x="265" y="10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2" y="120"/>
                    <a:pt x="252" y="120"/>
                    <a:pt x="252" y="120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2" y="122"/>
                    <a:pt x="252" y="122"/>
                    <a:pt x="252" y="122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52" y="125"/>
                    <a:pt x="252" y="125"/>
                    <a:pt x="252" y="125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5" y="124"/>
                    <a:pt x="255" y="124"/>
                    <a:pt x="255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5" y="120"/>
                    <a:pt x="255" y="120"/>
                    <a:pt x="255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7" y="119"/>
                    <a:pt x="257" y="119"/>
                    <a:pt x="257" y="119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19"/>
                    <a:pt x="258" y="119"/>
                    <a:pt x="258" y="119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61" y="117"/>
                    <a:pt x="261" y="117"/>
                    <a:pt x="261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3"/>
                    <a:pt x="258" y="113"/>
                    <a:pt x="258" y="113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3" y="112"/>
                    <a:pt x="263" y="112"/>
                    <a:pt x="263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4" y="112"/>
                    <a:pt x="264" y="112"/>
                    <a:pt x="264" y="112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9"/>
                    <a:pt x="262" y="109"/>
                    <a:pt x="262" y="109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5" y="110"/>
                    <a:pt x="265" y="110"/>
                    <a:pt x="265" y="110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10"/>
                    <a:pt x="267" y="110"/>
                    <a:pt x="267" y="110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4" y="107"/>
                    <a:pt x="274" y="107"/>
                    <a:pt x="274" y="107"/>
                  </a:cubicBezTo>
                  <a:cubicBezTo>
                    <a:pt x="275" y="107"/>
                    <a:pt x="275" y="107"/>
                    <a:pt x="275" y="107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1"/>
                    <a:pt x="276" y="111"/>
                    <a:pt x="276" y="111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3" y="120"/>
                    <a:pt x="273" y="120"/>
                    <a:pt x="273" y="120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7" y="121"/>
                    <a:pt x="277" y="121"/>
                    <a:pt x="277" y="121"/>
                  </a:cubicBezTo>
                  <a:cubicBezTo>
                    <a:pt x="278" y="121"/>
                    <a:pt x="278" y="121"/>
                    <a:pt x="278" y="121"/>
                  </a:cubicBezTo>
                  <a:cubicBezTo>
                    <a:pt x="278" y="122"/>
                    <a:pt x="278" y="122"/>
                    <a:pt x="278" y="122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8" y="125"/>
                    <a:pt x="278" y="125"/>
                    <a:pt x="278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22"/>
                    <a:pt x="280" y="122"/>
                    <a:pt x="280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0" y="123"/>
                    <a:pt x="280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1" y="120"/>
                    <a:pt x="281" y="120"/>
                    <a:pt x="281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3" y="119"/>
                    <a:pt x="283" y="119"/>
                    <a:pt x="283" y="119"/>
                  </a:cubicBezTo>
                  <a:cubicBezTo>
                    <a:pt x="284" y="119"/>
                    <a:pt x="284" y="119"/>
                    <a:pt x="284" y="119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7" y="120"/>
                    <a:pt x="287" y="120"/>
                    <a:pt x="287" y="120"/>
                  </a:cubicBezTo>
                  <a:cubicBezTo>
                    <a:pt x="287" y="121"/>
                    <a:pt x="287" y="121"/>
                    <a:pt x="287" y="121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5"/>
                    <a:pt x="289" y="125"/>
                    <a:pt x="289" y="125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7" y="129"/>
                    <a:pt x="287" y="129"/>
                    <a:pt x="287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5"/>
                    <a:pt x="291" y="135"/>
                    <a:pt x="291" y="135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4" y="137"/>
                    <a:pt x="294" y="137"/>
                    <a:pt x="294" y="137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6" y="134"/>
                    <a:pt x="296" y="134"/>
                    <a:pt x="296" y="134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7" y="133"/>
                    <a:pt x="297" y="133"/>
                    <a:pt x="297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300" y="134"/>
                    <a:pt x="300" y="134"/>
                    <a:pt x="300" y="134"/>
                  </a:cubicBezTo>
                  <a:cubicBezTo>
                    <a:pt x="300" y="135"/>
                    <a:pt x="300" y="135"/>
                    <a:pt x="300" y="135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8" y="140"/>
                    <a:pt x="298" y="140"/>
                    <a:pt x="298" y="140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1" y="140"/>
                    <a:pt x="301" y="140"/>
                    <a:pt x="301" y="140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7" y="145"/>
                    <a:pt x="297" y="145"/>
                    <a:pt x="297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300" y="142"/>
                    <a:pt x="300" y="142"/>
                    <a:pt x="300" y="142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1" y="141"/>
                    <a:pt x="301" y="141"/>
                    <a:pt x="301" y="141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41"/>
                    <a:pt x="303" y="141"/>
                    <a:pt x="303" y="141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1"/>
                    <a:pt x="306" y="141"/>
                    <a:pt x="306" y="141"/>
                  </a:cubicBezTo>
                  <a:cubicBezTo>
                    <a:pt x="307" y="142"/>
                    <a:pt x="307" y="142"/>
                    <a:pt x="307" y="142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9" y="144"/>
                    <a:pt x="309" y="144"/>
                    <a:pt x="309" y="144"/>
                  </a:cubicBezTo>
                  <a:cubicBezTo>
                    <a:pt x="308" y="144"/>
                    <a:pt x="308" y="144"/>
                    <a:pt x="308" y="144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4" y="145"/>
                    <a:pt x="304" y="145"/>
                    <a:pt x="304" y="145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5" y="146"/>
                    <a:pt x="305" y="146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3" y="148"/>
                    <a:pt x="303" y="148"/>
                    <a:pt x="303" y="148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7" y="148"/>
                    <a:pt x="307" y="148"/>
                    <a:pt x="307" y="148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1"/>
                    <a:pt x="310" y="151"/>
                    <a:pt x="310" y="151"/>
                  </a:cubicBezTo>
                  <a:cubicBezTo>
                    <a:pt x="309" y="151"/>
                    <a:pt x="309" y="151"/>
                    <a:pt x="309" y="151"/>
                  </a:cubicBezTo>
                  <a:cubicBezTo>
                    <a:pt x="308" y="150"/>
                    <a:pt x="308" y="150"/>
                    <a:pt x="308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3" y="158"/>
                    <a:pt x="303" y="158"/>
                    <a:pt x="303" y="158"/>
                  </a:cubicBezTo>
                  <a:cubicBezTo>
                    <a:pt x="302" y="158"/>
                    <a:pt x="302" y="158"/>
                    <a:pt x="302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3" y="159"/>
                    <a:pt x="303" y="159"/>
                    <a:pt x="303" y="159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2" y="159"/>
                    <a:pt x="302" y="159"/>
                    <a:pt x="302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7" y="163"/>
                    <a:pt x="307" y="163"/>
                    <a:pt x="307" y="163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7" y="168"/>
                    <a:pt x="307" y="168"/>
                    <a:pt x="307" y="168"/>
                  </a:cubicBezTo>
                  <a:cubicBezTo>
                    <a:pt x="307" y="169"/>
                    <a:pt x="307" y="169"/>
                    <a:pt x="307" y="169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09" y="167"/>
                    <a:pt x="309" y="167"/>
                    <a:pt x="309" y="167"/>
                  </a:cubicBezTo>
                  <a:cubicBezTo>
                    <a:pt x="309" y="168"/>
                    <a:pt x="309" y="168"/>
                    <a:pt x="309" y="168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3" y="168"/>
                    <a:pt x="313" y="168"/>
                    <a:pt x="313" y="168"/>
                  </a:cubicBezTo>
                  <a:cubicBezTo>
                    <a:pt x="314" y="168"/>
                    <a:pt x="314" y="168"/>
                    <a:pt x="314" y="1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5" y="174"/>
                    <a:pt x="315" y="174"/>
                    <a:pt x="315" y="174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3"/>
                    <a:pt x="317" y="173"/>
                    <a:pt x="317" y="173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6"/>
                    <a:pt x="321" y="176"/>
                    <a:pt x="321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2" y="178"/>
                    <a:pt x="322" y="178"/>
                    <a:pt x="322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7"/>
                    <a:pt x="321" y="177"/>
                    <a:pt x="321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19" y="180"/>
                    <a:pt x="319" y="180"/>
                    <a:pt x="319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8"/>
                    <a:pt x="318" y="178"/>
                    <a:pt x="318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3"/>
                    <a:pt x="313" y="183"/>
                    <a:pt x="313" y="183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5" y="183"/>
                    <a:pt x="305" y="183"/>
                    <a:pt x="305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7" y="181"/>
                    <a:pt x="307" y="181"/>
                    <a:pt x="307" y="181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09" y="178"/>
                    <a:pt x="309" y="178"/>
                    <a:pt x="309" y="178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8" y="179"/>
                    <a:pt x="308" y="179"/>
                    <a:pt x="308" y="179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0"/>
                    <a:pt x="304" y="180"/>
                    <a:pt x="304" y="180"/>
                  </a:cubicBezTo>
                  <a:cubicBezTo>
                    <a:pt x="305" y="179"/>
                    <a:pt x="305" y="179"/>
                    <a:pt x="305" y="179"/>
                  </a:cubicBezTo>
                  <a:cubicBezTo>
                    <a:pt x="306" y="179"/>
                    <a:pt x="306" y="179"/>
                    <a:pt x="306" y="179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3" y="180"/>
                    <a:pt x="303" y="180"/>
                    <a:pt x="303" y="180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5"/>
                    <a:pt x="302" y="175"/>
                    <a:pt x="302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8"/>
                    <a:pt x="300" y="178"/>
                    <a:pt x="300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8"/>
                    <a:pt x="298" y="178"/>
                    <a:pt x="298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0" y="179"/>
                    <a:pt x="300" y="179"/>
                    <a:pt x="300" y="179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9" y="181"/>
                    <a:pt x="299" y="181"/>
                    <a:pt x="299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7"/>
                    <a:pt x="295" y="177"/>
                    <a:pt x="295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3" y="177"/>
                    <a:pt x="293" y="177"/>
                    <a:pt x="293" y="177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4" y="178"/>
                    <a:pt x="294" y="178"/>
                    <a:pt x="294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5" y="183"/>
                    <a:pt x="295" y="183"/>
                    <a:pt x="295" y="183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7" y="183"/>
                    <a:pt x="297" y="183"/>
                    <a:pt x="297" y="183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8"/>
                    <a:pt x="298" y="188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4" y="192"/>
                    <a:pt x="304" y="192"/>
                    <a:pt x="304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3" y="194"/>
                    <a:pt x="303" y="194"/>
                    <a:pt x="303" y="194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199"/>
                    <a:pt x="304" y="199"/>
                    <a:pt x="304" y="199"/>
                  </a:cubicBezTo>
                  <a:cubicBezTo>
                    <a:pt x="303" y="199"/>
                    <a:pt x="303" y="199"/>
                    <a:pt x="303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2"/>
                    <a:pt x="302" y="202"/>
                    <a:pt x="302" y="202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0" y="202"/>
                    <a:pt x="300" y="202"/>
                    <a:pt x="300" y="202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5"/>
                    <a:pt x="299" y="205"/>
                    <a:pt x="299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8" y="203"/>
                    <a:pt x="298" y="203"/>
                    <a:pt x="298" y="203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0"/>
                    <a:pt x="296" y="200"/>
                    <a:pt x="296" y="200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198"/>
                    <a:pt x="295" y="198"/>
                    <a:pt x="295" y="198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200"/>
                    <a:pt x="295" y="200"/>
                    <a:pt x="295" y="200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4" y="200"/>
                    <a:pt x="294" y="200"/>
                    <a:pt x="294" y="200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3" y="199"/>
                    <a:pt x="293" y="199"/>
                    <a:pt x="293" y="199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6"/>
                    <a:pt x="292" y="196"/>
                    <a:pt x="292" y="196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0" y="197"/>
                    <a:pt x="290" y="197"/>
                    <a:pt x="290" y="197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9" y="195"/>
                    <a:pt x="289" y="195"/>
                    <a:pt x="289" y="195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7" y="195"/>
                    <a:pt x="287" y="195"/>
                    <a:pt x="287" y="195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9"/>
                    <a:pt x="289" y="199"/>
                    <a:pt x="289" y="199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90" y="200"/>
                    <a:pt x="290" y="200"/>
                    <a:pt x="290" y="200"/>
                  </a:cubicBezTo>
                  <a:cubicBezTo>
                    <a:pt x="291" y="200"/>
                    <a:pt x="291" y="200"/>
                    <a:pt x="291" y="200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4" y="208"/>
                    <a:pt x="294" y="208"/>
                    <a:pt x="294" y="208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lose/>
                  <a:moveTo>
                    <a:pt x="221" y="190"/>
                  </a:moveTo>
                  <a:cubicBezTo>
                    <a:pt x="221" y="190"/>
                    <a:pt x="221" y="190"/>
                    <a:pt x="221" y="190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5" y="190"/>
                    <a:pt x="225" y="190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1" y="190"/>
                    <a:pt x="231" y="190"/>
                    <a:pt x="231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2" y="193"/>
                    <a:pt x="242" y="193"/>
                    <a:pt x="242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0" y="183"/>
                    <a:pt x="240" y="183"/>
                    <a:pt x="240" y="18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5" y="179"/>
                    <a:pt x="235" y="179"/>
                    <a:pt x="235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4" y="177"/>
                    <a:pt x="234" y="177"/>
                    <a:pt x="234" y="17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232" y="176"/>
                    <a:pt x="232" y="176"/>
                    <a:pt x="232" y="176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4"/>
                    <a:pt x="233" y="174"/>
                    <a:pt x="233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9" y="174"/>
                    <a:pt x="229" y="174"/>
                    <a:pt x="229" y="17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228" y="176"/>
                    <a:pt x="228" y="176"/>
                    <a:pt x="228" y="176"/>
                  </a:cubicBezTo>
                  <a:cubicBezTo>
                    <a:pt x="228" y="177"/>
                    <a:pt x="228" y="177"/>
                    <a:pt x="228" y="177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7" y="178"/>
                    <a:pt x="227" y="178"/>
                    <a:pt x="227" y="178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4" y="183"/>
                    <a:pt x="224" y="183"/>
                    <a:pt x="224" y="183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90"/>
                    <a:pt x="221" y="190"/>
                    <a:pt x="221" y="190"/>
                  </a:cubicBezTo>
                  <a:close/>
                  <a:moveTo>
                    <a:pt x="228" y="201"/>
                  </a:moveTo>
                  <a:cubicBezTo>
                    <a:pt x="228" y="201"/>
                    <a:pt x="228" y="201"/>
                    <a:pt x="228" y="201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6" y="198"/>
                    <a:pt x="236" y="198"/>
                    <a:pt x="236" y="198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7" y="197"/>
                    <a:pt x="237" y="197"/>
                    <a:pt x="237" y="197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3" y="196"/>
                    <a:pt x="233" y="196"/>
                    <a:pt x="23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8" y="201"/>
                    <a:pt x="228" y="201"/>
                    <a:pt x="228" y="201"/>
                  </a:cubicBezTo>
                  <a:cubicBezTo>
                    <a:pt x="228" y="201"/>
                    <a:pt x="228" y="201"/>
                    <a:pt x="228" y="201"/>
                  </a:cubicBezTo>
                  <a:close/>
                  <a:moveTo>
                    <a:pt x="300" y="206"/>
                  </a:moveTo>
                  <a:cubicBezTo>
                    <a:pt x="300" y="207"/>
                    <a:pt x="300" y="207"/>
                    <a:pt x="300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206"/>
                    <a:pt x="300" y="206"/>
                    <a:pt x="300" y="206"/>
                  </a:cubicBezTo>
                  <a:close/>
                  <a:moveTo>
                    <a:pt x="277" y="201"/>
                  </a:moveTo>
                  <a:cubicBezTo>
                    <a:pt x="278" y="201"/>
                    <a:pt x="278" y="201"/>
                    <a:pt x="278" y="201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7" y="201"/>
                    <a:pt x="277" y="201"/>
                    <a:pt x="277" y="201"/>
                  </a:cubicBezTo>
                  <a:close/>
                  <a:moveTo>
                    <a:pt x="299" y="212"/>
                  </a:moveTo>
                  <a:cubicBezTo>
                    <a:pt x="298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298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2"/>
                    <a:pt x="299" y="212"/>
                    <a:pt x="299" y="212"/>
                  </a:cubicBezTo>
                  <a:close/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8" y="212"/>
                    <a:pt x="298" y="212"/>
                    <a:pt x="298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7" y="226"/>
                  </a:move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6"/>
                    <a:pt x="277" y="226"/>
                    <a:pt x="277" y="226"/>
                  </a:cubicBezTo>
                  <a:close/>
                  <a:moveTo>
                    <a:pt x="283" y="220"/>
                  </a:moveTo>
                  <a:cubicBezTo>
                    <a:pt x="283" y="220"/>
                    <a:pt x="283" y="220"/>
                    <a:pt x="283" y="220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8"/>
                    <a:pt x="283" y="218"/>
                    <a:pt x="283" y="218"/>
                  </a:cubicBezTo>
                  <a:cubicBezTo>
                    <a:pt x="284" y="218"/>
                    <a:pt x="284" y="218"/>
                    <a:pt x="284" y="218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3" y="220"/>
                    <a:pt x="283" y="220"/>
                    <a:pt x="283" y="220"/>
                  </a:cubicBezTo>
                  <a:cubicBezTo>
                    <a:pt x="283" y="220"/>
                    <a:pt x="283" y="220"/>
                    <a:pt x="283" y="220"/>
                  </a:cubicBezTo>
                  <a:close/>
                  <a:moveTo>
                    <a:pt x="263" y="200"/>
                  </a:moveTo>
                  <a:cubicBezTo>
                    <a:pt x="264" y="201"/>
                    <a:pt x="264" y="201"/>
                    <a:pt x="264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66" y="201"/>
                    <a:pt x="266" y="201"/>
                    <a:pt x="266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3" y="200"/>
                    <a:pt x="263" y="200"/>
                    <a:pt x="263" y="200"/>
                  </a:cubicBezTo>
                  <a:close/>
                  <a:moveTo>
                    <a:pt x="257" y="195"/>
                  </a:move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4"/>
                    <a:pt x="258" y="194"/>
                    <a:pt x="258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3"/>
                    <a:pt x="258" y="193"/>
                    <a:pt x="258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7" y="194"/>
                    <a:pt x="257" y="194"/>
                    <a:pt x="257" y="194"/>
                  </a:cubicBezTo>
                  <a:cubicBezTo>
                    <a:pt x="257" y="195"/>
                    <a:pt x="257" y="195"/>
                    <a:pt x="257" y="195"/>
                  </a:cubicBezTo>
                  <a:close/>
                  <a:moveTo>
                    <a:pt x="252" y="197"/>
                  </a:move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3" y="194"/>
                    <a:pt x="253" y="194"/>
                    <a:pt x="253" y="194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0" y="193"/>
                    <a:pt x="250" y="193"/>
                    <a:pt x="250" y="193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196"/>
                    <a:pt x="251" y="196"/>
                    <a:pt x="251" y="196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52" y="197"/>
                    <a:pt x="252" y="197"/>
                    <a:pt x="252" y="197"/>
                  </a:cubicBezTo>
                  <a:cubicBezTo>
                    <a:pt x="252" y="197"/>
                    <a:pt x="252" y="197"/>
                    <a:pt x="252" y="197"/>
                  </a:cubicBezTo>
                  <a:close/>
                  <a:moveTo>
                    <a:pt x="251" y="200"/>
                  </a:moveTo>
                  <a:cubicBezTo>
                    <a:pt x="251" y="200"/>
                    <a:pt x="252" y="200"/>
                    <a:pt x="252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lose/>
                  <a:moveTo>
                    <a:pt x="242" y="207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5" y="202"/>
                    <a:pt x="245" y="202"/>
                    <a:pt x="245" y="202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1" y="201"/>
                    <a:pt x="241" y="201"/>
                    <a:pt x="241" y="201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2" y="207"/>
                    <a:pt x="242" y="207"/>
                    <a:pt x="242" y="207"/>
                  </a:cubicBezTo>
                  <a:close/>
                  <a:moveTo>
                    <a:pt x="233" y="240"/>
                  </a:move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lose/>
                  <a:moveTo>
                    <a:pt x="233" y="243"/>
                  </a:move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3" y="243"/>
                    <a:pt x="233" y="243"/>
                  </a:cubicBezTo>
                  <a:close/>
                  <a:moveTo>
                    <a:pt x="228" y="242"/>
                  </a:moveTo>
                  <a:cubicBezTo>
                    <a:pt x="228" y="242"/>
                    <a:pt x="228" y="242"/>
                    <a:pt x="228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8" y="243"/>
                    <a:pt x="228" y="243"/>
                    <a:pt x="228" y="243"/>
                  </a:cubicBezTo>
                  <a:cubicBezTo>
                    <a:pt x="228" y="242"/>
                    <a:pt x="228" y="242"/>
                    <a:pt x="228" y="242"/>
                  </a:cubicBezTo>
                  <a:close/>
                  <a:moveTo>
                    <a:pt x="232" y="244"/>
                  </a:moveTo>
                  <a:cubicBezTo>
                    <a:pt x="233" y="243"/>
                    <a:pt x="233" y="243"/>
                    <a:pt x="233" y="243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0" y="243"/>
                    <a:pt x="230" y="243"/>
                    <a:pt x="230" y="243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3"/>
                    <a:pt x="229" y="243"/>
                    <a:pt x="229" y="243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31" y="245"/>
                    <a:pt x="232" y="244"/>
                    <a:pt x="232" y="244"/>
                  </a:cubicBezTo>
                  <a:close/>
                  <a:moveTo>
                    <a:pt x="231" y="244"/>
                  </a:moveTo>
                  <a:cubicBezTo>
                    <a:pt x="231" y="243"/>
                    <a:pt x="231" y="243"/>
                    <a:pt x="231" y="243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31" y="244"/>
                    <a:pt x="231" y="244"/>
                    <a:pt x="231" y="244"/>
                  </a:cubicBezTo>
                  <a:close/>
                  <a:moveTo>
                    <a:pt x="291" y="299"/>
                  </a:moveTo>
                  <a:cubicBezTo>
                    <a:pt x="290" y="299"/>
                    <a:pt x="290" y="299"/>
                    <a:pt x="290" y="299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1" y="298"/>
                    <a:pt x="291" y="298"/>
                    <a:pt x="291" y="298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1" y="299"/>
                    <a:pt x="291" y="299"/>
                    <a:pt x="291" y="299"/>
                  </a:cubicBezTo>
                  <a:close/>
                  <a:moveTo>
                    <a:pt x="312" y="302"/>
                  </a:moveTo>
                  <a:cubicBezTo>
                    <a:pt x="312" y="302"/>
                    <a:pt x="312" y="302"/>
                    <a:pt x="312" y="302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2" y="302"/>
                    <a:pt x="312" y="302"/>
                    <a:pt x="312" y="302"/>
                  </a:cubicBezTo>
                  <a:close/>
                  <a:moveTo>
                    <a:pt x="313" y="303"/>
                  </a:moveTo>
                  <a:cubicBezTo>
                    <a:pt x="313" y="302"/>
                    <a:pt x="313" y="302"/>
                    <a:pt x="313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3"/>
                    <a:pt x="313" y="303"/>
                    <a:pt x="313" y="303"/>
                  </a:cubicBezTo>
                  <a:cubicBezTo>
                    <a:pt x="313" y="303"/>
                    <a:pt x="313" y="303"/>
                    <a:pt x="313" y="303"/>
                  </a:cubicBezTo>
                  <a:close/>
                  <a:moveTo>
                    <a:pt x="322" y="275"/>
                  </a:moveTo>
                  <a:cubicBezTo>
                    <a:pt x="322" y="274"/>
                    <a:pt x="322" y="274"/>
                    <a:pt x="322" y="274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3" y="274"/>
                    <a:pt x="323" y="274"/>
                    <a:pt x="323" y="274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lose/>
                  <a:moveTo>
                    <a:pt x="319" y="280"/>
                  </a:moveTo>
                  <a:cubicBezTo>
                    <a:pt x="319" y="281"/>
                    <a:pt x="319" y="281"/>
                    <a:pt x="319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19" y="280"/>
                    <a:pt x="319" y="280"/>
                    <a:pt x="319" y="280"/>
                  </a:cubicBezTo>
                  <a:close/>
                  <a:moveTo>
                    <a:pt x="324" y="287"/>
                  </a:move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4" y="287"/>
                    <a:pt x="324" y="287"/>
                    <a:pt x="324" y="287"/>
                  </a:cubicBezTo>
                  <a:close/>
                  <a:moveTo>
                    <a:pt x="322" y="287"/>
                  </a:move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6"/>
                    <a:pt x="322" y="286"/>
                    <a:pt x="322" y="286"/>
                  </a:cubicBezTo>
                  <a:cubicBezTo>
                    <a:pt x="323" y="286"/>
                    <a:pt x="323" y="286"/>
                    <a:pt x="323" y="286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7"/>
                    <a:pt x="321" y="287"/>
                    <a:pt x="321" y="287"/>
                  </a:cubicBezTo>
                  <a:cubicBezTo>
                    <a:pt x="322" y="287"/>
                    <a:pt x="322" y="287"/>
                    <a:pt x="322" y="287"/>
                  </a:cubicBezTo>
                  <a:close/>
                  <a:moveTo>
                    <a:pt x="315" y="297"/>
                  </a:move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lose/>
                  <a:moveTo>
                    <a:pt x="324" y="295"/>
                  </a:move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lose/>
                  <a:moveTo>
                    <a:pt x="314" y="280"/>
                  </a:moveTo>
                  <a:cubicBezTo>
                    <a:pt x="313" y="280"/>
                    <a:pt x="313" y="280"/>
                    <a:pt x="313" y="28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1" y="282"/>
                    <a:pt x="311" y="282"/>
                    <a:pt x="311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1" y="284"/>
                    <a:pt x="311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7" y="290"/>
                    <a:pt x="307" y="290"/>
                    <a:pt x="307" y="290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5" y="290"/>
                    <a:pt x="305" y="290"/>
                    <a:pt x="305" y="290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3" y="291"/>
                    <a:pt x="303" y="291"/>
                    <a:pt x="303" y="291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303" y="294"/>
                    <a:pt x="303" y="294"/>
                    <a:pt x="303" y="294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7"/>
                    <a:pt x="303" y="297"/>
                    <a:pt x="303" y="297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6" y="297"/>
                    <a:pt x="306" y="297"/>
                    <a:pt x="306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7"/>
                    <a:pt x="310" y="297"/>
                    <a:pt x="310" y="297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0" y="297"/>
                    <a:pt x="320" y="297"/>
                    <a:pt x="320" y="297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1" y="299"/>
                    <a:pt x="321" y="299"/>
                    <a:pt x="321" y="299"/>
                  </a:cubicBezTo>
                  <a:cubicBezTo>
                    <a:pt x="321" y="298"/>
                    <a:pt x="321" y="298"/>
                    <a:pt x="321" y="298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2" y="300"/>
                    <a:pt x="322" y="300"/>
                    <a:pt x="322" y="300"/>
                  </a:cubicBezTo>
                  <a:cubicBezTo>
                    <a:pt x="322" y="301"/>
                    <a:pt x="322" y="301"/>
                    <a:pt x="322" y="301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4" y="301"/>
                    <a:pt x="324" y="301"/>
                    <a:pt x="324" y="301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6" y="303"/>
                    <a:pt x="326" y="303"/>
                  </a:cubicBezTo>
                  <a:cubicBezTo>
                    <a:pt x="326" y="303"/>
                    <a:pt x="326" y="303"/>
                    <a:pt x="326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0"/>
                    <a:pt x="327" y="300"/>
                    <a:pt x="327" y="300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8"/>
                    <a:pt x="328" y="298"/>
                    <a:pt x="328" y="298"/>
                  </a:cubicBezTo>
                  <a:cubicBezTo>
                    <a:pt x="327" y="298"/>
                    <a:pt x="327" y="298"/>
                    <a:pt x="327" y="298"/>
                  </a:cubicBezTo>
                  <a:cubicBezTo>
                    <a:pt x="327" y="299"/>
                    <a:pt x="327" y="299"/>
                    <a:pt x="327" y="299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5" y="297"/>
                    <a:pt x="325" y="297"/>
                    <a:pt x="325" y="297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3"/>
                    <a:pt x="327" y="293"/>
                    <a:pt x="327" y="293"/>
                  </a:cubicBezTo>
                  <a:cubicBezTo>
                    <a:pt x="328" y="293"/>
                    <a:pt x="328" y="293"/>
                    <a:pt x="328" y="293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5" y="292"/>
                    <a:pt x="325" y="292"/>
                    <a:pt x="325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5" y="291"/>
                    <a:pt x="325" y="291"/>
                    <a:pt x="325" y="291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2" y="290"/>
                    <a:pt x="322" y="290"/>
                    <a:pt x="322" y="290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90"/>
                    <a:pt x="320" y="290"/>
                    <a:pt x="320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7" y="287"/>
                    <a:pt x="317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6" y="287"/>
                    <a:pt x="316" y="287"/>
                    <a:pt x="316" y="287"/>
                  </a:cubicBezTo>
                  <a:cubicBezTo>
                    <a:pt x="316" y="286"/>
                    <a:pt x="316" y="286"/>
                    <a:pt x="316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6" y="285"/>
                    <a:pt x="316" y="285"/>
                    <a:pt x="316" y="285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4"/>
                    <a:pt x="314" y="284"/>
                    <a:pt x="314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1"/>
                    <a:pt x="318" y="281"/>
                    <a:pt x="318" y="281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8" y="279"/>
                    <a:pt x="318" y="279"/>
                    <a:pt x="318" y="279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6" y="277"/>
                    <a:pt x="316" y="277"/>
                    <a:pt x="316" y="277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80"/>
                    <a:pt x="314" y="280"/>
                    <a:pt x="314" y="280"/>
                  </a:cubicBezTo>
                  <a:close/>
                  <a:moveTo>
                    <a:pt x="285" y="287"/>
                  </a:moveTo>
                  <a:cubicBezTo>
                    <a:pt x="286" y="287"/>
                    <a:pt x="286" y="287"/>
                    <a:pt x="286" y="287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90" y="289"/>
                    <a:pt x="290" y="289"/>
                    <a:pt x="290" y="289"/>
                  </a:cubicBezTo>
                  <a:cubicBezTo>
                    <a:pt x="291" y="289"/>
                    <a:pt x="291" y="289"/>
                    <a:pt x="291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7"/>
                  </a:cubicBezTo>
                  <a:cubicBezTo>
                    <a:pt x="290" y="286"/>
                    <a:pt x="290" y="286"/>
                    <a:pt x="290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4"/>
                    <a:pt x="286" y="284"/>
                    <a:pt x="286" y="284"/>
                  </a:cubicBezTo>
                  <a:cubicBezTo>
                    <a:pt x="284" y="284"/>
                    <a:pt x="284" y="284"/>
                    <a:pt x="284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3" y="285"/>
                    <a:pt x="283" y="285"/>
                    <a:pt x="283" y="285"/>
                  </a:cubicBezTo>
                  <a:cubicBezTo>
                    <a:pt x="284" y="285"/>
                    <a:pt x="284" y="285"/>
                    <a:pt x="284" y="285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5" y="287"/>
                  </a:cubicBezTo>
                  <a:close/>
                  <a:moveTo>
                    <a:pt x="286" y="305"/>
                  </a:moveTo>
                  <a:cubicBezTo>
                    <a:pt x="285" y="305"/>
                    <a:pt x="285" y="305"/>
                    <a:pt x="285" y="305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5"/>
                    <a:pt x="286" y="305"/>
                    <a:pt x="286" y="305"/>
                  </a:cubicBezTo>
                  <a:close/>
                  <a:moveTo>
                    <a:pt x="292" y="308"/>
                  </a:moveTo>
                  <a:cubicBezTo>
                    <a:pt x="292" y="308"/>
                    <a:pt x="292" y="308"/>
                    <a:pt x="292" y="308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6"/>
                    <a:pt x="290" y="306"/>
                    <a:pt x="290" y="306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2" y="304"/>
                    <a:pt x="292" y="304"/>
                    <a:pt x="292" y="304"/>
                  </a:cubicBezTo>
                  <a:cubicBezTo>
                    <a:pt x="293" y="303"/>
                    <a:pt x="293" y="303"/>
                    <a:pt x="293" y="303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5" y="300"/>
                    <a:pt x="295" y="300"/>
                    <a:pt x="295" y="300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5" y="305"/>
                    <a:pt x="295" y="305"/>
                    <a:pt x="295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4"/>
                    <a:pt x="296" y="304"/>
                    <a:pt x="296" y="304"/>
                  </a:cubicBezTo>
                  <a:cubicBezTo>
                    <a:pt x="297" y="304"/>
                    <a:pt x="297" y="304"/>
                    <a:pt x="297" y="304"/>
                  </a:cubicBezTo>
                  <a:cubicBezTo>
                    <a:pt x="298" y="305"/>
                    <a:pt x="298" y="305"/>
                    <a:pt x="298" y="305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5" y="307"/>
                    <a:pt x="295" y="307"/>
                    <a:pt x="295" y="307"/>
                  </a:cubicBezTo>
                  <a:cubicBezTo>
                    <a:pt x="294" y="307"/>
                    <a:pt x="294" y="307"/>
                    <a:pt x="294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292" y="308"/>
                    <a:pt x="292" y="308"/>
                    <a:pt x="292" y="308"/>
                  </a:cubicBezTo>
                  <a:close/>
                  <a:moveTo>
                    <a:pt x="224" y="260"/>
                  </a:moveTo>
                  <a:cubicBezTo>
                    <a:pt x="224" y="261"/>
                    <a:pt x="224" y="261"/>
                    <a:pt x="224" y="261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60"/>
                    <a:pt x="224" y="260"/>
                    <a:pt x="224" y="260"/>
                  </a:cubicBezTo>
                  <a:close/>
                  <a:moveTo>
                    <a:pt x="223" y="269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3" y="269"/>
                    <a:pt x="223" y="269"/>
                    <a:pt x="223" y="269"/>
                  </a:cubicBezTo>
                  <a:close/>
                  <a:moveTo>
                    <a:pt x="215" y="262"/>
                  </a:moveTo>
                  <a:cubicBezTo>
                    <a:pt x="216" y="261"/>
                    <a:pt x="216" y="261"/>
                    <a:pt x="216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3"/>
                    <a:pt x="215" y="263"/>
                    <a:pt x="215" y="263"/>
                  </a:cubicBezTo>
                  <a:cubicBezTo>
                    <a:pt x="215" y="262"/>
                    <a:pt x="215" y="262"/>
                    <a:pt x="215" y="262"/>
                  </a:cubicBezTo>
                  <a:close/>
                  <a:moveTo>
                    <a:pt x="34" y="266"/>
                  </a:moveTo>
                  <a:cubicBezTo>
                    <a:pt x="35" y="266"/>
                    <a:pt x="35" y="266"/>
                    <a:pt x="35" y="266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4" y="266"/>
                    <a:pt x="34" y="266"/>
                    <a:pt x="34" y="266"/>
                  </a:cubicBezTo>
                  <a:close/>
                  <a:moveTo>
                    <a:pt x="32" y="264"/>
                  </a:moveTo>
                  <a:cubicBezTo>
                    <a:pt x="32" y="263"/>
                    <a:pt x="32" y="263"/>
                    <a:pt x="32" y="263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2" y="264"/>
                    <a:pt x="32" y="264"/>
                    <a:pt x="32" y="264"/>
                  </a:cubicBezTo>
                  <a:close/>
                  <a:moveTo>
                    <a:pt x="27" y="260"/>
                  </a:move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lose/>
                  <a:moveTo>
                    <a:pt x="20" y="257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6" y="265"/>
                    <a:pt x="26" y="265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9"/>
                    <a:pt x="28" y="269"/>
                    <a:pt x="28" y="269"/>
                  </a:cubicBezTo>
                  <a:cubicBezTo>
                    <a:pt x="28" y="270"/>
                    <a:pt x="28" y="270"/>
                    <a:pt x="28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30" y="270"/>
                    <a:pt x="30" y="270"/>
                    <a:pt x="30" y="270"/>
                  </a:cubicBezTo>
                  <a:cubicBezTo>
                    <a:pt x="31" y="270"/>
                    <a:pt x="31" y="270"/>
                    <a:pt x="31" y="270"/>
                  </a:cubicBezTo>
                  <a:cubicBezTo>
                    <a:pt x="29" y="271"/>
                    <a:pt x="29" y="271"/>
                    <a:pt x="29" y="271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35" y="273"/>
                    <a:pt x="35" y="273"/>
                    <a:pt x="35" y="273"/>
                  </a:cubicBezTo>
                  <a:cubicBezTo>
                    <a:pt x="36" y="272"/>
                    <a:pt x="36" y="272"/>
                    <a:pt x="36" y="272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8" y="261"/>
                    <a:pt x="28" y="261"/>
                    <a:pt x="28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9"/>
                    <a:pt x="24" y="259"/>
                    <a:pt x="24" y="259"/>
                  </a:cubicBezTo>
                  <a:cubicBezTo>
                    <a:pt x="24" y="258"/>
                    <a:pt x="24" y="258"/>
                    <a:pt x="24" y="258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2" y="257"/>
                    <a:pt x="22" y="257"/>
                    <a:pt x="22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0" y="257"/>
                    <a:pt x="20" y="257"/>
                    <a:pt x="20" y="257"/>
                  </a:cubicBezTo>
                  <a:close/>
                  <a:moveTo>
                    <a:pt x="28" y="259"/>
                  </a:moveTo>
                  <a:cubicBezTo>
                    <a:pt x="28" y="259"/>
                    <a:pt x="28" y="259"/>
                    <a:pt x="28" y="259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8" y="259"/>
                    <a:pt x="28" y="259"/>
                    <a:pt x="28" y="259"/>
                  </a:cubicBezTo>
                  <a:cubicBezTo>
                    <a:pt x="28" y="259"/>
                    <a:pt x="28" y="259"/>
                    <a:pt x="28" y="259"/>
                  </a:cubicBezTo>
                  <a:close/>
                  <a:moveTo>
                    <a:pt x="27" y="258"/>
                  </a:moveTo>
                  <a:cubicBezTo>
                    <a:pt x="28" y="258"/>
                    <a:pt x="28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27" y="258"/>
                    <a:pt x="27" y="258"/>
                    <a:pt x="27" y="258"/>
                  </a:cubicBezTo>
                  <a:close/>
                  <a:moveTo>
                    <a:pt x="22" y="240"/>
                  </a:moveTo>
                  <a:cubicBezTo>
                    <a:pt x="22" y="241"/>
                    <a:pt x="22" y="241"/>
                    <a:pt x="22" y="241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40"/>
                    <a:pt x="22" y="240"/>
                    <a:pt x="22" y="240"/>
                  </a:cubicBezTo>
                  <a:close/>
                  <a:moveTo>
                    <a:pt x="24" y="249"/>
                  </a:moveTo>
                  <a:cubicBezTo>
                    <a:pt x="24" y="248"/>
                    <a:pt x="24" y="248"/>
                    <a:pt x="24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9"/>
                    <a:pt x="24" y="249"/>
                    <a:pt x="24" y="249"/>
                  </a:cubicBezTo>
                  <a:close/>
                  <a:moveTo>
                    <a:pt x="24" y="251"/>
                  </a:moveTo>
                  <a:cubicBezTo>
                    <a:pt x="23" y="252"/>
                    <a:pt x="23" y="252"/>
                    <a:pt x="23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1"/>
                    <a:pt x="24" y="251"/>
                    <a:pt x="24" y="251"/>
                  </a:cubicBezTo>
                  <a:close/>
                  <a:moveTo>
                    <a:pt x="25" y="25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5" y="250"/>
                    <a:pt x="25" y="250"/>
                  </a:cubicBezTo>
                  <a:close/>
                  <a:moveTo>
                    <a:pt x="26" y="249"/>
                  </a:moveTo>
                  <a:cubicBezTo>
                    <a:pt x="27" y="248"/>
                    <a:pt x="27" y="248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8" y="249"/>
                    <a:pt x="28" y="249"/>
                    <a:pt x="28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lose/>
                  <a:moveTo>
                    <a:pt x="25" y="245"/>
                  </a:moveTo>
                  <a:cubicBezTo>
                    <a:pt x="25" y="244"/>
                    <a:pt x="25" y="244"/>
                    <a:pt x="25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lose/>
                  <a:moveTo>
                    <a:pt x="23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3" y="245"/>
                    <a:pt x="23" y="245"/>
                    <a:pt x="23" y="245"/>
                  </a:cubicBezTo>
                  <a:close/>
                  <a:moveTo>
                    <a:pt x="22" y="243"/>
                  </a:moveTo>
                  <a:cubicBezTo>
                    <a:pt x="22" y="244"/>
                    <a:pt x="22" y="244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2" y="243"/>
                    <a:pt x="22" y="243"/>
                    <a:pt x="22" y="243"/>
                  </a:cubicBezTo>
                  <a:close/>
                  <a:moveTo>
                    <a:pt x="23" y="242"/>
                  </a:move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2"/>
                    <a:pt x="23" y="242"/>
                    <a:pt x="23" y="242"/>
                  </a:cubicBezTo>
                  <a:close/>
                  <a:moveTo>
                    <a:pt x="23" y="240"/>
                  </a:moveTo>
                  <a:cubicBezTo>
                    <a:pt x="23" y="241"/>
                    <a:pt x="23" y="241"/>
                    <a:pt x="23" y="241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lose/>
                  <a:moveTo>
                    <a:pt x="24" y="239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4" y="239"/>
                    <a:pt x="24" y="239"/>
                  </a:cubicBezTo>
                  <a:close/>
                  <a:moveTo>
                    <a:pt x="19" y="236"/>
                  </a:moveTo>
                  <a:cubicBezTo>
                    <a:pt x="21" y="238"/>
                    <a:pt x="21" y="238"/>
                    <a:pt x="21" y="238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9" y="236"/>
                    <a:pt x="19" y="236"/>
                  </a:cubicBezTo>
                  <a:close/>
                  <a:moveTo>
                    <a:pt x="21" y="236"/>
                  </a:moveTo>
                  <a:cubicBezTo>
                    <a:pt x="21" y="237"/>
                    <a:pt x="21" y="237"/>
                    <a:pt x="21" y="237"/>
                  </a:cubicBezTo>
                  <a:cubicBezTo>
                    <a:pt x="21" y="238"/>
                    <a:pt x="21" y="238"/>
                    <a:pt x="21" y="238"/>
                  </a:cubicBezTo>
                  <a:cubicBezTo>
                    <a:pt x="21" y="239"/>
                    <a:pt x="21" y="239"/>
                    <a:pt x="21" y="239"/>
                  </a:cubicBezTo>
                  <a:cubicBezTo>
                    <a:pt x="22" y="239"/>
                    <a:pt x="22" y="239"/>
                    <a:pt x="22" y="239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6"/>
                    <a:pt x="21" y="236"/>
                    <a:pt x="21" y="236"/>
                  </a:cubicBezTo>
                  <a:close/>
                  <a:moveTo>
                    <a:pt x="19" y="235"/>
                  </a:moveTo>
                  <a:cubicBezTo>
                    <a:pt x="20" y="235"/>
                    <a:pt x="20" y="235"/>
                    <a:pt x="20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19" y="235"/>
                    <a:pt x="19" y="235"/>
                    <a:pt x="19" y="235"/>
                  </a:cubicBezTo>
                  <a:close/>
                  <a:moveTo>
                    <a:pt x="10" y="235"/>
                  </a:moveTo>
                  <a:cubicBezTo>
                    <a:pt x="9" y="234"/>
                    <a:pt x="9" y="234"/>
                    <a:pt x="9" y="234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0" y="237"/>
                    <a:pt x="10" y="237"/>
                    <a:pt x="10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0" y="231"/>
                  </a:moveTo>
                  <a:cubicBezTo>
                    <a:pt x="20" y="230"/>
                    <a:pt x="20" y="230"/>
                    <a:pt x="20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0" y="231"/>
                    <a:pt x="20" y="231"/>
                    <a:pt x="20" y="231"/>
                  </a:cubicBezTo>
                  <a:close/>
                  <a:moveTo>
                    <a:pt x="111" y="1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9"/>
                    <a:pt x="111" y="109"/>
                    <a:pt x="111" y="109"/>
                  </a:cubicBezTo>
                  <a:close/>
                  <a:moveTo>
                    <a:pt x="102" y="101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  <a:moveTo>
                    <a:pt x="71" y="103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lose/>
                  <a:moveTo>
                    <a:pt x="71" y="105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lose/>
                  <a:moveTo>
                    <a:pt x="69" y="107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9" y="107"/>
                    <a:pt x="69" y="107"/>
                  </a:cubicBezTo>
                  <a:close/>
                  <a:moveTo>
                    <a:pt x="66" y="110"/>
                  </a:moveTo>
                  <a:cubicBezTo>
                    <a:pt x="66" y="109"/>
                    <a:pt x="66" y="109"/>
                    <a:pt x="66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6" y="110"/>
                    <a:pt x="66" y="110"/>
                  </a:cubicBezTo>
                  <a:close/>
                  <a:moveTo>
                    <a:pt x="66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6" y="110"/>
                    <a:pt x="66" y="110"/>
                    <a:pt x="66" y="110"/>
                  </a:cubicBezTo>
                  <a:close/>
                  <a:moveTo>
                    <a:pt x="68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8" y="114"/>
                    <a:pt x="68" y="114"/>
                    <a:pt x="68" y="114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101"/>
                    <a:pt x="58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lose/>
                  <a:moveTo>
                    <a:pt x="39" y="271"/>
                  </a:moveTo>
                  <a:cubicBezTo>
                    <a:pt x="39" y="271"/>
                    <a:pt x="39" y="271"/>
                    <a:pt x="39" y="271"/>
                  </a:cubicBezTo>
                  <a:cubicBezTo>
                    <a:pt x="38" y="271"/>
                    <a:pt x="38" y="271"/>
                    <a:pt x="38" y="271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61"/>
                    <a:pt x="36" y="261"/>
                    <a:pt x="36" y="261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30" y="261"/>
                    <a:pt x="30" y="261"/>
                    <a:pt x="30" y="261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2" y="258"/>
                    <a:pt x="32" y="258"/>
                    <a:pt x="32" y="258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8"/>
                    <a:pt x="30" y="258"/>
                    <a:pt x="30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5"/>
                    <a:pt x="28" y="255"/>
                    <a:pt x="28" y="255"/>
                  </a:cubicBezTo>
                  <a:cubicBezTo>
                    <a:pt x="27" y="255"/>
                    <a:pt x="27" y="255"/>
                    <a:pt x="27" y="255"/>
                  </a:cubicBezTo>
                  <a:cubicBezTo>
                    <a:pt x="26" y="255"/>
                    <a:pt x="26" y="255"/>
                    <a:pt x="26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4" y="255"/>
                    <a:pt x="24" y="255"/>
                    <a:pt x="24" y="255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4" y="246"/>
                    <a:pt x="24" y="246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7" y="240"/>
                    <a:pt x="27" y="240"/>
                    <a:pt x="27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0"/>
                    <a:pt x="23" y="230"/>
                    <a:pt x="23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25"/>
                    <a:pt x="26" y="225"/>
                    <a:pt x="26" y="225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5"/>
                    <a:pt x="23" y="205"/>
                    <a:pt x="23" y="205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4" y="144"/>
                    <a:pt x="154" y="144"/>
                    <a:pt x="154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0"/>
                    <a:pt x="165" y="140"/>
                    <a:pt x="165" y="140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8" y="137"/>
                    <a:pt x="168" y="137"/>
                    <a:pt x="168" y="137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165" y="135"/>
                    <a:pt x="165" y="135"/>
                    <a:pt x="165" y="135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8"/>
                    <a:pt x="171" y="138"/>
                    <a:pt x="17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2" y="151"/>
                    <a:pt x="192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4" y="151"/>
                    <a:pt x="194" y="151"/>
                    <a:pt x="194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47"/>
                    <a:pt x="193" y="147"/>
                    <a:pt x="193" y="147"/>
                  </a:cubicBezTo>
                  <a:cubicBezTo>
                    <a:pt x="193" y="146"/>
                    <a:pt x="193" y="146"/>
                    <a:pt x="193" y="146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60"/>
                    <a:pt x="197" y="160"/>
                    <a:pt x="197" y="160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2"/>
                    <a:pt x="202" y="152"/>
                    <a:pt x="202" y="152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215" y="141"/>
                    <a:pt x="215" y="141"/>
                    <a:pt x="215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3" y="136"/>
                    <a:pt x="213" y="136"/>
                    <a:pt x="213" y="136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2"/>
                    <a:pt x="209" y="132"/>
                    <a:pt x="209" y="132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0"/>
                    <a:pt x="218" y="120"/>
                    <a:pt x="218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4" y="115"/>
                    <a:pt x="224" y="115"/>
                    <a:pt x="224" y="115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6" y="118"/>
                    <a:pt x="226" y="118"/>
                    <a:pt x="226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4" y="134"/>
                    <a:pt x="224" y="134"/>
                    <a:pt x="224" y="134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0" y="139"/>
                    <a:pt x="220" y="139"/>
                    <a:pt x="220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5" y="139"/>
                    <a:pt x="225" y="139"/>
                    <a:pt x="225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6" y="149"/>
                    <a:pt x="226" y="149"/>
                    <a:pt x="226" y="149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7" y="146"/>
                    <a:pt x="227" y="146"/>
                    <a:pt x="227" y="146"/>
                  </a:cubicBezTo>
                  <a:cubicBezTo>
                    <a:pt x="228" y="145"/>
                    <a:pt x="228" y="145"/>
                    <a:pt x="228" y="145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1" y="145"/>
                    <a:pt x="231" y="145"/>
                    <a:pt x="231" y="145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29" y="156"/>
                  </a:cubicBezTo>
                  <a:cubicBezTo>
                    <a:pt x="230" y="159"/>
                    <a:pt x="230" y="159"/>
                    <a:pt x="230" y="159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1"/>
                    <a:pt x="230" y="161"/>
                    <a:pt x="230" y="161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4" y="147"/>
                    <a:pt x="244" y="147"/>
                    <a:pt x="244" y="147"/>
                  </a:cubicBezTo>
                  <a:cubicBezTo>
                    <a:pt x="244" y="145"/>
                    <a:pt x="244" y="145"/>
                    <a:pt x="244" y="145"/>
                  </a:cubicBezTo>
                  <a:cubicBezTo>
                    <a:pt x="245" y="145"/>
                    <a:pt x="245" y="145"/>
                    <a:pt x="245" y="145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8" y="149"/>
                    <a:pt x="258" y="149"/>
                    <a:pt x="258" y="149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5" y="151"/>
                    <a:pt x="255" y="151"/>
                    <a:pt x="255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7" y="151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6" y="154"/>
                    <a:pt x="256" y="154"/>
                    <a:pt x="256" y="154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64"/>
                    <a:pt x="252" y="164"/>
                    <a:pt x="252" y="16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9"/>
                    <a:pt x="245" y="169"/>
                    <a:pt x="245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8"/>
                    <a:pt x="241" y="168"/>
                    <a:pt x="241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9" y="164"/>
                    <a:pt x="239" y="164"/>
                    <a:pt x="239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7" y="165"/>
                    <a:pt x="237" y="165"/>
                    <a:pt x="237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39" y="171"/>
                    <a:pt x="239" y="171"/>
                    <a:pt x="239" y="171"/>
                  </a:cubicBezTo>
                  <a:cubicBezTo>
                    <a:pt x="238" y="170"/>
                    <a:pt x="238" y="170"/>
                    <a:pt x="238" y="170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168"/>
                    <a:pt x="237" y="168"/>
                    <a:pt x="237" y="168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6" y="170"/>
                    <a:pt x="236" y="170"/>
                    <a:pt x="236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9"/>
                    <a:pt x="231" y="169"/>
                    <a:pt x="231" y="169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0" y="171"/>
                    <a:pt x="230" y="171"/>
                    <a:pt x="230" y="171"/>
                  </a:cubicBezTo>
                  <a:cubicBezTo>
                    <a:pt x="228" y="173"/>
                    <a:pt x="228" y="173"/>
                    <a:pt x="228" y="173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3"/>
                    <a:pt x="199" y="183"/>
                    <a:pt x="199" y="183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4"/>
                    <a:pt x="198" y="194"/>
                    <a:pt x="198" y="194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5" y="194"/>
                    <a:pt x="195" y="194"/>
                    <a:pt x="195" y="194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3" y="197"/>
                    <a:pt x="193" y="197"/>
                    <a:pt x="193" y="197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2" y="199"/>
                    <a:pt x="192" y="199"/>
                    <a:pt x="192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4" y="206"/>
                    <a:pt x="184" y="206"/>
                    <a:pt x="184" y="206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80" y="211"/>
                    <a:pt x="180" y="211"/>
                    <a:pt x="180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9" y="221"/>
                    <a:pt x="179" y="221"/>
                    <a:pt x="179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2" y="223"/>
                    <a:pt x="182" y="223"/>
                    <a:pt x="182" y="223"/>
                  </a:cubicBezTo>
                  <a:cubicBezTo>
                    <a:pt x="182" y="224"/>
                    <a:pt x="182" y="224"/>
                    <a:pt x="182" y="224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9"/>
                    <a:pt x="182" y="229"/>
                    <a:pt x="182" y="229"/>
                  </a:cubicBezTo>
                  <a:cubicBezTo>
                    <a:pt x="183" y="230"/>
                    <a:pt x="183" y="230"/>
                    <a:pt x="183" y="230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80" y="234"/>
                    <a:pt x="180" y="234"/>
                    <a:pt x="180" y="234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42"/>
                    <a:pt x="200" y="242"/>
                    <a:pt x="200" y="242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6"/>
                    <a:pt x="206" y="246"/>
                    <a:pt x="206" y="246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9" y="247"/>
                    <a:pt x="209" y="247"/>
                    <a:pt x="209" y="247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4"/>
                    <a:pt x="216" y="254"/>
                    <a:pt x="216" y="254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7"/>
                    <a:pt x="216" y="257"/>
                    <a:pt x="216" y="257"/>
                  </a:cubicBezTo>
                  <a:cubicBezTo>
                    <a:pt x="215" y="258"/>
                    <a:pt x="215" y="258"/>
                    <a:pt x="215" y="25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7" y="268"/>
                    <a:pt x="217" y="268"/>
                    <a:pt x="217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21" y="273"/>
                    <a:pt x="221" y="273"/>
                    <a:pt x="221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2"/>
                    <a:pt x="222" y="272"/>
                    <a:pt x="222" y="272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7" y="275"/>
                    <a:pt x="227" y="275"/>
                    <a:pt x="227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7" y="268"/>
                    <a:pt x="227" y="268"/>
                    <a:pt x="227" y="268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5"/>
                    <a:pt x="227" y="265"/>
                    <a:pt x="227" y="265"/>
                  </a:cubicBezTo>
                  <a:cubicBezTo>
                    <a:pt x="228" y="264"/>
                    <a:pt x="228" y="264"/>
                    <a:pt x="228" y="264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58"/>
                    <a:pt x="227" y="258"/>
                    <a:pt x="227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2" y="250"/>
                    <a:pt x="232" y="250"/>
                    <a:pt x="232" y="250"/>
                  </a:cubicBezTo>
                  <a:cubicBezTo>
                    <a:pt x="234" y="249"/>
                    <a:pt x="234" y="249"/>
                    <a:pt x="234" y="249"/>
                  </a:cubicBezTo>
                  <a:cubicBezTo>
                    <a:pt x="237" y="249"/>
                    <a:pt x="237" y="249"/>
                    <a:pt x="237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40" y="246"/>
                    <a:pt x="240" y="246"/>
                    <a:pt x="240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3"/>
                    <a:pt x="244" y="243"/>
                    <a:pt x="244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244" y="237"/>
                    <a:pt x="244" y="237"/>
                    <a:pt x="244" y="237"/>
                  </a:cubicBezTo>
                  <a:cubicBezTo>
                    <a:pt x="243" y="236"/>
                    <a:pt x="243" y="236"/>
                    <a:pt x="243" y="236"/>
                  </a:cubicBezTo>
                  <a:cubicBezTo>
                    <a:pt x="243" y="234"/>
                    <a:pt x="243" y="234"/>
                    <a:pt x="243" y="234"/>
                  </a:cubicBezTo>
                  <a:cubicBezTo>
                    <a:pt x="243" y="232"/>
                    <a:pt x="243" y="232"/>
                    <a:pt x="243" y="232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8"/>
                    <a:pt x="248" y="218"/>
                    <a:pt x="248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7" y="214"/>
                    <a:pt x="247" y="214"/>
                    <a:pt x="247" y="214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2"/>
                    <a:pt x="246" y="212"/>
                    <a:pt x="246" y="212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9" y="209"/>
                    <a:pt x="249" y="209"/>
                    <a:pt x="249" y="209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9" y="203"/>
                    <a:pt x="249" y="203"/>
                    <a:pt x="249" y="203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1" y="202"/>
                    <a:pt x="251" y="202"/>
                    <a:pt x="251" y="202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54" y="201"/>
                    <a:pt x="254" y="201"/>
                    <a:pt x="254" y="20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8" y="203"/>
                    <a:pt x="258" y="203"/>
                    <a:pt x="258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9" y="204"/>
                    <a:pt x="259" y="204"/>
                    <a:pt x="259" y="204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1" y="203"/>
                    <a:pt x="261" y="203"/>
                    <a:pt x="261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3"/>
                    <a:pt x="263" y="203"/>
                    <a:pt x="263" y="203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03"/>
                    <a:pt x="264" y="203"/>
                    <a:pt x="264" y="203"/>
                  </a:cubicBezTo>
                  <a:cubicBezTo>
                    <a:pt x="265" y="203"/>
                    <a:pt x="265" y="203"/>
                    <a:pt x="265" y="203"/>
                  </a:cubicBezTo>
                  <a:cubicBezTo>
                    <a:pt x="266" y="203"/>
                    <a:pt x="266" y="203"/>
                    <a:pt x="266" y="203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9" y="205"/>
                    <a:pt x="269" y="205"/>
                    <a:pt x="269" y="205"/>
                  </a:cubicBezTo>
                  <a:cubicBezTo>
                    <a:pt x="270" y="205"/>
                    <a:pt x="270" y="205"/>
                    <a:pt x="270" y="205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208"/>
                    <a:pt x="269" y="208"/>
                    <a:pt x="269" y="208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1" y="208"/>
                    <a:pt x="271" y="208"/>
                    <a:pt x="271" y="208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5" y="213"/>
                    <a:pt x="275" y="213"/>
                    <a:pt x="275" y="213"/>
                  </a:cubicBezTo>
                  <a:cubicBezTo>
                    <a:pt x="275" y="214"/>
                    <a:pt x="275" y="214"/>
                    <a:pt x="275" y="214"/>
                  </a:cubicBezTo>
                  <a:cubicBezTo>
                    <a:pt x="276" y="213"/>
                    <a:pt x="276" y="213"/>
                    <a:pt x="276" y="213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8" y="217"/>
                    <a:pt x="278" y="217"/>
                    <a:pt x="278" y="217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7" y="222"/>
                    <a:pt x="277" y="222"/>
                    <a:pt x="277" y="222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5" y="228"/>
                    <a:pt x="275" y="228"/>
                    <a:pt x="275" y="228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29"/>
                    <a:pt x="277" y="229"/>
                    <a:pt x="277" y="229"/>
                  </a:cubicBezTo>
                  <a:cubicBezTo>
                    <a:pt x="278" y="229"/>
                    <a:pt x="278" y="229"/>
                    <a:pt x="278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30"/>
                    <a:pt x="279" y="230"/>
                    <a:pt x="279" y="230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0" y="236"/>
                    <a:pt x="280" y="236"/>
                    <a:pt x="280" y="236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2" y="233"/>
                    <a:pt x="282" y="233"/>
                    <a:pt x="282" y="233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6" y="232"/>
                    <a:pt x="286" y="232"/>
                    <a:pt x="286" y="232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88" y="233"/>
                    <a:pt x="288" y="233"/>
                    <a:pt x="288" y="233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4" y="224"/>
                    <a:pt x="294" y="224"/>
                    <a:pt x="294" y="224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6" y="221"/>
                    <a:pt x="296" y="221"/>
                    <a:pt x="296" y="221"/>
                  </a:cubicBezTo>
                  <a:cubicBezTo>
                    <a:pt x="295" y="220"/>
                    <a:pt x="295" y="220"/>
                    <a:pt x="295" y="220"/>
                  </a:cubicBezTo>
                  <a:cubicBezTo>
                    <a:pt x="296" y="219"/>
                    <a:pt x="296" y="219"/>
                    <a:pt x="296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298" y="219"/>
                    <a:pt x="298" y="219"/>
                    <a:pt x="298" y="219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8"/>
                    <a:pt x="299" y="228"/>
                    <a:pt x="299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8" y="230"/>
                    <a:pt x="298" y="230"/>
                    <a:pt x="298" y="230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0" y="230"/>
                    <a:pt x="300" y="230"/>
                    <a:pt x="300" y="230"/>
                  </a:cubicBezTo>
                  <a:cubicBezTo>
                    <a:pt x="300" y="231"/>
                    <a:pt x="300" y="231"/>
                    <a:pt x="300" y="231"/>
                  </a:cubicBezTo>
                  <a:cubicBezTo>
                    <a:pt x="299" y="231"/>
                    <a:pt x="299" y="231"/>
                    <a:pt x="299" y="231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8" y="237"/>
                    <a:pt x="298" y="237"/>
                    <a:pt x="298" y="237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00" y="236"/>
                    <a:pt x="300" y="236"/>
                    <a:pt x="300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0" y="237"/>
                    <a:pt x="300" y="237"/>
                    <a:pt x="300" y="237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1" y="238"/>
                    <a:pt x="301" y="238"/>
                    <a:pt x="301" y="238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2" y="238"/>
                    <a:pt x="302" y="238"/>
                    <a:pt x="302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4" y="243"/>
                    <a:pt x="304" y="243"/>
                    <a:pt x="304" y="243"/>
                  </a:cubicBezTo>
                  <a:cubicBezTo>
                    <a:pt x="304" y="244"/>
                    <a:pt x="304" y="244"/>
                    <a:pt x="304" y="244"/>
                  </a:cubicBezTo>
                  <a:cubicBezTo>
                    <a:pt x="303" y="244"/>
                    <a:pt x="303" y="244"/>
                    <a:pt x="303" y="244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1" y="245"/>
                    <a:pt x="301" y="245"/>
                    <a:pt x="301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6"/>
                    <a:pt x="302" y="246"/>
                    <a:pt x="302" y="246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00" y="245"/>
                    <a:pt x="300" y="245"/>
                    <a:pt x="300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5" y="256"/>
                    <a:pt x="305" y="256"/>
                    <a:pt x="305" y="256"/>
                  </a:cubicBezTo>
                  <a:cubicBezTo>
                    <a:pt x="306" y="256"/>
                    <a:pt x="306" y="256"/>
                    <a:pt x="306" y="256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7" y="254"/>
                    <a:pt x="307" y="254"/>
                    <a:pt x="307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07" y="257"/>
                    <a:pt x="307" y="257"/>
                    <a:pt x="307" y="257"/>
                  </a:cubicBezTo>
                  <a:cubicBezTo>
                    <a:pt x="308" y="257"/>
                    <a:pt x="308" y="257"/>
                    <a:pt x="308" y="257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6"/>
                    <a:pt x="310" y="256"/>
                    <a:pt x="310" y="256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3" y="257"/>
                    <a:pt x="313" y="257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15" y="257"/>
                    <a:pt x="315" y="257"/>
                    <a:pt x="315" y="257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6" y="258"/>
                    <a:pt x="316" y="258"/>
                    <a:pt x="316" y="258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5" y="260"/>
                    <a:pt x="315" y="260"/>
                    <a:pt x="315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10" y="261"/>
                    <a:pt x="310" y="261"/>
                    <a:pt x="310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5" y="263"/>
                    <a:pt x="305" y="263"/>
                    <a:pt x="305" y="263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1" y="263"/>
                    <a:pt x="301" y="263"/>
                    <a:pt x="301" y="263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3" y="265"/>
                    <a:pt x="303" y="265"/>
                    <a:pt x="303" y="265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5" y="265"/>
                    <a:pt x="305" y="265"/>
                    <a:pt x="305" y="265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7" y="264"/>
                    <a:pt x="307" y="264"/>
                    <a:pt x="307" y="264"/>
                  </a:cubicBezTo>
                  <a:cubicBezTo>
                    <a:pt x="308" y="264"/>
                    <a:pt x="308" y="264"/>
                    <a:pt x="308" y="264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4" y="262"/>
                    <a:pt x="314" y="262"/>
                    <a:pt x="314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6" y="261"/>
                    <a:pt x="316" y="261"/>
                    <a:pt x="316" y="261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7" y="264"/>
                    <a:pt x="317" y="264"/>
                    <a:pt x="317" y="264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1" y="265"/>
                    <a:pt x="321" y="265"/>
                    <a:pt x="321" y="265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1" y="267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8"/>
                    <a:pt x="320" y="268"/>
                    <a:pt x="320" y="268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20" y="271"/>
                    <a:pt x="320" y="271"/>
                    <a:pt x="320" y="271"/>
                  </a:cubicBezTo>
                  <a:cubicBezTo>
                    <a:pt x="321" y="271"/>
                    <a:pt x="321" y="271"/>
                    <a:pt x="321" y="271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19" y="274"/>
                    <a:pt x="319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5"/>
                    <a:pt x="317" y="275"/>
                    <a:pt x="317" y="275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307" y="277"/>
                    <a:pt x="307" y="277"/>
                    <a:pt x="307" y="277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9"/>
                    <a:pt x="307" y="279"/>
                    <a:pt x="307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80"/>
                    <a:pt x="306" y="280"/>
                    <a:pt x="306" y="280"/>
                  </a:cubicBezTo>
                  <a:cubicBezTo>
                    <a:pt x="305" y="280"/>
                    <a:pt x="305" y="280"/>
                    <a:pt x="305" y="280"/>
                  </a:cubicBezTo>
                  <a:cubicBezTo>
                    <a:pt x="305" y="281"/>
                    <a:pt x="305" y="281"/>
                    <a:pt x="305" y="281"/>
                  </a:cubicBezTo>
                  <a:cubicBezTo>
                    <a:pt x="304" y="281"/>
                    <a:pt x="304" y="281"/>
                    <a:pt x="304" y="281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2"/>
                    <a:pt x="301" y="282"/>
                    <a:pt x="301" y="282"/>
                  </a:cubicBezTo>
                  <a:cubicBezTo>
                    <a:pt x="301" y="283"/>
                    <a:pt x="301" y="283"/>
                    <a:pt x="301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5" y="283"/>
                    <a:pt x="295" y="283"/>
                    <a:pt x="295" y="283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4" y="282"/>
                    <a:pt x="294" y="282"/>
                    <a:pt x="294" y="282"/>
                  </a:cubicBezTo>
                  <a:cubicBezTo>
                    <a:pt x="293" y="282"/>
                    <a:pt x="293" y="282"/>
                    <a:pt x="293" y="282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2" y="283"/>
                    <a:pt x="292" y="283"/>
                    <a:pt x="292" y="283"/>
                  </a:cubicBezTo>
                  <a:cubicBezTo>
                    <a:pt x="291" y="282"/>
                    <a:pt x="291" y="282"/>
                    <a:pt x="291" y="282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6" y="282"/>
                    <a:pt x="286" y="282"/>
                    <a:pt x="286" y="282"/>
                  </a:cubicBezTo>
                  <a:cubicBezTo>
                    <a:pt x="285" y="281"/>
                    <a:pt x="285" y="281"/>
                    <a:pt x="285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2"/>
                    <a:pt x="282" y="282"/>
                    <a:pt x="282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278" y="281"/>
                    <a:pt x="278" y="281"/>
                    <a:pt x="278" y="281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4" y="282"/>
                    <a:pt x="274" y="282"/>
                    <a:pt x="274" y="282"/>
                  </a:cubicBezTo>
                  <a:cubicBezTo>
                    <a:pt x="272" y="283"/>
                    <a:pt x="272" y="283"/>
                    <a:pt x="272" y="283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69" y="287"/>
                    <a:pt x="269" y="287"/>
                    <a:pt x="269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7" y="287"/>
                    <a:pt x="267" y="287"/>
                    <a:pt x="267" y="28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64" y="289"/>
                    <a:pt x="264" y="289"/>
                    <a:pt x="264" y="289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57" y="294"/>
                    <a:pt x="257" y="294"/>
                    <a:pt x="257" y="294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6"/>
                    <a:pt x="255" y="296"/>
                    <a:pt x="255" y="296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4" y="297"/>
                    <a:pt x="254" y="297"/>
                    <a:pt x="254" y="297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48" y="300"/>
                    <a:pt x="248" y="300"/>
                    <a:pt x="248" y="300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4" y="299"/>
                    <a:pt x="254" y="299"/>
                    <a:pt x="254" y="299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0" y="293"/>
                    <a:pt x="260" y="293"/>
                    <a:pt x="260" y="293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68" y="289"/>
                    <a:pt x="268" y="289"/>
                    <a:pt x="268" y="289"/>
                  </a:cubicBezTo>
                  <a:cubicBezTo>
                    <a:pt x="270" y="289"/>
                    <a:pt x="270" y="289"/>
                    <a:pt x="270" y="289"/>
                  </a:cubicBezTo>
                  <a:cubicBezTo>
                    <a:pt x="273" y="288"/>
                    <a:pt x="273" y="288"/>
                    <a:pt x="273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7" y="288"/>
                    <a:pt x="277" y="288"/>
                    <a:pt x="277" y="288"/>
                  </a:cubicBezTo>
                  <a:cubicBezTo>
                    <a:pt x="279" y="288"/>
                    <a:pt x="279" y="288"/>
                    <a:pt x="279" y="288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79" y="290"/>
                    <a:pt x="279" y="290"/>
                    <a:pt x="279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78" y="293"/>
                    <a:pt x="278" y="293"/>
                    <a:pt x="278" y="293"/>
                  </a:cubicBezTo>
                  <a:cubicBezTo>
                    <a:pt x="277" y="294"/>
                    <a:pt x="277" y="294"/>
                    <a:pt x="277" y="294"/>
                  </a:cubicBezTo>
                  <a:cubicBezTo>
                    <a:pt x="276" y="294"/>
                    <a:pt x="276" y="294"/>
                    <a:pt x="276" y="294"/>
                  </a:cubicBezTo>
                  <a:cubicBezTo>
                    <a:pt x="275" y="294"/>
                    <a:pt x="275" y="294"/>
                    <a:pt x="275" y="294"/>
                  </a:cubicBezTo>
                  <a:cubicBezTo>
                    <a:pt x="274" y="293"/>
                    <a:pt x="274" y="293"/>
                    <a:pt x="274" y="293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6"/>
                    <a:pt x="276" y="296"/>
                    <a:pt x="276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9" y="295"/>
                    <a:pt x="279" y="295"/>
                    <a:pt x="279" y="295"/>
                  </a:cubicBezTo>
                  <a:cubicBezTo>
                    <a:pt x="279" y="296"/>
                    <a:pt x="279" y="296"/>
                    <a:pt x="279" y="296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9" y="304"/>
                    <a:pt x="279" y="304"/>
                    <a:pt x="279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6"/>
                    <a:pt x="281" y="306"/>
                    <a:pt x="281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4" y="306"/>
                    <a:pt x="284" y="306"/>
                    <a:pt x="284" y="306"/>
                  </a:cubicBezTo>
                  <a:cubicBezTo>
                    <a:pt x="285" y="306"/>
                    <a:pt x="285" y="306"/>
                    <a:pt x="285" y="306"/>
                  </a:cubicBezTo>
                  <a:cubicBezTo>
                    <a:pt x="285" y="307"/>
                    <a:pt x="285" y="307"/>
                    <a:pt x="285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82" y="312"/>
                    <a:pt x="282" y="312"/>
                    <a:pt x="282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8" y="313"/>
                    <a:pt x="278" y="313"/>
                    <a:pt x="278" y="313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5" y="315"/>
                    <a:pt x="275" y="315"/>
                    <a:pt x="275" y="315"/>
                  </a:cubicBezTo>
                  <a:cubicBezTo>
                    <a:pt x="274" y="316"/>
                    <a:pt x="274" y="316"/>
                    <a:pt x="274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0" y="317"/>
                    <a:pt x="270" y="317"/>
                    <a:pt x="270" y="317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69" y="316"/>
                    <a:pt x="269" y="316"/>
                    <a:pt x="269" y="316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70" y="312"/>
                    <a:pt x="270" y="312"/>
                    <a:pt x="270" y="312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6" y="309"/>
                    <a:pt x="276" y="309"/>
                    <a:pt x="276" y="309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80" y="309"/>
                    <a:pt x="280" y="309"/>
                    <a:pt x="280" y="309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2" y="308"/>
                    <a:pt x="282" y="308"/>
                    <a:pt x="282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6" y="308"/>
                    <a:pt x="276" y="308"/>
                    <a:pt x="276" y="308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7" y="305"/>
                    <a:pt x="277" y="305"/>
                    <a:pt x="277" y="305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4" y="308"/>
                    <a:pt x="274" y="308"/>
                    <a:pt x="274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7"/>
                    <a:pt x="259" y="297"/>
                    <a:pt x="259" y="297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57" y="299"/>
                    <a:pt x="257" y="299"/>
                    <a:pt x="257" y="299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6" y="301"/>
                    <a:pt x="256" y="301"/>
                    <a:pt x="256" y="301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5" y="303"/>
                    <a:pt x="255" y="303"/>
                    <a:pt x="255" y="303"/>
                  </a:cubicBezTo>
                  <a:cubicBezTo>
                    <a:pt x="253" y="304"/>
                    <a:pt x="253" y="304"/>
                    <a:pt x="253" y="304"/>
                  </a:cubicBezTo>
                  <a:cubicBezTo>
                    <a:pt x="253" y="305"/>
                    <a:pt x="253" y="305"/>
                    <a:pt x="253" y="305"/>
                  </a:cubicBezTo>
                  <a:cubicBezTo>
                    <a:pt x="251" y="306"/>
                    <a:pt x="251" y="306"/>
                    <a:pt x="251" y="306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35" y="308"/>
                    <a:pt x="235" y="308"/>
                    <a:pt x="235" y="308"/>
                  </a:cubicBezTo>
                  <a:cubicBezTo>
                    <a:pt x="233" y="308"/>
                    <a:pt x="233" y="308"/>
                    <a:pt x="233" y="308"/>
                  </a:cubicBezTo>
                  <a:cubicBezTo>
                    <a:pt x="232" y="309"/>
                    <a:pt x="232" y="309"/>
                    <a:pt x="232" y="309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30" y="310"/>
                    <a:pt x="230" y="310"/>
                    <a:pt x="230" y="310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14" y="317"/>
                    <a:pt x="214" y="317"/>
                    <a:pt x="214" y="317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197" y="323"/>
                    <a:pt x="197" y="323"/>
                    <a:pt x="197" y="323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1" y="312"/>
                    <a:pt x="201" y="312"/>
                    <a:pt x="201" y="312"/>
                  </a:cubicBezTo>
                  <a:cubicBezTo>
                    <a:pt x="198" y="300"/>
                    <a:pt x="198" y="300"/>
                    <a:pt x="198" y="300"/>
                  </a:cubicBezTo>
                  <a:cubicBezTo>
                    <a:pt x="195" y="298"/>
                    <a:pt x="195" y="298"/>
                    <a:pt x="195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75" y="289"/>
                    <a:pt x="175" y="289"/>
                    <a:pt x="175" y="289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169" y="287"/>
                    <a:pt x="169" y="287"/>
                    <a:pt x="169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5" y="285"/>
                    <a:pt x="165" y="285"/>
                    <a:pt x="165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154" y="281"/>
                    <a:pt x="154" y="281"/>
                    <a:pt x="154" y="281"/>
                  </a:cubicBezTo>
                  <a:lnTo>
                    <a:pt x="39" y="2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0" name="Freeform 162"/>
            <p:cNvSpPr>
              <a:spLocks noEditPoints="1"/>
            </p:cNvSpPr>
            <p:nvPr/>
          </p:nvSpPr>
          <p:spPr bwMode="auto">
            <a:xfrm>
              <a:off x="815256" y="1047881"/>
              <a:ext cx="1133522" cy="787418"/>
            </a:xfrm>
            <a:custGeom>
              <a:avLst/>
              <a:gdLst>
                <a:gd name="T0" fmla="*/ 209 w 238"/>
                <a:gd name="T1" fmla="*/ 133 h 165"/>
                <a:gd name="T2" fmla="*/ 234 w 238"/>
                <a:gd name="T3" fmla="*/ 28 h 165"/>
                <a:gd name="T4" fmla="*/ 219 w 238"/>
                <a:gd name="T5" fmla="*/ 21 h 165"/>
                <a:gd name="T6" fmla="*/ 209 w 238"/>
                <a:gd name="T7" fmla="*/ 10 h 165"/>
                <a:gd name="T8" fmla="*/ 198 w 238"/>
                <a:gd name="T9" fmla="*/ 7 h 165"/>
                <a:gd name="T10" fmla="*/ 187 w 238"/>
                <a:gd name="T11" fmla="*/ 2 h 165"/>
                <a:gd name="T12" fmla="*/ 167 w 238"/>
                <a:gd name="T13" fmla="*/ 9 h 165"/>
                <a:gd name="T14" fmla="*/ 145 w 238"/>
                <a:gd name="T15" fmla="*/ 37 h 165"/>
                <a:gd name="T16" fmla="*/ 142 w 238"/>
                <a:gd name="T17" fmla="*/ 45 h 165"/>
                <a:gd name="T18" fmla="*/ 135 w 238"/>
                <a:gd name="T19" fmla="*/ 40 h 165"/>
                <a:gd name="T20" fmla="*/ 120 w 238"/>
                <a:gd name="T21" fmla="*/ 51 h 165"/>
                <a:gd name="T22" fmla="*/ 127 w 238"/>
                <a:gd name="T23" fmla="*/ 60 h 165"/>
                <a:gd name="T24" fmla="*/ 130 w 238"/>
                <a:gd name="T25" fmla="*/ 70 h 165"/>
                <a:gd name="T26" fmla="*/ 104 w 238"/>
                <a:gd name="T27" fmla="*/ 78 h 165"/>
                <a:gd name="T28" fmla="*/ 104 w 238"/>
                <a:gd name="T29" fmla="*/ 89 h 165"/>
                <a:gd name="T30" fmla="*/ 100 w 238"/>
                <a:gd name="T31" fmla="*/ 101 h 165"/>
                <a:gd name="T32" fmla="*/ 104 w 238"/>
                <a:gd name="T33" fmla="*/ 109 h 165"/>
                <a:gd name="T34" fmla="*/ 112 w 238"/>
                <a:gd name="T35" fmla="*/ 114 h 165"/>
                <a:gd name="T36" fmla="*/ 110 w 238"/>
                <a:gd name="T37" fmla="*/ 125 h 165"/>
                <a:gd name="T38" fmla="*/ 90 w 238"/>
                <a:gd name="T39" fmla="*/ 135 h 165"/>
                <a:gd name="T40" fmla="*/ 84 w 238"/>
                <a:gd name="T41" fmla="*/ 141 h 165"/>
                <a:gd name="T42" fmla="*/ 97 w 238"/>
                <a:gd name="T43" fmla="*/ 137 h 165"/>
                <a:gd name="T44" fmla="*/ 110 w 238"/>
                <a:gd name="T45" fmla="*/ 132 h 165"/>
                <a:gd name="T46" fmla="*/ 127 w 238"/>
                <a:gd name="T47" fmla="*/ 123 h 165"/>
                <a:gd name="T48" fmla="*/ 138 w 238"/>
                <a:gd name="T49" fmla="*/ 112 h 165"/>
                <a:gd name="T50" fmla="*/ 159 w 238"/>
                <a:gd name="T51" fmla="*/ 100 h 165"/>
                <a:gd name="T52" fmla="*/ 143 w 238"/>
                <a:gd name="T53" fmla="*/ 115 h 165"/>
                <a:gd name="T54" fmla="*/ 154 w 238"/>
                <a:gd name="T55" fmla="*/ 113 h 165"/>
                <a:gd name="T56" fmla="*/ 164 w 238"/>
                <a:gd name="T57" fmla="*/ 107 h 165"/>
                <a:gd name="T58" fmla="*/ 169 w 238"/>
                <a:gd name="T59" fmla="*/ 111 h 165"/>
                <a:gd name="T60" fmla="*/ 184 w 238"/>
                <a:gd name="T61" fmla="*/ 119 h 165"/>
                <a:gd name="T62" fmla="*/ 194 w 238"/>
                <a:gd name="T63" fmla="*/ 126 h 165"/>
                <a:gd name="T64" fmla="*/ 199 w 238"/>
                <a:gd name="T65" fmla="*/ 130 h 165"/>
                <a:gd name="T66" fmla="*/ 205 w 238"/>
                <a:gd name="T67" fmla="*/ 132 h 165"/>
                <a:gd name="T68" fmla="*/ 206 w 238"/>
                <a:gd name="T69" fmla="*/ 146 h 165"/>
                <a:gd name="T70" fmla="*/ 211 w 238"/>
                <a:gd name="T71" fmla="*/ 156 h 165"/>
                <a:gd name="T72" fmla="*/ 202 w 238"/>
                <a:gd name="T73" fmla="*/ 162 h 165"/>
                <a:gd name="T74" fmla="*/ 199 w 238"/>
                <a:gd name="T75" fmla="*/ 162 h 165"/>
                <a:gd name="T76" fmla="*/ 202 w 238"/>
                <a:gd name="T77" fmla="*/ 155 h 165"/>
                <a:gd name="T78" fmla="*/ 203 w 238"/>
                <a:gd name="T79" fmla="*/ 164 h 165"/>
                <a:gd name="T80" fmla="*/ 207 w 238"/>
                <a:gd name="T81" fmla="*/ 156 h 165"/>
                <a:gd name="T82" fmla="*/ 205 w 238"/>
                <a:gd name="T83" fmla="*/ 150 h 165"/>
                <a:gd name="T84" fmla="*/ 201 w 238"/>
                <a:gd name="T85" fmla="*/ 151 h 165"/>
                <a:gd name="T86" fmla="*/ 199 w 238"/>
                <a:gd name="T87" fmla="*/ 145 h 165"/>
                <a:gd name="T88" fmla="*/ 204 w 238"/>
                <a:gd name="T89" fmla="*/ 144 h 165"/>
                <a:gd name="T90" fmla="*/ 197 w 238"/>
                <a:gd name="T91" fmla="*/ 142 h 165"/>
                <a:gd name="T92" fmla="*/ 110 w 238"/>
                <a:gd name="T93" fmla="*/ 75 h 165"/>
                <a:gd name="T94" fmla="*/ 173 w 238"/>
                <a:gd name="T95" fmla="*/ 116 h 165"/>
                <a:gd name="T96" fmla="*/ 160 w 238"/>
                <a:gd name="T97" fmla="*/ 115 h 165"/>
                <a:gd name="T98" fmla="*/ 90 w 238"/>
                <a:gd name="T99" fmla="*/ 62 h 165"/>
                <a:gd name="T100" fmla="*/ 91 w 238"/>
                <a:gd name="T101" fmla="*/ 95 h 165"/>
                <a:gd name="T102" fmla="*/ 134 w 238"/>
                <a:gd name="T103" fmla="*/ 121 h 165"/>
                <a:gd name="T104" fmla="*/ 127 w 238"/>
                <a:gd name="T105" fmla="*/ 126 h 165"/>
                <a:gd name="T106" fmla="*/ 129 w 238"/>
                <a:gd name="T107" fmla="*/ 128 h 165"/>
                <a:gd name="T108" fmla="*/ 121 w 238"/>
                <a:gd name="T109" fmla="*/ 135 h 165"/>
                <a:gd name="T110" fmla="*/ 93 w 238"/>
                <a:gd name="T111" fmla="*/ 142 h 165"/>
                <a:gd name="T112" fmla="*/ 3 w 238"/>
                <a:gd name="T113" fmla="*/ 156 h 165"/>
                <a:gd name="T114" fmla="*/ 22 w 238"/>
                <a:gd name="T115" fmla="*/ 156 h 165"/>
                <a:gd name="T116" fmla="*/ 41 w 238"/>
                <a:gd name="T117" fmla="*/ 154 h 165"/>
                <a:gd name="T118" fmla="*/ 59 w 238"/>
                <a:gd name="T119" fmla="*/ 149 h 165"/>
                <a:gd name="T120" fmla="*/ 68 w 238"/>
                <a:gd name="T121" fmla="*/ 147 h 165"/>
                <a:gd name="T122" fmla="*/ 72 w 238"/>
                <a:gd name="T12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165">
                  <a:moveTo>
                    <a:pt x="215" y="158"/>
                  </a:move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4" y="154"/>
                    <a:pt x="214" y="154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6"/>
                    <a:pt x="208" y="126"/>
                    <a:pt x="208" y="126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2" y="126"/>
                    <a:pt x="202" y="126"/>
                    <a:pt x="202" y="126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7"/>
                    <a:pt x="196" y="127"/>
                    <a:pt x="196" y="127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7"/>
                    <a:pt x="195" y="117"/>
                    <a:pt x="195" y="117"/>
                  </a:cubicBezTo>
                  <a:cubicBezTo>
                    <a:pt x="192" y="117"/>
                    <a:pt x="192" y="117"/>
                    <a:pt x="192" y="117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6" y="8"/>
                    <a:pt x="206" y="8"/>
                    <a:pt x="206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39"/>
                    <a:pt x="146" y="39"/>
                    <a:pt x="14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2"/>
                    <a:pt x="106" y="132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50" y="115"/>
                    <a:pt x="150" y="115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5" y="104"/>
                    <a:pt x="165" y="104"/>
                    <a:pt x="165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4" y="114"/>
                    <a:pt x="174" y="114"/>
                    <a:pt x="174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79" y="117"/>
                    <a:pt x="179" y="117"/>
                    <a:pt x="179" y="117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1"/>
                    <a:pt x="192" y="121"/>
                    <a:pt x="192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5" y="125"/>
                    <a:pt x="195" y="125"/>
                    <a:pt x="195" y="125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5" y="132"/>
                    <a:pt x="195" y="132"/>
                    <a:pt x="195" y="132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195" y="133"/>
                    <a:pt x="195" y="133"/>
                    <a:pt x="195" y="133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31"/>
                    <a:pt x="198" y="131"/>
                    <a:pt x="198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7"/>
                    <a:pt x="202" y="137"/>
                    <a:pt x="202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6" y="129"/>
                    <a:pt x="206" y="129"/>
                    <a:pt x="206" y="129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11" y="160"/>
                    <a:pt x="211" y="160"/>
                    <a:pt x="211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5" y="158"/>
                    <a:pt x="215" y="158"/>
                    <a:pt x="215" y="158"/>
                  </a:cubicBezTo>
                  <a:close/>
                  <a:moveTo>
                    <a:pt x="201" y="162"/>
                  </a:moveTo>
                  <a:cubicBezTo>
                    <a:pt x="201" y="162"/>
                    <a:pt x="201" y="162"/>
                    <a:pt x="201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1" y="162"/>
                    <a:pt x="201" y="162"/>
                    <a:pt x="201" y="162"/>
                  </a:cubicBezTo>
                  <a:close/>
                  <a:moveTo>
                    <a:pt x="206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6" y="163"/>
                    <a:pt x="206" y="163"/>
                    <a:pt x="206" y="163"/>
                  </a:cubicBezTo>
                  <a:close/>
                  <a:moveTo>
                    <a:pt x="207" y="161"/>
                  </a:moveTo>
                  <a:cubicBezTo>
                    <a:pt x="207" y="161"/>
                    <a:pt x="207" y="161"/>
                    <a:pt x="207" y="161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07" y="161"/>
                    <a:pt x="207" y="161"/>
                    <a:pt x="207" y="161"/>
                  </a:cubicBezTo>
                  <a:close/>
                  <a:moveTo>
                    <a:pt x="206" y="160"/>
                  </a:moveTo>
                  <a:cubicBezTo>
                    <a:pt x="207" y="160"/>
                    <a:pt x="207" y="160"/>
                    <a:pt x="207" y="160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lose/>
                  <a:moveTo>
                    <a:pt x="207" y="159"/>
                  </a:moveTo>
                  <a:cubicBezTo>
                    <a:pt x="208" y="159"/>
                    <a:pt x="208" y="159"/>
                    <a:pt x="208" y="159"/>
                  </a:cubicBezTo>
                  <a:cubicBezTo>
                    <a:pt x="208" y="158"/>
                    <a:pt x="208" y="158"/>
                    <a:pt x="208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7" y="159"/>
                    <a:pt x="207" y="159"/>
                    <a:pt x="207" y="159"/>
                  </a:cubicBezTo>
                  <a:close/>
                  <a:moveTo>
                    <a:pt x="199" y="162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0" y="164"/>
                    <a:pt x="200" y="164"/>
                    <a:pt x="200" y="164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199" y="162"/>
                    <a:pt x="199" y="162"/>
                  </a:cubicBezTo>
                  <a:close/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lose/>
                  <a:moveTo>
                    <a:pt x="199" y="160"/>
                  </a:moveTo>
                  <a:cubicBezTo>
                    <a:pt x="200" y="159"/>
                    <a:pt x="200" y="159"/>
                    <a:pt x="200" y="159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99" y="160"/>
                    <a:pt x="199" y="160"/>
                    <a:pt x="199" y="160"/>
                  </a:cubicBezTo>
                  <a:close/>
                  <a:moveTo>
                    <a:pt x="199" y="159"/>
                  </a:moveTo>
                  <a:cubicBezTo>
                    <a:pt x="199" y="159"/>
                    <a:pt x="199" y="159"/>
                    <a:pt x="199" y="159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9" y="159"/>
                    <a:pt x="199" y="159"/>
                    <a:pt x="199" y="159"/>
                  </a:cubicBezTo>
                  <a:close/>
                  <a:moveTo>
                    <a:pt x="198" y="155"/>
                  </a:moveTo>
                  <a:cubicBezTo>
                    <a:pt x="198" y="154"/>
                    <a:pt x="198" y="154"/>
                    <a:pt x="198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5"/>
                    <a:pt x="198" y="155"/>
                    <a:pt x="198" y="155"/>
                  </a:cubicBezTo>
                  <a:close/>
                  <a:moveTo>
                    <a:pt x="200" y="156"/>
                  </a:move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6"/>
                    <a:pt x="200" y="156"/>
                    <a:pt x="200" y="156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4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203" y="155"/>
                  </a:moveTo>
                  <a:cubicBezTo>
                    <a:pt x="203" y="154"/>
                    <a:pt x="203" y="154"/>
                    <a:pt x="203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5" y="156"/>
                    <a:pt x="205" y="156"/>
                    <a:pt x="205" y="156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5" y="159"/>
                    <a:pt x="205" y="159"/>
                    <a:pt x="205" y="159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3" y="155"/>
                    <a:pt x="203" y="155"/>
                    <a:pt x="203" y="155"/>
                  </a:cubicBezTo>
                  <a:close/>
                  <a:moveTo>
                    <a:pt x="208" y="155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5"/>
                    <a:pt x="208" y="155"/>
                    <a:pt x="208" y="155"/>
                  </a:cubicBezTo>
                  <a:close/>
                  <a:moveTo>
                    <a:pt x="206" y="156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6"/>
                    <a:pt x="206" y="156"/>
                    <a:pt x="206" y="156"/>
                  </a:cubicBezTo>
                  <a:close/>
                  <a:moveTo>
                    <a:pt x="206" y="155"/>
                  </a:moveTo>
                  <a:cubicBezTo>
                    <a:pt x="206" y="154"/>
                    <a:pt x="206" y="154"/>
                    <a:pt x="206" y="154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55"/>
                    <a:pt x="206" y="155"/>
                    <a:pt x="206" y="155"/>
                  </a:cubicBezTo>
                  <a:close/>
                  <a:moveTo>
                    <a:pt x="205" y="153"/>
                  </a:moveTo>
                  <a:cubicBezTo>
                    <a:pt x="205" y="152"/>
                    <a:pt x="205" y="152"/>
                    <a:pt x="205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206" y="151"/>
                  </a:moveTo>
                  <a:cubicBezTo>
                    <a:pt x="207" y="150"/>
                    <a:pt x="207" y="150"/>
                    <a:pt x="207" y="150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6" y="152"/>
                    <a:pt x="206" y="152"/>
                    <a:pt x="206" y="152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06" y="151"/>
                    <a:pt x="206" y="151"/>
                    <a:pt x="206" y="151"/>
                  </a:cubicBezTo>
                  <a:close/>
                  <a:moveTo>
                    <a:pt x="203" y="152"/>
                  </a:moveTo>
                  <a:cubicBezTo>
                    <a:pt x="203" y="151"/>
                    <a:pt x="203" y="151"/>
                    <a:pt x="203" y="151"/>
                  </a:cubicBezTo>
                  <a:cubicBezTo>
                    <a:pt x="204" y="149"/>
                    <a:pt x="204" y="149"/>
                    <a:pt x="204" y="149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6" y="147"/>
                    <a:pt x="206" y="147"/>
                    <a:pt x="206" y="147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52"/>
                    <a:pt x="203" y="152"/>
                    <a:pt x="203" y="152"/>
                  </a:cubicBezTo>
                  <a:close/>
                  <a:moveTo>
                    <a:pt x="201" y="151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2" y="147"/>
                    <a:pt x="202" y="147"/>
                    <a:pt x="202" y="147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0" y="154"/>
                    <a:pt x="200" y="154"/>
                    <a:pt x="200" y="154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201" y="151"/>
                    <a:pt x="201" y="151"/>
                    <a:pt x="201" y="151"/>
                  </a:cubicBezTo>
                  <a:close/>
                  <a:moveTo>
                    <a:pt x="200" y="144"/>
                  </a:moveTo>
                  <a:cubicBezTo>
                    <a:pt x="201" y="144"/>
                    <a:pt x="201" y="144"/>
                    <a:pt x="201" y="144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0" y="144"/>
                    <a:pt x="200" y="144"/>
                    <a:pt x="200" y="144"/>
                  </a:cubicBezTo>
                  <a:close/>
                  <a:moveTo>
                    <a:pt x="198" y="144"/>
                  </a:moveTo>
                  <a:cubicBezTo>
                    <a:pt x="199" y="144"/>
                    <a:pt x="199" y="144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lose/>
                  <a:moveTo>
                    <a:pt x="196" y="144"/>
                  </a:moveTo>
                  <a:cubicBezTo>
                    <a:pt x="197" y="144"/>
                    <a:pt x="197" y="144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4"/>
                    <a:pt x="196" y="144"/>
                    <a:pt x="196" y="144"/>
                  </a:cubicBezTo>
                  <a:close/>
                  <a:moveTo>
                    <a:pt x="201" y="146"/>
                  </a:moveTo>
                  <a:cubicBezTo>
                    <a:pt x="201" y="145"/>
                    <a:pt x="201" y="145"/>
                    <a:pt x="201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2" y="144"/>
                    <a:pt x="202" y="144"/>
                    <a:pt x="202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1"/>
                    <a:pt x="202" y="141"/>
                    <a:pt x="202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39"/>
                    <a:pt x="205" y="139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1" y="146"/>
                    <a:pt x="201" y="146"/>
                    <a:pt x="201" y="146"/>
                  </a:cubicBezTo>
                  <a:close/>
                  <a:moveTo>
                    <a:pt x="198" y="137"/>
                  </a:moveTo>
                  <a:cubicBezTo>
                    <a:pt x="200" y="137"/>
                    <a:pt x="200" y="137"/>
                    <a:pt x="200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1"/>
                    <a:pt x="198" y="141"/>
                    <a:pt x="198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7" y="143"/>
                    <a:pt x="197" y="143"/>
                    <a:pt x="197" y="14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8" y="139"/>
                    <a:pt x="198" y="139"/>
                    <a:pt x="198" y="139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lose/>
                  <a:moveTo>
                    <a:pt x="199" y="136"/>
                  </a:moveTo>
                  <a:cubicBezTo>
                    <a:pt x="199" y="135"/>
                    <a:pt x="199" y="135"/>
                    <a:pt x="199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lose/>
                  <a:moveTo>
                    <a:pt x="66" y="87"/>
                  </a:move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7"/>
                  </a:cubicBezTo>
                  <a:close/>
                  <a:moveTo>
                    <a:pt x="112" y="73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21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166" y="107"/>
                  </a:move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6" y="107"/>
                    <a:pt x="166" y="107"/>
                    <a:pt x="166" y="107"/>
                  </a:cubicBezTo>
                  <a:close/>
                  <a:moveTo>
                    <a:pt x="162" y="119"/>
                  </a:moveTo>
                  <a:cubicBezTo>
                    <a:pt x="163" y="119"/>
                    <a:pt x="163" y="119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2" y="119"/>
                    <a:pt x="162" y="119"/>
                    <a:pt x="162" y="119"/>
                  </a:cubicBezTo>
                  <a:close/>
                  <a:moveTo>
                    <a:pt x="172" y="117"/>
                  </a:moveTo>
                  <a:cubicBezTo>
                    <a:pt x="173" y="116"/>
                    <a:pt x="173" y="116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7"/>
                    <a:pt x="172" y="117"/>
                    <a:pt x="172" y="117"/>
                  </a:cubicBezTo>
                  <a:close/>
                  <a:moveTo>
                    <a:pt x="165" y="109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5" y="109"/>
                    <a:pt x="165" y="109"/>
                    <a:pt x="165" y="109"/>
                  </a:cubicBezTo>
                  <a:close/>
                  <a:moveTo>
                    <a:pt x="166" y="112"/>
                  </a:move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6" y="112"/>
                    <a:pt x="166" y="112"/>
                    <a:pt x="166" y="112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59" y="114"/>
                  </a:move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4"/>
                    <a:pt x="159" y="114"/>
                    <a:pt x="159" y="114"/>
                  </a:cubicBezTo>
                  <a:close/>
                  <a:moveTo>
                    <a:pt x="161" y="112"/>
                  </a:moveTo>
                  <a:cubicBezTo>
                    <a:pt x="162" y="111"/>
                    <a:pt x="162" y="111"/>
                    <a:pt x="162" y="111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lose/>
                  <a:moveTo>
                    <a:pt x="162" y="107"/>
                  </a:move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07"/>
                    <a:pt x="162" y="107"/>
                    <a:pt x="162" y="107"/>
                  </a:cubicBezTo>
                  <a:close/>
                  <a:moveTo>
                    <a:pt x="109" y="51"/>
                  </a:moveTo>
                  <a:cubicBezTo>
                    <a:pt x="109" y="51"/>
                    <a:pt x="109" y="51"/>
                    <a:pt x="10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lose/>
                  <a:moveTo>
                    <a:pt x="91" y="68"/>
                  </a:move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lose/>
                  <a:moveTo>
                    <a:pt x="86" y="95"/>
                  </a:moveTo>
                  <a:cubicBezTo>
                    <a:pt x="87" y="95"/>
                    <a:pt x="87" y="95"/>
                    <a:pt x="8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5"/>
                    <a:pt x="86" y="95"/>
                    <a:pt x="86" y="95"/>
                  </a:cubicBezTo>
                  <a:close/>
                  <a:moveTo>
                    <a:pt x="144" y="107"/>
                  </a:move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4" y="107"/>
                    <a:pt x="144" y="107"/>
                    <a:pt x="144" y="107"/>
                  </a:cubicBezTo>
                  <a:close/>
                  <a:moveTo>
                    <a:pt x="135" y="113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3"/>
                    <a:pt x="135" y="113"/>
                    <a:pt x="135" y="113"/>
                  </a:cubicBezTo>
                  <a:close/>
                  <a:moveTo>
                    <a:pt x="135" y="120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lose/>
                  <a:moveTo>
                    <a:pt x="132" y="123"/>
                  </a:moveTo>
                  <a:cubicBezTo>
                    <a:pt x="131" y="123"/>
                    <a:pt x="131" y="123"/>
                    <a:pt x="131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1"/>
                    <a:pt x="134" y="121"/>
                    <a:pt x="134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3"/>
                    <a:pt x="132" y="123"/>
                    <a:pt x="132" y="123"/>
                  </a:cubicBezTo>
                  <a:close/>
                  <a:moveTo>
                    <a:pt x="122" y="132"/>
                  </a:moveTo>
                  <a:cubicBezTo>
                    <a:pt x="122" y="132"/>
                    <a:pt x="122" y="132"/>
                    <a:pt x="122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2"/>
                    <a:pt x="122" y="132"/>
                    <a:pt x="122" y="132"/>
                  </a:cubicBezTo>
                  <a:close/>
                  <a:moveTo>
                    <a:pt x="121" y="135"/>
                  </a:move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lose/>
                  <a:moveTo>
                    <a:pt x="118" y="136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8" y="136"/>
                    <a:pt x="118" y="136"/>
                    <a:pt x="118" y="136"/>
                  </a:cubicBezTo>
                  <a:close/>
                  <a:moveTo>
                    <a:pt x="112" y="14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lose/>
                  <a:moveTo>
                    <a:pt x="109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92" y="140"/>
                  </a:moveTo>
                  <a:cubicBezTo>
                    <a:pt x="91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lose/>
                  <a:moveTo>
                    <a:pt x="90" y="140"/>
                  </a:move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0" y="140"/>
                    <a:pt x="90" y="140"/>
                    <a:pt x="90" y="140"/>
                  </a:cubicBezTo>
                  <a:close/>
                  <a:moveTo>
                    <a:pt x="94" y="143"/>
                  </a:moveTo>
                  <a:cubicBezTo>
                    <a:pt x="95" y="144"/>
                    <a:pt x="95" y="144"/>
                    <a:pt x="95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4" y="143"/>
                  </a:moveTo>
                  <a:cubicBezTo>
                    <a:pt x="94" y="142"/>
                    <a:pt x="94" y="142"/>
                    <a:pt x="94" y="142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0" y="144"/>
                  </a:moveTo>
                  <a:cubicBezTo>
                    <a:pt x="91" y="143"/>
                    <a:pt x="91" y="143"/>
                    <a:pt x="91" y="143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4"/>
                    <a:pt x="90" y="144"/>
                    <a:pt x="90" y="144"/>
                  </a:cubicBezTo>
                  <a:close/>
                  <a:moveTo>
                    <a:pt x="89" y="142"/>
                  </a:moveTo>
                  <a:cubicBezTo>
                    <a:pt x="88" y="141"/>
                    <a:pt x="88" y="141"/>
                    <a:pt x="88" y="141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lose/>
                  <a:moveTo>
                    <a:pt x="84" y="141"/>
                  </a:move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4" y="141"/>
                    <a:pt x="84" y="141"/>
                    <a:pt x="84" y="141"/>
                  </a:cubicBezTo>
                  <a:close/>
                  <a:moveTo>
                    <a:pt x="82" y="143"/>
                  </a:moveTo>
                  <a:cubicBezTo>
                    <a:pt x="81" y="143"/>
                    <a:pt x="81" y="143"/>
                    <a:pt x="81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lose/>
                  <a:moveTo>
                    <a:pt x="78" y="145"/>
                  </a:move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5"/>
                    <a:pt x="78" y="145"/>
                    <a:pt x="78" y="145"/>
                  </a:cubicBezTo>
                  <a:close/>
                  <a:moveTo>
                    <a:pt x="0" y="159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59"/>
                    <a:pt x="0" y="159"/>
                    <a:pt x="0" y="159"/>
                  </a:cubicBezTo>
                  <a:close/>
                  <a:moveTo>
                    <a:pt x="1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" y="157"/>
                    <a:pt x="1" y="157"/>
                    <a:pt x="1" y="157"/>
                  </a:cubicBezTo>
                  <a:close/>
                  <a:moveTo>
                    <a:pt x="2" y="155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lose/>
                  <a:moveTo>
                    <a:pt x="8" y="156"/>
                  </a:moveTo>
                  <a:cubicBezTo>
                    <a:pt x="7" y="155"/>
                    <a:pt x="7" y="155"/>
                    <a:pt x="7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8" y="156"/>
                    <a:pt x="8" y="156"/>
                    <a:pt x="8" y="156"/>
                  </a:cubicBezTo>
                  <a:close/>
                  <a:moveTo>
                    <a:pt x="8" y="157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lose/>
                  <a:moveTo>
                    <a:pt x="13" y="157"/>
                  </a:moveTo>
                  <a:cubicBezTo>
                    <a:pt x="12" y="156"/>
                    <a:pt x="12" y="156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3" y="157"/>
                    <a:pt x="13" y="157"/>
                    <a:pt x="13" y="157"/>
                  </a:cubicBezTo>
                  <a:close/>
                  <a:moveTo>
                    <a:pt x="23" y="157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57"/>
                    <a:pt x="23" y="157"/>
                    <a:pt x="23" y="157"/>
                  </a:cubicBezTo>
                  <a:close/>
                  <a:moveTo>
                    <a:pt x="25" y="157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5" y="157"/>
                    <a:pt x="25" y="157"/>
                  </a:cubicBezTo>
                  <a:close/>
                  <a:moveTo>
                    <a:pt x="32" y="156"/>
                  </a:moveTo>
                  <a:cubicBezTo>
                    <a:pt x="31" y="155"/>
                    <a:pt x="31" y="155"/>
                    <a:pt x="31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lose/>
                  <a:moveTo>
                    <a:pt x="37" y="156"/>
                  </a:moveTo>
                  <a:cubicBezTo>
                    <a:pt x="37" y="155"/>
                    <a:pt x="37" y="155"/>
                    <a:pt x="37" y="155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6"/>
                    <a:pt x="37" y="156"/>
                    <a:pt x="37" y="156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43" y="154"/>
                  </a:moveTo>
                  <a:cubicBezTo>
                    <a:pt x="42" y="154"/>
                    <a:pt x="42" y="154"/>
                    <a:pt x="42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4"/>
                    <a:pt x="43" y="154"/>
                    <a:pt x="43" y="154"/>
                  </a:cubicBezTo>
                  <a:close/>
                  <a:moveTo>
                    <a:pt x="43" y="153"/>
                  </a:moveTo>
                  <a:cubicBezTo>
                    <a:pt x="43" y="152"/>
                    <a:pt x="43" y="152"/>
                    <a:pt x="43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43" y="153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53" y="149"/>
                  </a:moveTo>
                  <a:cubicBezTo>
                    <a:pt x="54" y="150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3" y="149"/>
                    <a:pt x="53" y="149"/>
                  </a:cubicBezTo>
                  <a:close/>
                  <a:moveTo>
                    <a:pt x="61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1" y="146"/>
                    <a:pt x="61" y="146"/>
                    <a:pt x="61" y="146"/>
                  </a:cubicBezTo>
                  <a:close/>
                  <a:moveTo>
                    <a:pt x="64" y="148"/>
                  </a:move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4" y="148"/>
                    <a:pt x="64" y="148"/>
                    <a:pt x="64" y="148"/>
                  </a:cubicBezTo>
                  <a:close/>
                  <a:moveTo>
                    <a:pt x="68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lose/>
                  <a:moveTo>
                    <a:pt x="66" y="147"/>
                  </a:move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6" y="147"/>
                    <a:pt x="66" y="147"/>
                    <a:pt x="66" y="147"/>
                  </a:cubicBezTo>
                  <a:close/>
                  <a:moveTo>
                    <a:pt x="66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65" y="146"/>
                  </a:moveTo>
                  <a:cubicBezTo>
                    <a:pt x="64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lose/>
                  <a:moveTo>
                    <a:pt x="105" y="113"/>
                  </a:moveTo>
                  <a:cubicBezTo>
                    <a:pt x="105" y="113"/>
                    <a:pt x="105" y="113"/>
                    <a:pt x="105" y="113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lose/>
                  <a:moveTo>
                    <a:pt x="104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4" y="113"/>
                    <a:pt x="104" y="113"/>
                  </a:cubicBezTo>
                  <a:close/>
                  <a:moveTo>
                    <a:pt x="70" y="144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0" y="144"/>
                    <a:pt x="70" y="144"/>
                    <a:pt x="70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2602388" y="2795127"/>
              <a:ext cx="3860" cy="386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2" name="Freeform 164"/>
            <p:cNvSpPr/>
            <p:nvPr/>
          </p:nvSpPr>
          <p:spPr bwMode="auto">
            <a:xfrm>
              <a:off x="2664145" y="2813139"/>
              <a:ext cx="47606" cy="19300"/>
            </a:xfrm>
            <a:custGeom>
              <a:avLst/>
              <a:gdLst>
                <a:gd name="T0" fmla="*/ 3 w 37"/>
                <a:gd name="T1" fmla="*/ 0 h 15"/>
                <a:gd name="T2" fmla="*/ 7 w 37"/>
                <a:gd name="T3" fmla="*/ 0 h 15"/>
                <a:gd name="T4" fmla="*/ 14 w 37"/>
                <a:gd name="T5" fmla="*/ 0 h 15"/>
                <a:gd name="T6" fmla="*/ 26 w 37"/>
                <a:gd name="T7" fmla="*/ 0 h 15"/>
                <a:gd name="T8" fmla="*/ 29 w 37"/>
                <a:gd name="T9" fmla="*/ 4 h 15"/>
                <a:gd name="T10" fmla="*/ 33 w 37"/>
                <a:gd name="T11" fmla="*/ 8 h 15"/>
                <a:gd name="T12" fmla="*/ 37 w 37"/>
                <a:gd name="T13" fmla="*/ 8 h 15"/>
                <a:gd name="T14" fmla="*/ 37 w 37"/>
                <a:gd name="T15" fmla="*/ 12 h 15"/>
                <a:gd name="T16" fmla="*/ 29 w 37"/>
                <a:gd name="T17" fmla="*/ 12 h 15"/>
                <a:gd name="T18" fmla="*/ 29 w 37"/>
                <a:gd name="T19" fmla="*/ 8 h 15"/>
                <a:gd name="T20" fmla="*/ 26 w 37"/>
                <a:gd name="T21" fmla="*/ 12 h 15"/>
                <a:gd name="T22" fmla="*/ 26 w 37"/>
                <a:gd name="T23" fmla="*/ 12 h 15"/>
                <a:gd name="T24" fmla="*/ 26 w 37"/>
                <a:gd name="T25" fmla="*/ 12 h 15"/>
                <a:gd name="T26" fmla="*/ 22 w 37"/>
                <a:gd name="T27" fmla="*/ 12 h 15"/>
                <a:gd name="T28" fmla="*/ 22 w 37"/>
                <a:gd name="T29" fmla="*/ 15 h 15"/>
                <a:gd name="T30" fmla="*/ 18 w 37"/>
                <a:gd name="T31" fmla="*/ 15 h 15"/>
                <a:gd name="T32" fmla="*/ 14 w 37"/>
                <a:gd name="T33" fmla="*/ 12 h 15"/>
                <a:gd name="T34" fmla="*/ 11 w 37"/>
                <a:gd name="T35" fmla="*/ 12 h 15"/>
                <a:gd name="T36" fmla="*/ 7 w 37"/>
                <a:gd name="T37" fmla="*/ 12 h 15"/>
                <a:gd name="T38" fmla="*/ 7 w 37"/>
                <a:gd name="T39" fmla="*/ 8 h 15"/>
                <a:gd name="T40" fmla="*/ 3 w 37"/>
                <a:gd name="T41" fmla="*/ 4 h 15"/>
                <a:gd name="T42" fmla="*/ 3 w 37"/>
                <a:gd name="T43" fmla="*/ 8 h 15"/>
                <a:gd name="T44" fmla="*/ 0 w 37"/>
                <a:gd name="T45" fmla="*/ 4 h 15"/>
                <a:gd name="T46" fmla="*/ 0 w 37"/>
                <a:gd name="T47" fmla="*/ 0 h 15"/>
                <a:gd name="T48" fmla="*/ 3 w 37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5">
                  <a:moveTo>
                    <a:pt x="3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7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3" name="Freeform 165"/>
            <p:cNvSpPr>
              <a:spLocks noEditPoints="1"/>
            </p:cNvSpPr>
            <p:nvPr/>
          </p:nvSpPr>
          <p:spPr bwMode="auto">
            <a:xfrm>
              <a:off x="2745202" y="2779687"/>
              <a:ext cx="61758" cy="43745"/>
            </a:xfrm>
            <a:custGeom>
              <a:avLst/>
              <a:gdLst>
                <a:gd name="T0" fmla="*/ 11 w 13"/>
                <a:gd name="T1" fmla="*/ 8 h 9"/>
                <a:gd name="T2" fmla="*/ 12 w 13"/>
                <a:gd name="T3" fmla="*/ 7 h 9"/>
                <a:gd name="T4" fmla="*/ 12 w 13"/>
                <a:gd name="T5" fmla="*/ 5 h 9"/>
                <a:gd name="T6" fmla="*/ 13 w 13"/>
                <a:gd name="T7" fmla="*/ 5 h 9"/>
                <a:gd name="T8" fmla="*/ 12 w 13"/>
                <a:gd name="T9" fmla="*/ 3 h 9"/>
                <a:gd name="T10" fmla="*/ 13 w 13"/>
                <a:gd name="T11" fmla="*/ 2 h 9"/>
                <a:gd name="T12" fmla="*/ 12 w 13"/>
                <a:gd name="T13" fmla="*/ 2 h 9"/>
                <a:gd name="T14" fmla="*/ 10 w 13"/>
                <a:gd name="T15" fmla="*/ 1 h 9"/>
                <a:gd name="T16" fmla="*/ 8 w 13"/>
                <a:gd name="T17" fmla="*/ 1 h 9"/>
                <a:gd name="T18" fmla="*/ 6 w 13"/>
                <a:gd name="T19" fmla="*/ 1 h 9"/>
                <a:gd name="T20" fmla="*/ 6 w 13"/>
                <a:gd name="T21" fmla="*/ 2 h 9"/>
                <a:gd name="T22" fmla="*/ 8 w 13"/>
                <a:gd name="T23" fmla="*/ 3 h 9"/>
                <a:gd name="T24" fmla="*/ 8 w 13"/>
                <a:gd name="T25" fmla="*/ 5 h 9"/>
                <a:gd name="T26" fmla="*/ 10 w 13"/>
                <a:gd name="T27" fmla="*/ 6 h 9"/>
                <a:gd name="T28" fmla="*/ 10 w 13"/>
                <a:gd name="T29" fmla="*/ 7 h 9"/>
                <a:gd name="T30" fmla="*/ 8 w 13"/>
                <a:gd name="T31" fmla="*/ 7 h 9"/>
                <a:gd name="T32" fmla="*/ 6 w 13"/>
                <a:gd name="T33" fmla="*/ 7 h 9"/>
                <a:gd name="T34" fmla="*/ 4 w 13"/>
                <a:gd name="T35" fmla="*/ 7 h 9"/>
                <a:gd name="T36" fmla="*/ 4 w 13"/>
                <a:gd name="T37" fmla="*/ 6 h 9"/>
                <a:gd name="T38" fmla="*/ 2 w 13"/>
                <a:gd name="T39" fmla="*/ 6 h 9"/>
                <a:gd name="T40" fmla="*/ 0 w 13"/>
                <a:gd name="T41" fmla="*/ 7 h 9"/>
                <a:gd name="T42" fmla="*/ 2 w 13"/>
                <a:gd name="T43" fmla="*/ 8 h 9"/>
                <a:gd name="T44" fmla="*/ 3 w 13"/>
                <a:gd name="T45" fmla="*/ 9 h 9"/>
                <a:gd name="T46" fmla="*/ 4 w 13"/>
                <a:gd name="T47" fmla="*/ 8 h 9"/>
                <a:gd name="T48" fmla="*/ 7 w 13"/>
                <a:gd name="T49" fmla="*/ 8 h 9"/>
                <a:gd name="T50" fmla="*/ 10 w 13"/>
                <a:gd name="T51" fmla="*/ 8 h 9"/>
                <a:gd name="T52" fmla="*/ 11 w 13"/>
                <a:gd name="T53" fmla="*/ 9 h 9"/>
                <a:gd name="T54" fmla="*/ 8 w 13"/>
                <a:gd name="T55" fmla="*/ 0 h 9"/>
                <a:gd name="T56" fmla="*/ 8 w 13"/>
                <a:gd name="T57" fmla="*/ 1 h 9"/>
                <a:gd name="T58" fmla="*/ 6 w 13"/>
                <a:gd name="T59" fmla="*/ 5 h 9"/>
                <a:gd name="T60" fmla="*/ 8 w 13"/>
                <a:gd name="T61" fmla="*/ 5 h 9"/>
                <a:gd name="T62" fmla="*/ 7 w 13"/>
                <a:gd name="T6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4" name="Freeform 166"/>
            <p:cNvSpPr>
              <a:spLocks noEditPoints="1"/>
            </p:cNvSpPr>
            <p:nvPr/>
          </p:nvSpPr>
          <p:spPr bwMode="auto">
            <a:xfrm>
              <a:off x="2530337" y="2714068"/>
              <a:ext cx="223874" cy="75912"/>
            </a:xfrm>
            <a:custGeom>
              <a:avLst/>
              <a:gdLst>
                <a:gd name="T0" fmla="*/ 37 w 174"/>
                <a:gd name="T1" fmla="*/ 22 h 59"/>
                <a:gd name="T2" fmla="*/ 33 w 174"/>
                <a:gd name="T3" fmla="*/ 29 h 59"/>
                <a:gd name="T4" fmla="*/ 33 w 174"/>
                <a:gd name="T5" fmla="*/ 29 h 59"/>
                <a:gd name="T6" fmla="*/ 33 w 174"/>
                <a:gd name="T7" fmla="*/ 26 h 59"/>
                <a:gd name="T8" fmla="*/ 11 w 174"/>
                <a:gd name="T9" fmla="*/ 18 h 59"/>
                <a:gd name="T10" fmla="*/ 7 w 174"/>
                <a:gd name="T11" fmla="*/ 18 h 59"/>
                <a:gd name="T12" fmla="*/ 0 w 174"/>
                <a:gd name="T13" fmla="*/ 22 h 59"/>
                <a:gd name="T14" fmla="*/ 7 w 174"/>
                <a:gd name="T15" fmla="*/ 22 h 59"/>
                <a:gd name="T16" fmla="*/ 15 w 174"/>
                <a:gd name="T17" fmla="*/ 22 h 59"/>
                <a:gd name="T18" fmla="*/ 22 w 174"/>
                <a:gd name="T19" fmla="*/ 18 h 59"/>
                <a:gd name="T20" fmla="*/ 33 w 174"/>
                <a:gd name="T21" fmla="*/ 11 h 59"/>
                <a:gd name="T22" fmla="*/ 44 w 174"/>
                <a:gd name="T23" fmla="*/ 11 h 59"/>
                <a:gd name="T24" fmla="*/ 56 w 174"/>
                <a:gd name="T25" fmla="*/ 14 h 59"/>
                <a:gd name="T26" fmla="*/ 48 w 174"/>
                <a:gd name="T27" fmla="*/ 14 h 59"/>
                <a:gd name="T28" fmla="*/ 63 w 174"/>
                <a:gd name="T29" fmla="*/ 18 h 59"/>
                <a:gd name="T30" fmla="*/ 70 w 174"/>
                <a:gd name="T31" fmla="*/ 22 h 59"/>
                <a:gd name="T32" fmla="*/ 78 w 174"/>
                <a:gd name="T33" fmla="*/ 22 h 59"/>
                <a:gd name="T34" fmla="*/ 89 w 174"/>
                <a:gd name="T35" fmla="*/ 26 h 59"/>
                <a:gd name="T36" fmla="*/ 96 w 174"/>
                <a:gd name="T37" fmla="*/ 26 h 59"/>
                <a:gd name="T38" fmla="*/ 104 w 174"/>
                <a:gd name="T39" fmla="*/ 26 h 59"/>
                <a:gd name="T40" fmla="*/ 115 w 174"/>
                <a:gd name="T41" fmla="*/ 40 h 59"/>
                <a:gd name="T42" fmla="*/ 126 w 174"/>
                <a:gd name="T43" fmla="*/ 44 h 59"/>
                <a:gd name="T44" fmla="*/ 130 w 174"/>
                <a:gd name="T45" fmla="*/ 48 h 59"/>
                <a:gd name="T46" fmla="*/ 118 w 174"/>
                <a:gd name="T47" fmla="*/ 55 h 59"/>
                <a:gd name="T48" fmla="*/ 130 w 174"/>
                <a:gd name="T49" fmla="*/ 55 h 59"/>
                <a:gd name="T50" fmla="*/ 148 w 174"/>
                <a:gd name="T51" fmla="*/ 59 h 59"/>
                <a:gd name="T52" fmla="*/ 159 w 174"/>
                <a:gd name="T53" fmla="*/ 55 h 59"/>
                <a:gd name="T54" fmla="*/ 174 w 174"/>
                <a:gd name="T55" fmla="*/ 51 h 59"/>
                <a:gd name="T56" fmla="*/ 170 w 174"/>
                <a:gd name="T57" fmla="*/ 48 h 59"/>
                <a:gd name="T58" fmla="*/ 152 w 174"/>
                <a:gd name="T59" fmla="*/ 40 h 59"/>
                <a:gd name="T60" fmla="*/ 152 w 174"/>
                <a:gd name="T61" fmla="*/ 37 h 59"/>
                <a:gd name="T62" fmla="*/ 144 w 174"/>
                <a:gd name="T63" fmla="*/ 37 h 59"/>
                <a:gd name="T64" fmla="*/ 137 w 174"/>
                <a:gd name="T65" fmla="*/ 29 h 59"/>
                <a:gd name="T66" fmla="*/ 126 w 174"/>
                <a:gd name="T67" fmla="*/ 29 h 59"/>
                <a:gd name="T68" fmla="*/ 126 w 174"/>
                <a:gd name="T69" fmla="*/ 29 h 59"/>
                <a:gd name="T70" fmla="*/ 111 w 174"/>
                <a:gd name="T71" fmla="*/ 22 h 59"/>
                <a:gd name="T72" fmla="*/ 96 w 174"/>
                <a:gd name="T73" fmla="*/ 14 h 59"/>
                <a:gd name="T74" fmla="*/ 89 w 174"/>
                <a:gd name="T75" fmla="*/ 7 h 59"/>
                <a:gd name="T76" fmla="*/ 70 w 174"/>
                <a:gd name="T77" fmla="*/ 3 h 59"/>
                <a:gd name="T78" fmla="*/ 59 w 174"/>
                <a:gd name="T79" fmla="*/ 3 h 59"/>
                <a:gd name="T80" fmla="*/ 41 w 174"/>
                <a:gd name="T81" fmla="*/ 3 h 59"/>
                <a:gd name="T82" fmla="*/ 22 w 174"/>
                <a:gd name="T83" fmla="*/ 7 h 59"/>
                <a:gd name="T84" fmla="*/ 11 w 174"/>
                <a:gd name="T85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4" h="59">
                  <a:moveTo>
                    <a:pt x="33" y="26"/>
                  </a:moveTo>
                  <a:lnTo>
                    <a:pt x="33" y="22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30" y="26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9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7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1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6" y="29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7" y="37"/>
                  </a:lnTo>
                  <a:lnTo>
                    <a:pt x="111" y="40"/>
                  </a:lnTo>
                  <a:lnTo>
                    <a:pt x="115" y="40"/>
                  </a:lnTo>
                  <a:lnTo>
                    <a:pt x="115" y="40"/>
                  </a:lnTo>
                  <a:lnTo>
                    <a:pt x="11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30" y="44"/>
                  </a:lnTo>
                  <a:lnTo>
                    <a:pt x="130" y="48"/>
                  </a:lnTo>
                  <a:lnTo>
                    <a:pt x="126" y="48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41" y="55"/>
                  </a:lnTo>
                  <a:lnTo>
                    <a:pt x="144" y="55"/>
                  </a:lnTo>
                  <a:lnTo>
                    <a:pt x="148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3" y="51"/>
                  </a:lnTo>
                  <a:lnTo>
                    <a:pt x="170" y="51"/>
                  </a:lnTo>
                  <a:lnTo>
                    <a:pt x="174" y="51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0" y="48"/>
                  </a:lnTo>
                  <a:lnTo>
                    <a:pt x="167" y="44"/>
                  </a:lnTo>
                  <a:lnTo>
                    <a:pt x="15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37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4" y="37"/>
                  </a:lnTo>
                  <a:lnTo>
                    <a:pt x="141" y="29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26" y="2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9"/>
                  </a:lnTo>
                  <a:lnTo>
                    <a:pt x="122" y="26"/>
                  </a:lnTo>
                  <a:lnTo>
                    <a:pt x="115" y="26"/>
                  </a:lnTo>
                  <a:lnTo>
                    <a:pt x="111" y="22"/>
                  </a:lnTo>
                  <a:lnTo>
                    <a:pt x="107" y="18"/>
                  </a:lnTo>
                  <a:lnTo>
                    <a:pt x="104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3" y="11"/>
                  </a:lnTo>
                  <a:lnTo>
                    <a:pt x="89" y="7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3"/>
                  </a:lnTo>
                  <a:lnTo>
                    <a:pt x="67" y="7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5" name="Freeform 167"/>
            <p:cNvSpPr>
              <a:spLocks noEditPoints="1"/>
            </p:cNvSpPr>
            <p:nvPr/>
          </p:nvSpPr>
          <p:spPr bwMode="auto">
            <a:xfrm>
              <a:off x="2668005" y="2636870"/>
              <a:ext cx="119657" cy="128663"/>
            </a:xfrm>
            <a:custGeom>
              <a:avLst/>
              <a:gdLst>
                <a:gd name="T0" fmla="*/ 89 w 93"/>
                <a:gd name="T1" fmla="*/ 89 h 100"/>
                <a:gd name="T2" fmla="*/ 78 w 93"/>
                <a:gd name="T3" fmla="*/ 100 h 100"/>
                <a:gd name="T4" fmla="*/ 89 w 93"/>
                <a:gd name="T5" fmla="*/ 93 h 100"/>
                <a:gd name="T6" fmla="*/ 82 w 93"/>
                <a:gd name="T7" fmla="*/ 93 h 100"/>
                <a:gd name="T8" fmla="*/ 78 w 93"/>
                <a:gd name="T9" fmla="*/ 100 h 100"/>
                <a:gd name="T10" fmla="*/ 93 w 93"/>
                <a:gd name="T11" fmla="*/ 78 h 100"/>
                <a:gd name="T12" fmla="*/ 86 w 93"/>
                <a:gd name="T13" fmla="*/ 78 h 100"/>
                <a:gd name="T14" fmla="*/ 78 w 93"/>
                <a:gd name="T15" fmla="*/ 67 h 100"/>
                <a:gd name="T16" fmla="*/ 71 w 93"/>
                <a:gd name="T17" fmla="*/ 74 h 100"/>
                <a:gd name="T18" fmla="*/ 71 w 93"/>
                <a:gd name="T19" fmla="*/ 78 h 100"/>
                <a:gd name="T20" fmla="*/ 78 w 93"/>
                <a:gd name="T21" fmla="*/ 67 h 100"/>
                <a:gd name="T22" fmla="*/ 71 w 93"/>
                <a:gd name="T23" fmla="*/ 67 h 100"/>
                <a:gd name="T24" fmla="*/ 67 w 93"/>
                <a:gd name="T25" fmla="*/ 67 h 100"/>
                <a:gd name="T26" fmla="*/ 56 w 93"/>
                <a:gd name="T27" fmla="*/ 52 h 100"/>
                <a:gd name="T28" fmla="*/ 60 w 93"/>
                <a:gd name="T29" fmla="*/ 67 h 100"/>
                <a:gd name="T30" fmla="*/ 56 w 93"/>
                <a:gd name="T31" fmla="*/ 60 h 100"/>
                <a:gd name="T32" fmla="*/ 56 w 93"/>
                <a:gd name="T33" fmla="*/ 52 h 100"/>
                <a:gd name="T34" fmla="*/ 41 w 93"/>
                <a:gd name="T35" fmla="*/ 56 h 100"/>
                <a:gd name="T36" fmla="*/ 41 w 93"/>
                <a:gd name="T37" fmla="*/ 52 h 100"/>
                <a:gd name="T38" fmla="*/ 67 w 93"/>
                <a:gd name="T39" fmla="*/ 52 h 100"/>
                <a:gd name="T40" fmla="*/ 67 w 93"/>
                <a:gd name="T41" fmla="*/ 45 h 100"/>
                <a:gd name="T42" fmla="*/ 52 w 93"/>
                <a:gd name="T43" fmla="*/ 41 h 100"/>
                <a:gd name="T44" fmla="*/ 52 w 93"/>
                <a:gd name="T45" fmla="*/ 48 h 100"/>
                <a:gd name="T46" fmla="*/ 56 w 93"/>
                <a:gd name="T47" fmla="*/ 45 h 100"/>
                <a:gd name="T48" fmla="*/ 52 w 93"/>
                <a:gd name="T49" fmla="*/ 37 h 100"/>
                <a:gd name="T50" fmla="*/ 45 w 93"/>
                <a:gd name="T51" fmla="*/ 30 h 100"/>
                <a:gd name="T52" fmla="*/ 41 w 93"/>
                <a:gd name="T53" fmla="*/ 34 h 100"/>
                <a:gd name="T54" fmla="*/ 41 w 93"/>
                <a:gd name="T55" fmla="*/ 30 h 100"/>
                <a:gd name="T56" fmla="*/ 37 w 93"/>
                <a:gd name="T57" fmla="*/ 26 h 100"/>
                <a:gd name="T58" fmla="*/ 30 w 93"/>
                <a:gd name="T59" fmla="*/ 4 h 100"/>
                <a:gd name="T60" fmla="*/ 34 w 93"/>
                <a:gd name="T61" fmla="*/ 11 h 100"/>
                <a:gd name="T62" fmla="*/ 26 w 93"/>
                <a:gd name="T63" fmla="*/ 19 h 100"/>
                <a:gd name="T64" fmla="*/ 30 w 93"/>
                <a:gd name="T65" fmla="*/ 8 h 100"/>
                <a:gd name="T66" fmla="*/ 19 w 93"/>
                <a:gd name="T67" fmla="*/ 0 h 100"/>
                <a:gd name="T68" fmla="*/ 4 w 93"/>
                <a:gd name="T69" fmla="*/ 4 h 100"/>
                <a:gd name="T70" fmla="*/ 15 w 93"/>
                <a:gd name="T71" fmla="*/ 0 h 100"/>
                <a:gd name="T72" fmla="*/ 15 w 93"/>
                <a:gd name="T73" fmla="*/ 4 h 100"/>
                <a:gd name="T74" fmla="*/ 0 w 93"/>
                <a:gd name="T75" fmla="*/ 4 h 100"/>
                <a:gd name="T76" fmla="*/ 26 w 93"/>
                <a:gd name="T77" fmla="*/ 30 h 100"/>
                <a:gd name="T78" fmla="*/ 23 w 93"/>
                <a:gd name="T79" fmla="*/ 34 h 100"/>
                <a:gd name="T80" fmla="*/ 15 w 93"/>
                <a:gd name="T81" fmla="*/ 45 h 100"/>
                <a:gd name="T82" fmla="*/ 15 w 93"/>
                <a:gd name="T83" fmla="*/ 45 h 100"/>
                <a:gd name="T84" fmla="*/ 15 w 93"/>
                <a:gd name="T85" fmla="*/ 45 h 100"/>
                <a:gd name="T86" fmla="*/ 11 w 93"/>
                <a:gd name="T87" fmla="*/ 45 h 100"/>
                <a:gd name="T88" fmla="*/ 15 w 93"/>
                <a:gd name="T89" fmla="*/ 34 h 100"/>
                <a:gd name="T90" fmla="*/ 11 w 93"/>
                <a:gd name="T91" fmla="*/ 34 h 100"/>
                <a:gd name="T92" fmla="*/ 11 w 93"/>
                <a:gd name="T93" fmla="*/ 37 h 100"/>
                <a:gd name="T94" fmla="*/ 19 w 93"/>
                <a:gd name="T95" fmla="*/ 45 h 100"/>
                <a:gd name="T96" fmla="*/ 15 w 93"/>
                <a:gd name="T97" fmla="*/ 56 h 100"/>
                <a:gd name="T98" fmla="*/ 19 w 93"/>
                <a:gd name="T99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00">
                  <a:moveTo>
                    <a:pt x="89" y="89"/>
                  </a:move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close/>
                  <a:moveTo>
                    <a:pt x="78" y="100"/>
                  </a:moveTo>
                  <a:lnTo>
                    <a:pt x="86" y="100"/>
                  </a:lnTo>
                  <a:lnTo>
                    <a:pt x="89" y="97"/>
                  </a:lnTo>
                  <a:lnTo>
                    <a:pt x="89" y="93"/>
                  </a:lnTo>
                  <a:lnTo>
                    <a:pt x="86" y="93"/>
                  </a:lnTo>
                  <a:lnTo>
                    <a:pt x="86" y="97"/>
                  </a:lnTo>
                  <a:lnTo>
                    <a:pt x="82" y="93"/>
                  </a:lnTo>
                  <a:lnTo>
                    <a:pt x="78" y="97"/>
                  </a:lnTo>
                  <a:lnTo>
                    <a:pt x="78" y="100"/>
                  </a:lnTo>
                  <a:lnTo>
                    <a:pt x="78" y="100"/>
                  </a:lnTo>
                  <a:close/>
                  <a:moveTo>
                    <a:pt x="86" y="74"/>
                  </a:moveTo>
                  <a:lnTo>
                    <a:pt x="89" y="74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78"/>
                  </a:lnTo>
                  <a:lnTo>
                    <a:pt x="86" y="74"/>
                  </a:lnTo>
                  <a:lnTo>
                    <a:pt x="86" y="74"/>
                  </a:lnTo>
                  <a:close/>
                  <a:moveTo>
                    <a:pt x="78" y="67"/>
                  </a:moveTo>
                  <a:lnTo>
                    <a:pt x="74" y="67"/>
                  </a:lnTo>
                  <a:lnTo>
                    <a:pt x="74" y="71"/>
                  </a:lnTo>
                  <a:lnTo>
                    <a:pt x="71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71" y="78"/>
                  </a:lnTo>
                  <a:lnTo>
                    <a:pt x="78" y="74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7"/>
                  </a:lnTo>
                  <a:close/>
                  <a:moveTo>
                    <a:pt x="67" y="67"/>
                  </a:moveTo>
                  <a:lnTo>
                    <a:pt x="71" y="67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7"/>
                  </a:lnTo>
                  <a:close/>
                  <a:moveTo>
                    <a:pt x="56" y="52"/>
                  </a:moveTo>
                  <a:lnTo>
                    <a:pt x="56" y="60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6" y="52"/>
                  </a:lnTo>
                  <a:close/>
                  <a:moveTo>
                    <a:pt x="41" y="52"/>
                  </a:moveTo>
                  <a:lnTo>
                    <a:pt x="41" y="56"/>
                  </a:lnTo>
                  <a:lnTo>
                    <a:pt x="45" y="56"/>
                  </a:lnTo>
                  <a:lnTo>
                    <a:pt x="41" y="52"/>
                  </a:lnTo>
                  <a:lnTo>
                    <a:pt x="41" y="52"/>
                  </a:lnTo>
                  <a:close/>
                  <a:moveTo>
                    <a:pt x="67" y="45"/>
                  </a:moveTo>
                  <a:lnTo>
                    <a:pt x="67" y="48"/>
                  </a:lnTo>
                  <a:lnTo>
                    <a:pt x="67" y="52"/>
                  </a:lnTo>
                  <a:lnTo>
                    <a:pt x="71" y="48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52" y="37"/>
                  </a:moveTo>
                  <a:lnTo>
                    <a:pt x="49" y="41"/>
                  </a:lnTo>
                  <a:lnTo>
                    <a:pt x="52" y="41"/>
                  </a:lnTo>
                  <a:lnTo>
                    <a:pt x="52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5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2" y="37"/>
                  </a:lnTo>
                  <a:close/>
                  <a:moveTo>
                    <a:pt x="37" y="26"/>
                  </a:moveTo>
                  <a:lnTo>
                    <a:pt x="41" y="26"/>
                  </a:lnTo>
                  <a:lnTo>
                    <a:pt x="45" y="30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5" y="34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7" y="26"/>
                  </a:lnTo>
                  <a:close/>
                  <a:moveTo>
                    <a:pt x="19" y="0"/>
                  </a:moveTo>
                  <a:lnTo>
                    <a:pt x="2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4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30"/>
                  </a:move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9" y="3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1" y="45"/>
                  </a:moveTo>
                  <a:lnTo>
                    <a:pt x="15" y="45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15" y="41"/>
                  </a:moveTo>
                  <a:lnTo>
                    <a:pt x="19" y="41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15" y="41"/>
                  </a:lnTo>
                  <a:close/>
                  <a:moveTo>
                    <a:pt x="19" y="45"/>
                  </a:move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6" name="Freeform 169"/>
            <p:cNvSpPr/>
            <p:nvPr/>
          </p:nvSpPr>
          <p:spPr bwMode="auto">
            <a:xfrm>
              <a:off x="2558641" y="2990694"/>
              <a:ext cx="119657" cy="47606"/>
            </a:xfrm>
            <a:custGeom>
              <a:avLst/>
              <a:gdLst>
                <a:gd name="T0" fmla="*/ 82 w 93"/>
                <a:gd name="T1" fmla="*/ 33 h 37"/>
                <a:gd name="T2" fmla="*/ 74 w 93"/>
                <a:gd name="T3" fmla="*/ 26 h 37"/>
                <a:gd name="T4" fmla="*/ 78 w 93"/>
                <a:gd name="T5" fmla="*/ 18 h 37"/>
                <a:gd name="T6" fmla="*/ 82 w 93"/>
                <a:gd name="T7" fmla="*/ 18 h 37"/>
                <a:gd name="T8" fmla="*/ 78 w 93"/>
                <a:gd name="T9" fmla="*/ 15 h 37"/>
                <a:gd name="T10" fmla="*/ 78 w 93"/>
                <a:gd name="T11" fmla="*/ 18 h 37"/>
                <a:gd name="T12" fmla="*/ 74 w 93"/>
                <a:gd name="T13" fmla="*/ 15 h 37"/>
                <a:gd name="T14" fmla="*/ 67 w 93"/>
                <a:gd name="T15" fmla="*/ 11 h 37"/>
                <a:gd name="T16" fmla="*/ 63 w 93"/>
                <a:gd name="T17" fmla="*/ 7 h 37"/>
                <a:gd name="T18" fmla="*/ 56 w 93"/>
                <a:gd name="T19" fmla="*/ 11 h 37"/>
                <a:gd name="T20" fmla="*/ 56 w 93"/>
                <a:gd name="T21" fmla="*/ 15 h 37"/>
                <a:gd name="T22" fmla="*/ 52 w 93"/>
                <a:gd name="T23" fmla="*/ 18 h 37"/>
                <a:gd name="T24" fmla="*/ 41 w 93"/>
                <a:gd name="T25" fmla="*/ 22 h 37"/>
                <a:gd name="T26" fmla="*/ 45 w 93"/>
                <a:gd name="T27" fmla="*/ 26 h 37"/>
                <a:gd name="T28" fmla="*/ 48 w 93"/>
                <a:gd name="T29" fmla="*/ 29 h 37"/>
                <a:gd name="T30" fmla="*/ 48 w 93"/>
                <a:gd name="T31" fmla="*/ 33 h 37"/>
                <a:gd name="T32" fmla="*/ 41 w 93"/>
                <a:gd name="T33" fmla="*/ 33 h 37"/>
                <a:gd name="T34" fmla="*/ 34 w 93"/>
                <a:gd name="T35" fmla="*/ 37 h 37"/>
                <a:gd name="T36" fmla="*/ 34 w 93"/>
                <a:gd name="T37" fmla="*/ 33 h 37"/>
                <a:gd name="T38" fmla="*/ 34 w 93"/>
                <a:gd name="T39" fmla="*/ 29 h 37"/>
                <a:gd name="T40" fmla="*/ 30 w 93"/>
                <a:gd name="T41" fmla="*/ 26 h 37"/>
                <a:gd name="T42" fmla="*/ 30 w 93"/>
                <a:gd name="T43" fmla="*/ 29 h 37"/>
                <a:gd name="T44" fmla="*/ 26 w 93"/>
                <a:gd name="T45" fmla="*/ 29 h 37"/>
                <a:gd name="T46" fmla="*/ 22 w 93"/>
                <a:gd name="T47" fmla="*/ 26 h 37"/>
                <a:gd name="T48" fmla="*/ 15 w 93"/>
                <a:gd name="T49" fmla="*/ 22 h 37"/>
                <a:gd name="T50" fmla="*/ 15 w 93"/>
                <a:gd name="T51" fmla="*/ 18 h 37"/>
                <a:gd name="T52" fmla="*/ 11 w 93"/>
                <a:gd name="T53" fmla="*/ 18 h 37"/>
                <a:gd name="T54" fmla="*/ 4 w 93"/>
                <a:gd name="T55" fmla="*/ 18 h 37"/>
                <a:gd name="T56" fmla="*/ 4 w 93"/>
                <a:gd name="T57" fmla="*/ 18 h 37"/>
                <a:gd name="T58" fmla="*/ 4 w 93"/>
                <a:gd name="T59" fmla="*/ 15 h 37"/>
                <a:gd name="T60" fmla="*/ 4 w 93"/>
                <a:gd name="T61" fmla="*/ 11 h 37"/>
                <a:gd name="T62" fmla="*/ 0 w 93"/>
                <a:gd name="T63" fmla="*/ 7 h 37"/>
                <a:gd name="T64" fmla="*/ 4 w 93"/>
                <a:gd name="T65" fmla="*/ 3 h 37"/>
                <a:gd name="T66" fmla="*/ 8 w 93"/>
                <a:gd name="T67" fmla="*/ 0 h 37"/>
                <a:gd name="T68" fmla="*/ 11 w 93"/>
                <a:gd name="T69" fmla="*/ 3 h 37"/>
                <a:gd name="T70" fmla="*/ 15 w 93"/>
                <a:gd name="T71" fmla="*/ 7 h 37"/>
                <a:gd name="T72" fmla="*/ 15 w 93"/>
                <a:gd name="T73" fmla="*/ 7 h 37"/>
                <a:gd name="T74" fmla="*/ 15 w 93"/>
                <a:gd name="T75" fmla="*/ 7 h 37"/>
                <a:gd name="T76" fmla="*/ 19 w 93"/>
                <a:gd name="T77" fmla="*/ 11 h 37"/>
                <a:gd name="T78" fmla="*/ 19 w 93"/>
                <a:gd name="T79" fmla="*/ 7 h 37"/>
                <a:gd name="T80" fmla="*/ 22 w 93"/>
                <a:gd name="T81" fmla="*/ 7 h 37"/>
                <a:gd name="T82" fmla="*/ 34 w 93"/>
                <a:gd name="T83" fmla="*/ 11 h 37"/>
                <a:gd name="T84" fmla="*/ 37 w 93"/>
                <a:gd name="T85" fmla="*/ 7 h 37"/>
                <a:gd name="T86" fmla="*/ 56 w 93"/>
                <a:gd name="T87" fmla="*/ 3 h 37"/>
                <a:gd name="T88" fmla="*/ 59 w 93"/>
                <a:gd name="T89" fmla="*/ 0 h 37"/>
                <a:gd name="T90" fmla="*/ 63 w 93"/>
                <a:gd name="T91" fmla="*/ 3 h 37"/>
                <a:gd name="T92" fmla="*/ 74 w 93"/>
                <a:gd name="T93" fmla="*/ 3 h 37"/>
                <a:gd name="T94" fmla="*/ 85 w 93"/>
                <a:gd name="T95" fmla="*/ 7 h 37"/>
                <a:gd name="T96" fmla="*/ 89 w 93"/>
                <a:gd name="T97" fmla="*/ 11 h 37"/>
                <a:gd name="T98" fmla="*/ 93 w 93"/>
                <a:gd name="T99" fmla="*/ 15 h 37"/>
                <a:gd name="T100" fmla="*/ 93 w 93"/>
                <a:gd name="T101" fmla="*/ 18 h 37"/>
                <a:gd name="T102" fmla="*/ 89 w 93"/>
                <a:gd name="T103" fmla="*/ 26 h 37"/>
                <a:gd name="T104" fmla="*/ 85 w 93"/>
                <a:gd name="T105" fmla="*/ 29 h 37"/>
                <a:gd name="T106" fmla="*/ 82 w 93"/>
                <a:gd name="T10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3" h="37">
                  <a:moveTo>
                    <a:pt x="82" y="37"/>
                  </a:moveTo>
                  <a:lnTo>
                    <a:pt x="82" y="33"/>
                  </a:lnTo>
                  <a:lnTo>
                    <a:pt x="78" y="29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7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8"/>
                  </a:lnTo>
                  <a:lnTo>
                    <a:pt x="45" y="18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9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11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48" y="3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5" y="7"/>
                  </a:lnTo>
                  <a:lnTo>
                    <a:pt x="85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3" y="15"/>
                  </a:lnTo>
                  <a:lnTo>
                    <a:pt x="89" y="15"/>
                  </a:lnTo>
                  <a:lnTo>
                    <a:pt x="93" y="18"/>
                  </a:lnTo>
                  <a:lnTo>
                    <a:pt x="93" y="22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7" name="Freeform 170"/>
            <p:cNvSpPr/>
            <p:nvPr/>
          </p:nvSpPr>
          <p:spPr bwMode="auto">
            <a:xfrm>
              <a:off x="2496883" y="2957241"/>
              <a:ext cx="72051" cy="61758"/>
            </a:xfrm>
            <a:custGeom>
              <a:avLst/>
              <a:gdLst>
                <a:gd name="T0" fmla="*/ 52 w 56"/>
                <a:gd name="T1" fmla="*/ 44 h 48"/>
                <a:gd name="T2" fmla="*/ 52 w 56"/>
                <a:gd name="T3" fmla="*/ 44 h 48"/>
                <a:gd name="T4" fmla="*/ 52 w 56"/>
                <a:gd name="T5" fmla="*/ 48 h 48"/>
                <a:gd name="T6" fmla="*/ 48 w 56"/>
                <a:gd name="T7" fmla="*/ 48 h 48"/>
                <a:gd name="T8" fmla="*/ 45 w 56"/>
                <a:gd name="T9" fmla="*/ 48 h 48"/>
                <a:gd name="T10" fmla="*/ 41 w 56"/>
                <a:gd name="T11" fmla="*/ 41 h 48"/>
                <a:gd name="T12" fmla="*/ 41 w 56"/>
                <a:gd name="T13" fmla="*/ 41 h 48"/>
                <a:gd name="T14" fmla="*/ 41 w 56"/>
                <a:gd name="T15" fmla="*/ 41 h 48"/>
                <a:gd name="T16" fmla="*/ 45 w 56"/>
                <a:gd name="T17" fmla="*/ 48 h 48"/>
                <a:gd name="T18" fmla="*/ 41 w 56"/>
                <a:gd name="T19" fmla="*/ 44 h 48"/>
                <a:gd name="T20" fmla="*/ 33 w 56"/>
                <a:gd name="T21" fmla="*/ 41 h 48"/>
                <a:gd name="T22" fmla="*/ 37 w 56"/>
                <a:gd name="T23" fmla="*/ 37 h 48"/>
                <a:gd name="T24" fmla="*/ 33 w 56"/>
                <a:gd name="T25" fmla="*/ 33 h 48"/>
                <a:gd name="T26" fmla="*/ 26 w 56"/>
                <a:gd name="T27" fmla="*/ 29 h 48"/>
                <a:gd name="T28" fmla="*/ 22 w 56"/>
                <a:gd name="T29" fmla="*/ 26 h 48"/>
                <a:gd name="T30" fmla="*/ 19 w 56"/>
                <a:gd name="T31" fmla="*/ 18 h 48"/>
                <a:gd name="T32" fmla="*/ 15 w 56"/>
                <a:gd name="T33" fmla="*/ 15 h 48"/>
                <a:gd name="T34" fmla="*/ 11 w 56"/>
                <a:gd name="T35" fmla="*/ 18 h 48"/>
                <a:gd name="T36" fmla="*/ 19 w 56"/>
                <a:gd name="T37" fmla="*/ 26 h 48"/>
                <a:gd name="T38" fmla="*/ 15 w 56"/>
                <a:gd name="T39" fmla="*/ 26 h 48"/>
                <a:gd name="T40" fmla="*/ 11 w 56"/>
                <a:gd name="T41" fmla="*/ 22 h 48"/>
                <a:gd name="T42" fmla="*/ 0 w 56"/>
                <a:gd name="T43" fmla="*/ 18 h 48"/>
                <a:gd name="T44" fmla="*/ 4 w 56"/>
                <a:gd name="T45" fmla="*/ 15 h 48"/>
                <a:gd name="T46" fmla="*/ 4 w 56"/>
                <a:gd name="T47" fmla="*/ 7 h 48"/>
                <a:gd name="T48" fmla="*/ 0 w 56"/>
                <a:gd name="T49" fmla="*/ 7 h 48"/>
                <a:gd name="T50" fmla="*/ 4 w 56"/>
                <a:gd name="T51" fmla="*/ 3 h 48"/>
                <a:gd name="T52" fmla="*/ 4 w 56"/>
                <a:gd name="T53" fmla="*/ 3 h 48"/>
                <a:gd name="T54" fmla="*/ 11 w 56"/>
                <a:gd name="T55" fmla="*/ 0 h 48"/>
                <a:gd name="T56" fmla="*/ 22 w 56"/>
                <a:gd name="T57" fmla="*/ 3 h 48"/>
                <a:gd name="T58" fmla="*/ 26 w 56"/>
                <a:gd name="T59" fmla="*/ 3 h 48"/>
                <a:gd name="T60" fmla="*/ 30 w 56"/>
                <a:gd name="T61" fmla="*/ 7 h 48"/>
                <a:gd name="T62" fmla="*/ 33 w 56"/>
                <a:gd name="T63" fmla="*/ 7 h 48"/>
                <a:gd name="T64" fmla="*/ 37 w 56"/>
                <a:gd name="T65" fmla="*/ 11 h 48"/>
                <a:gd name="T66" fmla="*/ 41 w 56"/>
                <a:gd name="T67" fmla="*/ 7 h 48"/>
                <a:gd name="T68" fmla="*/ 41 w 56"/>
                <a:gd name="T69" fmla="*/ 11 h 48"/>
                <a:gd name="T70" fmla="*/ 45 w 56"/>
                <a:gd name="T71" fmla="*/ 18 h 48"/>
                <a:gd name="T72" fmla="*/ 48 w 56"/>
                <a:gd name="T73" fmla="*/ 22 h 48"/>
                <a:gd name="T74" fmla="*/ 52 w 56"/>
                <a:gd name="T75" fmla="*/ 26 h 48"/>
                <a:gd name="T76" fmla="*/ 56 w 56"/>
                <a:gd name="T77" fmla="*/ 26 h 48"/>
                <a:gd name="T78" fmla="*/ 52 w 56"/>
                <a:gd name="T79" fmla="*/ 29 h 48"/>
                <a:gd name="T80" fmla="*/ 48 w 56"/>
                <a:gd name="T81" fmla="*/ 33 h 48"/>
                <a:gd name="T82" fmla="*/ 52 w 56"/>
                <a:gd name="T83" fmla="*/ 37 h 48"/>
                <a:gd name="T84" fmla="*/ 52 w 56"/>
                <a:gd name="T85" fmla="*/ 41 h 48"/>
                <a:gd name="T86" fmla="*/ 52 w 56"/>
                <a:gd name="T87" fmla="*/ 44 h 48"/>
                <a:gd name="T88" fmla="*/ 52 w 56"/>
                <a:gd name="T8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8">
                  <a:moveTo>
                    <a:pt x="52" y="44"/>
                  </a:move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5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5" y="44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3" y="33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8" name="Freeform 171"/>
            <p:cNvSpPr/>
            <p:nvPr/>
          </p:nvSpPr>
          <p:spPr bwMode="auto">
            <a:xfrm>
              <a:off x="2463432" y="2885191"/>
              <a:ext cx="100357" cy="86205"/>
            </a:xfrm>
            <a:custGeom>
              <a:avLst/>
              <a:gdLst>
                <a:gd name="T0" fmla="*/ 8 w 21"/>
                <a:gd name="T1" fmla="*/ 16 h 18"/>
                <a:gd name="T2" fmla="*/ 10 w 21"/>
                <a:gd name="T3" fmla="*/ 15 h 18"/>
                <a:gd name="T4" fmla="*/ 13 w 21"/>
                <a:gd name="T5" fmla="*/ 16 h 18"/>
                <a:gd name="T6" fmla="*/ 14 w 21"/>
                <a:gd name="T7" fmla="*/ 16 h 18"/>
                <a:gd name="T8" fmla="*/ 15 w 21"/>
                <a:gd name="T9" fmla="*/ 17 h 18"/>
                <a:gd name="T10" fmla="*/ 16 w 21"/>
                <a:gd name="T11" fmla="*/ 17 h 18"/>
                <a:gd name="T12" fmla="*/ 17 w 21"/>
                <a:gd name="T13" fmla="*/ 17 h 18"/>
                <a:gd name="T14" fmla="*/ 17 w 21"/>
                <a:gd name="T15" fmla="*/ 17 h 18"/>
                <a:gd name="T16" fmla="*/ 17 w 21"/>
                <a:gd name="T17" fmla="*/ 15 h 18"/>
                <a:gd name="T18" fmla="*/ 17 w 21"/>
                <a:gd name="T19" fmla="*/ 14 h 18"/>
                <a:gd name="T20" fmla="*/ 17 w 21"/>
                <a:gd name="T21" fmla="*/ 13 h 18"/>
                <a:gd name="T22" fmla="*/ 17 w 21"/>
                <a:gd name="T23" fmla="*/ 14 h 18"/>
                <a:gd name="T24" fmla="*/ 17 w 21"/>
                <a:gd name="T25" fmla="*/ 13 h 18"/>
                <a:gd name="T26" fmla="*/ 17 w 21"/>
                <a:gd name="T27" fmla="*/ 11 h 18"/>
                <a:gd name="T28" fmla="*/ 18 w 21"/>
                <a:gd name="T29" fmla="*/ 9 h 18"/>
                <a:gd name="T30" fmla="*/ 18 w 21"/>
                <a:gd name="T31" fmla="*/ 10 h 18"/>
                <a:gd name="T32" fmla="*/ 18 w 21"/>
                <a:gd name="T33" fmla="*/ 11 h 18"/>
                <a:gd name="T34" fmla="*/ 18 w 21"/>
                <a:gd name="T35" fmla="*/ 11 h 18"/>
                <a:gd name="T36" fmla="*/ 19 w 21"/>
                <a:gd name="T37" fmla="*/ 7 h 18"/>
                <a:gd name="T38" fmla="*/ 18 w 21"/>
                <a:gd name="T39" fmla="*/ 7 h 18"/>
                <a:gd name="T40" fmla="*/ 18 w 21"/>
                <a:gd name="T41" fmla="*/ 6 h 18"/>
                <a:gd name="T42" fmla="*/ 19 w 21"/>
                <a:gd name="T43" fmla="*/ 6 h 18"/>
                <a:gd name="T44" fmla="*/ 19 w 21"/>
                <a:gd name="T45" fmla="*/ 5 h 18"/>
                <a:gd name="T46" fmla="*/ 20 w 21"/>
                <a:gd name="T47" fmla="*/ 4 h 18"/>
                <a:gd name="T48" fmla="*/ 20 w 21"/>
                <a:gd name="T49" fmla="*/ 3 h 18"/>
                <a:gd name="T50" fmla="*/ 20 w 21"/>
                <a:gd name="T51" fmla="*/ 2 h 18"/>
                <a:gd name="T52" fmla="*/ 20 w 21"/>
                <a:gd name="T53" fmla="*/ 0 h 18"/>
                <a:gd name="T54" fmla="*/ 21 w 21"/>
                <a:gd name="T55" fmla="*/ 0 h 18"/>
                <a:gd name="T56" fmla="*/ 19 w 21"/>
                <a:gd name="T57" fmla="*/ 0 h 18"/>
                <a:gd name="T58" fmla="*/ 19 w 21"/>
                <a:gd name="T59" fmla="*/ 0 h 18"/>
                <a:gd name="T60" fmla="*/ 18 w 21"/>
                <a:gd name="T61" fmla="*/ 0 h 18"/>
                <a:gd name="T62" fmla="*/ 17 w 21"/>
                <a:gd name="T63" fmla="*/ 1 h 18"/>
                <a:gd name="T64" fmla="*/ 16 w 21"/>
                <a:gd name="T65" fmla="*/ 2 h 18"/>
                <a:gd name="T66" fmla="*/ 14 w 21"/>
                <a:gd name="T67" fmla="*/ 2 h 18"/>
                <a:gd name="T68" fmla="*/ 14 w 21"/>
                <a:gd name="T69" fmla="*/ 1 h 18"/>
                <a:gd name="T70" fmla="*/ 13 w 21"/>
                <a:gd name="T71" fmla="*/ 2 h 18"/>
                <a:gd name="T72" fmla="*/ 12 w 21"/>
                <a:gd name="T73" fmla="*/ 3 h 18"/>
                <a:gd name="T74" fmla="*/ 11 w 21"/>
                <a:gd name="T75" fmla="*/ 3 h 18"/>
                <a:gd name="T76" fmla="*/ 9 w 21"/>
                <a:gd name="T77" fmla="*/ 4 h 18"/>
                <a:gd name="T78" fmla="*/ 8 w 21"/>
                <a:gd name="T79" fmla="*/ 5 h 18"/>
                <a:gd name="T80" fmla="*/ 8 w 21"/>
                <a:gd name="T81" fmla="*/ 4 h 18"/>
                <a:gd name="T82" fmla="*/ 5 w 21"/>
                <a:gd name="T83" fmla="*/ 5 h 18"/>
                <a:gd name="T84" fmla="*/ 4 w 21"/>
                <a:gd name="T85" fmla="*/ 6 h 18"/>
                <a:gd name="T86" fmla="*/ 4 w 21"/>
                <a:gd name="T87" fmla="*/ 7 h 18"/>
                <a:gd name="T88" fmla="*/ 2 w 21"/>
                <a:gd name="T89" fmla="*/ 8 h 18"/>
                <a:gd name="T90" fmla="*/ 1 w 21"/>
                <a:gd name="T91" fmla="*/ 8 h 18"/>
                <a:gd name="T92" fmla="*/ 0 w 21"/>
                <a:gd name="T93" fmla="*/ 8 h 18"/>
                <a:gd name="T94" fmla="*/ 2 w 21"/>
                <a:gd name="T95" fmla="*/ 10 h 18"/>
                <a:gd name="T96" fmla="*/ 2 w 21"/>
                <a:gd name="T97" fmla="*/ 11 h 18"/>
                <a:gd name="T98" fmla="*/ 5 w 21"/>
                <a:gd name="T99" fmla="*/ 14 h 18"/>
                <a:gd name="T100" fmla="*/ 7 w 21"/>
                <a:gd name="T10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" h="18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9" name="Freeform 172"/>
            <p:cNvSpPr/>
            <p:nvPr/>
          </p:nvSpPr>
          <p:spPr bwMode="auto">
            <a:xfrm>
              <a:off x="2420973" y="2862031"/>
              <a:ext cx="142816" cy="61758"/>
            </a:xfrm>
            <a:custGeom>
              <a:avLst/>
              <a:gdLst>
                <a:gd name="T0" fmla="*/ 41 w 111"/>
                <a:gd name="T1" fmla="*/ 48 h 48"/>
                <a:gd name="T2" fmla="*/ 48 w 111"/>
                <a:gd name="T3" fmla="*/ 44 h 48"/>
                <a:gd name="T4" fmla="*/ 48 w 111"/>
                <a:gd name="T5" fmla="*/ 40 h 48"/>
                <a:gd name="T6" fmla="*/ 52 w 111"/>
                <a:gd name="T7" fmla="*/ 37 h 48"/>
                <a:gd name="T8" fmla="*/ 63 w 111"/>
                <a:gd name="T9" fmla="*/ 33 h 48"/>
                <a:gd name="T10" fmla="*/ 63 w 111"/>
                <a:gd name="T11" fmla="*/ 37 h 48"/>
                <a:gd name="T12" fmla="*/ 66 w 111"/>
                <a:gd name="T13" fmla="*/ 33 h 48"/>
                <a:gd name="T14" fmla="*/ 74 w 111"/>
                <a:gd name="T15" fmla="*/ 29 h 48"/>
                <a:gd name="T16" fmla="*/ 78 w 111"/>
                <a:gd name="T17" fmla="*/ 29 h 48"/>
                <a:gd name="T18" fmla="*/ 81 w 111"/>
                <a:gd name="T19" fmla="*/ 26 h 48"/>
                <a:gd name="T20" fmla="*/ 85 w 111"/>
                <a:gd name="T21" fmla="*/ 22 h 48"/>
                <a:gd name="T22" fmla="*/ 85 w 111"/>
                <a:gd name="T23" fmla="*/ 26 h 48"/>
                <a:gd name="T24" fmla="*/ 92 w 111"/>
                <a:gd name="T25" fmla="*/ 26 h 48"/>
                <a:gd name="T26" fmla="*/ 96 w 111"/>
                <a:gd name="T27" fmla="*/ 22 h 48"/>
                <a:gd name="T28" fmla="*/ 100 w 111"/>
                <a:gd name="T29" fmla="*/ 18 h 48"/>
                <a:gd name="T30" fmla="*/ 104 w 111"/>
                <a:gd name="T31" fmla="*/ 18 h 48"/>
                <a:gd name="T32" fmla="*/ 104 w 111"/>
                <a:gd name="T33" fmla="*/ 18 h 48"/>
                <a:gd name="T34" fmla="*/ 111 w 111"/>
                <a:gd name="T35" fmla="*/ 18 h 48"/>
                <a:gd name="T36" fmla="*/ 111 w 111"/>
                <a:gd name="T37" fmla="*/ 14 h 48"/>
                <a:gd name="T38" fmla="*/ 104 w 111"/>
                <a:gd name="T39" fmla="*/ 11 h 48"/>
                <a:gd name="T40" fmla="*/ 104 w 111"/>
                <a:gd name="T41" fmla="*/ 14 h 48"/>
                <a:gd name="T42" fmla="*/ 96 w 111"/>
                <a:gd name="T43" fmla="*/ 14 h 48"/>
                <a:gd name="T44" fmla="*/ 89 w 111"/>
                <a:gd name="T45" fmla="*/ 11 h 48"/>
                <a:gd name="T46" fmla="*/ 89 w 111"/>
                <a:gd name="T47" fmla="*/ 11 h 48"/>
                <a:gd name="T48" fmla="*/ 89 w 111"/>
                <a:gd name="T49" fmla="*/ 7 h 48"/>
                <a:gd name="T50" fmla="*/ 96 w 111"/>
                <a:gd name="T51" fmla="*/ 7 h 48"/>
                <a:gd name="T52" fmla="*/ 100 w 111"/>
                <a:gd name="T53" fmla="*/ 11 h 48"/>
                <a:gd name="T54" fmla="*/ 92 w 111"/>
                <a:gd name="T55" fmla="*/ 7 h 48"/>
                <a:gd name="T56" fmla="*/ 89 w 111"/>
                <a:gd name="T57" fmla="*/ 7 h 48"/>
                <a:gd name="T58" fmla="*/ 85 w 111"/>
                <a:gd name="T59" fmla="*/ 7 h 48"/>
                <a:gd name="T60" fmla="*/ 74 w 111"/>
                <a:gd name="T61" fmla="*/ 3 h 48"/>
                <a:gd name="T62" fmla="*/ 63 w 111"/>
                <a:gd name="T63" fmla="*/ 0 h 48"/>
                <a:gd name="T64" fmla="*/ 59 w 111"/>
                <a:gd name="T65" fmla="*/ 3 h 48"/>
                <a:gd name="T66" fmla="*/ 59 w 111"/>
                <a:gd name="T67" fmla="*/ 3 h 48"/>
                <a:gd name="T68" fmla="*/ 55 w 111"/>
                <a:gd name="T69" fmla="*/ 3 h 48"/>
                <a:gd name="T70" fmla="*/ 41 w 111"/>
                <a:gd name="T71" fmla="*/ 3 h 48"/>
                <a:gd name="T72" fmla="*/ 29 w 111"/>
                <a:gd name="T73" fmla="*/ 7 h 48"/>
                <a:gd name="T74" fmla="*/ 26 w 111"/>
                <a:gd name="T75" fmla="*/ 7 h 48"/>
                <a:gd name="T76" fmla="*/ 22 w 111"/>
                <a:gd name="T77" fmla="*/ 11 h 48"/>
                <a:gd name="T78" fmla="*/ 15 w 111"/>
                <a:gd name="T79" fmla="*/ 14 h 48"/>
                <a:gd name="T80" fmla="*/ 7 w 111"/>
                <a:gd name="T81" fmla="*/ 18 h 48"/>
                <a:gd name="T82" fmla="*/ 7 w 111"/>
                <a:gd name="T83" fmla="*/ 26 h 48"/>
                <a:gd name="T84" fmla="*/ 4 w 111"/>
                <a:gd name="T85" fmla="*/ 29 h 48"/>
                <a:gd name="T86" fmla="*/ 4 w 111"/>
                <a:gd name="T87" fmla="*/ 29 h 48"/>
                <a:gd name="T88" fmla="*/ 4 w 111"/>
                <a:gd name="T89" fmla="*/ 40 h 48"/>
                <a:gd name="T90" fmla="*/ 11 w 111"/>
                <a:gd name="T91" fmla="*/ 44 h 48"/>
                <a:gd name="T92" fmla="*/ 15 w 111"/>
                <a:gd name="T93" fmla="*/ 44 h 48"/>
                <a:gd name="T94" fmla="*/ 15 w 111"/>
                <a:gd name="T95" fmla="*/ 44 h 48"/>
                <a:gd name="T96" fmla="*/ 18 w 111"/>
                <a:gd name="T97" fmla="*/ 48 h 48"/>
                <a:gd name="T98" fmla="*/ 29 w 111"/>
                <a:gd name="T99" fmla="*/ 48 h 48"/>
                <a:gd name="T100" fmla="*/ 29 w 111"/>
                <a:gd name="T101" fmla="*/ 44 h 48"/>
                <a:gd name="T102" fmla="*/ 33 w 111"/>
                <a:gd name="T103" fmla="*/ 44 h 48"/>
                <a:gd name="T104" fmla="*/ 37 w 111"/>
                <a:gd name="T105" fmla="*/ 44 h 48"/>
                <a:gd name="T106" fmla="*/ 37 w 111"/>
                <a:gd name="T107" fmla="*/ 44 h 48"/>
                <a:gd name="T108" fmla="*/ 37 w 111"/>
                <a:gd name="T10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48">
                  <a:moveTo>
                    <a:pt x="37" y="48"/>
                  </a:moveTo>
                  <a:lnTo>
                    <a:pt x="41" y="4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5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6" y="37"/>
                  </a:lnTo>
                  <a:lnTo>
                    <a:pt x="66" y="33"/>
                  </a:lnTo>
                  <a:lnTo>
                    <a:pt x="70" y="33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81" y="26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6"/>
                  </a:lnTo>
                  <a:lnTo>
                    <a:pt x="89" y="22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7" y="18"/>
                  </a:lnTo>
                  <a:lnTo>
                    <a:pt x="111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07" y="11"/>
                  </a:lnTo>
                  <a:lnTo>
                    <a:pt x="104" y="11"/>
                  </a:lnTo>
                  <a:lnTo>
                    <a:pt x="100" y="11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89" y="7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3"/>
                  </a:lnTo>
                  <a:lnTo>
                    <a:pt x="89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4" y="3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37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1" y="44"/>
                  </a:lnTo>
                  <a:lnTo>
                    <a:pt x="15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0" name="Freeform 173"/>
            <p:cNvSpPr/>
            <p:nvPr/>
          </p:nvSpPr>
          <p:spPr bwMode="auto">
            <a:xfrm>
              <a:off x="2410678" y="2895484"/>
              <a:ext cx="52752" cy="28306"/>
            </a:xfrm>
            <a:custGeom>
              <a:avLst/>
              <a:gdLst>
                <a:gd name="T0" fmla="*/ 15 w 41"/>
                <a:gd name="T1" fmla="*/ 0 h 22"/>
                <a:gd name="T2" fmla="*/ 19 w 41"/>
                <a:gd name="T3" fmla="*/ 0 h 22"/>
                <a:gd name="T4" fmla="*/ 19 w 41"/>
                <a:gd name="T5" fmla="*/ 3 h 22"/>
                <a:gd name="T6" fmla="*/ 19 w 41"/>
                <a:gd name="T7" fmla="*/ 3 h 22"/>
                <a:gd name="T8" fmla="*/ 23 w 41"/>
                <a:gd name="T9" fmla="*/ 3 h 22"/>
                <a:gd name="T10" fmla="*/ 26 w 41"/>
                <a:gd name="T11" fmla="*/ 3 h 22"/>
                <a:gd name="T12" fmla="*/ 26 w 41"/>
                <a:gd name="T13" fmla="*/ 3 h 22"/>
                <a:gd name="T14" fmla="*/ 30 w 41"/>
                <a:gd name="T15" fmla="*/ 7 h 22"/>
                <a:gd name="T16" fmla="*/ 30 w 41"/>
                <a:gd name="T17" fmla="*/ 7 h 22"/>
                <a:gd name="T18" fmla="*/ 34 w 41"/>
                <a:gd name="T19" fmla="*/ 11 h 22"/>
                <a:gd name="T20" fmla="*/ 34 w 41"/>
                <a:gd name="T21" fmla="*/ 7 h 22"/>
                <a:gd name="T22" fmla="*/ 34 w 41"/>
                <a:gd name="T23" fmla="*/ 7 h 22"/>
                <a:gd name="T24" fmla="*/ 37 w 41"/>
                <a:gd name="T25" fmla="*/ 7 h 22"/>
                <a:gd name="T26" fmla="*/ 37 w 41"/>
                <a:gd name="T27" fmla="*/ 7 h 22"/>
                <a:gd name="T28" fmla="*/ 41 w 41"/>
                <a:gd name="T29" fmla="*/ 7 h 22"/>
                <a:gd name="T30" fmla="*/ 41 w 41"/>
                <a:gd name="T31" fmla="*/ 11 h 22"/>
                <a:gd name="T32" fmla="*/ 41 w 41"/>
                <a:gd name="T33" fmla="*/ 11 h 22"/>
                <a:gd name="T34" fmla="*/ 41 w 41"/>
                <a:gd name="T35" fmla="*/ 14 h 22"/>
                <a:gd name="T36" fmla="*/ 37 w 41"/>
                <a:gd name="T37" fmla="*/ 14 h 22"/>
                <a:gd name="T38" fmla="*/ 41 w 41"/>
                <a:gd name="T39" fmla="*/ 18 h 22"/>
                <a:gd name="T40" fmla="*/ 37 w 41"/>
                <a:gd name="T41" fmla="*/ 18 h 22"/>
                <a:gd name="T42" fmla="*/ 41 w 41"/>
                <a:gd name="T43" fmla="*/ 18 h 22"/>
                <a:gd name="T44" fmla="*/ 37 w 41"/>
                <a:gd name="T45" fmla="*/ 22 h 22"/>
                <a:gd name="T46" fmla="*/ 30 w 41"/>
                <a:gd name="T47" fmla="*/ 22 h 22"/>
                <a:gd name="T48" fmla="*/ 26 w 41"/>
                <a:gd name="T49" fmla="*/ 22 h 22"/>
                <a:gd name="T50" fmla="*/ 26 w 41"/>
                <a:gd name="T51" fmla="*/ 18 h 22"/>
                <a:gd name="T52" fmla="*/ 23 w 41"/>
                <a:gd name="T53" fmla="*/ 18 h 22"/>
                <a:gd name="T54" fmla="*/ 23 w 41"/>
                <a:gd name="T55" fmla="*/ 18 h 22"/>
                <a:gd name="T56" fmla="*/ 23 w 41"/>
                <a:gd name="T57" fmla="*/ 18 h 22"/>
                <a:gd name="T58" fmla="*/ 23 w 41"/>
                <a:gd name="T59" fmla="*/ 22 h 22"/>
                <a:gd name="T60" fmla="*/ 19 w 41"/>
                <a:gd name="T61" fmla="*/ 18 h 22"/>
                <a:gd name="T62" fmla="*/ 12 w 41"/>
                <a:gd name="T63" fmla="*/ 14 h 22"/>
                <a:gd name="T64" fmla="*/ 12 w 41"/>
                <a:gd name="T65" fmla="*/ 14 h 22"/>
                <a:gd name="T66" fmla="*/ 8 w 41"/>
                <a:gd name="T67" fmla="*/ 14 h 22"/>
                <a:gd name="T68" fmla="*/ 4 w 41"/>
                <a:gd name="T69" fmla="*/ 14 h 22"/>
                <a:gd name="T70" fmla="*/ 0 w 41"/>
                <a:gd name="T71" fmla="*/ 14 h 22"/>
                <a:gd name="T72" fmla="*/ 0 w 41"/>
                <a:gd name="T73" fmla="*/ 11 h 22"/>
                <a:gd name="T74" fmla="*/ 0 w 41"/>
                <a:gd name="T75" fmla="*/ 11 h 22"/>
                <a:gd name="T76" fmla="*/ 0 w 41"/>
                <a:gd name="T77" fmla="*/ 11 h 22"/>
                <a:gd name="T78" fmla="*/ 4 w 41"/>
                <a:gd name="T79" fmla="*/ 7 h 22"/>
                <a:gd name="T80" fmla="*/ 8 w 41"/>
                <a:gd name="T81" fmla="*/ 7 h 22"/>
                <a:gd name="T82" fmla="*/ 12 w 41"/>
                <a:gd name="T83" fmla="*/ 3 h 22"/>
                <a:gd name="T84" fmla="*/ 12 w 41"/>
                <a:gd name="T85" fmla="*/ 3 h 22"/>
                <a:gd name="T86" fmla="*/ 15 w 41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2">
                  <a:moveTo>
                    <a:pt x="15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41" y="18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19" y="18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8" y="7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1" name="Freeform 174"/>
            <p:cNvSpPr/>
            <p:nvPr/>
          </p:nvSpPr>
          <p:spPr bwMode="auto">
            <a:xfrm>
              <a:off x="2435126" y="2818286"/>
              <a:ext cx="23159" cy="47606"/>
            </a:xfrm>
            <a:custGeom>
              <a:avLst/>
              <a:gdLst>
                <a:gd name="T0" fmla="*/ 0 w 18"/>
                <a:gd name="T1" fmla="*/ 8 h 37"/>
                <a:gd name="T2" fmla="*/ 0 w 18"/>
                <a:gd name="T3" fmla="*/ 8 h 37"/>
                <a:gd name="T4" fmla="*/ 0 w 18"/>
                <a:gd name="T5" fmla="*/ 8 h 37"/>
                <a:gd name="T6" fmla="*/ 0 w 18"/>
                <a:gd name="T7" fmla="*/ 4 h 37"/>
                <a:gd name="T8" fmla="*/ 4 w 18"/>
                <a:gd name="T9" fmla="*/ 4 h 37"/>
                <a:gd name="T10" fmla="*/ 4 w 18"/>
                <a:gd name="T11" fmla="*/ 8 h 37"/>
                <a:gd name="T12" fmla="*/ 4 w 18"/>
                <a:gd name="T13" fmla="*/ 8 h 37"/>
                <a:gd name="T14" fmla="*/ 4 w 18"/>
                <a:gd name="T15" fmla="*/ 8 h 37"/>
                <a:gd name="T16" fmla="*/ 7 w 18"/>
                <a:gd name="T17" fmla="*/ 8 h 37"/>
                <a:gd name="T18" fmla="*/ 7 w 18"/>
                <a:gd name="T19" fmla="*/ 4 h 37"/>
                <a:gd name="T20" fmla="*/ 7 w 18"/>
                <a:gd name="T21" fmla="*/ 4 h 37"/>
                <a:gd name="T22" fmla="*/ 11 w 18"/>
                <a:gd name="T23" fmla="*/ 0 h 37"/>
                <a:gd name="T24" fmla="*/ 11 w 18"/>
                <a:gd name="T25" fmla="*/ 0 h 37"/>
                <a:gd name="T26" fmla="*/ 11 w 18"/>
                <a:gd name="T27" fmla="*/ 0 h 37"/>
                <a:gd name="T28" fmla="*/ 15 w 18"/>
                <a:gd name="T29" fmla="*/ 0 h 37"/>
                <a:gd name="T30" fmla="*/ 15 w 18"/>
                <a:gd name="T31" fmla="*/ 0 h 37"/>
                <a:gd name="T32" fmla="*/ 15 w 18"/>
                <a:gd name="T33" fmla="*/ 0 h 37"/>
                <a:gd name="T34" fmla="*/ 18 w 18"/>
                <a:gd name="T35" fmla="*/ 0 h 37"/>
                <a:gd name="T36" fmla="*/ 18 w 18"/>
                <a:gd name="T37" fmla="*/ 0 h 37"/>
                <a:gd name="T38" fmla="*/ 18 w 18"/>
                <a:gd name="T39" fmla="*/ 0 h 37"/>
                <a:gd name="T40" fmla="*/ 18 w 18"/>
                <a:gd name="T41" fmla="*/ 8 h 37"/>
                <a:gd name="T42" fmla="*/ 15 w 18"/>
                <a:gd name="T43" fmla="*/ 11 h 37"/>
                <a:gd name="T44" fmla="*/ 15 w 18"/>
                <a:gd name="T45" fmla="*/ 15 h 37"/>
                <a:gd name="T46" fmla="*/ 15 w 18"/>
                <a:gd name="T47" fmla="*/ 19 h 37"/>
                <a:gd name="T48" fmla="*/ 15 w 18"/>
                <a:gd name="T49" fmla="*/ 22 h 37"/>
                <a:gd name="T50" fmla="*/ 15 w 18"/>
                <a:gd name="T51" fmla="*/ 26 h 37"/>
                <a:gd name="T52" fmla="*/ 11 w 18"/>
                <a:gd name="T53" fmla="*/ 34 h 37"/>
                <a:gd name="T54" fmla="*/ 7 w 18"/>
                <a:gd name="T55" fmla="*/ 30 h 37"/>
                <a:gd name="T56" fmla="*/ 4 w 18"/>
                <a:gd name="T57" fmla="*/ 34 h 37"/>
                <a:gd name="T58" fmla="*/ 4 w 18"/>
                <a:gd name="T59" fmla="*/ 37 h 37"/>
                <a:gd name="T60" fmla="*/ 4 w 18"/>
                <a:gd name="T61" fmla="*/ 37 h 37"/>
                <a:gd name="T62" fmla="*/ 4 w 18"/>
                <a:gd name="T63" fmla="*/ 37 h 37"/>
                <a:gd name="T64" fmla="*/ 0 w 18"/>
                <a:gd name="T65" fmla="*/ 37 h 37"/>
                <a:gd name="T66" fmla="*/ 0 w 18"/>
                <a:gd name="T67" fmla="*/ 37 h 37"/>
                <a:gd name="T68" fmla="*/ 0 w 18"/>
                <a:gd name="T69" fmla="*/ 8 h 37"/>
                <a:gd name="T70" fmla="*/ 0 w 18"/>
                <a:gd name="T71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" h="37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2" name="Freeform 175"/>
            <p:cNvSpPr/>
            <p:nvPr/>
          </p:nvSpPr>
          <p:spPr bwMode="auto">
            <a:xfrm>
              <a:off x="2368222" y="2828579"/>
              <a:ext cx="86205" cy="81058"/>
            </a:xfrm>
            <a:custGeom>
              <a:avLst/>
              <a:gdLst>
                <a:gd name="T0" fmla="*/ 33 w 67"/>
                <a:gd name="T1" fmla="*/ 63 h 63"/>
                <a:gd name="T2" fmla="*/ 33 w 67"/>
                <a:gd name="T3" fmla="*/ 63 h 63"/>
                <a:gd name="T4" fmla="*/ 33 w 67"/>
                <a:gd name="T5" fmla="*/ 63 h 63"/>
                <a:gd name="T6" fmla="*/ 37 w 67"/>
                <a:gd name="T7" fmla="*/ 59 h 63"/>
                <a:gd name="T8" fmla="*/ 41 w 67"/>
                <a:gd name="T9" fmla="*/ 59 h 63"/>
                <a:gd name="T10" fmla="*/ 45 w 67"/>
                <a:gd name="T11" fmla="*/ 55 h 63"/>
                <a:gd name="T12" fmla="*/ 45 w 67"/>
                <a:gd name="T13" fmla="*/ 55 h 63"/>
                <a:gd name="T14" fmla="*/ 48 w 67"/>
                <a:gd name="T15" fmla="*/ 52 h 63"/>
                <a:gd name="T16" fmla="*/ 52 w 67"/>
                <a:gd name="T17" fmla="*/ 48 h 63"/>
                <a:gd name="T18" fmla="*/ 48 w 67"/>
                <a:gd name="T19" fmla="*/ 44 h 63"/>
                <a:gd name="T20" fmla="*/ 52 w 67"/>
                <a:gd name="T21" fmla="*/ 44 h 63"/>
                <a:gd name="T22" fmla="*/ 56 w 67"/>
                <a:gd name="T23" fmla="*/ 40 h 63"/>
                <a:gd name="T24" fmla="*/ 59 w 67"/>
                <a:gd name="T25" fmla="*/ 40 h 63"/>
                <a:gd name="T26" fmla="*/ 63 w 67"/>
                <a:gd name="T27" fmla="*/ 37 h 63"/>
                <a:gd name="T28" fmla="*/ 63 w 67"/>
                <a:gd name="T29" fmla="*/ 33 h 63"/>
                <a:gd name="T30" fmla="*/ 67 w 67"/>
                <a:gd name="T31" fmla="*/ 33 h 63"/>
                <a:gd name="T32" fmla="*/ 67 w 67"/>
                <a:gd name="T33" fmla="*/ 33 h 63"/>
                <a:gd name="T34" fmla="*/ 67 w 67"/>
                <a:gd name="T35" fmla="*/ 29 h 63"/>
                <a:gd name="T36" fmla="*/ 63 w 67"/>
                <a:gd name="T37" fmla="*/ 29 h 63"/>
                <a:gd name="T38" fmla="*/ 63 w 67"/>
                <a:gd name="T39" fmla="*/ 33 h 63"/>
                <a:gd name="T40" fmla="*/ 59 w 67"/>
                <a:gd name="T41" fmla="*/ 29 h 63"/>
                <a:gd name="T42" fmla="*/ 56 w 67"/>
                <a:gd name="T43" fmla="*/ 29 h 63"/>
                <a:gd name="T44" fmla="*/ 56 w 67"/>
                <a:gd name="T45" fmla="*/ 29 h 63"/>
                <a:gd name="T46" fmla="*/ 56 w 67"/>
                <a:gd name="T47" fmla="*/ 29 h 63"/>
                <a:gd name="T48" fmla="*/ 52 w 67"/>
                <a:gd name="T49" fmla="*/ 29 h 63"/>
                <a:gd name="T50" fmla="*/ 52 w 67"/>
                <a:gd name="T51" fmla="*/ 29 h 63"/>
                <a:gd name="T52" fmla="*/ 52 w 67"/>
                <a:gd name="T53" fmla="*/ 0 h 63"/>
                <a:gd name="T54" fmla="*/ 52 w 67"/>
                <a:gd name="T55" fmla="*/ 0 h 63"/>
                <a:gd name="T56" fmla="*/ 22 w 67"/>
                <a:gd name="T57" fmla="*/ 0 h 63"/>
                <a:gd name="T58" fmla="*/ 22 w 67"/>
                <a:gd name="T59" fmla="*/ 7 h 63"/>
                <a:gd name="T60" fmla="*/ 15 w 67"/>
                <a:gd name="T61" fmla="*/ 7 h 63"/>
                <a:gd name="T62" fmla="*/ 19 w 67"/>
                <a:gd name="T63" fmla="*/ 11 h 63"/>
                <a:gd name="T64" fmla="*/ 19 w 67"/>
                <a:gd name="T65" fmla="*/ 11 h 63"/>
                <a:gd name="T66" fmla="*/ 22 w 67"/>
                <a:gd name="T67" fmla="*/ 14 h 63"/>
                <a:gd name="T68" fmla="*/ 22 w 67"/>
                <a:gd name="T69" fmla="*/ 14 h 63"/>
                <a:gd name="T70" fmla="*/ 26 w 67"/>
                <a:gd name="T71" fmla="*/ 14 h 63"/>
                <a:gd name="T72" fmla="*/ 26 w 67"/>
                <a:gd name="T73" fmla="*/ 18 h 63"/>
                <a:gd name="T74" fmla="*/ 26 w 67"/>
                <a:gd name="T75" fmla="*/ 22 h 63"/>
                <a:gd name="T76" fmla="*/ 30 w 67"/>
                <a:gd name="T77" fmla="*/ 22 h 63"/>
                <a:gd name="T78" fmla="*/ 30 w 67"/>
                <a:gd name="T79" fmla="*/ 22 h 63"/>
                <a:gd name="T80" fmla="*/ 33 w 67"/>
                <a:gd name="T81" fmla="*/ 22 h 63"/>
                <a:gd name="T82" fmla="*/ 33 w 67"/>
                <a:gd name="T83" fmla="*/ 26 h 63"/>
                <a:gd name="T84" fmla="*/ 30 w 67"/>
                <a:gd name="T85" fmla="*/ 26 h 63"/>
                <a:gd name="T86" fmla="*/ 11 w 67"/>
                <a:gd name="T87" fmla="*/ 26 h 63"/>
                <a:gd name="T88" fmla="*/ 0 w 67"/>
                <a:gd name="T89" fmla="*/ 40 h 63"/>
                <a:gd name="T90" fmla="*/ 0 w 67"/>
                <a:gd name="T91" fmla="*/ 44 h 63"/>
                <a:gd name="T92" fmla="*/ 0 w 67"/>
                <a:gd name="T93" fmla="*/ 44 h 63"/>
                <a:gd name="T94" fmla="*/ 0 w 67"/>
                <a:gd name="T95" fmla="*/ 44 h 63"/>
                <a:gd name="T96" fmla="*/ 0 w 67"/>
                <a:gd name="T97" fmla="*/ 48 h 63"/>
                <a:gd name="T98" fmla="*/ 4 w 67"/>
                <a:gd name="T99" fmla="*/ 48 h 63"/>
                <a:gd name="T100" fmla="*/ 0 w 67"/>
                <a:gd name="T101" fmla="*/ 48 h 63"/>
                <a:gd name="T102" fmla="*/ 0 w 67"/>
                <a:gd name="T103" fmla="*/ 48 h 63"/>
                <a:gd name="T104" fmla="*/ 0 w 67"/>
                <a:gd name="T105" fmla="*/ 52 h 63"/>
                <a:gd name="T106" fmla="*/ 0 w 67"/>
                <a:gd name="T107" fmla="*/ 52 h 63"/>
                <a:gd name="T108" fmla="*/ 0 w 67"/>
                <a:gd name="T109" fmla="*/ 55 h 63"/>
                <a:gd name="T110" fmla="*/ 4 w 67"/>
                <a:gd name="T111" fmla="*/ 55 h 63"/>
                <a:gd name="T112" fmla="*/ 8 w 67"/>
                <a:gd name="T113" fmla="*/ 55 h 63"/>
                <a:gd name="T114" fmla="*/ 8 w 67"/>
                <a:gd name="T115" fmla="*/ 59 h 63"/>
                <a:gd name="T116" fmla="*/ 19 w 67"/>
                <a:gd name="T117" fmla="*/ 63 h 63"/>
                <a:gd name="T118" fmla="*/ 22 w 67"/>
                <a:gd name="T119" fmla="*/ 63 h 63"/>
                <a:gd name="T120" fmla="*/ 26 w 67"/>
                <a:gd name="T121" fmla="*/ 63 h 63"/>
                <a:gd name="T122" fmla="*/ 33 w 67"/>
                <a:gd name="T1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" h="63">
                  <a:moveTo>
                    <a:pt x="33" y="63"/>
                  </a:moveTo>
                  <a:lnTo>
                    <a:pt x="33" y="63"/>
                  </a:lnTo>
                  <a:lnTo>
                    <a:pt x="33" y="63"/>
                  </a:lnTo>
                  <a:lnTo>
                    <a:pt x="37" y="59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8" y="52"/>
                  </a:lnTo>
                  <a:lnTo>
                    <a:pt x="52" y="48"/>
                  </a:lnTo>
                  <a:lnTo>
                    <a:pt x="48" y="44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11" y="2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4" y="55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33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3" name="Freeform 176"/>
            <p:cNvSpPr>
              <a:spLocks noEditPoints="1"/>
            </p:cNvSpPr>
            <p:nvPr/>
          </p:nvSpPr>
          <p:spPr bwMode="auto">
            <a:xfrm>
              <a:off x="1892168" y="2488908"/>
              <a:ext cx="604717" cy="406575"/>
            </a:xfrm>
            <a:custGeom>
              <a:avLst/>
              <a:gdLst>
                <a:gd name="T0" fmla="*/ 174 w 470"/>
                <a:gd name="T1" fmla="*/ 30 h 316"/>
                <a:gd name="T2" fmla="*/ 189 w 470"/>
                <a:gd name="T3" fmla="*/ 41 h 316"/>
                <a:gd name="T4" fmla="*/ 196 w 470"/>
                <a:gd name="T5" fmla="*/ 60 h 316"/>
                <a:gd name="T6" fmla="*/ 207 w 470"/>
                <a:gd name="T7" fmla="*/ 71 h 316"/>
                <a:gd name="T8" fmla="*/ 222 w 470"/>
                <a:gd name="T9" fmla="*/ 67 h 316"/>
                <a:gd name="T10" fmla="*/ 244 w 470"/>
                <a:gd name="T11" fmla="*/ 60 h 316"/>
                <a:gd name="T12" fmla="*/ 259 w 470"/>
                <a:gd name="T13" fmla="*/ 78 h 316"/>
                <a:gd name="T14" fmla="*/ 274 w 470"/>
                <a:gd name="T15" fmla="*/ 104 h 316"/>
                <a:gd name="T16" fmla="*/ 292 w 470"/>
                <a:gd name="T17" fmla="*/ 126 h 316"/>
                <a:gd name="T18" fmla="*/ 303 w 470"/>
                <a:gd name="T19" fmla="*/ 134 h 316"/>
                <a:gd name="T20" fmla="*/ 296 w 470"/>
                <a:gd name="T21" fmla="*/ 149 h 316"/>
                <a:gd name="T22" fmla="*/ 289 w 470"/>
                <a:gd name="T23" fmla="*/ 186 h 316"/>
                <a:gd name="T24" fmla="*/ 292 w 470"/>
                <a:gd name="T25" fmla="*/ 212 h 316"/>
                <a:gd name="T26" fmla="*/ 318 w 470"/>
                <a:gd name="T27" fmla="*/ 249 h 316"/>
                <a:gd name="T28" fmla="*/ 355 w 470"/>
                <a:gd name="T29" fmla="*/ 252 h 316"/>
                <a:gd name="T30" fmla="*/ 385 w 470"/>
                <a:gd name="T31" fmla="*/ 256 h 316"/>
                <a:gd name="T32" fmla="*/ 400 w 470"/>
                <a:gd name="T33" fmla="*/ 234 h 316"/>
                <a:gd name="T34" fmla="*/ 440 w 470"/>
                <a:gd name="T35" fmla="*/ 204 h 316"/>
                <a:gd name="T36" fmla="*/ 463 w 470"/>
                <a:gd name="T37" fmla="*/ 219 h 316"/>
                <a:gd name="T38" fmla="*/ 452 w 470"/>
                <a:gd name="T39" fmla="*/ 241 h 316"/>
                <a:gd name="T40" fmla="*/ 444 w 470"/>
                <a:gd name="T41" fmla="*/ 249 h 316"/>
                <a:gd name="T42" fmla="*/ 426 w 470"/>
                <a:gd name="T43" fmla="*/ 264 h 316"/>
                <a:gd name="T44" fmla="*/ 389 w 470"/>
                <a:gd name="T45" fmla="*/ 275 h 316"/>
                <a:gd name="T46" fmla="*/ 381 w 470"/>
                <a:gd name="T47" fmla="*/ 290 h 316"/>
                <a:gd name="T48" fmla="*/ 366 w 470"/>
                <a:gd name="T49" fmla="*/ 312 h 316"/>
                <a:gd name="T50" fmla="*/ 333 w 470"/>
                <a:gd name="T51" fmla="*/ 290 h 316"/>
                <a:gd name="T52" fmla="*/ 333 w 470"/>
                <a:gd name="T53" fmla="*/ 290 h 316"/>
                <a:gd name="T54" fmla="*/ 329 w 470"/>
                <a:gd name="T55" fmla="*/ 290 h 316"/>
                <a:gd name="T56" fmla="*/ 274 w 470"/>
                <a:gd name="T57" fmla="*/ 290 h 316"/>
                <a:gd name="T58" fmla="*/ 237 w 470"/>
                <a:gd name="T59" fmla="*/ 275 h 316"/>
                <a:gd name="T60" fmla="*/ 196 w 470"/>
                <a:gd name="T61" fmla="*/ 256 h 316"/>
                <a:gd name="T62" fmla="*/ 170 w 470"/>
                <a:gd name="T63" fmla="*/ 241 h 316"/>
                <a:gd name="T64" fmla="*/ 163 w 470"/>
                <a:gd name="T65" fmla="*/ 219 h 316"/>
                <a:gd name="T66" fmla="*/ 159 w 470"/>
                <a:gd name="T67" fmla="*/ 189 h 316"/>
                <a:gd name="T68" fmla="*/ 126 w 470"/>
                <a:gd name="T69" fmla="*/ 149 h 316"/>
                <a:gd name="T70" fmla="*/ 107 w 470"/>
                <a:gd name="T71" fmla="*/ 130 h 316"/>
                <a:gd name="T72" fmla="*/ 111 w 470"/>
                <a:gd name="T73" fmla="*/ 115 h 316"/>
                <a:gd name="T74" fmla="*/ 92 w 470"/>
                <a:gd name="T75" fmla="*/ 93 h 316"/>
                <a:gd name="T76" fmla="*/ 74 w 470"/>
                <a:gd name="T77" fmla="*/ 78 h 316"/>
                <a:gd name="T78" fmla="*/ 63 w 470"/>
                <a:gd name="T79" fmla="*/ 52 h 316"/>
                <a:gd name="T80" fmla="*/ 52 w 470"/>
                <a:gd name="T81" fmla="*/ 26 h 316"/>
                <a:gd name="T82" fmla="*/ 33 w 470"/>
                <a:gd name="T83" fmla="*/ 30 h 316"/>
                <a:gd name="T84" fmla="*/ 44 w 470"/>
                <a:gd name="T85" fmla="*/ 67 h 316"/>
                <a:gd name="T86" fmla="*/ 63 w 470"/>
                <a:gd name="T87" fmla="*/ 93 h 316"/>
                <a:gd name="T88" fmla="*/ 70 w 470"/>
                <a:gd name="T89" fmla="*/ 108 h 316"/>
                <a:gd name="T90" fmla="*/ 81 w 470"/>
                <a:gd name="T91" fmla="*/ 137 h 316"/>
                <a:gd name="T92" fmla="*/ 89 w 470"/>
                <a:gd name="T93" fmla="*/ 152 h 316"/>
                <a:gd name="T94" fmla="*/ 92 w 470"/>
                <a:gd name="T95" fmla="*/ 178 h 316"/>
                <a:gd name="T96" fmla="*/ 70 w 470"/>
                <a:gd name="T97" fmla="*/ 152 h 316"/>
                <a:gd name="T98" fmla="*/ 59 w 470"/>
                <a:gd name="T99" fmla="*/ 119 h 316"/>
                <a:gd name="T100" fmla="*/ 41 w 470"/>
                <a:gd name="T101" fmla="*/ 104 h 316"/>
                <a:gd name="T102" fmla="*/ 26 w 470"/>
                <a:gd name="T103" fmla="*/ 89 h 316"/>
                <a:gd name="T104" fmla="*/ 37 w 470"/>
                <a:gd name="T105" fmla="*/ 82 h 316"/>
                <a:gd name="T106" fmla="*/ 15 w 470"/>
                <a:gd name="T107" fmla="*/ 56 h 316"/>
                <a:gd name="T108" fmla="*/ 11 w 470"/>
                <a:gd name="T109" fmla="*/ 26 h 316"/>
                <a:gd name="T110" fmla="*/ 85 w 470"/>
                <a:gd name="T111" fmla="*/ 141 h 316"/>
                <a:gd name="T112" fmla="*/ 89 w 470"/>
                <a:gd name="T113" fmla="*/ 149 h 316"/>
                <a:gd name="T114" fmla="*/ 296 w 470"/>
                <a:gd name="T115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316">
                  <a:moveTo>
                    <a:pt x="0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37" y="4"/>
                  </a:lnTo>
                  <a:lnTo>
                    <a:pt x="96" y="26"/>
                  </a:lnTo>
                  <a:lnTo>
                    <a:pt x="141" y="26"/>
                  </a:lnTo>
                  <a:lnTo>
                    <a:pt x="141" y="22"/>
                  </a:lnTo>
                  <a:lnTo>
                    <a:pt x="166" y="22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4" y="30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8" y="34"/>
                  </a:lnTo>
                  <a:lnTo>
                    <a:pt x="178" y="34"/>
                  </a:lnTo>
                  <a:lnTo>
                    <a:pt x="181" y="34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85" y="41"/>
                  </a:lnTo>
                  <a:lnTo>
                    <a:pt x="185" y="41"/>
                  </a:lnTo>
                  <a:lnTo>
                    <a:pt x="189" y="41"/>
                  </a:lnTo>
                  <a:lnTo>
                    <a:pt x="189" y="45"/>
                  </a:lnTo>
                  <a:lnTo>
                    <a:pt x="189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9" y="52"/>
                  </a:lnTo>
                  <a:lnTo>
                    <a:pt x="189" y="56"/>
                  </a:lnTo>
                  <a:lnTo>
                    <a:pt x="192" y="60"/>
                  </a:lnTo>
                  <a:lnTo>
                    <a:pt x="196" y="60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8" y="74"/>
                  </a:lnTo>
                  <a:lnTo>
                    <a:pt x="218" y="74"/>
                  </a:lnTo>
                  <a:lnTo>
                    <a:pt x="218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6" y="67"/>
                  </a:lnTo>
                  <a:lnTo>
                    <a:pt x="226" y="63"/>
                  </a:lnTo>
                  <a:lnTo>
                    <a:pt x="229" y="60"/>
                  </a:lnTo>
                  <a:lnTo>
                    <a:pt x="229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60"/>
                  </a:lnTo>
                  <a:lnTo>
                    <a:pt x="241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8" y="60"/>
                  </a:lnTo>
                  <a:lnTo>
                    <a:pt x="248" y="63"/>
                  </a:lnTo>
                  <a:lnTo>
                    <a:pt x="252" y="63"/>
                  </a:lnTo>
                  <a:lnTo>
                    <a:pt x="255" y="67"/>
                  </a:lnTo>
                  <a:lnTo>
                    <a:pt x="255" y="71"/>
                  </a:lnTo>
                  <a:lnTo>
                    <a:pt x="259" y="74"/>
                  </a:lnTo>
                  <a:lnTo>
                    <a:pt x="259" y="74"/>
                  </a:lnTo>
                  <a:lnTo>
                    <a:pt x="259" y="78"/>
                  </a:lnTo>
                  <a:lnTo>
                    <a:pt x="259" y="78"/>
                  </a:lnTo>
                  <a:lnTo>
                    <a:pt x="259" y="82"/>
                  </a:lnTo>
                  <a:lnTo>
                    <a:pt x="263" y="82"/>
                  </a:lnTo>
                  <a:lnTo>
                    <a:pt x="263" y="89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70" y="93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4" y="100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74" y="108"/>
                  </a:lnTo>
                  <a:lnTo>
                    <a:pt x="274" y="108"/>
                  </a:lnTo>
                  <a:lnTo>
                    <a:pt x="278" y="115"/>
                  </a:lnTo>
                  <a:lnTo>
                    <a:pt x="278" y="119"/>
                  </a:lnTo>
                  <a:lnTo>
                    <a:pt x="278" y="123"/>
                  </a:lnTo>
                  <a:lnTo>
                    <a:pt x="278" y="123"/>
                  </a:lnTo>
                  <a:lnTo>
                    <a:pt x="281" y="123"/>
                  </a:lnTo>
                  <a:lnTo>
                    <a:pt x="281" y="123"/>
                  </a:lnTo>
                  <a:lnTo>
                    <a:pt x="285" y="123"/>
                  </a:lnTo>
                  <a:lnTo>
                    <a:pt x="285" y="126"/>
                  </a:lnTo>
                  <a:lnTo>
                    <a:pt x="292" y="126"/>
                  </a:lnTo>
                  <a:lnTo>
                    <a:pt x="296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4"/>
                  </a:lnTo>
                  <a:lnTo>
                    <a:pt x="303" y="130"/>
                  </a:lnTo>
                  <a:lnTo>
                    <a:pt x="303" y="126"/>
                  </a:lnTo>
                  <a:lnTo>
                    <a:pt x="307" y="126"/>
                  </a:lnTo>
                  <a:lnTo>
                    <a:pt x="307" y="126"/>
                  </a:lnTo>
                  <a:lnTo>
                    <a:pt x="303" y="130"/>
                  </a:lnTo>
                  <a:lnTo>
                    <a:pt x="303" y="134"/>
                  </a:lnTo>
                  <a:lnTo>
                    <a:pt x="303" y="137"/>
                  </a:lnTo>
                  <a:lnTo>
                    <a:pt x="300" y="137"/>
                  </a:lnTo>
                  <a:lnTo>
                    <a:pt x="300" y="141"/>
                  </a:lnTo>
                  <a:lnTo>
                    <a:pt x="296" y="141"/>
                  </a:lnTo>
                  <a:lnTo>
                    <a:pt x="300" y="141"/>
                  </a:lnTo>
                  <a:lnTo>
                    <a:pt x="300" y="137"/>
                  </a:lnTo>
                  <a:lnTo>
                    <a:pt x="296" y="137"/>
                  </a:lnTo>
                  <a:lnTo>
                    <a:pt x="296" y="141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2" y="152"/>
                  </a:lnTo>
                  <a:lnTo>
                    <a:pt x="292" y="156"/>
                  </a:lnTo>
                  <a:lnTo>
                    <a:pt x="292" y="156"/>
                  </a:lnTo>
                  <a:lnTo>
                    <a:pt x="292" y="160"/>
                  </a:lnTo>
                  <a:lnTo>
                    <a:pt x="292" y="160"/>
                  </a:lnTo>
                  <a:lnTo>
                    <a:pt x="292" y="167"/>
                  </a:lnTo>
                  <a:lnTo>
                    <a:pt x="292" y="175"/>
                  </a:lnTo>
                  <a:lnTo>
                    <a:pt x="292" y="182"/>
                  </a:lnTo>
                  <a:lnTo>
                    <a:pt x="289" y="182"/>
                  </a:lnTo>
                  <a:lnTo>
                    <a:pt x="289" y="186"/>
                  </a:lnTo>
                  <a:lnTo>
                    <a:pt x="289" y="193"/>
                  </a:lnTo>
                  <a:lnTo>
                    <a:pt x="289" y="193"/>
                  </a:lnTo>
                  <a:lnTo>
                    <a:pt x="296" y="201"/>
                  </a:lnTo>
                  <a:lnTo>
                    <a:pt x="296" y="204"/>
                  </a:lnTo>
                  <a:lnTo>
                    <a:pt x="292" y="208"/>
                  </a:lnTo>
                  <a:lnTo>
                    <a:pt x="292" y="201"/>
                  </a:lnTo>
                  <a:lnTo>
                    <a:pt x="289" y="197"/>
                  </a:lnTo>
                  <a:lnTo>
                    <a:pt x="289" y="201"/>
                  </a:lnTo>
                  <a:lnTo>
                    <a:pt x="292" y="201"/>
                  </a:lnTo>
                  <a:lnTo>
                    <a:pt x="292" y="208"/>
                  </a:lnTo>
                  <a:lnTo>
                    <a:pt x="292" y="212"/>
                  </a:lnTo>
                  <a:lnTo>
                    <a:pt x="292" y="212"/>
                  </a:lnTo>
                  <a:lnTo>
                    <a:pt x="296" y="215"/>
                  </a:lnTo>
                  <a:lnTo>
                    <a:pt x="296" y="219"/>
                  </a:lnTo>
                  <a:lnTo>
                    <a:pt x="303" y="226"/>
                  </a:lnTo>
                  <a:lnTo>
                    <a:pt x="307" y="230"/>
                  </a:lnTo>
                  <a:lnTo>
                    <a:pt x="307" y="234"/>
                  </a:lnTo>
                  <a:lnTo>
                    <a:pt x="307" y="238"/>
                  </a:lnTo>
                  <a:lnTo>
                    <a:pt x="311" y="238"/>
                  </a:lnTo>
                  <a:lnTo>
                    <a:pt x="315" y="245"/>
                  </a:lnTo>
                  <a:lnTo>
                    <a:pt x="318" y="249"/>
                  </a:lnTo>
                  <a:lnTo>
                    <a:pt x="318" y="249"/>
                  </a:lnTo>
                  <a:lnTo>
                    <a:pt x="326" y="249"/>
                  </a:lnTo>
                  <a:lnTo>
                    <a:pt x="326" y="249"/>
                  </a:lnTo>
                  <a:lnTo>
                    <a:pt x="329" y="249"/>
                  </a:lnTo>
                  <a:lnTo>
                    <a:pt x="333" y="256"/>
                  </a:lnTo>
                  <a:lnTo>
                    <a:pt x="337" y="260"/>
                  </a:lnTo>
                  <a:lnTo>
                    <a:pt x="340" y="256"/>
                  </a:lnTo>
                  <a:lnTo>
                    <a:pt x="344" y="256"/>
                  </a:lnTo>
                  <a:lnTo>
                    <a:pt x="348" y="256"/>
                  </a:lnTo>
                  <a:lnTo>
                    <a:pt x="348" y="256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63" y="252"/>
                  </a:lnTo>
                  <a:lnTo>
                    <a:pt x="366" y="252"/>
                  </a:lnTo>
                  <a:lnTo>
                    <a:pt x="370" y="249"/>
                  </a:lnTo>
                  <a:lnTo>
                    <a:pt x="374" y="249"/>
                  </a:lnTo>
                  <a:lnTo>
                    <a:pt x="378" y="252"/>
                  </a:lnTo>
                  <a:lnTo>
                    <a:pt x="378" y="249"/>
                  </a:lnTo>
                  <a:lnTo>
                    <a:pt x="381" y="249"/>
                  </a:lnTo>
                  <a:lnTo>
                    <a:pt x="378" y="252"/>
                  </a:lnTo>
                  <a:lnTo>
                    <a:pt x="378" y="252"/>
                  </a:lnTo>
                  <a:lnTo>
                    <a:pt x="381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9" y="252"/>
                  </a:lnTo>
                  <a:lnTo>
                    <a:pt x="389" y="249"/>
                  </a:lnTo>
                  <a:lnTo>
                    <a:pt x="392" y="245"/>
                  </a:lnTo>
                  <a:lnTo>
                    <a:pt x="389" y="249"/>
                  </a:lnTo>
                  <a:lnTo>
                    <a:pt x="389" y="245"/>
                  </a:lnTo>
                  <a:lnTo>
                    <a:pt x="396" y="241"/>
                  </a:lnTo>
                  <a:lnTo>
                    <a:pt x="396" y="241"/>
                  </a:lnTo>
                  <a:lnTo>
                    <a:pt x="400" y="238"/>
                  </a:lnTo>
                  <a:lnTo>
                    <a:pt x="400" y="234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19"/>
                  </a:lnTo>
                  <a:lnTo>
                    <a:pt x="411" y="212"/>
                  </a:lnTo>
                  <a:lnTo>
                    <a:pt x="411" y="212"/>
                  </a:lnTo>
                  <a:lnTo>
                    <a:pt x="411" y="208"/>
                  </a:lnTo>
                  <a:lnTo>
                    <a:pt x="422" y="208"/>
                  </a:lnTo>
                  <a:lnTo>
                    <a:pt x="433" y="208"/>
                  </a:lnTo>
                  <a:lnTo>
                    <a:pt x="437" y="204"/>
                  </a:lnTo>
                  <a:lnTo>
                    <a:pt x="440" y="204"/>
                  </a:lnTo>
                  <a:lnTo>
                    <a:pt x="440" y="204"/>
                  </a:lnTo>
                  <a:lnTo>
                    <a:pt x="444" y="204"/>
                  </a:lnTo>
                  <a:lnTo>
                    <a:pt x="444" y="201"/>
                  </a:lnTo>
                  <a:lnTo>
                    <a:pt x="452" y="201"/>
                  </a:lnTo>
                  <a:lnTo>
                    <a:pt x="459" y="204"/>
                  </a:lnTo>
                  <a:lnTo>
                    <a:pt x="463" y="204"/>
                  </a:lnTo>
                  <a:lnTo>
                    <a:pt x="463" y="201"/>
                  </a:lnTo>
                  <a:lnTo>
                    <a:pt x="463" y="201"/>
                  </a:lnTo>
                  <a:lnTo>
                    <a:pt x="470" y="204"/>
                  </a:lnTo>
                  <a:lnTo>
                    <a:pt x="470" y="208"/>
                  </a:lnTo>
                  <a:lnTo>
                    <a:pt x="466" y="212"/>
                  </a:lnTo>
                  <a:lnTo>
                    <a:pt x="463" y="219"/>
                  </a:lnTo>
                  <a:lnTo>
                    <a:pt x="455" y="223"/>
                  </a:lnTo>
                  <a:lnTo>
                    <a:pt x="455" y="226"/>
                  </a:lnTo>
                  <a:lnTo>
                    <a:pt x="455" y="230"/>
                  </a:lnTo>
                  <a:lnTo>
                    <a:pt x="452" y="234"/>
                  </a:lnTo>
                  <a:lnTo>
                    <a:pt x="448" y="234"/>
                  </a:lnTo>
                  <a:lnTo>
                    <a:pt x="452" y="234"/>
                  </a:lnTo>
                  <a:lnTo>
                    <a:pt x="455" y="234"/>
                  </a:lnTo>
                  <a:lnTo>
                    <a:pt x="455" y="238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5" y="241"/>
                  </a:lnTo>
                  <a:lnTo>
                    <a:pt x="452" y="245"/>
                  </a:lnTo>
                  <a:lnTo>
                    <a:pt x="452" y="252"/>
                  </a:lnTo>
                  <a:lnTo>
                    <a:pt x="448" y="256"/>
                  </a:lnTo>
                  <a:lnTo>
                    <a:pt x="448" y="260"/>
                  </a:lnTo>
                  <a:lnTo>
                    <a:pt x="444" y="256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4" y="252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37" y="252"/>
                  </a:lnTo>
                  <a:lnTo>
                    <a:pt x="437" y="256"/>
                  </a:lnTo>
                  <a:lnTo>
                    <a:pt x="437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29" y="260"/>
                  </a:lnTo>
                  <a:lnTo>
                    <a:pt x="429" y="260"/>
                  </a:lnTo>
                  <a:lnTo>
                    <a:pt x="429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0"/>
                  </a:lnTo>
                  <a:lnTo>
                    <a:pt x="422" y="260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392" y="264"/>
                  </a:lnTo>
                  <a:lnTo>
                    <a:pt x="392" y="271"/>
                  </a:lnTo>
                  <a:lnTo>
                    <a:pt x="385" y="271"/>
                  </a:lnTo>
                  <a:lnTo>
                    <a:pt x="389" y="275"/>
                  </a:lnTo>
                  <a:lnTo>
                    <a:pt x="389" y="275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6" y="278"/>
                  </a:lnTo>
                  <a:lnTo>
                    <a:pt x="396" y="282"/>
                  </a:lnTo>
                  <a:lnTo>
                    <a:pt x="396" y="286"/>
                  </a:lnTo>
                  <a:lnTo>
                    <a:pt x="400" y="286"/>
                  </a:lnTo>
                  <a:lnTo>
                    <a:pt x="400" y="286"/>
                  </a:lnTo>
                  <a:lnTo>
                    <a:pt x="403" y="286"/>
                  </a:lnTo>
                  <a:lnTo>
                    <a:pt x="403" y="290"/>
                  </a:lnTo>
                  <a:lnTo>
                    <a:pt x="400" y="290"/>
                  </a:lnTo>
                  <a:lnTo>
                    <a:pt x="381" y="290"/>
                  </a:lnTo>
                  <a:lnTo>
                    <a:pt x="370" y="304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12"/>
                  </a:lnTo>
                  <a:lnTo>
                    <a:pt x="374" y="312"/>
                  </a:lnTo>
                  <a:lnTo>
                    <a:pt x="370" y="312"/>
                  </a:lnTo>
                  <a:lnTo>
                    <a:pt x="370" y="312"/>
                  </a:lnTo>
                  <a:lnTo>
                    <a:pt x="370" y="316"/>
                  </a:lnTo>
                  <a:lnTo>
                    <a:pt x="370" y="316"/>
                  </a:lnTo>
                  <a:lnTo>
                    <a:pt x="366" y="312"/>
                  </a:lnTo>
                  <a:lnTo>
                    <a:pt x="363" y="308"/>
                  </a:lnTo>
                  <a:lnTo>
                    <a:pt x="363" y="308"/>
                  </a:lnTo>
                  <a:lnTo>
                    <a:pt x="359" y="304"/>
                  </a:lnTo>
                  <a:lnTo>
                    <a:pt x="348" y="297"/>
                  </a:lnTo>
                  <a:lnTo>
                    <a:pt x="344" y="297"/>
                  </a:lnTo>
                  <a:lnTo>
                    <a:pt x="344" y="293"/>
                  </a:lnTo>
                  <a:lnTo>
                    <a:pt x="344" y="290"/>
                  </a:lnTo>
                  <a:lnTo>
                    <a:pt x="340" y="290"/>
                  </a:lnTo>
                  <a:lnTo>
                    <a:pt x="337" y="290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40" y="290"/>
                  </a:lnTo>
                  <a:lnTo>
                    <a:pt x="344" y="293"/>
                  </a:lnTo>
                  <a:lnTo>
                    <a:pt x="344" y="297"/>
                  </a:lnTo>
                  <a:lnTo>
                    <a:pt x="340" y="293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33" y="290"/>
                  </a:lnTo>
                  <a:lnTo>
                    <a:pt x="333" y="286"/>
                  </a:lnTo>
                  <a:lnTo>
                    <a:pt x="329" y="286"/>
                  </a:lnTo>
                  <a:lnTo>
                    <a:pt x="329" y="290"/>
                  </a:lnTo>
                  <a:lnTo>
                    <a:pt x="329" y="286"/>
                  </a:lnTo>
                  <a:lnTo>
                    <a:pt x="326" y="286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26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15" y="293"/>
                  </a:lnTo>
                  <a:lnTo>
                    <a:pt x="311" y="293"/>
                  </a:lnTo>
                  <a:lnTo>
                    <a:pt x="303" y="297"/>
                  </a:lnTo>
                  <a:lnTo>
                    <a:pt x="300" y="297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1" y="293"/>
                  </a:lnTo>
                  <a:lnTo>
                    <a:pt x="278" y="290"/>
                  </a:lnTo>
                  <a:lnTo>
                    <a:pt x="274" y="290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66" y="286"/>
                  </a:lnTo>
                  <a:lnTo>
                    <a:pt x="263" y="286"/>
                  </a:lnTo>
                  <a:lnTo>
                    <a:pt x="263" y="282"/>
                  </a:lnTo>
                  <a:lnTo>
                    <a:pt x="259" y="286"/>
                  </a:lnTo>
                  <a:lnTo>
                    <a:pt x="255" y="282"/>
                  </a:lnTo>
                  <a:lnTo>
                    <a:pt x="252" y="282"/>
                  </a:lnTo>
                  <a:lnTo>
                    <a:pt x="248" y="278"/>
                  </a:lnTo>
                  <a:lnTo>
                    <a:pt x="244" y="278"/>
                  </a:lnTo>
                  <a:lnTo>
                    <a:pt x="237" y="275"/>
                  </a:lnTo>
                  <a:lnTo>
                    <a:pt x="229" y="275"/>
                  </a:lnTo>
                  <a:lnTo>
                    <a:pt x="226" y="271"/>
                  </a:lnTo>
                  <a:lnTo>
                    <a:pt x="222" y="267"/>
                  </a:lnTo>
                  <a:lnTo>
                    <a:pt x="215" y="264"/>
                  </a:lnTo>
                  <a:lnTo>
                    <a:pt x="215" y="260"/>
                  </a:lnTo>
                  <a:lnTo>
                    <a:pt x="211" y="260"/>
                  </a:lnTo>
                  <a:lnTo>
                    <a:pt x="211" y="260"/>
                  </a:lnTo>
                  <a:lnTo>
                    <a:pt x="207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196" y="256"/>
                  </a:lnTo>
                  <a:lnTo>
                    <a:pt x="196" y="260"/>
                  </a:lnTo>
                  <a:lnTo>
                    <a:pt x="192" y="256"/>
                  </a:lnTo>
                  <a:lnTo>
                    <a:pt x="189" y="252"/>
                  </a:lnTo>
                  <a:lnTo>
                    <a:pt x="185" y="249"/>
                  </a:lnTo>
                  <a:lnTo>
                    <a:pt x="181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1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3" y="238"/>
                  </a:lnTo>
                  <a:lnTo>
                    <a:pt x="163" y="234"/>
                  </a:lnTo>
                  <a:lnTo>
                    <a:pt x="159" y="230"/>
                  </a:lnTo>
                  <a:lnTo>
                    <a:pt x="159" y="230"/>
                  </a:lnTo>
                  <a:lnTo>
                    <a:pt x="159" y="226"/>
                  </a:lnTo>
                  <a:lnTo>
                    <a:pt x="155" y="223"/>
                  </a:lnTo>
                  <a:lnTo>
                    <a:pt x="155" y="219"/>
                  </a:lnTo>
                  <a:lnTo>
                    <a:pt x="159" y="219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12"/>
                  </a:lnTo>
                  <a:lnTo>
                    <a:pt x="166" y="208"/>
                  </a:lnTo>
                  <a:lnTo>
                    <a:pt x="166" y="204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9" y="189"/>
                  </a:lnTo>
                  <a:lnTo>
                    <a:pt x="159" y="186"/>
                  </a:lnTo>
                  <a:lnTo>
                    <a:pt x="152" y="178"/>
                  </a:lnTo>
                  <a:lnTo>
                    <a:pt x="152" y="175"/>
                  </a:lnTo>
                  <a:lnTo>
                    <a:pt x="148" y="171"/>
                  </a:lnTo>
                  <a:lnTo>
                    <a:pt x="144" y="163"/>
                  </a:lnTo>
                  <a:lnTo>
                    <a:pt x="141" y="160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52"/>
                  </a:lnTo>
                  <a:lnTo>
                    <a:pt x="129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9" y="145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6" y="137"/>
                  </a:lnTo>
                  <a:lnTo>
                    <a:pt x="122" y="137"/>
                  </a:lnTo>
                  <a:lnTo>
                    <a:pt x="118" y="137"/>
                  </a:lnTo>
                  <a:lnTo>
                    <a:pt x="111" y="134"/>
                  </a:lnTo>
                  <a:lnTo>
                    <a:pt x="111" y="130"/>
                  </a:lnTo>
                  <a:lnTo>
                    <a:pt x="107" y="130"/>
                  </a:lnTo>
                  <a:lnTo>
                    <a:pt x="104" y="130"/>
                  </a:lnTo>
                  <a:lnTo>
                    <a:pt x="104" y="126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11" y="119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89" y="100"/>
                  </a:lnTo>
                  <a:lnTo>
                    <a:pt x="89" y="97"/>
                  </a:lnTo>
                  <a:lnTo>
                    <a:pt x="92" y="93"/>
                  </a:lnTo>
                  <a:lnTo>
                    <a:pt x="92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1" y="89"/>
                  </a:lnTo>
                  <a:lnTo>
                    <a:pt x="81" y="86"/>
                  </a:lnTo>
                  <a:lnTo>
                    <a:pt x="81" y="82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4" y="74"/>
                  </a:lnTo>
                  <a:lnTo>
                    <a:pt x="74" y="71"/>
                  </a:lnTo>
                  <a:lnTo>
                    <a:pt x="70" y="71"/>
                  </a:lnTo>
                  <a:lnTo>
                    <a:pt x="70" y="67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59" y="45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3" y="15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3" y="26"/>
                  </a:lnTo>
                  <a:lnTo>
                    <a:pt x="33" y="30"/>
                  </a:lnTo>
                  <a:lnTo>
                    <a:pt x="33" y="34"/>
                  </a:lnTo>
                  <a:lnTo>
                    <a:pt x="33" y="45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52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44" y="63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71"/>
                  </a:lnTo>
                  <a:lnTo>
                    <a:pt x="48" y="71"/>
                  </a:lnTo>
                  <a:lnTo>
                    <a:pt x="52" y="74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5" y="89"/>
                  </a:lnTo>
                  <a:lnTo>
                    <a:pt x="59" y="93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8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4" y="111"/>
                  </a:lnTo>
                  <a:lnTo>
                    <a:pt x="74" y="111"/>
                  </a:lnTo>
                  <a:lnTo>
                    <a:pt x="78" y="119"/>
                  </a:lnTo>
                  <a:lnTo>
                    <a:pt x="74" y="123"/>
                  </a:lnTo>
                  <a:lnTo>
                    <a:pt x="74" y="126"/>
                  </a:lnTo>
                  <a:lnTo>
                    <a:pt x="78" y="126"/>
                  </a:lnTo>
                  <a:lnTo>
                    <a:pt x="78" y="130"/>
                  </a:lnTo>
                  <a:lnTo>
                    <a:pt x="78" y="130"/>
                  </a:lnTo>
                  <a:lnTo>
                    <a:pt x="78" y="134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81" y="141"/>
                  </a:lnTo>
                  <a:lnTo>
                    <a:pt x="81" y="145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9" y="156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71"/>
                  </a:lnTo>
                  <a:lnTo>
                    <a:pt x="96" y="175"/>
                  </a:lnTo>
                  <a:lnTo>
                    <a:pt x="92" y="178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9" y="171"/>
                  </a:lnTo>
                  <a:lnTo>
                    <a:pt x="89" y="171"/>
                  </a:lnTo>
                  <a:lnTo>
                    <a:pt x="85" y="167"/>
                  </a:lnTo>
                  <a:lnTo>
                    <a:pt x="85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8" y="160"/>
                  </a:lnTo>
                  <a:lnTo>
                    <a:pt x="74" y="156"/>
                  </a:lnTo>
                  <a:lnTo>
                    <a:pt x="70" y="152"/>
                  </a:lnTo>
                  <a:lnTo>
                    <a:pt x="66" y="149"/>
                  </a:lnTo>
                  <a:lnTo>
                    <a:pt x="63" y="149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59" y="145"/>
                  </a:lnTo>
                  <a:lnTo>
                    <a:pt x="59" y="141"/>
                  </a:lnTo>
                  <a:lnTo>
                    <a:pt x="59" y="137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48" y="111"/>
                  </a:lnTo>
                  <a:lnTo>
                    <a:pt x="48" y="108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4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7" y="108"/>
                  </a:lnTo>
                  <a:lnTo>
                    <a:pt x="41" y="104"/>
                  </a:lnTo>
                  <a:lnTo>
                    <a:pt x="37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2" y="93"/>
                  </a:lnTo>
                  <a:lnTo>
                    <a:pt x="18" y="89"/>
                  </a:lnTo>
                  <a:lnTo>
                    <a:pt x="22" y="89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3" y="74"/>
                  </a:lnTo>
                  <a:lnTo>
                    <a:pt x="33" y="71"/>
                  </a:lnTo>
                  <a:lnTo>
                    <a:pt x="29" y="67"/>
                  </a:lnTo>
                  <a:lnTo>
                    <a:pt x="29" y="63"/>
                  </a:lnTo>
                  <a:lnTo>
                    <a:pt x="26" y="60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5" y="56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5" y="145"/>
                  </a:moveTo>
                  <a:lnTo>
                    <a:pt x="85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1" y="137"/>
                  </a:lnTo>
                  <a:lnTo>
                    <a:pt x="85" y="141"/>
                  </a:lnTo>
                  <a:lnTo>
                    <a:pt x="85" y="145"/>
                  </a:lnTo>
                  <a:lnTo>
                    <a:pt x="85" y="145"/>
                  </a:lnTo>
                  <a:close/>
                  <a:moveTo>
                    <a:pt x="89" y="149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9" y="149"/>
                  </a:lnTo>
                  <a:close/>
                  <a:moveTo>
                    <a:pt x="296" y="145"/>
                  </a:moveTo>
                  <a:lnTo>
                    <a:pt x="300" y="145"/>
                  </a:lnTo>
                  <a:lnTo>
                    <a:pt x="300" y="145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96" y="145"/>
                  </a:lnTo>
                  <a:close/>
                  <a:moveTo>
                    <a:pt x="296" y="149"/>
                  </a:move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close/>
                  <a:moveTo>
                    <a:pt x="296" y="156"/>
                  </a:moveTo>
                  <a:lnTo>
                    <a:pt x="296" y="152"/>
                  </a:lnTo>
                  <a:lnTo>
                    <a:pt x="296" y="152"/>
                  </a:lnTo>
                  <a:lnTo>
                    <a:pt x="296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4" name="Freeform 177"/>
            <p:cNvSpPr>
              <a:spLocks noEditPoints="1"/>
            </p:cNvSpPr>
            <p:nvPr/>
          </p:nvSpPr>
          <p:spPr bwMode="auto">
            <a:xfrm>
              <a:off x="2749063" y="3075611"/>
              <a:ext cx="829877" cy="788705"/>
            </a:xfrm>
            <a:custGeom>
              <a:avLst/>
              <a:gdLst>
                <a:gd name="T0" fmla="*/ 103 w 174"/>
                <a:gd name="T1" fmla="*/ 22 h 165"/>
                <a:gd name="T2" fmla="*/ 105 w 174"/>
                <a:gd name="T3" fmla="*/ 21 h 165"/>
                <a:gd name="T4" fmla="*/ 106 w 174"/>
                <a:gd name="T5" fmla="*/ 21 h 165"/>
                <a:gd name="T6" fmla="*/ 109 w 174"/>
                <a:gd name="T7" fmla="*/ 22 h 165"/>
                <a:gd name="T8" fmla="*/ 100 w 174"/>
                <a:gd name="T9" fmla="*/ 5 h 165"/>
                <a:gd name="T10" fmla="*/ 94 w 174"/>
                <a:gd name="T11" fmla="*/ 12 h 165"/>
                <a:gd name="T12" fmla="*/ 88 w 174"/>
                <a:gd name="T13" fmla="*/ 13 h 165"/>
                <a:gd name="T14" fmla="*/ 79 w 174"/>
                <a:gd name="T15" fmla="*/ 12 h 165"/>
                <a:gd name="T16" fmla="*/ 75 w 174"/>
                <a:gd name="T17" fmla="*/ 13 h 165"/>
                <a:gd name="T18" fmla="*/ 64 w 174"/>
                <a:gd name="T19" fmla="*/ 15 h 165"/>
                <a:gd name="T20" fmla="*/ 64 w 174"/>
                <a:gd name="T21" fmla="*/ 5 h 165"/>
                <a:gd name="T22" fmla="*/ 59 w 174"/>
                <a:gd name="T23" fmla="*/ 0 h 165"/>
                <a:gd name="T24" fmla="*/ 44 w 174"/>
                <a:gd name="T25" fmla="*/ 6 h 165"/>
                <a:gd name="T26" fmla="*/ 47 w 174"/>
                <a:gd name="T27" fmla="*/ 12 h 165"/>
                <a:gd name="T28" fmla="*/ 30 w 174"/>
                <a:gd name="T29" fmla="*/ 17 h 165"/>
                <a:gd name="T30" fmla="*/ 18 w 174"/>
                <a:gd name="T31" fmla="*/ 16 h 165"/>
                <a:gd name="T32" fmla="*/ 20 w 174"/>
                <a:gd name="T33" fmla="*/ 28 h 165"/>
                <a:gd name="T34" fmla="*/ 10 w 174"/>
                <a:gd name="T35" fmla="*/ 40 h 165"/>
                <a:gd name="T36" fmla="*/ 3 w 174"/>
                <a:gd name="T37" fmla="*/ 49 h 165"/>
                <a:gd name="T38" fmla="*/ 5 w 174"/>
                <a:gd name="T39" fmla="*/ 60 h 165"/>
                <a:gd name="T40" fmla="*/ 16 w 174"/>
                <a:gd name="T41" fmla="*/ 67 h 165"/>
                <a:gd name="T42" fmla="*/ 27 w 174"/>
                <a:gd name="T43" fmla="*/ 66 h 165"/>
                <a:gd name="T44" fmla="*/ 38 w 174"/>
                <a:gd name="T45" fmla="*/ 65 h 165"/>
                <a:gd name="T46" fmla="*/ 50 w 174"/>
                <a:gd name="T47" fmla="*/ 75 h 165"/>
                <a:gd name="T48" fmla="*/ 62 w 174"/>
                <a:gd name="T49" fmla="*/ 86 h 165"/>
                <a:gd name="T50" fmla="*/ 74 w 174"/>
                <a:gd name="T51" fmla="*/ 106 h 165"/>
                <a:gd name="T52" fmla="*/ 84 w 174"/>
                <a:gd name="T53" fmla="*/ 114 h 165"/>
                <a:gd name="T54" fmla="*/ 90 w 174"/>
                <a:gd name="T55" fmla="*/ 127 h 165"/>
                <a:gd name="T56" fmla="*/ 92 w 174"/>
                <a:gd name="T57" fmla="*/ 136 h 165"/>
                <a:gd name="T58" fmla="*/ 83 w 174"/>
                <a:gd name="T59" fmla="*/ 143 h 165"/>
                <a:gd name="T60" fmla="*/ 84 w 174"/>
                <a:gd name="T61" fmla="*/ 150 h 165"/>
                <a:gd name="T62" fmla="*/ 95 w 174"/>
                <a:gd name="T63" fmla="*/ 157 h 165"/>
                <a:gd name="T64" fmla="*/ 102 w 174"/>
                <a:gd name="T65" fmla="*/ 159 h 165"/>
                <a:gd name="T66" fmla="*/ 105 w 174"/>
                <a:gd name="T67" fmla="*/ 152 h 165"/>
                <a:gd name="T68" fmla="*/ 108 w 174"/>
                <a:gd name="T69" fmla="*/ 149 h 165"/>
                <a:gd name="T70" fmla="*/ 104 w 174"/>
                <a:gd name="T71" fmla="*/ 156 h 165"/>
                <a:gd name="T72" fmla="*/ 116 w 174"/>
                <a:gd name="T73" fmla="*/ 140 h 165"/>
                <a:gd name="T74" fmla="*/ 116 w 174"/>
                <a:gd name="T75" fmla="*/ 133 h 165"/>
                <a:gd name="T76" fmla="*/ 119 w 174"/>
                <a:gd name="T77" fmla="*/ 126 h 165"/>
                <a:gd name="T78" fmla="*/ 131 w 174"/>
                <a:gd name="T79" fmla="*/ 119 h 165"/>
                <a:gd name="T80" fmla="*/ 136 w 174"/>
                <a:gd name="T81" fmla="*/ 115 h 165"/>
                <a:gd name="T82" fmla="*/ 141 w 174"/>
                <a:gd name="T83" fmla="*/ 116 h 165"/>
                <a:gd name="T84" fmla="*/ 149 w 174"/>
                <a:gd name="T85" fmla="*/ 109 h 165"/>
                <a:gd name="T86" fmla="*/ 154 w 174"/>
                <a:gd name="T87" fmla="*/ 96 h 165"/>
                <a:gd name="T88" fmla="*/ 156 w 174"/>
                <a:gd name="T89" fmla="*/ 78 h 165"/>
                <a:gd name="T90" fmla="*/ 155 w 174"/>
                <a:gd name="T91" fmla="*/ 73 h 165"/>
                <a:gd name="T92" fmla="*/ 161 w 174"/>
                <a:gd name="T93" fmla="*/ 71 h 165"/>
                <a:gd name="T94" fmla="*/ 173 w 174"/>
                <a:gd name="T95" fmla="*/ 56 h 165"/>
                <a:gd name="T96" fmla="*/ 168 w 174"/>
                <a:gd name="T97" fmla="*/ 42 h 165"/>
                <a:gd name="T98" fmla="*/ 151 w 174"/>
                <a:gd name="T99" fmla="*/ 33 h 165"/>
                <a:gd name="T100" fmla="*/ 142 w 174"/>
                <a:gd name="T101" fmla="*/ 33 h 165"/>
                <a:gd name="T102" fmla="*/ 134 w 174"/>
                <a:gd name="T103" fmla="*/ 32 h 165"/>
                <a:gd name="T104" fmla="*/ 130 w 174"/>
                <a:gd name="T105" fmla="*/ 35 h 165"/>
                <a:gd name="T106" fmla="*/ 126 w 174"/>
                <a:gd name="T107" fmla="*/ 29 h 165"/>
                <a:gd name="T108" fmla="*/ 120 w 174"/>
                <a:gd name="T109" fmla="*/ 25 h 165"/>
                <a:gd name="T110" fmla="*/ 113 w 174"/>
                <a:gd name="T111" fmla="*/ 27 h 165"/>
                <a:gd name="T112" fmla="*/ 107 w 174"/>
                <a:gd name="T113" fmla="*/ 33 h 165"/>
                <a:gd name="T114" fmla="*/ 105 w 174"/>
                <a:gd name="T115" fmla="*/ 29 h 165"/>
                <a:gd name="T116" fmla="*/ 113 w 174"/>
                <a:gd name="T117" fmla="*/ 24 h 165"/>
                <a:gd name="T118" fmla="*/ 104 w 174"/>
                <a:gd name="T119" fmla="*/ 25 h 165"/>
                <a:gd name="T120" fmla="*/ 99 w 174"/>
                <a:gd name="T121" fmla="*/ 25 h 165"/>
                <a:gd name="T122" fmla="*/ 106 w 174"/>
                <a:gd name="T123" fmla="*/ 17 h 165"/>
                <a:gd name="T124" fmla="*/ 102 w 174"/>
                <a:gd name="T125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" h="165">
                  <a:moveTo>
                    <a:pt x="102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lose/>
                  <a:moveTo>
                    <a:pt x="101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4"/>
                    <a:pt x="101" y="24"/>
                    <a:pt x="101" y="24"/>
                  </a:cubicBezTo>
                  <a:close/>
                  <a:moveTo>
                    <a:pt x="105" y="21"/>
                  </a:move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7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lose/>
                  <a:moveTo>
                    <a:pt x="105" y="14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lose/>
                  <a:moveTo>
                    <a:pt x="101" y="6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2" y="146"/>
                    <a:pt x="112" y="146"/>
                    <a:pt x="112" y="146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5" name="Freeform 178"/>
            <p:cNvSpPr/>
            <p:nvPr/>
          </p:nvSpPr>
          <p:spPr bwMode="auto">
            <a:xfrm>
              <a:off x="3159498" y="3066605"/>
              <a:ext cx="61758" cy="81058"/>
            </a:xfrm>
            <a:custGeom>
              <a:avLst/>
              <a:gdLst>
                <a:gd name="T0" fmla="*/ 3 w 48"/>
                <a:gd name="T1" fmla="*/ 48 h 63"/>
                <a:gd name="T2" fmla="*/ 3 w 48"/>
                <a:gd name="T3" fmla="*/ 52 h 63"/>
                <a:gd name="T4" fmla="*/ 3 w 48"/>
                <a:gd name="T5" fmla="*/ 52 h 63"/>
                <a:gd name="T6" fmla="*/ 3 w 48"/>
                <a:gd name="T7" fmla="*/ 52 h 63"/>
                <a:gd name="T8" fmla="*/ 3 w 48"/>
                <a:gd name="T9" fmla="*/ 56 h 63"/>
                <a:gd name="T10" fmla="*/ 7 w 48"/>
                <a:gd name="T11" fmla="*/ 56 h 63"/>
                <a:gd name="T12" fmla="*/ 11 w 48"/>
                <a:gd name="T13" fmla="*/ 59 h 63"/>
                <a:gd name="T14" fmla="*/ 11 w 48"/>
                <a:gd name="T15" fmla="*/ 56 h 63"/>
                <a:gd name="T16" fmla="*/ 15 w 48"/>
                <a:gd name="T17" fmla="*/ 56 h 63"/>
                <a:gd name="T18" fmla="*/ 15 w 48"/>
                <a:gd name="T19" fmla="*/ 56 h 63"/>
                <a:gd name="T20" fmla="*/ 15 w 48"/>
                <a:gd name="T21" fmla="*/ 56 h 63"/>
                <a:gd name="T22" fmla="*/ 18 w 48"/>
                <a:gd name="T23" fmla="*/ 56 h 63"/>
                <a:gd name="T24" fmla="*/ 18 w 48"/>
                <a:gd name="T25" fmla="*/ 59 h 63"/>
                <a:gd name="T26" fmla="*/ 18 w 48"/>
                <a:gd name="T27" fmla="*/ 63 h 63"/>
                <a:gd name="T28" fmla="*/ 22 w 48"/>
                <a:gd name="T29" fmla="*/ 59 h 63"/>
                <a:gd name="T30" fmla="*/ 22 w 48"/>
                <a:gd name="T31" fmla="*/ 56 h 63"/>
                <a:gd name="T32" fmla="*/ 26 w 48"/>
                <a:gd name="T33" fmla="*/ 56 h 63"/>
                <a:gd name="T34" fmla="*/ 26 w 48"/>
                <a:gd name="T35" fmla="*/ 56 h 63"/>
                <a:gd name="T36" fmla="*/ 29 w 48"/>
                <a:gd name="T37" fmla="*/ 52 h 63"/>
                <a:gd name="T38" fmla="*/ 33 w 48"/>
                <a:gd name="T39" fmla="*/ 48 h 63"/>
                <a:gd name="T40" fmla="*/ 37 w 48"/>
                <a:gd name="T41" fmla="*/ 41 h 63"/>
                <a:gd name="T42" fmla="*/ 37 w 48"/>
                <a:gd name="T43" fmla="*/ 41 h 63"/>
                <a:gd name="T44" fmla="*/ 40 w 48"/>
                <a:gd name="T45" fmla="*/ 33 h 63"/>
                <a:gd name="T46" fmla="*/ 44 w 48"/>
                <a:gd name="T47" fmla="*/ 30 h 63"/>
                <a:gd name="T48" fmla="*/ 44 w 48"/>
                <a:gd name="T49" fmla="*/ 30 h 63"/>
                <a:gd name="T50" fmla="*/ 44 w 48"/>
                <a:gd name="T51" fmla="*/ 30 h 63"/>
                <a:gd name="T52" fmla="*/ 48 w 48"/>
                <a:gd name="T53" fmla="*/ 26 h 63"/>
                <a:gd name="T54" fmla="*/ 48 w 48"/>
                <a:gd name="T55" fmla="*/ 22 h 63"/>
                <a:gd name="T56" fmla="*/ 44 w 48"/>
                <a:gd name="T57" fmla="*/ 19 h 63"/>
                <a:gd name="T58" fmla="*/ 44 w 48"/>
                <a:gd name="T59" fmla="*/ 19 h 63"/>
                <a:gd name="T60" fmla="*/ 40 w 48"/>
                <a:gd name="T61" fmla="*/ 19 h 63"/>
                <a:gd name="T62" fmla="*/ 40 w 48"/>
                <a:gd name="T63" fmla="*/ 15 h 63"/>
                <a:gd name="T64" fmla="*/ 33 w 48"/>
                <a:gd name="T65" fmla="*/ 11 h 63"/>
                <a:gd name="T66" fmla="*/ 33 w 48"/>
                <a:gd name="T67" fmla="*/ 7 h 63"/>
                <a:gd name="T68" fmla="*/ 29 w 48"/>
                <a:gd name="T69" fmla="*/ 7 h 63"/>
                <a:gd name="T70" fmla="*/ 22 w 48"/>
                <a:gd name="T71" fmla="*/ 4 h 63"/>
                <a:gd name="T72" fmla="*/ 15 w 48"/>
                <a:gd name="T73" fmla="*/ 0 h 63"/>
                <a:gd name="T74" fmla="*/ 11 w 48"/>
                <a:gd name="T75" fmla="*/ 0 h 63"/>
                <a:gd name="T76" fmla="*/ 7 w 48"/>
                <a:gd name="T77" fmla="*/ 4 h 63"/>
                <a:gd name="T78" fmla="*/ 7 w 48"/>
                <a:gd name="T79" fmla="*/ 4 h 63"/>
                <a:gd name="T80" fmla="*/ 7 w 48"/>
                <a:gd name="T81" fmla="*/ 4 h 63"/>
                <a:gd name="T82" fmla="*/ 3 w 48"/>
                <a:gd name="T83" fmla="*/ 4 h 63"/>
                <a:gd name="T84" fmla="*/ 3 w 48"/>
                <a:gd name="T85" fmla="*/ 7 h 63"/>
                <a:gd name="T86" fmla="*/ 0 w 48"/>
                <a:gd name="T87" fmla="*/ 7 h 63"/>
                <a:gd name="T88" fmla="*/ 3 w 48"/>
                <a:gd name="T89" fmla="*/ 15 h 63"/>
                <a:gd name="T90" fmla="*/ 3 w 48"/>
                <a:gd name="T91" fmla="*/ 15 h 63"/>
                <a:gd name="T92" fmla="*/ 3 w 48"/>
                <a:gd name="T93" fmla="*/ 19 h 63"/>
                <a:gd name="T94" fmla="*/ 3 w 48"/>
                <a:gd name="T95" fmla="*/ 22 h 63"/>
                <a:gd name="T96" fmla="*/ 7 w 48"/>
                <a:gd name="T97" fmla="*/ 22 h 63"/>
                <a:gd name="T98" fmla="*/ 7 w 48"/>
                <a:gd name="T99" fmla="*/ 26 h 63"/>
                <a:gd name="T100" fmla="*/ 7 w 48"/>
                <a:gd name="T101" fmla="*/ 30 h 63"/>
                <a:gd name="T102" fmla="*/ 11 w 48"/>
                <a:gd name="T103" fmla="*/ 33 h 63"/>
                <a:gd name="T104" fmla="*/ 11 w 48"/>
                <a:gd name="T105" fmla="*/ 33 h 63"/>
                <a:gd name="T106" fmla="*/ 11 w 48"/>
                <a:gd name="T107" fmla="*/ 37 h 63"/>
                <a:gd name="T108" fmla="*/ 7 w 48"/>
                <a:gd name="T109" fmla="*/ 37 h 63"/>
                <a:gd name="T110" fmla="*/ 7 w 48"/>
                <a:gd name="T111" fmla="*/ 41 h 63"/>
                <a:gd name="T112" fmla="*/ 7 w 48"/>
                <a:gd name="T113" fmla="*/ 45 h 63"/>
                <a:gd name="T114" fmla="*/ 7 w 48"/>
                <a:gd name="T115" fmla="*/ 48 h 63"/>
                <a:gd name="T116" fmla="*/ 3 w 48"/>
                <a:gd name="T117" fmla="*/ 48 h 63"/>
                <a:gd name="T118" fmla="*/ 3 w 48"/>
                <a:gd name="T11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63">
                  <a:moveTo>
                    <a:pt x="3" y="48"/>
                  </a:move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6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9" y="52"/>
                  </a:lnTo>
                  <a:lnTo>
                    <a:pt x="33" y="48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40" y="33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6" name="Freeform 179"/>
            <p:cNvSpPr/>
            <p:nvPr/>
          </p:nvSpPr>
          <p:spPr bwMode="auto">
            <a:xfrm>
              <a:off x="3087448" y="3061459"/>
              <a:ext cx="86205" cy="81058"/>
            </a:xfrm>
            <a:custGeom>
              <a:avLst/>
              <a:gdLst>
                <a:gd name="T0" fmla="*/ 26 w 67"/>
                <a:gd name="T1" fmla="*/ 63 h 63"/>
                <a:gd name="T2" fmla="*/ 30 w 67"/>
                <a:gd name="T3" fmla="*/ 63 h 63"/>
                <a:gd name="T4" fmla="*/ 37 w 67"/>
                <a:gd name="T5" fmla="*/ 63 h 63"/>
                <a:gd name="T6" fmla="*/ 34 w 67"/>
                <a:gd name="T7" fmla="*/ 60 h 63"/>
                <a:gd name="T8" fmla="*/ 30 w 67"/>
                <a:gd name="T9" fmla="*/ 56 h 63"/>
                <a:gd name="T10" fmla="*/ 34 w 67"/>
                <a:gd name="T11" fmla="*/ 52 h 63"/>
                <a:gd name="T12" fmla="*/ 45 w 67"/>
                <a:gd name="T13" fmla="*/ 52 h 63"/>
                <a:gd name="T14" fmla="*/ 52 w 67"/>
                <a:gd name="T15" fmla="*/ 49 h 63"/>
                <a:gd name="T16" fmla="*/ 59 w 67"/>
                <a:gd name="T17" fmla="*/ 52 h 63"/>
                <a:gd name="T18" fmla="*/ 63 w 67"/>
                <a:gd name="T19" fmla="*/ 49 h 63"/>
                <a:gd name="T20" fmla="*/ 63 w 67"/>
                <a:gd name="T21" fmla="*/ 41 h 63"/>
                <a:gd name="T22" fmla="*/ 67 w 67"/>
                <a:gd name="T23" fmla="*/ 37 h 63"/>
                <a:gd name="T24" fmla="*/ 63 w 67"/>
                <a:gd name="T25" fmla="*/ 34 h 63"/>
                <a:gd name="T26" fmla="*/ 63 w 67"/>
                <a:gd name="T27" fmla="*/ 26 h 63"/>
                <a:gd name="T28" fmla="*/ 59 w 67"/>
                <a:gd name="T29" fmla="*/ 23 h 63"/>
                <a:gd name="T30" fmla="*/ 59 w 67"/>
                <a:gd name="T31" fmla="*/ 19 h 63"/>
                <a:gd name="T32" fmla="*/ 59 w 67"/>
                <a:gd name="T33" fmla="*/ 11 h 63"/>
                <a:gd name="T34" fmla="*/ 63 w 67"/>
                <a:gd name="T35" fmla="*/ 8 h 63"/>
                <a:gd name="T36" fmla="*/ 63 w 67"/>
                <a:gd name="T37" fmla="*/ 4 h 63"/>
                <a:gd name="T38" fmla="*/ 56 w 67"/>
                <a:gd name="T39" fmla="*/ 0 h 63"/>
                <a:gd name="T40" fmla="*/ 48 w 67"/>
                <a:gd name="T41" fmla="*/ 0 h 63"/>
                <a:gd name="T42" fmla="*/ 37 w 67"/>
                <a:gd name="T43" fmla="*/ 0 h 63"/>
                <a:gd name="T44" fmla="*/ 26 w 67"/>
                <a:gd name="T45" fmla="*/ 0 h 63"/>
                <a:gd name="T46" fmla="*/ 15 w 67"/>
                <a:gd name="T47" fmla="*/ 0 h 63"/>
                <a:gd name="T48" fmla="*/ 15 w 67"/>
                <a:gd name="T49" fmla="*/ 4 h 63"/>
                <a:gd name="T50" fmla="*/ 15 w 67"/>
                <a:gd name="T51" fmla="*/ 8 h 63"/>
                <a:gd name="T52" fmla="*/ 8 w 67"/>
                <a:gd name="T53" fmla="*/ 15 h 63"/>
                <a:gd name="T54" fmla="*/ 4 w 67"/>
                <a:gd name="T55" fmla="*/ 19 h 63"/>
                <a:gd name="T56" fmla="*/ 0 w 67"/>
                <a:gd name="T57" fmla="*/ 26 h 63"/>
                <a:gd name="T58" fmla="*/ 4 w 67"/>
                <a:gd name="T59" fmla="*/ 30 h 63"/>
                <a:gd name="T60" fmla="*/ 4 w 67"/>
                <a:gd name="T61" fmla="*/ 34 h 63"/>
                <a:gd name="T62" fmla="*/ 8 w 67"/>
                <a:gd name="T63" fmla="*/ 37 h 63"/>
                <a:gd name="T64" fmla="*/ 11 w 67"/>
                <a:gd name="T65" fmla="*/ 37 h 63"/>
                <a:gd name="T66" fmla="*/ 15 w 67"/>
                <a:gd name="T67" fmla="*/ 41 h 63"/>
                <a:gd name="T68" fmla="*/ 15 w 67"/>
                <a:gd name="T69" fmla="*/ 49 h 63"/>
                <a:gd name="T70" fmla="*/ 19 w 67"/>
                <a:gd name="T71" fmla="*/ 52 h 63"/>
                <a:gd name="T72" fmla="*/ 22 w 67"/>
                <a:gd name="T73" fmla="*/ 56 h 63"/>
                <a:gd name="T74" fmla="*/ 22 w 67"/>
                <a:gd name="T75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3">
                  <a:moveTo>
                    <a:pt x="26" y="63"/>
                  </a:move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0" y="56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9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5" y="4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6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7" name="Freeform 180"/>
            <p:cNvSpPr/>
            <p:nvPr/>
          </p:nvSpPr>
          <p:spPr bwMode="auto">
            <a:xfrm>
              <a:off x="3016682" y="3013854"/>
              <a:ext cx="104218" cy="144103"/>
            </a:xfrm>
            <a:custGeom>
              <a:avLst/>
              <a:gdLst>
                <a:gd name="T0" fmla="*/ 11 w 81"/>
                <a:gd name="T1" fmla="*/ 48 h 112"/>
                <a:gd name="T2" fmla="*/ 14 w 81"/>
                <a:gd name="T3" fmla="*/ 48 h 112"/>
                <a:gd name="T4" fmla="*/ 22 w 81"/>
                <a:gd name="T5" fmla="*/ 52 h 112"/>
                <a:gd name="T6" fmla="*/ 18 w 81"/>
                <a:gd name="T7" fmla="*/ 60 h 112"/>
                <a:gd name="T8" fmla="*/ 22 w 81"/>
                <a:gd name="T9" fmla="*/ 63 h 112"/>
                <a:gd name="T10" fmla="*/ 26 w 81"/>
                <a:gd name="T11" fmla="*/ 63 h 112"/>
                <a:gd name="T12" fmla="*/ 29 w 81"/>
                <a:gd name="T13" fmla="*/ 67 h 112"/>
                <a:gd name="T14" fmla="*/ 26 w 81"/>
                <a:gd name="T15" fmla="*/ 71 h 112"/>
                <a:gd name="T16" fmla="*/ 22 w 81"/>
                <a:gd name="T17" fmla="*/ 82 h 112"/>
                <a:gd name="T18" fmla="*/ 22 w 81"/>
                <a:gd name="T19" fmla="*/ 86 h 112"/>
                <a:gd name="T20" fmla="*/ 22 w 81"/>
                <a:gd name="T21" fmla="*/ 89 h 112"/>
                <a:gd name="T22" fmla="*/ 22 w 81"/>
                <a:gd name="T23" fmla="*/ 93 h 112"/>
                <a:gd name="T24" fmla="*/ 29 w 81"/>
                <a:gd name="T25" fmla="*/ 100 h 112"/>
                <a:gd name="T26" fmla="*/ 29 w 81"/>
                <a:gd name="T27" fmla="*/ 104 h 112"/>
                <a:gd name="T28" fmla="*/ 40 w 81"/>
                <a:gd name="T29" fmla="*/ 112 h 112"/>
                <a:gd name="T30" fmla="*/ 44 w 81"/>
                <a:gd name="T31" fmla="*/ 108 h 112"/>
                <a:gd name="T32" fmla="*/ 48 w 81"/>
                <a:gd name="T33" fmla="*/ 108 h 112"/>
                <a:gd name="T34" fmla="*/ 52 w 81"/>
                <a:gd name="T35" fmla="*/ 104 h 112"/>
                <a:gd name="T36" fmla="*/ 63 w 81"/>
                <a:gd name="T37" fmla="*/ 104 h 112"/>
                <a:gd name="T38" fmla="*/ 66 w 81"/>
                <a:gd name="T39" fmla="*/ 100 h 112"/>
                <a:gd name="T40" fmla="*/ 74 w 81"/>
                <a:gd name="T41" fmla="*/ 100 h 112"/>
                <a:gd name="T42" fmla="*/ 81 w 81"/>
                <a:gd name="T43" fmla="*/ 100 h 112"/>
                <a:gd name="T44" fmla="*/ 77 w 81"/>
                <a:gd name="T45" fmla="*/ 97 h 112"/>
                <a:gd name="T46" fmla="*/ 74 w 81"/>
                <a:gd name="T47" fmla="*/ 93 h 112"/>
                <a:gd name="T48" fmla="*/ 70 w 81"/>
                <a:gd name="T49" fmla="*/ 89 h 112"/>
                <a:gd name="T50" fmla="*/ 70 w 81"/>
                <a:gd name="T51" fmla="*/ 86 h 112"/>
                <a:gd name="T52" fmla="*/ 66 w 81"/>
                <a:gd name="T53" fmla="*/ 78 h 112"/>
                <a:gd name="T54" fmla="*/ 63 w 81"/>
                <a:gd name="T55" fmla="*/ 74 h 112"/>
                <a:gd name="T56" fmla="*/ 63 w 81"/>
                <a:gd name="T57" fmla="*/ 74 h 112"/>
                <a:gd name="T58" fmla="*/ 59 w 81"/>
                <a:gd name="T59" fmla="*/ 67 h 112"/>
                <a:gd name="T60" fmla="*/ 55 w 81"/>
                <a:gd name="T61" fmla="*/ 67 h 112"/>
                <a:gd name="T62" fmla="*/ 59 w 81"/>
                <a:gd name="T63" fmla="*/ 56 h 112"/>
                <a:gd name="T64" fmla="*/ 59 w 81"/>
                <a:gd name="T65" fmla="*/ 52 h 112"/>
                <a:gd name="T66" fmla="*/ 66 w 81"/>
                <a:gd name="T67" fmla="*/ 48 h 112"/>
                <a:gd name="T68" fmla="*/ 70 w 81"/>
                <a:gd name="T69" fmla="*/ 45 h 112"/>
                <a:gd name="T70" fmla="*/ 70 w 81"/>
                <a:gd name="T71" fmla="*/ 41 h 112"/>
                <a:gd name="T72" fmla="*/ 70 w 81"/>
                <a:gd name="T73" fmla="*/ 37 h 112"/>
                <a:gd name="T74" fmla="*/ 66 w 81"/>
                <a:gd name="T75" fmla="*/ 34 h 112"/>
                <a:gd name="T76" fmla="*/ 55 w 81"/>
                <a:gd name="T77" fmla="*/ 26 h 112"/>
                <a:gd name="T78" fmla="*/ 52 w 81"/>
                <a:gd name="T79" fmla="*/ 26 h 112"/>
                <a:gd name="T80" fmla="*/ 44 w 81"/>
                <a:gd name="T81" fmla="*/ 26 h 112"/>
                <a:gd name="T82" fmla="*/ 44 w 81"/>
                <a:gd name="T83" fmla="*/ 26 h 112"/>
                <a:gd name="T84" fmla="*/ 48 w 81"/>
                <a:gd name="T85" fmla="*/ 19 h 112"/>
                <a:gd name="T86" fmla="*/ 40 w 81"/>
                <a:gd name="T87" fmla="*/ 11 h 112"/>
                <a:gd name="T88" fmla="*/ 33 w 81"/>
                <a:gd name="T89" fmla="*/ 4 h 112"/>
                <a:gd name="T90" fmla="*/ 29 w 81"/>
                <a:gd name="T91" fmla="*/ 0 h 112"/>
                <a:gd name="T92" fmla="*/ 22 w 81"/>
                <a:gd name="T93" fmla="*/ 0 h 112"/>
                <a:gd name="T94" fmla="*/ 18 w 81"/>
                <a:gd name="T95" fmla="*/ 4 h 112"/>
                <a:gd name="T96" fmla="*/ 11 w 81"/>
                <a:gd name="T97" fmla="*/ 8 h 112"/>
                <a:gd name="T98" fmla="*/ 11 w 81"/>
                <a:gd name="T99" fmla="*/ 15 h 112"/>
                <a:gd name="T100" fmla="*/ 14 w 81"/>
                <a:gd name="T101" fmla="*/ 19 h 112"/>
                <a:gd name="T102" fmla="*/ 18 w 81"/>
                <a:gd name="T103" fmla="*/ 23 h 112"/>
                <a:gd name="T104" fmla="*/ 11 w 81"/>
                <a:gd name="T105" fmla="*/ 26 h 112"/>
                <a:gd name="T106" fmla="*/ 3 w 81"/>
                <a:gd name="T107" fmla="*/ 26 h 112"/>
                <a:gd name="T108" fmla="*/ 3 w 81"/>
                <a:gd name="T109" fmla="*/ 30 h 112"/>
                <a:gd name="T110" fmla="*/ 0 w 81"/>
                <a:gd name="T111" fmla="*/ 37 h 112"/>
                <a:gd name="T112" fmla="*/ 11 w 81"/>
                <a:gd name="T113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12">
                  <a:moveTo>
                    <a:pt x="11" y="48"/>
                  </a:moveTo>
                  <a:lnTo>
                    <a:pt x="11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6" y="97"/>
                  </a:lnTo>
                  <a:lnTo>
                    <a:pt x="29" y="100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2" y="104"/>
                  </a:lnTo>
                  <a:lnTo>
                    <a:pt x="55" y="104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70" y="97"/>
                  </a:lnTo>
                  <a:lnTo>
                    <a:pt x="74" y="100"/>
                  </a:lnTo>
                  <a:lnTo>
                    <a:pt x="77" y="100"/>
                  </a:lnTo>
                  <a:lnTo>
                    <a:pt x="81" y="10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4" y="89"/>
                  </a:lnTo>
                  <a:lnTo>
                    <a:pt x="70" y="89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8"/>
                  </a:lnTo>
                  <a:lnTo>
                    <a:pt x="66" y="78"/>
                  </a:lnTo>
                  <a:lnTo>
                    <a:pt x="66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6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37"/>
                  </a:lnTo>
                  <a:lnTo>
                    <a:pt x="70" y="34"/>
                  </a:lnTo>
                  <a:lnTo>
                    <a:pt x="66" y="34"/>
                  </a:lnTo>
                  <a:lnTo>
                    <a:pt x="63" y="30"/>
                  </a:lnTo>
                  <a:lnTo>
                    <a:pt x="55" y="26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48" y="19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3" y="45"/>
                  </a:lnTo>
                  <a:lnTo>
                    <a:pt x="11" y="48"/>
                  </a:lnTo>
                  <a:lnTo>
                    <a:pt x="11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8" name="Freeform 181"/>
            <p:cNvSpPr>
              <a:spLocks noEditPoints="1"/>
            </p:cNvSpPr>
            <p:nvPr/>
          </p:nvSpPr>
          <p:spPr bwMode="auto">
            <a:xfrm>
              <a:off x="2763217" y="2932796"/>
              <a:ext cx="281773" cy="234167"/>
            </a:xfrm>
            <a:custGeom>
              <a:avLst/>
              <a:gdLst>
                <a:gd name="T0" fmla="*/ 34 w 59"/>
                <a:gd name="T1" fmla="*/ 49 h 49"/>
                <a:gd name="T2" fmla="*/ 40 w 59"/>
                <a:gd name="T3" fmla="*/ 44 h 49"/>
                <a:gd name="T4" fmla="*/ 42 w 59"/>
                <a:gd name="T5" fmla="*/ 41 h 49"/>
                <a:gd name="T6" fmla="*/ 40 w 59"/>
                <a:gd name="T7" fmla="*/ 37 h 49"/>
                <a:gd name="T8" fmla="*/ 38 w 59"/>
                <a:gd name="T9" fmla="*/ 35 h 49"/>
                <a:gd name="T10" fmla="*/ 45 w 59"/>
                <a:gd name="T11" fmla="*/ 35 h 49"/>
                <a:gd name="T12" fmla="*/ 52 w 59"/>
                <a:gd name="T13" fmla="*/ 33 h 49"/>
                <a:gd name="T14" fmla="*/ 54 w 59"/>
                <a:gd name="T15" fmla="*/ 29 h 49"/>
                <a:gd name="T16" fmla="*/ 54 w 59"/>
                <a:gd name="T17" fmla="*/ 24 h 49"/>
                <a:gd name="T18" fmla="*/ 58 w 59"/>
                <a:gd name="T19" fmla="*/ 22 h 49"/>
                <a:gd name="T20" fmla="*/ 56 w 59"/>
                <a:gd name="T21" fmla="*/ 19 h 49"/>
                <a:gd name="T22" fmla="*/ 59 w 59"/>
                <a:gd name="T23" fmla="*/ 17 h 49"/>
                <a:gd name="T24" fmla="*/ 55 w 59"/>
                <a:gd name="T25" fmla="*/ 16 h 49"/>
                <a:gd name="T26" fmla="*/ 52 w 59"/>
                <a:gd name="T27" fmla="*/ 16 h 49"/>
                <a:gd name="T28" fmla="*/ 55 w 59"/>
                <a:gd name="T29" fmla="*/ 14 h 49"/>
                <a:gd name="T30" fmla="*/ 51 w 59"/>
                <a:gd name="T31" fmla="*/ 12 h 49"/>
                <a:gd name="T32" fmla="*/ 48 w 59"/>
                <a:gd name="T33" fmla="*/ 10 h 49"/>
                <a:gd name="T34" fmla="*/ 46 w 59"/>
                <a:gd name="T35" fmla="*/ 9 h 49"/>
                <a:gd name="T36" fmla="*/ 50 w 59"/>
                <a:gd name="T37" fmla="*/ 8 h 49"/>
                <a:gd name="T38" fmla="*/ 45 w 59"/>
                <a:gd name="T39" fmla="*/ 7 h 49"/>
                <a:gd name="T40" fmla="*/ 39 w 59"/>
                <a:gd name="T41" fmla="*/ 9 h 49"/>
                <a:gd name="T42" fmla="*/ 35 w 59"/>
                <a:gd name="T43" fmla="*/ 10 h 49"/>
                <a:gd name="T44" fmla="*/ 26 w 59"/>
                <a:gd name="T45" fmla="*/ 9 h 49"/>
                <a:gd name="T46" fmla="*/ 23 w 59"/>
                <a:gd name="T47" fmla="*/ 7 h 49"/>
                <a:gd name="T48" fmla="*/ 18 w 59"/>
                <a:gd name="T49" fmla="*/ 5 h 49"/>
                <a:gd name="T50" fmla="*/ 16 w 59"/>
                <a:gd name="T51" fmla="*/ 1 h 49"/>
                <a:gd name="T52" fmla="*/ 14 w 59"/>
                <a:gd name="T53" fmla="*/ 4 h 49"/>
                <a:gd name="T54" fmla="*/ 15 w 59"/>
                <a:gd name="T55" fmla="*/ 5 h 49"/>
                <a:gd name="T56" fmla="*/ 13 w 59"/>
                <a:gd name="T57" fmla="*/ 6 h 49"/>
                <a:gd name="T58" fmla="*/ 9 w 59"/>
                <a:gd name="T59" fmla="*/ 9 h 49"/>
                <a:gd name="T60" fmla="*/ 7 w 59"/>
                <a:gd name="T61" fmla="*/ 14 h 49"/>
                <a:gd name="T62" fmla="*/ 6 w 59"/>
                <a:gd name="T63" fmla="*/ 11 h 49"/>
                <a:gd name="T64" fmla="*/ 7 w 59"/>
                <a:gd name="T65" fmla="*/ 6 h 49"/>
                <a:gd name="T66" fmla="*/ 8 w 59"/>
                <a:gd name="T67" fmla="*/ 4 h 49"/>
                <a:gd name="T68" fmla="*/ 7 w 59"/>
                <a:gd name="T69" fmla="*/ 4 h 49"/>
                <a:gd name="T70" fmla="*/ 3 w 59"/>
                <a:gd name="T71" fmla="*/ 8 h 49"/>
                <a:gd name="T72" fmla="*/ 0 w 59"/>
                <a:gd name="T73" fmla="*/ 13 h 49"/>
                <a:gd name="T74" fmla="*/ 4 w 59"/>
                <a:gd name="T75" fmla="*/ 18 h 49"/>
                <a:gd name="T76" fmla="*/ 4 w 59"/>
                <a:gd name="T77" fmla="*/ 21 h 49"/>
                <a:gd name="T78" fmla="*/ 8 w 59"/>
                <a:gd name="T79" fmla="*/ 22 h 49"/>
                <a:gd name="T80" fmla="*/ 14 w 59"/>
                <a:gd name="T81" fmla="*/ 23 h 49"/>
                <a:gd name="T82" fmla="*/ 20 w 59"/>
                <a:gd name="T83" fmla="*/ 26 h 49"/>
                <a:gd name="T84" fmla="*/ 24 w 59"/>
                <a:gd name="T85" fmla="*/ 26 h 49"/>
                <a:gd name="T86" fmla="*/ 26 w 59"/>
                <a:gd name="T87" fmla="*/ 28 h 49"/>
                <a:gd name="T88" fmla="*/ 24 w 59"/>
                <a:gd name="T89" fmla="*/ 32 h 49"/>
                <a:gd name="T90" fmla="*/ 24 w 59"/>
                <a:gd name="T91" fmla="*/ 36 h 49"/>
                <a:gd name="T92" fmla="*/ 25 w 59"/>
                <a:gd name="T93" fmla="*/ 41 h 49"/>
                <a:gd name="T94" fmla="*/ 26 w 59"/>
                <a:gd name="T95" fmla="*/ 43 h 49"/>
                <a:gd name="T96" fmla="*/ 22 w 59"/>
                <a:gd name="T97" fmla="*/ 1 h 49"/>
                <a:gd name="T98" fmla="*/ 22 w 59"/>
                <a:gd name="T99" fmla="*/ 2 h 49"/>
                <a:gd name="T100" fmla="*/ 20 w 59"/>
                <a:gd name="T101" fmla="*/ 2 h 49"/>
                <a:gd name="T102" fmla="*/ 15 w 59"/>
                <a:gd name="T103" fmla="*/ 0 h 49"/>
                <a:gd name="T104" fmla="*/ 40 w 59"/>
                <a:gd name="T105" fmla="*/ 6 h 49"/>
                <a:gd name="T106" fmla="*/ 41 w 59"/>
                <a:gd name="T10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49">
                  <a:moveTo>
                    <a:pt x="27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7"/>
                    <a:pt x="27" y="47"/>
                    <a:pt x="27" y="47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lose/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39" y="7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9" name="Freeform 182"/>
            <p:cNvSpPr/>
            <p:nvPr/>
          </p:nvSpPr>
          <p:spPr bwMode="auto">
            <a:xfrm>
              <a:off x="2639699" y="2932795"/>
              <a:ext cx="257326" cy="329377"/>
            </a:xfrm>
            <a:custGeom>
              <a:avLst/>
              <a:gdLst>
                <a:gd name="T0" fmla="*/ 163 w 200"/>
                <a:gd name="T1" fmla="*/ 208 h 256"/>
                <a:gd name="T2" fmla="*/ 159 w 200"/>
                <a:gd name="T3" fmla="*/ 186 h 256"/>
                <a:gd name="T4" fmla="*/ 159 w 200"/>
                <a:gd name="T5" fmla="*/ 175 h 256"/>
                <a:gd name="T6" fmla="*/ 174 w 200"/>
                <a:gd name="T7" fmla="*/ 163 h 256"/>
                <a:gd name="T8" fmla="*/ 189 w 200"/>
                <a:gd name="T9" fmla="*/ 160 h 256"/>
                <a:gd name="T10" fmla="*/ 200 w 200"/>
                <a:gd name="T11" fmla="*/ 175 h 256"/>
                <a:gd name="T12" fmla="*/ 193 w 200"/>
                <a:gd name="T13" fmla="*/ 156 h 256"/>
                <a:gd name="T14" fmla="*/ 185 w 200"/>
                <a:gd name="T15" fmla="*/ 152 h 256"/>
                <a:gd name="T16" fmla="*/ 185 w 200"/>
                <a:gd name="T17" fmla="*/ 126 h 256"/>
                <a:gd name="T18" fmla="*/ 185 w 200"/>
                <a:gd name="T19" fmla="*/ 111 h 256"/>
                <a:gd name="T20" fmla="*/ 193 w 200"/>
                <a:gd name="T21" fmla="*/ 97 h 256"/>
                <a:gd name="T22" fmla="*/ 178 w 200"/>
                <a:gd name="T23" fmla="*/ 97 h 256"/>
                <a:gd name="T24" fmla="*/ 167 w 200"/>
                <a:gd name="T25" fmla="*/ 97 h 256"/>
                <a:gd name="T26" fmla="*/ 137 w 200"/>
                <a:gd name="T27" fmla="*/ 86 h 256"/>
                <a:gd name="T28" fmla="*/ 122 w 200"/>
                <a:gd name="T29" fmla="*/ 82 h 256"/>
                <a:gd name="T30" fmla="*/ 111 w 200"/>
                <a:gd name="T31" fmla="*/ 74 h 256"/>
                <a:gd name="T32" fmla="*/ 104 w 200"/>
                <a:gd name="T33" fmla="*/ 52 h 256"/>
                <a:gd name="T34" fmla="*/ 100 w 200"/>
                <a:gd name="T35" fmla="*/ 41 h 256"/>
                <a:gd name="T36" fmla="*/ 111 w 200"/>
                <a:gd name="T37" fmla="*/ 22 h 256"/>
                <a:gd name="T38" fmla="*/ 130 w 200"/>
                <a:gd name="T39" fmla="*/ 11 h 256"/>
                <a:gd name="T40" fmla="*/ 133 w 200"/>
                <a:gd name="T41" fmla="*/ 4 h 256"/>
                <a:gd name="T42" fmla="*/ 122 w 200"/>
                <a:gd name="T43" fmla="*/ 4 h 256"/>
                <a:gd name="T44" fmla="*/ 115 w 200"/>
                <a:gd name="T45" fmla="*/ 8 h 256"/>
                <a:gd name="T46" fmla="*/ 96 w 200"/>
                <a:gd name="T47" fmla="*/ 19 h 256"/>
                <a:gd name="T48" fmla="*/ 82 w 200"/>
                <a:gd name="T49" fmla="*/ 22 h 256"/>
                <a:gd name="T50" fmla="*/ 78 w 200"/>
                <a:gd name="T51" fmla="*/ 26 h 256"/>
                <a:gd name="T52" fmla="*/ 67 w 200"/>
                <a:gd name="T53" fmla="*/ 26 h 256"/>
                <a:gd name="T54" fmla="*/ 59 w 200"/>
                <a:gd name="T55" fmla="*/ 41 h 256"/>
                <a:gd name="T56" fmla="*/ 52 w 200"/>
                <a:gd name="T57" fmla="*/ 48 h 256"/>
                <a:gd name="T58" fmla="*/ 41 w 200"/>
                <a:gd name="T59" fmla="*/ 60 h 256"/>
                <a:gd name="T60" fmla="*/ 37 w 200"/>
                <a:gd name="T61" fmla="*/ 71 h 256"/>
                <a:gd name="T62" fmla="*/ 33 w 200"/>
                <a:gd name="T63" fmla="*/ 63 h 256"/>
                <a:gd name="T64" fmla="*/ 30 w 200"/>
                <a:gd name="T65" fmla="*/ 67 h 256"/>
                <a:gd name="T66" fmla="*/ 19 w 200"/>
                <a:gd name="T67" fmla="*/ 82 h 256"/>
                <a:gd name="T68" fmla="*/ 26 w 200"/>
                <a:gd name="T69" fmla="*/ 93 h 256"/>
                <a:gd name="T70" fmla="*/ 26 w 200"/>
                <a:gd name="T71" fmla="*/ 100 h 256"/>
                <a:gd name="T72" fmla="*/ 26 w 200"/>
                <a:gd name="T73" fmla="*/ 108 h 256"/>
                <a:gd name="T74" fmla="*/ 26 w 200"/>
                <a:gd name="T75" fmla="*/ 126 h 256"/>
                <a:gd name="T76" fmla="*/ 33 w 200"/>
                <a:gd name="T77" fmla="*/ 134 h 256"/>
                <a:gd name="T78" fmla="*/ 22 w 200"/>
                <a:gd name="T79" fmla="*/ 149 h 256"/>
                <a:gd name="T80" fmla="*/ 4 w 200"/>
                <a:gd name="T81" fmla="*/ 167 h 256"/>
                <a:gd name="T82" fmla="*/ 22 w 200"/>
                <a:gd name="T83" fmla="*/ 178 h 256"/>
                <a:gd name="T84" fmla="*/ 37 w 200"/>
                <a:gd name="T85" fmla="*/ 189 h 256"/>
                <a:gd name="T86" fmla="*/ 48 w 200"/>
                <a:gd name="T87" fmla="*/ 186 h 256"/>
                <a:gd name="T88" fmla="*/ 59 w 200"/>
                <a:gd name="T89" fmla="*/ 193 h 256"/>
                <a:gd name="T90" fmla="*/ 74 w 200"/>
                <a:gd name="T91" fmla="*/ 197 h 256"/>
                <a:gd name="T92" fmla="*/ 82 w 200"/>
                <a:gd name="T93" fmla="*/ 208 h 256"/>
                <a:gd name="T94" fmla="*/ 96 w 200"/>
                <a:gd name="T95" fmla="*/ 223 h 256"/>
                <a:gd name="T96" fmla="*/ 104 w 200"/>
                <a:gd name="T97" fmla="*/ 230 h 256"/>
                <a:gd name="T98" fmla="*/ 122 w 200"/>
                <a:gd name="T99" fmla="*/ 226 h 256"/>
                <a:gd name="T100" fmla="*/ 141 w 200"/>
                <a:gd name="T101" fmla="*/ 226 h 256"/>
                <a:gd name="T102" fmla="*/ 137 w 200"/>
                <a:gd name="T103" fmla="*/ 249 h 256"/>
                <a:gd name="T104" fmla="*/ 148 w 200"/>
                <a:gd name="T105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56">
                  <a:moveTo>
                    <a:pt x="148" y="256"/>
                  </a:moveTo>
                  <a:lnTo>
                    <a:pt x="152" y="24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08"/>
                  </a:lnTo>
                  <a:lnTo>
                    <a:pt x="156" y="204"/>
                  </a:lnTo>
                  <a:lnTo>
                    <a:pt x="152" y="201"/>
                  </a:lnTo>
                  <a:lnTo>
                    <a:pt x="148" y="197"/>
                  </a:lnTo>
                  <a:lnTo>
                    <a:pt x="148" y="186"/>
                  </a:lnTo>
                  <a:lnTo>
                    <a:pt x="159" y="186"/>
                  </a:lnTo>
                  <a:lnTo>
                    <a:pt x="163" y="186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59" y="175"/>
                  </a:lnTo>
                  <a:lnTo>
                    <a:pt x="156" y="175"/>
                  </a:lnTo>
                  <a:lnTo>
                    <a:pt x="152" y="171"/>
                  </a:lnTo>
                  <a:lnTo>
                    <a:pt x="156" y="167"/>
                  </a:lnTo>
                  <a:lnTo>
                    <a:pt x="174" y="167"/>
                  </a:lnTo>
                  <a:lnTo>
                    <a:pt x="174" y="163"/>
                  </a:lnTo>
                  <a:lnTo>
                    <a:pt x="178" y="163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5" y="163"/>
                  </a:lnTo>
                  <a:lnTo>
                    <a:pt x="189" y="160"/>
                  </a:lnTo>
                  <a:lnTo>
                    <a:pt x="189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93" y="175"/>
                  </a:lnTo>
                  <a:lnTo>
                    <a:pt x="200" y="175"/>
                  </a:lnTo>
                  <a:lnTo>
                    <a:pt x="196" y="171"/>
                  </a:lnTo>
                  <a:lnTo>
                    <a:pt x="196" y="163"/>
                  </a:lnTo>
                  <a:lnTo>
                    <a:pt x="193" y="160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9" y="141"/>
                  </a:lnTo>
                  <a:lnTo>
                    <a:pt x="185" y="134"/>
                  </a:lnTo>
                  <a:lnTo>
                    <a:pt x="185" y="130"/>
                  </a:lnTo>
                  <a:lnTo>
                    <a:pt x="185" y="126"/>
                  </a:lnTo>
                  <a:lnTo>
                    <a:pt x="185" y="123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5" y="111"/>
                  </a:lnTo>
                  <a:lnTo>
                    <a:pt x="185" y="111"/>
                  </a:lnTo>
                  <a:lnTo>
                    <a:pt x="189" y="108"/>
                  </a:lnTo>
                  <a:lnTo>
                    <a:pt x="193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97"/>
                  </a:lnTo>
                  <a:lnTo>
                    <a:pt x="189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2" y="97"/>
                  </a:lnTo>
                  <a:lnTo>
                    <a:pt x="178" y="97"/>
                  </a:lnTo>
                  <a:lnTo>
                    <a:pt x="174" y="97"/>
                  </a:lnTo>
                  <a:lnTo>
                    <a:pt x="174" y="97"/>
                  </a:lnTo>
                  <a:lnTo>
                    <a:pt x="170" y="97"/>
                  </a:lnTo>
                  <a:lnTo>
                    <a:pt x="167" y="97"/>
                  </a:lnTo>
                  <a:lnTo>
                    <a:pt x="167" y="97"/>
                  </a:lnTo>
                  <a:lnTo>
                    <a:pt x="163" y="9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82"/>
                  </a:lnTo>
                  <a:lnTo>
                    <a:pt x="126" y="82"/>
                  </a:lnTo>
                  <a:lnTo>
                    <a:pt x="126" y="86"/>
                  </a:lnTo>
                  <a:lnTo>
                    <a:pt x="122" y="82"/>
                  </a:lnTo>
                  <a:lnTo>
                    <a:pt x="119" y="82"/>
                  </a:lnTo>
                  <a:lnTo>
                    <a:pt x="115" y="82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08" y="63"/>
                  </a:lnTo>
                  <a:lnTo>
                    <a:pt x="104" y="52"/>
                  </a:lnTo>
                  <a:lnTo>
                    <a:pt x="100" y="52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100" y="45"/>
                  </a:lnTo>
                  <a:lnTo>
                    <a:pt x="100" y="41"/>
                  </a:lnTo>
                  <a:lnTo>
                    <a:pt x="100" y="37"/>
                  </a:lnTo>
                  <a:lnTo>
                    <a:pt x="100" y="34"/>
                  </a:lnTo>
                  <a:lnTo>
                    <a:pt x="108" y="30"/>
                  </a:lnTo>
                  <a:lnTo>
                    <a:pt x="108" y="26"/>
                  </a:lnTo>
                  <a:lnTo>
                    <a:pt x="111" y="22"/>
                  </a:lnTo>
                  <a:lnTo>
                    <a:pt x="115" y="22"/>
                  </a:lnTo>
                  <a:lnTo>
                    <a:pt x="115" y="19"/>
                  </a:lnTo>
                  <a:lnTo>
                    <a:pt x="122" y="15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3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4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89" y="19"/>
                  </a:lnTo>
                  <a:lnTo>
                    <a:pt x="85" y="19"/>
                  </a:lnTo>
                  <a:lnTo>
                    <a:pt x="82" y="19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71" y="22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6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1" y="63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30" y="63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9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26" y="97"/>
                  </a:lnTo>
                  <a:lnTo>
                    <a:pt x="26" y="100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0" y="123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7"/>
                  </a:lnTo>
                  <a:lnTo>
                    <a:pt x="30" y="141"/>
                  </a:lnTo>
                  <a:lnTo>
                    <a:pt x="26" y="145"/>
                  </a:lnTo>
                  <a:lnTo>
                    <a:pt x="22" y="149"/>
                  </a:lnTo>
                  <a:lnTo>
                    <a:pt x="19" y="152"/>
                  </a:lnTo>
                  <a:lnTo>
                    <a:pt x="11" y="152"/>
                  </a:lnTo>
                  <a:lnTo>
                    <a:pt x="8" y="156"/>
                  </a:lnTo>
                  <a:lnTo>
                    <a:pt x="4" y="163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8" y="171"/>
                  </a:lnTo>
                  <a:lnTo>
                    <a:pt x="11" y="175"/>
                  </a:lnTo>
                  <a:lnTo>
                    <a:pt x="19" y="178"/>
                  </a:lnTo>
                  <a:lnTo>
                    <a:pt x="22" y="178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26" y="189"/>
                  </a:lnTo>
                  <a:lnTo>
                    <a:pt x="30" y="189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45" y="189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63" y="193"/>
                  </a:lnTo>
                  <a:lnTo>
                    <a:pt x="71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8" y="201"/>
                  </a:lnTo>
                  <a:lnTo>
                    <a:pt x="78" y="204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9" y="212"/>
                  </a:lnTo>
                  <a:lnTo>
                    <a:pt x="93" y="215"/>
                  </a:lnTo>
                  <a:lnTo>
                    <a:pt x="93" y="219"/>
                  </a:lnTo>
                  <a:lnTo>
                    <a:pt x="96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96" y="226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9" y="226"/>
                  </a:lnTo>
                  <a:lnTo>
                    <a:pt x="122" y="226"/>
                  </a:lnTo>
                  <a:lnTo>
                    <a:pt x="126" y="230"/>
                  </a:lnTo>
                  <a:lnTo>
                    <a:pt x="133" y="226"/>
                  </a:lnTo>
                  <a:lnTo>
                    <a:pt x="137" y="226"/>
                  </a:lnTo>
                  <a:lnTo>
                    <a:pt x="137" y="226"/>
                  </a:lnTo>
                  <a:lnTo>
                    <a:pt x="141" y="226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8" y="230"/>
                  </a:lnTo>
                  <a:lnTo>
                    <a:pt x="148" y="234"/>
                  </a:lnTo>
                  <a:lnTo>
                    <a:pt x="137" y="249"/>
                  </a:lnTo>
                  <a:lnTo>
                    <a:pt x="137" y="252"/>
                  </a:lnTo>
                  <a:lnTo>
                    <a:pt x="141" y="252"/>
                  </a:lnTo>
                  <a:lnTo>
                    <a:pt x="145" y="249"/>
                  </a:lnTo>
                  <a:lnTo>
                    <a:pt x="148" y="252"/>
                  </a:lnTo>
                  <a:lnTo>
                    <a:pt x="148" y="2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0" name="Freeform 183"/>
            <p:cNvSpPr>
              <a:spLocks noEditPoints="1"/>
            </p:cNvSpPr>
            <p:nvPr/>
          </p:nvSpPr>
          <p:spPr bwMode="auto">
            <a:xfrm>
              <a:off x="2597240" y="3152809"/>
              <a:ext cx="123517" cy="123517"/>
            </a:xfrm>
            <a:custGeom>
              <a:avLst/>
              <a:gdLst>
                <a:gd name="T0" fmla="*/ 92 w 96"/>
                <a:gd name="T1" fmla="*/ 22 h 96"/>
                <a:gd name="T2" fmla="*/ 89 w 96"/>
                <a:gd name="T3" fmla="*/ 18 h 96"/>
                <a:gd name="T4" fmla="*/ 81 w 96"/>
                <a:gd name="T5" fmla="*/ 15 h 96"/>
                <a:gd name="T6" fmla="*/ 78 w 96"/>
                <a:gd name="T7" fmla="*/ 18 h 96"/>
                <a:gd name="T8" fmla="*/ 78 w 96"/>
                <a:gd name="T9" fmla="*/ 22 h 96"/>
                <a:gd name="T10" fmla="*/ 70 w 96"/>
                <a:gd name="T11" fmla="*/ 18 h 96"/>
                <a:gd name="T12" fmla="*/ 59 w 96"/>
                <a:gd name="T13" fmla="*/ 18 h 96"/>
                <a:gd name="T14" fmla="*/ 59 w 96"/>
                <a:gd name="T15" fmla="*/ 11 h 96"/>
                <a:gd name="T16" fmla="*/ 52 w 96"/>
                <a:gd name="T17" fmla="*/ 7 h 96"/>
                <a:gd name="T18" fmla="*/ 41 w 96"/>
                <a:gd name="T19" fmla="*/ 0 h 96"/>
                <a:gd name="T20" fmla="*/ 33 w 96"/>
                <a:gd name="T21" fmla="*/ 4 h 96"/>
                <a:gd name="T22" fmla="*/ 22 w 96"/>
                <a:gd name="T23" fmla="*/ 7 h 96"/>
                <a:gd name="T24" fmla="*/ 11 w 96"/>
                <a:gd name="T25" fmla="*/ 11 h 96"/>
                <a:gd name="T26" fmla="*/ 15 w 96"/>
                <a:gd name="T27" fmla="*/ 15 h 96"/>
                <a:gd name="T28" fmla="*/ 15 w 96"/>
                <a:gd name="T29" fmla="*/ 22 h 96"/>
                <a:gd name="T30" fmla="*/ 7 w 96"/>
                <a:gd name="T31" fmla="*/ 30 h 96"/>
                <a:gd name="T32" fmla="*/ 7 w 96"/>
                <a:gd name="T33" fmla="*/ 37 h 96"/>
                <a:gd name="T34" fmla="*/ 0 w 96"/>
                <a:gd name="T35" fmla="*/ 41 h 96"/>
                <a:gd name="T36" fmla="*/ 4 w 96"/>
                <a:gd name="T37" fmla="*/ 44 h 96"/>
                <a:gd name="T38" fmla="*/ 4 w 96"/>
                <a:gd name="T39" fmla="*/ 52 h 96"/>
                <a:gd name="T40" fmla="*/ 0 w 96"/>
                <a:gd name="T41" fmla="*/ 55 h 96"/>
                <a:gd name="T42" fmla="*/ 7 w 96"/>
                <a:gd name="T43" fmla="*/ 59 h 96"/>
                <a:gd name="T44" fmla="*/ 11 w 96"/>
                <a:gd name="T45" fmla="*/ 67 h 96"/>
                <a:gd name="T46" fmla="*/ 15 w 96"/>
                <a:gd name="T47" fmla="*/ 59 h 96"/>
                <a:gd name="T48" fmla="*/ 18 w 96"/>
                <a:gd name="T49" fmla="*/ 55 h 96"/>
                <a:gd name="T50" fmla="*/ 18 w 96"/>
                <a:gd name="T51" fmla="*/ 63 h 96"/>
                <a:gd name="T52" fmla="*/ 18 w 96"/>
                <a:gd name="T53" fmla="*/ 59 h 96"/>
                <a:gd name="T54" fmla="*/ 22 w 96"/>
                <a:gd name="T55" fmla="*/ 63 h 96"/>
                <a:gd name="T56" fmla="*/ 22 w 96"/>
                <a:gd name="T57" fmla="*/ 70 h 96"/>
                <a:gd name="T58" fmla="*/ 15 w 96"/>
                <a:gd name="T59" fmla="*/ 74 h 96"/>
                <a:gd name="T60" fmla="*/ 18 w 96"/>
                <a:gd name="T61" fmla="*/ 81 h 96"/>
                <a:gd name="T62" fmla="*/ 11 w 96"/>
                <a:gd name="T63" fmla="*/ 85 h 96"/>
                <a:gd name="T64" fmla="*/ 15 w 96"/>
                <a:gd name="T65" fmla="*/ 89 h 96"/>
                <a:gd name="T66" fmla="*/ 18 w 96"/>
                <a:gd name="T67" fmla="*/ 89 h 96"/>
                <a:gd name="T68" fmla="*/ 29 w 96"/>
                <a:gd name="T69" fmla="*/ 89 h 96"/>
                <a:gd name="T70" fmla="*/ 33 w 96"/>
                <a:gd name="T71" fmla="*/ 96 h 96"/>
                <a:gd name="T72" fmla="*/ 52 w 96"/>
                <a:gd name="T73" fmla="*/ 70 h 96"/>
                <a:gd name="T74" fmla="*/ 70 w 96"/>
                <a:gd name="T75" fmla="*/ 63 h 96"/>
                <a:gd name="T76" fmla="*/ 89 w 96"/>
                <a:gd name="T77" fmla="*/ 48 h 96"/>
                <a:gd name="T78" fmla="*/ 96 w 96"/>
                <a:gd name="T79" fmla="*/ 41 h 96"/>
                <a:gd name="T80" fmla="*/ 96 w 96"/>
                <a:gd name="T81" fmla="*/ 33 h 96"/>
                <a:gd name="T82" fmla="*/ 92 w 96"/>
                <a:gd name="T83" fmla="*/ 26 h 96"/>
                <a:gd name="T84" fmla="*/ 92 w 96"/>
                <a:gd name="T85" fmla="*/ 22 h 96"/>
                <a:gd name="T86" fmla="*/ 92 w 96"/>
                <a:gd name="T87" fmla="*/ 22 h 96"/>
                <a:gd name="T88" fmla="*/ 11 w 96"/>
                <a:gd name="T89" fmla="*/ 70 h 96"/>
                <a:gd name="T90" fmla="*/ 15 w 96"/>
                <a:gd name="T91" fmla="*/ 63 h 96"/>
                <a:gd name="T92" fmla="*/ 15 w 96"/>
                <a:gd name="T93" fmla="*/ 67 h 96"/>
                <a:gd name="T94" fmla="*/ 15 w 96"/>
                <a:gd name="T95" fmla="*/ 70 h 96"/>
                <a:gd name="T96" fmla="*/ 11 w 96"/>
                <a:gd name="T9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2" y="22"/>
                  </a:moveTo>
                  <a:lnTo>
                    <a:pt x="92" y="22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59" y="18"/>
                  </a:lnTo>
                  <a:lnTo>
                    <a:pt x="59" y="15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4" y="4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41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22" y="70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8" y="81"/>
                  </a:lnTo>
                  <a:lnTo>
                    <a:pt x="15" y="81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8" y="85"/>
                  </a:lnTo>
                  <a:lnTo>
                    <a:pt x="18" y="89"/>
                  </a:lnTo>
                  <a:lnTo>
                    <a:pt x="26" y="89"/>
                  </a:lnTo>
                  <a:lnTo>
                    <a:pt x="29" y="89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7" y="93"/>
                  </a:lnTo>
                  <a:lnTo>
                    <a:pt x="52" y="70"/>
                  </a:lnTo>
                  <a:lnTo>
                    <a:pt x="52" y="67"/>
                  </a:lnTo>
                  <a:lnTo>
                    <a:pt x="70" y="63"/>
                  </a:lnTo>
                  <a:lnTo>
                    <a:pt x="78" y="59"/>
                  </a:lnTo>
                  <a:lnTo>
                    <a:pt x="89" y="48"/>
                  </a:lnTo>
                  <a:lnTo>
                    <a:pt x="92" y="41"/>
                  </a:lnTo>
                  <a:lnTo>
                    <a:pt x="96" y="41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11" y="70"/>
                  </a:moveTo>
                  <a:lnTo>
                    <a:pt x="11" y="70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1" name="Freeform 184"/>
            <p:cNvSpPr/>
            <p:nvPr/>
          </p:nvSpPr>
          <p:spPr bwMode="auto">
            <a:xfrm>
              <a:off x="2592095" y="3181115"/>
              <a:ext cx="271480" cy="362830"/>
            </a:xfrm>
            <a:custGeom>
              <a:avLst/>
              <a:gdLst>
                <a:gd name="T0" fmla="*/ 193 w 211"/>
                <a:gd name="T1" fmla="*/ 167 h 282"/>
                <a:gd name="T2" fmla="*/ 182 w 211"/>
                <a:gd name="T3" fmla="*/ 167 h 282"/>
                <a:gd name="T4" fmla="*/ 182 w 211"/>
                <a:gd name="T5" fmla="*/ 148 h 282"/>
                <a:gd name="T6" fmla="*/ 167 w 211"/>
                <a:gd name="T7" fmla="*/ 152 h 282"/>
                <a:gd name="T8" fmla="*/ 148 w 211"/>
                <a:gd name="T9" fmla="*/ 141 h 282"/>
                <a:gd name="T10" fmla="*/ 126 w 211"/>
                <a:gd name="T11" fmla="*/ 126 h 282"/>
                <a:gd name="T12" fmla="*/ 122 w 211"/>
                <a:gd name="T13" fmla="*/ 115 h 282"/>
                <a:gd name="T14" fmla="*/ 126 w 211"/>
                <a:gd name="T15" fmla="*/ 104 h 282"/>
                <a:gd name="T16" fmla="*/ 133 w 211"/>
                <a:gd name="T17" fmla="*/ 97 h 282"/>
                <a:gd name="T18" fmla="*/ 137 w 211"/>
                <a:gd name="T19" fmla="*/ 82 h 282"/>
                <a:gd name="T20" fmla="*/ 148 w 211"/>
                <a:gd name="T21" fmla="*/ 71 h 282"/>
                <a:gd name="T22" fmla="*/ 170 w 211"/>
                <a:gd name="T23" fmla="*/ 63 h 282"/>
                <a:gd name="T24" fmla="*/ 178 w 211"/>
                <a:gd name="T25" fmla="*/ 63 h 282"/>
                <a:gd name="T26" fmla="*/ 185 w 211"/>
                <a:gd name="T27" fmla="*/ 63 h 282"/>
                <a:gd name="T28" fmla="*/ 174 w 211"/>
                <a:gd name="T29" fmla="*/ 59 h 282"/>
                <a:gd name="T30" fmla="*/ 182 w 211"/>
                <a:gd name="T31" fmla="*/ 37 h 282"/>
                <a:gd name="T32" fmla="*/ 174 w 211"/>
                <a:gd name="T33" fmla="*/ 33 h 282"/>
                <a:gd name="T34" fmla="*/ 156 w 211"/>
                <a:gd name="T35" fmla="*/ 33 h 282"/>
                <a:gd name="T36" fmla="*/ 141 w 211"/>
                <a:gd name="T37" fmla="*/ 37 h 282"/>
                <a:gd name="T38" fmla="*/ 137 w 211"/>
                <a:gd name="T39" fmla="*/ 33 h 282"/>
                <a:gd name="T40" fmla="*/ 130 w 211"/>
                <a:gd name="T41" fmla="*/ 22 h 282"/>
                <a:gd name="T42" fmla="*/ 115 w 211"/>
                <a:gd name="T43" fmla="*/ 11 h 282"/>
                <a:gd name="T44" fmla="*/ 108 w 211"/>
                <a:gd name="T45" fmla="*/ 4 h 282"/>
                <a:gd name="T46" fmla="*/ 96 w 211"/>
                <a:gd name="T47" fmla="*/ 0 h 282"/>
                <a:gd name="T48" fmla="*/ 100 w 211"/>
                <a:gd name="T49" fmla="*/ 15 h 282"/>
                <a:gd name="T50" fmla="*/ 82 w 211"/>
                <a:gd name="T51" fmla="*/ 37 h 282"/>
                <a:gd name="T52" fmla="*/ 41 w 211"/>
                <a:gd name="T53" fmla="*/ 71 h 282"/>
                <a:gd name="T54" fmla="*/ 30 w 211"/>
                <a:gd name="T55" fmla="*/ 67 h 282"/>
                <a:gd name="T56" fmla="*/ 15 w 211"/>
                <a:gd name="T57" fmla="*/ 67 h 282"/>
                <a:gd name="T58" fmla="*/ 19 w 211"/>
                <a:gd name="T59" fmla="*/ 56 h 282"/>
                <a:gd name="T60" fmla="*/ 8 w 211"/>
                <a:gd name="T61" fmla="*/ 59 h 282"/>
                <a:gd name="T62" fmla="*/ 0 w 211"/>
                <a:gd name="T63" fmla="*/ 71 h 282"/>
                <a:gd name="T64" fmla="*/ 0 w 211"/>
                <a:gd name="T65" fmla="*/ 78 h 282"/>
                <a:gd name="T66" fmla="*/ 4 w 211"/>
                <a:gd name="T67" fmla="*/ 89 h 282"/>
                <a:gd name="T68" fmla="*/ 4 w 211"/>
                <a:gd name="T69" fmla="*/ 97 h 282"/>
                <a:gd name="T70" fmla="*/ 26 w 211"/>
                <a:gd name="T71" fmla="*/ 104 h 282"/>
                <a:gd name="T72" fmla="*/ 33 w 211"/>
                <a:gd name="T73" fmla="*/ 119 h 282"/>
                <a:gd name="T74" fmla="*/ 45 w 211"/>
                <a:gd name="T75" fmla="*/ 134 h 282"/>
                <a:gd name="T76" fmla="*/ 52 w 211"/>
                <a:gd name="T77" fmla="*/ 148 h 282"/>
                <a:gd name="T78" fmla="*/ 59 w 211"/>
                <a:gd name="T79" fmla="*/ 163 h 282"/>
                <a:gd name="T80" fmla="*/ 63 w 211"/>
                <a:gd name="T81" fmla="*/ 171 h 282"/>
                <a:gd name="T82" fmla="*/ 74 w 211"/>
                <a:gd name="T83" fmla="*/ 186 h 282"/>
                <a:gd name="T84" fmla="*/ 85 w 211"/>
                <a:gd name="T85" fmla="*/ 200 h 282"/>
                <a:gd name="T86" fmla="*/ 85 w 211"/>
                <a:gd name="T87" fmla="*/ 212 h 282"/>
                <a:gd name="T88" fmla="*/ 89 w 211"/>
                <a:gd name="T89" fmla="*/ 215 h 282"/>
                <a:gd name="T90" fmla="*/ 96 w 211"/>
                <a:gd name="T91" fmla="*/ 223 h 282"/>
                <a:gd name="T92" fmla="*/ 108 w 211"/>
                <a:gd name="T93" fmla="*/ 230 h 282"/>
                <a:gd name="T94" fmla="*/ 119 w 211"/>
                <a:gd name="T95" fmla="*/ 237 h 282"/>
                <a:gd name="T96" fmla="*/ 126 w 211"/>
                <a:gd name="T97" fmla="*/ 241 h 282"/>
                <a:gd name="T98" fmla="*/ 133 w 211"/>
                <a:gd name="T99" fmla="*/ 249 h 282"/>
                <a:gd name="T100" fmla="*/ 148 w 211"/>
                <a:gd name="T101" fmla="*/ 256 h 282"/>
                <a:gd name="T102" fmla="*/ 159 w 211"/>
                <a:gd name="T103" fmla="*/ 260 h 282"/>
                <a:gd name="T104" fmla="*/ 170 w 211"/>
                <a:gd name="T105" fmla="*/ 267 h 282"/>
                <a:gd name="T106" fmla="*/ 178 w 211"/>
                <a:gd name="T107" fmla="*/ 275 h 282"/>
                <a:gd name="T108" fmla="*/ 189 w 211"/>
                <a:gd name="T109" fmla="*/ 282 h 282"/>
                <a:gd name="T110" fmla="*/ 200 w 211"/>
                <a:gd name="T111" fmla="*/ 278 h 282"/>
                <a:gd name="T112" fmla="*/ 204 w 211"/>
                <a:gd name="T113" fmla="*/ 267 h 282"/>
                <a:gd name="T114" fmla="*/ 200 w 211"/>
                <a:gd name="T115" fmla="*/ 263 h 282"/>
                <a:gd name="T116" fmla="*/ 211 w 211"/>
                <a:gd name="T117" fmla="*/ 249 h 282"/>
                <a:gd name="T118" fmla="*/ 207 w 211"/>
                <a:gd name="T119" fmla="*/ 230 h 282"/>
                <a:gd name="T120" fmla="*/ 207 w 211"/>
                <a:gd name="T121" fmla="*/ 212 h 282"/>
                <a:gd name="T122" fmla="*/ 211 w 211"/>
                <a:gd name="T123" fmla="*/ 18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282">
                  <a:moveTo>
                    <a:pt x="196" y="167"/>
                  </a:moveTo>
                  <a:lnTo>
                    <a:pt x="196" y="167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2" y="163"/>
                  </a:lnTo>
                  <a:lnTo>
                    <a:pt x="178" y="152"/>
                  </a:lnTo>
                  <a:lnTo>
                    <a:pt x="178" y="148"/>
                  </a:lnTo>
                  <a:lnTo>
                    <a:pt x="182" y="148"/>
                  </a:lnTo>
                  <a:lnTo>
                    <a:pt x="182" y="145"/>
                  </a:lnTo>
                  <a:lnTo>
                    <a:pt x="178" y="141"/>
                  </a:lnTo>
                  <a:lnTo>
                    <a:pt x="174" y="145"/>
                  </a:lnTo>
                  <a:lnTo>
                    <a:pt x="167" y="152"/>
                  </a:lnTo>
                  <a:lnTo>
                    <a:pt x="159" y="152"/>
                  </a:lnTo>
                  <a:lnTo>
                    <a:pt x="152" y="152"/>
                  </a:lnTo>
                  <a:lnTo>
                    <a:pt x="152" y="145"/>
                  </a:lnTo>
                  <a:lnTo>
                    <a:pt x="148" y="141"/>
                  </a:lnTo>
                  <a:lnTo>
                    <a:pt x="141" y="141"/>
                  </a:lnTo>
                  <a:lnTo>
                    <a:pt x="130" y="141"/>
                  </a:lnTo>
                  <a:lnTo>
                    <a:pt x="137" y="137"/>
                  </a:lnTo>
                  <a:lnTo>
                    <a:pt x="126" y="126"/>
                  </a:lnTo>
                  <a:lnTo>
                    <a:pt x="122" y="123"/>
                  </a:lnTo>
                  <a:lnTo>
                    <a:pt x="122" y="119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6" y="111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26" y="104"/>
                  </a:lnTo>
                  <a:lnTo>
                    <a:pt x="130" y="100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8"/>
                  </a:lnTo>
                  <a:lnTo>
                    <a:pt x="141" y="78"/>
                  </a:lnTo>
                  <a:lnTo>
                    <a:pt x="145" y="74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2" y="71"/>
                  </a:lnTo>
                  <a:lnTo>
                    <a:pt x="159" y="67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82" y="63"/>
                  </a:lnTo>
                  <a:lnTo>
                    <a:pt x="182" y="67"/>
                  </a:lnTo>
                  <a:lnTo>
                    <a:pt x="185" y="67"/>
                  </a:lnTo>
                  <a:lnTo>
                    <a:pt x="185" y="63"/>
                  </a:lnTo>
                  <a:lnTo>
                    <a:pt x="185" y="59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4" y="59"/>
                  </a:lnTo>
                  <a:lnTo>
                    <a:pt x="174" y="56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78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0" y="33"/>
                  </a:lnTo>
                  <a:lnTo>
                    <a:pt x="163" y="37"/>
                  </a:lnTo>
                  <a:lnTo>
                    <a:pt x="159" y="33"/>
                  </a:lnTo>
                  <a:lnTo>
                    <a:pt x="156" y="33"/>
                  </a:lnTo>
                  <a:lnTo>
                    <a:pt x="152" y="37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3" y="33"/>
                  </a:lnTo>
                  <a:lnTo>
                    <a:pt x="137" y="33"/>
                  </a:lnTo>
                  <a:lnTo>
                    <a:pt x="133" y="30"/>
                  </a:lnTo>
                  <a:lnTo>
                    <a:pt x="133" y="26"/>
                  </a:lnTo>
                  <a:lnTo>
                    <a:pt x="130" y="26"/>
                  </a:lnTo>
                  <a:lnTo>
                    <a:pt x="130" y="22"/>
                  </a:lnTo>
                  <a:lnTo>
                    <a:pt x="126" y="19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4"/>
                  </a:lnTo>
                  <a:lnTo>
                    <a:pt x="100" y="8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93" y="26"/>
                  </a:lnTo>
                  <a:lnTo>
                    <a:pt x="82" y="37"/>
                  </a:lnTo>
                  <a:lnTo>
                    <a:pt x="74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1" y="56"/>
                  </a:lnTo>
                  <a:lnTo>
                    <a:pt x="8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7" y="123"/>
                  </a:lnTo>
                  <a:lnTo>
                    <a:pt x="41" y="126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5"/>
                  </a:lnTo>
                  <a:lnTo>
                    <a:pt x="52" y="14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6" y="160"/>
                  </a:lnTo>
                  <a:lnTo>
                    <a:pt x="59" y="163"/>
                  </a:lnTo>
                  <a:lnTo>
                    <a:pt x="63" y="167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82" y="197"/>
                  </a:lnTo>
                  <a:lnTo>
                    <a:pt x="85" y="200"/>
                  </a:lnTo>
                  <a:lnTo>
                    <a:pt x="89" y="208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5"/>
                  </a:lnTo>
                  <a:lnTo>
                    <a:pt x="85" y="215"/>
                  </a:lnTo>
                  <a:lnTo>
                    <a:pt x="89" y="215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08" y="234"/>
                  </a:lnTo>
                  <a:lnTo>
                    <a:pt x="111" y="234"/>
                  </a:lnTo>
                  <a:lnTo>
                    <a:pt x="111" y="237"/>
                  </a:lnTo>
                  <a:lnTo>
                    <a:pt x="119" y="237"/>
                  </a:lnTo>
                  <a:lnTo>
                    <a:pt x="119" y="234"/>
                  </a:lnTo>
                  <a:lnTo>
                    <a:pt x="119" y="237"/>
                  </a:lnTo>
                  <a:lnTo>
                    <a:pt x="119" y="241"/>
                  </a:lnTo>
                  <a:lnTo>
                    <a:pt x="126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33" y="249"/>
                  </a:lnTo>
                  <a:lnTo>
                    <a:pt x="137" y="249"/>
                  </a:lnTo>
                  <a:lnTo>
                    <a:pt x="141" y="249"/>
                  </a:lnTo>
                  <a:lnTo>
                    <a:pt x="145" y="252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6" y="256"/>
                  </a:lnTo>
                  <a:lnTo>
                    <a:pt x="156" y="256"/>
                  </a:lnTo>
                  <a:lnTo>
                    <a:pt x="159" y="260"/>
                  </a:lnTo>
                  <a:lnTo>
                    <a:pt x="163" y="263"/>
                  </a:lnTo>
                  <a:lnTo>
                    <a:pt x="167" y="263"/>
                  </a:lnTo>
                  <a:lnTo>
                    <a:pt x="167" y="267"/>
                  </a:lnTo>
                  <a:lnTo>
                    <a:pt x="170" y="267"/>
                  </a:lnTo>
                  <a:lnTo>
                    <a:pt x="170" y="271"/>
                  </a:lnTo>
                  <a:lnTo>
                    <a:pt x="170" y="271"/>
                  </a:lnTo>
                  <a:lnTo>
                    <a:pt x="174" y="271"/>
                  </a:lnTo>
                  <a:lnTo>
                    <a:pt x="178" y="275"/>
                  </a:lnTo>
                  <a:lnTo>
                    <a:pt x="182" y="278"/>
                  </a:lnTo>
                  <a:lnTo>
                    <a:pt x="185" y="282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93" y="282"/>
                  </a:lnTo>
                  <a:lnTo>
                    <a:pt x="196" y="278"/>
                  </a:lnTo>
                  <a:lnTo>
                    <a:pt x="196" y="278"/>
                  </a:lnTo>
                  <a:lnTo>
                    <a:pt x="200" y="278"/>
                  </a:lnTo>
                  <a:lnTo>
                    <a:pt x="204" y="275"/>
                  </a:lnTo>
                  <a:lnTo>
                    <a:pt x="200" y="271"/>
                  </a:lnTo>
                  <a:lnTo>
                    <a:pt x="200" y="271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0" y="263"/>
                  </a:lnTo>
                  <a:lnTo>
                    <a:pt x="204" y="260"/>
                  </a:lnTo>
                  <a:lnTo>
                    <a:pt x="207" y="256"/>
                  </a:lnTo>
                  <a:lnTo>
                    <a:pt x="211" y="252"/>
                  </a:lnTo>
                  <a:lnTo>
                    <a:pt x="211" y="249"/>
                  </a:lnTo>
                  <a:lnTo>
                    <a:pt x="207" y="241"/>
                  </a:lnTo>
                  <a:lnTo>
                    <a:pt x="207" y="237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04" y="230"/>
                  </a:lnTo>
                  <a:lnTo>
                    <a:pt x="207" y="226"/>
                  </a:lnTo>
                  <a:lnTo>
                    <a:pt x="207" y="223"/>
                  </a:lnTo>
                  <a:lnTo>
                    <a:pt x="207" y="212"/>
                  </a:lnTo>
                  <a:lnTo>
                    <a:pt x="207" y="208"/>
                  </a:lnTo>
                  <a:lnTo>
                    <a:pt x="207" y="204"/>
                  </a:lnTo>
                  <a:lnTo>
                    <a:pt x="207" y="193"/>
                  </a:lnTo>
                  <a:lnTo>
                    <a:pt x="211" y="189"/>
                  </a:lnTo>
                  <a:lnTo>
                    <a:pt x="211" y="186"/>
                  </a:lnTo>
                  <a:lnTo>
                    <a:pt x="196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2" name="Freeform 185"/>
            <p:cNvSpPr/>
            <p:nvPr/>
          </p:nvSpPr>
          <p:spPr bwMode="auto">
            <a:xfrm>
              <a:off x="2844273" y="3367677"/>
              <a:ext cx="262473" cy="266333"/>
            </a:xfrm>
            <a:custGeom>
              <a:avLst/>
              <a:gdLst>
                <a:gd name="T0" fmla="*/ 197 w 204"/>
                <a:gd name="T1" fmla="*/ 152 h 207"/>
                <a:gd name="T2" fmla="*/ 197 w 204"/>
                <a:gd name="T3" fmla="*/ 118 h 207"/>
                <a:gd name="T4" fmla="*/ 186 w 204"/>
                <a:gd name="T5" fmla="*/ 100 h 207"/>
                <a:gd name="T6" fmla="*/ 152 w 204"/>
                <a:gd name="T7" fmla="*/ 85 h 207"/>
                <a:gd name="T8" fmla="*/ 152 w 204"/>
                <a:gd name="T9" fmla="*/ 67 h 207"/>
                <a:gd name="T10" fmla="*/ 134 w 204"/>
                <a:gd name="T11" fmla="*/ 63 h 207"/>
                <a:gd name="T12" fmla="*/ 126 w 204"/>
                <a:gd name="T13" fmla="*/ 55 h 207"/>
                <a:gd name="T14" fmla="*/ 111 w 204"/>
                <a:gd name="T15" fmla="*/ 52 h 207"/>
                <a:gd name="T16" fmla="*/ 97 w 204"/>
                <a:gd name="T17" fmla="*/ 41 h 207"/>
                <a:gd name="T18" fmla="*/ 86 w 204"/>
                <a:gd name="T19" fmla="*/ 41 h 207"/>
                <a:gd name="T20" fmla="*/ 74 w 204"/>
                <a:gd name="T21" fmla="*/ 33 h 207"/>
                <a:gd name="T22" fmla="*/ 71 w 204"/>
                <a:gd name="T23" fmla="*/ 22 h 207"/>
                <a:gd name="T24" fmla="*/ 67 w 204"/>
                <a:gd name="T25" fmla="*/ 7 h 207"/>
                <a:gd name="T26" fmla="*/ 63 w 204"/>
                <a:gd name="T27" fmla="*/ 3 h 207"/>
                <a:gd name="T28" fmla="*/ 52 w 204"/>
                <a:gd name="T29" fmla="*/ 3 h 207"/>
                <a:gd name="T30" fmla="*/ 34 w 204"/>
                <a:gd name="T31" fmla="*/ 15 h 207"/>
                <a:gd name="T32" fmla="*/ 23 w 204"/>
                <a:gd name="T33" fmla="*/ 18 h 207"/>
                <a:gd name="T34" fmla="*/ 11 w 204"/>
                <a:gd name="T35" fmla="*/ 22 h 207"/>
                <a:gd name="T36" fmla="*/ 15 w 204"/>
                <a:gd name="T37" fmla="*/ 44 h 207"/>
                <a:gd name="T38" fmla="*/ 11 w 204"/>
                <a:gd name="T39" fmla="*/ 63 h 207"/>
                <a:gd name="T40" fmla="*/ 11 w 204"/>
                <a:gd name="T41" fmla="*/ 81 h 207"/>
                <a:gd name="T42" fmla="*/ 11 w 204"/>
                <a:gd name="T43" fmla="*/ 89 h 207"/>
                <a:gd name="T44" fmla="*/ 15 w 204"/>
                <a:gd name="T45" fmla="*/ 104 h 207"/>
                <a:gd name="T46" fmla="*/ 8 w 204"/>
                <a:gd name="T47" fmla="*/ 115 h 207"/>
                <a:gd name="T48" fmla="*/ 8 w 204"/>
                <a:gd name="T49" fmla="*/ 122 h 207"/>
                <a:gd name="T50" fmla="*/ 11 w 204"/>
                <a:gd name="T51" fmla="*/ 126 h 207"/>
                <a:gd name="T52" fmla="*/ 15 w 204"/>
                <a:gd name="T53" fmla="*/ 133 h 207"/>
                <a:gd name="T54" fmla="*/ 15 w 204"/>
                <a:gd name="T55" fmla="*/ 144 h 207"/>
                <a:gd name="T56" fmla="*/ 26 w 204"/>
                <a:gd name="T57" fmla="*/ 156 h 207"/>
                <a:gd name="T58" fmla="*/ 23 w 204"/>
                <a:gd name="T59" fmla="*/ 170 h 207"/>
                <a:gd name="T60" fmla="*/ 45 w 204"/>
                <a:gd name="T61" fmla="*/ 207 h 207"/>
                <a:gd name="T62" fmla="*/ 52 w 204"/>
                <a:gd name="T63" fmla="*/ 207 h 207"/>
                <a:gd name="T64" fmla="*/ 56 w 204"/>
                <a:gd name="T65" fmla="*/ 200 h 207"/>
                <a:gd name="T66" fmla="*/ 71 w 204"/>
                <a:gd name="T67" fmla="*/ 196 h 207"/>
                <a:gd name="T68" fmla="*/ 82 w 204"/>
                <a:gd name="T69" fmla="*/ 193 h 207"/>
                <a:gd name="T70" fmla="*/ 93 w 204"/>
                <a:gd name="T71" fmla="*/ 196 h 207"/>
                <a:gd name="T72" fmla="*/ 97 w 204"/>
                <a:gd name="T73" fmla="*/ 204 h 207"/>
                <a:gd name="T74" fmla="*/ 100 w 204"/>
                <a:gd name="T75" fmla="*/ 196 h 207"/>
                <a:gd name="T76" fmla="*/ 119 w 204"/>
                <a:gd name="T77" fmla="*/ 193 h 207"/>
                <a:gd name="T78" fmla="*/ 130 w 204"/>
                <a:gd name="T79" fmla="*/ 182 h 207"/>
                <a:gd name="T80" fmla="*/ 126 w 204"/>
                <a:gd name="T81" fmla="*/ 170 h 207"/>
                <a:gd name="T82" fmla="*/ 134 w 204"/>
                <a:gd name="T83" fmla="*/ 156 h 207"/>
                <a:gd name="T84" fmla="*/ 178 w 204"/>
                <a:gd name="T85" fmla="*/ 148 h 207"/>
                <a:gd name="T86" fmla="*/ 197 w 204"/>
                <a:gd name="T87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4" h="207">
                  <a:moveTo>
                    <a:pt x="197" y="159"/>
                  </a:moveTo>
                  <a:lnTo>
                    <a:pt x="197" y="156"/>
                  </a:lnTo>
                  <a:lnTo>
                    <a:pt x="197" y="152"/>
                  </a:lnTo>
                  <a:lnTo>
                    <a:pt x="204" y="137"/>
                  </a:lnTo>
                  <a:lnTo>
                    <a:pt x="204" y="133"/>
                  </a:lnTo>
                  <a:lnTo>
                    <a:pt x="197" y="118"/>
                  </a:lnTo>
                  <a:lnTo>
                    <a:pt x="186" y="115"/>
                  </a:lnTo>
                  <a:lnTo>
                    <a:pt x="189" y="111"/>
                  </a:lnTo>
                  <a:lnTo>
                    <a:pt x="186" y="100"/>
                  </a:lnTo>
                  <a:lnTo>
                    <a:pt x="156" y="100"/>
                  </a:lnTo>
                  <a:lnTo>
                    <a:pt x="156" y="92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5" y="63"/>
                  </a:lnTo>
                  <a:lnTo>
                    <a:pt x="134" y="63"/>
                  </a:lnTo>
                  <a:lnTo>
                    <a:pt x="130" y="59"/>
                  </a:lnTo>
                  <a:lnTo>
                    <a:pt x="126" y="59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5" y="52"/>
                  </a:lnTo>
                  <a:lnTo>
                    <a:pt x="111" y="52"/>
                  </a:lnTo>
                  <a:lnTo>
                    <a:pt x="108" y="48"/>
                  </a:lnTo>
                  <a:lnTo>
                    <a:pt x="104" y="48"/>
                  </a:lnTo>
                  <a:lnTo>
                    <a:pt x="97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6" y="41"/>
                  </a:lnTo>
                  <a:lnTo>
                    <a:pt x="78" y="41"/>
                  </a:lnTo>
                  <a:lnTo>
                    <a:pt x="74" y="37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7" y="26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1" y="48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67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92"/>
                  </a:lnTo>
                  <a:lnTo>
                    <a:pt x="11" y="96"/>
                  </a:lnTo>
                  <a:lnTo>
                    <a:pt x="15" y="104"/>
                  </a:lnTo>
                  <a:lnTo>
                    <a:pt x="15" y="107"/>
                  </a:lnTo>
                  <a:lnTo>
                    <a:pt x="11" y="111"/>
                  </a:lnTo>
                  <a:lnTo>
                    <a:pt x="8" y="115"/>
                  </a:lnTo>
                  <a:lnTo>
                    <a:pt x="4" y="118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1" y="126"/>
                  </a:lnTo>
                  <a:lnTo>
                    <a:pt x="11" y="130"/>
                  </a:lnTo>
                  <a:lnTo>
                    <a:pt x="15" y="130"/>
                  </a:lnTo>
                  <a:lnTo>
                    <a:pt x="15" y="133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5" y="144"/>
                  </a:lnTo>
                  <a:lnTo>
                    <a:pt x="19" y="148"/>
                  </a:lnTo>
                  <a:lnTo>
                    <a:pt x="26" y="152"/>
                  </a:lnTo>
                  <a:lnTo>
                    <a:pt x="26" y="156"/>
                  </a:lnTo>
                  <a:lnTo>
                    <a:pt x="26" y="159"/>
                  </a:lnTo>
                  <a:lnTo>
                    <a:pt x="26" y="163"/>
                  </a:lnTo>
                  <a:lnTo>
                    <a:pt x="23" y="170"/>
                  </a:lnTo>
                  <a:lnTo>
                    <a:pt x="23" y="174"/>
                  </a:lnTo>
                  <a:lnTo>
                    <a:pt x="34" y="178"/>
                  </a:lnTo>
                  <a:lnTo>
                    <a:pt x="45" y="207"/>
                  </a:lnTo>
                  <a:lnTo>
                    <a:pt x="49" y="207"/>
                  </a:lnTo>
                  <a:lnTo>
                    <a:pt x="49" y="207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6" y="204"/>
                  </a:lnTo>
                  <a:lnTo>
                    <a:pt x="56" y="200"/>
                  </a:lnTo>
                  <a:lnTo>
                    <a:pt x="63" y="193"/>
                  </a:lnTo>
                  <a:lnTo>
                    <a:pt x="67" y="193"/>
                  </a:lnTo>
                  <a:lnTo>
                    <a:pt x="71" y="196"/>
                  </a:lnTo>
                  <a:lnTo>
                    <a:pt x="78" y="193"/>
                  </a:lnTo>
                  <a:lnTo>
                    <a:pt x="78" y="193"/>
                  </a:lnTo>
                  <a:lnTo>
                    <a:pt x="82" y="193"/>
                  </a:lnTo>
                  <a:lnTo>
                    <a:pt x="89" y="193"/>
                  </a:lnTo>
                  <a:lnTo>
                    <a:pt x="93" y="193"/>
                  </a:lnTo>
                  <a:lnTo>
                    <a:pt x="93" y="196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0"/>
                  </a:lnTo>
                  <a:lnTo>
                    <a:pt x="100" y="200"/>
                  </a:lnTo>
                  <a:lnTo>
                    <a:pt x="100" y="196"/>
                  </a:lnTo>
                  <a:lnTo>
                    <a:pt x="104" y="193"/>
                  </a:lnTo>
                  <a:lnTo>
                    <a:pt x="111" y="193"/>
                  </a:lnTo>
                  <a:lnTo>
                    <a:pt x="119" y="193"/>
                  </a:lnTo>
                  <a:lnTo>
                    <a:pt x="123" y="196"/>
                  </a:lnTo>
                  <a:lnTo>
                    <a:pt x="126" y="189"/>
                  </a:lnTo>
                  <a:lnTo>
                    <a:pt x="130" y="182"/>
                  </a:lnTo>
                  <a:lnTo>
                    <a:pt x="130" y="178"/>
                  </a:lnTo>
                  <a:lnTo>
                    <a:pt x="130" y="174"/>
                  </a:lnTo>
                  <a:lnTo>
                    <a:pt x="126" y="170"/>
                  </a:lnTo>
                  <a:lnTo>
                    <a:pt x="134" y="163"/>
                  </a:lnTo>
                  <a:lnTo>
                    <a:pt x="134" y="159"/>
                  </a:lnTo>
                  <a:lnTo>
                    <a:pt x="134" y="156"/>
                  </a:lnTo>
                  <a:lnTo>
                    <a:pt x="137" y="156"/>
                  </a:lnTo>
                  <a:lnTo>
                    <a:pt x="160" y="148"/>
                  </a:lnTo>
                  <a:lnTo>
                    <a:pt x="178" y="148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7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3" name="Freeform 186"/>
            <p:cNvSpPr/>
            <p:nvPr/>
          </p:nvSpPr>
          <p:spPr bwMode="auto">
            <a:xfrm>
              <a:off x="3002529" y="3558098"/>
              <a:ext cx="180128" cy="172409"/>
            </a:xfrm>
            <a:custGeom>
              <a:avLst/>
              <a:gdLst>
                <a:gd name="T0" fmla="*/ 3 w 140"/>
                <a:gd name="T1" fmla="*/ 41 h 134"/>
                <a:gd name="T2" fmla="*/ 7 w 140"/>
                <a:gd name="T3" fmla="*/ 30 h 134"/>
                <a:gd name="T4" fmla="*/ 3 w 140"/>
                <a:gd name="T5" fmla="*/ 22 h 134"/>
                <a:gd name="T6" fmla="*/ 11 w 140"/>
                <a:gd name="T7" fmla="*/ 11 h 134"/>
                <a:gd name="T8" fmla="*/ 14 w 140"/>
                <a:gd name="T9" fmla="*/ 8 h 134"/>
                <a:gd name="T10" fmla="*/ 55 w 140"/>
                <a:gd name="T11" fmla="*/ 0 h 134"/>
                <a:gd name="T12" fmla="*/ 70 w 140"/>
                <a:gd name="T13" fmla="*/ 8 h 134"/>
                <a:gd name="T14" fmla="*/ 74 w 140"/>
                <a:gd name="T15" fmla="*/ 15 h 134"/>
                <a:gd name="T16" fmla="*/ 77 w 140"/>
                <a:gd name="T17" fmla="*/ 22 h 134"/>
                <a:gd name="T18" fmla="*/ 77 w 140"/>
                <a:gd name="T19" fmla="*/ 37 h 134"/>
                <a:gd name="T20" fmla="*/ 77 w 140"/>
                <a:gd name="T21" fmla="*/ 41 h 134"/>
                <a:gd name="T22" fmla="*/ 85 w 140"/>
                <a:gd name="T23" fmla="*/ 45 h 134"/>
                <a:gd name="T24" fmla="*/ 96 w 140"/>
                <a:gd name="T25" fmla="*/ 45 h 134"/>
                <a:gd name="T26" fmla="*/ 107 w 140"/>
                <a:gd name="T27" fmla="*/ 45 h 134"/>
                <a:gd name="T28" fmla="*/ 114 w 140"/>
                <a:gd name="T29" fmla="*/ 48 h 134"/>
                <a:gd name="T30" fmla="*/ 122 w 140"/>
                <a:gd name="T31" fmla="*/ 67 h 134"/>
                <a:gd name="T32" fmla="*/ 125 w 140"/>
                <a:gd name="T33" fmla="*/ 74 h 134"/>
                <a:gd name="T34" fmla="*/ 137 w 140"/>
                <a:gd name="T35" fmla="*/ 71 h 134"/>
                <a:gd name="T36" fmla="*/ 140 w 140"/>
                <a:gd name="T37" fmla="*/ 74 h 134"/>
                <a:gd name="T38" fmla="*/ 140 w 140"/>
                <a:gd name="T39" fmla="*/ 93 h 134"/>
                <a:gd name="T40" fmla="*/ 137 w 140"/>
                <a:gd name="T41" fmla="*/ 93 h 134"/>
                <a:gd name="T42" fmla="*/ 137 w 140"/>
                <a:gd name="T43" fmla="*/ 97 h 134"/>
                <a:gd name="T44" fmla="*/ 137 w 140"/>
                <a:gd name="T45" fmla="*/ 100 h 134"/>
                <a:gd name="T46" fmla="*/ 137 w 140"/>
                <a:gd name="T47" fmla="*/ 104 h 134"/>
                <a:gd name="T48" fmla="*/ 133 w 140"/>
                <a:gd name="T49" fmla="*/ 111 h 134"/>
                <a:gd name="T50" fmla="*/ 129 w 140"/>
                <a:gd name="T51" fmla="*/ 119 h 134"/>
                <a:gd name="T52" fmla="*/ 122 w 140"/>
                <a:gd name="T53" fmla="*/ 126 h 134"/>
                <a:gd name="T54" fmla="*/ 114 w 140"/>
                <a:gd name="T55" fmla="*/ 130 h 134"/>
                <a:gd name="T56" fmla="*/ 111 w 140"/>
                <a:gd name="T57" fmla="*/ 134 h 134"/>
                <a:gd name="T58" fmla="*/ 107 w 140"/>
                <a:gd name="T59" fmla="*/ 134 h 134"/>
                <a:gd name="T60" fmla="*/ 96 w 140"/>
                <a:gd name="T61" fmla="*/ 130 h 134"/>
                <a:gd name="T62" fmla="*/ 74 w 140"/>
                <a:gd name="T63" fmla="*/ 130 h 134"/>
                <a:gd name="T64" fmla="*/ 74 w 140"/>
                <a:gd name="T65" fmla="*/ 126 h 134"/>
                <a:gd name="T66" fmla="*/ 81 w 140"/>
                <a:gd name="T67" fmla="*/ 115 h 134"/>
                <a:gd name="T68" fmla="*/ 81 w 140"/>
                <a:gd name="T69" fmla="*/ 111 h 134"/>
                <a:gd name="T70" fmla="*/ 85 w 140"/>
                <a:gd name="T71" fmla="*/ 104 h 134"/>
                <a:gd name="T72" fmla="*/ 85 w 140"/>
                <a:gd name="T73" fmla="*/ 97 h 134"/>
                <a:gd name="T74" fmla="*/ 77 w 140"/>
                <a:gd name="T75" fmla="*/ 89 h 134"/>
                <a:gd name="T76" fmla="*/ 59 w 140"/>
                <a:gd name="T77" fmla="*/ 85 h 134"/>
                <a:gd name="T78" fmla="*/ 48 w 140"/>
                <a:gd name="T79" fmla="*/ 82 h 134"/>
                <a:gd name="T80" fmla="*/ 33 w 140"/>
                <a:gd name="T81" fmla="*/ 74 h 134"/>
                <a:gd name="T82" fmla="*/ 25 w 140"/>
                <a:gd name="T83" fmla="*/ 67 h 134"/>
                <a:gd name="T84" fmla="*/ 11 w 140"/>
                <a:gd name="T85" fmla="*/ 59 h 134"/>
                <a:gd name="T86" fmla="*/ 3 w 140"/>
                <a:gd name="T87" fmla="*/ 52 h 134"/>
                <a:gd name="T88" fmla="*/ 0 w 140"/>
                <a:gd name="T89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134">
                  <a:moveTo>
                    <a:pt x="0" y="48"/>
                  </a:moveTo>
                  <a:lnTo>
                    <a:pt x="3" y="41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4" y="15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6"/>
                  </a:lnTo>
                  <a:lnTo>
                    <a:pt x="77" y="37"/>
                  </a:lnTo>
                  <a:lnTo>
                    <a:pt x="81" y="41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5" y="45"/>
                  </a:lnTo>
                  <a:lnTo>
                    <a:pt x="88" y="48"/>
                  </a:lnTo>
                  <a:lnTo>
                    <a:pt x="96" y="45"/>
                  </a:lnTo>
                  <a:lnTo>
                    <a:pt x="100" y="48"/>
                  </a:lnTo>
                  <a:lnTo>
                    <a:pt x="107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4" y="52"/>
                  </a:lnTo>
                  <a:lnTo>
                    <a:pt x="122" y="67"/>
                  </a:lnTo>
                  <a:lnTo>
                    <a:pt x="122" y="74"/>
                  </a:lnTo>
                  <a:lnTo>
                    <a:pt x="125" y="74"/>
                  </a:lnTo>
                  <a:lnTo>
                    <a:pt x="133" y="71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8"/>
                  </a:lnTo>
                  <a:lnTo>
                    <a:pt x="140" y="93"/>
                  </a:lnTo>
                  <a:lnTo>
                    <a:pt x="140" y="93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0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2" y="123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1" y="134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4"/>
                  </a:lnTo>
                  <a:lnTo>
                    <a:pt x="96" y="130"/>
                  </a:lnTo>
                  <a:lnTo>
                    <a:pt x="85" y="130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74" y="126"/>
                  </a:lnTo>
                  <a:lnTo>
                    <a:pt x="77" y="123"/>
                  </a:lnTo>
                  <a:lnTo>
                    <a:pt x="81" y="115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5" y="108"/>
                  </a:lnTo>
                  <a:lnTo>
                    <a:pt x="85" y="104"/>
                  </a:lnTo>
                  <a:lnTo>
                    <a:pt x="88" y="100"/>
                  </a:lnTo>
                  <a:lnTo>
                    <a:pt x="85" y="97"/>
                  </a:lnTo>
                  <a:lnTo>
                    <a:pt x="81" y="97"/>
                  </a:lnTo>
                  <a:lnTo>
                    <a:pt x="77" y="89"/>
                  </a:lnTo>
                  <a:lnTo>
                    <a:pt x="66" y="89"/>
                  </a:lnTo>
                  <a:lnTo>
                    <a:pt x="59" y="85"/>
                  </a:lnTo>
                  <a:lnTo>
                    <a:pt x="51" y="82"/>
                  </a:lnTo>
                  <a:lnTo>
                    <a:pt x="48" y="82"/>
                  </a:lnTo>
                  <a:lnTo>
                    <a:pt x="44" y="78"/>
                  </a:lnTo>
                  <a:lnTo>
                    <a:pt x="33" y="74"/>
                  </a:lnTo>
                  <a:lnTo>
                    <a:pt x="29" y="71"/>
                  </a:lnTo>
                  <a:lnTo>
                    <a:pt x="25" y="67"/>
                  </a:lnTo>
                  <a:lnTo>
                    <a:pt x="22" y="67"/>
                  </a:lnTo>
                  <a:lnTo>
                    <a:pt x="11" y="59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4" name="Freeform 187"/>
            <p:cNvSpPr/>
            <p:nvPr/>
          </p:nvSpPr>
          <p:spPr bwMode="auto">
            <a:xfrm>
              <a:off x="3111893" y="3781972"/>
              <a:ext cx="109364" cy="110650"/>
            </a:xfrm>
            <a:custGeom>
              <a:avLst/>
              <a:gdLst>
                <a:gd name="T0" fmla="*/ 11 w 85"/>
                <a:gd name="T1" fmla="*/ 0 h 86"/>
                <a:gd name="T2" fmla="*/ 22 w 85"/>
                <a:gd name="T3" fmla="*/ 0 h 86"/>
                <a:gd name="T4" fmla="*/ 29 w 85"/>
                <a:gd name="T5" fmla="*/ 8 h 86"/>
                <a:gd name="T6" fmla="*/ 37 w 85"/>
                <a:gd name="T7" fmla="*/ 12 h 86"/>
                <a:gd name="T8" fmla="*/ 40 w 85"/>
                <a:gd name="T9" fmla="*/ 19 h 86"/>
                <a:gd name="T10" fmla="*/ 44 w 85"/>
                <a:gd name="T11" fmla="*/ 15 h 86"/>
                <a:gd name="T12" fmla="*/ 55 w 85"/>
                <a:gd name="T13" fmla="*/ 23 h 86"/>
                <a:gd name="T14" fmla="*/ 63 w 85"/>
                <a:gd name="T15" fmla="*/ 26 h 86"/>
                <a:gd name="T16" fmla="*/ 66 w 85"/>
                <a:gd name="T17" fmla="*/ 30 h 86"/>
                <a:gd name="T18" fmla="*/ 74 w 85"/>
                <a:gd name="T19" fmla="*/ 38 h 86"/>
                <a:gd name="T20" fmla="*/ 81 w 85"/>
                <a:gd name="T21" fmla="*/ 45 h 86"/>
                <a:gd name="T22" fmla="*/ 77 w 85"/>
                <a:gd name="T23" fmla="*/ 52 h 86"/>
                <a:gd name="T24" fmla="*/ 81 w 85"/>
                <a:gd name="T25" fmla="*/ 60 h 86"/>
                <a:gd name="T26" fmla="*/ 85 w 85"/>
                <a:gd name="T27" fmla="*/ 64 h 86"/>
                <a:gd name="T28" fmla="*/ 85 w 85"/>
                <a:gd name="T29" fmla="*/ 64 h 86"/>
                <a:gd name="T30" fmla="*/ 81 w 85"/>
                <a:gd name="T31" fmla="*/ 71 h 86"/>
                <a:gd name="T32" fmla="*/ 77 w 85"/>
                <a:gd name="T33" fmla="*/ 75 h 86"/>
                <a:gd name="T34" fmla="*/ 74 w 85"/>
                <a:gd name="T35" fmla="*/ 78 h 86"/>
                <a:gd name="T36" fmla="*/ 66 w 85"/>
                <a:gd name="T37" fmla="*/ 82 h 86"/>
                <a:gd name="T38" fmla="*/ 63 w 85"/>
                <a:gd name="T39" fmla="*/ 82 h 86"/>
                <a:gd name="T40" fmla="*/ 63 w 85"/>
                <a:gd name="T41" fmla="*/ 86 h 86"/>
                <a:gd name="T42" fmla="*/ 55 w 85"/>
                <a:gd name="T43" fmla="*/ 86 h 86"/>
                <a:gd name="T44" fmla="*/ 52 w 85"/>
                <a:gd name="T45" fmla="*/ 86 h 86"/>
                <a:gd name="T46" fmla="*/ 44 w 85"/>
                <a:gd name="T47" fmla="*/ 86 h 86"/>
                <a:gd name="T48" fmla="*/ 37 w 85"/>
                <a:gd name="T49" fmla="*/ 86 h 86"/>
                <a:gd name="T50" fmla="*/ 37 w 85"/>
                <a:gd name="T51" fmla="*/ 82 h 86"/>
                <a:gd name="T52" fmla="*/ 33 w 85"/>
                <a:gd name="T53" fmla="*/ 82 h 86"/>
                <a:gd name="T54" fmla="*/ 29 w 85"/>
                <a:gd name="T55" fmla="*/ 78 h 86"/>
                <a:gd name="T56" fmla="*/ 18 w 85"/>
                <a:gd name="T57" fmla="*/ 78 h 86"/>
                <a:gd name="T58" fmla="*/ 11 w 85"/>
                <a:gd name="T59" fmla="*/ 75 h 86"/>
                <a:gd name="T60" fmla="*/ 3 w 85"/>
                <a:gd name="T61" fmla="*/ 67 h 86"/>
                <a:gd name="T62" fmla="*/ 0 w 85"/>
                <a:gd name="T63" fmla="*/ 56 h 86"/>
                <a:gd name="T64" fmla="*/ 3 w 85"/>
                <a:gd name="T65" fmla="*/ 56 h 86"/>
                <a:gd name="T66" fmla="*/ 3 w 85"/>
                <a:gd name="T67" fmla="*/ 52 h 86"/>
                <a:gd name="T68" fmla="*/ 3 w 85"/>
                <a:gd name="T69" fmla="*/ 41 h 86"/>
                <a:gd name="T70" fmla="*/ 3 w 85"/>
                <a:gd name="T71" fmla="*/ 34 h 86"/>
                <a:gd name="T72" fmla="*/ 3 w 85"/>
                <a:gd name="T73" fmla="*/ 26 h 86"/>
                <a:gd name="T74" fmla="*/ 7 w 85"/>
                <a:gd name="T75" fmla="*/ 19 h 86"/>
                <a:gd name="T76" fmla="*/ 7 w 85"/>
                <a:gd name="T77" fmla="*/ 15 h 86"/>
                <a:gd name="T78" fmla="*/ 7 w 85"/>
                <a:gd name="T79" fmla="*/ 8 h 86"/>
                <a:gd name="T80" fmla="*/ 11 w 85"/>
                <a:gd name="T8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86">
                  <a:moveTo>
                    <a:pt x="11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7" y="12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4"/>
                  </a:lnTo>
                  <a:lnTo>
                    <a:pt x="74" y="38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1" y="49"/>
                  </a:lnTo>
                  <a:lnTo>
                    <a:pt x="77" y="52"/>
                  </a:lnTo>
                  <a:lnTo>
                    <a:pt x="81" y="56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1" y="67"/>
                  </a:lnTo>
                  <a:lnTo>
                    <a:pt x="81" y="71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8"/>
                  </a:lnTo>
                  <a:lnTo>
                    <a:pt x="70" y="82"/>
                  </a:lnTo>
                  <a:lnTo>
                    <a:pt x="66" y="82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59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40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3" y="15"/>
                  </a:lnTo>
                  <a:lnTo>
                    <a:pt x="7" y="15"/>
                  </a:lnTo>
                  <a:lnTo>
                    <a:pt x="3" y="8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5" name="Freeform 188"/>
            <p:cNvSpPr>
              <a:spLocks noEditPoints="1"/>
            </p:cNvSpPr>
            <p:nvPr/>
          </p:nvSpPr>
          <p:spPr bwMode="auto">
            <a:xfrm>
              <a:off x="2858428" y="3615997"/>
              <a:ext cx="338384" cy="791278"/>
            </a:xfrm>
            <a:custGeom>
              <a:avLst/>
              <a:gdLst>
                <a:gd name="T0" fmla="*/ 67 w 263"/>
                <a:gd name="T1" fmla="*/ 0 h 615"/>
                <a:gd name="T2" fmla="*/ 86 w 263"/>
                <a:gd name="T3" fmla="*/ 7 h 615"/>
                <a:gd name="T4" fmla="*/ 119 w 263"/>
                <a:gd name="T5" fmla="*/ 7 h 615"/>
                <a:gd name="T6" fmla="*/ 163 w 263"/>
                <a:gd name="T7" fmla="*/ 37 h 615"/>
                <a:gd name="T8" fmla="*/ 197 w 263"/>
                <a:gd name="T9" fmla="*/ 63 h 615"/>
                <a:gd name="T10" fmla="*/ 197 w 263"/>
                <a:gd name="T11" fmla="*/ 85 h 615"/>
                <a:gd name="T12" fmla="*/ 230 w 263"/>
                <a:gd name="T13" fmla="*/ 85 h 615"/>
                <a:gd name="T14" fmla="*/ 249 w 263"/>
                <a:gd name="T15" fmla="*/ 59 h 615"/>
                <a:gd name="T16" fmla="*/ 263 w 263"/>
                <a:gd name="T17" fmla="*/ 78 h 615"/>
                <a:gd name="T18" fmla="*/ 245 w 263"/>
                <a:gd name="T19" fmla="*/ 92 h 615"/>
                <a:gd name="T20" fmla="*/ 223 w 263"/>
                <a:gd name="T21" fmla="*/ 107 h 615"/>
                <a:gd name="T22" fmla="*/ 208 w 263"/>
                <a:gd name="T23" fmla="*/ 129 h 615"/>
                <a:gd name="T24" fmla="*/ 200 w 263"/>
                <a:gd name="T25" fmla="*/ 155 h 615"/>
                <a:gd name="T26" fmla="*/ 200 w 263"/>
                <a:gd name="T27" fmla="*/ 185 h 615"/>
                <a:gd name="T28" fmla="*/ 200 w 263"/>
                <a:gd name="T29" fmla="*/ 204 h 615"/>
                <a:gd name="T30" fmla="*/ 219 w 263"/>
                <a:gd name="T31" fmla="*/ 233 h 615"/>
                <a:gd name="T32" fmla="*/ 234 w 263"/>
                <a:gd name="T33" fmla="*/ 248 h 615"/>
                <a:gd name="T34" fmla="*/ 226 w 263"/>
                <a:gd name="T35" fmla="*/ 270 h 615"/>
                <a:gd name="T36" fmla="*/ 178 w 263"/>
                <a:gd name="T37" fmla="*/ 285 h 615"/>
                <a:gd name="T38" fmla="*/ 152 w 263"/>
                <a:gd name="T39" fmla="*/ 282 h 615"/>
                <a:gd name="T40" fmla="*/ 156 w 263"/>
                <a:gd name="T41" fmla="*/ 300 h 615"/>
                <a:gd name="T42" fmla="*/ 156 w 263"/>
                <a:gd name="T43" fmla="*/ 315 h 615"/>
                <a:gd name="T44" fmla="*/ 137 w 263"/>
                <a:gd name="T45" fmla="*/ 330 h 615"/>
                <a:gd name="T46" fmla="*/ 112 w 263"/>
                <a:gd name="T47" fmla="*/ 326 h 615"/>
                <a:gd name="T48" fmla="*/ 126 w 263"/>
                <a:gd name="T49" fmla="*/ 348 h 615"/>
                <a:gd name="T50" fmla="*/ 130 w 263"/>
                <a:gd name="T51" fmla="*/ 348 h 615"/>
                <a:gd name="T52" fmla="*/ 141 w 263"/>
                <a:gd name="T53" fmla="*/ 359 h 615"/>
                <a:gd name="T54" fmla="*/ 123 w 263"/>
                <a:gd name="T55" fmla="*/ 356 h 615"/>
                <a:gd name="T56" fmla="*/ 119 w 263"/>
                <a:gd name="T57" fmla="*/ 371 h 615"/>
                <a:gd name="T58" fmla="*/ 119 w 263"/>
                <a:gd name="T59" fmla="*/ 389 h 615"/>
                <a:gd name="T60" fmla="*/ 119 w 263"/>
                <a:gd name="T61" fmla="*/ 404 h 615"/>
                <a:gd name="T62" fmla="*/ 97 w 263"/>
                <a:gd name="T63" fmla="*/ 415 h 615"/>
                <a:gd name="T64" fmla="*/ 93 w 263"/>
                <a:gd name="T65" fmla="*/ 434 h 615"/>
                <a:gd name="T66" fmla="*/ 123 w 263"/>
                <a:gd name="T67" fmla="*/ 449 h 615"/>
                <a:gd name="T68" fmla="*/ 126 w 263"/>
                <a:gd name="T69" fmla="*/ 463 h 615"/>
                <a:gd name="T70" fmla="*/ 115 w 263"/>
                <a:gd name="T71" fmla="*/ 478 h 615"/>
                <a:gd name="T72" fmla="*/ 104 w 263"/>
                <a:gd name="T73" fmla="*/ 493 h 615"/>
                <a:gd name="T74" fmla="*/ 93 w 263"/>
                <a:gd name="T75" fmla="*/ 504 h 615"/>
                <a:gd name="T76" fmla="*/ 89 w 263"/>
                <a:gd name="T77" fmla="*/ 526 h 615"/>
                <a:gd name="T78" fmla="*/ 97 w 263"/>
                <a:gd name="T79" fmla="*/ 545 h 615"/>
                <a:gd name="T80" fmla="*/ 97 w 263"/>
                <a:gd name="T81" fmla="*/ 552 h 615"/>
                <a:gd name="T82" fmla="*/ 45 w 263"/>
                <a:gd name="T83" fmla="*/ 538 h 615"/>
                <a:gd name="T84" fmla="*/ 19 w 263"/>
                <a:gd name="T85" fmla="*/ 515 h 615"/>
                <a:gd name="T86" fmla="*/ 30 w 263"/>
                <a:gd name="T87" fmla="*/ 460 h 615"/>
                <a:gd name="T88" fmla="*/ 26 w 263"/>
                <a:gd name="T89" fmla="*/ 423 h 615"/>
                <a:gd name="T90" fmla="*/ 15 w 263"/>
                <a:gd name="T91" fmla="*/ 400 h 615"/>
                <a:gd name="T92" fmla="*/ 15 w 263"/>
                <a:gd name="T93" fmla="*/ 382 h 615"/>
                <a:gd name="T94" fmla="*/ 12 w 263"/>
                <a:gd name="T95" fmla="*/ 345 h 615"/>
                <a:gd name="T96" fmla="*/ 12 w 263"/>
                <a:gd name="T97" fmla="*/ 293 h 615"/>
                <a:gd name="T98" fmla="*/ 15 w 263"/>
                <a:gd name="T99" fmla="*/ 241 h 615"/>
                <a:gd name="T100" fmla="*/ 19 w 263"/>
                <a:gd name="T101" fmla="*/ 204 h 615"/>
                <a:gd name="T102" fmla="*/ 0 w 263"/>
                <a:gd name="T103" fmla="*/ 155 h 615"/>
                <a:gd name="T104" fmla="*/ 8 w 263"/>
                <a:gd name="T105" fmla="*/ 115 h 615"/>
                <a:gd name="T106" fmla="*/ 26 w 263"/>
                <a:gd name="T107" fmla="*/ 78 h 615"/>
                <a:gd name="T108" fmla="*/ 23 w 263"/>
                <a:gd name="T109" fmla="*/ 52 h 615"/>
                <a:gd name="T110" fmla="*/ 178 w 263"/>
                <a:gd name="T111" fmla="*/ 608 h 615"/>
                <a:gd name="T112" fmla="*/ 178 w 263"/>
                <a:gd name="T113" fmla="*/ 608 h 615"/>
                <a:gd name="T114" fmla="*/ 108 w 263"/>
                <a:gd name="T115" fmla="*/ 575 h 615"/>
                <a:gd name="T116" fmla="*/ 119 w 263"/>
                <a:gd name="T117" fmla="*/ 586 h 615"/>
                <a:gd name="T118" fmla="*/ 156 w 263"/>
                <a:gd name="T119" fmla="*/ 604 h 615"/>
                <a:gd name="T120" fmla="*/ 156 w 263"/>
                <a:gd name="T121" fmla="*/ 612 h 615"/>
                <a:gd name="T122" fmla="*/ 119 w 263"/>
                <a:gd name="T123" fmla="*/ 612 h 615"/>
                <a:gd name="T124" fmla="*/ 123 w 263"/>
                <a:gd name="T125" fmla="*/ 60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3" h="615">
                  <a:moveTo>
                    <a:pt x="41" y="14"/>
                  </a:moveTo>
                  <a:lnTo>
                    <a:pt x="45" y="11"/>
                  </a:lnTo>
                  <a:lnTo>
                    <a:pt x="45" y="7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9" y="7"/>
                  </a:lnTo>
                  <a:lnTo>
                    <a:pt x="89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9" y="7"/>
                  </a:lnTo>
                  <a:lnTo>
                    <a:pt x="123" y="14"/>
                  </a:lnTo>
                  <a:lnTo>
                    <a:pt x="134" y="22"/>
                  </a:lnTo>
                  <a:lnTo>
                    <a:pt x="137" y="22"/>
                  </a:lnTo>
                  <a:lnTo>
                    <a:pt x="141" y="26"/>
                  </a:lnTo>
                  <a:lnTo>
                    <a:pt x="145" y="29"/>
                  </a:lnTo>
                  <a:lnTo>
                    <a:pt x="156" y="33"/>
                  </a:lnTo>
                  <a:lnTo>
                    <a:pt x="160" y="37"/>
                  </a:lnTo>
                  <a:lnTo>
                    <a:pt x="163" y="37"/>
                  </a:lnTo>
                  <a:lnTo>
                    <a:pt x="171" y="40"/>
                  </a:lnTo>
                  <a:lnTo>
                    <a:pt x="178" y="44"/>
                  </a:lnTo>
                  <a:lnTo>
                    <a:pt x="189" y="44"/>
                  </a:lnTo>
                  <a:lnTo>
                    <a:pt x="193" y="52"/>
                  </a:lnTo>
                  <a:lnTo>
                    <a:pt x="197" y="52"/>
                  </a:lnTo>
                  <a:lnTo>
                    <a:pt x="200" y="55"/>
                  </a:lnTo>
                  <a:lnTo>
                    <a:pt x="197" y="59"/>
                  </a:lnTo>
                  <a:lnTo>
                    <a:pt x="197" y="63"/>
                  </a:lnTo>
                  <a:lnTo>
                    <a:pt x="193" y="66"/>
                  </a:lnTo>
                  <a:lnTo>
                    <a:pt x="189" y="66"/>
                  </a:lnTo>
                  <a:lnTo>
                    <a:pt x="193" y="70"/>
                  </a:lnTo>
                  <a:lnTo>
                    <a:pt x="189" y="78"/>
                  </a:lnTo>
                  <a:lnTo>
                    <a:pt x="186" y="81"/>
                  </a:lnTo>
                  <a:lnTo>
                    <a:pt x="182" y="85"/>
                  </a:lnTo>
                  <a:lnTo>
                    <a:pt x="186" y="85"/>
                  </a:lnTo>
                  <a:lnTo>
                    <a:pt x="197" y="85"/>
                  </a:lnTo>
                  <a:lnTo>
                    <a:pt x="208" y="85"/>
                  </a:lnTo>
                  <a:lnTo>
                    <a:pt x="215" y="89"/>
                  </a:lnTo>
                  <a:lnTo>
                    <a:pt x="219" y="89"/>
                  </a:lnTo>
                  <a:lnTo>
                    <a:pt x="219" y="89"/>
                  </a:lnTo>
                  <a:lnTo>
                    <a:pt x="223" y="89"/>
                  </a:lnTo>
                  <a:lnTo>
                    <a:pt x="226" y="85"/>
                  </a:lnTo>
                  <a:lnTo>
                    <a:pt x="226" y="85"/>
                  </a:lnTo>
                  <a:lnTo>
                    <a:pt x="230" y="85"/>
                  </a:lnTo>
                  <a:lnTo>
                    <a:pt x="234" y="81"/>
                  </a:lnTo>
                  <a:lnTo>
                    <a:pt x="234" y="78"/>
                  </a:lnTo>
                  <a:lnTo>
                    <a:pt x="241" y="74"/>
                  </a:lnTo>
                  <a:lnTo>
                    <a:pt x="245" y="70"/>
                  </a:lnTo>
                  <a:lnTo>
                    <a:pt x="245" y="66"/>
                  </a:lnTo>
                  <a:lnTo>
                    <a:pt x="249" y="66"/>
                  </a:lnTo>
                  <a:lnTo>
                    <a:pt x="249" y="59"/>
                  </a:lnTo>
                  <a:lnTo>
                    <a:pt x="249" y="59"/>
                  </a:lnTo>
                  <a:lnTo>
                    <a:pt x="249" y="55"/>
                  </a:lnTo>
                  <a:lnTo>
                    <a:pt x="252" y="52"/>
                  </a:lnTo>
                  <a:lnTo>
                    <a:pt x="260" y="52"/>
                  </a:lnTo>
                  <a:lnTo>
                    <a:pt x="260" y="55"/>
                  </a:lnTo>
                  <a:lnTo>
                    <a:pt x="263" y="63"/>
                  </a:lnTo>
                  <a:lnTo>
                    <a:pt x="263" y="66"/>
                  </a:lnTo>
                  <a:lnTo>
                    <a:pt x="263" y="74"/>
                  </a:lnTo>
                  <a:lnTo>
                    <a:pt x="263" y="78"/>
                  </a:lnTo>
                  <a:lnTo>
                    <a:pt x="263" y="81"/>
                  </a:lnTo>
                  <a:lnTo>
                    <a:pt x="260" y="81"/>
                  </a:lnTo>
                  <a:lnTo>
                    <a:pt x="256" y="81"/>
                  </a:lnTo>
                  <a:lnTo>
                    <a:pt x="256" y="85"/>
                  </a:lnTo>
                  <a:lnTo>
                    <a:pt x="252" y="85"/>
                  </a:lnTo>
                  <a:lnTo>
                    <a:pt x="252" y="85"/>
                  </a:lnTo>
                  <a:lnTo>
                    <a:pt x="245" y="89"/>
                  </a:lnTo>
                  <a:lnTo>
                    <a:pt x="245" y="92"/>
                  </a:lnTo>
                  <a:lnTo>
                    <a:pt x="241" y="92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3" y="107"/>
                  </a:lnTo>
                  <a:lnTo>
                    <a:pt x="223" y="107"/>
                  </a:lnTo>
                  <a:lnTo>
                    <a:pt x="223" y="111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2" y="122"/>
                  </a:lnTo>
                  <a:lnTo>
                    <a:pt x="212" y="126"/>
                  </a:lnTo>
                  <a:lnTo>
                    <a:pt x="212" y="129"/>
                  </a:lnTo>
                  <a:lnTo>
                    <a:pt x="208" y="129"/>
                  </a:lnTo>
                  <a:lnTo>
                    <a:pt x="208" y="133"/>
                  </a:lnTo>
                  <a:lnTo>
                    <a:pt x="204" y="137"/>
                  </a:lnTo>
                  <a:lnTo>
                    <a:pt x="200" y="137"/>
                  </a:lnTo>
                  <a:lnTo>
                    <a:pt x="204" y="144"/>
                  </a:lnTo>
                  <a:lnTo>
                    <a:pt x="200" y="144"/>
                  </a:lnTo>
                  <a:lnTo>
                    <a:pt x="204" y="148"/>
                  </a:lnTo>
                  <a:lnTo>
                    <a:pt x="204" y="155"/>
                  </a:lnTo>
                  <a:lnTo>
                    <a:pt x="200" y="155"/>
                  </a:lnTo>
                  <a:lnTo>
                    <a:pt x="200" y="159"/>
                  </a:lnTo>
                  <a:lnTo>
                    <a:pt x="200" y="163"/>
                  </a:lnTo>
                  <a:lnTo>
                    <a:pt x="200" y="167"/>
                  </a:lnTo>
                  <a:lnTo>
                    <a:pt x="200" y="170"/>
                  </a:lnTo>
                  <a:lnTo>
                    <a:pt x="200" y="174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93"/>
                  </a:lnTo>
                  <a:lnTo>
                    <a:pt x="197" y="196"/>
                  </a:lnTo>
                  <a:lnTo>
                    <a:pt x="197" y="200"/>
                  </a:lnTo>
                  <a:lnTo>
                    <a:pt x="200" y="200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200" y="207"/>
                  </a:lnTo>
                  <a:lnTo>
                    <a:pt x="208" y="211"/>
                  </a:lnTo>
                  <a:lnTo>
                    <a:pt x="215" y="215"/>
                  </a:lnTo>
                  <a:lnTo>
                    <a:pt x="223" y="219"/>
                  </a:lnTo>
                  <a:lnTo>
                    <a:pt x="226" y="222"/>
                  </a:lnTo>
                  <a:lnTo>
                    <a:pt x="226" y="226"/>
                  </a:lnTo>
                  <a:lnTo>
                    <a:pt x="219" y="233"/>
                  </a:lnTo>
                  <a:lnTo>
                    <a:pt x="219" y="233"/>
                  </a:lnTo>
                  <a:lnTo>
                    <a:pt x="223" y="241"/>
                  </a:lnTo>
                  <a:lnTo>
                    <a:pt x="226" y="241"/>
                  </a:lnTo>
                  <a:lnTo>
                    <a:pt x="230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8"/>
                  </a:lnTo>
                  <a:lnTo>
                    <a:pt x="234" y="252"/>
                  </a:lnTo>
                  <a:lnTo>
                    <a:pt x="230" y="256"/>
                  </a:lnTo>
                  <a:lnTo>
                    <a:pt x="230" y="259"/>
                  </a:lnTo>
                  <a:lnTo>
                    <a:pt x="226" y="263"/>
                  </a:lnTo>
                  <a:lnTo>
                    <a:pt x="226" y="259"/>
                  </a:lnTo>
                  <a:lnTo>
                    <a:pt x="226" y="263"/>
                  </a:lnTo>
                  <a:lnTo>
                    <a:pt x="226" y="267"/>
                  </a:lnTo>
                  <a:lnTo>
                    <a:pt x="226" y="270"/>
                  </a:lnTo>
                  <a:lnTo>
                    <a:pt x="223" y="274"/>
                  </a:lnTo>
                  <a:lnTo>
                    <a:pt x="215" y="278"/>
                  </a:lnTo>
                  <a:lnTo>
                    <a:pt x="208" y="282"/>
                  </a:lnTo>
                  <a:lnTo>
                    <a:pt x="208" y="278"/>
                  </a:lnTo>
                  <a:lnTo>
                    <a:pt x="208" y="282"/>
                  </a:lnTo>
                  <a:lnTo>
                    <a:pt x="197" y="285"/>
                  </a:lnTo>
                  <a:lnTo>
                    <a:pt x="186" y="285"/>
                  </a:lnTo>
                  <a:lnTo>
                    <a:pt x="178" y="285"/>
                  </a:lnTo>
                  <a:lnTo>
                    <a:pt x="175" y="285"/>
                  </a:lnTo>
                  <a:lnTo>
                    <a:pt x="167" y="289"/>
                  </a:lnTo>
                  <a:lnTo>
                    <a:pt x="163" y="289"/>
                  </a:lnTo>
                  <a:lnTo>
                    <a:pt x="160" y="285"/>
                  </a:lnTo>
                  <a:lnTo>
                    <a:pt x="156" y="285"/>
                  </a:lnTo>
                  <a:lnTo>
                    <a:pt x="152" y="285"/>
                  </a:lnTo>
                  <a:lnTo>
                    <a:pt x="152" y="282"/>
                  </a:lnTo>
                  <a:lnTo>
                    <a:pt x="152" y="282"/>
                  </a:lnTo>
                  <a:lnTo>
                    <a:pt x="152" y="285"/>
                  </a:lnTo>
                  <a:lnTo>
                    <a:pt x="152" y="285"/>
                  </a:lnTo>
                  <a:lnTo>
                    <a:pt x="152" y="293"/>
                  </a:lnTo>
                  <a:lnTo>
                    <a:pt x="152" y="293"/>
                  </a:lnTo>
                  <a:lnTo>
                    <a:pt x="152" y="296"/>
                  </a:lnTo>
                  <a:lnTo>
                    <a:pt x="156" y="296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2" y="304"/>
                  </a:lnTo>
                  <a:lnTo>
                    <a:pt x="152" y="308"/>
                  </a:lnTo>
                  <a:lnTo>
                    <a:pt x="152" y="308"/>
                  </a:lnTo>
                  <a:lnTo>
                    <a:pt x="152" y="311"/>
                  </a:lnTo>
                  <a:lnTo>
                    <a:pt x="152" y="315"/>
                  </a:lnTo>
                  <a:lnTo>
                    <a:pt x="156" y="315"/>
                  </a:lnTo>
                  <a:lnTo>
                    <a:pt x="156" y="319"/>
                  </a:lnTo>
                  <a:lnTo>
                    <a:pt x="156" y="319"/>
                  </a:lnTo>
                  <a:lnTo>
                    <a:pt x="156" y="322"/>
                  </a:lnTo>
                  <a:lnTo>
                    <a:pt x="156" y="322"/>
                  </a:lnTo>
                  <a:lnTo>
                    <a:pt x="152" y="326"/>
                  </a:lnTo>
                  <a:lnTo>
                    <a:pt x="152" y="326"/>
                  </a:lnTo>
                  <a:lnTo>
                    <a:pt x="145" y="330"/>
                  </a:lnTo>
                  <a:lnTo>
                    <a:pt x="137" y="330"/>
                  </a:lnTo>
                  <a:lnTo>
                    <a:pt x="130" y="330"/>
                  </a:lnTo>
                  <a:lnTo>
                    <a:pt x="126" y="326"/>
                  </a:lnTo>
                  <a:lnTo>
                    <a:pt x="119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2" y="326"/>
                  </a:lnTo>
                  <a:lnTo>
                    <a:pt x="112" y="330"/>
                  </a:lnTo>
                  <a:lnTo>
                    <a:pt x="115" y="334"/>
                  </a:lnTo>
                  <a:lnTo>
                    <a:pt x="115" y="337"/>
                  </a:lnTo>
                  <a:lnTo>
                    <a:pt x="115" y="345"/>
                  </a:lnTo>
                  <a:lnTo>
                    <a:pt x="115" y="348"/>
                  </a:lnTo>
                  <a:lnTo>
                    <a:pt x="119" y="348"/>
                  </a:lnTo>
                  <a:lnTo>
                    <a:pt x="126" y="348"/>
                  </a:lnTo>
                  <a:lnTo>
                    <a:pt x="126" y="348"/>
                  </a:lnTo>
                  <a:lnTo>
                    <a:pt x="126" y="352"/>
                  </a:lnTo>
                  <a:lnTo>
                    <a:pt x="123" y="352"/>
                  </a:lnTo>
                  <a:lnTo>
                    <a:pt x="126" y="352"/>
                  </a:lnTo>
                  <a:lnTo>
                    <a:pt x="130" y="352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26" y="348"/>
                  </a:lnTo>
                  <a:lnTo>
                    <a:pt x="130" y="348"/>
                  </a:lnTo>
                  <a:lnTo>
                    <a:pt x="130" y="348"/>
                  </a:lnTo>
                  <a:lnTo>
                    <a:pt x="134" y="345"/>
                  </a:lnTo>
                  <a:lnTo>
                    <a:pt x="137" y="345"/>
                  </a:lnTo>
                  <a:lnTo>
                    <a:pt x="141" y="348"/>
                  </a:lnTo>
                  <a:lnTo>
                    <a:pt x="137" y="352"/>
                  </a:lnTo>
                  <a:lnTo>
                    <a:pt x="137" y="352"/>
                  </a:lnTo>
                  <a:lnTo>
                    <a:pt x="141" y="356"/>
                  </a:lnTo>
                  <a:lnTo>
                    <a:pt x="141" y="359"/>
                  </a:lnTo>
                  <a:lnTo>
                    <a:pt x="141" y="359"/>
                  </a:lnTo>
                  <a:lnTo>
                    <a:pt x="134" y="363"/>
                  </a:lnTo>
                  <a:lnTo>
                    <a:pt x="130" y="363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26" y="356"/>
                  </a:lnTo>
                  <a:lnTo>
                    <a:pt x="123" y="356"/>
                  </a:lnTo>
                  <a:lnTo>
                    <a:pt x="119" y="359"/>
                  </a:lnTo>
                  <a:lnTo>
                    <a:pt x="119" y="359"/>
                  </a:lnTo>
                  <a:lnTo>
                    <a:pt x="119" y="363"/>
                  </a:lnTo>
                  <a:lnTo>
                    <a:pt x="123" y="363"/>
                  </a:lnTo>
                  <a:lnTo>
                    <a:pt x="130" y="363"/>
                  </a:lnTo>
                  <a:lnTo>
                    <a:pt x="130" y="367"/>
                  </a:lnTo>
                  <a:lnTo>
                    <a:pt x="126" y="371"/>
                  </a:lnTo>
                  <a:lnTo>
                    <a:pt x="119" y="371"/>
                  </a:lnTo>
                  <a:lnTo>
                    <a:pt x="119" y="374"/>
                  </a:lnTo>
                  <a:lnTo>
                    <a:pt x="119" y="374"/>
                  </a:lnTo>
                  <a:lnTo>
                    <a:pt x="119" y="378"/>
                  </a:lnTo>
                  <a:lnTo>
                    <a:pt x="115" y="378"/>
                  </a:lnTo>
                  <a:lnTo>
                    <a:pt x="115" y="382"/>
                  </a:lnTo>
                  <a:lnTo>
                    <a:pt x="119" y="385"/>
                  </a:lnTo>
                  <a:lnTo>
                    <a:pt x="119" y="385"/>
                  </a:lnTo>
                  <a:lnTo>
                    <a:pt x="119" y="389"/>
                  </a:lnTo>
                  <a:lnTo>
                    <a:pt x="123" y="393"/>
                  </a:lnTo>
                  <a:lnTo>
                    <a:pt x="123" y="393"/>
                  </a:lnTo>
                  <a:lnTo>
                    <a:pt x="119" y="397"/>
                  </a:lnTo>
                  <a:lnTo>
                    <a:pt x="119" y="397"/>
                  </a:lnTo>
                  <a:lnTo>
                    <a:pt x="115" y="400"/>
                  </a:lnTo>
                  <a:lnTo>
                    <a:pt x="115" y="400"/>
                  </a:lnTo>
                  <a:lnTo>
                    <a:pt x="115" y="404"/>
                  </a:lnTo>
                  <a:lnTo>
                    <a:pt x="119" y="404"/>
                  </a:lnTo>
                  <a:lnTo>
                    <a:pt x="119" y="404"/>
                  </a:lnTo>
                  <a:lnTo>
                    <a:pt x="119" y="408"/>
                  </a:lnTo>
                  <a:lnTo>
                    <a:pt x="115" y="408"/>
                  </a:lnTo>
                  <a:lnTo>
                    <a:pt x="112" y="408"/>
                  </a:lnTo>
                  <a:lnTo>
                    <a:pt x="108" y="408"/>
                  </a:lnTo>
                  <a:lnTo>
                    <a:pt x="104" y="411"/>
                  </a:lnTo>
                  <a:lnTo>
                    <a:pt x="100" y="411"/>
                  </a:lnTo>
                  <a:lnTo>
                    <a:pt x="97" y="415"/>
                  </a:lnTo>
                  <a:lnTo>
                    <a:pt x="93" y="415"/>
                  </a:lnTo>
                  <a:lnTo>
                    <a:pt x="93" y="419"/>
                  </a:lnTo>
                  <a:lnTo>
                    <a:pt x="93" y="419"/>
                  </a:lnTo>
                  <a:lnTo>
                    <a:pt x="89" y="423"/>
                  </a:lnTo>
                  <a:lnTo>
                    <a:pt x="89" y="426"/>
                  </a:lnTo>
                  <a:lnTo>
                    <a:pt x="89" y="426"/>
                  </a:lnTo>
                  <a:lnTo>
                    <a:pt x="89" y="430"/>
                  </a:lnTo>
                  <a:lnTo>
                    <a:pt x="93" y="434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41"/>
                  </a:lnTo>
                  <a:lnTo>
                    <a:pt x="112" y="449"/>
                  </a:lnTo>
                  <a:lnTo>
                    <a:pt x="115" y="449"/>
                  </a:lnTo>
                  <a:lnTo>
                    <a:pt x="119" y="449"/>
                  </a:lnTo>
                  <a:lnTo>
                    <a:pt x="119" y="445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52"/>
                  </a:lnTo>
                  <a:lnTo>
                    <a:pt x="123" y="456"/>
                  </a:lnTo>
                  <a:lnTo>
                    <a:pt x="123" y="456"/>
                  </a:lnTo>
                  <a:lnTo>
                    <a:pt x="123" y="460"/>
                  </a:lnTo>
                  <a:lnTo>
                    <a:pt x="123" y="460"/>
                  </a:lnTo>
                  <a:lnTo>
                    <a:pt x="126" y="463"/>
                  </a:lnTo>
                  <a:lnTo>
                    <a:pt x="123" y="463"/>
                  </a:lnTo>
                  <a:lnTo>
                    <a:pt x="123" y="467"/>
                  </a:lnTo>
                  <a:lnTo>
                    <a:pt x="126" y="467"/>
                  </a:lnTo>
                  <a:lnTo>
                    <a:pt x="123" y="471"/>
                  </a:lnTo>
                  <a:lnTo>
                    <a:pt x="119" y="471"/>
                  </a:lnTo>
                  <a:lnTo>
                    <a:pt x="119" y="474"/>
                  </a:lnTo>
                  <a:lnTo>
                    <a:pt x="119" y="474"/>
                  </a:lnTo>
                  <a:lnTo>
                    <a:pt x="115" y="478"/>
                  </a:lnTo>
                  <a:lnTo>
                    <a:pt x="115" y="478"/>
                  </a:lnTo>
                  <a:lnTo>
                    <a:pt x="112" y="482"/>
                  </a:lnTo>
                  <a:lnTo>
                    <a:pt x="108" y="482"/>
                  </a:lnTo>
                  <a:lnTo>
                    <a:pt x="108" y="486"/>
                  </a:lnTo>
                  <a:lnTo>
                    <a:pt x="104" y="489"/>
                  </a:lnTo>
                  <a:lnTo>
                    <a:pt x="100" y="493"/>
                  </a:lnTo>
                  <a:lnTo>
                    <a:pt x="100" y="493"/>
                  </a:lnTo>
                  <a:lnTo>
                    <a:pt x="104" y="493"/>
                  </a:lnTo>
                  <a:lnTo>
                    <a:pt x="104" y="493"/>
                  </a:lnTo>
                  <a:lnTo>
                    <a:pt x="108" y="497"/>
                  </a:lnTo>
                  <a:lnTo>
                    <a:pt x="104" y="500"/>
                  </a:lnTo>
                  <a:lnTo>
                    <a:pt x="104" y="504"/>
                  </a:lnTo>
                  <a:lnTo>
                    <a:pt x="100" y="508"/>
                  </a:lnTo>
                  <a:lnTo>
                    <a:pt x="97" y="508"/>
                  </a:lnTo>
                  <a:lnTo>
                    <a:pt x="97" y="508"/>
                  </a:lnTo>
                  <a:lnTo>
                    <a:pt x="93" y="504"/>
                  </a:lnTo>
                  <a:lnTo>
                    <a:pt x="93" y="504"/>
                  </a:lnTo>
                  <a:lnTo>
                    <a:pt x="93" y="508"/>
                  </a:lnTo>
                  <a:lnTo>
                    <a:pt x="93" y="508"/>
                  </a:lnTo>
                  <a:lnTo>
                    <a:pt x="93" y="512"/>
                  </a:lnTo>
                  <a:lnTo>
                    <a:pt x="93" y="512"/>
                  </a:lnTo>
                  <a:lnTo>
                    <a:pt x="89" y="515"/>
                  </a:lnTo>
                  <a:lnTo>
                    <a:pt x="86" y="519"/>
                  </a:lnTo>
                  <a:lnTo>
                    <a:pt x="89" y="526"/>
                  </a:lnTo>
                  <a:lnTo>
                    <a:pt x="89" y="530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41"/>
                  </a:lnTo>
                  <a:lnTo>
                    <a:pt x="93" y="541"/>
                  </a:lnTo>
                  <a:lnTo>
                    <a:pt x="93" y="545"/>
                  </a:lnTo>
                  <a:lnTo>
                    <a:pt x="97" y="545"/>
                  </a:lnTo>
                  <a:lnTo>
                    <a:pt x="97" y="545"/>
                  </a:lnTo>
                  <a:lnTo>
                    <a:pt x="100" y="549"/>
                  </a:lnTo>
                  <a:lnTo>
                    <a:pt x="104" y="552"/>
                  </a:lnTo>
                  <a:lnTo>
                    <a:pt x="108" y="552"/>
                  </a:lnTo>
                  <a:lnTo>
                    <a:pt x="108" y="556"/>
                  </a:lnTo>
                  <a:lnTo>
                    <a:pt x="108" y="556"/>
                  </a:lnTo>
                  <a:lnTo>
                    <a:pt x="104" y="556"/>
                  </a:lnTo>
                  <a:lnTo>
                    <a:pt x="97" y="552"/>
                  </a:lnTo>
                  <a:lnTo>
                    <a:pt x="93" y="552"/>
                  </a:lnTo>
                  <a:lnTo>
                    <a:pt x="93" y="549"/>
                  </a:lnTo>
                  <a:lnTo>
                    <a:pt x="71" y="549"/>
                  </a:lnTo>
                  <a:lnTo>
                    <a:pt x="60" y="552"/>
                  </a:lnTo>
                  <a:lnTo>
                    <a:pt x="56" y="549"/>
                  </a:lnTo>
                  <a:lnTo>
                    <a:pt x="49" y="549"/>
                  </a:lnTo>
                  <a:lnTo>
                    <a:pt x="49" y="545"/>
                  </a:lnTo>
                  <a:lnTo>
                    <a:pt x="45" y="538"/>
                  </a:lnTo>
                  <a:lnTo>
                    <a:pt x="41" y="534"/>
                  </a:lnTo>
                  <a:lnTo>
                    <a:pt x="41" y="526"/>
                  </a:lnTo>
                  <a:lnTo>
                    <a:pt x="41" y="523"/>
                  </a:lnTo>
                  <a:lnTo>
                    <a:pt x="38" y="523"/>
                  </a:lnTo>
                  <a:lnTo>
                    <a:pt x="34" y="526"/>
                  </a:lnTo>
                  <a:lnTo>
                    <a:pt x="30" y="526"/>
                  </a:lnTo>
                  <a:lnTo>
                    <a:pt x="26" y="526"/>
                  </a:lnTo>
                  <a:lnTo>
                    <a:pt x="19" y="515"/>
                  </a:lnTo>
                  <a:lnTo>
                    <a:pt x="19" y="512"/>
                  </a:lnTo>
                  <a:lnTo>
                    <a:pt x="19" y="497"/>
                  </a:lnTo>
                  <a:lnTo>
                    <a:pt x="23" y="493"/>
                  </a:lnTo>
                  <a:lnTo>
                    <a:pt x="30" y="486"/>
                  </a:lnTo>
                  <a:lnTo>
                    <a:pt x="30" y="478"/>
                  </a:lnTo>
                  <a:lnTo>
                    <a:pt x="30" y="471"/>
                  </a:lnTo>
                  <a:lnTo>
                    <a:pt x="26" y="467"/>
                  </a:lnTo>
                  <a:lnTo>
                    <a:pt x="30" y="460"/>
                  </a:lnTo>
                  <a:lnTo>
                    <a:pt x="30" y="456"/>
                  </a:lnTo>
                  <a:lnTo>
                    <a:pt x="30" y="449"/>
                  </a:lnTo>
                  <a:lnTo>
                    <a:pt x="30" y="445"/>
                  </a:lnTo>
                  <a:lnTo>
                    <a:pt x="30" y="441"/>
                  </a:lnTo>
                  <a:lnTo>
                    <a:pt x="30" y="437"/>
                  </a:lnTo>
                  <a:lnTo>
                    <a:pt x="30" y="426"/>
                  </a:lnTo>
                  <a:lnTo>
                    <a:pt x="26" y="423"/>
                  </a:lnTo>
                  <a:lnTo>
                    <a:pt x="26" y="423"/>
                  </a:lnTo>
                  <a:lnTo>
                    <a:pt x="30" y="419"/>
                  </a:lnTo>
                  <a:lnTo>
                    <a:pt x="30" y="415"/>
                  </a:lnTo>
                  <a:lnTo>
                    <a:pt x="26" y="408"/>
                  </a:lnTo>
                  <a:lnTo>
                    <a:pt x="23" y="404"/>
                  </a:lnTo>
                  <a:lnTo>
                    <a:pt x="19" y="404"/>
                  </a:lnTo>
                  <a:lnTo>
                    <a:pt x="19" y="408"/>
                  </a:lnTo>
                  <a:lnTo>
                    <a:pt x="15" y="404"/>
                  </a:lnTo>
                  <a:lnTo>
                    <a:pt x="15" y="400"/>
                  </a:lnTo>
                  <a:lnTo>
                    <a:pt x="23" y="400"/>
                  </a:lnTo>
                  <a:lnTo>
                    <a:pt x="26" y="397"/>
                  </a:lnTo>
                  <a:lnTo>
                    <a:pt x="26" y="393"/>
                  </a:lnTo>
                  <a:lnTo>
                    <a:pt x="26" y="393"/>
                  </a:lnTo>
                  <a:lnTo>
                    <a:pt x="23" y="397"/>
                  </a:lnTo>
                  <a:lnTo>
                    <a:pt x="19" y="397"/>
                  </a:lnTo>
                  <a:lnTo>
                    <a:pt x="19" y="389"/>
                  </a:lnTo>
                  <a:lnTo>
                    <a:pt x="15" y="382"/>
                  </a:lnTo>
                  <a:lnTo>
                    <a:pt x="15" y="378"/>
                  </a:lnTo>
                  <a:lnTo>
                    <a:pt x="15" y="374"/>
                  </a:lnTo>
                  <a:lnTo>
                    <a:pt x="12" y="371"/>
                  </a:lnTo>
                  <a:lnTo>
                    <a:pt x="8" y="367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2" y="348"/>
                  </a:lnTo>
                  <a:lnTo>
                    <a:pt x="12" y="345"/>
                  </a:lnTo>
                  <a:lnTo>
                    <a:pt x="8" y="345"/>
                  </a:lnTo>
                  <a:lnTo>
                    <a:pt x="8" y="337"/>
                  </a:lnTo>
                  <a:lnTo>
                    <a:pt x="4" y="330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4" y="308"/>
                  </a:lnTo>
                  <a:lnTo>
                    <a:pt x="8" y="300"/>
                  </a:lnTo>
                  <a:lnTo>
                    <a:pt x="12" y="293"/>
                  </a:lnTo>
                  <a:lnTo>
                    <a:pt x="15" y="289"/>
                  </a:lnTo>
                  <a:lnTo>
                    <a:pt x="15" y="289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8" y="259"/>
                  </a:lnTo>
                  <a:lnTo>
                    <a:pt x="8" y="248"/>
                  </a:lnTo>
                  <a:lnTo>
                    <a:pt x="12" y="244"/>
                  </a:lnTo>
                  <a:lnTo>
                    <a:pt x="15" y="241"/>
                  </a:lnTo>
                  <a:lnTo>
                    <a:pt x="15" y="233"/>
                  </a:lnTo>
                  <a:lnTo>
                    <a:pt x="12" y="230"/>
                  </a:lnTo>
                  <a:lnTo>
                    <a:pt x="8" y="226"/>
                  </a:lnTo>
                  <a:lnTo>
                    <a:pt x="12" y="222"/>
                  </a:lnTo>
                  <a:lnTo>
                    <a:pt x="12" y="219"/>
                  </a:lnTo>
                  <a:lnTo>
                    <a:pt x="15" y="211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2" y="181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0" y="155"/>
                  </a:lnTo>
                  <a:lnTo>
                    <a:pt x="0" y="152"/>
                  </a:lnTo>
                  <a:lnTo>
                    <a:pt x="8" y="148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3"/>
                  </a:lnTo>
                  <a:lnTo>
                    <a:pt x="8" y="126"/>
                  </a:lnTo>
                  <a:lnTo>
                    <a:pt x="4" y="118"/>
                  </a:lnTo>
                  <a:lnTo>
                    <a:pt x="8" y="115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5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41" y="33"/>
                  </a:lnTo>
                  <a:lnTo>
                    <a:pt x="45" y="18"/>
                  </a:lnTo>
                  <a:lnTo>
                    <a:pt x="41" y="14"/>
                  </a:lnTo>
                  <a:lnTo>
                    <a:pt x="41" y="14"/>
                  </a:lnTo>
                  <a:close/>
                  <a:moveTo>
                    <a:pt x="178" y="608"/>
                  </a:moveTo>
                  <a:lnTo>
                    <a:pt x="178" y="608"/>
                  </a:lnTo>
                  <a:lnTo>
                    <a:pt x="182" y="608"/>
                  </a:lnTo>
                  <a:lnTo>
                    <a:pt x="186" y="608"/>
                  </a:lnTo>
                  <a:lnTo>
                    <a:pt x="189" y="604"/>
                  </a:lnTo>
                  <a:lnTo>
                    <a:pt x="186" y="604"/>
                  </a:lnTo>
                  <a:lnTo>
                    <a:pt x="182" y="604"/>
                  </a:lnTo>
                  <a:lnTo>
                    <a:pt x="178" y="608"/>
                  </a:lnTo>
                  <a:lnTo>
                    <a:pt x="178" y="608"/>
                  </a:lnTo>
                  <a:lnTo>
                    <a:pt x="178" y="608"/>
                  </a:lnTo>
                  <a:close/>
                  <a:moveTo>
                    <a:pt x="104" y="560"/>
                  </a:moveTo>
                  <a:lnTo>
                    <a:pt x="104" y="560"/>
                  </a:lnTo>
                  <a:lnTo>
                    <a:pt x="108" y="564"/>
                  </a:lnTo>
                  <a:lnTo>
                    <a:pt x="112" y="567"/>
                  </a:lnTo>
                  <a:lnTo>
                    <a:pt x="112" y="575"/>
                  </a:lnTo>
                  <a:lnTo>
                    <a:pt x="112" y="575"/>
                  </a:lnTo>
                  <a:lnTo>
                    <a:pt x="108" y="575"/>
                  </a:lnTo>
                  <a:lnTo>
                    <a:pt x="108" y="578"/>
                  </a:lnTo>
                  <a:lnTo>
                    <a:pt x="104" y="560"/>
                  </a:lnTo>
                  <a:lnTo>
                    <a:pt x="104" y="560"/>
                  </a:lnTo>
                  <a:close/>
                  <a:moveTo>
                    <a:pt x="108" y="578"/>
                  </a:moveTo>
                  <a:lnTo>
                    <a:pt x="112" y="578"/>
                  </a:lnTo>
                  <a:lnTo>
                    <a:pt x="115" y="578"/>
                  </a:lnTo>
                  <a:lnTo>
                    <a:pt x="119" y="582"/>
                  </a:lnTo>
                  <a:lnTo>
                    <a:pt x="119" y="586"/>
                  </a:lnTo>
                  <a:lnTo>
                    <a:pt x="123" y="586"/>
                  </a:lnTo>
                  <a:lnTo>
                    <a:pt x="126" y="589"/>
                  </a:lnTo>
                  <a:lnTo>
                    <a:pt x="126" y="593"/>
                  </a:lnTo>
                  <a:lnTo>
                    <a:pt x="130" y="593"/>
                  </a:lnTo>
                  <a:lnTo>
                    <a:pt x="145" y="597"/>
                  </a:lnTo>
                  <a:lnTo>
                    <a:pt x="145" y="601"/>
                  </a:lnTo>
                  <a:lnTo>
                    <a:pt x="149" y="601"/>
                  </a:lnTo>
                  <a:lnTo>
                    <a:pt x="156" y="604"/>
                  </a:lnTo>
                  <a:lnTo>
                    <a:pt x="160" y="604"/>
                  </a:lnTo>
                  <a:lnTo>
                    <a:pt x="163" y="604"/>
                  </a:lnTo>
                  <a:lnTo>
                    <a:pt x="167" y="604"/>
                  </a:lnTo>
                  <a:lnTo>
                    <a:pt x="167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0" y="608"/>
                  </a:lnTo>
                  <a:lnTo>
                    <a:pt x="156" y="612"/>
                  </a:lnTo>
                  <a:lnTo>
                    <a:pt x="156" y="615"/>
                  </a:lnTo>
                  <a:lnTo>
                    <a:pt x="152" y="615"/>
                  </a:lnTo>
                  <a:lnTo>
                    <a:pt x="149" y="615"/>
                  </a:lnTo>
                  <a:lnTo>
                    <a:pt x="145" y="612"/>
                  </a:lnTo>
                  <a:lnTo>
                    <a:pt x="137" y="612"/>
                  </a:lnTo>
                  <a:lnTo>
                    <a:pt x="130" y="612"/>
                  </a:lnTo>
                  <a:lnTo>
                    <a:pt x="126" y="612"/>
                  </a:lnTo>
                  <a:lnTo>
                    <a:pt x="119" y="612"/>
                  </a:lnTo>
                  <a:lnTo>
                    <a:pt x="119" y="612"/>
                  </a:lnTo>
                  <a:lnTo>
                    <a:pt x="115" y="608"/>
                  </a:lnTo>
                  <a:lnTo>
                    <a:pt x="123" y="608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3" y="604"/>
                  </a:lnTo>
                  <a:lnTo>
                    <a:pt x="115" y="604"/>
                  </a:lnTo>
                  <a:lnTo>
                    <a:pt x="115" y="604"/>
                  </a:lnTo>
                  <a:lnTo>
                    <a:pt x="108" y="5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6" name="Freeform 189"/>
            <p:cNvSpPr>
              <a:spLocks noEditPoints="1"/>
            </p:cNvSpPr>
            <p:nvPr/>
          </p:nvSpPr>
          <p:spPr bwMode="auto">
            <a:xfrm>
              <a:off x="2810821" y="3524646"/>
              <a:ext cx="234167" cy="907075"/>
            </a:xfrm>
            <a:custGeom>
              <a:avLst/>
              <a:gdLst>
                <a:gd name="T0" fmla="*/ 33 w 49"/>
                <a:gd name="T1" fmla="*/ 183 h 190"/>
                <a:gd name="T2" fmla="*/ 33 w 49"/>
                <a:gd name="T3" fmla="*/ 185 h 190"/>
                <a:gd name="T4" fmla="*/ 40 w 49"/>
                <a:gd name="T5" fmla="*/ 185 h 190"/>
                <a:gd name="T6" fmla="*/ 33 w 49"/>
                <a:gd name="T7" fmla="*/ 177 h 190"/>
                <a:gd name="T8" fmla="*/ 39 w 49"/>
                <a:gd name="T9" fmla="*/ 175 h 190"/>
                <a:gd name="T10" fmla="*/ 15 w 49"/>
                <a:gd name="T11" fmla="*/ 157 h 190"/>
                <a:gd name="T12" fmla="*/ 15 w 49"/>
                <a:gd name="T13" fmla="*/ 129 h 190"/>
                <a:gd name="T14" fmla="*/ 11 w 49"/>
                <a:gd name="T15" fmla="*/ 108 h 190"/>
                <a:gd name="T16" fmla="*/ 15 w 49"/>
                <a:gd name="T17" fmla="*/ 74 h 190"/>
                <a:gd name="T18" fmla="*/ 16 w 49"/>
                <a:gd name="T19" fmla="*/ 42 h 190"/>
                <a:gd name="T20" fmla="*/ 16 w 49"/>
                <a:gd name="T21" fmla="*/ 15 h 190"/>
                <a:gd name="T22" fmla="*/ 7 w 49"/>
                <a:gd name="T23" fmla="*/ 3 h 190"/>
                <a:gd name="T24" fmla="*/ 5 w 49"/>
                <a:gd name="T25" fmla="*/ 25 h 190"/>
                <a:gd name="T26" fmla="*/ 5 w 49"/>
                <a:gd name="T27" fmla="*/ 47 h 190"/>
                <a:gd name="T28" fmla="*/ 6 w 49"/>
                <a:gd name="T29" fmla="*/ 67 h 190"/>
                <a:gd name="T30" fmla="*/ 4 w 49"/>
                <a:gd name="T31" fmla="*/ 82 h 190"/>
                <a:gd name="T32" fmla="*/ 2 w 49"/>
                <a:gd name="T33" fmla="*/ 94 h 190"/>
                <a:gd name="T34" fmla="*/ 3 w 49"/>
                <a:gd name="T35" fmla="*/ 109 h 190"/>
                <a:gd name="T36" fmla="*/ 10 w 49"/>
                <a:gd name="T37" fmla="*/ 116 h 190"/>
                <a:gd name="T38" fmla="*/ 9 w 49"/>
                <a:gd name="T39" fmla="*/ 125 h 190"/>
                <a:gd name="T40" fmla="*/ 9 w 49"/>
                <a:gd name="T41" fmla="*/ 138 h 190"/>
                <a:gd name="T42" fmla="*/ 3 w 49"/>
                <a:gd name="T43" fmla="*/ 135 h 190"/>
                <a:gd name="T44" fmla="*/ 6 w 49"/>
                <a:gd name="T45" fmla="*/ 139 h 190"/>
                <a:gd name="T46" fmla="*/ 10 w 49"/>
                <a:gd name="T47" fmla="*/ 144 h 190"/>
                <a:gd name="T48" fmla="*/ 10 w 49"/>
                <a:gd name="T49" fmla="*/ 150 h 190"/>
                <a:gd name="T50" fmla="*/ 11 w 49"/>
                <a:gd name="T51" fmla="*/ 157 h 190"/>
                <a:gd name="T52" fmla="*/ 15 w 49"/>
                <a:gd name="T53" fmla="*/ 165 h 190"/>
                <a:gd name="T54" fmla="*/ 20 w 49"/>
                <a:gd name="T55" fmla="*/ 167 h 190"/>
                <a:gd name="T56" fmla="*/ 21 w 49"/>
                <a:gd name="T57" fmla="*/ 170 h 190"/>
                <a:gd name="T58" fmla="*/ 19 w 49"/>
                <a:gd name="T59" fmla="*/ 172 h 190"/>
                <a:gd name="T60" fmla="*/ 23 w 49"/>
                <a:gd name="T61" fmla="*/ 171 h 190"/>
                <a:gd name="T62" fmla="*/ 21 w 49"/>
                <a:gd name="T63" fmla="*/ 175 h 190"/>
                <a:gd name="T64" fmla="*/ 28 w 49"/>
                <a:gd name="T65" fmla="*/ 173 h 190"/>
                <a:gd name="T66" fmla="*/ 29 w 49"/>
                <a:gd name="T67" fmla="*/ 179 h 190"/>
                <a:gd name="T68" fmla="*/ 38 w 49"/>
                <a:gd name="T69" fmla="*/ 169 h 190"/>
                <a:gd name="T70" fmla="*/ 3 w 49"/>
                <a:gd name="T71" fmla="*/ 117 h 190"/>
                <a:gd name="T72" fmla="*/ 8 w 49"/>
                <a:gd name="T73" fmla="*/ 115 h 190"/>
                <a:gd name="T74" fmla="*/ 7 w 49"/>
                <a:gd name="T75" fmla="*/ 124 h 190"/>
                <a:gd name="T76" fmla="*/ 3 w 49"/>
                <a:gd name="T77" fmla="*/ 128 h 190"/>
                <a:gd name="T78" fmla="*/ 4 w 49"/>
                <a:gd name="T79" fmla="*/ 128 h 190"/>
                <a:gd name="T80" fmla="*/ 9 w 49"/>
                <a:gd name="T81" fmla="*/ 126 h 190"/>
                <a:gd name="T82" fmla="*/ 5 w 49"/>
                <a:gd name="T83" fmla="*/ 130 h 190"/>
                <a:gd name="T84" fmla="*/ 7 w 49"/>
                <a:gd name="T85" fmla="*/ 148 h 190"/>
                <a:gd name="T86" fmla="*/ 6 w 49"/>
                <a:gd name="T87" fmla="*/ 148 h 190"/>
                <a:gd name="T88" fmla="*/ 5 w 49"/>
                <a:gd name="T89" fmla="*/ 152 h 190"/>
                <a:gd name="T90" fmla="*/ 6 w 49"/>
                <a:gd name="T91" fmla="*/ 154 h 190"/>
                <a:gd name="T92" fmla="*/ 9 w 49"/>
                <a:gd name="T93" fmla="*/ 156 h 190"/>
                <a:gd name="T94" fmla="*/ 10 w 49"/>
                <a:gd name="T95" fmla="*/ 162 h 190"/>
                <a:gd name="T96" fmla="*/ 10 w 49"/>
                <a:gd name="T97" fmla="*/ 161 h 190"/>
                <a:gd name="T98" fmla="*/ 11 w 49"/>
                <a:gd name="T99" fmla="*/ 167 h 190"/>
                <a:gd name="T100" fmla="*/ 14 w 49"/>
                <a:gd name="T101" fmla="*/ 169 h 190"/>
                <a:gd name="T102" fmla="*/ 15 w 49"/>
                <a:gd name="T103" fmla="*/ 169 h 190"/>
                <a:gd name="T104" fmla="*/ 17 w 49"/>
                <a:gd name="T105" fmla="*/ 172 h 190"/>
                <a:gd name="T106" fmla="*/ 21 w 49"/>
                <a:gd name="T107" fmla="*/ 177 h 190"/>
                <a:gd name="T108" fmla="*/ 22 w 49"/>
                <a:gd name="T109" fmla="*/ 180 h 190"/>
                <a:gd name="T110" fmla="*/ 26 w 49"/>
                <a:gd name="T111" fmla="*/ 180 h 190"/>
                <a:gd name="T112" fmla="*/ 27 w 49"/>
                <a:gd name="T113" fmla="*/ 181 h 190"/>
                <a:gd name="T114" fmla="*/ 31 w 49"/>
                <a:gd name="T115" fmla="*/ 179 h 190"/>
                <a:gd name="T116" fmla="*/ 48 w 49"/>
                <a:gd name="T117" fmla="*/ 188 h 190"/>
                <a:gd name="T118" fmla="*/ 45 w 49"/>
                <a:gd name="T119" fmla="*/ 186 h 190"/>
                <a:gd name="T120" fmla="*/ 41 w 49"/>
                <a:gd name="T121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" h="190">
                  <a:moveTo>
                    <a:pt x="42" y="184"/>
                  </a:moveTo>
                  <a:cubicBezTo>
                    <a:pt x="41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lose/>
                  <a:moveTo>
                    <a:pt x="41" y="182"/>
                  </a:moveTo>
                  <a:cubicBezTo>
                    <a:pt x="40" y="182"/>
                    <a:pt x="40" y="182"/>
                    <a:pt x="40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41" y="182"/>
                    <a:pt x="41" y="182"/>
                    <a:pt x="41" y="182"/>
                  </a:cubicBezTo>
                  <a:close/>
                  <a:moveTo>
                    <a:pt x="38" y="169"/>
                  </a:move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8" y="143"/>
                    <a:pt x="18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8" y="169"/>
                    <a:pt x="38" y="169"/>
                    <a:pt x="38" y="169"/>
                  </a:cubicBezTo>
                  <a:close/>
                  <a:moveTo>
                    <a:pt x="46" y="190"/>
                  </a:move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lose/>
                  <a:moveTo>
                    <a:pt x="6" y="117"/>
                  </a:move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lose/>
                  <a:moveTo>
                    <a:pt x="7" y="115"/>
                  </a:moveTo>
                  <a:cubicBezTo>
                    <a:pt x="8" y="115"/>
                    <a:pt x="8" y="115"/>
                    <a:pt x="8" y="115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5"/>
                    <a:pt x="7" y="115"/>
                    <a:pt x="7" y="115"/>
                  </a:cubicBezTo>
                  <a:close/>
                  <a:moveTo>
                    <a:pt x="2" y="123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  <a:moveTo>
                    <a:pt x="8" y="124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7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4"/>
                  </a:cubicBezTo>
                  <a:close/>
                  <a:moveTo>
                    <a:pt x="5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3"/>
                    <a:pt x="5" y="123"/>
                    <a:pt x="5" y="123"/>
                  </a:cubicBezTo>
                  <a:close/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lose/>
                  <a:moveTo>
                    <a:pt x="4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lose/>
                  <a:moveTo>
                    <a:pt x="3" y="127"/>
                  </a:move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7"/>
                    <a:pt x="3" y="127"/>
                    <a:pt x="3" y="127"/>
                  </a:cubicBezTo>
                  <a:close/>
                  <a:moveTo>
                    <a:pt x="7" y="127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27"/>
                    <a:pt x="7" y="127"/>
                    <a:pt x="7" y="127"/>
                  </a:cubicBezTo>
                  <a:close/>
                  <a:moveTo>
                    <a:pt x="6" y="127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6" y="127"/>
                    <a:pt x="6" y="127"/>
                    <a:pt x="6" y="127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3"/>
                    <a:pt x="4" y="133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3"/>
                    <a:pt x="4" y="133"/>
                    <a:pt x="4" y="133"/>
                  </a:cubicBezTo>
                  <a:close/>
                  <a:moveTo>
                    <a:pt x="4" y="128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8"/>
                    <a:pt x="4" y="128"/>
                  </a:cubicBezTo>
                  <a:close/>
                  <a:moveTo>
                    <a:pt x="2" y="129"/>
                  </a:move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5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2"/>
                    <a:pt x="5" y="132"/>
                    <a:pt x="5" y="132"/>
                  </a:cubicBezTo>
                  <a:close/>
                  <a:moveTo>
                    <a:pt x="6" y="133"/>
                  </a:moveTo>
                  <a:cubicBezTo>
                    <a:pt x="7" y="133"/>
                    <a:pt x="7" y="133"/>
                    <a:pt x="7" y="133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6" y="133"/>
                    <a:pt x="6" y="133"/>
                  </a:cubicBezTo>
                  <a:close/>
                  <a:moveTo>
                    <a:pt x="8" y="126"/>
                  </a:moveTo>
                  <a:cubicBezTo>
                    <a:pt x="8" y="125"/>
                    <a:pt x="8" y="125"/>
                    <a:pt x="8" y="12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8" y="126"/>
                    <a:pt x="8" y="126"/>
                  </a:cubicBezTo>
                  <a:close/>
                  <a:moveTo>
                    <a:pt x="9" y="126"/>
                  </a:moveTo>
                  <a:cubicBezTo>
                    <a:pt x="10" y="126"/>
                    <a:pt x="10" y="126"/>
                    <a:pt x="1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9" y="126"/>
                    <a:pt x="9" y="126"/>
                    <a:pt x="9" y="126"/>
                  </a:cubicBezTo>
                  <a:close/>
                  <a:moveTo>
                    <a:pt x="4" y="129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4" y="129"/>
                    <a:pt x="4" y="129"/>
                  </a:cubicBezTo>
                  <a:close/>
                  <a:moveTo>
                    <a:pt x="5" y="130"/>
                  </a:moveTo>
                  <a:cubicBezTo>
                    <a:pt x="5" y="130"/>
                    <a:pt x="5" y="130"/>
                    <a:pt x="5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5" y="130"/>
                    <a:pt x="5" y="130"/>
                    <a:pt x="5" y="130"/>
                  </a:cubicBezTo>
                  <a:close/>
                  <a:moveTo>
                    <a:pt x="6" y="131"/>
                  </a:moveTo>
                  <a:cubicBezTo>
                    <a:pt x="7" y="130"/>
                    <a:pt x="7" y="130"/>
                    <a:pt x="7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lose/>
                  <a:moveTo>
                    <a:pt x="5" y="133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3"/>
                    <a:pt x="5" y="133"/>
                    <a:pt x="5" y="133"/>
                  </a:cubicBezTo>
                  <a:close/>
                  <a:moveTo>
                    <a:pt x="7" y="148"/>
                  </a:move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8"/>
                    <a:pt x="7" y="148"/>
                    <a:pt x="7" y="148"/>
                  </a:cubicBezTo>
                  <a:close/>
                  <a:moveTo>
                    <a:pt x="4" y="147"/>
                  </a:moveTo>
                  <a:cubicBezTo>
                    <a:pt x="4" y="146"/>
                    <a:pt x="4" y="146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4" y="147"/>
                    <a:pt x="4" y="147"/>
                  </a:cubicBezTo>
                  <a:close/>
                  <a:moveTo>
                    <a:pt x="4" y="148"/>
                  </a:moveTo>
                  <a:cubicBezTo>
                    <a:pt x="4" y="148"/>
                    <a:pt x="4" y="148"/>
                    <a:pt x="4" y="148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lose/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5" y="153"/>
                    <a:pt x="5" y="153"/>
                    <a:pt x="5" y="153"/>
                  </a:cubicBezTo>
                  <a:close/>
                  <a:moveTo>
                    <a:pt x="7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6"/>
                    <a:pt x="7" y="156"/>
                    <a:pt x="7" y="156"/>
                  </a:cubicBezTo>
                  <a:close/>
                  <a:moveTo>
                    <a:pt x="9" y="156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lose/>
                  <a:moveTo>
                    <a:pt x="8" y="160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0"/>
                    <a:pt x="8" y="160"/>
                    <a:pt x="8" y="160"/>
                  </a:cubicBezTo>
                  <a:close/>
                  <a:moveTo>
                    <a:pt x="8" y="161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lose/>
                  <a:moveTo>
                    <a:pt x="9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0"/>
                    <a:pt x="10" y="160"/>
                    <a:pt x="10" y="160"/>
                  </a:cubicBezTo>
                  <a:close/>
                  <a:moveTo>
                    <a:pt x="10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1"/>
                    <a:pt x="10" y="161"/>
                    <a:pt x="10" y="161"/>
                  </a:cubicBezTo>
                  <a:close/>
                  <a:moveTo>
                    <a:pt x="11" y="165"/>
                  </a:moveTo>
                  <a:cubicBezTo>
                    <a:pt x="10" y="166"/>
                    <a:pt x="10" y="166"/>
                    <a:pt x="10" y="166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5"/>
                    <a:pt x="11" y="165"/>
                    <a:pt x="11" y="165"/>
                  </a:cubicBezTo>
                  <a:close/>
                  <a:moveTo>
                    <a:pt x="12" y="169"/>
                  </a:moveTo>
                  <a:cubicBezTo>
                    <a:pt x="11" y="169"/>
                    <a:pt x="11" y="169"/>
                    <a:pt x="11" y="169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2" y="169"/>
                    <a:pt x="12" y="169"/>
                    <a:pt x="12" y="169"/>
                  </a:cubicBezTo>
                  <a:close/>
                  <a:moveTo>
                    <a:pt x="12" y="167"/>
                  </a:moveTo>
                  <a:cubicBezTo>
                    <a:pt x="12" y="167"/>
                    <a:pt x="12" y="167"/>
                    <a:pt x="12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7"/>
                    <a:pt x="12" y="167"/>
                    <a:pt x="12" y="167"/>
                  </a:cubicBezTo>
                  <a:close/>
                  <a:moveTo>
                    <a:pt x="14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lose/>
                  <a:moveTo>
                    <a:pt x="13" y="171"/>
                  </a:moveTo>
                  <a:cubicBezTo>
                    <a:pt x="13" y="171"/>
                    <a:pt x="13" y="171"/>
                    <a:pt x="13" y="171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3" y="171"/>
                    <a:pt x="13" y="171"/>
                    <a:pt x="13" y="171"/>
                  </a:cubicBezTo>
                  <a:close/>
                  <a:moveTo>
                    <a:pt x="16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lose/>
                  <a:moveTo>
                    <a:pt x="16" y="170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lose/>
                  <a:moveTo>
                    <a:pt x="16" y="171"/>
                  </a:moveTo>
                  <a:cubicBezTo>
                    <a:pt x="15" y="170"/>
                    <a:pt x="15" y="170"/>
                    <a:pt x="15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6" y="171"/>
                    <a:pt x="16" y="171"/>
                    <a:pt x="16" y="171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3"/>
                    <a:pt x="17" y="173"/>
                    <a:pt x="17" y="173"/>
                  </a:cubicBezTo>
                  <a:close/>
                  <a:moveTo>
                    <a:pt x="20" y="177"/>
                  </a:moveTo>
                  <a:cubicBezTo>
                    <a:pt x="19" y="177"/>
                    <a:pt x="19" y="177"/>
                    <a:pt x="19" y="177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0" y="177"/>
                    <a:pt x="20" y="177"/>
                    <a:pt x="20" y="177"/>
                  </a:cubicBezTo>
                  <a:close/>
                  <a:moveTo>
                    <a:pt x="17" y="177"/>
                  </a:moveTo>
                  <a:cubicBezTo>
                    <a:pt x="17" y="177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7" y="177"/>
                    <a:pt x="17" y="177"/>
                    <a:pt x="17" y="177"/>
                  </a:cubicBezTo>
                  <a:close/>
                  <a:moveTo>
                    <a:pt x="23" y="181"/>
                  </a:moveTo>
                  <a:cubicBezTo>
                    <a:pt x="23" y="181"/>
                    <a:pt x="23" y="181"/>
                    <a:pt x="23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lose/>
                  <a:moveTo>
                    <a:pt x="25" y="181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lose/>
                  <a:moveTo>
                    <a:pt x="26" y="181"/>
                  </a:move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6" y="181"/>
                    <a:pt x="26" y="181"/>
                    <a:pt x="26" y="181"/>
                  </a:cubicBezTo>
                  <a:close/>
                  <a:moveTo>
                    <a:pt x="31" y="180"/>
                  </a:moveTo>
                  <a:cubicBezTo>
                    <a:pt x="31" y="181"/>
                    <a:pt x="31" y="181"/>
                    <a:pt x="31" y="181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0"/>
                    <a:pt x="31" y="180"/>
                    <a:pt x="31" y="180"/>
                  </a:cubicBezTo>
                  <a:close/>
                  <a:moveTo>
                    <a:pt x="34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4" y="180"/>
                    <a:pt x="34" y="180"/>
                    <a:pt x="34" y="180"/>
                  </a:cubicBezTo>
                  <a:close/>
                  <a:moveTo>
                    <a:pt x="30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6"/>
                    <a:pt x="30" y="186"/>
                    <a:pt x="30" y="186"/>
                  </a:cubicBezTo>
                  <a:close/>
                  <a:moveTo>
                    <a:pt x="31" y="185"/>
                  </a:moveTo>
                  <a:cubicBezTo>
                    <a:pt x="30" y="185"/>
                    <a:pt x="30" y="185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48" y="190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8" y="190"/>
                    <a:pt x="48" y="190"/>
                    <a:pt x="48" y="190"/>
                  </a:cubicBezTo>
                  <a:close/>
                  <a:moveTo>
                    <a:pt x="37" y="186"/>
                  </a:move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2" y="185"/>
                    <a:pt x="42" y="185"/>
                    <a:pt x="42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6"/>
                    <a:pt x="38" y="186"/>
                    <a:pt x="38" y="186"/>
                  </a:cubicBezTo>
                  <a:lnTo>
                    <a:pt x="37" y="1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7" name="Rectangle 190"/>
            <p:cNvSpPr>
              <a:spLocks noChangeArrowheads="1"/>
            </p:cNvSpPr>
            <p:nvPr/>
          </p:nvSpPr>
          <p:spPr bwMode="auto">
            <a:xfrm>
              <a:off x="3002529" y="2846591"/>
              <a:ext cx="1287" cy="514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8" name="Freeform 191"/>
            <p:cNvSpPr>
              <a:spLocks noEditPoints="1"/>
            </p:cNvSpPr>
            <p:nvPr/>
          </p:nvSpPr>
          <p:spPr bwMode="auto">
            <a:xfrm>
              <a:off x="3011537" y="2851738"/>
              <a:ext cx="14153" cy="14153"/>
            </a:xfrm>
            <a:custGeom>
              <a:avLst/>
              <a:gdLst>
                <a:gd name="T0" fmla="*/ 11 w 11"/>
                <a:gd name="T1" fmla="*/ 11 h 11"/>
                <a:gd name="T2" fmla="*/ 7 w 11"/>
                <a:gd name="T3" fmla="*/ 11 h 11"/>
                <a:gd name="T4" fmla="*/ 7 w 11"/>
                <a:gd name="T5" fmla="*/ 11 h 11"/>
                <a:gd name="T6" fmla="*/ 11 w 11"/>
                <a:gd name="T7" fmla="*/ 11 h 11"/>
                <a:gd name="T8" fmla="*/ 11 w 11"/>
                <a:gd name="T9" fmla="*/ 11 h 11"/>
                <a:gd name="T10" fmla="*/ 7 w 11"/>
                <a:gd name="T11" fmla="*/ 0 h 11"/>
                <a:gd name="T12" fmla="*/ 4 w 11"/>
                <a:gd name="T13" fmla="*/ 4 h 11"/>
                <a:gd name="T14" fmla="*/ 7 w 11"/>
                <a:gd name="T15" fmla="*/ 4 h 11"/>
                <a:gd name="T16" fmla="*/ 11 w 11"/>
                <a:gd name="T17" fmla="*/ 8 h 11"/>
                <a:gd name="T18" fmla="*/ 7 w 11"/>
                <a:gd name="T19" fmla="*/ 0 h 11"/>
                <a:gd name="T20" fmla="*/ 7 w 11"/>
                <a:gd name="T21" fmla="*/ 0 h 11"/>
                <a:gd name="T22" fmla="*/ 0 w 11"/>
                <a:gd name="T23" fmla="*/ 4 h 11"/>
                <a:gd name="T24" fmla="*/ 4 w 11"/>
                <a:gd name="T25" fmla="*/ 8 h 11"/>
                <a:gd name="T26" fmla="*/ 4 w 11"/>
                <a:gd name="T27" fmla="*/ 11 h 11"/>
                <a:gd name="T28" fmla="*/ 0 w 11"/>
                <a:gd name="T29" fmla="*/ 4 h 11"/>
                <a:gd name="T30" fmla="*/ 0 w 11"/>
                <a:gd name="T31" fmla="*/ 4 h 11"/>
                <a:gd name="T32" fmla="*/ 0 w 11"/>
                <a:gd name="T3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7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8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0" y="4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9" name="Freeform 192"/>
            <p:cNvSpPr/>
            <p:nvPr/>
          </p:nvSpPr>
          <p:spPr bwMode="auto">
            <a:xfrm>
              <a:off x="3016684" y="2871037"/>
              <a:ext cx="3860" cy="900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1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0" name="Freeform 193"/>
            <p:cNvSpPr>
              <a:spLocks noEditPoints="1"/>
            </p:cNvSpPr>
            <p:nvPr/>
          </p:nvSpPr>
          <p:spPr bwMode="auto">
            <a:xfrm>
              <a:off x="3016683" y="2885191"/>
              <a:ext cx="14153" cy="28306"/>
            </a:xfrm>
            <a:custGeom>
              <a:avLst/>
              <a:gdLst>
                <a:gd name="T0" fmla="*/ 7 w 11"/>
                <a:gd name="T1" fmla="*/ 15 h 22"/>
                <a:gd name="T2" fmla="*/ 3 w 11"/>
                <a:gd name="T3" fmla="*/ 19 h 22"/>
                <a:gd name="T4" fmla="*/ 3 w 11"/>
                <a:gd name="T5" fmla="*/ 22 h 22"/>
                <a:gd name="T6" fmla="*/ 7 w 11"/>
                <a:gd name="T7" fmla="*/ 22 h 22"/>
                <a:gd name="T8" fmla="*/ 11 w 11"/>
                <a:gd name="T9" fmla="*/ 19 h 22"/>
                <a:gd name="T10" fmla="*/ 7 w 11"/>
                <a:gd name="T11" fmla="*/ 15 h 22"/>
                <a:gd name="T12" fmla="*/ 7 w 11"/>
                <a:gd name="T13" fmla="*/ 15 h 22"/>
                <a:gd name="T14" fmla="*/ 0 w 11"/>
                <a:gd name="T15" fmla="*/ 0 h 22"/>
                <a:gd name="T16" fmla="*/ 7 w 11"/>
                <a:gd name="T17" fmla="*/ 4 h 22"/>
                <a:gd name="T18" fmla="*/ 11 w 11"/>
                <a:gd name="T19" fmla="*/ 8 h 22"/>
                <a:gd name="T20" fmla="*/ 11 w 11"/>
                <a:gd name="T21" fmla="*/ 11 h 22"/>
                <a:gd name="T22" fmla="*/ 7 w 11"/>
                <a:gd name="T23" fmla="*/ 8 h 22"/>
                <a:gd name="T24" fmla="*/ 3 w 11"/>
                <a:gd name="T25" fmla="*/ 8 h 22"/>
                <a:gd name="T26" fmla="*/ 3 w 11"/>
                <a:gd name="T27" fmla="*/ 8 h 22"/>
                <a:gd name="T28" fmla="*/ 0 w 11"/>
                <a:gd name="T29" fmla="*/ 4 h 22"/>
                <a:gd name="T30" fmla="*/ 0 w 11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2">
                  <a:moveTo>
                    <a:pt x="7" y="15"/>
                  </a:move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5"/>
                  </a:lnTo>
                  <a:close/>
                  <a:moveTo>
                    <a:pt x="0" y="0"/>
                  </a:moveTo>
                  <a:lnTo>
                    <a:pt x="7" y="4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1" name="Freeform 194"/>
            <p:cNvSpPr/>
            <p:nvPr/>
          </p:nvSpPr>
          <p:spPr bwMode="auto">
            <a:xfrm>
              <a:off x="3053994" y="2918643"/>
              <a:ext cx="5147" cy="5147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2" name="Freeform 195"/>
            <p:cNvSpPr>
              <a:spLocks noEditPoints="1"/>
            </p:cNvSpPr>
            <p:nvPr/>
          </p:nvSpPr>
          <p:spPr bwMode="auto">
            <a:xfrm>
              <a:off x="3006390" y="2913497"/>
              <a:ext cx="14153" cy="29593"/>
            </a:xfrm>
            <a:custGeom>
              <a:avLst/>
              <a:gdLst>
                <a:gd name="T0" fmla="*/ 2 w 3"/>
                <a:gd name="T1" fmla="*/ 6 h 6"/>
                <a:gd name="T2" fmla="*/ 2 w 3"/>
                <a:gd name="T3" fmla="*/ 5 h 6"/>
                <a:gd name="T4" fmla="*/ 1 w 3"/>
                <a:gd name="T5" fmla="*/ 5 h 6"/>
                <a:gd name="T6" fmla="*/ 0 w 3"/>
                <a:gd name="T7" fmla="*/ 6 h 6"/>
                <a:gd name="T8" fmla="*/ 1 w 3"/>
                <a:gd name="T9" fmla="*/ 6 h 6"/>
                <a:gd name="T10" fmla="*/ 2 w 3"/>
                <a:gd name="T11" fmla="*/ 6 h 6"/>
                <a:gd name="T12" fmla="*/ 2 w 3"/>
                <a:gd name="T13" fmla="*/ 4 h 6"/>
                <a:gd name="T14" fmla="*/ 3 w 3"/>
                <a:gd name="T15" fmla="*/ 5 h 6"/>
                <a:gd name="T16" fmla="*/ 2 w 3"/>
                <a:gd name="T17" fmla="*/ 5 h 6"/>
                <a:gd name="T18" fmla="*/ 2 w 3"/>
                <a:gd name="T19" fmla="*/ 4 h 6"/>
                <a:gd name="T20" fmla="*/ 3 w 3"/>
                <a:gd name="T21" fmla="*/ 0 h 6"/>
                <a:gd name="T22" fmla="*/ 3 w 3"/>
                <a:gd name="T23" fmla="*/ 1 h 6"/>
                <a:gd name="T24" fmla="*/ 3 w 3"/>
                <a:gd name="T25" fmla="*/ 2 h 6"/>
                <a:gd name="T26" fmla="*/ 3 w 3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lose/>
                  <a:moveTo>
                    <a:pt x="2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3" name="Freeform 196"/>
            <p:cNvSpPr>
              <a:spLocks noEditPoints="1"/>
            </p:cNvSpPr>
            <p:nvPr/>
          </p:nvSpPr>
          <p:spPr bwMode="auto">
            <a:xfrm>
              <a:off x="3002530" y="2961102"/>
              <a:ext cx="28306" cy="24446"/>
            </a:xfrm>
            <a:custGeom>
              <a:avLst/>
              <a:gdLst>
                <a:gd name="T0" fmla="*/ 18 w 22"/>
                <a:gd name="T1" fmla="*/ 0 h 19"/>
                <a:gd name="T2" fmla="*/ 22 w 22"/>
                <a:gd name="T3" fmla="*/ 0 h 19"/>
                <a:gd name="T4" fmla="*/ 22 w 22"/>
                <a:gd name="T5" fmla="*/ 0 h 19"/>
                <a:gd name="T6" fmla="*/ 18 w 22"/>
                <a:gd name="T7" fmla="*/ 0 h 19"/>
                <a:gd name="T8" fmla="*/ 18 w 22"/>
                <a:gd name="T9" fmla="*/ 0 h 19"/>
                <a:gd name="T10" fmla="*/ 18 w 22"/>
                <a:gd name="T11" fmla="*/ 4 h 19"/>
                <a:gd name="T12" fmla="*/ 11 w 22"/>
                <a:gd name="T13" fmla="*/ 4 h 19"/>
                <a:gd name="T14" fmla="*/ 11 w 22"/>
                <a:gd name="T15" fmla="*/ 4 h 19"/>
                <a:gd name="T16" fmla="*/ 7 w 22"/>
                <a:gd name="T17" fmla="*/ 4 h 19"/>
                <a:gd name="T18" fmla="*/ 3 w 22"/>
                <a:gd name="T19" fmla="*/ 8 h 19"/>
                <a:gd name="T20" fmla="*/ 7 w 22"/>
                <a:gd name="T21" fmla="*/ 8 h 19"/>
                <a:gd name="T22" fmla="*/ 7 w 22"/>
                <a:gd name="T23" fmla="*/ 12 h 19"/>
                <a:gd name="T24" fmla="*/ 3 w 22"/>
                <a:gd name="T25" fmla="*/ 15 h 19"/>
                <a:gd name="T26" fmla="*/ 0 w 22"/>
                <a:gd name="T27" fmla="*/ 15 h 19"/>
                <a:gd name="T28" fmla="*/ 7 w 22"/>
                <a:gd name="T29" fmla="*/ 19 h 19"/>
                <a:gd name="T30" fmla="*/ 14 w 22"/>
                <a:gd name="T31" fmla="*/ 15 h 19"/>
                <a:gd name="T32" fmla="*/ 18 w 22"/>
                <a:gd name="T33" fmla="*/ 15 h 19"/>
                <a:gd name="T34" fmla="*/ 18 w 22"/>
                <a:gd name="T35" fmla="*/ 12 h 19"/>
                <a:gd name="T36" fmla="*/ 14 w 22"/>
                <a:gd name="T37" fmla="*/ 8 h 19"/>
                <a:gd name="T38" fmla="*/ 18 w 22"/>
                <a:gd name="T39" fmla="*/ 4 h 19"/>
                <a:gd name="T40" fmla="*/ 18 w 22"/>
                <a:gd name="T4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9">
                  <a:moveTo>
                    <a:pt x="18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8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7" y="19"/>
                  </a:lnTo>
                  <a:lnTo>
                    <a:pt x="14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4" y="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4" name="Rectangle 19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5" name="Rectangle 19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6" name="Rectangle 19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7" name="Rectangle 20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8" name="Rectangle 20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9" name="Rectangle 20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0" name="Rectangle 20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1" name="Rectangle 20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2" name="Rectangle 20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3" name="Rectangle 20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4" name="Rectangle 20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5" name="Rectangle 20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6" name="Rectangle 21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7" name="Rectangle 21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8" name="Rectangle 21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9" name="Rectangle 21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0" name="Rectangle 21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1" name="Rectangle 21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2" name="Rectangle 21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3" name="Rectangle 21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4" name="Rectangle 21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5" name="Rectangle 21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6" name="Rectangle 22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7" name="Rectangle 22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8" name="Rectangle 22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9" name="Rectangle 22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0" name="Rectangle 22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1" name="Rectangle 22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2" name="Rectangle 22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3" name="Rectangle 22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4" name="Rectangle 22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5" name="Rectangle 22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6" name="Rectangle 23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7" name="Rectangle 23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8" name="Rectangle 23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9" name="Rectangle 23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0" name="Rectangle 23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1" name="Rectangle 23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2" name="Rectangle 23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3" name="Rectangle 23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4" name="Rectangle 23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" name="Rectangle 23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6" name="Rectangle 24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7" name="Rectangle 24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8" name="Rectangle 24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9" name="Rectangle 24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0" name="Rectangle 24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1" name="Rectangle 24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2" name="Rectangle 24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3" name="Rectangle 24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4" name="Rectangle 24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5" name="Rectangle 24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6" name="Rectangle 25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7" name="Rectangle 25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8" name="Rectangle 25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9" name="Rectangle 25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0" name="Rectangle 25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1" name="Rectangle 25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2" name="Rectangle 25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3" name="Rectangle 25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4" name="Rectangle 25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5" name="Rectangle 25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6" name="Rectangle 26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7" name="Rectangle 26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8" name="Freeform 168"/>
            <p:cNvSpPr>
              <a:spLocks noEditPoints="1"/>
            </p:cNvSpPr>
            <p:nvPr/>
          </p:nvSpPr>
          <p:spPr bwMode="auto">
            <a:xfrm>
              <a:off x="1786664" y="2036014"/>
              <a:ext cx="1196567" cy="639456"/>
            </a:xfrm>
            <a:custGeom>
              <a:avLst/>
              <a:gdLst>
                <a:gd name="T0" fmla="*/ 146 w 251"/>
                <a:gd name="T1" fmla="*/ 13 h 134"/>
                <a:gd name="T2" fmla="*/ 177 w 251"/>
                <a:gd name="T3" fmla="*/ 26 h 134"/>
                <a:gd name="T4" fmla="*/ 210 w 251"/>
                <a:gd name="T5" fmla="*/ 41 h 134"/>
                <a:gd name="T6" fmla="*/ 236 w 251"/>
                <a:gd name="T7" fmla="*/ 33 h 134"/>
                <a:gd name="T8" fmla="*/ 248 w 251"/>
                <a:gd name="T9" fmla="*/ 27 h 134"/>
                <a:gd name="T10" fmla="*/ 250 w 251"/>
                <a:gd name="T11" fmla="*/ 40 h 134"/>
                <a:gd name="T12" fmla="*/ 242 w 251"/>
                <a:gd name="T13" fmla="*/ 42 h 134"/>
                <a:gd name="T14" fmla="*/ 235 w 251"/>
                <a:gd name="T15" fmla="*/ 45 h 134"/>
                <a:gd name="T16" fmla="*/ 234 w 251"/>
                <a:gd name="T17" fmla="*/ 53 h 134"/>
                <a:gd name="T18" fmla="*/ 228 w 251"/>
                <a:gd name="T19" fmla="*/ 57 h 134"/>
                <a:gd name="T20" fmla="*/ 216 w 251"/>
                <a:gd name="T21" fmla="*/ 61 h 134"/>
                <a:gd name="T22" fmla="*/ 211 w 251"/>
                <a:gd name="T23" fmla="*/ 69 h 134"/>
                <a:gd name="T24" fmla="*/ 210 w 251"/>
                <a:gd name="T25" fmla="*/ 70 h 134"/>
                <a:gd name="T26" fmla="*/ 206 w 251"/>
                <a:gd name="T27" fmla="*/ 75 h 134"/>
                <a:gd name="T28" fmla="*/ 205 w 251"/>
                <a:gd name="T29" fmla="*/ 67 h 134"/>
                <a:gd name="T30" fmla="*/ 203 w 251"/>
                <a:gd name="T31" fmla="*/ 73 h 134"/>
                <a:gd name="T32" fmla="*/ 203 w 251"/>
                <a:gd name="T33" fmla="*/ 76 h 134"/>
                <a:gd name="T34" fmla="*/ 201 w 251"/>
                <a:gd name="T35" fmla="*/ 78 h 134"/>
                <a:gd name="T36" fmla="*/ 202 w 251"/>
                <a:gd name="T37" fmla="*/ 83 h 134"/>
                <a:gd name="T38" fmla="*/ 204 w 251"/>
                <a:gd name="T39" fmla="*/ 86 h 134"/>
                <a:gd name="T40" fmla="*/ 201 w 251"/>
                <a:gd name="T41" fmla="*/ 88 h 134"/>
                <a:gd name="T42" fmla="*/ 193 w 251"/>
                <a:gd name="T43" fmla="*/ 94 h 134"/>
                <a:gd name="T44" fmla="*/ 183 w 251"/>
                <a:gd name="T45" fmla="*/ 100 h 134"/>
                <a:gd name="T46" fmla="*/ 177 w 251"/>
                <a:gd name="T47" fmla="*/ 110 h 134"/>
                <a:gd name="T48" fmla="*/ 180 w 251"/>
                <a:gd name="T49" fmla="*/ 128 h 134"/>
                <a:gd name="T50" fmla="*/ 173 w 251"/>
                <a:gd name="T51" fmla="*/ 131 h 134"/>
                <a:gd name="T52" fmla="*/ 169 w 251"/>
                <a:gd name="T53" fmla="*/ 125 h 134"/>
                <a:gd name="T54" fmla="*/ 168 w 251"/>
                <a:gd name="T55" fmla="*/ 116 h 134"/>
                <a:gd name="T56" fmla="*/ 161 w 251"/>
                <a:gd name="T57" fmla="*/ 113 h 134"/>
                <a:gd name="T58" fmla="*/ 157 w 251"/>
                <a:gd name="T59" fmla="*/ 110 h 134"/>
                <a:gd name="T60" fmla="*/ 149 w 251"/>
                <a:gd name="T61" fmla="*/ 110 h 134"/>
                <a:gd name="T62" fmla="*/ 139 w 251"/>
                <a:gd name="T63" fmla="*/ 112 h 134"/>
                <a:gd name="T64" fmla="*/ 140 w 251"/>
                <a:gd name="T65" fmla="*/ 115 h 134"/>
                <a:gd name="T66" fmla="*/ 132 w 251"/>
                <a:gd name="T67" fmla="*/ 115 h 134"/>
                <a:gd name="T68" fmla="*/ 125 w 251"/>
                <a:gd name="T69" fmla="*/ 113 h 134"/>
                <a:gd name="T70" fmla="*/ 116 w 251"/>
                <a:gd name="T71" fmla="*/ 113 h 134"/>
                <a:gd name="T72" fmla="*/ 108 w 251"/>
                <a:gd name="T73" fmla="*/ 118 h 134"/>
                <a:gd name="T74" fmla="*/ 104 w 251"/>
                <a:gd name="T75" fmla="*/ 129 h 134"/>
                <a:gd name="T76" fmla="*/ 96 w 251"/>
                <a:gd name="T77" fmla="*/ 123 h 134"/>
                <a:gd name="T78" fmla="*/ 91 w 251"/>
                <a:gd name="T79" fmla="*/ 113 h 134"/>
                <a:gd name="T80" fmla="*/ 83 w 251"/>
                <a:gd name="T81" fmla="*/ 113 h 134"/>
                <a:gd name="T82" fmla="*/ 76 w 251"/>
                <a:gd name="T83" fmla="*/ 113 h 134"/>
                <a:gd name="T84" fmla="*/ 73 w 251"/>
                <a:gd name="T85" fmla="*/ 108 h 134"/>
                <a:gd name="T86" fmla="*/ 67 w 251"/>
                <a:gd name="T87" fmla="*/ 101 h 134"/>
                <a:gd name="T88" fmla="*/ 18 w 251"/>
                <a:gd name="T89" fmla="*/ 89 h 134"/>
                <a:gd name="T90" fmla="*/ 9 w 251"/>
                <a:gd name="T91" fmla="*/ 82 h 134"/>
                <a:gd name="T92" fmla="*/ 6 w 251"/>
                <a:gd name="T93" fmla="*/ 72 h 134"/>
                <a:gd name="T94" fmla="*/ 6 w 251"/>
                <a:gd name="T95" fmla="*/ 66 h 134"/>
                <a:gd name="T96" fmla="*/ 4 w 251"/>
                <a:gd name="T97" fmla="*/ 66 h 134"/>
                <a:gd name="T98" fmla="*/ 1 w 251"/>
                <a:gd name="T99" fmla="*/ 52 h 134"/>
                <a:gd name="T100" fmla="*/ 3 w 251"/>
                <a:gd name="T101" fmla="*/ 39 h 134"/>
                <a:gd name="T102" fmla="*/ 11 w 251"/>
                <a:gd name="T103" fmla="*/ 19 h 134"/>
                <a:gd name="T104" fmla="*/ 12 w 251"/>
                <a:gd name="T105" fmla="*/ 16 h 134"/>
                <a:gd name="T106" fmla="*/ 13 w 251"/>
                <a:gd name="T107" fmla="*/ 7 h 134"/>
                <a:gd name="T108" fmla="*/ 19 w 251"/>
                <a:gd name="T109" fmla="*/ 8 h 134"/>
                <a:gd name="T110" fmla="*/ 19 w 251"/>
                <a:gd name="T111" fmla="*/ 12 h 134"/>
                <a:gd name="T112" fmla="*/ 23 w 251"/>
                <a:gd name="T113" fmla="*/ 3 h 134"/>
                <a:gd name="T114" fmla="*/ 218 w 251"/>
                <a:gd name="T115" fmla="*/ 60 h 134"/>
                <a:gd name="T116" fmla="*/ 223 w 251"/>
                <a:gd name="T117" fmla="*/ 59 h 134"/>
                <a:gd name="T118" fmla="*/ 22 w 251"/>
                <a:gd name="T119" fmla="*/ 4 h 134"/>
                <a:gd name="T120" fmla="*/ 105 w 251"/>
                <a:gd name="T12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134">
                  <a:moveTo>
                    <a:pt x="22" y="0"/>
                  </a:move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8"/>
                    <a:pt x="214" y="38"/>
                    <a:pt x="214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8" y="40"/>
                    <a:pt x="248" y="40"/>
                    <a:pt x="248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6" y="41"/>
                    <a:pt x="246" y="41"/>
                    <a:pt x="246" y="41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4"/>
                    <a:pt x="238" y="44"/>
                    <a:pt x="238" y="44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5"/>
                    <a:pt x="229" y="55"/>
                    <a:pt x="229" y="55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1" y="57"/>
                    <a:pt x="221" y="57"/>
                    <a:pt x="221" y="57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2" y="84"/>
                    <a:pt x="202" y="84"/>
                    <a:pt x="202" y="84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4" y="93"/>
                    <a:pt x="194" y="93"/>
                    <a:pt x="194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7" y="113"/>
                    <a:pt x="177" y="113"/>
                    <a:pt x="177" y="113"/>
                  </a:cubicBezTo>
                  <a:cubicBezTo>
                    <a:pt x="177" y="115"/>
                    <a:pt x="177" y="115"/>
                    <a:pt x="177" y="115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4" y="133"/>
                    <a:pt x="174" y="133"/>
                    <a:pt x="174" y="133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lose/>
                  <a:moveTo>
                    <a:pt x="231" y="57"/>
                  </a:move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lose/>
                  <a:moveTo>
                    <a:pt x="217" y="60"/>
                  </a:moveTo>
                  <a:cubicBezTo>
                    <a:pt x="217" y="61"/>
                    <a:pt x="217" y="61"/>
                    <a:pt x="217" y="61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9" y="59"/>
                    <a:pt x="219" y="59"/>
                    <a:pt x="219" y="59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lose/>
                  <a:moveTo>
                    <a:pt x="22" y="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lose/>
                  <a:moveTo>
                    <a:pt x="106" y="121"/>
                  </a:moveTo>
                  <a:cubicBezTo>
                    <a:pt x="107" y="121"/>
                    <a:pt x="107" y="121"/>
                    <a:pt x="107" y="12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1"/>
                    <a:pt x="106" y="121"/>
                    <a:pt x="106" y="121"/>
                  </a:cubicBezTo>
                  <a:close/>
                  <a:moveTo>
                    <a:pt x="105" y="123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5" y="123"/>
                    <a:pt x="105" y="123"/>
                    <a:pt x="105" y="123"/>
                  </a:cubicBezTo>
                  <a:close/>
                  <a:moveTo>
                    <a:pt x="105" y="128"/>
                  </a:moveTo>
                  <a:cubicBezTo>
                    <a:pt x="104" y="127"/>
                    <a:pt x="104" y="127"/>
                    <a:pt x="104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5"/>
                    <a:pt x="104" y="125"/>
                    <a:pt x="104" y="125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5" y="128"/>
                    <a:pt x="10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6548438" y="1747838"/>
            <a:ext cx="2093912" cy="563562"/>
            <a:chOff x="5815013" y="1408485"/>
            <a:chExt cx="2093892" cy="563190"/>
          </a:xfrm>
        </p:grpSpPr>
        <p:cxnSp>
          <p:nvCxnSpPr>
            <p:cNvPr id="260" name="Straight Connector 21"/>
            <p:cNvCxnSpPr/>
            <p:nvPr/>
          </p:nvCxnSpPr>
          <p:spPr>
            <a:xfrm flipV="1">
              <a:off x="5815013" y="1629001"/>
              <a:ext cx="214310" cy="342674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2"/>
            <p:cNvCxnSpPr/>
            <p:nvPr/>
          </p:nvCxnSpPr>
          <p:spPr>
            <a:xfrm>
              <a:off x="6029323" y="1629001"/>
              <a:ext cx="642932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3"/>
            <p:cNvSpPr/>
            <p:nvPr/>
          </p:nvSpPr>
          <p:spPr>
            <a:xfrm>
              <a:off x="6662730" y="1408485"/>
              <a:ext cx="1246175" cy="4918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添加标题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27000" y="2362200"/>
            <a:ext cx="2271713" cy="493713"/>
            <a:chOff x="127257" y="2362744"/>
            <a:chExt cx="2271735" cy="492443"/>
          </a:xfrm>
        </p:grpSpPr>
        <p:grpSp>
          <p:nvGrpSpPr>
            <p:cNvPr id="23583" name="组合 263"/>
            <p:cNvGrpSpPr/>
            <p:nvPr/>
          </p:nvGrpSpPr>
          <p:grpSpPr>
            <a:xfrm>
              <a:off x="1456017" y="2382954"/>
              <a:ext cx="942975" cy="210623"/>
              <a:chOff x="1988553" y="2061090"/>
              <a:chExt cx="942975" cy="210623"/>
            </a:xfrm>
          </p:grpSpPr>
          <p:cxnSp>
            <p:nvCxnSpPr>
              <p:cNvPr id="266" name="Straight Connector 27"/>
              <p:cNvCxnSpPr/>
              <p:nvPr/>
            </p:nvCxnSpPr>
            <p:spPr>
              <a:xfrm flipH="1">
                <a:off x="2717213" y="2061465"/>
                <a:ext cx="214315" cy="210594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8"/>
              <p:cNvCxnSpPr/>
              <p:nvPr/>
            </p:nvCxnSpPr>
            <p:spPr>
              <a:xfrm flipH="1">
                <a:off x="1988544" y="2272059"/>
                <a:ext cx="728669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9"/>
            <p:cNvSpPr/>
            <p:nvPr/>
          </p:nvSpPr>
          <p:spPr>
            <a:xfrm>
              <a:off x="127257" y="2362744"/>
              <a:ext cx="1231912" cy="4924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添加标题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2270125" y="1870075"/>
            <a:ext cx="468313" cy="446088"/>
            <a:chOff x="3245416" y="680837"/>
            <a:chExt cx="469486" cy="445917"/>
          </a:xfrm>
        </p:grpSpPr>
        <p:sp>
          <p:nvSpPr>
            <p:cNvPr id="269" name="椭圆 268"/>
            <p:cNvSpPr/>
            <p:nvPr/>
          </p:nvSpPr>
          <p:spPr>
            <a:xfrm>
              <a:off x="3254965" y="680837"/>
              <a:ext cx="445613" cy="44591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82" name="文本框 269"/>
            <p:cNvSpPr txBox="1"/>
            <p:nvPr/>
          </p:nvSpPr>
          <p:spPr>
            <a:xfrm>
              <a:off x="3245416" y="783353"/>
              <a:ext cx="46948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60%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752475" y="3870325"/>
            <a:ext cx="2265363" cy="492125"/>
            <a:chOff x="752231" y="3870462"/>
            <a:chExt cx="2265049" cy="492443"/>
          </a:xfrm>
        </p:grpSpPr>
        <p:grpSp>
          <p:nvGrpSpPr>
            <p:cNvPr id="23577" name="组合 271"/>
            <p:cNvGrpSpPr/>
            <p:nvPr/>
          </p:nvGrpSpPr>
          <p:grpSpPr>
            <a:xfrm>
              <a:off x="2074305" y="3890672"/>
              <a:ext cx="942975" cy="210623"/>
              <a:chOff x="1988553" y="2061090"/>
              <a:chExt cx="942975" cy="210623"/>
            </a:xfrm>
          </p:grpSpPr>
          <p:cxnSp>
            <p:nvCxnSpPr>
              <p:cNvPr id="274" name="Straight Connector 27"/>
              <p:cNvCxnSpPr/>
              <p:nvPr/>
            </p:nvCxnSpPr>
            <p:spPr>
              <a:xfrm flipH="1">
                <a:off x="2717245" y="2061531"/>
                <a:ext cx="214283" cy="209685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8"/>
              <p:cNvCxnSpPr/>
              <p:nvPr/>
            </p:nvCxnSpPr>
            <p:spPr>
              <a:xfrm flipH="1">
                <a:off x="1988684" y="2271217"/>
                <a:ext cx="728561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9"/>
            <p:cNvSpPr/>
            <p:nvPr/>
          </p:nvSpPr>
          <p:spPr>
            <a:xfrm>
              <a:off x="752231" y="3870462"/>
              <a:ext cx="1225380" cy="4924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添加标题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2887663" y="3378200"/>
            <a:ext cx="469900" cy="446088"/>
            <a:chOff x="3245416" y="680837"/>
            <a:chExt cx="469486" cy="445917"/>
          </a:xfrm>
        </p:grpSpPr>
        <p:sp>
          <p:nvSpPr>
            <p:cNvPr id="277" name="椭圆 276"/>
            <p:cNvSpPr/>
            <p:nvPr/>
          </p:nvSpPr>
          <p:spPr>
            <a:xfrm>
              <a:off x="3254933" y="680837"/>
              <a:ext cx="445694" cy="44591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76" name="文本框 277"/>
            <p:cNvSpPr txBox="1"/>
            <p:nvPr/>
          </p:nvSpPr>
          <p:spPr>
            <a:xfrm>
              <a:off x="3245416" y="783353"/>
              <a:ext cx="46948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80%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6175375" y="2366963"/>
            <a:ext cx="468313" cy="446087"/>
            <a:chOff x="4446422" y="3918124"/>
            <a:chExt cx="469486" cy="445917"/>
          </a:xfrm>
        </p:grpSpPr>
        <p:sp>
          <p:nvSpPr>
            <p:cNvPr id="280" name="椭圆 279"/>
            <p:cNvSpPr/>
            <p:nvPr/>
          </p:nvSpPr>
          <p:spPr>
            <a:xfrm>
              <a:off x="4463929" y="3918124"/>
              <a:ext cx="447204" cy="44591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74" name="文本框 280"/>
            <p:cNvSpPr txBox="1"/>
            <p:nvPr/>
          </p:nvSpPr>
          <p:spPr>
            <a:xfrm>
              <a:off x="4446422" y="4020660"/>
              <a:ext cx="46948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90%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4946650" y="3886200"/>
            <a:ext cx="1758950" cy="946150"/>
            <a:chOff x="4947016" y="3886853"/>
            <a:chExt cx="1758557" cy="944714"/>
          </a:xfrm>
        </p:grpSpPr>
        <p:grpSp>
          <p:nvGrpSpPr>
            <p:cNvPr id="23569" name="组合 282"/>
            <p:cNvGrpSpPr/>
            <p:nvPr/>
          </p:nvGrpSpPr>
          <p:grpSpPr>
            <a:xfrm flipV="1">
              <a:off x="4947016" y="3886853"/>
              <a:ext cx="857804" cy="342900"/>
              <a:chOff x="4912537" y="3006108"/>
              <a:chExt cx="857804" cy="342900"/>
            </a:xfrm>
          </p:grpSpPr>
          <p:cxnSp>
            <p:nvCxnSpPr>
              <p:cNvPr id="285" name="Straight Connector 21"/>
              <p:cNvCxnSpPr/>
              <p:nvPr/>
            </p:nvCxnSpPr>
            <p:spPr>
              <a:xfrm flipV="1">
                <a:off x="4912537" y="3006628"/>
                <a:ext cx="214265" cy="34238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2"/>
              <p:cNvCxnSpPr/>
              <p:nvPr/>
            </p:nvCxnSpPr>
            <p:spPr>
              <a:xfrm>
                <a:off x="5126802" y="3006628"/>
                <a:ext cx="642793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Rectangle 23"/>
            <p:cNvSpPr/>
            <p:nvPr/>
          </p:nvSpPr>
          <p:spPr>
            <a:xfrm>
              <a:off x="5478710" y="4338604"/>
              <a:ext cx="1226863" cy="492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添加标题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4538663" y="3405188"/>
            <a:ext cx="469900" cy="446087"/>
            <a:chOff x="4446422" y="3918124"/>
            <a:chExt cx="469486" cy="445917"/>
          </a:xfrm>
        </p:grpSpPr>
        <p:sp>
          <p:nvSpPr>
            <p:cNvPr id="288" name="椭圆 287"/>
            <p:cNvSpPr/>
            <p:nvPr/>
          </p:nvSpPr>
          <p:spPr>
            <a:xfrm>
              <a:off x="4463869" y="3918124"/>
              <a:ext cx="447281" cy="445917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68" name="文本框 288"/>
            <p:cNvSpPr txBox="1"/>
            <p:nvPr/>
          </p:nvSpPr>
          <p:spPr>
            <a:xfrm>
              <a:off x="4446422" y="4020660"/>
              <a:ext cx="46948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40%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="" xmlns:a16="http://schemas.microsoft.com/office/drawing/2014/main" id="{B8B8D74E-3923-4BAA-BAD2-663F690350C3}"/>
              </a:ext>
            </a:extLst>
          </p:cNvPr>
          <p:cNvGrpSpPr/>
          <p:nvPr/>
        </p:nvGrpSpPr>
        <p:grpSpPr>
          <a:xfrm>
            <a:off x="-498530" y="1243"/>
            <a:ext cx="3489853" cy="859534"/>
            <a:chOff x="-498530" y="1243"/>
            <a:chExt cx="3489853" cy="859534"/>
          </a:xfrm>
        </p:grpSpPr>
        <p:sp>
          <p:nvSpPr>
            <p:cNvPr id="295" name="文本框 294">
              <a:extLst>
                <a:ext uri="{FF2B5EF4-FFF2-40B4-BE49-F238E27FC236}">
                  <a16:creationId xmlns="" xmlns:a16="http://schemas.microsoft.com/office/drawing/2014/main" id="{6968AF6B-30DA-4CA5-B2FA-89E11CAA505B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国外研究综述</a:t>
              </a:r>
            </a:p>
          </p:txBody>
        </p:sp>
        <p:sp>
          <p:nvSpPr>
            <p:cNvPr id="296" name="椭圆 295">
              <a:extLst>
                <a:ext uri="{FF2B5EF4-FFF2-40B4-BE49-F238E27FC236}">
                  <a16:creationId xmlns="" xmlns:a16="http://schemas.microsoft.com/office/drawing/2014/main" id="{C6EF7D8D-5078-46F9-AD2C-5FAA9418E515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="" xmlns:a16="http://schemas.microsoft.com/office/drawing/2014/main" id="{CE9DE06E-65DE-4DB1-BCAA-C1F4C13BC7B2}"/>
                </a:ext>
              </a:extLst>
            </p:cNvPr>
            <p:cNvSpPr/>
            <p:nvPr/>
          </p:nvSpPr>
          <p:spPr>
            <a:xfrm>
              <a:off x="513914" y="506933"/>
              <a:ext cx="24774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A Review Of Foreign Research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98" name="椭圆 297">
            <a:extLst>
              <a:ext uri="{FF2B5EF4-FFF2-40B4-BE49-F238E27FC236}">
                <a16:creationId xmlns="" xmlns:a16="http://schemas.microsoft.com/office/drawing/2014/main" id="{4673D92A-3554-4625-9DFB-3776C5C0E869}"/>
              </a:ext>
            </a:extLst>
          </p:cNvPr>
          <p:cNvSpPr/>
          <p:nvPr/>
        </p:nvSpPr>
        <p:spPr>
          <a:xfrm rot="4500000">
            <a:off x="6456616" y="-186816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5FFC904-B2C5-4AB3-ADDB-E467E4E4A71E}"/>
              </a:ext>
            </a:extLst>
          </p:cNvPr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>
              <a:extLst>
                <a:ext uri="{FF2B5EF4-FFF2-40B4-BE49-F238E27FC236}">
                  <a16:creationId xmlns="" xmlns:a16="http://schemas.microsoft.com/office/drawing/2014/main" id="{E2AC8288-5FA8-4F0A-B4E3-377C0AFABF66}"/>
                </a:ext>
              </a:extLst>
            </p:cNvPr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研究方法与思路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="" xmlns:a16="http://schemas.microsoft.com/office/drawing/2014/main" id="{490F2568-DEC8-43C2-8B23-C4E19E2D63F3}"/>
                </a:ext>
              </a:extLst>
            </p:cNvPr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PART TWO</a:t>
              </a:r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CC2FD3B-CBC6-4984-91D4-D0D6D023FD72}"/>
              </a:ext>
            </a:extLst>
          </p:cNvPr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78616"/>
              </p:ext>
            </p:extLst>
          </p:nvPr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8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3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635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69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点击添加标题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日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序号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工作任务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日期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目的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网站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备注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1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2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3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4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微软雅黑 Light" panose="020B0502040204020203" pitchFamily="34" charset="-122"/>
                        </a:rPr>
                        <a:t>5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0F3AEFAA-2524-46F8-9D15-4BFD1B392A8D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32DCEBFE-0F93-4368-8B36-9AD0FF1AEFF5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研究思路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4662CD11-7480-4281-A25E-2E388C20842F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06C9E4F9-7A92-4312-B399-78A0B8B361E2}"/>
                </a:ext>
              </a:extLst>
            </p:cNvPr>
            <p:cNvSpPr/>
            <p:nvPr/>
          </p:nvSpPr>
          <p:spPr>
            <a:xfrm>
              <a:off x="513914" y="506933"/>
              <a:ext cx="13452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Research Ideas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E3619F13-875C-4261-A2F3-6B29554DFE8A}"/>
              </a:ext>
            </a:extLst>
          </p:cNvPr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4E6D5F83-A34D-4BC3-B793-9858CC860617}"/>
              </a:ext>
            </a:extLst>
          </p:cNvPr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添加标题文字</a:t>
              </a: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添加标题文字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添加标题文字</a:t>
              </a: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添加标题文字</a:t>
              </a: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您的内容打在这里，或者通过复制您的文本后，在此框中选择粘贴</a:t>
              </a:r>
              <a:endPara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CEBAA28C-485C-47D8-A685-AE35F302CDCB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62E41B62-90E9-4E78-B749-0DC95088D746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研究方法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3FF1088C-81AD-4B20-B2ED-C7ACF3DDDCE5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9A48DCD1-57C7-444A-A7FD-8B8B549C2CC2}"/>
                </a:ext>
              </a:extLst>
            </p:cNvPr>
            <p:cNvSpPr/>
            <p:nvPr/>
          </p:nvSpPr>
          <p:spPr>
            <a:xfrm>
              <a:off x="513914" y="506933"/>
              <a:ext cx="15039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Research Method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61465245-00D5-41E8-A597-DCEB645C3C1B}"/>
              </a:ext>
            </a:extLst>
          </p:cNvPr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="" xmlns:a16="http://schemas.microsoft.com/office/drawing/2014/main" id="{985068E4-D926-40CD-8EFD-A20C0A1EB112}"/>
              </a:ext>
            </a:extLst>
          </p:cNvPr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成果形式一</a:t>
            </a: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成果形式二</a:t>
            </a: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成果形式三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5F8B11-0E1D-46C2-A96F-E55C6088B9D8}"/>
              </a:ext>
            </a:extLst>
          </p:cNvPr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863E1B09-027F-4F88-96C6-C0B6515C907C}"/>
              </a:ext>
            </a:extLst>
          </p:cNvPr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9BA21AC4-48A4-4397-8EC7-BBE02EE1C8CB}"/>
                </a:ext>
              </a:extLst>
            </p:cNvPr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成果形式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46647B93-F5B1-4F62-B6A1-C357F5ABFDF7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137AB38-F5C8-4861-8387-95471C08EA89}"/>
                </a:ext>
              </a:extLst>
            </p:cNvPr>
            <p:cNvSpPr/>
            <p:nvPr/>
          </p:nvSpPr>
          <p:spPr>
            <a:xfrm>
              <a:off x="513914" y="506933"/>
              <a:ext cx="184165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Form Of Achievement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3066</Words>
  <Application>Microsoft Office PowerPoint</Application>
  <PresentationFormat>全屏显示(16:9)</PresentationFormat>
  <Paragraphs>222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Calibri</vt:lpstr>
      <vt:lpstr>微软雅黑 Light</vt:lpstr>
      <vt:lpstr>Open Sans</vt:lpstr>
      <vt:lpstr>Wingdings</vt:lpstr>
      <vt:lpstr>Nexa Light</vt:lpstr>
      <vt:lpstr>微软雅黑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Windows User</cp:lastModifiedBy>
  <cp:revision>149</cp:revision>
  <dcterms:created xsi:type="dcterms:W3CDTF">2015-04-27T05:53:22Z</dcterms:created>
  <dcterms:modified xsi:type="dcterms:W3CDTF">2019-09-13T12:12:12Z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