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56" r:id="rId17"/>
    <p:sldId id="259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BE7BF-EAEA-48D0-BBC1-C31F12CD5D34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FE53-1D04-4708-8C7D-16F92EE0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55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0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8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8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4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3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3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1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6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1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7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5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9210" y="2193353"/>
            <a:ext cx="61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学术答辩通用模板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917891" y="3147699"/>
            <a:ext cx="5753710" cy="495139"/>
            <a:chOff x="4514240" y="3533936"/>
            <a:chExt cx="5140727" cy="484742"/>
          </a:xfrm>
        </p:grpSpPr>
        <p:sp>
          <p:nvSpPr>
            <p:cNvPr id="36" name="矩形 35"/>
            <p:cNvSpPr/>
            <p:nvPr/>
          </p:nvSpPr>
          <p:spPr>
            <a:xfrm>
              <a:off x="4640209" y="3533936"/>
              <a:ext cx="4888791" cy="484742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14240" y="3576252"/>
              <a:ext cx="514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ACADEMIC DEFENSE GENERAL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939" y="2411103"/>
            <a:ext cx="2054453" cy="188731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19193" y="4269786"/>
            <a:ext cx="1905766" cy="369332"/>
            <a:chOff x="5619193" y="4269786"/>
            <a:chExt cx="1905766" cy="369332"/>
          </a:xfrm>
        </p:grpSpPr>
        <p:sp>
          <p:nvSpPr>
            <p:cNvPr id="45" name="文本框 44"/>
            <p:cNvSpPr txBox="1"/>
            <p:nvPr/>
          </p:nvSpPr>
          <p:spPr>
            <a:xfrm>
              <a:off x="5868437" y="4269786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指导人：方圆</a:t>
              </a: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9193" y="4390075"/>
              <a:ext cx="268294" cy="18167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677275" y="3879726"/>
            <a:ext cx="1850516" cy="369332"/>
            <a:chOff x="5677275" y="3879726"/>
            <a:chExt cx="1850516" cy="369332"/>
          </a:xfrm>
        </p:grpSpPr>
        <p:sp>
          <p:nvSpPr>
            <p:cNvPr id="44" name="文本框 43"/>
            <p:cNvSpPr txBox="1"/>
            <p:nvPr/>
          </p:nvSpPr>
          <p:spPr>
            <a:xfrm>
              <a:off x="5871269" y="3879726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答辩人：方圆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677275" y="3947324"/>
              <a:ext cx="161655" cy="234136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5647273" y="4659846"/>
            <a:ext cx="1970450" cy="369332"/>
            <a:chOff x="5647273" y="4659846"/>
            <a:chExt cx="1970450" cy="369332"/>
          </a:xfrm>
        </p:grpSpPr>
        <p:sp>
          <p:nvSpPr>
            <p:cNvPr id="51" name="文本框 50"/>
            <p:cNvSpPr txBox="1"/>
            <p:nvPr/>
          </p:nvSpPr>
          <p:spPr>
            <a:xfrm>
              <a:off x="5775672" y="4659846"/>
              <a:ext cx="1842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系专业：法学</a:t>
              </a: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7273" y="4759407"/>
              <a:ext cx="223129" cy="223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988904" y="3782756"/>
            <a:ext cx="7421218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5584" y="3782755"/>
            <a:ext cx="728870" cy="340243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2" idx="0"/>
          </p:cNvCxnSpPr>
          <p:nvPr/>
        </p:nvCxnSpPr>
        <p:spPr>
          <a:xfrm flipH="1" flipV="1">
            <a:off x="5440018" y="2928938"/>
            <a:ext cx="1" cy="692449"/>
          </a:xfrm>
          <a:prstGeom prst="line">
            <a:avLst/>
          </a:prstGeom>
          <a:ln w="12700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946650" y="1942202"/>
            <a:ext cx="986735" cy="986735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63018" y="2065593"/>
            <a:ext cx="553998" cy="867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43" name="矩形 42"/>
          <p:cNvSpPr/>
          <p:nvPr/>
        </p:nvSpPr>
        <p:spPr>
          <a:xfrm flipV="1">
            <a:off x="6467281" y="3442681"/>
            <a:ext cx="728870" cy="340243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1" idx="0"/>
          </p:cNvCxnSpPr>
          <p:nvPr/>
        </p:nvCxnSpPr>
        <p:spPr>
          <a:xfrm flipH="1">
            <a:off x="6831715" y="3944292"/>
            <a:ext cx="1" cy="692449"/>
          </a:xfrm>
          <a:prstGeom prst="line">
            <a:avLst/>
          </a:prstGeom>
          <a:ln w="12700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 flipV="1">
            <a:off x="6338347" y="4636742"/>
            <a:ext cx="986735" cy="986735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 flipV="1">
            <a:off x="6554715" y="4632841"/>
            <a:ext cx="553998" cy="867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50" name="矩形 49"/>
          <p:cNvSpPr/>
          <p:nvPr/>
        </p:nvSpPr>
        <p:spPr>
          <a:xfrm>
            <a:off x="7961135" y="3782755"/>
            <a:ext cx="728870" cy="340243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48" idx="0"/>
            <a:endCxn id="53" idx="2"/>
          </p:cNvCxnSpPr>
          <p:nvPr/>
        </p:nvCxnSpPr>
        <p:spPr>
          <a:xfrm flipH="1" flipV="1">
            <a:off x="8325568" y="2508767"/>
            <a:ext cx="2" cy="1112620"/>
          </a:xfrm>
          <a:prstGeom prst="line">
            <a:avLst/>
          </a:prstGeom>
          <a:ln w="12700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832201" y="1518131"/>
            <a:ext cx="986735" cy="986735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048569" y="1641522"/>
            <a:ext cx="553998" cy="867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57" name="矩形 56"/>
          <p:cNvSpPr/>
          <p:nvPr/>
        </p:nvSpPr>
        <p:spPr>
          <a:xfrm flipV="1">
            <a:off x="9499835" y="3442681"/>
            <a:ext cx="728870" cy="340243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5" idx="0"/>
            <a:endCxn id="60" idx="2"/>
          </p:cNvCxnSpPr>
          <p:nvPr/>
        </p:nvCxnSpPr>
        <p:spPr>
          <a:xfrm flipH="1">
            <a:off x="9864268" y="3944292"/>
            <a:ext cx="2" cy="1165629"/>
          </a:xfrm>
          <a:prstGeom prst="line">
            <a:avLst/>
          </a:prstGeom>
          <a:ln w="12700">
            <a:solidFill>
              <a:srgbClr val="007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 flipV="1">
            <a:off x="9370901" y="5113822"/>
            <a:ext cx="986735" cy="986735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 flipV="1">
            <a:off x="9587269" y="5109921"/>
            <a:ext cx="553998" cy="867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38712" y="3621387"/>
            <a:ext cx="822865" cy="516155"/>
            <a:chOff x="5038712" y="3621387"/>
            <a:chExt cx="822865" cy="516155"/>
          </a:xfrm>
        </p:grpSpPr>
        <p:sp>
          <p:nvSpPr>
            <p:cNvPr id="22" name="等腰三角形 21"/>
            <p:cNvSpPr/>
            <p:nvPr/>
          </p:nvSpPr>
          <p:spPr>
            <a:xfrm>
              <a:off x="5340627" y="3621387"/>
              <a:ext cx="198783" cy="171365"/>
            </a:xfrm>
            <a:prstGeom prst="triangl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038712" y="3768210"/>
              <a:ext cx="8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281" y="3428136"/>
            <a:ext cx="822865" cy="516156"/>
            <a:chOff x="6420281" y="3428136"/>
            <a:chExt cx="822865" cy="516156"/>
          </a:xfrm>
        </p:grpSpPr>
        <p:sp>
          <p:nvSpPr>
            <p:cNvPr id="41" name="等腰三角形 40"/>
            <p:cNvSpPr/>
            <p:nvPr/>
          </p:nvSpPr>
          <p:spPr>
            <a:xfrm flipV="1">
              <a:off x="6732324" y="3772927"/>
              <a:ext cx="198783" cy="171365"/>
            </a:xfrm>
            <a:prstGeom prst="triangl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420281" y="3428136"/>
              <a:ext cx="8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23307" y="3621387"/>
            <a:ext cx="822865" cy="501611"/>
            <a:chOff x="7923307" y="3621387"/>
            <a:chExt cx="822865" cy="501611"/>
          </a:xfrm>
        </p:grpSpPr>
        <p:sp>
          <p:nvSpPr>
            <p:cNvPr id="48" name="等腰三角形 47"/>
            <p:cNvSpPr/>
            <p:nvPr/>
          </p:nvSpPr>
          <p:spPr>
            <a:xfrm>
              <a:off x="8226178" y="3621387"/>
              <a:ext cx="198783" cy="171365"/>
            </a:xfrm>
            <a:prstGeom prst="triangl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923307" y="3753666"/>
              <a:ext cx="8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452835" y="3440705"/>
            <a:ext cx="822865" cy="503587"/>
            <a:chOff x="9452835" y="3440705"/>
            <a:chExt cx="822865" cy="503587"/>
          </a:xfrm>
        </p:grpSpPr>
        <p:sp>
          <p:nvSpPr>
            <p:cNvPr id="55" name="等腰三角形 54"/>
            <p:cNvSpPr/>
            <p:nvPr/>
          </p:nvSpPr>
          <p:spPr>
            <a:xfrm flipV="1">
              <a:off x="9764878" y="3772927"/>
              <a:ext cx="198783" cy="171365"/>
            </a:xfrm>
            <a:prstGeom prst="triangl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9452835" y="3440705"/>
              <a:ext cx="82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NO.4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59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5" grpId="0" animBg="1"/>
      <p:bldP spid="46" grpId="0"/>
      <p:bldP spid="52" grpId="0" animBg="1"/>
      <p:bldP spid="53" grpId="0"/>
      <p:bldP spid="59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APRT2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1925" y="2726721"/>
            <a:ext cx="2098089" cy="2098089"/>
            <a:chOff x="4011925" y="2726721"/>
            <a:chExt cx="2098089" cy="2098089"/>
          </a:xfrm>
        </p:grpSpPr>
        <p:sp>
          <p:nvSpPr>
            <p:cNvPr id="3" name="椭圆 2"/>
            <p:cNvSpPr/>
            <p:nvPr/>
          </p:nvSpPr>
          <p:spPr>
            <a:xfrm>
              <a:off x="4060075" y="2765106"/>
              <a:ext cx="2021320" cy="2021320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011925" y="2726721"/>
              <a:ext cx="2098089" cy="2098089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783970" y="3342142"/>
              <a:ext cx="553998" cy="8672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</a:p>
          </p:txBody>
        </p:sp>
      </p:grpSp>
      <p:cxnSp>
        <p:nvCxnSpPr>
          <p:cNvPr id="22" name="直接连接符 21"/>
          <p:cNvCxnSpPr>
            <a:stCxn id="24" idx="0"/>
          </p:cNvCxnSpPr>
          <p:nvPr/>
        </p:nvCxnSpPr>
        <p:spPr>
          <a:xfrm flipV="1">
            <a:off x="5060970" y="2271109"/>
            <a:ext cx="276998" cy="45561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37968" y="2271109"/>
            <a:ext cx="1049045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305384" y="1630523"/>
            <a:ext cx="1321735" cy="1321735"/>
            <a:chOff x="6305384" y="1630523"/>
            <a:chExt cx="1321735" cy="1321735"/>
          </a:xfrm>
        </p:grpSpPr>
        <p:sp>
          <p:nvSpPr>
            <p:cNvPr id="30" name="椭圆 29"/>
            <p:cNvSpPr/>
            <p:nvPr/>
          </p:nvSpPr>
          <p:spPr>
            <a:xfrm>
              <a:off x="6358393" y="1680676"/>
              <a:ext cx="1231827" cy="1231827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697307" y="1897861"/>
              <a:ext cx="553998" cy="8672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6305384" y="1630523"/>
              <a:ext cx="1321735" cy="1321735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7627119" y="2271109"/>
            <a:ext cx="1049045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676164" y="2271109"/>
            <a:ext cx="0" cy="111583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676164" y="1257823"/>
            <a:ext cx="163036" cy="2129116"/>
            <a:chOff x="8676164" y="1257823"/>
            <a:chExt cx="163036" cy="2129116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8839200" y="1109290"/>
            <a:ext cx="1030267" cy="31311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839200" y="1772487"/>
            <a:ext cx="978255" cy="31311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839200" y="2435684"/>
            <a:ext cx="1193800" cy="31311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39199" y="3098881"/>
            <a:ext cx="1320801" cy="31311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757682" y="1433933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点击此处添加内容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757682" y="2109350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点击此处添加内容</a:t>
            </a:r>
            <a:endParaRPr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757682" y="2771714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点击此处添加内容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757682" y="3429429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点击此处添加内容</a:t>
            </a:r>
            <a:endParaRPr lang="zh-CN" altLang="en-US" sz="14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251305" y="2901458"/>
            <a:ext cx="726907" cy="905336"/>
          </a:xfrm>
          <a:prstGeom prst="straightConnector1">
            <a:avLst/>
          </a:prstGeom>
          <a:ln w="12700">
            <a:solidFill>
              <a:srgbClr val="0071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7716639" y="3721877"/>
            <a:ext cx="1275485" cy="1275485"/>
            <a:chOff x="7716639" y="3721877"/>
            <a:chExt cx="1275485" cy="1275485"/>
          </a:xfrm>
        </p:grpSpPr>
        <p:sp>
          <p:nvSpPr>
            <p:cNvPr id="54" name="椭圆 53"/>
            <p:cNvSpPr/>
            <p:nvPr/>
          </p:nvSpPr>
          <p:spPr>
            <a:xfrm>
              <a:off x="7766502" y="3768884"/>
              <a:ext cx="1188723" cy="1188723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062311" y="3973311"/>
              <a:ext cx="553998" cy="836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7716639" y="3721877"/>
              <a:ext cx="1275485" cy="1275485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56" idx="3"/>
          </p:cNvCxnSpPr>
          <p:nvPr/>
        </p:nvCxnSpPr>
        <p:spPr>
          <a:xfrm flipH="1">
            <a:off x="7411839" y="4810572"/>
            <a:ext cx="491590" cy="42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6180149" y="5069071"/>
            <a:ext cx="1345062" cy="1345062"/>
            <a:chOff x="7716639" y="3721877"/>
            <a:chExt cx="1275485" cy="1275485"/>
          </a:xfrm>
        </p:grpSpPr>
        <p:sp>
          <p:nvSpPr>
            <p:cNvPr id="62" name="椭圆 61"/>
            <p:cNvSpPr/>
            <p:nvPr/>
          </p:nvSpPr>
          <p:spPr>
            <a:xfrm>
              <a:off x="7766502" y="3768884"/>
              <a:ext cx="1188723" cy="1188723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62311" y="3973311"/>
              <a:ext cx="553998" cy="8368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</a:p>
          </p:txBody>
        </p:sp>
        <p:sp>
          <p:nvSpPr>
            <p:cNvPr id="64" name="椭圆 63"/>
            <p:cNvSpPr/>
            <p:nvPr/>
          </p:nvSpPr>
          <p:spPr>
            <a:xfrm>
              <a:off x="7716639" y="3721877"/>
              <a:ext cx="1275485" cy="1275485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992124" y="4157663"/>
            <a:ext cx="1492024" cy="452437"/>
            <a:chOff x="8992124" y="4157663"/>
            <a:chExt cx="1492024" cy="452437"/>
          </a:xfrm>
        </p:grpSpPr>
        <p:cxnSp>
          <p:nvCxnSpPr>
            <p:cNvPr id="69" name="直接连接符 68"/>
            <p:cNvCxnSpPr>
              <a:stCxn id="56" idx="6"/>
            </p:cNvCxnSpPr>
            <p:nvPr/>
          </p:nvCxnSpPr>
          <p:spPr>
            <a:xfrm flipV="1">
              <a:off x="8992124" y="4359619"/>
              <a:ext cx="3622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圆角矩形 70"/>
            <p:cNvSpPr/>
            <p:nvPr/>
          </p:nvSpPr>
          <p:spPr>
            <a:xfrm>
              <a:off x="9403932" y="4194027"/>
              <a:ext cx="1054100" cy="373600"/>
            </a:xfrm>
            <a:prstGeom prst="roundRect">
              <a:avLst/>
            </a:prstGeom>
            <a:solidFill>
              <a:srgbClr val="0071C1"/>
            </a:solidFill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9359479" y="4157663"/>
              <a:ext cx="1124669" cy="452437"/>
            </a:xfrm>
            <a:prstGeom prst="roundRect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9451765" y="4180772"/>
            <a:ext cx="9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620569" y="5613069"/>
            <a:ext cx="1492024" cy="452437"/>
            <a:chOff x="7620569" y="5613069"/>
            <a:chExt cx="1492024" cy="452437"/>
          </a:xfrm>
        </p:grpSpPr>
        <p:sp>
          <p:nvSpPr>
            <p:cNvPr id="77" name="圆角矩形 76"/>
            <p:cNvSpPr/>
            <p:nvPr/>
          </p:nvSpPr>
          <p:spPr>
            <a:xfrm>
              <a:off x="8032377" y="5662685"/>
              <a:ext cx="1054100" cy="373600"/>
            </a:xfrm>
            <a:prstGeom prst="roundRect">
              <a:avLst/>
            </a:prstGeom>
            <a:solidFill>
              <a:srgbClr val="0071C1"/>
            </a:solidFill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620569" y="5613069"/>
              <a:ext cx="1492024" cy="452437"/>
              <a:chOff x="7620569" y="5613069"/>
              <a:chExt cx="1492024" cy="452437"/>
            </a:xfrm>
          </p:grpSpPr>
          <p:cxnSp>
            <p:nvCxnSpPr>
              <p:cNvPr id="76" name="直接连接符 75"/>
              <p:cNvCxnSpPr/>
              <p:nvPr/>
            </p:nvCxnSpPr>
            <p:spPr>
              <a:xfrm flipV="1">
                <a:off x="7620569" y="5815025"/>
                <a:ext cx="362209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组合 24"/>
              <p:cNvGrpSpPr/>
              <p:nvPr/>
            </p:nvGrpSpPr>
            <p:grpSpPr>
              <a:xfrm>
                <a:off x="7987924" y="5613069"/>
                <a:ext cx="1124669" cy="452437"/>
                <a:chOff x="7987924" y="5613069"/>
                <a:chExt cx="1124669" cy="452437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>
                  <a:off x="7987924" y="5613069"/>
                  <a:ext cx="1124669" cy="452437"/>
                </a:xfrm>
                <a:prstGeom prst="roundRect">
                  <a:avLst/>
                </a:prstGeom>
                <a:noFill/>
                <a:ln>
                  <a:solidFill>
                    <a:srgbClr val="0071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8080210" y="5646816"/>
                  <a:ext cx="9584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分支</a:t>
                  </a:r>
                </a:p>
              </p:txBody>
            </p:sp>
          </p:grpSp>
        </p:grpSp>
      </p:grp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>
            <a:off x="8676164" y="1257137"/>
            <a:ext cx="0" cy="111583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5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4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4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4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4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3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4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2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6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4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1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4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4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4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64809" y="2755359"/>
            <a:ext cx="4030467" cy="1208935"/>
            <a:chOff x="5764809" y="2755359"/>
            <a:chExt cx="4030467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3906 -1.85185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686030" y="1836143"/>
            <a:ext cx="2891571" cy="3506339"/>
            <a:chOff x="3686030" y="1836143"/>
            <a:chExt cx="2891571" cy="3506339"/>
          </a:xfrm>
        </p:grpSpPr>
        <p:sp>
          <p:nvSpPr>
            <p:cNvPr id="3" name="椭圆 2"/>
            <p:cNvSpPr/>
            <p:nvPr/>
          </p:nvSpPr>
          <p:spPr>
            <a:xfrm>
              <a:off x="3749821" y="1836143"/>
              <a:ext cx="605678" cy="605678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86030" y="1908149"/>
              <a:ext cx="73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25612" y="2005708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52660" y="2441821"/>
              <a:ext cx="606384" cy="2900661"/>
              <a:chOff x="3687374" y="2149104"/>
              <a:chExt cx="606384" cy="2900661"/>
            </a:xfrm>
          </p:grpSpPr>
          <p:cxnSp>
            <p:nvCxnSpPr>
              <p:cNvPr id="23" name="直接连接符 22"/>
              <p:cNvCxnSpPr>
                <a:stCxn id="3" idx="4"/>
              </p:cNvCxnSpPr>
              <p:nvPr/>
            </p:nvCxnSpPr>
            <p:spPr>
              <a:xfrm>
                <a:off x="3687374" y="2149104"/>
                <a:ext cx="0" cy="283735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687374" y="4986461"/>
                <a:ext cx="55931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4167149" y="4923156"/>
                <a:ext cx="126609" cy="126609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4126635" y="2547143"/>
            <a:ext cx="241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点击添加需要的内容，</a:t>
            </a:r>
            <a:endParaRPr lang="en-US" altLang="zh-CN" dirty="0"/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259494" y="1902924"/>
            <a:ext cx="2884622" cy="3453355"/>
            <a:chOff x="6259494" y="1902924"/>
            <a:chExt cx="2884622" cy="3453355"/>
          </a:xfrm>
        </p:grpSpPr>
        <p:grpSp>
          <p:nvGrpSpPr>
            <p:cNvPr id="27" name="组合 26"/>
            <p:cNvGrpSpPr/>
            <p:nvPr/>
          </p:nvGrpSpPr>
          <p:grpSpPr>
            <a:xfrm>
              <a:off x="6259494" y="1902924"/>
              <a:ext cx="1046704" cy="3453355"/>
              <a:chOff x="6259494" y="1902924"/>
              <a:chExt cx="1046704" cy="3453355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6259494" y="2205763"/>
                <a:ext cx="469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6549340" y="2205763"/>
                <a:ext cx="606384" cy="3150516"/>
                <a:chOff x="3801674" y="1899249"/>
                <a:chExt cx="606384" cy="3150516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3801674" y="1899249"/>
                  <a:ext cx="0" cy="3087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801674" y="4986461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椭圆 32"/>
                <p:cNvSpPr/>
                <p:nvPr/>
              </p:nvSpPr>
              <p:spPr>
                <a:xfrm>
                  <a:off x="4281449" y="4923156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6636729" y="1902924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572938" y="1974930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6728740" y="2511787"/>
              <a:ext cx="241537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点击添加需要的内容，</a:t>
              </a:r>
              <a:endParaRPr lang="en-US" altLang="zh-CN" dirty="0"/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点击添加需要的内容。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35491" y="2005708"/>
              <a:ext cx="1774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968183" y="1891035"/>
            <a:ext cx="3223817" cy="3442509"/>
            <a:chOff x="8968183" y="1891035"/>
            <a:chExt cx="3223817" cy="3442509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8968183" y="2183028"/>
              <a:ext cx="469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9258029" y="2183028"/>
              <a:ext cx="606384" cy="3150516"/>
              <a:chOff x="3801674" y="1899249"/>
              <a:chExt cx="606384" cy="3150516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3801674" y="1899249"/>
                <a:ext cx="0" cy="30872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801674" y="4986461"/>
                <a:ext cx="55931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4281449" y="4923156"/>
                <a:ext cx="126609" cy="126609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9385478" y="1891035"/>
              <a:ext cx="605678" cy="605678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321820" y="1974931"/>
              <a:ext cx="73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87030" y="2499899"/>
              <a:ext cx="241537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点击添加需要的内容，</a:t>
              </a:r>
              <a:endParaRPr lang="en-US" altLang="zh-CN" dirty="0"/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点击添加需要的内容。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940011" y="2005708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16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762" y="2967764"/>
            <a:ext cx="3698514" cy="923330"/>
            <a:chOff x="6096762" y="2967764"/>
            <a:chExt cx="3698514" cy="923330"/>
          </a:xfrm>
        </p:grpSpPr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762" y="3036805"/>
              <a:ext cx="700832" cy="778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6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4193 -4.07407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1083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2" name="矩形 11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5699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4136620" y="1530318"/>
            <a:ext cx="2776025" cy="1876627"/>
            <a:chOff x="4136620" y="1530318"/>
            <a:chExt cx="2776025" cy="1876627"/>
          </a:xfrm>
        </p:grpSpPr>
        <p:grpSp>
          <p:nvGrpSpPr>
            <p:cNvPr id="25" name="组合 24"/>
            <p:cNvGrpSpPr/>
            <p:nvPr/>
          </p:nvGrpSpPr>
          <p:grpSpPr>
            <a:xfrm>
              <a:off x="4193976" y="1530318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矩形 23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89051" y="1559875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36620" y="2012195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028506" y="1536311"/>
            <a:ext cx="2776025" cy="1876627"/>
            <a:chOff x="8028506" y="1536311"/>
            <a:chExt cx="2776025" cy="1876627"/>
          </a:xfrm>
        </p:grpSpPr>
        <p:grpSp>
          <p:nvGrpSpPr>
            <p:cNvPr id="26" name="组合 25"/>
            <p:cNvGrpSpPr/>
            <p:nvPr/>
          </p:nvGrpSpPr>
          <p:grpSpPr>
            <a:xfrm>
              <a:off x="8085863" y="1536311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 26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8290525" y="1559875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028506" y="1998201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097027" y="4048147"/>
            <a:ext cx="2776025" cy="1876627"/>
            <a:chOff x="4097027" y="4048147"/>
            <a:chExt cx="2776025" cy="1876627"/>
          </a:xfrm>
        </p:grpSpPr>
        <p:grpSp>
          <p:nvGrpSpPr>
            <p:cNvPr id="29" name="组合 28"/>
            <p:cNvGrpSpPr/>
            <p:nvPr/>
          </p:nvGrpSpPr>
          <p:grpSpPr>
            <a:xfrm>
              <a:off x="4193976" y="4048147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矩形 29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4389050" y="4104542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097027" y="4520631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17623" y="4048147"/>
            <a:ext cx="2776025" cy="1876627"/>
            <a:chOff x="8017623" y="4048147"/>
            <a:chExt cx="2776025" cy="1876627"/>
          </a:xfrm>
        </p:grpSpPr>
        <p:grpSp>
          <p:nvGrpSpPr>
            <p:cNvPr id="32" name="组合 31"/>
            <p:cNvGrpSpPr/>
            <p:nvPr/>
          </p:nvGrpSpPr>
          <p:grpSpPr>
            <a:xfrm>
              <a:off x="8085863" y="4048147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矩形 32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290525" y="4104542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17623" y="4550606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40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" name="等腰三角形 2"/>
          <p:cNvSpPr/>
          <p:nvPr/>
        </p:nvSpPr>
        <p:spPr>
          <a:xfrm flipV="1">
            <a:off x="5492570" y="5380382"/>
            <a:ext cx="1208382" cy="505368"/>
          </a:xfrm>
          <a:prstGeom prst="triangle">
            <a:avLst/>
          </a:prstGeom>
          <a:solidFill>
            <a:srgbClr val="007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45633" y="1324204"/>
            <a:ext cx="7302257" cy="421045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3109" y="2192633"/>
            <a:ext cx="6612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这是份简单实用</a:t>
            </a:r>
            <a:endParaRPr lang="en-US" altLang="zh-CN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的论文答辩模板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46934" y="4333461"/>
            <a:ext cx="5692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84975" y="4433029"/>
            <a:ext cx="600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CONCISE AND PRACTICAL THESIS TEMPLATE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9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91" y="1824224"/>
            <a:ext cx="900218" cy="826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3040331"/>
            <a:ext cx="36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06846" y="4016656"/>
            <a:ext cx="3778309" cy="495139"/>
            <a:chOff x="3213685" y="3847870"/>
            <a:chExt cx="3778309" cy="495139"/>
          </a:xfrm>
        </p:grpSpPr>
        <p:sp>
          <p:nvSpPr>
            <p:cNvPr id="7" name="矩形 6"/>
            <p:cNvSpPr/>
            <p:nvPr/>
          </p:nvSpPr>
          <p:spPr>
            <a:xfrm>
              <a:off x="3284181" y="3847870"/>
              <a:ext cx="3637319" cy="495139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3685" y="3912705"/>
              <a:ext cx="3778309" cy="40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WELCOME TO GUIDE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90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7972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63072" y="2718330"/>
            <a:ext cx="4462199" cy="1422197"/>
            <a:chOff x="4575785" y="2700802"/>
            <a:chExt cx="4462199" cy="1422197"/>
          </a:xfrm>
        </p:grpSpPr>
        <p:grpSp>
          <p:nvGrpSpPr>
            <p:cNvPr id="23" name="组合 22"/>
            <p:cNvGrpSpPr/>
            <p:nvPr/>
          </p:nvGrpSpPr>
          <p:grpSpPr>
            <a:xfrm>
              <a:off x="4575785" y="2700802"/>
              <a:ext cx="1422197" cy="1422197"/>
              <a:chOff x="4920342" y="2700802"/>
              <a:chExt cx="1422197" cy="142219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0342" y="2700802"/>
                <a:ext cx="1422197" cy="1422197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5003120" y="2860061"/>
                <a:ext cx="1132114" cy="1200329"/>
              </a:xfrm>
              <a:prstGeom prst="rect">
                <a:avLst/>
              </a:prstGeom>
              <a:noFill/>
              <a:scene3d>
                <a:camera prst="perspectiveHeroicExtremeLef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dirty="0">
                    <a:solidFill>
                      <a:schemeClr val="bg1"/>
                    </a:solidFill>
                    <a:latin typeface="+mn-ea"/>
                  </a:rPr>
                  <a:t>？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4362 -0.0013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15247" y="2085172"/>
            <a:ext cx="4140277" cy="2774391"/>
            <a:chOff x="3615247" y="2085172"/>
            <a:chExt cx="4140277" cy="277439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16364" y="2085172"/>
              <a:ext cx="4139160" cy="274152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615247" y="4397898"/>
              <a:ext cx="22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图片放置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028138" y="2337895"/>
            <a:ext cx="3891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输入你需要的内容。输入你需要的内容。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941059" y="2014330"/>
            <a:ext cx="0" cy="294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9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APRT2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83696" y="1828800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457825" y="1992816"/>
            <a:ext cx="0" cy="157352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383696" y="3493694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465704" y="3575702"/>
            <a:ext cx="2255929" cy="1083928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55638" y="4601794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737646" y="4670349"/>
            <a:ext cx="0" cy="189459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655638" y="6462759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58951" y="3747830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819654" y="3333759"/>
            <a:ext cx="1205948" cy="46516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943594" y="3248922"/>
            <a:ext cx="164016" cy="164016"/>
          </a:xfrm>
          <a:prstGeom prst="ellipse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9025602" y="1830505"/>
            <a:ext cx="0" cy="157352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rot="5400000">
            <a:off x="4695117" y="2117707"/>
            <a:ext cx="101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6871713" y="5012300"/>
            <a:ext cx="1207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 rot="5400000">
            <a:off x="7989168" y="2269276"/>
            <a:ext cx="157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7369" y="2142353"/>
            <a:ext cx="2499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919248" y="5079963"/>
            <a:ext cx="2499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189618" y="2130601"/>
            <a:ext cx="2499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r>
              <a:rPr lang="en-US" altLang="zh-CN" spc="300" dirty="0"/>
              <a:t>,</a:t>
            </a:r>
            <a:r>
              <a:rPr lang="zh-CN" altLang="en-US" spc="300" dirty="0"/>
              <a:t>输入你需要的内容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514916" y="1686114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169104" y="1672925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918485" y="457922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5" name="文本框 4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58" name="文本框 57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36" idx="4"/>
          </p:cNvCxnSpPr>
          <p:nvPr/>
        </p:nvCxnSpPr>
        <p:spPr>
          <a:xfrm flipH="1">
            <a:off x="7736885" y="3911846"/>
            <a:ext cx="4074" cy="71647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8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9" grpId="0" animBg="1"/>
      <p:bldP spid="35" grpId="0" animBg="1"/>
      <p:bldP spid="36" grpId="0" animBg="1"/>
      <p:bldP spid="39" grpId="0" animBg="1"/>
      <p:bldP spid="41" grpId="0"/>
      <p:bldP spid="42" grpId="0"/>
      <p:bldP spid="43" grpId="0"/>
      <p:bldP spid="46" grpId="0"/>
      <p:bldP spid="47" grpId="0"/>
      <p:bldP spid="48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APRT3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383049" y="1843191"/>
            <a:ext cx="3141050" cy="1939565"/>
            <a:chOff x="4383049" y="1843191"/>
            <a:chExt cx="3141050" cy="1939565"/>
          </a:xfrm>
        </p:grpSpPr>
        <p:sp>
          <p:nvSpPr>
            <p:cNvPr id="2" name="矩形 1"/>
            <p:cNvSpPr/>
            <p:nvPr/>
          </p:nvSpPr>
          <p:spPr>
            <a:xfrm>
              <a:off x="4383049" y="1992816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" name="椭圆 2"/>
            <p:cNvSpPr/>
            <p:nvPr/>
          </p:nvSpPr>
          <p:spPr>
            <a:xfrm>
              <a:off x="6884682" y="1843191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15258" y="2331028"/>
              <a:ext cx="24638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34367" y="1843190"/>
            <a:ext cx="3090232" cy="1939566"/>
            <a:chOff x="8434367" y="1843190"/>
            <a:chExt cx="3090232" cy="1939566"/>
          </a:xfrm>
        </p:grpSpPr>
        <p:sp>
          <p:nvSpPr>
            <p:cNvPr id="24" name="矩形 23"/>
            <p:cNvSpPr/>
            <p:nvPr/>
          </p:nvSpPr>
          <p:spPr>
            <a:xfrm>
              <a:off x="8434367" y="1992816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2" name="椭圆 31"/>
            <p:cNvSpPr/>
            <p:nvPr/>
          </p:nvSpPr>
          <p:spPr>
            <a:xfrm>
              <a:off x="10885182" y="1843190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668143" y="2346567"/>
              <a:ext cx="24638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34367" y="4061118"/>
            <a:ext cx="3090231" cy="2036729"/>
            <a:chOff x="8434367" y="4061118"/>
            <a:chExt cx="3090231" cy="2036729"/>
          </a:xfrm>
        </p:grpSpPr>
        <p:sp>
          <p:nvSpPr>
            <p:cNvPr id="27" name="矩形 26"/>
            <p:cNvSpPr/>
            <p:nvPr/>
          </p:nvSpPr>
          <p:spPr>
            <a:xfrm>
              <a:off x="8434367" y="4307907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3" name="椭圆 32"/>
            <p:cNvSpPr/>
            <p:nvPr/>
          </p:nvSpPr>
          <p:spPr>
            <a:xfrm>
              <a:off x="10885181" y="4061118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668143" y="4602712"/>
              <a:ext cx="24638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83049" y="4061118"/>
            <a:ext cx="3114225" cy="2036729"/>
            <a:chOff x="4383049" y="4061118"/>
            <a:chExt cx="3114225" cy="2036729"/>
          </a:xfrm>
        </p:grpSpPr>
        <p:sp>
          <p:nvSpPr>
            <p:cNvPr id="26" name="矩形 25"/>
            <p:cNvSpPr/>
            <p:nvPr/>
          </p:nvSpPr>
          <p:spPr>
            <a:xfrm>
              <a:off x="4383049" y="4307907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34" name="椭圆 33"/>
            <p:cNvSpPr/>
            <p:nvPr/>
          </p:nvSpPr>
          <p:spPr>
            <a:xfrm>
              <a:off x="6857857" y="4061118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258" y="4575243"/>
              <a:ext cx="24638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输入你需要的内容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7278649" y="2887786"/>
            <a:ext cx="1090651" cy="0"/>
          </a:xfrm>
          <a:prstGeom prst="straightConnector1">
            <a:avLst/>
          </a:prstGeom>
          <a:ln w="19050">
            <a:solidFill>
              <a:srgbClr val="0071C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2"/>
            <a:endCxn id="27" idx="0"/>
          </p:cNvCxnSpPr>
          <p:nvPr/>
        </p:nvCxnSpPr>
        <p:spPr>
          <a:xfrm>
            <a:off x="9869467" y="3782756"/>
            <a:ext cx="0" cy="525151"/>
          </a:xfrm>
          <a:prstGeom prst="straightConnector1">
            <a:avLst/>
          </a:prstGeom>
          <a:ln w="19050">
            <a:solidFill>
              <a:srgbClr val="0071C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7278649" y="5202876"/>
            <a:ext cx="1090651" cy="0"/>
          </a:xfrm>
          <a:prstGeom prst="straightConnector1">
            <a:avLst/>
          </a:prstGeom>
          <a:ln w="19050">
            <a:solidFill>
              <a:srgbClr val="0071C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5794316" y="3803655"/>
            <a:ext cx="0" cy="525151"/>
          </a:xfrm>
          <a:prstGeom prst="straightConnector1">
            <a:avLst/>
          </a:prstGeom>
          <a:ln w="19050">
            <a:solidFill>
              <a:srgbClr val="0071C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42" name="文本框 41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51" name="文本框 50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3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93066" y="2870309"/>
            <a:ext cx="4002210" cy="1118239"/>
            <a:chOff x="5035774" y="2761971"/>
            <a:chExt cx="4002210" cy="1118239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5774" y="2761971"/>
              <a:ext cx="1118239" cy="1118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73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3945 0.0004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70"/>
            <a:ext cx="12190476" cy="62854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81186" y="2702877"/>
            <a:ext cx="2067145" cy="523220"/>
            <a:chOff x="1052158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1307542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2158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823791" y="3574094"/>
            <a:ext cx="588121" cy="698526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822061" y="3301964"/>
            <a:ext cx="1229234" cy="781279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9641598" y="3172071"/>
            <a:ext cx="745278" cy="80719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681368" y="3967585"/>
            <a:ext cx="1647312" cy="1756094"/>
            <a:chOff x="3681368" y="3967585"/>
            <a:chExt cx="1647312" cy="1756094"/>
          </a:xfrm>
        </p:grpSpPr>
        <p:sp>
          <p:nvSpPr>
            <p:cNvPr id="6" name="椭圆 5"/>
            <p:cNvSpPr/>
            <p:nvPr/>
          </p:nvSpPr>
          <p:spPr>
            <a:xfrm>
              <a:off x="3681368" y="3967585"/>
              <a:ext cx="1630247" cy="1630247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863245" y="4123240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63244" y="4523350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45451" y="1794930"/>
            <a:ext cx="1987826" cy="1987826"/>
            <a:chOff x="5045451" y="1794930"/>
            <a:chExt cx="1987826" cy="1987826"/>
          </a:xfrm>
        </p:grpSpPr>
        <p:sp>
          <p:nvSpPr>
            <p:cNvPr id="29" name="椭圆 28"/>
            <p:cNvSpPr/>
            <p:nvPr/>
          </p:nvSpPr>
          <p:spPr>
            <a:xfrm>
              <a:off x="5045451" y="1794930"/>
              <a:ext cx="1987826" cy="1987826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426471" y="2162901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426470" y="2563011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26029" y="3341720"/>
            <a:ext cx="2350330" cy="2350330"/>
            <a:chOff x="7626029" y="3341720"/>
            <a:chExt cx="2350330" cy="2350330"/>
          </a:xfrm>
        </p:grpSpPr>
        <p:sp>
          <p:nvSpPr>
            <p:cNvPr id="31" name="椭圆 30"/>
            <p:cNvSpPr/>
            <p:nvPr/>
          </p:nvSpPr>
          <p:spPr>
            <a:xfrm>
              <a:off x="7626029" y="3341720"/>
              <a:ext cx="2350330" cy="2350330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22545" y="3922944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122544" y="4323054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869467" y="1385404"/>
            <a:ext cx="1987826" cy="1989399"/>
            <a:chOff x="9869467" y="1385404"/>
            <a:chExt cx="1987826" cy="1989399"/>
          </a:xfrm>
        </p:grpSpPr>
        <p:sp>
          <p:nvSpPr>
            <p:cNvPr id="36" name="椭圆 35"/>
            <p:cNvSpPr/>
            <p:nvPr/>
          </p:nvSpPr>
          <p:spPr>
            <a:xfrm>
              <a:off x="9869467" y="1385404"/>
              <a:ext cx="1987826" cy="1987826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38915" y="1774364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38914" y="2174474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22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APRT2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5829319" y="3177078"/>
            <a:ext cx="743759" cy="1809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817704" y="4986461"/>
            <a:ext cx="29552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73078" y="2516036"/>
            <a:ext cx="1789044" cy="661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62122" y="2516036"/>
            <a:ext cx="410817" cy="2470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4352919" y="2473917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511854" y="2094670"/>
            <a:ext cx="158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8361972" y="1882385"/>
            <a:ext cx="410967" cy="6621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8772939" y="1882385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897561" y="1513053"/>
            <a:ext cx="158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5468420" y="4282994"/>
            <a:ext cx="355578" cy="7067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603989" y="4282994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774621" y="4343722"/>
            <a:ext cx="410967" cy="6621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9185588" y="4343722"/>
            <a:ext cx="18482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812809" y="3936158"/>
            <a:ext cx="158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303192" y="4011495"/>
            <a:ext cx="158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291849" y="2496432"/>
            <a:ext cx="190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点击此处添加内容点击此处添加内容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80437" y="1938504"/>
            <a:ext cx="190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点击此处添加内容点击此处添加内容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583497" y="4325592"/>
            <a:ext cx="19051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点击此处添加内容点击此处添加内容</a:t>
            </a:r>
          </a:p>
          <a:p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9299265" y="4383474"/>
            <a:ext cx="190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点击此处添加内容点击此处添加内容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000117" y="2612892"/>
            <a:ext cx="998213" cy="977851"/>
            <a:chOff x="5994890" y="2625067"/>
            <a:chExt cx="998213" cy="977851"/>
          </a:xfrm>
        </p:grpSpPr>
        <p:sp>
          <p:nvSpPr>
            <p:cNvPr id="36" name="任意多边形 35"/>
            <p:cNvSpPr/>
            <p:nvPr/>
          </p:nvSpPr>
          <p:spPr>
            <a:xfrm>
              <a:off x="6404894" y="3044727"/>
              <a:ext cx="561647" cy="558191"/>
            </a:xfrm>
            <a:custGeom>
              <a:avLst/>
              <a:gdLst>
                <a:gd name="connsiteX0" fmla="*/ 554353 w 561647"/>
                <a:gd name="connsiteY0" fmla="*/ 0 h 558191"/>
                <a:gd name="connsiteX1" fmla="*/ 561647 w 561647"/>
                <a:gd name="connsiteY1" fmla="*/ 72355 h 558191"/>
                <a:gd name="connsiteX2" fmla="*/ 75811 w 561647"/>
                <a:gd name="connsiteY2" fmla="*/ 558191 h 558191"/>
                <a:gd name="connsiteX3" fmla="*/ 0 w 561647"/>
                <a:gd name="connsiteY3" fmla="*/ 550549 h 558191"/>
                <a:gd name="connsiteX4" fmla="*/ 168034 w 561647"/>
                <a:gd name="connsiteY4" fmla="*/ 141235 h 55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647" h="558191">
                  <a:moveTo>
                    <a:pt x="554353" y="0"/>
                  </a:moveTo>
                  <a:lnTo>
                    <a:pt x="561647" y="72355"/>
                  </a:lnTo>
                  <a:cubicBezTo>
                    <a:pt x="561647" y="340675"/>
                    <a:pt x="344131" y="558191"/>
                    <a:pt x="75811" y="558191"/>
                  </a:cubicBezTo>
                  <a:lnTo>
                    <a:pt x="0" y="550549"/>
                  </a:lnTo>
                  <a:lnTo>
                    <a:pt x="168034" y="141235"/>
                  </a:lnTo>
                  <a:close/>
                </a:path>
              </a:pathLst>
            </a:cu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994890" y="2625067"/>
              <a:ext cx="998213" cy="971671"/>
              <a:chOff x="5994890" y="2625067"/>
              <a:chExt cx="998213" cy="97167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5994890" y="2625067"/>
                <a:ext cx="971671" cy="971671"/>
              </a:xfrm>
              <a:prstGeom prst="ellipse">
                <a:avLst/>
              </a:prstGeom>
              <a:noFill/>
              <a:ln>
                <a:solidFill>
                  <a:srgbClr val="0071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515974" y="3130538"/>
                <a:ext cx="477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742710" y="2093047"/>
            <a:ext cx="971671" cy="997881"/>
            <a:chOff x="7742710" y="2093047"/>
            <a:chExt cx="971671" cy="997881"/>
          </a:xfrm>
        </p:grpSpPr>
        <p:sp>
          <p:nvSpPr>
            <p:cNvPr id="48" name="任意多边形 47"/>
            <p:cNvSpPr/>
            <p:nvPr/>
          </p:nvSpPr>
          <p:spPr>
            <a:xfrm>
              <a:off x="7771980" y="2523902"/>
              <a:ext cx="665476" cy="544147"/>
            </a:xfrm>
            <a:custGeom>
              <a:avLst/>
              <a:gdLst>
                <a:gd name="connsiteX0" fmla="*/ 583184 w 665476"/>
                <a:gd name="connsiteY0" fmla="*/ 0 h 544147"/>
                <a:gd name="connsiteX1" fmla="*/ 665476 w 665476"/>
                <a:gd name="connsiteY1" fmla="*/ 495277 h 544147"/>
                <a:gd name="connsiteX2" fmla="*/ 645779 w 665476"/>
                <a:gd name="connsiteY2" fmla="*/ 505968 h 544147"/>
                <a:gd name="connsiteX3" fmla="*/ 456670 w 665476"/>
                <a:gd name="connsiteY3" fmla="*/ 544147 h 544147"/>
                <a:gd name="connsiteX4" fmla="*/ 9014 w 665476"/>
                <a:gd name="connsiteY4" fmla="*/ 247421 h 544147"/>
                <a:gd name="connsiteX5" fmla="*/ 0 w 665476"/>
                <a:gd name="connsiteY5" fmla="*/ 218384 h 54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476" h="544147">
                  <a:moveTo>
                    <a:pt x="583184" y="0"/>
                  </a:moveTo>
                  <a:lnTo>
                    <a:pt x="665476" y="495277"/>
                  </a:lnTo>
                  <a:lnTo>
                    <a:pt x="645779" y="505968"/>
                  </a:lnTo>
                  <a:cubicBezTo>
                    <a:pt x="587655" y="530552"/>
                    <a:pt x="523750" y="544147"/>
                    <a:pt x="456670" y="544147"/>
                  </a:cubicBezTo>
                  <a:cubicBezTo>
                    <a:pt x="255430" y="544147"/>
                    <a:pt x="82768" y="421794"/>
                    <a:pt x="9014" y="247421"/>
                  </a:cubicBezTo>
                  <a:lnTo>
                    <a:pt x="0" y="218384"/>
                  </a:lnTo>
                  <a:close/>
                </a:path>
              </a:pathLst>
            </a:cu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742710" y="2093047"/>
              <a:ext cx="971671" cy="971671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994530" y="2567708"/>
              <a:ext cx="624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28371" y="4425387"/>
            <a:ext cx="971671" cy="971671"/>
            <a:chOff x="8228371" y="4425387"/>
            <a:chExt cx="971671" cy="971671"/>
          </a:xfrm>
        </p:grpSpPr>
        <p:sp>
          <p:nvSpPr>
            <p:cNvPr id="50" name="任意多边形 49"/>
            <p:cNvSpPr/>
            <p:nvPr/>
          </p:nvSpPr>
          <p:spPr>
            <a:xfrm>
              <a:off x="8228546" y="4428430"/>
              <a:ext cx="544395" cy="554700"/>
            </a:xfrm>
            <a:custGeom>
              <a:avLst/>
              <a:gdLst>
                <a:gd name="connsiteX0" fmla="*/ 452229 w 544395"/>
                <a:gd name="connsiteY0" fmla="*/ 0 h 554700"/>
                <a:gd name="connsiteX1" fmla="*/ 544395 w 544395"/>
                <a:gd name="connsiteY1" fmla="*/ 554700 h 554700"/>
                <a:gd name="connsiteX2" fmla="*/ 7144 w 544395"/>
                <a:gd name="connsiteY2" fmla="*/ 553312 h 554700"/>
                <a:gd name="connsiteX3" fmla="*/ 0 w 544395"/>
                <a:gd name="connsiteY3" fmla="*/ 482448 h 554700"/>
                <a:gd name="connsiteX4" fmla="*/ 387923 w 544395"/>
                <a:gd name="connsiteY4" fmla="*/ 6483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395" h="554700">
                  <a:moveTo>
                    <a:pt x="452229" y="0"/>
                  </a:moveTo>
                  <a:lnTo>
                    <a:pt x="544395" y="554700"/>
                  </a:lnTo>
                  <a:lnTo>
                    <a:pt x="7144" y="553312"/>
                  </a:lnTo>
                  <a:lnTo>
                    <a:pt x="0" y="482448"/>
                  </a:lnTo>
                  <a:cubicBezTo>
                    <a:pt x="0" y="247668"/>
                    <a:pt x="166536" y="51785"/>
                    <a:pt x="387923" y="6483"/>
                  </a:cubicBezTo>
                  <a:close/>
                </a:path>
              </a:pathLst>
            </a:cu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228371" y="4425387"/>
              <a:ext cx="971671" cy="971671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344860" y="4494097"/>
              <a:ext cx="369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17741" y="4347223"/>
            <a:ext cx="971671" cy="971671"/>
            <a:chOff x="5517741" y="4347223"/>
            <a:chExt cx="971671" cy="971671"/>
          </a:xfrm>
        </p:grpSpPr>
        <p:sp>
          <p:nvSpPr>
            <p:cNvPr id="45" name="任意多边形 44"/>
            <p:cNvSpPr/>
            <p:nvPr/>
          </p:nvSpPr>
          <p:spPr>
            <a:xfrm>
              <a:off x="5824000" y="4356310"/>
              <a:ext cx="656727" cy="630232"/>
            </a:xfrm>
            <a:custGeom>
              <a:avLst/>
              <a:gdLst>
                <a:gd name="connsiteX0" fmla="*/ 261031 w 656727"/>
                <a:gd name="connsiteY0" fmla="*/ 0 h 630232"/>
                <a:gd name="connsiteX1" fmla="*/ 268804 w 656727"/>
                <a:gd name="connsiteY1" fmla="*/ 784 h 630232"/>
                <a:gd name="connsiteX2" fmla="*/ 656727 w 656727"/>
                <a:gd name="connsiteY2" fmla="*/ 476749 h 630232"/>
                <a:gd name="connsiteX3" fmla="*/ 646857 w 656727"/>
                <a:gd name="connsiteY3" fmla="*/ 574662 h 630232"/>
                <a:gd name="connsiteX4" fmla="*/ 629607 w 656727"/>
                <a:gd name="connsiteY4" fmla="*/ 630232 h 630232"/>
                <a:gd name="connsiteX5" fmla="*/ 0 w 656727"/>
                <a:gd name="connsiteY5" fmla="*/ 628605 h 63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727" h="630232">
                  <a:moveTo>
                    <a:pt x="261031" y="0"/>
                  </a:moveTo>
                  <a:lnTo>
                    <a:pt x="268804" y="784"/>
                  </a:lnTo>
                  <a:cubicBezTo>
                    <a:pt x="490192" y="46086"/>
                    <a:pt x="656727" y="241969"/>
                    <a:pt x="656727" y="476749"/>
                  </a:cubicBezTo>
                  <a:cubicBezTo>
                    <a:pt x="656727" y="510289"/>
                    <a:pt x="653329" y="543035"/>
                    <a:pt x="646857" y="574662"/>
                  </a:cubicBezTo>
                  <a:lnTo>
                    <a:pt x="629607" y="630232"/>
                  </a:lnTo>
                  <a:lnTo>
                    <a:pt x="0" y="628605"/>
                  </a:lnTo>
                  <a:close/>
                </a:path>
              </a:pathLst>
            </a:custGeom>
            <a:solidFill>
              <a:srgbClr val="0071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517741" y="4347223"/>
              <a:ext cx="971671" cy="971671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998673" y="4472328"/>
              <a:ext cx="344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>
          <a:xfrm flipH="1" flipV="1">
            <a:off x="6228732" y="2473917"/>
            <a:ext cx="349333" cy="6936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9" name="文本框 78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85" name="矩形 8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81186" y="2702877"/>
            <a:ext cx="2067145" cy="523220"/>
            <a:chOff x="1052158" y="2702877"/>
            <a:chExt cx="2067145" cy="523220"/>
          </a:xfrm>
        </p:grpSpPr>
        <p:sp>
          <p:nvSpPr>
            <p:cNvPr id="87" name="文本框 86"/>
            <p:cNvSpPr txBox="1"/>
            <p:nvPr/>
          </p:nvSpPr>
          <p:spPr>
            <a:xfrm>
              <a:off x="1307542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1052158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0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5979" y="2967764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53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3685 0.0013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1497</Words>
  <Application>Microsoft Office PowerPoint</Application>
  <PresentationFormat>宽屏</PresentationFormat>
  <Paragraphs>234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Meiryo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49</cp:revision>
  <dcterms:created xsi:type="dcterms:W3CDTF">2016-02-29T10:49:03Z</dcterms:created>
  <dcterms:modified xsi:type="dcterms:W3CDTF">2016-08-04T01:02:21Z</dcterms:modified>
</cp:coreProperties>
</file>