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1"/>
  </p:notesMasterIdLst>
  <p:sldIdLst>
    <p:sldId id="258" r:id="rId3"/>
    <p:sldId id="257"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t>2017/2/12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t>‹#›</a:t>
            </a:fld>
            <a:endParaRPr lang="zh-CN" altLang="en-US"/>
          </a:p>
        </p:txBody>
      </p:sp>
    </p:spTree>
    <p:extLst>
      <p:ext uri="{BB962C8B-B14F-4D97-AF65-F5344CB8AC3E}">
        <p14:creationId xmlns:p14="http://schemas.microsoft.com/office/powerpoint/2010/main" val="145017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20156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pic>
        <p:nvPicPr>
          <p:cNvPr id="10"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3201" y="116632"/>
            <a:ext cx="1421432"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1661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3254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569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715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2732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96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5434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850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8600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3757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710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pic>
        <p:nvPicPr>
          <p:cNvPr id="7"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0455" y="116632"/>
            <a:ext cx="1512169"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pic>
        <p:nvPicPr>
          <p:cNvPr id="7"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0455" y="116632"/>
            <a:ext cx="1512169"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 descr="C:\Documents and Settings\Administrator\桌面\logo_副本.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00455" y="116632"/>
            <a:ext cx="1512169"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2017/2/12</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itchFamily="34" charset="-122"/>
                <a:ea typeface="微软雅黑" pitchFamily="34" charset="-122"/>
              </a:rPr>
              <a:t>北京交通大学</a:t>
            </a:r>
            <a:r>
              <a:rPr lang="en-US" altLang="zh-CN" sz="1600" dirty="0" smtClean="0">
                <a:latin typeface="微软雅黑" pitchFamily="34" charset="-122"/>
                <a:ea typeface="微软雅黑" pitchFamily="34" charset="-122"/>
              </a:rPr>
              <a:t>MBA</a:t>
            </a:r>
            <a:r>
              <a:rPr lang="zh-CN" altLang="en-US" sz="1600" dirty="0" smtClean="0">
                <a:latin typeface="微软雅黑" pitchFamily="34" charset="-122"/>
                <a:ea typeface="微软雅黑" pitchFamily="34" charset="-122"/>
              </a:rPr>
              <a:t>论文开题报告</a:t>
            </a:r>
            <a:endParaRPr lang="zh-CN" altLang="en-US" sz="1600" dirty="0">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lumMod val="75000"/>
            </a:schemeClr>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2">
              <a:lumMod val="75000"/>
            </a:schemeClr>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2">
              <a:lumMod val="75000"/>
            </a:schemeClr>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2">
              <a:lumMod val="75000"/>
            </a:schemeClr>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2">
              <a:lumMod val="7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135812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www.ypppt.com/sucai/" TargetMode="External"/><Relationship Id="rId3" Type="http://schemas.openxmlformats.org/officeDocument/2006/relationships/hyperlink" Target="http://www.ypppt.com/" TargetMode="External"/><Relationship Id="rId7" Type="http://schemas.openxmlformats.org/officeDocument/2006/relationships/hyperlink" Target="http://www.ypppt.com/tubiao/"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www.ypppt.com/beijing/" TargetMode="External"/><Relationship Id="rId5" Type="http://schemas.openxmlformats.org/officeDocument/2006/relationships/hyperlink" Target="http://www.ypppt.com/jieri/" TargetMode="External"/><Relationship Id="rId4" Type="http://schemas.openxmlformats.org/officeDocument/2006/relationships/hyperlink" Target="http://www.ypppt.com/moban/" TargetMode="External"/><Relationship Id="rId9" Type="http://schemas.openxmlformats.org/officeDocument/2006/relationships/hyperlink" Target="http://www.ypppt.com/jiaoche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1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在这里输入你的论文题目最好不要换行</a:t>
            </a:r>
          </a:p>
        </p:txBody>
      </p:sp>
      <p:sp>
        <p:nvSpPr>
          <p:cNvPr id="6" name="梯形 5"/>
          <p:cNvSpPr/>
          <p:nvPr/>
        </p:nvSpPr>
        <p:spPr>
          <a:xfrm rot="16200000">
            <a:off x="1991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336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549212480"/>
              </p:ext>
            </p:extLst>
          </p:nvPr>
        </p:nvGraphicFramePr>
        <p:xfrm>
          <a:off x="3799756" y="3501008"/>
          <a:ext cx="4592488" cy="1854200"/>
        </p:xfrm>
        <a:graphic>
          <a:graphicData uri="http://schemas.openxmlformats.org/drawingml/2006/table">
            <a:tbl>
              <a:tblPr firstRow="1" bandRow="1">
                <a:tableStyleId>{5C22544A-7EE6-4342-B048-85BDC9FD1C3A}</a:tableStyleId>
              </a:tblPr>
              <a:tblGrid>
                <a:gridCol w="1884334"/>
                <a:gridCol w="2708154"/>
              </a:tblGrid>
              <a:tr h="370840">
                <a:tc>
                  <a:txBody>
                    <a:bodyPr/>
                    <a:lstStyle/>
                    <a:p>
                      <a:pPr algn="ctr"/>
                      <a:r>
                        <a:rPr lang="zh-CN" altLang="en-US" dirty="0" smtClean="0">
                          <a:latin typeface="微软雅黑" pitchFamily="34" charset="-122"/>
                          <a:ea typeface="微软雅黑" pitchFamily="34" charset="-122"/>
                        </a:rPr>
                        <a:t>学  院</a:t>
                      </a:r>
                      <a:endParaRPr lang="zh-CN" altLang="en-US" dirty="0">
                        <a:latin typeface="微软雅黑" pitchFamily="34" charset="-122"/>
                        <a:ea typeface="微软雅黑" pitchFamily="34" charset="-122"/>
                      </a:endParaRPr>
                    </a:p>
                  </a:txBody>
                  <a:tcPr/>
                </a:tc>
                <a:tc>
                  <a:txBody>
                    <a:bodyPr/>
                    <a:lstStyle/>
                    <a:p>
                      <a:pPr algn="ctr"/>
                      <a:endParaRPr lang="zh-CN" altLang="en-US" dirty="0"/>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370840">
                <a:tc gridSpan="2">
                  <a:txBody>
                    <a:bodyPr/>
                    <a:lstStyle/>
                    <a:p>
                      <a:pPr algn="ctr"/>
                      <a:endParaRPr lang="zh-CN" altLang="en-US" dirty="0"/>
                    </a:p>
                  </a:txBody>
                  <a:tcPr>
                    <a:noFill/>
                  </a:tcPr>
                </a:tc>
                <a:tc hMerge="1">
                  <a:txBody>
                    <a:bodyPr/>
                    <a:lstStyle/>
                    <a:p>
                      <a:endParaRPr lang="zh-CN" altLang="en-US"/>
                    </a:p>
                  </a:txBody>
                  <a:tcPr/>
                </a:tc>
              </a:tr>
              <a:tr h="370840">
                <a:tc>
                  <a:txBody>
                    <a:bodyPr/>
                    <a:lstStyle/>
                    <a:p>
                      <a:pPr algn="ctr"/>
                      <a:r>
                        <a:rPr lang="zh-CN" altLang="en-US" sz="1800" b="1" kern="1200" dirty="0" smtClean="0">
                          <a:solidFill>
                            <a:schemeClr val="lt1"/>
                          </a:solidFill>
                          <a:latin typeface="微软雅黑" pitchFamily="34" charset="-122"/>
                          <a:ea typeface="微软雅黑" pitchFamily="34" charset="-122"/>
                          <a:cs typeface="+mn-cs"/>
                        </a:rPr>
                        <a:t>专  业</a:t>
                      </a:r>
                      <a:endParaRPr lang="zh-CN" altLang="en-US" sz="1800" b="1" kern="1200" dirty="0">
                        <a:solidFill>
                          <a:schemeClr val="lt1"/>
                        </a:solidFill>
                        <a:latin typeface="微软雅黑" pitchFamily="34" charset="-122"/>
                        <a:ea typeface="微软雅黑" pitchFamily="34" charset="-122"/>
                        <a:cs typeface="+mn-cs"/>
                      </a:endParaRPr>
                    </a:p>
                  </a:txBody>
                  <a:tcPr>
                    <a:solidFill>
                      <a:schemeClr val="tx2">
                        <a:lumMod val="60000"/>
                        <a:lumOff val="40000"/>
                      </a:schemeClr>
                    </a:solidFill>
                  </a:tcPr>
                </a:tc>
                <a:tc>
                  <a:txBody>
                    <a:bodyPr/>
                    <a:lstStyle/>
                    <a:p>
                      <a:pPr algn="ctr"/>
                      <a:endParaRPr lang="zh-CN" altLang="en-US" dirty="0"/>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370840">
                <a:tc gridSpan="2">
                  <a:txBody>
                    <a:bodyPr/>
                    <a:lstStyle/>
                    <a:p>
                      <a:pPr algn="ctr"/>
                      <a:endParaRPr lang="zh-CN" altLang="en-US" dirty="0"/>
                    </a:p>
                  </a:txBody>
                  <a:tcPr>
                    <a:noFill/>
                  </a:tcPr>
                </a:tc>
                <a:tc hMerge="1">
                  <a:txBody>
                    <a:bodyPr/>
                    <a:lstStyle/>
                    <a:p>
                      <a:endParaRPr lang="zh-CN" altLang="en-US"/>
                    </a:p>
                  </a:txBody>
                  <a:tcPr/>
                </a:tc>
              </a:tr>
              <a:tr h="370840">
                <a:tc>
                  <a:txBody>
                    <a:bodyPr/>
                    <a:lstStyle/>
                    <a:p>
                      <a:pPr algn="ctr"/>
                      <a:r>
                        <a:rPr lang="zh-CN" altLang="en-US" b="1" dirty="0" smtClean="0">
                          <a:solidFill>
                            <a:schemeClr val="bg1"/>
                          </a:solidFill>
                          <a:latin typeface="微软雅黑" pitchFamily="34" charset="-122"/>
                          <a:ea typeface="微软雅黑" pitchFamily="34" charset="-122"/>
                        </a:rPr>
                        <a:t>学生姓名</a:t>
                      </a:r>
                      <a:endParaRPr lang="zh-CN" altLang="en-US" b="1" dirty="0">
                        <a:solidFill>
                          <a:schemeClr val="bg1"/>
                        </a:solidFill>
                        <a:latin typeface="微软雅黑" pitchFamily="34" charset="-122"/>
                        <a:ea typeface="微软雅黑" pitchFamily="34" charset="-122"/>
                      </a:endParaRPr>
                    </a:p>
                  </a:txBody>
                  <a:tcPr>
                    <a:solidFill>
                      <a:schemeClr val="tx2">
                        <a:lumMod val="60000"/>
                        <a:lumOff val="40000"/>
                      </a:schemeClr>
                    </a:solidFill>
                  </a:tcPr>
                </a:tc>
                <a:tc>
                  <a:txBody>
                    <a:bodyPr/>
                    <a:lstStyle/>
                    <a:p>
                      <a:pPr algn="ctr"/>
                      <a:endParaRPr lang="zh-CN" altLang="en-US" dirty="0"/>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bl>
          </a:graphicData>
        </a:graphic>
      </p:graphicFrame>
      <p:sp>
        <p:nvSpPr>
          <p:cNvPr id="11" name="TextBox 10"/>
          <p:cNvSpPr txBox="1"/>
          <p:nvPr/>
        </p:nvSpPr>
        <p:spPr>
          <a:xfrm>
            <a:off x="3859204" y="2636912"/>
            <a:ext cx="4469044" cy="369332"/>
          </a:xfrm>
          <a:prstGeom prst="rect">
            <a:avLst/>
          </a:prstGeom>
          <a:noFill/>
        </p:spPr>
        <p:txBody>
          <a:bodyPr wrap="none" rtlCol="0">
            <a:spAutoFit/>
          </a:bodyPr>
          <a:lstStyle/>
          <a:p>
            <a:r>
              <a:rPr lang="en-US" altLang="zh-CN" b="1" dirty="0" err="1">
                <a:solidFill>
                  <a:schemeClr val="accent1">
                    <a:lumMod val="75000"/>
                  </a:schemeClr>
                </a:solidFill>
                <a:latin typeface="微软雅黑" pitchFamily="34" charset="-122"/>
                <a:ea typeface="微软雅黑" pitchFamily="34" charset="-122"/>
              </a:rPr>
              <a:t>Ruguo</a:t>
            </a:r>
            <a:r>
              <a:rPr lang="en-US" altLang="zh-CN" b="1" dirty="0">
                <a:solidFill>
                  <a:schemeClr val="accent1">
                    <a:lumMod val="75000"/>
                  </a:schemeClr>
                </a:solidFill>
                <a:latin typeface="微软雅黑" pitchFamily="34" charset="-122"/>
                <a:ea typeface="微软雅黑" pitchFamily="34" charset="-122"/>
              </a:rPr>
              <a:t> you </a:t>
            </a:r>
            <a:r>
              <a:rPr lang="en-US" altLang="zh-CN" b="1" dirty="0" err="1">
                <a:solidFill>
                  <a:schemeClr val="accent1">
                    <a:lumMod val="75000"/>
                  </a:schemeClr>
                </a:solidFill>
                <a:latin typeface="微软雅黑" pitchFamily="34" charset="-122"/>
                <a:ea typeface="微软雅黑" pitchFamily="34" charset="-122"/>
              </a:rPr>
              <a:t>yingwen</a:t>
            </a:r>
            <a:r>
              <a:rPr lang="en-US" altLang="zh-CN" b="1" dirty="0">
                <a:solidFill>
                  <a:schemeClr val="accent1">
                    <a:lumMod val="75000"/>
                  </a:schemeClr>
                </a:solidFill>
                <a:latin typeface="微软雅黑" pitchFamily="34" charset="-122"/>
                <a:ea typeface="微软雅黑" pitchFamily="34" charset="-122"/>
              </a:rPr>
              <a:t> </a:t>
            </a:r>
            <a:r>
              <a:rPr lang="en-US" altLang="zh-CN" b="1" dirty="0" err="1">
                <a:solidFill>
                  <a:schemeClr val="accent1">
                    <a:lumMod val="75000"/>
                  </a:schemeClr>
                </a:solidFill>
                <a:latin typeface="微软雅黑" pitchFamily="34" charset="-122"/>
                <a:ea typeface="微软雅黑" pitchFamily="34" charset="-122"/>
              </a:rPr>
              <a:t>timu</a:t>
            </a:r>
            <a:r>
              <a:rPr lang="en-US" altLang="zh-CN" b="1" dirty="0">
                <a:solidFill>
                  <a:schemeClr val="accent1">
                    <a:lumMod val="75000"/>
                  </a:schemeClr>
                </a:solidFill>
                <a:latin typeface="微软雅黑" pitchFamily="34" charset="-122"/>
                <a:ea typeface="微软雅黑" pitchFamily="34" charset="-122"/>
              </a:rPr>
              <a:t> da </a:t>
            </a:r>
            <a:r>
              <a:rPr lang="en-US" altLang="zh-CN" b="1" dirty="0" err="1">
                <a:solidFill>
                  <a:schemeClr val="accent1">
                    <a:lumMod val="75000"/>
                  </a:schemeClr>
                </a:solidFill>
                <a:latin typeface="微软雅黑" pitchFamily="34" charset="-122"/>
                <a:ea typeface="微软雅黑" pitchFamily="34" charset="-122"/>
              </a:rPr>
              <a:t>zai</a:t>
            </a:r>
            <a:r>
              <a:rPr lang="en-US" altLang="zh-CN" b="1" dirty="0">
                <a:solidFill>
                  <a:schemeClr val="accent1">
                    <a:lumMod val="75000"/>
                  </a:schemeClr>
                </a:solidFill>
                <a:latin typeface="微软雅黑" pitchFamily="34" charset="-122"/>
                <a:ea typeface="微软雅黑" pitchFamily="34" charset="-122"/>
              </a:rPr>
              <a:t> </a:t>
            </a:r>
            <a:r>
              <a:rPr lang="en-US" altLang="zh-CN" b="1" dirty="0" err="1">
                <a:solidFill>
                  <a:schemeClr val="accent1">
                    <a:lumMod val="75000"/>
                  </a:schemeClr>
                </a:solidFill>
                <a:latin typeface="微软雅黑" pitchFamily="34" charset="-122"/>
                <a:ea typeface="微软雅黑" pitchFamily="34" charset="-122"/>
              </a:rPr>
              <a:t>zheli</a:t>
            </a:r>
            <a:endParaRPr lang="zh-CN" altLang="en-US" b="1" dirty="0">
              <a:solidFill>
                <a:schemeClr val="accent1">
                  <a:lumMod val="75000"/>
                </a:schemeClr>
              </a:solidFill>
              <a:latin typeface="微软雅黑" pitchFamily="34" charset="-122"/>
              <a:ea typeface="微软雅黑" pitchFamily="34" charset="-122"/>
            </a:endParaRPr>
          </a:p>
        </p:txBody>
      </p:sp>
      <p:grpSp>
        <p:nvGrpSpPr>
          <p:cNvPr id="3" name="组合 2"/>
          <p:cNvGrpSpPr/>
          <p:nvPr/>
        </p:nvGrpSpPr>
        <p:grpSpPr>
          <a:xfrm>
            <a:off x="3129158" y="116632"/>
            <a:ext cx="5960568" cy="1440160"/>
            <a:chOff x="1547664" y="116632"/>
            <a:chExt cx="5960568" cy="1440160"/>
          </a:xfrm>
        </p:grpSpPr>
        <p:pic>
          <p:nvPicPr>
            <p:cNvPr id="4" name="Picture 2" descr="C:\Documents and Settings\Administrator\桌面\logo_副本.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47664" y="116632"/>
              <a:ext cx="144016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88232" y="255043"/>
              <a:ext cx="4320000" cy="1163338"/>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71711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124909197"/>
              </p:ext>
            </p:extLst>
          </p:nvPr>
        </p:nvGraphicFramePr>
        <p:xfrm>
          <a:off x="2783632" y="548681"/>
          <a:ext cx="3312368" cy="670992"/>
        </p:xfrm>
        <a:graphic>
          <a:graphicData uri="http://schemas.openxmlformats.org/drawingml/2006/table">
            <a:tbl>
              <a:tblPr firstRow="1" bandRow="1">
                <a:tableStyleId>{5C22544A-7EE6-4342-B048-85BDC9FD1C3A}</a:tableStyleId>
              </a:tblPr>
              <a:tblGrid>
                <a:gridCol w="1656184"/>
                <a:gridCol w="1656184"/>
              </a:tblGrid>
              <a:tr h="504055">
                <a:tc rowSpan="2">
                  <a:txBody>
                    <a:bodyPr/>
                    <a:lstStyle/>
                    <a:p>
                      <a:pPr algn="ctr"/>
                      <a:r>
                        <a:rPr lang="zh-CN" altLang="en-US" b="1" dirty="0" smtClean="0">
                          <a:latin typeface="微软雅黑" pitchFamily="34" charset="-122"/>
                          <a:ea typeface="微软雅黑" pitchFamily="34" charset="-122"/>
                        </a:rPr>
                        <a:t>选题背景</a:t>
                      </a:r>
                      <a:endParaRPr lang="en-US" altLang="zh-CN" b="1" dirty="0" smtClean="0">
                        <a:latin typeface="微软雅黑" pitchFamily="34" charset="-122"/>
                        <a:ea typeface="微软雅黑" pitchFamily="34" charset="-122"/>
                      </a:endParaRPr>
                    </a:p>
                    <a:p>
                      <a:pPr algn="ctr"/>
                      <a:r>
                        <a:rPr lang="en-US" altLang="zh-CN" sz="1600" b="0" dirty="0" smtClean="0">
                          <a:latin typeface="微软雅黑" pitchFamily="34" charset="-122"/>
                          <a:ea typeface="微软雅黑" pitchFamily="34" charset="-122"/>
                        </a:rPr>
                        <a:t>BACKGROUND</a:t>
                      </a:r>
                      <a:endParaRPr lang="zh-CN" altLang="en-US" sz="1600" b="0" dirty="0">
                        <a:latin typeface="微软雅黑" pitchFamily="34" charset="-122"/>
                        <a:ea typeface="微软雅黑"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0" dirty="0" smtClean="0">
                          <a:solidFill>
                            <a:schemeClr val="accent1">
                              <a:lumMod val="75000"/>
                            </a:schemeClr>
                          </a:solidFill>
                          <a:latin typeface="微软雅黑" pitchFamily="34" charset="-122"/>
                          <a:ea typeface="微软雅黑" pitchFamily="34" charset="-122"/>
                        </a:rPr>
                        <a:t>研究意义</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xBody>
                    <a:bodyPr/>
                    <a:lstStyle/>
                    <a:p>
                      <a:pPr algn="ctr"/>
                      <a:endParaRPr lang="zh-CN" altLang="en-US" sz="1600" b="0" dirty="0">
                        <a:latin typeface="微软雅黑" pitchFamily="34" charset="-122"/>
                        <a:ea typeface="微软雅黑" pitchFamily="34" charset="-122"/>
                      </a:endParaRPr>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4" name="矩形 3"/>
          <p:cNvSpPr/>
          <p:nvPr/>
        </p:nvSpPr>
        <p:spPr>
          <a:xfrm>
            <a:off x="2077207" y="1844824"/>
            <a:ext cx="2664296"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图片预留位置</a:t>
            </a:r>
          </a:p>
        </p:txBody>
      </p:sp>
      <p:pic>
        <p:nvPicPr>
          <p:cNvPr id="7" name="Grafik 14" descr="trenner.png"/>
          <p:cNvPicPr>
            <a:picLocks noChangeAspect="1"/>
          </p:cNvPicPr>
          <p:nvPr/>
        </p:nvPicPr>
        <p:blipFill>
          <a:blip r:embed="rId2" cstate="print"/>
          <a:stretch>
            <a:fillRect/>
          </a:stretch>
        </p:blipFill>
        <p:spPr>
          <a:xfrm rot="5400000">
            <a:off x="-1039092" y="3570410"/>
            <a:ext cx="5760000" cy="274792"/>
          </a:xfrm>
          <a:prstGeom prst="rect">
            <a:avLst/>
          </a:prstGeom>
        </p:spPr>
      </p:pic>
      <p:pic>
        <p:nvPicPr>
          <p:cNvPr id="8" name="Grafik 14" descr="trenner.png"/>
          <p:cNvPicPr>
            <a:picLocks noChangeAspect="1"/>
          </p:cNvPicPr>
          <p:nvPr/>
        </p:nvPicPr>
        <p:blipFill>
          <a:blip r:embed="rId2" cstate="print"/>
          <a:stretch>
            <a:fillRect/>
          </a:stretch>
        </p:blipFill>
        <p:spPr>
          <a:xfrm rot="16200000" flipH="1">
            <a:off x="2142916" y="3722810"/>
            <a:ext cx="5760000" cy="274792"/>
          </a:xfrm>
          <a:prstGeom prst="rect">
            <a:avLst/>
          </a:prstGeom>
        </p:spPr>
      </p:pic>
      <p:sp>
        <p:nvSpPr>
          <p:cNvPr id="10" name="TextBox 9"/>
          <p:cNvSpPr txBox="1"/>
          <p:nvPr/>
        </p:nvSpPr>
        <p:spPr>
          <a:xfrm>
            <a:off x="5879976" y="1844824"/>
            <a:ext cx="3960440" cy="3785652"/>
          </a:xfrm>
          <a:prstGeom prst="rect">
            <a:avLst/>
          </a:prstGeom>
          <a:noFill/>
        </p:spPr>
        <p:txBody>
          <a:bodyPr wrap="square" rtlCol="0">
            <a:spAutoFit/>
          </a:bodyPr>
          <a:lstStyle/>
          <a:p>
            <a:pPr>
              <a:lnSpc>
                <a:spcPct val="200000"/>
              </a:lnSpc>
            </a:pPr>
            <a:r>
              <a:rPr lang="en-US" altLang="zh-CN" sz="2000" dirty="0">
                <a:solidFill>
                  <a:schemeClr val="accent1">
                    <a:lumMod val="75000"/>
                  </a:schemeClr>
                </a:solidFill>
                <a:latin typeface="微软雅黑" pitchFamily="34" charset="-122"/>
                <a:ea typeface="微软雅黑" pitchFamily="34" charset="-122"/>
              </a:rPr>
              <a:t>1.</a:t>
            </a:r>
            <a:r>
              <a:rPr lang="zh-CN" altLang="en-US" sz="2000" dirty="0">
                <a:solidFill>
                  <a:schemeClr val="accent1">
                    <a:lumMod val="75000"/>
                  </a:schemeClr>
                </a:solidFill>
                <a:latin typeface="微软雅黑" pitchFamily="34" charset="-122"/>
                <a:ea typeface="微软雅黑" pitchFamily="34" charset="-122"/>
              </a:rPr>
              <a:t>文字内容文字内容文字内容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2.</a:t>
            </a:r>
            <a:r>
              <a:rPr lang="zh-CN" altLang="en-US" sz="2000" dirty="0">
                <a:solidFill>
                  <a:schemeClr val="accent1">
                    <a:lumMod val="75000"/>
                  </a:schemeClr>
                </a:solidFill>
                <a:latin typeface="微软雅黑" pitchFamily="34" charset="-122"/>
                <a:ea typeface="微软雅黑" pitchFamily="34" charset="-122"/>
              </a:rPr>
              <a:t>文字内容文字内容文字内容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3.</a:t>
            </a:r>
            <a:r>
              <a:rPr lang="zh-CN" altLang="en-US" sz="2000" dirty="0">
                <a:solidFill>
                  <a:schemeClr val="accent1">
                    <a:lumMod val="75000"/>
                  </a:schemeClr>
                </a:solidFill>
                <a:latin typeface="微软雅黑" pitchFamily="34" charset="-122"/>
                <a:ea typeface="微软雅黑" pitchFamily="34" charset="-122"/>
              </a:rPr>
              <a:t>文字内容文字内容文字内容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4.</a:t>
            </a:r>
            <a:r>
              <a:rPr lang="zh-CN" altLang="en-US" sz="2000" dirty="0">
                <a:solidFill>
                  <a:schemeClr val="accent1">
                    <a:lumMod val="75000"/>
                  </a:schemeClr>
                </a:solidFill>
                <a:latin typeface="微软雅黑" pitchFamily="34" charset="-122"/>
                <a:ea typeface="微软雅黑" pitchFamily="34" charset="-122"/>
              </a:rPr>
              <a:t>文字内容文字内容文字内容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5.</a:t>
            </a:r>
            <a:r>
              <a:rPr lang="zh-CN" altLang="en-US" sz="2000" dirty="0">
                <a:solidFill>
                  <a:schemeClr val="accent1">
                    <a:lumMod val="75000"/>
                  </a:schemeClr>
                </a:solidFill>
                <a:latin typeface="微软雅黑" pitchFamily="34" charset="-122"/>
                <a:ea typeface="微软雅黑" pitchFamily="34" charset="-122"/>
              </a:rPr>
              <a:t>文字内容文字内容文字内容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6.</a:t>
            </a:r>
            <a:r>
              <a:rPr lang="zh-CN" altLang="en-US" sz="2000" dirty="0">
                <a:solidFill>
                  <a:schemeClr val="accent1">
                    <a:lumMod val="75000"/>
                  </a:schemeClr>
                </a:solidFill>
                <a:latin typeface="微软雅黑" pitchFamily="34" charset="-122"/>
                <a:ea typeface="微软雅黑" pitchFamily="34" charset="-122"/>
              </a:rPr>
              <a:t>文字内容文字内容文字内容</a:t>
            </a:r>
          </a:p>
        </p:txBody>
      </p:sp>
    </p:spTree>
    <p:extLst>
      <p:ext uri="{BB962C8B-B14F-4D97-AF65-F5344CB8AC3E}">
        <p14:creationId xmlns:p14="http://schemas.microsoft.com/office/powerpoint/2010/main" val="36059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694033067"/>
              </p:ext>
            </p:extLst>
          </p:nvPr>
        </p:nvGraphicFramePr>
        <p:xfrm>
          <a:off x="2855640" y="548681"/>
          <a:ext cx="3312368" cy="670992"/>
        </p:xfrm>
        <a:graphic>
          <a:graphicData uri="http://schemas.openxmlformats.org/drawingml/2006/table">
            <a:tbl>
              <a:tblPr firstRow="1" bandRow="1">
                <a:tableStyleId>{5C22544A-7EE6-4342-B048-85BDC9FD1C3A}</a:tableStyleId>
              </a:tblPr>
              <a:tblGrid>
                <a:gridCol w="1656184"/>
                <a:gridCol w="1656184"/>
              </a:tblGrid>
              <a:tr h="504055">
                <a:tc>
                  <a:txBody>
                    <a:bodyPr/>
                    <a:lstStyle/>
                    <a:p>
                      <a:pPr algn="ctr"/>
                      <a:r>
                        <a:rPr lang="zh-CN" altLang="en-US" b="0" dirty="0" smtClean="0">
                          <a:solidFill>
                            <a:schemeClr val="accent1">
                              <a:lumMod val="75000"/>
                            </a:schemeClr>
                          </a:solidFill>
                          <a:latin typeface="微软雅黑" pitchFamily="34" charset="-122"/>
                          <a:ea typeface="微软雅黑" pitchFamily="34" charset="-122"/>
                        </a:rPr>
                        <a:t>选题背景</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b="1" dirty="0" smtClean="0">
                          <a:solidFill>
                            <a:schemeClr val="bg1"/>
                          </a:solidFill>
                          <a:latin typeface="微软雅黑" pitchFamily="34" charset="-122"/>
                          <a:ea typeface="微软雅黑" pitchFamily="34" charset="-122"/>
                        </a:rPr>
                        <a:t>研究意义</a:t>
                      </a:r>
                      <a:endParaRPr lang="en-US" altLang="zh-CN" b="1" dirty="0" smtClean="0">
                        <a:solidFill>
                          <a:schemeClr val="bg1"/>
                        </a:solidFill>
                        <a:latin typeface="微软雅黑" pitchFamily="34" charset="-122"/>
                        <a:ea typeface="微软雅黑" pitchFamily="34" charset="-122"/>
                      </a:endParaRPr>
                    </a:p>
                    <a:p>
                      <a:pPr algn="ctr"/>
                      <a:r>
                        <a:rPr lang="en-US" altLang="zh-CN" sz="1600" b="0" dirty="0" smtClean="0">
                          <a:solidFill>
                            <a:schemeClr val="bg1"/>
                          </a:solidFill>
                          <a:latin typeface="微软雅黑" pitchFamily="34" charset="-122"/>
                          <a:ea typeface="微软雅黑" pitchFamily="34" charset="-122"/>
                        </a:rPr>
                        <a:t>SIGNIFICANS</a:t>
                      </a:r>
                      <a:endParaRPr lang="zh-CN" altLang="en-US" sz="1600" b="0" dirty="0">
                        <a:solidFill>
                          <a:schemeClr val="bg1"/>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6937">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pSp>
        <p:nvGrpSpPr>
          <p:cNvPr id="11" name="组合 10"/>
          <p:cNvGrpSpPr/>
          <p:nvPr/>
        </p:nvGrpSpPr>
        <p:grpSpPr>
          <a:xfrm flipH="1">
            <a:off x="6546894" y="2002287"/>
            <a:ext cx="2592288" cy="3600400"/>
            <a:chOff x="1619672" y="1844824"/>
            <a:chExt cx="2592288" cy="3600400"/>
          </a:xfrm>
          <a:effectLst>
            <a:outerShdw blurRad="50800" dist="38100" dir="8100000" algn="tr" rotWithShape="0">
              <a:prstClr val="black">
                <a:alpha val="40000"/>
              </a:prstClr>
            </a:outerShdw>
          </a:effectLst>
        </p:grpSpPr>
        <p:cxnSp>
          <p:nvCxnSpPr>
            <p:cNvPr id="4" name="直接连接符 3"/>
            <p:cNvCxnSpPr/>
            <p:nvPr/>
          </p:nvCxnSpPr>
          <p:spPr>
            <a:xfrm>
              <a:off x="1619672" y="2348880"/>
              <a:ext cx="25922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707904" y="1844824"/>
              <a:ext cx="0" cy="360040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994420" y="1997224"/>
            <a:ext cx="2592288" cy="3600400"/>
            <a:chOff x="1619672" y="1844824"/>
            <a:chExt cx="2592288" cy="3600400"/>
          </a:xfrm>
          <a:effectLst>
            <a:outerShdw blurRad="50800" dist="38100" dir="2700000" algn="tl" rotWithShape="0">
              <a:prstClr val="black">
                <a:alpha val="40000"/>
              </a:prstClr>
            </a:outerShdw>
          </a:effectLst>
        </p:grpSpPr>
        <p:cxnSp>
          <p:nvCxnSpPr>
            <p:cNvPr id="14" name="直接连接符 13"/>
            <p:cNvCxnSpPr/>
            <p:nvPr/>
          </p:nvCxnSpPr>
          <p:spPr>
            <a:xfrm>
              <a:off x="1619672" y="2348880"/>
              <a:ext cx="259228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707904" y="1844824"/>
              <a:ext cx="0" cy="360040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3484866" y="2020778"/>
            <a:ext cx="1436612" cy="400110"/>
          </a:xfrm>
          <a:prstGeom prst="rect">
            <a:avLst/>
          </a:prstGeom>
          <a:noFill/>
        </p:spPr>
        <p:txBody>
          <a:bodyPr wrap="none" rtlCol="0">
            <a:spAutoFit/>
          </a:bodyPr>
          <a:lstStyle/>
          <a:p>
            <a:r>
              <a:rPr lang="zh-CN" altLang="en-US" sz="2000" b="1" dirty="0">
                <a:solidFill>
                  <a:schemeClr val="accent1">
                    <a:lumMod val="75000"/>
                  </a:schemeClr>
                </a:solidFill>
                <a:effectLst>
                  <a:outerShdw blurRad="38100" dist="38100" dir="2700000" algn="tl">
                    <a:srgbClr val="000000">
                      <a:alpha val="43137"/>
                    </a:srgbClr>
                  </a:outerShdw>
                </a:effectLst>
                <a:latin typeface="微软雅黑" pitchFamily="34" charset="-122"/>
                <a:ea typeface="微软雅黑" pitchFamily="34" charset="-122"/>
              </a:rPr>
              <a:t>理 论 意 义</a:t>
            </a:r>
          </a:p>
        </p:txBody>
      </p:sp>
      <p:sp>
        <p:nvSpPr>
          <p:cNvPr id="17" name="TextBox 16"/>
          <p:cNvSpPr txBox="1"/>
          <p:nvPr/>
        </p:nvSpPr>
        <p:spPr>
          <a:xfrm>
            <a:off x="7198514" y="2020778"/>
            <a:ext cx="1441420" cy="400110"/>
          </a:xfrm>
          <a:prstGeom prst="rect">
            <a:avLst/>
          </a:prstGeom>
          <a:noFill/>
        </p:spPr>
        <p:txBody>
          <a:bodyPr wrap="none" rtlCol="0">
            <a:spAutoFit/>
          </a:bodyPr>
          <a:lstStyle/>
          <a:p>
            <a:r>
              <a:rPr lang="zh-CN" altLang="en-US" sz="2000" b="1" dirty="0">
                <a:solidFill>
                  <a:schemeClr val="accent1">
                    <a:lumMod val="75000"/>
                  </a:schemeClr>
                </a:solidFill>
                <a:effectLst>
                  <a:outerShdw blurRad="38100" dist="38100" dir="2700000" algn="tl">
                    <a:srgbClr val="000000">
                      <a:alpha val="43137"/>
                    </a:srgbClr>
                  </a:outerShdw>
                </a:effectLst>
                <a:latin typeface="微软雅黑" pitchFamily="34" charset="-122"/>
                <a:ea typeface="微软雅黑" pitchFamily="34" charset="-122"/>
              </a:rPr>
              <a:t>实 践 意 义</a:t>
            </a:r>
          </a:p>
        </p:txBody>
      </p:sp>
      <p:sp>
        <p:nvSpPr>
          <p:cNvPr id="18" name="TextBox 17"/>
          <p:cNvSpPr txBox="1"/>
          <p:nvPr/>
        </p:nvSpPr>
        <p:spPr>
          <a:xfrm>
            <a:off x="2135560" y="2780933"/>
            <a:ext cx="2785918" cy="2554545"/>
          </a:xfrm>
          <a:prstGeom prst="rect">
            <a:avLst/>
          </a:prstGeom>
          <a:noFill/>
        </p:spPr>
        <p:txBody>
          <a:bodyPr wrap="square" rtlCol="0">
            <a:spAutoFit/>
          </a:bodyPr>
          <a:lstStyle/>
          <a:p>
            <a:pPr>
              <a:lnSpc>
                <a:spcPct val="200000"/>
              </a:lnSpc>
            </a:pPr>
            <a:r>
              <a:rPr lang="en-US" altLang="zh-CN" sz="2000" dirty="0">
                <a:solidFill>
                  <a:schemeClr val="accent1">
                    <a:lumMod val="75000"/>
                  </a:schemeClr>
                </a:solidFill>
                <a:latin typeface="微软雅黑" pitchFamily="34" charset="-122"/>
                <a:ea typeface="微软雅黑" pitchFamily="34" charset="-122"/>
              </a:rPr>
              <a:t>1.</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2.</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3.</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4.</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p:txBody>
      </p:sp>
      <p:sp>
        <p:nvSpPr>
          <p:cNvPr id="19" name="TextBox 18"/>
          <p:cNvSpPr txBox="1"/>
          <p:nvPr/>
        </p:nvSpPr>
        <p:spPr>
          <a:xfrm>
            <a:off x="7198514" y="2780933"/>
            <a:ext cx="2785918" cy="2554545"/>
          </a:xfrm>
          <a:prstGeom prst="rect">
            <a:avLst/>
          </a:prstGeom>
          <a:noFill/>
        </p:spPr>
        <p:txBody>
          <a:bodyPr wrap="square" rtlCol="0">
            <a:spAutoFit/>
          </a:bodyPr>
          <a:lstStyle/>
          <a:p>
            <a:pPr>
              <a:lnSpc>
                <a:spcPct val="200000"/>
              </a:lnSpc>
            </a:pPr>
            <a:r>
              <a:rPr lang="en-US" altLang="zh-CN" sz="2000" dirty="0">
                <a:solidFill>
                  <a:schemeClr val="accent1">
                    <a:lumMod val="75000"/>
                  </a:schemeClr>
                </a:solidFill>
                <a:latin typeface="微软雅黑" pitchFamily="34" charset="-122"/>
                <a:ea typeface="微软雅黑" pitchFamily="34" charset="-122"/>
              </a:rPr>
              <a:t>1.</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2.</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3.</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a:p>
            <a:pPr>
              <a:lnSpc>
                <a:spcPct val="200000"/>
              </a:lnSpc>
            </a:pPr>
            <a:r>
              <a:rPr lang="en-US" altLang="zh-CN" sz="2000" dirty="0">
                <a:solidFill>
                  <a:schemeClr val="accent1">
                    <a:lumMod val="75000"/>
                  </a:schemeClr>
                </a:solidFill>
                <a:latin typeface="微软雅黑" pitchFamily="34" charset="-122"/>
                <a:ea typeface="微软雅黑" pitchFamily="34" charset="-122"/>
              </a:rPr>
              <a:t>4.</a:t>
            </a:r>
            <a:r>
              <a:rPr lang="zh-CN" altLang="en-US" sz="2000" dirty="0">
                <a:solidFill>
                  <a:schemeClr val="accent1">
                    <a:lumMod val="75000"/>
                  </a:schemeClr>
                </a:solidFill>
                <a:latin typeface="微软雅黑" pitchFamily="34" charset="-122"/>
                <a:ea typeface="微软雅黑" pitchFamily="34" charset="-122"/>
              </a:rPr>
              <a:t>文字内容文字内容</a:t>
            </a:r>
            <a:endParaRPr lang="en-US" altLang="zh-CN" sz="2000"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97165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906857670"/>
              </p:ext>
            </p:extLst>
          </p:nvPr>
        </p:nvGraphicFramePr>
        <p:xfrm>
          <a:off x="1847528"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rowSpan="2">
                  <a:txBody>
                    <a:bodyPr/>
                    <a:lstStyle/>
                    <a:p>
                      <a:pPr algn="ctr"/>
                      <a:r>
                        <a:rPr lang="zh-CN" altLang="en-US" sz="1800" b="1" dirty="0" smtClean="0">
                          <a:latin typeface="微软雅黑" pitchFamily="34" charset="-122"/>
                          <a:ea typeface="微软雅黑" pitchFamily="34" charset="-122"/>
                        </a:rPr>
                        <a:t>文献综述</a:t>
                      </a:r>
                      <a:r>
                        <a:rPr lang="en-US" altLang="zh-CN" sz="1600" b="0" dirty="0" smtClean="0">
                          <a:latin typeface="微软雅黑" pitchFamily="34" charset="-122"/>
                          <a:ea typeface="微软雅黑" pitchFamily="34" charset="-122"/>
                        </a:rPr>
                        <a:t>REVIEW</a:t>
                      </a:r>
                      <a:endParaRPr lang="zh-CN" altLang="en-US" sz="1400" b="0" dirty="0">
                        <a:latin typeface="微软雅黑" pitchFamily="34" charset="-122"/>
                        <a:ea typeface="微软雅黑"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0" dirty="0" smtClean="0">
                          <a:solidFill>
                            <a:schemeClr val="accent1">
                              <a:lumMod val="75000"/>
                            </a:schemeClr>
                          </a:solidFill>
                          <a:latin typeface="微软雅黑" pitchFamily="34" charset="-122"/>
                          <a:ea typeface="微软雅黑" pitchFamily="34" charset="-122"/>
                        </a:rPr>
                        <a:t>研究方法</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accent1">
                              <a:lumMod val="75000"/>
                            </a:schemeClr>
                          </a:solidFill>
                          <a:latin typeface="微软雅黑" pitchFamily="34" charset="-122"/>
                          <a:ea typeface="微软雅黑" pitchFamily="34" charset="-122"/>
                        </a:rPr>
                        <a:t>论文结构</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xBody>
                    <a:bodyPr/>
                    <a:lstStyle/>
                    <a:p>
                      <a:pPr algn="ctr"/>
                      <a:endParaRPr lang="zh-CN" altLang="en-US" sz="1600" b="0" dirty="0">
                        <a:latin typeface="微软雅黑" pitchFamily="34" charset="-122"/>
                        <a:ea typeface="微软雅黑" pitchFamily="34" charset="-122"/>
                      </a:endParaRPr>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021136406"/>
              </p:ext>
            </p:extLst>
          </p:nvPr>
        </p:nvGraphicFramePr>
        <p:xfrm>
          <a:off x="2304256" y="2060848"/>
          <a:ext cx="7628014" cy="576064"/>
        </p:xfrm>
        <a:graphic>
          <a:graphicData uri="http://schemas.openxmlformats.org/drawingml/2006/table">
            <a:tbl>
              <a:tblPr firstRow="1" bandRow="1">
                <a:tableStyleId>{5C22544A-7EE6-4342-B048-85BDC9FD1C3A}</a:tableStyleId>
              </a:tblPr>
              <a:tblGrid>
                <a:gridCol w="1148014"/>
                <a:gridCol w="1296000"/>
                <a:gridCol w="1296000"/>
                <a:gridCol w="1296000"/>
                <a:gridCol w="1296000"/>
                <a:gridCol w="1296000"/>
              </a:tblGrid>
              <a:tr h="576064">
                <a:tc>
                  <a:txBody>
                    <a:bodyPr/>
                    <a:lstStyle/>
                    <a:p>
                      <a:pPr algn="ctr"/>
                      <a:r>
                        <a:rPr lang="zh-CN" altLang="en-US" sz="2000" dirty="0" smtClean="0">
                          <a:solidFill>
                            <a:schemeClr val="accent1">
                              <a:lumMod val="75000"/>
                            </a:schemeClr>
                          </a:solidFill>
                          <a:effectLst>
                            <a:outerShdw blurRad="38100" dist="38100" dir="2700000" algn="tl">
                              <a:srgbClr val="000000">
                                <a:alpha val="43137"/>
                              </a:srgbClr>
                            </a:outerShdw>
                          </a:effectLst>
                          <a:latin typeface="微软雅黑" pitchFamily="34" charset="-122"/>
                          <a:ea typeface="微软雅黑" pitchFamily="34" charset="-122"/>
                        </a:rPr>
                        <a:t>关键词：</a:t>
                      </a:r>
                      <a:endParaRPr lang="zh-CN" altLang="en-US" sz="2000" dirty="0">
                        <a:solidFill>
                          <a:schemeClr val="accent1">
                            <a:lumMod val="75000"/>
                          </a:schemeClr>
                        </a:solidFill>
                        <a:effectLst>
                          <a:outerShdw blurRad="38100" dist="38100" dir="2700000" algn="tl">
                            <a:srgbClr val="000000">
                              <a:alpha val="43137"/>
                            </a:srgbClr>
                          </a:outerShdw>
                        </a:effectLst>
                        <a:latin typeface="微软雅黑" pitchFamily="34" charset="-122"/>
                        <a:ea typeface="微软雅黑" pitchFamily="34" charset="-122"/>
                      </a:endParaRPr>
                    </a:p>
                  </a:txBody>
                  <a:tcPr anchor="ctr">
                    <a:lnR w="38100" cap="flat" cmpd="sng" algn="ctr">
                      <a:solidFill>
                        <a:schemeClr val="bg1"/>
                      </a:solidFill>
                      <a:prstDash val="solid"/>
                      <a:round/>
                      <a:headEnd type="none" w="med" len="med"/>
                      <a:tailEnd type="none" w="med" len="med"/>
                    </a:lnR>
                    <a:noFill/>
                  </a:tcPr>
                </a:tc>
                <a:tc>
                  <a:txBody>
                    <a:bodyPr/>
                    <a:lstStyle/>
                    <a:p>
                      <a:pPr algn="ctr"/>
                      <a:r>
                        <a:rPr lang="zh-CN" altLang="en-US" b="0" dirty="0" smtClean="0">
                          <a:latin typeface="微软雅黑" pitchFamily="34" charset="-122"/>
                          <a:ea typeface="微软雅黑" pitchFamily="34" charset="-122"/>
                        </a:rPr>
                        <a:t>关键词一</a:t>
                      </a:r>
                      <a:endParaRPr lang="zh-CN" altLang="en-US" b="0" dirty="0">
                        <a:latin typeface="微软雅黑" pitchFamily="34" charset="-122"/>
                        <a:ea typeface="微软雅黑" pitchFamily="34" charset="-122"/>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微软雅黑" pitchFamily="34" charset="-122"/>
                          <a:ea typeface="微软雅黑" pitchFamily="34" charset="-122"/>
                        </a:rPr>
                        <a:t>关键词二</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微软雅黑" pitchFamily="34" charset="-122"/>
                          <a:ea typeface="微软雅黑" pitchFamily="34" charset="-122"/>
                        </a:rPr>
                        <a:t>关键词三</a:t>
                      </a:r>
                      <a:endParaRPr lang="zh-CN"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微软雅黑" pitchFamily="34" charset="-122"/>
                          <a:ea typeface="微软雅黑" pitchFamily="34" charset="-122"/>
                        </a:rPr>
                        <a:t>关键词四</a:t>
                      </a:r>
                      <a:endParaRPr lang="zh-CN"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latin typeface="微软雅黑" pitchFamily="34" charset="-122"/>
                          <a:ea typeface="微软雅黑" pitchFamily="34" charset="-122"/>
                        </a:rPr>
                        <a:t>关键词五</a:t>
                      </a:r>
                      <a:endParaRPr lang="zh-CN" altLang="en-US"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bl>
          </a:graphicData>
        </a:graphic>
      </p:graphicFrame>
      <p:sp>
        <p:nvSpPr>
          <p:cNvPr id="4" name="矩形 3"/>
          <p:cNvSpPr/>
          <p:nvPr/>
        </p:nvSpPr>
        <p:spPr>
          <a:xfrm>
            <a:off x="2279581" y="3212976"/>
            <a:ext cx="1467069"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itchFamily="34" charset="-122"/>
                <a:ea typeface="微软雅黑" pitchFamily="34" charset="-122"/>
              </a:rPr>
              <a:t>主要观点：</a:t>
            </a:r>
          </a:p>
        </p:txBody>
      </p:sp>
      <p:sp>
        <p:nvSpPr>
          <p:cNvPr id="5" name="矩形 4"/>
          <p:cNvSpPr/>
          <p:nvPr/>
        </p:nvSpPr>
        <p:spPr>
          <a:xfrm>
            <a:off x="3863752" y="3413036"/>
            <a:ext cx="604867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29832" y="3378501"/>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1</a:t>
              </a:r>
              <a:endParaRPr lang="zh-CN" altLang="en-US" dirty="0">
                <a:solidFill>
                  <a:schemeClr val="accent1">
                    <a:lumMod val="75000"/>
                  </a:schemeClr>
                </a:solidFill>
                <a:latin typeface="Arial" pitchFamily="34" charset="0"/>
                <a:cs typeface="Arial" pitchFamily="34" charset="0"/>
              </a:endParaRPr>
            </a:p>
          </p:txBody>
        </p:sp>
      </p:grpSp>
      <p:grpSp>
        <p:nvGrpSpPr>
          <p:cNvPr id="12" name="组合 11"/>
          <p:cNvGrpSpPr/>
          <p:nvPr/>
        </p:nvGrpSpPr>
        <p:grpSpPr>
          <a:xfrm>
            <a:off x="5358024" y="3378501"/>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2</a:t>
              </a:r>
              <a:endParaRPr lang="zh-CN" altLang="en-US" dirty="0">
                <a:solidFill>
                  <a:schemeClr val="accent1">
                    <a:lumMod val="75000"/>
                  </a:schemeClr>
                </a:solidFill>
                <a:latin typeface="Arial" pitchFamily="34" charset="0"/>
                <a:cs typeface="Arial" pitchFamily="34" charset="0"/>
              </a:endParaRPr>
            </a:p>
          </p:txBody>
        </p:sp>
      </p:grpSp>
      <p:grpSp>
        <p:nvGrpSpPr>
          <p:cNvPr id="17" name="组合 16"/>
          <p:cNvGrpSpPr/>
          <p:nvPr/>
        </p:nvGrpSpPr>
        <p:grpSpPr>
          <a:xfrm>
            <a:off x="7086216" y="3378501"/>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3</a:t>
              </a:r>
              <a:endParaRPr lang="zh-CN" altLang="en-US" dirty="0">
                <a:solidFill>
                  <a:schemeClr val="accent1">
                    <a:lumMod val="75000"/>
                  </a:schemeClr>
                </a:solidFill>
                <a:latin typeface="Arial" pitchFamily="34" charset="0"/>
                <a:cs typeface="Arial" pitchFamily="34" charset="0"/>
              </a:endParaRPr>
            </a:p>
          </p:txBody>
        </p:sp>
      </p:grpSp>
      <p:grpSp>
        <p:nvGrpSpPr>
          <p:cNvPr id="22" name="组合 21"/>
          <p:cNvGrpSpPr/>
          <p:nvPr/>
        </p:nvGrpSpPr>
        <p:grpSpPr>
          <a:xfrm>
            <a:off x="8832304" y="3378501"/>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itchFamily="34" charset="0"/>
                  <a:cs typeface="Arial" pitchFamily="34" charset="0"/>
                </a:rPr>
                <a:t>4</a:t>
              </a:r>
              <a:endParaRPr lang="zh-CN" altLang="en-US" dirty="0">
                <a:solidFill>
                  <a:schemeClr val="accent1">
                    <a:lumMod val="75000"/>
                  </a:schemeClr>
                </a:solidFill>
                <a:latin typeface="Arial" pitchFamily="34" charset="0"/>
                <a:cs typeface="Arial" pitchFamily="34" charset="0"/>
              </a:endParaRPr>
            </a:p>
          </p:txBody>
        </p:sp>
      </p:grpSp>
      <p:sp>
        <p:nvSpPr>
          <p:cNvPr id="27" name="TextBox 26"/>
          <p:cNvSpPr txBox="1"/>
          <p:nvPr/>
        </p:nvSpPr>
        <p:spPr>
          <a:xfrm>
            <a:off x="2718434" y="4674640"/>
            <a:ext cx="1937406"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itchFamily="34" charset="-122"/>
                <a:ea typeface="微软雅黑"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itchFamily="34" charset="-122"/>
              <a:ea typeface="微软雅黑" pitchFamily="34" charset="-122"/>
            </a:endParaRPr>
          </a:p>
        </p:txBody>
      </p:sp>
      <p:sp>
        <p:nvSpPr>
          <p:cNvPr id="28" name="TextBox 27"/>
          <p:cNvSpPr txBox="1"/>
          <p:nvPr/>
        </p:nvSpPr>
        <p:spPr>
          <a:xfrm>
            <a:off x="2855640" y="4361020"/>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2006</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XXX</a:t>
            </a:r>
            <a:endParaRPr lang="zh-CN" altLang="en-US" b="1" dirty="0">
              <a:solidFill>
                <a:schemeClr val="accent1">
                  <a:lumMod val="75000"/>
                </a:schemeClr>
              </a:solidFill>
              <a:latin typeface="微软雅黑" pitchFamily="34" charset="-122"/>
              <a:ea typeface="微软雅黑" pitchFamily="34" charset="-122"/>
            </a:endParaRPr>
          </a:p>
        </p:txBody>
      </p:sp>
      <p:sp>
        <p:nvSpPr>
          <p:cNvPr id="29" name="TextBox 28"/>
          <p:cNvSpPr txBox="1"/>
          <p:nvPr/>
        </p:nvSpPr>
        <p:spPr>
          <a:xfrm>
            <a:off x="4655840" y="4676564"/>
            <a:ext cx="1822028"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itchFamily="34" charset="-122"/>
                <a:ea typeface="微软雅黑"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itchFamily="34" charset="-122"/>
              <a:ea typeface="微软雅黑" pitchFamily="34" charset="-122"/>
            </a:endParaRPr>
          </a:p>
        </p:txBody>
      </p:sp>
      <p:sp>
        <p:nvSpPr>
          <p:cNvPr id="30" name="TextBox 29"/>
          <p:cNvSpPr txBox="1"/>
          <p:nvPr/>
        </p:nvSpPr>
        <p:spPr>
          <a:xfrm>
            <a:off x="4793046" y="4362944"/>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2006</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XXX</a:t>
            </a:r>
            <a:endParaRPr lang="zh-CN" altLang="en-US" b="1" dirty="0">
              <a:solidFill>
                <a:schemeClr val="accent1">
                  <a:lumMod val="75000"/>
                </a:schemeClr>
              </a:solidFill>
              <a:latin typeface="微软雅黑" pitchFamily="34" charset="-122"/>
              <a:ea typeface="微软雅黑" pitchFamily="34" charset="-122"/>
            </a:endParaRPr>
          </a:p>
        </p:txBody>
      </p:sp>
      <p:sp>
        <p:nvSpPr>
          <p:cNvPr id="31" name="TextBox 30"/>
          <p:cNvSpPr txBox="1"/>
          <p:nvPr/>
        </p:nvSpPr>
        <p:spPr>
          <a:xfrm>
            <a:off x="6528048" y="4689156"/>
            <a:ext cx="1822028"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itchFamily="34" charset="-122"/>
                <a:ea typeface="微软雅黑"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itchFamily="34" charset="-122"/>
              <a:ea typeface="微软雅黑" pitchFamily="34" charset="-122"/>
            </a:endParaRPr>
          </a:p>
        </p:txBody>
      </p:sp>
      <p:sp>
        <p:nvSpPr>
          <p:cNvPr id="32" name="TextBox 31"/>
          <p:cNvSpPr txBox="1"/>
          <p:nvPr/>
        </p:nvSpPr>
        <p:spPr>
          <a:xfrm>
            <a:off x="6665254" y="4375536"/>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2006</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XXX</a:t>
            </a:r>
            <a:endParaRPr lang="zh-CN" altLang="en-US" b="1" dirty="0">
              <a:solidFill>
                <a:schemeClr val="accent1">
                  <a:lumMod val="75000"/>
                </a:schemeClr>
              </a:solidFill>
              <a:latin typeface="微软雅黑" pitchFamily="34" charset="-122"/>
              <a:ea typeface="微软雅黑" pitchFamily="34" charset="-122"/>
            </a:endParaRPr>
          </a:p>
        </p:txBody>
      </p:sp>
      <p:sp>
        <p:nvSpPr>
          <p:cNvPr id="33" name="TextBox 32"/>
          <p:cNvSpPr txBox="1"/>
          <p:nvPr/>
        </p:nvSpPr>
        <p:spPr>
          <a:xfrm>
            <a:off x="8378428" y="4689156"/>
            <a:ext cx="1822028" cy="1569660"/>
          </a:xfrm>
          <a:prstGeom prst="rect">
            <a:avLst/>
          </a:prstGeom>
          <a:noFill/>
        </p:spPr>
        <p:txBody>
          <a:bodyPr wrap="square" rtlCol="0">
            <a:spAutoFit/>
          </a:bodyPr>
          <a:lstStyle/>
          <a:p>
            <a:pPr>
              <a:lnSpc>
                <a:spcPct val="150000"/>
              </a:lnSpc>
            </a:pPr>
            <a:r>
              <a:rPr lang="zh-CN" altLang="en-US" sz="1600" dirty="0">
                <a:solidFill>
                  <a:schemeClr val="accent1">
                    <a:lumMod val="75000"/>
                  </a:schemeClr>
                </a:solidFill>
                <a:latin typeface="微软雅黑" pitchFamily="34" charset="-122"/>
                <a:ea typeface="微软雅黑" pitchFamily="34" charset="-122"/>
              </a:rPr>
              <a:t>文字内容文字内容文字内容文字内容文字内容文字内容文字内容文字内容</a:t>
            </a:r>
            <a:endParaRPr lang="en-US" altLang="zh-CN" sz="1600" dirty="0">
              <a:solidFill>
                <a:schemeClr val="accent1">
                  <a:lumMod val="75000"/>
                </a:schemeClr>
              </a:solidFill>
              <a:latin typeface="微软雅黑" pitchFamily="34" charset="-122"/>
              <a:ea typeface="微软雅黑" pitchFamily="34" charset="-122"/>
            </a:endParaRPr>
          </a:p>
        </p:txBody>
      </p:sp>
      <p:sp>
        <p:nvSpPr>
          <p:cNvPr id="34" name="TextBox 33"/>
          <p:cNvSpPr txBox="1"/>
          <p:nvPr/>
        </p:nvSpPr>
        <p:spPr>
          <a:xfrm>
            <a:off x="8515634" y="4375536"/>
            <a:ext cx="1540806" cy="369332"/>
          </a:xfrm>
          <a:prstGeom prst="rect">
            <a:avLst/>
          </a:prstGeom>
          <a:noFill/>
        </p:spPr>
        <p:txBody>
          <a:bodyPr wrap="none" rtlCol="0">
            <a:spAutoFit/>
          </a:bodyPr>
          <a:lstStyle/>
          <a:p>
            <a:r>
              <a:rPr lang="en-US" altLang="zh-CN" b="1" dirty="0">
                <a:solidFill>
                  <a:schemeClr val="accent1">
                    <a:lumMod val="75000"/>
                  </a:schemeClr>
                </a:solidFill>
                <a:latin typeface="微软雅黑" pitchFamily="34" charset="-122"/>
                <a:ea typeface="微软雅黑" pitchFamily="34" charset="-122"/>
              </a:rPr>
              <a:t>2006</a:t>
            </a:r>
            <a:r>
              <a:rPr lang="zh-CN" altLang="en-US" b="1" dirty="0">
                <a:solidFill>
                  <a:schemeClr val="accent1">
                    <a:lumMod val="75000"/>
                  </a:schemeClr>
                </a:solidFill>
                <a:latin typeface="微软雅黑" pitchFamily="34" charset="-122"/>
                <a:ea typeface="微软雅黑" pitchFamily="34" charset="-122"/>
              </a:rPr>
              <a:t>年 </a:t>
            </a:r>
            <a:r>
              <a:rPr lang="en-US" altLang="zh-CN" b="1" dirty="0">
                <a:solidFill>
                  <a:schemeClr val="accent1">
                    <a:lumMod val="75000"/>
                  </a:schemeClr>
                </a:solidFill>
                <a:latin typeface="微软雅黑" pitchFamily="34" charset="-122"/>
                <a:ea typeface="微软雅黑" pitchFamily="34" charset="-122"/>
              </a:rPr>
              <a:t>XXX</a:t>
            </a:r>
            <a:endParaRPr lang="zh-CN" altLang="en-US" b="1"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50800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48117880"/>
              </p:ext>
            </p:extLst>
          </p:nvPr>
        </p:nvGraphicFramePr>
        <p:xfrm>
          <a:off x="1847528"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a:txBody>
                    <a:bodyPr/>
                    <a:lstStyle/>
                    <a:p>
                      <a:pPr algn="ctr"/>
                      <a:r>
                        <a:rPr lang="zh-CN" altLang="en-US" b="0" dirty="0" smtClean="0">
                          <a:solidFill>
                            <a:schemeClr val="accent1">
                              <a:lumMod val="75000"/>
                            </a:schemeClr>
                          </a:solidFill>
                          <a:latin typeface="微软雅黑" pitchFamily="34" charset="-122"/>
                          <a:ea typeface="微软雅黑" pitchFamily="34" charset="-122"/>
                        </a:rPr>
                        <a:t>文献综述</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b="1" dirty="0" smtClean="0">
                          <a:solidFill>
                            <a:schemeClr val="bg1"/>
                          </a:solidFill>
                          <a:latin typeface="微软雅黑" pitchFamily="34" charset="-122"/>
                          <a:ea typeface="微软雅黑" pitchFamily="34" charset="-122"/>
                        </a:rPr>
                        <a:t>研究方法</a:t>
                      </a:r>
                      <a:endParaRPr lang="en-US" altLang="zh-CN" b="1" dirty="0" smtClean="0">
                        <a:solidFill>
                          <a:schemeClr val="bg1"/>
                        </a:solidFill>
                        <a:latin typeface="微软雅黑" pitchFamily="34" charset="-122"/>
                        <a:ea typeface="微软雅黑" pitchFamily="34" charset="-122"/>
                      </a:endParaRPr>
                    </a:p>
                    <a:p>
                      <a:pPr algn="ctr"/>
                      <a:r>
                        <a:rPr lang="en-US" altLang="zh-CN" sz="1400" b="0" dirty="0" smtClean="0">
                          <a:solidFill>
                            <a:schemeClr val="bg1"/>
                          </a:solidFill>
                          <a:latin typeface="微软雅黑" pitchFamily="34" charset="-122"/>
                          <a:ea typeface="微软雅黑" pitchFamily="34" charset="-122"/>
                        </a:rPr>
                        <a:t>METHODOLOGY</a:t>
                      </a:r>
                      <a:endParaRPr lang="zh-CN" altLang="en-US" sz="1400" b="0" dirty="0">
                        <a:solidFill>
                          <a:schemeClr val="bg1"/>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accent1">
                              <a:lumMod val="75000"/>
                            </a:schemeClr>
                          </a:solidFill>
                          <a:latin typeface="微软雅黑" pitchFamily="34" charset="-122"/>
                          <a:ea typeface="微软雅黑" pitchFamily="34" charset="-122"/>
                        </a:rPr>
                        <a:t>论文结构</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extLst>
      <p:ext uri="{BB962C8B-B14F-4D97-AF65-F5344CB8AC3E}">
        <p14:creationId xmlns:p14="http://schemas.microsoft.com/office/powerpoint/2010/main" val="875391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6861515"/>
              </p:ext>
            </p:extLst>
          </p:nvPr>
        </p:nvGraphicFramePr>
        <p:xfrm>
          <a:off x="1847528"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a:txBody>
                    <a:bodyPr/>
                    <a:lstStyle/>
                    <a:p>
                      <a:pPr algn="ctr"/>
                      <a:r>
                        <a:rPr lang="zh-CN" altLang="en-US" b="0" dirty="0" smtClean="0">
                          <a:solidFill>
                            <a:schemeClr val="accent1">
                              <a:lumMod val="75000"/>
                            </a:schemeClr>
                          </a:solidFill>
                          <a:latin typeface="微软雅黑" pitchFamily="34" charset="-122"/>
                          <a:ea typeface="微软雅黑" pitchFamily="34" charset="-122"/>
                        </a:rPr>
                        <a:t>文献综述</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smtClean="0">
                          <a:solidFill>
                            <a:schemeClr val="accent1">
                              <a:lumMod val="75000"/>
                            </a:schemeClr>
                          </a:solidFill>
                          <a:latin typeface="微软雅黑" pitchFamily="34" charset="-122"/>
                          <a:ea typeface="微软雅黑" pitchFamily="34" charset="-122"/>
                        </a:rPr>
                        <a:t>研究方法</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bg1"/>
                          </a:solidFill>
                          <a:latin typeface="微软雅黑" pitchFamily="34" charset="-122"/>
                          <a:ea typeface="微软雅黑" pitchFamily="34" charset="-122"/>
                        </a:rPr>
                        <a:t>研究计划</a:t>
                      </a:r>
                      <a:endParaRPr lang="en-US" altLang="zh-CN" b="1" dirty="0" smtClean="0">
                        <a:solidFill>
                          <a:schemeClr val="bg1"/>
                        </a:solidFill>
                        <a:latin typeface="微软雅黑" pitchFamily="34" charset="-122"/>
                        <a:ea typeface="微软雅黑"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bg1"/>
                          </a:solidFill>
                          <a:latin typeface="微软雅黑" pitchFamily="34" charset="-122"/>
                          <a:ea typeface="微软雅黑" pitchFamily="34" charset="-122"/>
                        </a:rPr>
                        <a:t>PLAN</a:t>
                      </a:r>
                      <a:endParaRPr lang="zh-CN" altLang="en-US" sz="1600" b="0" dirty="0" smtClean="0">
                        <a:solidFill>
                          <a:schemeClr val="bg1"/>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accent1">
                              <a:lumMod val="75000"/>
                            </a:schemeClr>
                          </a:solidFill>
                          <a:latin typeface="微软雅黑" pitchFamily="34" charset="-122"/>
                          <a:ea typeface="微软雅黑" pitchFamily="34" charset="-122"/>
                        </a:rPr>
                        <a:t>论文结构</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extLst>
      <p:ext uri="{BB962C8B-B14F-4D97-AF65-F5344CB8AC3E}">
        <p14:creationId xmlns:p14="http://schemas.microsoft.com/office/powerpoint/2010/main" val="214391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15208038"/>
              </p:ext>
            </p:extLst>
          </p:nvPr>
        </p:nvGraphicFramePr>
        <p:xfrm>
          <a:off x="1847528" y="548680"/>
          <a:ext cx="6624000" cy="670992"/>
        </p:xfrm>
        <a:graphic>
          <a:graphicData uri="http://schemas.openxmlformats.org/drawingml/2006/table">
            <a:tbl>
              <a:tblPr firstRow="1" bandRow="1">
                <a:tableStyleId>{5C22544A-7EE6-4342-B048-85BDC9FD1C3A}</a:tableStyleId>
              </a:tblPr>
              <a:tblGrid>
                <a:gridCol w="1656000"/>
                <a:gridCol w="1656000"/>
                <a:gridCol w="1656000"/>
                <a:gridCol w="1656000"/>
              </a:tblGrid>
              <a:tr h="504055">
                <a:tc>
                  <a:txBody>
                    <a:bodyPr/>
                    <a:lstStyle/>
                    <a:p>
                      <a:pPr algn="ctr"/>
                      <a:r>
                        <a:rPr lang="zh-CN" altLang="en-US" b="0" dirty="0" smtClean="0">
                          <a:solidFill>
                            <a:schemeClr val="accent1">
                              <a:lumMod val="75000"/>
                            </a:schemeClr>
                          </a:solidFill>
                          <a:latin typeface="微软雅黑" pitchFamily="34" charset="-122"/>
                          <a:ea typeface="微软雅黑" pitchFamily="34" charset="-122"/>
                        </a:rPr>
                        <a:t>文献综述</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smtClean="0">
                          <a:solidFill>
                            <a:schemeClr val="accent1">
                              <a:lumMod val="75000"/>
                            </a:schemeClr>
                          </a:solidFill>
                          <a:latin typeface="微软雅黑" pitchFamily="34" charset="-122"/>
                          <a:ea typeface="微软雅黑" pitchFamily="34" charset="-122"/>
                        </a:rPr>
                        <a:t>研究方法</a:t>
                      </a:r>
                      <a:endParaRPr lang="zh-CN" altLang="en-US" b="0" dirty="0">
                        <a:solidFill>
                          <a:schemeClr val="accent1">
                            <a:lumMod val="75000"/>
                          </a:schemeClr>
                        </a:solidFill>
                        <a:latin typeface="微软雅黑" pitchFamily="34" charset="-122"/>
                        <a:ea typeface="微软雅黑"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0" dirty="0" smtClean="0">
                          <a:solidFill>
                            <a:schemeClr val="accent1">
                              <a:lumMod val="75000"/>
                            </a:schemeClr>
                          </a:solidFill>
                          <a:latin typeface="微软雅黑" pitchFamily="34" charset="-122"/>
                          <a:ea typeface="微软雅黑"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bg1"/>
                          </a:solidFill>
                          <a:latin typeface="微软雅黑" pitchFamily="34" charset="-122"/>
                          <a:ea typeface="微软雅黑" pitchFamily="34" charset="-122"/>
                        </a:rPr>
                        <a:t>论文结构</a:t>
                      </a:r>
                      <a:endParaRPr lang="en-US" altLang="zh-CN" sz="1600" b="0" dirty="0" smtClean="0">
                        <a:solidFill>
                          <a:schemeClr val="bg1"/>
                        </a:solidFill>
                        <a:latin typeface="微软雅黑" pitchFamily="34" charset="-122"/>
                        <a:ea typeface="微软雅黑"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solidFill>
                            <a:schemeClr val="bg1"/>
                          </a:solidFill>
                          <a:latin typeface="微软雅黑" pitchFamily="34" charset="-122"/>
                          <a:ea typeface="微软雅黑" pitchFamily="34" charset="-122"/>
                        </a:rPr>
                        <a:t>OUTLINE</a:t>
                      </a:r>
                      <a:endParaRPr lang="en-US" altLang="zh-CN" b="1" dirty="0" smtClean="0">
                        <a:solidFill>
                          <a:schemeClr val="bg1"/>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66937">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pPr algn="ctr"/>
                      <a:endParaRPr lang="zh-CN" altLang="en-US" sz="100" b="0" dirty="0">
                        <a:solidFill>
                          <a:schemeClr val="accent1">
                            <a:lumMod val="75000"/>
                          </a:schemeClr>
                        </a:solidFill>
                        <a:latin typeface="微软雅黑" pitchFamily="34" charset="-122"/>
                        <a:ea typeface="微软雅黑"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extLst>
      <p:ext uri="{BB962C8B-B14F-4D97-AF65-F5344CB8AC3E}">
        <p14:creationId xmlns:p14="http://schemas.microsoft.com/office/powerpoint/2010/main" val="18112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62"/>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9"/>
            <a:ext cx="7835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r>
              <a:rPr lang="en-US" altLang="zh-CN" sz="2800" dirty="0">
                <a:solidFill>
                  <a:prstClr val="white"/>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eiryo" panose="020B0604030504040204" pitchFamily="34" charset="-128"/>
                <a:hlinkClick r:id="rId3"/>
              </a:rPr>
              <a:t> </a:t>
            </a:r>
            <a:r>
              <a:rPr lang="en-US" altLang="zh-CN" sz="2800" dirty="0">
                <a:solidFill>
                  <a:srgbClr val="CEEAB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eiryo" panose="020B0604030504040204" pitchFamily="34" charset="-128"/>
              </a:rPr>
              <a:t> </a:t>
            </a:r>
            <a:endParaRPr lang="zh-CN" altLang="en-US" sz="2800" dirty="0">
              <a:solidFill>
                <a:srgbClr val="CEEAB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cs typeface="Meiryo" panose="020B0604030504040204" pitchFamily="34" charset="-128"/>
            </a:endParaRPr>
          </a:p>
        </p:txBody>
      </p:sp>
      <p:sp>
        <p:nvSpPr>
          <p:cNvPr id="7" name="矩形 6"/>
          <p:cNvSpPr/>
          <p:nvPr/>
        </p:nvSpPr>
        <p:spPr>
          <a:xfrm>
            <a:off x="1524005" y="2182096"/>
            <a:ext cx="7788275"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6"/>
            <a:ext cx="888134"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839417" y="3921026"/>
            <a:ext cx="6472858" cy="1692771"/>
          </a:xfrm>
          <a:prstGeom prst="rect">
            <a:avLst/>
          </a:prstGeom>
          <a:noFill/>
          <a:ln w="25400" cap="flat" cmpd="sng" algn="ctr">
            <a:noFill/>
            <a:prstDash val="solid"/>
          </a:ln>
          <a:effectLst/>
        </p:spPr>
        <p:txBody>
          <a:bodyPr rtlCol="0" anchor="ctr"/>
          <a:lstStyle/>
          <a:p>
            <a:pPr>
              <a:lnSpc>
                <a:spcPts val="2400"/>
              </a:lnSpc>
            </a:pP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hlinkClick r:id="rId4"/>
              </a:rPr>
              <a:t>www.ypppt.com/moban/</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hlinkClick r:id="rId5"/>
              </a:rPr>
              <a:t>www.ypppt.com/jieri/</a:t>
            </a:r>
            <a:endParaRPr lang="en-US" altLang="zh-CN" sz="11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hlinkClick r:id="rId6"/>
              </a:rPr>
              <a:t>www.ypppt.com/beijing/</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hlinkClick r:id="rId7"/>
              </a:rPr>
              <a:t>www.ypppt.com/tubiao/</a:t>
            </a:r>
            <a:endParaRPr lang="en-US" altLang="zh-CN" sz="11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hlinkClick r:id="rId8"/>
              </a:rPr>
              <a:t>www.ypppt.com/sucai/</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hlinkClick r:id="rId9"/>
              </a:rPr>
              <a:t>www.ypppt.com/jiaocheng/</a:t>
            </a:r>
            <a:r>
              <a:rPr lang="en-US" altLang="zh-CN" sz="11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470413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534</Words>
  <Application>Microsoft Office PowerPoint</Application>
  <PresentationFormat>宽屏</PresentationFormat>
  <Paragraphs>72</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Meiryo</vt:lpstr>
      <vt:lpstr>华康俪金黑W8(P)</vt:lpstr>
      <vt:lpstr>宋体</vt:lpstr>
      <vt:lpstr>微软雅黑</vt:lpstr>
      <vt:lpstr>幼圆</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Administrator</cp:lastModifiedBy>
  <cp:revision>20</cp:revision>
  <dcterms:modified xsi:type="dcterms:W3CDTF">2017-02-12T07:19:24Z</dcterms:modified>
</cp:coreProperties>
</file>