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8EC29EE-0089-4DD3-852C-40291F18A0CD}">
          <p14:sldIdLst>
            <p14:sldId id="256"/>
            <p14:sldId id="264"/>
            <p14:sldId id="257"/>
            <p14:sldId id="258"/>
            <p14:sldId id="260"/>
            <p14:sldId id="259"/>
            <p14:sldId id="261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D0810-AECD-4E54-8EC8-BF462B5D7C1C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211A9-2BB1-42AA-AA95-36E34EBE84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83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C5A0-3913-4243-B6E5-6644A51BE2BC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E8DE7-DDDF-4B29-8405-2B093BF21FCA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2ADAE-C5F4-41C7-B0D2-4A2B60FE84C4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A4B5-52A2-498E-A72E-AED2CDCAFA10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39AD291-7874-482D-AE69-0F35492DE077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3CE50-FC57-403F-A428-A896AD19EA03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4C87-C57F-48C7-999E-6EF4AD85C9EE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F64-D4E9-4149-BAC9-D5A845BD92E9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4924F-53E7-4C72-8BC2-39A662C74A79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CEB67-E2C4-4A1D-B928-C661FB26926D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40CC-3DF0-465B-A114-D6FA644ED7BE}" type="datetime1">
              <a:rPr lang="en-US" altLang="ja-JP" smtClean="0"/>
              <a:t>6/27/2020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D7CE67-F714-46B7-9B4D-8EAFE606D24A}" type="datetime1">
              <a:rPr lang="en-US" altLang="ja-JP" smtClean="0"/>
              <a:t>6/27/2020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096BE-16C1-4BE0-8725-5C9AA6B20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こばなし</a:t>
            </a:r>
          </a:p>
        </p:txBody>
      </p:sp>
      <p:sp>
        <p:nvSpPr>
          <p:cNvPr id="5" name="フッター プレースホルダー 1">
            <a:extLst>
              <a:ext uri="{FF2B5EF4-FFF2-40B4-BE49-F238E27FC236}">
                <a16:creationId xmlns:a16="http://schemas.microsoft.com/office/drawing/2014/main" id="{22413559-31FD-4DD7-8709-F72B4145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2550" y="6267450"/>
            <a:ext cx="9930384" cy="370459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  <a:p>
            <a:pPr algn="r"/>
            <a:r>
              <a:rPr lang="ja-JP" altLang="en-US" sz="2800" dirty="0"/>
              <a:t>　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2A6778-200E-4DC8-A2A5-B32C1C2584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69848" y="4416214"/>
            <a:ext cx="65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ja-JP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F4499A-D7FB-4828-8367-F79CBE80171A}"/>
              </a:ext>
            </a:extLst>
          </p:cNvPr>
          <p:cNvSpPr txBox="1"/>
          <p:nvPr/>
        </p:nvSpPr>
        <p:spPr>
          <a:xfrm>
            <a:off x="1432560" y="4663440"/>
            <a:ext cx="7244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rgbClr val="242424"/>
                </a:solidFill>
                <a:latin typeface="+mn-ea"/>
              </a:rPr>
              <a:t>なんにもググらず、プレーンな俺が</a:t>
            </a:r>
            <a:endParaRPr lang="en-US" altLang="ja-JP" dirty="0">
              <a:solidFill>
                <a:srgbClr val="242424"/>
              </a:solidFill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rgbClr val="242424"/>
                </a:solidFill>
                <a:latin typeface="+mn-ea"/>
              </a:rPr>
              <a:t>　　　</a:t>
            </a:r>
            <a:r>
              <a:rPr lang="ja-JP" altLang="ja-JP" dirty="0">
                <a:solidFill>
                  <a:srgbClr val="242424"/>
                </a:solidFill>
                <a:latin typeface="+mn-ea"/>
              </a:rPr>
              <a:t>技術者の成長</a:t>
            </a:r>
            <a:r>
              <a:rPr lang="ja-JP" altLang="en-US" dirty="0">
                <a:solidFill>
                  <a:srgbClr val="242424"/>
                </a:solidFill>
                <a:latin typeface="+mn-ea"/>
              </a:rPr>
              <a:t>について考えてみた</a:t>
            </a:r>
            <a:r>
              <a:rPr lang="ja-JP" altLang="ja-JP" sz="1400" dirty="0">
                <a:latin typeface="+mn-ea"/>
              </a:rPr>
              <a:t> </a:t>
            </a:r>
            <a:endParaRPr lang="ja-JP" altLang="ja-JP" sz="4000" dirty="0">
              <a:latin typeface="+mn-ea"/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602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35CB6-9202-4FA4-9E23-B72244BF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862312" cy="1191768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とか言っておきながら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kumimoji="1" lang="ja-JP" altLang="en-US" dirty="0"/>
              <a:t>ググったけどね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316223-09CB-4687-B29F-9370711A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第</a:t>
            </a:r>
            <a:r>
              <a:rPr lang="en-US" altLang="ja-JP"/>
              <a:t>4</a:t>
            </a:r>
            <a:r>
              <a:rPr lang="ja-JP" altLang="en-US"/>
              <a:t>回もくもく会オンライン</a:t>
            </a:r>
            <a:r>
              <a:rPr lang="en-US" altLang="ja-JP"/>
              <a:t>LT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5634E9-DB49-43CD-BF71-1833064B373F}"/>
              </a:ext>
            </a:extLst>
          </p:cNvPr>
          <p:cNvSpPr txBox="1"/>
          <p:nvPr/>
        </p:nvSpPr>
        <p:spPr>
          <a:xfrm>
            <a:off x="1432560" y="2164080"/>
            <a:ext cx="80162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でも人の言葉だと</a:t>
            </a:r>
            <a:endParaRPr lang="en-US" altLang="ja-JP" sz="2800" dirty="0"/>
          </a:p>
          <a:p>
            <a:r>
              <a:rPr kumimoji="1" lang="ja-JP" altLang="en-US" sz="2800" dirty="0"/>
              <a:t>　しっくりこないし</a:t>
            </a:r>
            <a:endParaRPr kumimoji="1" lang="en-US" altLang="ja-JP" sz="2800" dirty="0"/>
          </a:p>
          <a:p>
            <a:r>
              <a:rPr lang="ja-JP" altLang="en-US" sz="2800" dirty="0"/>
              <a:t>　　　　なんかちがうし</a:t>
            </a:r>
            <a:endParaRPr kumimoji="1" lang="en-US" altLang="ja-JP" sz="2800" dirty="0"/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65A588-9741-455E-ADB2-0B83FC94DBC6}"/>
              </a:ext>
            </a:extLst>
          </p:cNvPr>
          <p:cNvSpPr txBox="1"/>
          <p:nvPr/>
        </p:nvSpPr>
        <p:spPr>
          <a:xfrm>
            <a:off x="822815" y="4887789"/>
            <a:ext cx="7570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悩んだ末に、表題のタイトルにいきついた</a:t>
            </a:r>
            <a:endParaRPr lang="en-US" altLang="ja-JP" sz="2800" dirty="0"/>
          </a:p>
          <a:p>
            <a:r>
              <a:rPr kumimoji="1" lang="ja-JP" altLang="en-US" sz="2800" dirty="0"/>
              <a:t>ひらめきもので申し訳ございません</a:t>
            </a:r>
          </a:p>
          <a:p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3C44FC-4E06-4C3B-B4CB-365CF6DF40E7}"/>
              </a:ext>
            </a:extLst>
          </p:cNvPr>
          <p:cNvSpPr txBox="1"/>
          <p:nvPr/>
        </p:nvSpPr>
        <p:spPr>
          <a:xfrm>
            <a:off x="5516880" y="2164080"/>
            <a:ext cx="4663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もくもく会オンライン</a:t>
            </a:r>
            <a:endParaRPr kumimoji="1" lang="en-US" altLang="ja-JP" sz="2800" dirty="0"/>
          </a:p>
          <a:p>
            <a:r>
              <a:rPr kumimoji="1" lang="ja-JP" altLang="en-US" sz="2800" dirty="0"/>
              <a:t>　　　盛り上げたいしなあ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A2DE094-9A36-4855-BD74-863DAB4BE705}"/>
              </a:ext>
            </a:extLst>
          </p:cNvPr>
          <p:cNvSpPr txBox="1"/>
          <p:nvPr/>
        </p:nvSpPr>
        <p:spPr>
          <a:xfrm>
            <a:off x="6780349" y="3322306"/>
            <a:ext cx="4663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何か皆に伝えること</a:t>
            </a:r>
            <a:endParaRPr kumimoji="1" lang="en-US" altLang="ja-JP" sz="3200" dirty="0"/>
          </a:p>
          <a:p>
            <a:r>
              <a:rPr kumimoji="1" lang="ja-JP" altLang="en-US" sz="3200" dirty="0"/>
              <a:t>　　ないかなあ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EC7309-EE61-4548-BEEC-C575F32A71A1}"/>
              </a:ext>
            </a:extLst>
          </p:cNvPr>
          <p:cNvSpPr txBox="1"/>
          <p:nvPr/>
        </p:nvSpPr>
        <p:spPr>
          <a:xfrm>
            <a:off x="1788160" y="4972050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49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4509F1E-74C9-455C-88C6-F850BCDA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2550" y="6267450"/>
            <a:ext cx="9930384" cy="370459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  <a:p>
            <a:pPr algn="r"/>
            <a:r>
              <a:rPr lang="ja-JP" altLang="en-US" sz="2800" dirty="0"/>
              <a:t>　</a:t>
            </a:r>
            <a:endParaRPr 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5DF75C-765D-4857-BCDF-982CDFC79083}"/>
              </a:ext>
            </a:extLst>
          </p:cNvPr>
          <p:cNvSpPr txBox="1"/>
          <p:nvPr/>
        </p:nvSpPr>
        <p:spPr>
          <a:xfrm>
            <a:off x="1821942" y="933450"/>
            <a:ext cx="8229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無限と有限</a:t>
            </a:r>
            <a:endParaRPr kumimoji="1" lang="en-US" altLang="ja-JP" sz="5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kumimoji="1" lang="en-US" altLang="ja-JP" sz="5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5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無限　可能性、進路、志</a:t>
            </a:r>
            <a:endParaRPr kumimoji="1" lang="en-US" altLang="ja-JP" sz="5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endParaRPr kumimoji="1" lang="en-US" altLang="ja-JP" sz="5400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r>
              <a:rPr kumimoji="1" lang="ja-JP" altLang="en-US" sz="5400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有限　寿命、機会、資源</a:t>
            </a:r>
          </a:p>
        </p:txBody>
      </p:sp>
    </p:spTree>
    <p:extLst>
      <p:ext uri="{BB962C8B-B14F-4D97-AF65-F5344CB8AC3E}">
        <p14:creationId xmlns:p14="http://schemas.microsoft.com/office/powerpoint/2010/main" val="20695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4509F1E-74C9-455C-88C6-F850BCDA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2550" y="6267450"/>
            <a:ext cx="9930384" cy="370459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  <a:p>
            <a:pPr algn="r"/>
            <a:r>
              <a:rPr lang="ja-JP" altLang="en-US" sz="2800" dirty="0"/>
              <a:t>　</a:t>
            </a:r>
            <a:endParaRPr 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4E8AB2-8F8E-4719-BD7D-770279821B3A}"/>
              </a:ext>
            </a:extLst>
          </p:cNvPr>
          <p:cNvSpPr txBox="1"/>
          <p:nvPr/>
        </p:nvSpPr>
        <p:spPr>
          <a:xfrm>
            <a:off x="832390" y="752475"/>
            <a:ext cx="109707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継続するために</a:t>
            </a:r>
            <a:endParaRPr kumimoji="1" lang="en-US" altLang="ja-JP" sz="5400" dirty="0"/>
          </a:p>
          <a:p>
            <a:endParaRPr kumimoji="1" lang="en-US" altLang="ja-JP" sz="5400" dirty="0"/>
          </a:p>
          <a:p>
            <a:r>
              <a:rPr kumimoji="1" lang="ja-JP" altLang="en-US" sz="5400" dirty="0"/>
              <a:t>・信念（自分、仲間を信じる）</a:t>
            </a:r>
            <a:endParaRPr kumimoji="1" lang="en-US" altLang="ja-JP" sz="5400" dirty="0"/>
          </a:p>
          <a:p>
            <a:endParaRPr kumimoji="1" lang="en-US" altLang="ja-JP" sz="5400" dirty="0"/>
          </a:p>
          <a:p>
            <a:r>
              <a:rPr kumimoji="1" lang="ja-JP" altLang="en-US" sz="5400" dirty="0"/>
              <a:t>・笑顔、笑い</a:t>
            </a:r>
            <a:endParaRPr kumimoji="1" lang="en-US" altLang="ja-JP" sz="5400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21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F1AD975-5725-412B-B2B4-6C16350F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07760"/>
            <a:ext cx="9894824" cy="430149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2623FD-7633-4F04-A92B-AF20A34B8869}"/>
              </a:ext>
            </a:extLst>
          </p:cNvPr>
          <p:cNvSpPr txBox="1"/>
          <p:nvPr/>
        </p:nvSpPr>
        <p:spPr>
          <a:xfrm>
            <a:off x="590550" y="571500"/>
            <a:ext cx="106965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どうすれば成長できるか</a:t>
            </a:r>
            <a:endParaRPr kumimoji="1" lang="en-US" altLang="ja-JP" sz="6000" dirty="0"/>
          </a:p>
          <a:p>
            <a:endParaRPr kumimoji="1" lang="en-US" altLang="ja-JP" sz="6000" dirty="0"/>
          </a:p>
          <a:p>
            <a:r>
              <a:rPr kumimoji="1" lang="ja-JP" altLang="en-US" sz="6000" dirty="0"/>
              <a:t>・気づきを大事にする</a:t>
            </a:r>
            <a:endParaRPr kumimoji="1" lang="en-US" altLang="ja-JP" sz="6000" dirty="0"/>
          </a:p>
          <a:p>
            <a:r>
              <a:rPr kumimoji="1" lang="ja-JP" altLang="en-US" sz="4800" dirty="0"/>
              <a:t>　</a:t>
            </a:r>
            <a:endParaRPr kumimoji="1" lang="en-US" altLang="ja-JP" sz="6000" dirty="0"/>
          </a:p>
          <a:p>
            <a:r>
              <a:rPr kumimoji="1" lang="ja-JP" altLang="en-US" sz="6000" dirty="0"/>
              <a:t>・周囲と共存共栄をはかる</a:t>
            </a:r>
            <a:endParaRPr kumimoji="1" lang="en-US" altLang="ja-JP" sz="6000" dirty="0"/>
          </a:p>
        </p:txBody>
      </p:sp>
    </p:spTree>
    <p:extLst>
      <p:ext uri="{BB962C8B-B14F-4D97-AF65-F5344CB8AC3E}">
        <p14:creationId xmlns:p14="http://schemas.microsoft.com/office/powerpoint/2010/main" val="40969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F1AD975-5725-412B-B2B4-6C16350F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10016744" cy="480203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  <a:p>
            <a:pPr algn="r"/>
            <a:r>
              <a:rPr lang="ja-JP" altLang="en-US" sz="2800" dirty="0"/>
              <a:t>　</a:t>
            </a:r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2623FD-7633-4F04-A92B-AF20A34B8869}"/>
              </a:ext>
            </a:extLst>
          </p:cNvPr>
          <p:cNvSpPr txBox="1"/>
          <p:nvPr/>
        </p:nvSpPr>
        <p:spPr>
          <a:xfrm>
            <a:off x="923925" y="105013"/>
            <a:ext cx="1103947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sz="3600" dirty="0"/>
          </a:p>
          <a:p>
            <a:r>
              <a:rPr kumimoji="1" lang="ja-JP" altLang="en-US" sz="4800" dirty="0"/>
              <a:t>気づきとは、</a:t>
            </a:r>
            <a:endParaRPr kumimoji="1" lang="en-US" altLang="ja-JP" sz="4800" dirty="0"/>
          </a:p>
          <a:p>
            <a:endParaRPr kumimoji="1" lang="en-US" altLang="ja-JP" sz="4800" dirty="0"/>
          </a:p>
          <a:p>
            <a:r>
              <a:rPr kumimoji="1" lang="ja-JP" altLang="en-US" sz="4800" dirty="0"/>
              <a:t>・工夫、改善</a:t>
            </a:r>
            <a:endParaRPr kumimoji="1" lang="en-US" altLang="ja-JP" sz="4800" dirty="0"/>
          </a:p>
          <a:p>
            <a:r>
              <a:rPr kumimoji="1" lang="ja-JP" altLang="en-US" sz="4800" dirty="0"/>
              <a:t>・自分を見つめなおす</a:t>
            </a:r>
            <a:endParaRPr kumimoji="1" lang="en-US" altLang="ja-JP" sz="4800" dirty="0"/>
          </a:p>
          <a:p>
            <a:endParaRPr kumimoji="1" lang="en-US" altLang="ja-JP" sz="3600" dirty="0"/>
          </a:p>
          <a:p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2A68BD-6BC2-43FA-8A41-DD11618B665C}"/>
              </a:ext>
            </a:extLst>
          </p:cNvPr>
          <p:cNvSpPr txBox="1"/>
          <p:nvPr/>
        </p:nvSpPr>
        <p:spPr>
          <a:xfrm>
            <a:off x="1676400" y="4887686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NRI</a:t>
            </a:r>
            <a:r>
              <a:rPr kumimoji="1" lang="ja-JP" altLang="en-US" dirty="0"/>
              <a:t>の現場で赤羽在住の痛風の主がこうおっしゃってました。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EBA565-49E2-4CF8-BB98-54FA646C7237}"/>
              </a:ext>
            </a:extLst>
          </p:cNvPr>
          <p:cNvSpPr txBox="1"/>
          <p:nvPr/>
        </p:nvSpPr>
        <p:spPr>
          <a:xfrm>
            <a:off x="1435290" y="3779690"/>
            <a:ext cx="100167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dirty="0">
                <a:solidFill>
                  <a:srgbClr val="FF0000"/>
                </a:solidFill>
              </a:rPr>
              <a:t>昨日の俺より今日の俺！</a:t>
            </a:r>
          </a:p>
        </p:txBody>
      </p:sp>
    </p:spTree>
    <p:extLst>
      <p:ext uri="{BB962C8B-B14F-4D97-AF65-F5344CB8AC3E}">
        <p14:creationId xmlns:p14="http://schemas.microsoft.com/office/powerpoint/2010/main" val="22687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BFD54FD-4468-4936-8707-5E06DA69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075680"/>
            <a:ext cx="9884664" cy="562229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  <a:p>
            <a:pPr algn="r"/>
            <a:r>
              <a:rPr lang="ja-JP" altLang="en-US" sz="2800" dirty="0"/>
              <a:t>　</a:t>
            </a:r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002D1A-32BE-4549-A519-4D55B46B421C}"/>
              </a:ext>
            </a:extLst>
          </p:cNvPr>
          <p:cNvSpPr txBox="1"/>
          <p:nvPr/>
        </p:nvSpPr>
        <p:spPr>
          <a:xfrm>
            <a:off x="457200" y="695325"/>
            <a:ext cx="107823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Engineers</a:t>
            </a:r>
          </a:p>
          <a:p>
            <a:r>
              <a:rPr kumimoji="1" lang="ja-JP" altLang="en-US" sz="3600" dirty="0"/>
              <a:t>　</a:t>
            </a:r>
            <a:r>
              <a:rPr kumimoji="1" lang="en-US" altLang="ja-JP" sz="3600" dirty="0"/>
              <a:t> have the power </a:t>
            </a:r>
          </a:p>
          <a:p>
            <a:r>
              <a:rPr kumimoji="1" lang="ja-JP" altLang="en-US" sz="3600" dirty="0"/>
              <a:t>　　　</a:t>
            </a:r>
            <a:r>
              <a:rPr kumimoji="1" lang="en-US" altLang="ja-JP" sz="3600" dirty="0"/>
              <a:t>to face the future</a:t>
            </a:r>
          </a:p>
          <a:p>
            <a:endParaRPr kumimoji="1" lang="en-US" altLang="ja-JP" sz="3600" dirty="0"/>
          </a:p>
          <a:p>
            <a:r>
              <a:rPr kumimoji="1" lang="ja-JP" altLang="en-US" sz="3600" dirty="0"/>
              <a:t>・未来に立ち向かう技術を</a:t>
            </a:r>
          </a:p>
          <a:p>
            <a:r>
              <a:rPr kumimoji="1" lang="ja-JP" altLang="en-US" sz="3600" dirty="0"/>
              <a:t>・もくもく会オンラインの可能性を追求しましょう</a:t>
            </a:r>
            <a:endParaRPr kumimoji="1" lang="en-US" altLang="ja-JP" sz="3600" dirty="0"/>
          </a:p>
          <a:p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98506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4E13DEC8-A7CA-492E-98DA-ED465EA3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95" y="2420615"/>
            <a:ext cx="2602766" cy="2516007"/>
          </a:xfrm>
          <a:prstGeom prst="rect">
            <a:avLst/>
          </a:prstGeom>
        </p:spPr>
      </p:pic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493E932-C84B-4055-B1D3-F6406D2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5"/>
            <a:ext cx="10113264" cy="313754"/>
          </a:xfrm>
        </p:spPr>
        <p:txBody>
          <a:bodyPr/>
          <a:lstStyle/>
          <a:p>
            <a:pPr algn="r"/>
            <a:r>
              <a:rPr lang="ja-JP" altLang="en-US" sz="2800" dirty="0"/>
              <a:t>第</a:t>
            </a:r>
            <a:r>
              <a:rPr lang="en-US" altLang="ja-JP" sz="2800" dirty="0"/>
              <a:t>4</a:t>
            </a:r>
            <a:r>
              <a:rPr lang="ja-JP" altLang="en-US" sz="2800" dirty="0"/>
              <a:t>回もくもく会オンライン</a:t>
            </a:r>
            <a:r>
              <a:rPr lang="en-US" altLang="ja-JP" sz="2800" dirty="0"/>
              <a:t>LT</a:t>
            </a:r>
            <a:r>
              <a:rPr lang="ja-JP" altLang="en-US" sz="2800" dirty="0"/>
              <a:t>　</a:t>
            </a:r>
            <a:r>
              <a:rPr kumimoji="1" lang="en-US" altLang="ja-JP" sz="2800" dirty="0"/>
              <a:t>EM</a:t>
            </a:r>
            <a:r>
              <a:rPr kumimoji="1" lang="ja-JP" altLang="en-US" sz="2800" dirty="0"/>
              <a:t>セクション　なかみち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5E9278C-55A0-4EEE-B200-DAE38695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76" y="726059"/>
            <a:ext cx="3689540" cy="494055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569CA46-051B-46CF-BAD0-44AB0AFC4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35" y="412566"/>
            <a:ext cx="6600826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LE</a:t>
            </a:r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　フットサル部　初練習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　２０１９．６．１　</a:t>
            </a:r>
            <a:endParaRPr kumimoji="0" lang="en-US" altLang="ja-JP" sz="20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000" dirty="0">
                <a:solidFill>
                  <a:srgbClr val="242424"/>
                </a:solidFill>
                <a:latin typeface="+mn-ea"/>
              </a:rPr>
              <a:t>in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2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+mn-ea"/>
              </a:rPr>
              <a:t>フットサルクラブ東京　八幡山コート</a:t>
            </a: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endParaRPr kumimoji="0" lang="ja-JP" altLang="ja-JP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517255-CA5C-44C7-B261-2FF4181143AE}"/>
              </a:ext>
            </a:extLst>
          </p:cNvPr>
          <p:cNvSpPr txBox="1"/>
          <p:nvPr/>
        </p:nvSpPr>
        <p:spPr>
          <a:xfrm>
            <a:off x="574684" y="4592372"/>
            <a:ext cx="8048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続ければいつか当たるさ！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67E053C-686B-43CC-B816-5CAE5C7D4EE9}"/>
              </a:ext>
            </a:extLst>
          </p:cNvPr>
          <p:cNvSpPr txBox="1"/>
          <p:nvPr/>
        </p:nvSpPr>
        <p:spPr>
          <a:xfrm>
            <a:off x="486134" y="2126661"/>
            <a:ext cx="705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+mn-ea"/>
              </a:rPr>
              <a:t>LT</a:t>
            </a:r>
            <a:r>
              <a:rPr kumimoji="1" lang="ja-JP" altLang="en-US" sz="3600" dirty="0">
                <a:solidFill>
                  <a:srgbClr val="FF0000"/>
                </a:solidFill>
                <a:latin typeface="+mn-ea"/>
              </a:rPr>
              <a:t>もまたやるからね！</a:t>
            </a:r>
          </a:p>
        </p:txBody>
      </p:sp>
    </p:spTree>
    <p:extLst>
      <p:ext uri="{BB962C8B-B14F-4D97-AF65-F5344CB8AC3E}">
        <p14:creationId xmlns:p14="http://schemas.microsoft.com/office/powerpoint/2010/main" val="182343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版活字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TM03090434[[fn=木版活字]]</Template>
  <TotalTime>6905</TotalTime>
  <Words>293</Words>
  <Application>Microsoft Office PowerPoint</Application>
  <PresentationFormat>ワイド画面</PresentationFormat>
  <Paragraphs>61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HG明朝B</vt:lpstr>
      <vt:lpstr>游ゴシック</vt:lpstr>
      <vt:lpstr>游ゴシック Medium</vt:lpstr>
      <vt:lpstr>Arial</vt:lpstr>
      <vt:lpstr>Rockwell</vt:lpstr>
      <vt:lpstr>Rockwell Condensed</vt:lpstr>
      <vt:lpstr>Wingdings</vt:lpstr>
      <vt:lpstr>木版活字</vt:lpstr>
      <vt:lpstr>こばなし</vt:lpstr>
      <vt:lpstr>とか言っておきながら 　ググったけどね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第4回もくもく会オンラインLT</dc:title>
  <dc:creator>おじさん です</dc:creator>
  <cp:lastModifiedBy>おじさん です</cp:lastModifiedBy>
  <cp:revision>46</cp:revision>
  <dcterms:created xsi:type="dcterms:W3CDTF">2020-06-19T23:02:09Z</dcterms:created>
  <dcterms:modified xsi:type="dcterms:W3CDTF">2020-06-27T09:34:45Z</dcterms:modified>
</cp:coreProperties>
</file>