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5" r:id="rId11"/>
    <p:sldId id="266" r:id="rId12"/>
    <p:sldId id="264" r:id="rId13"/>
    <p:sldId id="269" r:id="rId14"/>
    <p:sldId id="267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おじさん です" initials="おで" lastIdx="2" clrIdx="0">
    <p:extLst>
      <p:ext uri="{19B8F6BF-5375-455C-9EA6-DF929625EA0E}">
        <p15:presenceInfo xmlns:p15="http://schemas.microsoft.com/office/powerpoint/2012/main" userId="5f009517b82a46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D8BAB1-ECFD-42B6-BCA8-5FE9603CC721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5BF6D4DB-089A-45E0-9A8A-09240800FA9E}">
      <dgm:prSet phldrT="[テキスト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endParaRPr kumimoji="1" lang="ja-JP" altLang="en-US" dirty="0"/>
        </a:p>
      </dgm:t>
    </dgm:pt>
    <dgm:pt modelId="{0B01F7F2-0956-4A98-A0B7-A67B95EE8DC4}" type="parTrans" cxnId="{7119B265-BF2C-4C06-ADCE-44A7F0D52AF7}">
      <dgm:prSet/>
      <dgm:spPr/>
      <dgm:t>
        <a:bodyPr/>
        <a:lstStyle/>
        <a:p>
          <a:endParaRPr kumimoji="1" lang="ja-JP" altLang="en-US"/>
        </a:p>
      </dgm:t>
    </dgm:pt>
    <dgm:pt modelId="{D2FBED3E-7BCC-41B8-BF8E-68841DBBE544}" type="sibTrans" cxnId="{7119B265-BF2C-4C06-ADCE-44A7F0D52AF7}">
      <dgm:prSet/>
      <dgm:spPr/>
      <dgm:t>
        <a:bodyPr/>
        <a:lstStyle/>
        <a:p>
          <a:endParaRPr kumimoji="1" lang="ja-JP" altLang="en-US"/>
        </a:p>
      </dgm:t>
    </dgm:pt>
    <dgm:pt modelId="{511F71EA-1006-452C-852D-0E7EF0E0B251}">
      <dgm:prSet phldrT="[テキスト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endParaRPr kumimoji="1" lang="ja-JP" altLang="en-US" dirty="0"/>
        </a:p>
      </dgm:t>
    </dgm:pt>
    <dgm:pt modelId="{BD1D3FDC-455E-4698-B804-9CE5BB794A4F}" type="parTrans" cxnId="{106855CD-764B-41F5-8A6D-A62583636387}">
      <dgm:prSet/>
      <dgm:spPr>
        <a:solidFill>
          <a:schemeClr val="tx1"/>
        </a:solidFill>
      </dgm:spPr>
      <dgm:t>
        <a:bodyPr/>
        <a:lstStyle/>
        <a:p>
          <a:endParaRPr kumimoji="1" lang="ja-JP" altLang="en-US"/>
        </a:p>
      </dgm:t>
    </dgm:pt>
    <dgm:pt modelId="{0102648E-5D17-49EF-8D65-86A803193F8C}" type="sibTrans" cxnId="{106855CD-764B-41F5-8A6D-A62583636387}">
      <dgm:prSet/>
      <dgm:spPr/>
      <dgm:t>
        <a:bodyPr/>
        <a:lstStyle/>
        <a:p>
          <a:endParaRPr kumimoji="1" lang="ja-JP" altLang="en-US"/>
        </a:p>
      </dgm:t>
    </dgm:pt>
    <dgm:pt modelId="{B46F02CE-8FE9-4A0A-B871-C4E70063445E}">
      <dgm:prSet phldrT="[テキスト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endParaRPr kumimoji="1" lang="ja-JP" altLang="en-US" dirty="0"/>
        </a:p>
      </dgm:t>
    </dgm:pt>
    <dgm:pt modelId="{5722E9C0-65AC-49D9-A17D-D695D32CFB50}" type="parTrans" cxnId="{6237598C-B3E2-4A29-BB3F-4F8C11864356}">
      <dgm:prSet/>
      <dgm:spPr>
        <a:solidFill>
          <a:schemeClr val="tx1"/>
        </a:solidFill>
      </dgm:spPr>
      <dgm:t>
        <a:bodyPr/>
        <a:lstStyle/>
        <a:p>
          <a:endParaRPr kumimoji="1" lang="ja-JP" altLang="en-US"/>
        </a:p>
      </dgm:t>
    </dgm:pt>
    <dgm:pt modelId="{97A9E285-E3AF-443B-8B1C-D6A027D486FB}" type="sibTrans" cxnId="{6237598C-B3E2-4A29-BB3F-4F8C11864356}">
      <dgm:prSet/>
      <dgm:spPr/>
      <dgm:t>
        <a:bodyPr/>
        <a:lstStyle/>
        <a:p>
          <a:endParaRPr kumimoji="1" lang="ja-JP" altLang="en-US"/>
        </a:p>
      </dgm:t>
    </dgm:pt>
    <dgm:pt modelId="{4B2429AA-B827-48A4-A578-C5BF7AA86CC1}">
      <dgm:prSet phldrT="[テキスト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endParaRPr kumimoji="1" lang="en-US" altLang="ja-JP" dirty="0"/>
        </a:p>
      </dgm:t>
    </dgm:pt>
    <dgm:pt modelId="{7736AB6D-6F23-49B5-A005-B83B5F283442}" type="parTrans" cxnId="{9567C45B-D7E5-4D17-997C-279C773A7F69}">
      <dgm:prSet/>
      <dgm:spPr>
        <a:solidFill>
          <a:schemeClr val="tx1"/>
        </a:solidFill>
      </dgm:spPr>
      <dgm:t>
        <a:bodyPr/>
        <a:lstStyle/>
        <a:p>
          <a:endParaRPr kumimoji="1" lang="ja-JP" altLang="en-US"/>
        </a:p>
      </dgm:t>
    </dgm:pt>
    <dgm:pt modelId="{F9FFC96C-79D9-41D9-B93F-12B27F5F3EA7}" type="sibTrans" cxnId="{9567C45B-D7E5-4D17-997C-279C773A7F69}">
      <dgm:prSet/>
      <dgm:spPr/>
      <dgm:t>
        <a:bodyPr/>
        <a:lstStyle/>
        <a:p>
          <a:endParaRPr kumimoji="1" lang="ja-JP" altLang="en-US"/>
        </a:p>
      </dgm:t>
    </dgm:pt>
    <dgm:pt modelId="{1C844F94-EE58-43A9-AFAA-C43D6581657A}">
      <dgm:prSet phldrT="[テキスト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endParaRPr kumimoji="1" lang="ja-JP" altLang="en-US" dirty="0"/>
        </a:p>
      </dgm:t>
    </dgm:pt>
    <dgm:pt modelId="{ACBED6AA-D441-4506-9830-1ECAF4D8B17E}" type="parTrans" cxnId="{8BDDA377-AD3C-4363-9356-EDF587102358}">
      <dgm:prSet/>
      <dgm:spPr>
        <a:solidFill>
          <a:schemeClr val="tx1"/>
        </a:solidFill>
      </dgm:spPr>
      <dgm:t>
        <a:bodyPr/>
        <a:lstStyle/>
        <a:p>
          <a:endParaRPr kumimoji="1" lang="ja-JP" altLang="en-US"/>
        </a:p>
      </dgm:t>
    </dgm:pt>
    <dgm:pt modelId="{E3DCE919-3ADA-4E07-B278-6BF96D7BA394}" type="sibTrans" cxnId="{8BDDA377-AD3C-4363-9356-EDF587102358}">
      <dgm:prSet/>
      <dgm:spPr/>
      <dgm:t>
        <a:bodyPr/>
        <a:lstStyle/>
        <a:p>
          <a:endParaRPr kumimoji="1" lang="ja-JP" altLang="en-US"/>
        </a:p>
      </dgm:t>
    </dgm:pt>
    <dgm:pt modelId="{46A75866-42CC-4B7C-A4F4-62ADAF07F12F}">
      <dgm:prSet phldrT="[テキスト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endParaRPr kumimoji="1" lang="ja-JP" altLang="en-US" dirty="0"/>
        </a:p>
      </dgm:t>
    </dgm:pt>
    <dgm:pt modelId="{E729E694-5FAB-45D9-A8C5-BFCB66FD8D4F}" type="parTrans" cxnId="{05F501AF-DF80-4ABB-876E-9237619EEB88}">
      <dgm:prSet/>
      <dgm:spPr>
        <a:solidFill>
          <a:schemeClr val="tx1"/>
        </a:solidFill>
      </dgm:spPr>
      <dgm:t>
        <a:bodyPr/>
        <a:lstStyle/>
        <a:p>
          <a:endParaRPr kumimoji="1" lang="ja-JP" altLang="en-US"/>
        </a:p>
      </dgm:t>
    </dgm:pt>
    <dgm:pt modelId="{7FE1FA55-BD7D-427C-9708-1E3777C62911}" type="sibTrans" cxnId="{05F501AF-DF80-4ABB-876E-9237619EEB88}">
      <dgm:prSet/>
      <dgm:spPr/>
      <dgm:t>
        <a:bodyPr/>
        <a:lstStyle/>
        <a:p>
          <a:endParaRPr kumimoji="1" lang="ja-JP" altLang="en-US"/>
        </a:p>
      </dgm:t>
    </dgm:pt>
    <dgm:pt modelId="{28D88513-2F77-45E2-B654-F4B293403465}">
      <dgm:prSet phldrT="[テキスト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endParaRPr kumimoji="1" lang="ja-JP" altLang="en-US" dirty="0"/>
        </a:p>
      </dgm:t>
    </dgm:pt>
    <dgm:pt modelId="{7B086F86-C290-41DE-AB97-811F313E02B1}" type="parTrans" cxnId="{64379677-3F25-43FB-91AC-4696575476F0}">
      <dgm:prSet/>
      <dgm:spPr>
        <a:solidFill>
          <a:schemeClr val="tx1"/>
        </a:solidFill>
      </dgm:spPr>
      <dgm:t>
        <a:bodyPr/>
        <a:lstStyle/>
        <a:p>
          <a:endParaRPr kumimoji="1" lang="ja-JP" altLang="en-US"/>
        </a:p>
      </dgm:t>
    </dgm:pt>
    <dgm:pt modelId="{2AFCDBF8-80F8-4A7D-B96B-F22186CB3FF1}" type="sibTrans" cxnId="{64379677-3F25-43FB-91AC-4696575476F0}">
      <dgm:prSet/>
      <dgm:spPr/>
      <dgm:t>
        <a:bodyPr/>
        <a:lstStyle/>
        <a:p>
          <a:endParaRPr kumimoji="1" lang="ja-JP" altLang="en-US"/>
        </a:p>
      </dgm:t>
    </dgm:pt>
    <dgm:pt modelId="{B8500CB1-4B5E-486F-9E60-0F9C7209F183}">
      <dgm:prSet phldrT="[テキスト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endParaRPr kumimoji="1" lang="ja-JP" altLang="en-US" dirty="0"/>
        </a:p>
      </dgm:t>
    </dgm:pt>
    <dgm:pt modelId="{AB8736EB-8AE5-4F20-9974-8536E9EF4147}" type="parTrans" cxnId="{21932750-2ECC-4A45-962B-12AA794C047D}">
      <dgm:prSet/>
      <dgm:spPr>
        <a:solidFill>
          <a:schemeClr val="tx1"/>
        </a:solidFill>
      </dgm:spPr>
      <dgm:t>
        <a:bodyPr/>
        <a:lstStyle/>
        <a:p>
          <a:endParaRPr kumimoji="1" lang="ja-JP" altLang="en-US"/>
        </a:p>
      </dgm:t>
    </dgm:pt>
    <dgm:pt modelId="{F3BDE6A5-FA01-4F61-AA9E-BEC4D6FAD94C}" type="sibTrans" cxnId="{21932750-2ECC-4A45-962B-12AA794C047D}">
      <dgm:prSet/>
      <dgm:spPr/>
      <dgm:t>
        <a:bodyPr/>
        <a:lstStyle/>
        <a:p>
          <a:endParaRPr kumimoji="1" lang="ja-JP" altLang="en-US"/>
        </a:p>
      </dgm:t>
    </dgm:pt>
    <dgm:pt modelId="{D7A53285-8236-4C47-9538-E190F1AE1568}">
      <dgm:prSet phldrT="[テキスト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endParaRPr kumimoji="1" lang="ja-JP" altLang="en-US" dirty="0"/>
        </a:p>
      </dgm:t>
    </dgm:pt>
    <dgm:pt modelId="{E2C9FCBC-1D2F-4AA0-94C0-733FBCFED4F2}" type="parTrans" cxnId="{16E612C5-4B99-42ED-9A56-B7303EF584D6}">
      <dgm:prSet/>
      <dgm:spPr>
        <a:solidFill>
          <a:schemeClr val="tx1"/>
        </a:solidFill>
      </dgm:spPr>
      <dgm:t>
        <a:bodyPr/>
        <a:lstStyle/>
        <a:p>
          <a:endParaRPr kumimoji="1" lang="ja-JP" altLang="en-US"/>
        </a:p>
      </dgm:t>
    </dgm:pt>
    <dgm:pt modelId="{FCC99ADD-F708-4B6A-A08C-460A87988D2E}" type="sibTrans" cxnId="{16E612C5-4B99-42ED-9A56-B7303EF584D6}">
      <dgm:prSet/>
      <dgm:spPr/>
      <dgm:t>
        <a:bodyPr/>
        <a:lstStyle/>
        <a:p>
          <a:endParaRPr kumimoji="1" lang="ja-JP" altLang="en-US"/>
        </a:p>
      </dgm:t>
    </dgm:pt>
    <dgm:pt modelId="{A7224C8F-FCCB-4179-A031-8A228EF1C390}" type="pres">
      <dgm:prSet presAssocID="{DBD8BAB1-ECFD-42B6-BCA8-5FE9603CC72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3EA44B8-2C1E-431C-B61E-623F34BD1CDF}" type="pres">
      <dgm:prSet presAssocID="{5BF6D4DB-089A-45E0-9A8A-09240800FA9E}" presName="centerShape" presStyleLbl="node0" presStyleIdx="0" presStyleCnt="1"/>
      <dgm:spPr/>
    </dgm:pt>
    <dgm:pt modelId="{E1B210EE-ACFE-47F4-8868-DA8FECB61C0E}" type="pres">
      <dgm:prSet presAssocID="{BD1D3FDC-455E-4698-B804-9CE5BB794A4F}" presName="parTrans" presStyleLbl="sibTrans2D1" presStyleIdx="0" presStyleCnt="8"/>
      <dgm:spPr/>
    </dgm:pt>
    <dgm:pt modelId="{299D5E55-869C-495B-8754-105729F8F214}" type="pres">
      <dgm:prSet presAssocID="{BD1D3FDC-455E-4698-B804-9CE5BB794A4F}" presName="connectorText" presStyleLbl="sibTrans2D1" presStyleIdx="0" presStyleCnt="8"/>
      <dgm:spPr/>
    </dgm:pt>
    <dgm:pt modelId="{6C1990B5-6745-4B16-905B-A9A31D713FD0}" type="pres">
      <dgm:prSet presAssocID="{511F71EA-1006-452C-852D-0E7EF0E0B251}" presName="node" presStyleLbl="node1" presStyleIdx="0" presStyleCnt="8">
        <dgm:presLayoutVars>
          <dgm:bulletEnabled val="1"/>
        </dgm:presLayoutVars>
      </dgm:prSet>
      <dgm:spPr/>
    </dgm:pt>
    <dgm:pt modelId="{62F1E53B-9B48-448D-86CE-81CED521CF91}" type="pres">
      <dgm:prSet presAssocID="{E729E694-5FAB-45D9-A8C5-BFCB66FD8D4F}" presName="parTrans" presStyleLbl="sibTrans2D1" presStyleIdx="1" presStyleCnt="8"/>
      <dgm:spPr/>
    </dgm:pt>
    <dgm:pt modelId="{8ED48BF8-B3C9-4760-B819-023D8034BC77}" type="pres">
      <dgm:prSet presAssocID="{E729E694-5FAB-45D9-A8C5-BFCB66FD8D4F}" presName="connectorText" presStyleLbl="sibTrans2D1" presStyleIdx="1" presStyleCnt="8"/>
      <dgm:spPr/>
    </dgm:pt>
    <dgm:pt modelId="{BAABF0D4-BC87-4554-8C8D-355BF7687122}" type="pres">
      <dgm:prSet presAssocID="{46A75866-42CC-4B7C-A4F4-62ADAF07F12F}" presName="node" presStyleLbl="node1" presStyleIdx="1" presStyleCnt="8">
        <dgm:presLayoutVars>
          <dgm:bulletEnabled val="1"/>
        </dgm:presLayoutVars>
      </dgm:prSet>
      <dgm:spPr/>
    </dgm:pt>
    <dgm:pt modelId="{8638EE32-7A47-4F82-98F3-2A971C559DB9}" type="pres">
      <dgm:prSet presAssocID="{E2C9FCBC-1D2F-4AA0-94C0-733FBCFED4F2}" presName="parTrans" presStyleLbl="sibTrans2D1" presStyleIdx="2" presStyleCnt="8"/>
      <dgm:spPr/>
    </dgm:pt>
    <dgm:pt modelId="{82FD6299-9263-480E-A979-3BD71B5A6785}" type="pres">
      <dgm:prSet presAssocID="{E2C9FCBC-1D2F-4AA0-94C0-733FBCFED4F2}" presName="connectorText" presStyleLbl="sibTrans2D1" presStyleIdx="2" presStyleCnt="8"/>
      <dgm:spPr/>
    </dgm:pt>
    <dgm:pt modelId="{C15D0636-F2EF-4AB5-8160-BA96419031DC}" type="pres">
      <dgm:prSet presAssocID="{D7A53285-8236-4C47-9538-E190F1AE1568}" presName="node" presStyleLbl="node1" presStyleIdx="2" presStyleCnt="8">
        <dgm:presLayoutVars>
          <dgm:bulletEnabled val="1"/>
        </dgm:presLayoutVars>
      </dgm:prSet>
      <dgm:spPr/>
    </dgm:pt>
    <dgm:pt modelId="{E09C63A3-CF76-47AD-A7DA-4DE532A5FB8C}" type="pres">
      <dgm:prSet presAssocID="{7B086F86-C290-41DE-AB97-811F313E02B1}" presName="parTrans" presStyleLbl="sibTrans2D1" presStyleIdx="3" presStyleCnt="8"/>
      <dgm:spPr/>
    </dgm:pt>
    <dgm:pt modelId="{7D9B86CB-B88A-44D2-9F77-0C3D0EF36CB4}" type="pres">
      <dgm:prSet presAssocID="{7B086F86-C290-41DE-AB97-811F313E02B1}" presName="connectorText" presStyleLbl="sibTrans2D1" presStyleIdx="3" presStyleCnt="8"/>
      <dgm:spPr/>
    </dgm:pt>
    <dgm:pt modelId="{4DD6540A-3978-49C4-8534-03FF7B6941A1}" type="pres">
      <dgm:prSet presAssocID="{28D88513-2F77-45E2-B654-F4B293403465}" presName="node" presStyleLbl="node1" presStyleIdx="3" presStyleCnt="8">
        <dgm:presLayoutVars>
          <dgm:bulletEnabled val="1"/>
        </dgm:presLayoutVars>
      </dgm:prSet>
      <dgm:spPr/>
    </dgm:pt>
    <dgm:pt modelId="{9E30E3EA-AFAC-4D00-B53C-9AAAA2326614}" type="pres">
      <dgm:prSet presAssocID="{AB8736EB-8AE5-4F20-9974-8536E9EF4147}" presName="parTrans" presStyleLbl="sibTrans2D1" presStyleIdx="4" presStyleCnt="8"/>
      <dgm:spPr/>
    </dgm:pt>
    <dgm:pt modelId="{6521176D-D9D2-495D-9C6E-2F7722617BAB}" type="pres">
      <dgm:prSet presAssocID="{AB8736EB-8AE5-4F20-9974-8536E9EF4147}" presName="connectorText" presStyleLbl="sibTrans2D1" presStyleIdx="4" presStyleCnt="8"/>
      <dgm:spPr/>
    </dgm:pt>
    <dgm:pt modelId="{4D1D862F-636F-4064-A296-44E1C47E57B6}" type="pres">
      <dgm:prSet presAssocID="{B8500CB1-4B5E-486F-9E60-0F9C7209F183}" presName="node" presStyleLbl="node1" presStyleIdx="4" presStyleCnt="8">
        <dgm:presLayoutVars>
          <dgm:bulletEnabled val="1"/>
        </dgm:presLayoutVars>
      </dgm:prSet>
      <dgm:spPr/>
    </dgm:pt>
    <dgm:pt modelId="{7C6CEF07-E3AB-4098-8908-03D8CA1C7609}" type="pres">
      <dgm:prSet presAssocID="{5722E9C0-65AC-49D9-A17D-D695D32CFB50}" presName="parTrans" presStyleLbl="sibTrans2D1" presStyleIdx="5" presStyleCnt="8"/>
      <dgm:spPr/>
    </dgm:pt>
    <dgm:pt modelId="{92A1040D-CC0B-46B7-87EC-C67AB98B53E1}" type="pres">
      <dgm:prSet presAssocID="{5722E9C0-65AC-49D9-A17D-D695D32CFB50}" presName="connectorText" presStyleLbl="sibTrans2D1" presStyleIdx="5" presStyleCnt="8"/>
      <dgm:spPr/>
    </dgm:pt>
    <dgm:pt modelId="{41322031-BFD6-4107-B58F-91F813F08120}" type="pres">
      <dgm:prSet presAssocID="{B46F02CE-8FE9-4A0A-B871-C4E70063445E}" presName="node" presStyleLbl="node1" presStyleIdx="5" presStyleCnt="8">
        <dgm:presLayoutVars>
          <dgm:bulletEnabled val="1"/>
        </dgm:presLayoutVars>
      </dgm:prSet>
      <dgm:spPr/>
    </dgm:pt>
    <dgm:pt modelId="{178FF275-9897-4EA3-89C1-CD0E8BA4B931}" type="pres">
      <dgm:prSet presAssocID="{7736AB6D-6F23-49B5-A005-B83B5F283442}" presName="parTrans" presStyleLbl="sibTrans2D1" presStyleIdx="6" presStyleCnt="8"/>
      <dgm:spPr/>
    </dgm:pt>
    <dgm:pt modelId="{99549E58-ADA8-4C50-B168-7FF4EBEEF4EF}" type="pres">
      <dgm:prSet presAssocID="{7736AB6D-6F23-49B5-A005-B83B5F283442}" presName="connectorText" presStyleLbl="sibTrans2D1" presStyleIdx="6" presStyleCnt="8"/>
      <dgm:spPr/>
    </dgm:pt>
    <dgm:pt modelId="{F16C24A3-8056-4737-B008-4E288765B240}" type="pres">
      <dgm:prSet presAssocID="{4B2429AA-B827-48A4-A578-C5BF7AA86CC1}" presName="node" presStyleLbl="node1" presStyleIdx="6" presStyleCnt="8">
        <dgm:presLayoutVars>
          <dgm:bulletEnabled val="1"/>
        </dgm:presLayoutVars>
      </dgm:prSet>
      <dgm:spPr/>
    </dgm:pt>
    <dgm:pt modelId="{BD90E016-F328-4A5C-8350-BDEDBBA08605}" type="pres">
      <dgm:prSet presAssocID="{ACBED6AA-D441-4506-9830-1ECAF4D8B17E}" presName="parTrans" presStyleLbl="sibTrans2D1" presStyleIdx="7" presStyleCnt="8"/>
      <dgm:spPr/>
    </dgm:pt>
    <dgm:pt modelId="{F63E78D9-2E4E-4601-8209-31148C24E0FD}" type="pres">
      <dgm:prSet presAssocID="{ACBED6AA-D441-4506-9830-1ECAF4D8B17E}" presName="connectorText" presStyleLbl="sibTrans2D1" presStyleIdx="7" presStyleCnt="8"/>
      <dgm:spPr/>
    </dgm:pt>
    <dgm:pt modelId="{4F6E949A-50CF-4253-B87E-0B42B0DD778F}" type="pres">
      <dgm:prSet presAssocID="{1C844F94-EE58-43A9-AFAA-C43D6581657A}" presName="node" presStyleLbl="node1" presStyleIdx="7" presStyleCnt="8">
        <dgm:presLayoutVars>
          <dgm:bulletEnabled val="1"/>
        </dgm:presLayoutVars>
      </dgm:prSet>
      <dgm:spPr/>
    </dgm:pt>
  </dgm:ptLst>
  <dgm:cxnLst>
    <dgm:cxn modelId="{19FB2607-F8B0-470F-BA4F-75A9204B1F5B}" type="presOf" srcId="{46A75866-42CC-4B7C-A4F4-62ADAF07F12F}" destId="{BAABF0D4-BC87-4554-8C8D-355BF7687122}" srcOrd="0" destOrd="0" presId="urn:microsoft.com/office/officeart/2005/8/layout/radial5"/>
    <dgm:cxn modelId="{8CC77236-97A0-4C0D-9FC6-58CD74F0163F}" type="presOf" srcId="{511F71EA-1006-452C-852D-0E7EF0E0B251}" destId="{6C1990B5-6745-4B16-905B-A9A31D713FD0}" srcOrd="0" destOrd="0" presId="urn:microsoft.com/office/officeart/2005/8/layout/radial5"/>
    <dgm:cxn modelId="{4ACC5938-5803-4C97-B37B-4D7E4E40F9C4}" type="presOf" srcId="{E729E694-5FAB-45D9-A8C5-BFCB66FD8D4F}" destId="{62F1E53B-9B48-448D-86CE-81CED521CF91}" srcOrd="0" destOrd="0" presId="urn:microsoft.com/office/officeart/2005/8/layout/radial5"/>
    <dgm:cxn modelId="{982A6F5B-ECB3-4B36-A244-51716C08EC3A}" type="presOf" srcId="{1C844F94-EE58-43A9-AFAA-C43D6581657A}" destId="{4F6E949A-50CF-4253-B87E-0B42B0DD778F}" srcOrd="0" destOrd="0" presId="urn:microsoft.com/office/officeart/2005/8/layout/radial5"/>
    <dgm:cxn modelId="{9567C45B-D7E5-4D17-997C-279C773A7F69}" srcId="{5BF6D4DB-089A-45E0-9A8A-09240800FA9E}" destId="{4B2429AA-B827-48A4-A578-C5BF7AA86CC1}" srcOrd="6" destOrd="0" parTransId="{7736AB6D-6F23-49B5-A005-B83B5F283442}" sibTransId="{F9FFC96C-79D9-41D9-B93F-12B27F5F3EA7}"/>
    <dgm:cxn modelId="{F061BE63-FAA5-4F3E-969C-A4F1AF68F2DB}" type="presOf" srcId="{5722E9C0-65AC-49D9-A17D-D695D32CFB50}" destId="{92A1040D-CC0B-46B7-87EC-C67AB98B53E1}" srcOrd="1" destOrd="0" presId="urn:microsoft.com/office/officeart/2005/8/layout/radial5"/>
    <dgm:cxn modelId="{87C9F663-30B2-4E4C-9894-7CF11E5D9E78}" type="presOf" srcId="{28D88513-2F77-45E2-B654-F4B293403465}" destId="{4DD6540A-3978-49C4-8534-03FF7B6941A1}" srcOrd="0" destOrd="0" presId="urn:microsoft.com/office/officeart/2005/8/layout/radial5"/>
    <dgm:cxn modelId="{7119B265-BF2C-4C06-ADCE-44A7F0D52AF7}" srcId="{DBD8BAB1-ECFD-42B6-BCA8-5FE9603CC721}" destId="{5BF6D4DB-089A-45E0-9A8A-09240800FA9E}" srcOrd="0" destOrd="0" parTransId="{0B01F7F2-0956-4A98-A0B7-A67B95EE8DC4}" sibTransId="{D2FBED3E-7BCC-41B8-BF8E-68841DBBE544}"/>
    <dgm:cxn modelId="{084BC048-3383-4AD7-8743-F4D8DABA32B5}" type="presOf" srcId="{ACBED6AA-D441-4506-9830-1ECAF4D8B17E}" destId="{F63E78D9-2E4E-4601-8209-31148C24E0FD}" srcOrd="1" destOrd="0" presId="urn:microsoft.com/office/officeart/2005/8/layout/radial5"/>
    <dgm:cxn modelId="{21932750-2ECC-4A45-962B-12AA794C047D}" srcId="{5BF6D4DB-089A-45E0-9A8A-09240800FA9E}" destId="{B8500CB1-4B5E-486F-9E60-0F9C7209F183}" srcOrd="4" destOrd="0" parTransId="{AB8736EB-8AE5-4F20-9974-8536E9EF4147}" sibTransId="{F3BDE6A5-FA01-4F61-AA9E-BEC4D6FAD94C}"/>
    <dgm:cxn modelId="{B35BAF51-8EEF-4BC6-9294-DA7B7EEDF828}" type="presOf" srcId="{B8500CB1-4B5E-486F-9E60-0F9C7209F183}" destId="{4D1D862F-636F-4064-A296-44E1C47E57B6}" srcOrd="0" destOrd="0" presId="urn:microsoft.com/office/officeart/2005/8/layout/radial5"/>
    <dgm:cxn modelId="{1C78B653-9D91-44BD-ADC2-3B1FA3D9043E}" type="presOf" srcId="{E2C9FCBC-1D2F-4AA0-94C0-733FBCFED4F2}" destId="{82FD6299-9263-480E-A979-3BD71B5A6785}" srcOrd="1" destOrd="0" presId="urn:microsoft.com/office/officeart/2005/8/layout/radial5"/>
    <dgm:cxn modelId="{64379677-3F25-43FB-91AC-4696575476F0}" srcId="{5BF6D4DB-089A-45E0-9A8A-09240800FA9E}" destId="{28D88513-2F77-45E2-B654-F4B293403465}" srcOrd="3" destOrd="0" parTransId="{7B086F86-C290-41DE-AB97-811F313E02B1}" sibTransId="{2AFCDBF8-80F8-4A7D-B96B-F22186CB3FF1}"/>
    <dgm:cxn modelId="{8BDDA377-AD3C-4363-9356-EDF587102358}" srcId="{5BF6D4DB-089A-45E0-9A8A-09240800FA9E}" destId="{1C844F94-EE58-43A9-AFAA-C43D6581657A}" srcOrd="7" destOrd="0" parTransId="{ACBED6AA-D441-4506-9830-1ECAF4D8B17E}" sibTransId="{E3DCE919-3ADA-4E07-B278-6BF96D7BA394}"/>
    <dgm:cxn modelId="{301B497E-501F-4D1F-B13B-AB7AEAAFD4A7}" type="presOf" srcId="{D7A53285-8236-4C47-9538-E190F1AE1568}" destId="{C15D0636-F2EF-4AB5-8160-BA96419031DC}" srcOrd="0" destOrd="0" presId="urn:microsoft.com/office/officeart/2005/8/layout/radial5"/>
    <dgm:cxn modelId="{675CEE8A-0500-4B9B-89B4-5D1ABEB93509}" type="presOf" srcId="{BD1D3FDC-455E-4698-B804-9CE5BB794A4F}" destId="{E1B210EE-ACFE-47F4-8868-DA8FECB61C0E}" srcOrd="0" destOrd="0" presId="urn:microsoft.com/office/officeart/2005/8/layout/radial5"/>
    <dgm:cxn modelId="{6237598C-B3E2-4A29-BB3F-4F8C11864356}" srcId="{5BF6D4DB-089A-45E0-9A8A-09240800FA9E}" destId="{B46F02CE-8FE9-4A0A-B871-C4E70063445E}" srcOrd="5" destOrd="0" parTransId="{5722E9C0-65AC-49D9-A17D-D695D32CFB50}" sibTransId="{97A9E285-E3AF-443B-8B1C-D6A027D486FB}"/>
    <dgm:cxn modelId="{FEE06191-F979-4DCA-A6F4-AAB3784C2DB3}" type="presOf" srcId="{AB8736EB-8AE5-4F20-9974-8536E9EF4147}" destId="{6521176D-D9D2-495D-9C6E-2F7722617BAB}" srcOrd="1" destOrd="0" presId="urn:microsoft.com/office/officeart/2005/8/layout/radial5"/>
    <dgm:cxn modelId="{E720BC91-629D-4D2E-9309-FB576B1D2930}" type="presOf" srcId="{AB8736EB-8AE5-4F20-9974-8536E9EF4147}" destId="{9E30E3EA-AFAC-4D00-B53C-9AAAA2326614}" srcOrd="0" destOrd="0" presId="urn:microsoft.com/office/officeart/2005/8/layout/radial5"/>
    <dgm:cxn modelId="{BF083A99-7230-45E2-B0ED-C87A71D5FE95}" type="presOf" srcId="{7B086F86-C290-41DE-AB97-811F313E02B1}" destId="{7D9B86CB-B88A-44D2-9F77-0C3D0EF36CB4}" srcOrd="1" destOrd="0" presId="urn:microsoft.com/office/officeart/2005/8/layout/radial5"/>
    <dgm:cxn modelId="{C1FD7AA1-BD1D-4F35-ABA8-B0FAFA2E0EE6}" type="presOf" srcId="{7736AB6D-6F23-49B5-A005-B83B5F283442}" destId="{99549E58-ADA8-4C50-B168-7FF4EBEEF4EF}" srcOrd="1" destOrd="0" presId="urn:microsoft.com/office/officeart/2005/8/layout/radial5"/>
    <dgm:cxn modelId="{66CE61A4-7828-47E7-A5FC-8AFBAC4BC744}" type="presOf" srcId="{E729E694-5FAB-45D9-A8C5-BFCB66FD8D4F}" destId="{8ED48BF8-B3C9-4760-B819-023D8034BC77}" srcOrd="1" destOrd="0" presId="urn:microsoft.com/office/officeart/2005/8/layout/radial5"/>
    <dgm:cxn modelId="{05F501AF-DF80-4ABB-876E-9237619EEB88}" srcId="{5BF6D4DB-089A-45E0-9A8A-09240800FA9E}" destId="{46A75866-42CC-4B7C-A4F4-62ADAF07F12F}" srcOrd="1" destOrd="0" parTransId="{E729E694-5FAB-45D9-A8C5-BFCB66FD8D4F}" sibTransId="{7FE1FA55-BD7D-427C-9708-1E3777C62911}"/>
    <dgm:cxn modelId="{0BB997B6-CABE-4B72-9D86-4BE03AE0EABB}" type="presOf" srcId="{7736AB6D-6F23-49B5-A005-B83B5F283442}" destId="{178FF275-9897-4EA3-89C1-CD0E8BA4B931}" srcOrd="0" destOrd="0" presId="urn:microsoft.com/office/officeart/2005/8/layout/radial5"/>
    <dgm:cxn modelId="{9930A7B7-0F79-485D-998B-E3344077CEC3}" type="presOf" srcId="{7B086F86-C290-41DE-AB97-811F313E02B1}" destId="{E09C63A3-CF76-47AD-A7DA-4DE532A5FB8C}" srcOrd="0" destOrd="0" presId="urn:microsoft.com/office/officeart/2005/8/layout/radial5"/>
    <dgm:cxn modelId="{16E612C5-4B99-42ED-9A56-B7303EF584D6}" srcId="{5BF6D4DB-089A-45E0-9A8A-09240800FA9E}" destId="{D7A53285-8236-4C47-9538-E190F1AE1568}" srcOrd="2" destOrd="0" parTransId="{E2C9FCBC-1D2F-4AA0-94C0-733FBCFED4F2}" sibTransId="{FCC99ADD-F708-4B6A-A08C-460A87988D2E}"/>
    <dgm:cxn modelId="{8B7F52C7-4342-478D-8AD9-A2E13EDF287E}" type="presOf" srcId="{4B2429AA-B827-48A4-A578-C5BF7AA86CC1}" destId="{F16C24A3-8056-4737-B008-4E288765B240}" srcOrd="0" destOrd="0" presId="urn:microsoft.com/office/officeart/2005/8/layout/radial5"/>
    <dgm:cxn modelId="{106855CD-764B-41F5-8A6D-A62583636387}" srcId="{5BF6D4DB-089A-45E0-9A8A-09240800FA9E}" destId="{511F71EA-1006-452C-852D-0E7EF0E0B251}" srcOrd="0" destOrd="0" parTransId="{BD1D3FDC-455E-4698-B804-9CE5BB794A4F}" sibTransId="{0102648E-5D17-49EF-8D65-86A803193F8C}"/>
    <dgm:cxn modelId="{D86802D2-E821-4568-8F94-260149CD2D36}" type="presOf" srcId="{ACBED6AA-D441-4506-9830-1ECAF4D8B17E}" destId="{BD90E016-F328-4A5C-8350-BDEDBBA08605}" srcOrd="0" destOrd="0" presId="urn:microsoft.com/office/officeart/2005/8/layout/radial5"/>
    <dgm:cxn modelId="{F02749D9-66B2-4A82-A4DE-BCE51BB33CC1}" type="presOf" srcId="{DBD8BAB1-ECFD-42B6-BCA8-5FE9603CC721}" destId="{A7224C8F-FCCB-4179-A031-8A228EF1C390}" srcOrd="0" destOrd="0" presId="urn:microsoft.com/office/officeart/2005/8/layout/radial5"/>
    <dgm:cxn modelId="{DCA9FBE0-126E-4706-BD65-80A43A3AB96E}" type="presOf" srcId="{5722E9C0-65AC-49D9-A17D-D695D32CFB50}" destId="{7C6CEF07-E3AB-4098-8908-03D8CA1C7609}" srcOrd="0" destOrd="0" presId="urn:microsoft.com/office/officeart/2005/8/layout/radial5"/>
    <dgm:cxn modelId="{BA61E7EB-3700-483C-AA7C-D3661BD29640}" type="presOf" srcId="{5BF6D4DB-089A-45E0-9A8A-09240800FA9E}" destId="{F3EA44B8-2C1E-431C-B61E-623F34BD1CDF}" srcOrd="0" destOrd="0" presId="urn:microsoft.com/office/officeart/2005/8/layout/radial5"/>
    <dgm:cxn modelId="{651BD2F7-71BA-4066-9375-A49B4F256A9C}" type="presOf" srcId="{BD1D3FDC-455E-4698-B804-9CE5BB794A4F}" destId="{299D5E55-869C-495B-8754-105729F8F214}" srcOrd="1" destOrd="0" presId="urn:microsoft.com/office/officeart/2005/8/layout/radial5"/>
    <dgm:cxn modelId="{8D8331F9-C182-4596-840D-8113EE75DC72}" type="presOf" srcId="{B46F02CE-8FE9-4A0A-B871-C4E70063445E}" destId="{41322031-BFD6-4107-B58F-91F813F08120}" srcOrd="0" destOrd="0" presId="urn:microsoft.com/office/officeart/2005/8/layout/radial5"/>
    <dgm:cxn modelId="{6612D7FE-F401-48FA-A81E-CD4244486D22}" type="presOf" srcId="{E2C9FCBC-1D2F-4AA0-94C0-733FBCFED4F2}" destId="{8638EE32-7A47-4F82-98F3-2A971C559DB9}" srcOrd="0" destOrd="0" presId="urn:microsoft.com/office/officeart/2005/8/layout/radial5"/>
    <dgm:cxn modelId="{83B55826-C994-473E-A2E4-F982B0834BD7}" type="presParOf" srcId="{A7224C8F-FCCB-4179-A031-8A228EF1C390}" destId="{F3EA44B8-2C1E-431C-B61E-623F34BD1CDF}" srcOrd="0" destOrd="0" presId="urn:microsoft.com/office/officeart/2005/8/layout/radial5"/>
    <dgm:cxn modelId="{F6FEBD8A-140D-4151-8103-E9E05AB84C05}" type="presParOf" srcId="{A7224C8F-FCCB-4179-A031-8A228EF1C390}" destId="{E1B210EE-ACFE-47F4-8868-DA8FECB61C0E}" srcOrd="1" destOrd="0" presId="urn:microsoft.com/office/officeart/2005/8/layout/radial5"/>
    <dgm:cxn modelId="{EB7CDD64-20DF-4E29-A0A9-B3D30C029B1B}" type="presParOf" srcId="{E1B210EE-ACFE-47F4-8868-DA8FECB61C0E}" destId="{299D5E55-869C-495B-8754-105729F8F214}" srcOrd="0" destOrd="0" presId="urn:microsoft.com/office/officeart/2005/8/layout/radial5"/>
    <dgm:cxn modelId="{E6DF1669-5939-4987-81E0-EB6CE0505CB3}" type="presParOf" srcId="{A7224C8F-FCCB-4179-A031-8A228EF1C390}" destId="{6C1990B5-6745-4B16-905B-A9A31D713FD0}" srcOrd="2" destOrd="0" presId="urn:microsoft.com/office/officeart/2005/8/layout/radial5"/>
    <dgm:cxn modelId="{C7D9C2C6-97A7-4B02-9AB4-E55E5F9714DD}" type="presParOf" srcId="{A7224C8F-FCCB-4179-A031-8A228EF1C390}" destId="{62F1E53B-9B48-448D-86CE-81CED521CF91}" srcOrd="3" destOrd="0" presId="urn:microsoft.com/office/officeart/2005/8/layout/radial5"/>
    <dgm:cxn modelId="{12C12ECC-CE7E-4949-A24D-B85CADDFBA53}" type="presParOf" srcId="{62F1E53B-9B48-448D-86CE-81CED521CF91}" destId="{8ED48BF8-B3C9-4760-B819-023D8034BC77}" srcOrd="0" destOrd="0" presId="urn:microsoft.com/office/officeart/2005/8/layout/radial5"/>
    <dgm:cxn modelId="{9A05AE36-D5AB-4CBA-80DA-7FC0BAEBA9CC}" type="presParOf" srcId="{A7224C8F-FCCB-4179-A031-8A228EF1C390}" destId="{BAABF0D4-BC87-4554-8C8D-355BF7687122}" srcOrd="4" destOrd="0" presId="urn:microsoft.com/office/officeart/2005/8/layout/radial5"/>
    <dgm:cxn modelId="{1E2C528B-9F3F-4167-B9F9-0BA271D3ACAE}" type="presParOf" srcId="{A7224C8F-FCCB-4179-A031-8A228EF1C390}" destId="{8638EE32-7A47-4F82-98F3-2A971C559DB9}" srcOrd="5" destOrd="0" presId="urn:microsoft.com/office/officeart/2005/8/layout/radial5"/>
    <dgm:cxn modelId="{FD7FCB83-0CE0-4A92-AE53-5B8E6234C2F3}" type="presParOf" srcId="{8638EE32-7A47-4F82-98F3-2A971C559DB9}" destId="{82FD6299-9263-480E-A979-3BD71B5A6785}" srcOrd="0" destOrd="0" presId="urn:microsoft.com/office/officeart/2005/8/layout/radial5"/>
    <dgm:cxn modelId="{D2B19047-3F29-4F7F-8F78-AB6E10367AF0}" type="presParOf" srcId="{A7224C8F-FCCB-4179-A031-8A228EF1C390}" destId="{C15D0636-F2EF-4AB5-8160-BA96419031DC}" srcOrd="6" destOrd="0" presId="urn:microsoft.com/office/officeart/2005/8/layout/radial5"/>
    <dgm:cxn modelId="{8C170571-A660-47A2-8596-4E96E3A1A14A}" type="presParOf" srcId="{A7224C8F-FCCB-4179-A031-8A228EF1C390}" destId="{E09C63A3-CF76-47AD-A7DA-4DE532A5FB8C}" srcOrd="7" destOrd="0" presId="urn:microsoft.com/office/officeart/2005/8/layout/radial5"/>
    <dgm:cxn modelId="{5019B818-902E-4B80-942A-A3461C36112E}" type="presParOf" srcId="{E09C63A3-CF76-47AD-A7DA-4DE532A5FB8C}" destId="{7D9B86CB-B88A-44D2-9F77-0C3D0EF36CB4}" srcOrd="0" destOrd="0" presId="urn:microsoft.com/office/officeart/2005/8/layout/radial5"/>
    <dgm:cxn modelId="{D04852EA-1D40-4E6E-8627-650840496C60}" type="presParOf" srcId="{A7224C8F-FCCB-4179-A031-8A228EF1C390}" destId="{4DD6540A-3978-49C4-8534-03FF7B6941A1}" srcOrd="8" destOrd="0" presId="urn:microsoft.com/office/officeart/2005/8/layout/radial5"/>
    <dgm:cxn modelId="{1E5ABEA6-4C3B-4DB8-8C71-0C7B634C332F}" type="presParOf" srcId="{A7224C8F-FCCB-4179-A031-8A228EF1C390}" destId="{9E30E3EA-AFAC-4D00-B53C-9AAAA2326614}" srcOrd="9" destOrd="0" presId="urn:microsoft.com/office/officeart/2005/8/layout/radial5"/>
    <dgm:cxn modelId="{9AC41A06-DC52-4425-8A1B-CBA765064BCE}" type="presParOf" srcId="{9E30E3EA-AFAC-4D00-B53C-9AAAA2326614}" destId="{6521176D-D9D2-495D-9C6E-2F7722617BAB}" srcOrd="0" destOrd="0" presId="urn:microsoft.com/office/officeart/2005/8/layout/radial5"/>
    <dgm:cxn modelId="{425F7E31-B491-475E-96B9-9951D9327EBC}" type="presParOf" srcId="{A7224C8F-FCCB-4179-A031-8A228EF1C390}" destId="{4D1D862F-636F-4064-A296-44E1C47E57B6}" srcOrd="10" destOrd="0" presId="urn:microsoft.com/office/officeart/2005/8/layout/radial5"/>
    <dgm:cxn modelId="{8B6AB751-4D99-42F6-935E-0B0F0FA227B1}" type="presParOf" srcId="{A7224C8F-FCCB-4179-A031-8A228EF1C390}" destId="{7C6CEF07-E3AB-4098-8908-03D8CA1C7609}" srcOrd="11" destOrd="0" presId="urn:microsoft.com/office/officeart/2005/8/layout/radial5"/>
    <dgm:cxn modelId="{9388AF4B-E8C5-4D58-836D-B08FD450C106}" type="presParOf" srcId="{7C6CEF07-E3AB-4098-8908-03D8CA1C7609}" destId="{92A1040D-CC0B-46B7-87EC-C67AB98B53E1}" srcOrd="0" destOrd="0" presId="urn:microsoft.com/office/officeart/2005/8/layout/radial5"/>
    <dgm:cxn modelId="{EEE7A73E-F8B7-4809-8CB4-615DAFEB2750}" type="presParOf" srcId="{A7224C8F-FCCB-4179-A031-8A228EF1C390}" destId="{41322031-BFD6-4107-B58F-91F813F08120}" srcOrd="12" destOrd="0" presId="urn:microsoft.com/office/officeart/2005/8/layout/radial5"/>
    <dgm:cxn modelId="{7AF80C92-CCD4-4EE1-AFED-22A61641328F}" type="presParOf" srcId="{A7224C8F-FCCB-4179-A031-8A228EF1C390}" destId="{178FF275-9897-4EA3-89C1-CD0E8BA4B931}" srcOrd="13" destOrd="0" presId="urn:microsoft.com/office/officeart/2005/8/layout/radial5"/>
    <dgm:cxn modelId="{5AA37466-4A19-47D8-9E46-185327491AAA}" type="presParOf" srcId="{178FF275-9897-4EA3-89C1-CD0E8BA4B931}" destId="{99549E58-ADA8-4C50-B168-7FF4EBEEF4EF}" srcOrd="0" destOrd="0" presId="urn:microsoft.com/office/officeart/2005/8/layout/radial5"/>
    <dgm:cxn modelId="{AB3C6E14-9D16-4134-BB56-158B8F03D92D}" type="presParOf" srcId="{A7224C8F-FCCB-4179-A031-8A228EF1C390}" destId="{F16C24A3-8056-4737-B008-4E288765B240}" srcOrd="14" destOrd="0" presId="urn:microsoft.com/office/officeart/2005/8/layout/radial5"/>
    <dgm:cxn modelId="{2582BF8F-4153-48FF-BEBE-12B876DE8B7F}" type="presParOf" srcId="{A7224C8F-FCCB-4179-A031-8A228EF1C390}" destId="{BD90E016-F328-4A5C-8350-BDEDBBA08605}" srcOrd="15" destOrd="0" presId="urn:microsoft.com/office/officeart/2005/8/layout/radial5"/>
    <dgm:cxn modelId="{C80BCA5E-42AE-4913-858F-71C0B70E70B1}" type="presParOf" srcId="{BD90E016-F328-4A5C-8350-BDEDBBA08605}" destId="{F63E78D9-2E4E-4601-8209-31148C24E0FD}" srcOrd="0" destOrd="0" presId="urn:microsoft.com/office/officeart/2005/8/layout/radial5"/>
    <dgm:cxn modelId="{4C89F270-6BAA-4F43-BFAC-A5B3AF60950B}" type="presParOf" srcId="{A7224C8F-FCCB-4179-A031-8A228EF1C390}" destId="{4F6E949A-50CF-4253-B87E-0B42B0DD778F}" srcOrd="16" destOrd="0" presId="urn:microsoft.com/office/officeart/2005/8/layout/radial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D8BAB1-ECFD-42B6-BCA8-5FE9603CC721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5BF6D4DB-089A-45E0-9A8A-09240800FA9E}">
      <dgm:prSet phldrT="[テキスト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endParaRPr kumimoji="1" lang="ja-JP" altLang="en-US" dirty="0"/>
        </a:p>
      </dgm:t>
    </dgm:pt>
    <dgm:pt modelId="{0B01F7F2-0956-4A98-A0B7-A67B95EE8DC4}" type="parTrans" cxnId="{7119B265-BF2C-4C06-ADCE-44A7F0D52AF7}">
      <dgm:prSet/>
      <dgm:spPr/>
      <dgm:t>
        <a:bodyPr/>
        <a:lstStyle/>
        <a:p>
          <a:endParaRPr kumimoji="1" lang="ja-JP" altLang="en-US"/>
        </a:p>
      </dgm:t>
    </dgm:pt>
    <dgm:pt modelId="{D2FBED3E-7BCC-41B8-BF8E-68841DBBE544}" type="sibTrans" cxnId="{7119B265-BF2C-4C06-ADCE-44A7F0D52AF7}">
      <dgm:prSet/>
      <dgm:spPr/>
      <dgm:t>
        <a:bodyPr/>
        <a:lstStyle/>
        <a:p>
          <a:endParaRPr kumimoji="1" lang="ja-JP" altLang="en-US"/>
        </a:p>
      </dgm:t>
    </dgm:pt>
    <dgm:pt modelId="{511F71EA-1006-452C-852D-0E7EF0E0B251}">
      <dgm:prSet phldrT="[テキスト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endParaRPr kumimoji="1" lang="ja-JP" altLang="en-US" dirty="0"/>
        </a:p>
      </dgm:t>
    </dgm:pt>
    <dgm:pt modelId="{BD1D3FDC-455E-4698-B804-9CE5BB794A4F}" type="parTrans" cxnId="{106855CD-764B-41F5-8A6D-A62583636387}">
      <dgm:prSet/>
      <dgm:spPr>
        <a:solidFill>
          <a:schemeClr val="tx1"/>
        </a:solidFill>
      </dgm:spPr>
      <dgm:t>
        <a:bodyPr/>
        <a:lstStyle/>
        <a:p>
          <a:endParaRPr kumimoji="1" lang="ja-JP" altLang="en-US"/>
        </a:p>
      </dgm:t>
    </dgm:pt>
    <dgm:pt modelId="{0102648E-5D17-49EF-8D65-86A803193F8C}" type="sibTrans" cxnId="{106855CD-764B-41F5-8A6D-A62583636387}">
      <dgm:prSet/>
      <dgm:spPr/>
      <dgm:t>
        <a:bodyPr/>
        <a:lstStyle/>
        <a:p>
          <a:endParaRPr kumimoji="1" lang="ja-JP" altLang="en-US"/>
        </a:p>
      </dgm:t>
    </dgm:pt>
    <dgm:pt modelId="{4B2429AA-B827-48A4-A578-C5BF7AA86CC1}">
      <dgm:prSet phldrT="[テキスト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endParaRPr kumimoji="1" lang="en-US" altLang="ja-JP" dirty="0"/>
        </a:p>
      </dgm:t>
    </dgm:pt>
    <dgm:pt modelId="{7736AB6D-6F23-49B5-A005-B83B5F283442}" type="parTrans" cxnId="{9567C45B-D7E5-4D17-997C-279C773A7F69}">
      <dgm:prSet/>
      <dgm:spPr>
        <a:solidFill>
          <a:schemeClr val="tx1"/>
        </a:solidFill>
      </dgm:spPr>
      <dgm:t>
        <a:bodyPr/>
        <a:lstStyle/>
        <a:p>
          <a:endParaRPr kumimoji="1" lang="ja-JP" altLang="en-US"/>
        </a:p>
      </dgm:t>
    </dgm:pt>
    <dgm:pt modelId="{F9FFC96C-79D9-41D9-B93F-12B27F5F3EA7}" type="sibTrans" cxnId="{9567C45B-D7E5-4D17-997C-279C773A7F69}">
      <dgm:prSet/>
      <dgm:spPr/>
      <dgm:t>
        <a:bodyPr/>
        <a:lstStyle/>
        <a:p>
          <a:endParaRPr kumimoji="1" lang="ja-JP" altLang="en-US"/>
        </a:p>
      </dgm:t>
    </dgm:pt>
    <dgm:pt modelId="{1C844F94-EE58-43A9-AFAA-C43D6581657A}">
      <dgm:prSet phldrT="[テキスト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endParaRPr kumimoji="1" lang="ja-JP" altLang="en-US" dirty="0"/>
        </a:p>
      </dgm:t>
    </dgm:pt>
    <dgm:pt modelId="{ACBED6AA-D441-4506-9830-1ECAF4D8B17E}" type="parTrans" cxnId="{8BDDA377-AD3C-4363-9356-EDF587102358}">
      <dgm:prSet/>
      <dgm:spPr>
        <a:solidFill>
          <a:schemeClr val="tx1"/>
        </a:solidFill>
      </dgm:spPr>
      <dgm:t>
        <a:bodyPr/>
        <a:lstStyle/>
        <a:p>
          <a:endParaRPr kumimoji="1" lang="ja-JP" altLang="en-US"/>
        </a:p>
      </dgm:t>
    </dgm:pt>
    <dgm:pt modelId="{E3DCE919-3ADA-4E07-B278-6BF96D7BA394}" type="sibTrans" cxnId="{8BDDA377-AD3C-4363-9356-EDF587102358}">
      <dgm:prSet/>
      <dgm:spPr/>
      <dgm:t>
        <a:bodyPr/>
        <a:lstStyle/>
        <a:p>
          <a:endParaRPr kumimoji="1" lang="ja-JP" altLang="en-US"/>
        </a:p>
      </dgm:t>
    </dgm:pt>
    <dgm:pt modelId="{46A75866-42CC-4B7C-A4F4-62ADAF07F12F}">
      <dgm:prSet phldrT="[テキスト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endParaRPr kumimoji="1" lang="ja-JP" altLang="en-US" dirty="0"/>
        </a:p>
      </dgm:t>
    </dgm:pt>
    <dgm:pt modelId="{E729E694-5FAB-45D9-A8C5-BFCB66FD8D4F}" type="parTrans" cxnId="{05F501AF-DF80-4ABB-876E-9237619EEB88}">
      <dgm:prSet/>
      <dgm:spPr>
        <a:solidFill>
          <a:schemeClr val="tx1"/>
        </a:solidFill>
      </dgm:spPr>
      <dgm:t>
        <a:bodyPr/>
        <a:lstStyle/>
        <a:p>
          <a:endParaRPr kumimoji="1" lang="ja-JP" altLang="en-US"/>
        </a:p>
      </dgm:t>
    </dgm:pt>
    <dgm:pt modelId="{7FE1FA55-BD7D-427C-9708-1E3777C62911}" type="sibTrans" cxnId="{05F501AF-DF80-4ABB-876E-9237619EEB88}">
      <dgm:prSet/>
      <dgm:spPr/>
      <dgm:t>
        <a:bodyPr/>
        <a:lstStyle/>
        <a:p>
          <a:endParaRPr kumimoji="1" lang="ja-JP" altLang="en-US"/>
        </a:p>
      </dgm:t>
    </dgm:pt>
    <dgm:pt modelId="{28D88513-2F77-45E2-B654-F4B293403465}">
      <dgm:prSet phldrT="[テキスト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endParaRPr kumimoji="1" lang="ja-JP" altLang="en-US" dirty="0"/>
        </a:p>
      </dgm:t>
    </dgm:pt>
    <dgm:pt modelId="{7B086F86-C290-41DE-AB97-811F313E02B1}" type="parTrans" cxnId="{64379677-3F25-43FB-91AC-4696575476F0}">
      <dgm:prSet/>
      <dgm:spPr>
        <a:solidFill>
          <a:schemeClr val="tx1"/>
        </a:solidFill>
      </dgm:spPr>
      <dgm:t>
        <a:bodyPr/>
        <a:lstStyle/>
        <a:p>
          <a:endParaRPr kumimoji="1" lang="ja-JP" altLang="en-US"/>
        </a:p>
      </dgm:t>
    </dgm:pt>
    <dgm:pt modelId="{2AFCDBF8-80F8-4A7D-B96B-F22186CB3FF1}" type="sibTrans" cxnId="{64379677-3F25-43FB-91AC-4696575476F0}">
      <dgm:prSet/>
      <dgm:spPr/>
      <dgm:t>
        <a:bodyPr/>
        <a:lstStyle/>
        <a:p>
          <a:endParaRPr kumimoji="1" lang="ja-JP" altLang="en-US"/>
        </a:p>
      </dgm:t>
    </dgm:pt>
    <dgm:pt modelId="{1C23357B-44BA-45F8-B268-D8299ACC98AE}">
      <dgm:prSet phldrT="[テキスト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endParaRPr kumimoji="1" lang="ja-JP" altLang="en-US" dirty="0"/>
        </a:p>
      </dgm:t>
    </dgm:pt>
    <dgm:pt modelId="{80C0596F-4046-4A46-8BC6-18BEC7216DA2}" type="parTrans" cxnId="{457C4EE3-9FF3-4FE5-9680-28FF4F6569BD}">
      <dgm:prSet/>
      <dgm:spPr>
        <a:solidFill>
          <a:schemeClr val="tx1"/>
        </a:solidFill>
      </dgm:spPr>
      <dgm:t>
        <a:bodyPr/>
        <a:lstStyle/>
        <a:p>
          <a:endParaRPr kumimoji="1" lang="ja-JP" altLang="en-US"/>
        </a:p>
      </dgm:t>
    </dgm:pt>
    <dgm:pt modelId="{25FB27B4-434E-4D67-8F5B-3D43D097531C}" type="sibTrans" cxnId="{457C4EE3-9FF3-4FE5-9680-28FF4F6569BD}">
      <dgm:prSet/>
      <dgm:spPr/>
      <dgm:t>
        <a:bodyPr/>
        <a:lstStyle/>
        <a:p>
          <a:endParaRPr kumimoji="1" lang="ja-JP" altLang="en-US"/>
        </a:p>
      </dgm:t>
    </dgm:pt>
    <dgm:pt modelId="{A7224C8F-FCCB-4179-A031-8A228EF1C390}" type="pres">
      <dgm:prSet presAssocID="{DBD8BAB1-ECFD-42B6-BCA8-5FE9603CC72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3EA44B8-2C1E-431C-B61E-623F34BD1CDF}" type="pres">
      <dgm:prSet presAssocID="{5BF6D4DB-089A-45E0-9A8A-09240800FA9E}" presName="centerShape" presStyleLbl="node0" presStyleIdx="0" presStyleCnt="1"/>
      <dgm:spPr/>
    </dgm:pt>
    <dgm:pt modelId="{E1B210EE-ACFE-47F4-8868-DA8FECB61C0E}" type="pres">
      <dgm:prSet presAssocID="{BD1D3FDC-455E-4698-B804-9CE5BB794A4F}" presName="parTrans" presStyleLbl="sibTrans2D1" presStyleIdx="0" presStyleCnt="6"/>
      <dgm:spPr/>
    </dgm:pt>
    <dgm:pt modelId="{299D5E55-869C-495B-8754-105729F8F214}" type="pres">
      <dgm:prSet presAssocID="{BD1D3FDC-455E-4698-B804-9CE5BB794A4F}" presName="connectorText" presStyleLbl="sibTrans2D1" presStyleIdx="0" presStyleCnt="6"/>
      <dgm:spPr/>
    </dgm:pt>
    <dgm:pt modelId="{6C1990B5-6745-4B16-905B-A9A31D713FD0}" type="pres">
      <dgm:prSet presAssocID="{511F71EA-1006-452C-852D-0E7EF0E0B251}" presName="node" presStyleLbl="node1" presStyleIdx="0" presStyleCnt="6">
        <dgm:presLayoutVars>
          <dgm:bulletEnabled val="1"/>
        </dgm:presLayoutVars>
      </dgm:prSet>
      <dgm:spPr/>
    </dgm:pt>
    <dgm:pt modelId="{62F1E53B-9B48-448D-86CE-81CED521CF91}" type="pres">
      <dgm:prSet presAssocID="{E729E694-5FAB-45D9-A8C5-BFCB66FD8D4F}" presName="parTrans" presStyleLbl="sibTrans2D1" presStyleIdx="1" presStyleCnt="6"/>
      <dgm:spPr/>
    </dgm:pt>
    <dgm:pt modelId="{8ED48BF8-B3C9-4760-B819-023D8034BC77}" type="pres">
      <dgm:prSet presAssocID="{E729E694-5FAB-45D9-A8C5-BFCB66FD8D4F}" presName="connectorText" presStyleLbl="sibTrans2D1" presStyleIdx="1" presStyleCnt="6"/>
      <dgm:spPr/>
    </dgm:pt>
    <dgm:pt modelId="{BAABF0D4-BC87-4554-8C8D-355BF7687122}" type="pres">
      <dgm:prSet presAssocID="{46A75866-42CC-4B7C-A4F4-62ADAF07F12F}" presName="node" presStyleLbl="node1" presStyleIdx="1" presStyleCnt="6">
        <dgm:presLayoutVars>
          <dgm:bulletEnabled val="1"/>
        </dgm:presLayoutVars>
      </dgm:prSet>
      <dgm:spPr/>
    </dgm:pt>
    <dgm:pt modelId="{E09C63A3-CF76-47AD-A7DA-4DE532A5FB8C}" type="pres">
      <dgm:prSet presAssocID="{7B086F86-C290-41DE-AB97-811F313E02B1}" presName="parTrans" presStyleLbl="sibTrans2D1" presStyleIdx="2" presStyleCnt="6"/>
      <dgm:spPr/>
    </dgm:pt>
    <dgm:pt modelId="{7D9B86CB-B88A-44D2-9F77-0C3D0EF36CB4}" type="pres">
      <dgm:prSet presAssocID="{7B086F86-C290-41DE-AB97-811F313E02B1}" presName="connectorText" presStyleLbl="sibTrans2D1" presStyleIdx="2" presStyleCnt="6"/>
      <dgm:spPr/>
    </dgm:pt>
    <dgm:pt modelId="{4DD6540A-3978-49C4-8534-03FF7B6941A1}" type="pres">
      <dgm:prSet presAssocID="{28D88513-2F77-45E2-B654-F4B293403465}" presName="node" presStyleLbl="node1" presStyleIdx="2" presStyleCnt="6">
        <dgm:presLayoutVars>
          <dgm:bulletEnabled val="1"/>
        </dgm:presLayoutVars>
      </dgm:prSet>
      <dgm:spPr/>
    </dgm:pt>
    <dgm:pt modelId="{272368CD-860A-4055-B5F1-D7F304A7BBD9}" type="pres">
      <dgm:prSet presAssocID="{80C0596F-4046-4A46-8BC6-18BEC7216DA2}" presName="parTrans" presStyleLbl="sibTrans2D1" presStyleIdx="3" presStyleCnt="6"/>
      <dgm:spPr/>
    </dgm:pt>
    <dgm:pt modelId="{10CE0298-DB6E-48AF-9D31-192215F1F2A8}" type="pres">
      <dgm:prSet presAssocID="{80C0596F-4046-4A46-8BC6-18BEC7216DA2}" presName="connectorText" presStyleLbl="sibTrans2D1" presStyleIdx="3" presStyleCnt="6"/>
      <dgm:spPr/>
    </dgm:pt>
    <dgm:pt modelId="{23C8D6E5-D456-4CCC-92F9-A46FBAE574F7}" type="pres">
      <dgm:prSet presAssocID="{1C23357B-44BA-45F8-B268-D8299ACC98AE}" presName="node" presStyleLbl="node1" presStyleIdx="3" presStyleCnt="6">
        <dgm:presLayoutVars>
          <dgm:bulletEnabled val="1"/>
        </dgm:presLayoutVars>
      </dgm:prSet>
      <dgm:spPr/>
    </dgm:pt>
    <dgm:pt modelId="{178FF275-9897-4EA3-89C1-CD0E8BA4B931}" type="pres">
      <dgm:prSet presAssocID="{7736AB6D-6F23-49B5-A005-B83B5F283442}" presName="parTrans" presStyleLbl="sibTrans2D1" presStyleIdx="4" presStyleCnt="6"/>
      <dgm:spPr/>
    </dgm:pt>
    <dgm:pt modelId="{99549E58-ADA8-4C50-B168-7FF4EBEEF4EF}" type="pres">
      <dgm:prSet presAssocID="{7736AB6D-6F23-49B5-A005-B83B5F283442}" presName="connectorText" presStyleLbl="sibTrans2D1" presStyleIdx="4" presStyleCnt="6"/>
      <dgm:spPr/>
    </dgm:pt>
    <dgm:pt modelId="{F16C24A3-8056-4737-B008-4E288765B240}" type="pres">
      <dgm:prSet presAssocID="{4B2429AA-B827-48A4-A578-C5BF7AA86CC1}" presName="node" presStyleLbl="node1" presStyleIdx="4" presStyleCnt="6">
        <dgm:presLayoutVars>
          <dgm:bulletEnabled val="1"/>
        </dgm:presLayoutVars>
      </dgm:prSet>
      <dgm:spPr/>
    </dgm:pt>
    <dgm:pt modelId="{BD90E016-F328-4A5C-8350-BDEDBBA08605}" type="pres">
      <dgm:prSet presAssocID="{ACBED6AA-D441-4506-9830-1ECAF4D8B17E}" presName="parTrans" presStyleLbl="sibTrans2D1" presStyleIdx="5" presStyleCnt="6"/>
      <dgm:spPr/>
    </dgm:pt>
    <dgm:pt modelId="{F63E78D9-2E4E-4601-8209-31148C24E0FD}" type="pres">
      <dgm:prSet presAssocID="{ACBED6AA-D441-4506-9830-1ECAF4D8B17E}" presName="connectorText" presStyleLbl="sibTrans2D1" presStyleIdx="5" presStyleCnt="6"/>
      <dgm:spPr/>
    </dgm:pt>
    <dgm:pt modelId="{4F6E949A-50CF-4253-B87E-0B42B0DD778F}" type="pres">
      <dgm:prSet presAssocID="{1C844F94-EE58-43A9-AFAA-C43D6581657A}" presName="node" presStyleLbl="node1" presStyleIdx="5" presStyleCnt="6">
        <dgm:presLayoutVars>
          <dgm:bulletEnabled val="1"/>
        </dgm:presLayoutVars>
      </dgm:prSet>
      <dgm:spPr/>
    </dgm:pt>
  </dgm:ptLst>
  <dgm:cxnLst>
    <dgm:cxn modelId="{19FB2607-F8B0-470F-BA4F-75A9204B1F5B}" type="presOf" srcId="{46A75866-42CC-4B7C-A4F4-62ADAF07F12F}" destId="{BAABF0D4-BC87-4554-8C8D-355BF7687122}" srcOrd="0" destOrd="0" presId="urn:microsoft.com/office/officeart/2005/8/layout/radial5"/>
    <dgm:cxn modelId="{8CC77236-97A0-4C0D-9FC6-58CD74F0163F}" type="presOf" srcId="{511F71EA-1006-452C-852D-0E7EF0E0B251}" destId="{6C1990B5-6745-4B16-905B-A9A31D713FD0}" srcOrd="0" destOrd="0" presId="urn:microsoft.com/office/officeart/2005/8/layout/radial5"/>
    <dgm:cxn modelId="{4ACC5938-5803-4C97-B37B-4D7E4E40F9C4}" type="presOf" srcId="{E729E694-5FAB-45D9-A8C5-BFCB66FD8D4F}" destId="{62F1E53B-9B48-448D-86CE-81CED521CF91}" srcOrd="0" destOrd="0" presId="urn:microsoft.com/office/officeart/2005/8/layout/radial5"/>
    <dgm:cxn modelId="{982A6F5B-ECB3-4B36-A244-51716C08EC3A}" type="presOf" srcId="{1C844F94-EE58-43A9-AFAA-C43D6581657A}" destId="{4F6E949A-50CF-4253-B87E-0B42B0DD778F}" srcOrd="0" destOrd="0" presId="urn:microsoft.com/office/officeart/2005/8/layout/radial5"/>
    <dgm:cxn modelId="{9567C45B-D7E5-4D17-997C-279C773A7F69}" srcId="{5BF6D4DB-089A-45E0-9A8A-09240800FA9E}" destId="{4B2429AA-B827-48A4-A578-C5BF7AA86CC1}" srcOrd="4" destOrd="0" parTransId="{7736AB6D-6F23-49B5-A005-B83B5F283442}" sibTransId="{F9FFC96C-79D9-41D9-B93F-12B27F5F3EA7}"/>
    <dgm:cxn modelId="{87C9F663-30B2-4E4C-9894-7CF11E5D9E78}" type="presOf" srcId="{28D88513-2F77-45E2-B654-F4B293403465}" destId="{4DD6540A-3978-49C4-8534-03FF7B6941A1}" srcOrd="0" destOrd="0" presId="urn:microsoft.com/office/officeart/2005/8/layout/radial5"/>
    <dgm:cxn modelId="{7119B265-BF2C-4C06-ADCE-44A7F0D52AF7}" srcId="{DBD8BAB1-ECFD-42B6-BCA8-5FE9603CC721}" destId="{5BF6D4DB-089A-45E0-9A8A-09240800FA9E}" srcOrd="0" destOrd="0" parTransId="{0B01F7F2-0956-4A98-A0B7-A67B95EE8DC4}" sibTransId="{D2FBED3E-7BCC-41B8-BF8E-68841DBBE544}"/>
    <dgm:cxn modelId="{084BC048-3383-4AD7-8743-F4D8DABA32B5}" type="presOf" srcId="{ACBED6AA-D441-4506-9830-1ECAF4D8B17E}" destId="{F63E78D9-2E4E-4601-8209-31148C24E0FD}" srcOrd="1" destOrd="0" presId="urn:microsoft.com/office/officeart/2005/8/layout/radial5"/>
    <dgm:cxn modelId="{F5B9646D-770F-41E3-82DA-0BB978216D5C}" type="presOf" srcId="{80C0596F-4046-4A46-8BC6-18BEC7216DA2}" destId="{10CE0298-DB6E-48AF-9D31-192215F1F2A8}" srcOrd="1" destOrd="0" presId="urn:microsoft.com/office/officeart/2005/8/layout/radial5"/>
    <dgm:cxn modelId="{64379677-3F25-43FB-91AC-4696575476F0}" srcId="{5BF6D4DB-089A-45E0-9A8A-09240800FA9E}" destId="{28D88513-2F77-45E2-B654-F4B293403465}" srcOrd="2" destOrd="0" parTransId="{7B086F86-C290-41DE-AB97-811F313E02B1}" sibTransId="{2AFCDBF8-80F8-4A7D-B96B-F22186CB3FF1}"/>
    <dgm:cxn modelId="{8BDDA377-AD3C-4363-9356-EDF587102358}" srcId="{5BF6D4DB-089A-45E0-9A8A-09240800FA9E}" destId="{1C844F94-EE58-43A9-AFAA-C43D6581657A}" srcOrd="5" destOrd="0" parTransId="{ACBED6AA-D441-4506-9830-1ECAF4D8B17E}" sibTransId="{E3DCE919-3ADA-4E07-B278-6BF96D7BA394}"/>
    <dgm:cxn modelId="{C43B017E-1F25-4C2A-BB49-9D28C046D96F}" type="presOf" srcId="{1C23357B-44BA-45F8-B268-D8299ACC98AE}" destId="{23C8D6E5-D456-4CCC-92F9-A46FBAE574F7}" srcOrd="0" destOrd="0" presId="urn:microsoft.com/office/officeart/2005/8/layout/radial5"/>
    <dgm:cxn modelId="{675CEE8A-0500-4B9B-89B4-5D1ABEB93509}" type="presOf" srcId="{BD1D3FDC-455E-4698-B804-9CE5BB794A4F}" destId="{E1B210EE-ACFE-47F4-8868-DA8FECB61C0E}" srcOrd="0" destOrd="0" presId="urn:microsoft.com/office/officeart/2005/8/layout/radial5"/>
    <dgm:cxn modelId="{BF083A99-7230-45E2-B0ED-C87A71D5FE95}" type="presOf" srcId="{7B086F86-C290-41DE-AB97-811F313E02B1}" destId="{7D9B86CB-B88A-44D2-9F77-0C3D0EF36CB4}" srcOrd="1" destOrd="0" presId="urn:microsoft.com/office/officeart/2005/8/layout/radial5"/>
    <dgm:cxn modelId="{C1FD7AA1-BD1D-4F35-ABA8-B0FAFA2E0EE6}" type="presOf" srcId="{7736AB6D-6F23-49B5-A005-B83B5F283442}" destId="{99549E58-ADA8-4C50-B168-7FF4EBEEF4EF}" srcOrd="1" destOrd="0" presId="urn:microsoft.com/office/officeart/2005/8/layout/radial5"/>
    <dgm:cxn modelId="{66CE61A4-7828-47E7-A5FC-8AFBAC4BC744}" type="presOf" srcId="{E729E694-5FAB-45D9-A8C5-BFCB66FD8D4F}" destId="{8ED48BF8-B3C9-4760-B819-023D8034BC77}" srcOrd="1" destOrd="0" presId="urn:microsoft.com/office/officeart/2005/8/layout/radial5"/>
    <dgm:cxn modelId="{05F501AF-DF80-4ABB-876E-9237619EEB88}" srcId="{5BF6D4DB-089A-45E0-9A8A-09240800FA9E}" destId="{46A75866-42CC-4B7C-A4F4-62ADAF07F12F}" srcOrd="1" destOrd="0" parTransId="{E729E694-5FAB-45D9-A8C5-BFCB66FD8D4F}" sibTransId="{7FE1FA55-BD7D-427C-9708-1E3777C62911}"/>
    <dgm:cxn modelId="{0BB997B6-CABE-4B72-9D86-4BE03AE0EABB}" type="presOf" srcId="{7736AB6D-6F23-49B5-A005-B83B5F283442}" destId="{178FF275-9897-4EA3-89C1-CD0E8BA4B931}" srcOrd="0" destOrd="0" presId="urn:microsoft.com/office/officeart/2005/8/layout/radial5"/>
    <dgm:cxn modelId="{9930A7B7-0F79-485D-998B-E3344077CEC3}" type="presOf" srcId="{7B086F86-C290-41DE-AB97-811F313E02B1}" destId="{E09C63A3-CF76-47AD-A7DA-4DE532A5FB8C}" srcOrd="0" destOrd="0" presId="urn:microsoft.com/office/officeart/2005/8/layout/radial5"/>
    <dgm:cxn modelId="{8B7F52C7-4342-478D-8AD9-A2E13EDF287E}" type="presOf" srcId="{4B2429AA-B827-48A4-A578-C5BF7AA86CC1}" destId="{F16C24A3-8056-4737-B008-4E288765B240}" srcOrd="0" destOrd="0" presId="urn:microsoft.com/office/officeart/2005/8/layout/radial5"/>
    <dgm:cxn modelId="{748500CC-FD5D-487F-B6A7-04B34571D9CA}" type="presOf" srcId="{80C0596F-4046-4A46-8BC6-18BEC7216DA2}" destId="{272368CD-860A-4055-B5F1-D7F304A7BBD9}" srcOrd="0" destOrd="0" presId="urn:microsoft.com/office/officeart/2005/8/layout/radial5"/>
    <dgm:cxn modelId="{106855CD-764B-41F5-8A6D-A62583636387}" srcId="{5BF6D4DB-089A-45E0-9A8A-09240800FA9E}" destId="{511F71EA-1006-452C-852D-0E7EF0E0B251}" srcOrd="0" destOrd="0" parTransId="{BD1D3FDC-455E-4698-B804-9CE5BB794A4F}" sibTransId="{0102648E-5D17-49EF-8D65-86A803193F8C}"/>
    <dgm:cxn modelId="{D86802D2-E821-4568-8F94-260149CD2D36}" type="presOf" srcId="{ACBED6AA-D441-4506-9830-1ECAF4D8B17E}" destId="{BD90E016-F328-4A5C-8350-BDEDBBA08605}" srcOrd="0" destOrd="0" presId="urn:microsoft.com/office/officeart/2005/8/layout/radial5"/>
    <dgm:cxn modelId="{F02749D9-66B2-4A82-A4DE-BCE51BB33CC1}" type="presOf" srcId="{DBD8BAB1-ECFD-42B6-BCA8-5FE9603CC721}" destId="{A7224C8F-FCCB-4179-A031-8A228EF1C390}" srcOrd="0" destOrd="0" presId="urn:microsoft.com/office/officeart/2005/8/layout/radial5"/>
    <dgm:cxn modelId="{457C4EE3-9FF3-4FE5-9680-28FF4F6569BD}" srcId="{5BF6D4DB-089A-45E0-9A8A-09240800FA9E}" destId="{1C23357B-44BA-45F8-B268-D8299ACC98AE}" srcOrd="3" destOrd="0" parTransId="{80C0596F-4046-4A46-8BC6-18BEC7216DA2}" sibTransId="{25FB27B4-434E-4D67-8F5B-3D43D097531C}"/>
    <dgm:cxn modelId="{BA61E7EB-3700-483C-AA7C-D3661BD29640}" type="presOf" srcId="{5BF6D4DB-089A-45E0-9A8A-09240800FA9E}" destId="{F3EA44B8-2C1E-431C-B61E-623F34BD1CDF}" srcOrd="0" destOrd="0" presId="urn:microsoft.com/office/officeart/2005/8/layout/radial5"/>
    <dgm:cxn modelId="{651BD2F7-71BA-4066-9375-A49B4F256A9C}" type="presOf" srcId="{BD1D3FDC-455E-4698-B804-9CE5BB794A4F}" destId="{299D5E55-869C-495B-8754-105729F8F214}" srcOrd="1" destOrd="0" presId="urn:microsoft.com/office/officeart/2005/8/layout/radial5"/>
    <dgm:cxn modelId="{83B55826-C994-473E-A2E4-F982B0834BD7}" type="presParOf" srcId="{A7224C8F-FCCB-4179-A031-8A228EF1C390}" destId="{F3EA44B8-2C1E-431C-B61E-623F34BD1CDF}" srcOrd="0" destOrd="0" presId="urn:microsoft.com/office/officeart/2005/8/layout/radial5"/>
    <dgm:cxn modelId="{F6FEBD8A-140D-4151-8103-E9E05AB84C05}" type="presParOf" srcId="{A7224C8F-FCCB-4179-A031-8A228EF1C390}" destId="{E1B210EE-ACFE-47F4-8868-DA8FECB61C0E}" srcOrd="1" destOrd="0" presId="urn:microsoft.com/office/officeart/2005/8/layout/radial5"/>
    <dgm:cxn modelId="{EB7CDD64-20DF-4E29-A0A9-B3D30C029B1B}" type="presParOf" srcId="{E1B210EE-ACFE-47F4-8868-DA8FECB61C0E}" destId="{299D5E55-869C-495B-8754-105729F8F214}" srcOrd="0" destOrd="0" presId="urn:microsoft.com/office/officeart/2005/8/layout/radial5"/>
    <dgm:cxn modelId="{E6DF1669-5939-4987-81E0-EB6CE0505CB3}" type="presParOf" srcId="{A7224C8F-FCCB-4179-A031-8A228EF1C390}" destId="{6C1990B5-6745-4B16-905B-A9A31D713FD0}" srcOrd="2" destOrd="0" presId="urn:microsoft.com/office/officeart/2005/8/layout/radial5"/>
    <dgm:cxn modelId="{C7D9C2C6-97A7-4B02-9AB4-E55E5F9714DD}" type="presParOf" srcId="{A7224C8F-FCCB-4179-A031-8A228EF1C390}" destId="{62F1E53B-9B48-448D-86CE-81CED521CF91}" srcOrd="3" destOrd="0" presId="urn:microsoft.com/office/officeart/2005/8/layout/radial5"/>
    <dgm:cxn modelId="{12C12ECC-CE7E-4949-A24D-B85CADDFBA53}" type="presParOf" srcId="{62F1E53B-9B48-448D-86CE-81CED521CF91}" destId="{8ED48BF8-B3C9-4760-B819-023D8034BC77}" srcOrd="0" destOrd="0" presId="urn:microsoft.com/office/officeart/2005/8/layout/radial5"/>
    <dgm:cxn modelId="{9A05AE36-D5AB-4CBA-80DA-7FC0BAEBA9CC}" type="presParOf" srcId="{A7224C8F-FCCB-4179-A031-8A228EF1C390}" destId="{BAABF0D4-BC87-4554-8C8D-355BF7687122}" srcOrd="4" destOrd="0" presId="urn:microsoft.com/office/officeart/2005/8/layout/radial5"/>
    <dgm:cxn modelId="{8C170571-A660-47A2-8596-4E96E3A1A14A}" type="presParOf" srcId="{A7224C8F-FCCB-4179-A031-8A228EF1C390}" destId="{E09C63A3-CF76-47AD-A7DA-4DE532A5FB8C}" srcOrd="5" destOrd="0" presId="urn:microsoft.com/office/officeart/2005/8/layout/radial5"/>
    <dgm:cxn modelId="{5019B818-902E-4B80-942A-A3461C36112E}" type="presParOf" srcId="{E09C63A3-CF76-47AD-A7DA-4DE532A5FB8C}" destId="{7D9B86CB-B88A-44D2-9F77-0C3D0EF36CB4}" srcOrd="0" destOrd="0" presId="urn:microsoft.com/office/officeart/2005/8/layout/radial5"/>
    <dgm:cxn modelId="{D04852EA-1D40-4E6E-8627-650840496C60}" type="presParOf" srcId="{A7224C8F-FCCB-4179-A031-8A228EF1C390}" destId="{4DD6540A-3978-49C4-8534-03FF7B6941A1}" srcOrd="6" destOrd="0" presId="urn:microsoft.com/office/officeart/2005/8/layout/radial5"/>
    <dgm:cxn modelId="{B8A61A3C-9AC7-409D-8B60-C7DA9FCAFDED}" type="presParOf" srcId="{A7224C8F-FCCB-4179-A031-8A228EF1C390}" destId="{272368CD-860A-4055-B5F1-D7F304A7BBD9}" srcOrd="7" destOrd="0" presId="urn:microsoft.com/office/officeart/2005/8/layout/radial5"/>
    <dgm:cxn modelId="{C3338979-2220-43B8-ABCD-36FF53CA8143}" type="presParOf" srcId="{272368CD-860A-4055-B5F1-D7F304A7BBD9}" destId="{10CE0298-DB6E-48AF-9D31-192215F1F2A8}" srcOrd="0" destOrd="0" presId="urn:microsoft.com/office/officeart/2005/8/layout/radial5"/>
    <dgm:cxn modelId="{644D5BBA-872D-4BA3-A168-20FB312C6F8B}" type="presParOf" srcId="{A7224C8F-FCCB-4179-A031-8A228EF1C390}" destId="{23C8D6E5-D456-4CCC-92F9-A46FBAE574F7}" srcOrd="8" destOrd="0" presId="urn:microsoft.com/office/officeart/2005/8/layout/radial5"/>
    <dgm:cxn modelId="{7AF80C92-CCD4-4EE1-AFED-22A61641328F}" type="presParOf" srcId="{A7224C8F-FCCB-4179-A031-8A228EF1C390}" destId="{178FF275-9897-4EA3-89C1-CD0E8BA4B931}" srcOrd="9" destOrd="0" presId="urn:microsoft.com/office/officeart/2005/8/layout/radial5"/>
    <dgm:cxn modelId="{5AA37466-4A19-47D8-9E46-185327491AAA}" type="presParOf" srcId="{178FF275-9897-4EA3-89C1-CD0E8BA4B931}" destId="{99549E58-ADA8-4C50-B168-7FF4EBEEF4EF}" srcOrd="0" destOrd="0" presId="urn:microsoft.com/office/officeart/2005/8/layout/radial5"/>
    <dgm:cxn modelId="{AB3C6E14-9D16-4134-BB56-158B8F03D92D}" type="presParOf" srcId="{A7224C8F-FCCB-4179-A031-8A228EF1C390}" destId="{F16C24A3-8056-4737-B008-4E288765B240}" srcOrd="10" destOrd="0" presId="urn:microsoft.com/office/officeart/2005/8/layout/radial5"/>
    <dgm:cxn modelId="{2582BF8F-4153-48FF-BEBE-12B876DE8B7F}" type="presParOf" srcId="{A7224C8F-FCCB-4179-A031-8A228EF1C390}" destId="{BD90E016-F328-4A5C-8350-BDEDBBA08605}" srcOrd="11" destOrd="0" presId="urn:microsoft.com/office/officeart/2005/8/layout/radial5"/>
    <dgm:cxn modelId="{C80BCA5E-42AE-4913-858F-71C0B70E70B1}" type="presParOf" srcId="{BD90E016-F328-4A5C-8350-BDEDBBA08605}" destId="{F63E78D9-2E4E-4601-8209-31148C24E0FD}" srcOrd="0" destOrd="0" presId="urn:microsoft.com/office/officeart/2005/8/layout/radial5"/>
    <dgm:cxn modelId="{4C89F270-6BAA-4F43-BFAC-A5B3AF60950B}" type="presParOf" srcId="{A7224C8F-FCCB-4179-A031-8A228EF1C390}" destId="{4F6E949A-50CF-4253-B87E-0B42B0DD778F}" srcOrd="12" destOrd="0" presId="urn:microsoft.com/office/officeart/2005/8/layout/radial5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D8BAB1-ECFD-42B6-BCA8-5FE9603CC721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5BF6D4DB-089A-45E0-9A8A-09240800FA9E}">
      <dgm:prSet phldrT="[テキスト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endParaRPr kumimoji="1" lang="ja-JP" altLang="en-US" dirty="0"/>
        </a:p>
      </dgm:t>
    </dgm:pt>
    <dgm:pt modelId="{0B01F7F2-0956-4A98-A0B7-A67B95EE8DC4}" type="parTrans" cxnId="{7119B265-BF2C-4C06-ADCE-44A7F0D52AF7}">
      <dgm:prSet/>
      <dgm:spPr/>
      <dgm:t>
        <a:bodyPr/>
        <a:lstStyle/>
        <a:p>
          <a:endParaRPr kumimoji="1" lang="ja-JP" altLang="en-US"/>
        </a:p>
      </dgm:t>
    </dgm:pt>
    <dgm:pt modelId="{D2FBED3E-7BCC-41B8-BF8E-68841DBBE544}" type="sibTrans" cxnId="{7119B265-BF2C-4C06-ADCE-44A7F0D52AF7}">
      <dgm:prSet/>
      <dgm:spPr/>
      <dgm:t>
        <a:bodyPr/>
        <a:lstStyle/>
        <a:p>
          <a:endParaRPr kumimoji="1" lang="ja-JP" altLang="en-US"/>
        </a:p>
      </dgm:t>
    </dgm:pt>
    <dgm:pt modelId="{511F71EA-1006-452C-852D-0E7EF0E0B251}">
      <dgm:prSet phldrT="[テキスト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endParaRPr kumimoji="1" lang="ja-JP" altLang="en-US" dirty="0"/>
        </a:p>
      </dgm:t>
    </dgm:pt>
    <dgm:pt modelId="{BD1D3FDC-455E-4698-B804-9CE5BB794A4F}" type="parTrans" cxnId="{106855CD-764B-41F5-8A6D-A62583636387}">
      <dgm:prSet/>
      <dgm:spPr>
        <a:solidFill>
          <a:schemeClr val="tx1"/>
        </a:solidFill>
      </dgm:spPr>
      <dgm:t>
        <a:bodyPr/>
        <a:lstStyle/>
        <a:p>
          <a:endParaRPr kumimoji="1" lang="ja-JP" altLang="en-US"/>
        </a:p>
      </dgm:t>
    </dgm:pt>
    <dgm:pt modelId="{0102648E-5D17-49EF-8D65-86A803193F8C}" type="sibTrans" cxnId="{106855CD-764B-41F5-8A6D-A62583636387}">
      <dgm:prSet/>
      <dgm:spPr/>
      <dgm:t>
        <a:bodyPr/>
        <a:lstStyle/>
        <a:p>
          <a:endParaRPr kumimoji="1" lang="ja-JP" altLang="en-US"/>
        </a:p>
      </dgm:t>
    </dgm:pt>
    <dgm:pt modelId="{4B2429AA-B827-48A4-A578-C5BF7AA86CC1}">
      <dgm:prSet phldrT="[テキスト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endParaRPr kumimoji="1" lang="en-US" altLang="ja-JP" dirty="0"/>
        </a:p>
      </dgm:t>
    </dgm:pt>
    <dgm:pt modelId="{7736AB6D-6F23-49B5-A005-B83B5F283442}" type="parTrans" cxnId="{9567C45B-D7E5-4D17-997C-279C773A7F69}">
      <dgm:prSet/>
      <dgm:spPr>
        <a:solidFill>
          <a:schemeClr val="tx1"/>
        </a:solidFill>
      </dgm:spPr>
      <dgm:t>
        <a:bodyPr/>
        <a:lstStyle/>
        <a:p>
          <a:endParaRPr kumimoji="1" lang="ja-JP" altLang="en-US"/>
        </a:p>
      </dgm:t>
    </dgm:pt>
    <dgm:pt modelId="{F9FFC96C-79D9-41D9-B93F-12B27F5F3EA7}" type="sibTrans" cxnId="{9567C45B-D7E5-4D17-997C-279C773A7F69}">
      <dgm:prSet/>
      <dgm:spPr/>
      <dgm:t>
        <a:bodyPr/>
        <a:lstStyle/>
        <a:p>
          <a:endParaRPr kumimoji="1" lang="ja-JP" altLang="en-US"/>
        </a:p>
      </dgm:t>
    </dgm:pt>
    <dgm:pt modelId="{1C844F94-EE58-43A9-AFAA-C43D6581657A}">
      <dgm:prSet phldrT="[テキスト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endParaRPr kumimoji="1" lang="ja-JP" altLang="en-US" dirty="0"/>
        </a:p>
      </dgm:t>
    </dgm:pt>
    <dgm:pt modelId="{ACBED6AA-D441-4506-9830-1ECAF4D8B17E}" type="parTrans" cxnId="{8BDDA377-AD3C-4363-9356-EDF587102358}">
      <dgm:prSet/>
      <dgm:spPr>
        <a:solidFill>
          <a:schemeClr val="tx1"/>
        </a:solidFill>
      </dgm:spPr>
      <dgm:t>
        <a:bodyPr/>
        <a:lstStyle/>
        <a:p>
          <a:endParaRPr kumimoji="1" lang="ja-JP" altLang="en-US"/>
        </a:p>
      </dgm:t>
    </dgm:pt>
    <dgm:pt modelId="{E3DCE919-3ADA-4E07-B278-6BF96D7BA394}" type="sibTrans" cxnId="{8BDDA377-AD3C-4363-9356-EDF587102358}">
      <dgm:prSet/>
      <dgm:spPr/>
      <dgm:t>
        <a:bodyPr/>
        <a:lstStyle/>
        <a:p>
          <a:endParaRPr kumimoji="1" lang="ja-JP" altLang="en-US"/>
        </a:p>
      </dgm:t>
    </dgm:pt>
    <dgm:pt modelId="{46A75866-42CC-4B7C-A4F4-62ADAF07F12F}">
      <dgm:prSet phldrT="[テキスト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endParaRPr kumimoji="1" lang="ja-JP" altLang="en-US" dirty="0"/>
        </a:p>
      </dgm:t>
    </dgm:pt>
    <dgm:pt modelId="{E729E694-5FAB-45D9-A8C5-BFCB66FD8D4F}" type="parTrans" cxnId="{05F501AF-DF80-4ABB-876E-9237619EEB88}">
      <dgm:prSet/>
      <dgm:spPr>
        <a:solidFill>
          <a:schemeClr val="tx1"/>
        </a:solidFill>
      </dgm:spPr>
      <dgm:t>
        <a:bodyPr/>
        <a:lstStyle/>
        <a:p>
          <a:endParaRPr kumimoji="1" lang="ja-JP" altLang="en-US"/>
        </a:p>
      </dgm:t>
    </dgm:pt>
    <dgm:pt modelId="{7FE1FA55-BD7D-427C-9708-1E3777C62911}" type="sibTrans" cxnId="{05F501AF-DF80-4ABB-876E-9237619EEB88}">
      <dgm:prSet/>
      <dgm:spPr/>
      <dgm:t>
        <a:bodyPr/>
        <a:lstStyle/>
        <a:p>
          <a:endParaRPr kumimoji="1" lang="ja-JP" altLang="en-US"/>
        </a:p>
      </dgm:t>
    </dgm:pt>
    <dgm:pt modelId="{28D88513-2F77-45E2-B654-F4B293403465}">
      <dgm:prSet phldrT="[テキスト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endParaRPr kumimoji="1" lang="ja-JP" altLang="en-US" dirty="0"/>
        </a:p>
      </dgm:t>
    </dgm:pt>
    <dgm:pt modelId="{7B086F86-C290-41DE-AB97-811F313E02B1}" type="parTrans" cxnId="{64379677-3F25-43FB-91AC-4696575476F0}">
      <dgm:prSet/>
      <dgm:spPr>
        <a:solidFill>
          <a:schemeClr val="tx1"/>
        </a:solidFill>
      </dgm:spPr>
      <dgm:t>
        <a:bodyPr/>
        <a:lstStyle/>
        <a:p>
          <a:endParaRPr kumimoji="1" lang="ja-JP" altLang="en-US"/>
        </a:p>
      </dgm:t>
    </dgm:pt>
    <dgm:pt modelId="{2AFCDBF8-80F8-4A7D-B96B-F22186CB3FF1}" type="sibTrans" cxnId="{64379677-3F25-43FB-91AC-4696575476F0}">
      <dgm:prSet/>
      <dgm:spPr/>
      <dgm:t>
        <a:bodyPr/>
        <a:lstStyle/>
        <a:p>
          <a:endParaRPr kumimoji="1" lang="ja-JP" altLang="en-US"/>
        </a:p>
      </dgm:t>
    </dgm:pt>
    <dgm:pt modelId="{A7224C8F-FCCB-4179-A031-8A228EF1C390}" type="pres">
      <dgm:prSet presAssocID="{DBD8BAB1-ECFD-42B6-BCA8-5FE9603CC72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3EA44B8-2C1E-431C-B61E-623F34BD1CDF}" type="pres">
      <dgm:prSet presAssocID="{5BF6D4DB-089A-45E0-9A8A-09240800FA9E}" presName="centerShape" presStyleLbl="node0" presStyleIdx="0" presStyleCnt="1"/>
      <dgm:spPr/>
    </dgm:pt>
    <dgm:pt modelId="{E1B210EE-ACFE-47F4-8868-DA8FECB61C0E}" type="pres">
      <dgm:prSet presAssocID="{BD1D3FDC-455E-4698-B804-9CE5BB794A4F}" presName="parTrans" presStyleLbl="sibTrans2D1" presStyleIdx="0" presStyleCnt="5"/>
      <dgm:spPr/>
    </dgm:pt>
    <dgm:pt modelId="{299D5E55-869C-495B-8754-105729F8F214}" type="pres">
      <dgm:prSet presAssocID="{BD1D3FDC-455E-4698-B804-9CE5BB794A4F}" presName="connectorText" presStyleLbl="sibTrans2D1" presStyleIdx="0" presStyleCnt="5"/>
      <dgm:spPr/>
    </dgm:pt>
    <dgm:pt modelId="{6C1990B5-6745-4B16-905B-A9A31D713FD0}" type="pres">
      <dgm:prSet presAssocID="{511F71EA-1006-452C-852D-0E7EF0E0B251}" presName="node" presStyleLbl="node1" presStyleIdx="0" presStyleCnt="5">
        <dgm:presLayoutVars>
          <dgm:bulletEnabled val="1"/>
        </dgm:presLayoutVars>
      </dgm:prSet>
      <dgm:spPr/>
    </dgm:pt>
    <dgm:pt modelId="{62F1E53B-9B48-448D-86CE-81CED521CF91}" type="pres">
      <dgm:prSet presAssocID="{E729E694-5FAB-45D9-A8C5-BFCB66FD8D4F}" presName="parTrans" presStyleLbl="sibTrans2D1" presStyleIdx="1" presStyleCnt="5"/>
      <dgm:spPr/>
    </dgm:pt>
    <dgm:pt modelId="{8ED48BF8-B3C9-4760-B819-023D8034BC77}" type="pres">
      <dgm:prSet presAssocID="{E729E694-5FAB-45D9-A8C5-BFCB66FD8D4F}" presName="connectorText" presStyleLbl="sibTrans2D1" presStyleIdx="1" presStyleCnt="5"/>
      <dgm:spPr/>
    </dgm:pt>
    <dgm:pt modelId="{BAABF0D4-BC87-4554-8C8D-355BF7687122}" type="pres">
      <dgm:prSet presAssocID="{46A75866-42CC-4B7C-A4F4-62ADAF07F12F}" presName="node" presStyleLbl="node1" presStyleIdx="1" presStyleCnt="5">
        <dgm:presLayoutVars>
          <dgm:bulletEnabled val="1"/>
        </dgm:presLayoutVars>
      </dgm:prSet>
      <dgm:spPr/>
    </dgm:pt>
    <dgm:pt modelId="{E09C63A3-CF76-47AD-A7DA-4DE532A5FB8C}" type="pres">
      <dgm:prSet presAssocID="{7B086F86-C290-41DE-AB97-811F313E02B1}" presName="parTrans" presStyleLbl="sibTrans2D1" presStyleIdx="2" presStyleCnt="5"/>
      <dgm:spPr/>
    </dgm:pt>
    <dgm:pt modelId="{7D9B86CB-B88A-44D2-9F77-0C3D0EF36CB4}" type="pres">
      <dgm:prSet presAssocID="{7B086F86-C290-41DE-AB97-811F313E02B1}" presName="connectorText" presStyleLbl="sibTrans2D1" presStyleIdx="2" presStyleCnt="5"/>
      <dgm:spPr/>
    </dgm:pt>
    <dgm:pt modelId="{4DD6540A-3978-49C4-8534-03FF7B6941A1}" type="pres">
      <dgm:prSet presAssocID="{28D88513-2F77-45E2-B654-F4B293403465}" presName="node" presStyleLbl="node1" presStyleIdx="2" presStyleCnt="5">
        <dgm:presLayoutVars>
          <dgm:bulletEnabled val="1"/>
        </dgm:presLayoutVars>
      </dgm:prSet>
      <dgm:spPr/>
    </dgm:pt>
    <dgm:pt modelId="{178FF275-9897-4EA3-89C1-CD0E8BA4B931}" type="pres">
      <dgm:prSet presAssocID="{7736AB6D-6F23-49B5-A005-B83B5F283442}" presName="parTrans" presStyleLbl="sibTrans2D1" presStyleIdx="3" presStyleCnt="5"/>
      <dgm:spPr/>
    </dgm:pt>
    <dgm:pt modelId="{99549E58-ADA8-4C50-B168-7FF4EBEEF4EF}" type="pres">
      <dgm:prSet presAssocID="{7736AB6D-6F23-49B5-A005-B83B5F283442}" presName="connectorText" presStyleLbl="sibTrans2D1" presStyleIdx="3" presStyleCnt="5"/>
      <dgm:spPr/>
    </dgm:pt>
    <dgm:pt modelId="{F16C24A3-8056-4737-B008-4E288765B240}" type="pres">
      <dgm:prSet presAssocID="{4B2429AA-B827-48A4-A578-C5BF7AA86CC1}" presName="node" presStyleLbl="node1" presStyleIdx="3" presStyleCnt="5">
        <dgm:presLayoutVars>
          <dgm:bulletEnabled val="1"/>
        </dgm:presLayoutVars>
      </dgm:prSet>
      <dgm:spPr/>
    </dgm:pt>
    <dgm:pt modelId="{BD90E016-F328-4A5C-8350-BDEDBBA08605}" type="pres">
      <dgm:prSet presAssocID="{ACBED6AA-D441-4506-9830-1ECAF4D8B17E}" presName="parTrans" presStyleLbl="sibTrans2D1" presStyleIdx="4" presStyleCnt="5"/>
      <dgm:spPr/>
    </dgm:pt>
    <dgm:pt modelId="{F63E78D9-2E4E-4601-8209-31148C24E0FD}" type="pres">
      <dgm:prSet presAssocID="{ACBED6AA-D441-4506-9830-1ECAF4D8B17E}" presName="connectorText" presStyleLbl="sibTrans2D1" presStyleIdx="4" presStyleCnt="5"/>
      <dgm:spPr/>
    </dgm:pt>
    <dgm:pt modelId="{4F6E949A-50CF-4253-B87E-0B42B0DD778F}" type="pres">
      <dgm:prSet presAssocID="{1C844F94-EE58-43A9-AFAA-C43D6581657A}" presName="node" presStyleLbl="node1" presStyleIdx="4" presStyleCnt="5">
        <dgm:presLayoutVars>
          <dgm:bulletEnabled val="1"/>
        </dgm:presLayoutVars>
      </dgm:prSet>
      <dgm:spPr/>
    </dgm:pt>
  </dgm:ptLst>
  <dgm:cxnLst>
    <dgm:cxn modelId="{19FB2607-F8B0-470F-BA4F-75A9204B1F5B}" type="presOf" srcId="{46A75866-42CC-4B7C-A4F4-62ADAF07F12F}" destId="{BAABF0D4-BC87-4554-8C8D-355BF7687122}" srcOrd="0" destOrd="0" presId="urn:microsoft.com/office/officeart/2005/8/layout/radial5"/>
    <dgm:cxn modelId="{8CC77236-97A0-4C0D-9FC6-58CD74F0163F}" type="presOf" srcId="{511F71EA-1006-452C-852D-0E7EF0E0B251}" destId="{6C1990B5-6745-4B16-905B-A9A31D713FD0}" srcOrd="0" destOrd="0" presId="urn:microsoft.com/office/officeart/2005/8/layout/radial5"/>
    <dgm:cxn modelId="{4ACC5938-5803-4C97-B37B-4D7E4E40F9C4}" type="presOf" srcId="{E729E694-5FAB-45D9-A8C5-BFCB66FD8D4F}" destId="{62F1E53B-9B48-448D-86CE-81CED521CF91}" srcOrd="0" destOrd="0" presId="urn:microsoft.com/office/officeart/2005/8/layout/radial5"/>
    <dgm:cxn modelId="{982A6F5B-ECB3-4B36-A244-51716C08EC3A}" type="presOf" srcId="{1C844F94-EE58-43A9-AFAA-C43D6581657A}" destId="{4F6E949A-50CF-4253-B87E-0B42B0DD778F}" srcOrd="0" destOrd="0" presId="urn:microsoft.com/office/officeart/2005/8/layout/radial5"/>
    <dgm:cxn modelId="{9567C45B-D7E5-4D17-997C-279C773A7F69}" srcId="{5BF6D4DB-089A-45E0-9A8A-09240800FA9E}" destId="{4B2429AA-B827-48A4-A578-C5BF7AA86CC1}" srcOrd="3" destOrd="0" parTransId="{7736AB6D-6F23-49B5-A005-B83B5F283442}" sibTransId="{F9FFC96C-79D9-41D9-B93F-12B27F5F3EA7}"/>
    <dgm:cxn modelId="{87C9F663-30B2-4E4C-9894-7CF11E5D9E78}" type="presOf" srcId="{28D88513-2F77-45E2-B654-F4B293403465}" destId="{4DD6540A-3978-49C4-8534-03FF7B6941A1}" srcOrd="0" destOrd="0" presId="urn:microsoft.com/office/officeart/2005/8/layout/radial5"/>
    <dgm:cxn modelId="{7119B265-BF2C-4C06-ADCE-44A7F0D52AF7}" srcId="{DBD8BAB1-ECFD-42B6-BCA8-5FE9603CC721}" destId="{5BF6D4DB-089A-45E0-9A8A-09240800FA9E}" srcOrd="0" destOrd="0" parTransId="{0B01F7F2-0956-4A98-A0B7-A67B95EE8DC4}" sibTransId="{D2FBED3E-7BCC-41B8-BF8E-68841DBBE544}"/>
    <dgm:cxn modelId="{084BC048-3383-4AD7-8743-F4D8DABA32B5}" type="presOf" srcId="{ACBED6AA-D441-4506-9830-1ECAF4D8B17E}" destId="{F63E78D9-2E4E-4601-8209-31148C24E0FD}" srcOrd="1" destOrd="0" presId="urn:microsoft.com/office/officeart/2005/8/layout/radial5"/>
    <dgm:cxn modelId="{64379677-3F25-43FB-91AC-4696575476F0}" srcId="{5BF6D4DB-089A-45E0-9A8A-09240800FA9E}" destId="{28D88513-2F77-45E2-B654-F4B293403465}" srcOrd="2" destOrd="0" parTransId="{7B086F86-C290-41DE-AB97-811F313E02B1}" sibTransId="{2AFCDBF8-80F8-4A7D-B96B-F22186CB3FF1}"/>
    <dgm:cxn modelId="{8BDDA377-AD3C-4363-9356-EDF587102358}" srcId="{5BF6D4DB-089A-45E0-9A8A-09240800FA9E}" destId="{1C844F94-EE58-43A9-AFAA-C43D6581657A}" srcOrd="4" destOrd="0" parTransId="{ACBED6AA-D441-4506-9830-1ECAF4D8B17E}" sibTransId="{E3DCE919-3ADA-4E07-B278-6BF96D7BA394}"/>
    <dgm:cxn modelId="{675CEE8A-0500-4B9B-89B4-5D1ABEB93509}" type="presOf" srcId="{BD1D3FDC-455E-4698-B804-9CE5BB794A4F}" destId="{E1B210EE-ACFE-47F4-8868-DA8FECB61C0E}" srcOrd="0" destOrd="0" presId="urn:microsoft.com/office/officeart/2005/8/layout/radial5"/>
    <dgm:cxn modelId="{BF083A99-7230-45E2-B0ED-C87A71D5FE95}" type="presOf" srcId="{7B086F86-C290-41DE-AB97-811F313E02B1}" destId="{7D9B86CB-B88A-44D2-9F77-0C3D0EF36CB4}" srcOrd="1" destOrd="0" presId="urn:microsoft.com/office/officeart/2005/8/layout/radial5"/>
    <dgm:cxn modelId="{C1FD7AA1-BD1D-4F35-ABA8-B0FAFA2E0EE6}" type="presOf" srcId="{7736AB6D-6F23-49B5-A005-B83B5F283442}" destId="{99549E58-ADA8-4C50-B168-7FF4EBEEF4EF}" srcOrd="1" destOrd="0" presId="urn:microsoft.com/office/officeart/2005/8/layout/radial5"/>
    <dgm:cxn modelId="{66CE61A4-7828-47E7-A5FC-8AFBAC4BC744}" type="presOf" srcId="{E729E694-5FAB-45D9-A8C5-BFCB66FD8D4F}" destId="{8ED48BF8-B3C9-4760-B819-023D8034BC77}" srcOrd="1" destOrd="0" presId="urn:microsoft.com/office/officeart/2005/8/layout/radial5"/>
    <dgm:cxn modelId="{05F501AF-DF80-4ABB-876E-9237619EEB88}" srcId="{5BF6D4DB-089A-45E0-9A8A-09240800FA9E}" destId="{46A75866-42CC-4B7C-A4F4-62ADAF07F12F}" srcOrd="1" destOrd="0" parTransId="{E729E694-5FAB-45D9-A8C5-BFCB66FD8D4F}" sibTransId="{7FE1FA55-BD7D-427C-9708-1E3777C62911}"/>
    <dgm:cxn modelId="{0BB997B6-CABE-4B72-9D86-4BE03AE0EABB}" type="presOf" srcId="{7736AB6D-6F23-49B5-A005-B83B5F283442}" destId="{178FF275-9897-4EA3-89C1-CD0E8BA4B931}" srcOrd="0" destOrd="0" presId="urn:microsoft.com/office/officeart/2005/8/layout/radial5"/>
    <dgm:cxn modelId="{9930A7B7-0F79-485D-998B-E3344077CEC3}" type="presOf" srcId="{7B086F86-C290-41DE-AB97-811F313E02B1}" destId="{E09C63A3-CF76-47AD-A7DA-4DE532A5FB8C}" srcOrd="0" destOrd="0" presId="urn:microsoft.com/office/officeart/2005/8/layout/radial5"/>
    <dgm:cxn modelId="{8B7F52C7-4342-478D-8AD9-A2E13EDF287E}" type="presOf" srcId="{4B2429AA-B827-48A4-A578-C5BF7AA86CC1}" destId="{F16C24A3-8056-4737-B008-4E288765B240}" srcOrd="0" destOrd="0" presId="urn:microsoft.com/office/officeart/2005/8/layout/radial5"/>
    <dgm:cxn modelId="{106855CD-764B-41F5-8A6D-A62583636387}" srcId="{5BF6D4DB-089A-45E0-9A8A-09240800FA9E}" destId="{511F71EA-1006-452C-852D-0E7EF0E0B251}" srcOrd="0" destOrd="0" parTransId="{BD1D3FDC-455E-4698-B804-9CE5BB794A4F}" sibTransId="{0102648E-5D17-49EF-8D65-86A803193F8C}"/>
    <dgm:cxn modelId="{D86802D2-E821-4568-8F94-260149CD2D36}" type="presOf" srcId="{ACBED6AA-D441-4506-9830-1ECAF4D8B17E}" destId="{BD90E016-F328-4A5C-8350-BDEDBBA08605}" srcOrd="0" destOrd="0" presId="urn:microsoft.com/office/officeart/2005/8/layout/radial5"/>
    <dgm:cxn modelId="{F02749D9-66B2-4A82-A4DE-BCE51BB33CC1}" type="presOf" srcId="{DBD8BAB1-ECFD-42B6-BCA8-5FE9603CC721}" destId="{A7224C8F-FCCB-4179-A031-8A228EF1C390}" srcOrd="0" destOrd="0" presId="urn:microsoft.com/office/officeart/2005/8/layout/radial5"/>
    <dgm:cxn modelId="{BA61E7EB-3700-483C-AA7C-D3661BD29640}" type="presOf" srcId="{5BF6D4DB-089A-45E0-9A8A-09240800FA9E}" destId="{F3EA44B8-2C1E-431C-B61E-623F34BD1CDF}" srcOrd="0" destOrd="0" presId="urn:microsoft.com/office/officeart/2005/8/layout/radial5"/>
    <dgm:cxn modelId="{651BD2F7-71BA-4066-9375-A49B4F256A9C}" type="presOf" srcId="{BD1D3FDC-455E-4698-B804-9CE5BB794A4F}" destId="{299D5E55-869C-495B-8754-105729F8F214}" srcOrd="1" destOrd="0" presId="urn:microsoft.com/office/officeart/2005/8/layout/radial5"/>
    <dgm:cxn modelId="{83B55826-C994-473E-A2E4-F982B0834BD7}" type="presParOf" srcId="{A7224C8F-FCCB-4179-A031-8A228EF1C390}" destId="{F3EA44B8-2C1E-431C-B61E-623F34BD1CDF}" srcOrd="0" destOrd="0" presId="urn:microsoft.com/office/officeart/2005/8/layout/radial5"/>
    <dgm:cxn modelId="{F6FEBD8A-140D-4151-8103-E9E05AB84C05}" type="presParOf" srcId="{A7224C8F-FCCB-4179-A031-8A228EF1C390}" destId="{E1B210EE-ACFE-47F4-8868-DA8FECB61C0E}" srcOrd="1" destOrd="0" presId="urn:microsoft.com/office/officeart/2005/8/layout/radial5"/>
    <dgm:cxn modelId="{EB7CDD64-20DF-4E29-A0A9-B3D30C029B1B}" type="presParOf" srcId="{E1B210EE-ACFE-47F4-8868-DA8FECB61C0E}" destId="{299D5E55-869C-495B-8754-105729F8F214}" srcOrd="0" destOrd="0" presId="urn:microsoft.com/office/officeart/2005/8/layout/radial5"/>
    <dgm:cxn modelId="{E6DF1669-5939-4987-81E0-EB6CE0505CB3}" type="presParOf" srcId="{A7224C8F-FCCB-4179-A031-8A228EF1C390}" destId="{6C1990B5-6745-4B16-905B-A9A31D713FD0}" srcOrd="2" destOrd="0" presId="urn:microsoft.com/office/officeart/2005/8/layout/radial5"/>
    <dgm:cxn modelId="{C7D9C2C6-97A7-4B02-9AB4-E55E5F9714DD}" type="presParOf" srcId="{A7224C8F-FCCB-4179-A031-8A228EF1C390}" destId="{62F1E53B-9B48-448D-86CE-81CED521CF91}" srcOrd="3" destOrd="0" presId="urn:microsoft.com/office/officeart/2005/8/layout/radial5"/>
    <dgm:cxn modelId="{12C12ECC-CE7E-4949-A24D-B85CADDFBA53}" type="presParOf" srcId="{62F1E53B-9B48-448D-86CE-81CED521CF91}" destId="{8ED48BF8-B3C9-4760-B819-023D8034BC77}" srcOrd="0" destOrd="0" presId="urn:microsoft.com/office/officeart/2005/8/layout/radial5"/>
    <dgm:cxn modelId="{9A05AE36-D5AB-4CBA-80DA-7FC0BAEBA9CC}" type="presParOf" srcId="{A7224C8F-FCCB-4179-A031-8A228EF1C390}" destId="{BAABF0D4-BC87-4554-8C8D-355BF7687122}" srcOrd="4" destOrd="0" presId="urn:microsoft.com/office/officeart/2005/8/layout/radial5"/>
    <dgm:cxn modelId="{8C170571-A660-47A2-8596-4E96E3A1A14A}" type="presParOf" srcId="{A7224C8F-FCCB-4179-A031-8A228EF1C390}" destId="{E09C63A3-CF76-47AD-A7DA-4DE532A5FB8C}" srcOrd="5" destOrd="0" presId="urn:microsoft.com/office/officeart/2005/8/layout/radial5"/>
    <dgm:cxn modelId="{5019B818-902E-4B80-942A-A3461C36112E}" type="presParOf" srcId="{E09C63A3-CF76-47AD-A7DA-4DE532A5FB8C}" destId="{7D9B86CB-B88A-44D2-9F77-0C3D0EF36CB4}" srcOrd="0" destOrd="0" presId="urn:microsoft.com/office/officeart/2005/8/layout/radial5"/>
    <dgm:cxn modelId="{D04852EA-1D40-4E6E-8627-650840496C60}" type="presParOf" srcId="{A7224C8F-FCCB-4179-A031-8A228EF1C390}" destId="{4DD6540A-3978-49C4-8534-03FF7B6941A1}" srcOrd="6" destOrd="0" presId="urn:microsoft.com/office/officeart/2005/8/layout/radial5"/>
    <dgm:cxn modelId="{7AF80C92-CCD4-4EE1-AFED-22A61641328F}" type="presParOf" srcId="{A7224C8F-FCCB-4179-A031-8A228EF1C390}" destId="{178FF275-9897-4EA3-89C1-CD0E8BA4B931}" srcOrd="7" destOrd="0" presId="urn:microsoft.com/office/officeart/2005/8/layout/radial5"/>
    <dgm:cxn modelId="{5AA37466-4A19-47D8-9E46-185327491AAA}" type="presParOf" srcId="{178FF275-9897-4EA3-89C1-CD0E8BA4B931}" destId="{99549E58-ADA8-4C50-B168-7FF4EBEEF4EF}" srcOrd="0" destOrd="0" presId="urn:microsoft.com/office/officeart/2005/8/layout/radial5"/>
    <dgm:cxn modelId="{AB3C6E14-9D16-4134-BB56-158B8F03D92D}" type="presParOf" srcId="{A7224C8F-FCCB-4179-A031-8A228EF1C390}" destId="{F16C24A3-8056-4737-B008-4E288765B240}" srcOrd="8" destOrd="0" presId="urn:microsoft.com/office/officeart/2005/8/layout/radial5"/>
    <dgm:cxn modelId="{2582BF8F-4153-48FF-BEBE-12B876DE8B7F}" type="presParOf" srcId="{A7224C8F-FCCB-4179-A031-8A228EF1C390}" destId="{BD90E016-F328-4A5C-8350-BDEDBBA08605}" srcOrd="9" destOrd="0" presId="urn:microsoft.com/office/officeart/2005/8/layout/radial5"/>
    <dgm:cxn modelId="{C80BCA5E-42AE-4913-858F-71C0B70E70B1}" type="presParOf" srcId="{BD90E016-F328-4A5C-8350-BDEDBBA08605}" destId="{F63E78D9-2E4E-4601-8209-31148C24E0FD}" srcOrd="0" destOrd="0" presId="urn:microsoft.com/office/officeart/2005/8/layout/radial5"/>
    <dgm:cxn modelId="{4C89F270-6BAA-4F43-BFAC-A5B3AF60950B}" type="presParOf" srcId="{A7224C8F-FCCB-4179-A031-8A228EF1C390}" destId="{4F6E949A-50CF-4253-B87E-0B42B0DD778F}" srcOrd="10" destOrd="0" presId="urn:microsoft.com/office/officeart/2005/8/layout/radial5"/>
  </dgm:cxnLst>
  <dgm:bg>
    <a:noFill/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D8BAB1-ECFD-42B6-BCA8-5FE9603CC721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5BF6D4DB-089A-45E0-9A8A-09240800FA9E}">
      <dgm:prSet phldrT="[テキスト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endParaRPr kumimoji="1" lang="ja-JP" altLang="en-US" dirty="0"/>
        </a:p>
      </dgm:t>
    </dgm:pt>
    <dgm:pt modelId="{0B01F7F2-0956-4A98-A0B7-A67B95EE8DC4}" type="parTrans" cxnId="{7119B265-BF2C-4C06-ADCE-44A7F0D52AF7}">
      <dgm:prSet/>
      <dgm:spPr/>
      <dgm:t>
        <a:bodyPr/>
        <a:lstStyle/>
        <a:p>
          <a:endParaRPr kumimoji="1" lang="ja-JP" altLang="en-US"/>
        </a:p>
      </dgm:t>
    </dgm:pt>
    <dgm:pt modelId="{D2FBED3E-7BCC-41B8-BF8E-68841DBBE544}" type="sibTrans" cxnId="{7119B265-BF2C-4C06-ADCE-44A7F0D52AF7}">
      <dgm:prSet/>
      <dgm:spPr/>
      <dgm:t>
        <a:bodyPr/>
        <a:lstStyle/>
        <a:p>
          <a:endParaRPr kumimoji="1" lang="ja-JP" altLang="en-US"/>
        </a:p>
      </dgm:t>
    </dgm:pt>
    <dgm:pt modelId="{511F71EA-1006-452C-852D-0E7EF0E0B251}">
      <dgm:prSet phldrT="[テキスト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endParaRPr kumimoji="1" lang="ja-JP" altLang="en-US" dirty="0"/>
        </a:p>
      </dgm:t>
    </dgm:pt>
    <dgm:pt modelId="{BD1D3FDC-455E-4698-B804-9CE5BB794A4F}" type="parTrans" cxnId="{106855CD-764B-41F5-8A6D-A62583636387}">
      <dgm:prSet/>
      <dgm:spPr>
        <a:solidFill>
          <a:schemeClr val="tx1"/>
        </a:solidFill>
      </dgm:spPr>
      <dgm:t>
        <a:bodyPr/>
        <a:lstStyle/>
        <a:p>
          <a:endParaRPr kumimoji="1" lang="ja-JP" altLang="en-US"/>
        </a:p>
      </dgm:t>
    </dgm:pt>
    <dgm:pt modelId="{0102648E-5D17-49EF-8D65-86A803193F8C}" type="sibTrans" cxnId="{106855CD-764B-41F5-8A6D-A62583636387}">
      <dgm:prSet/>
      <dgm:spPr/>
      <dgm:t>
        <a:bodyPr/>
        <a:lstStyle/>
        <a:p>
          <a:endParaRPr kumimoji="1" lang="ja-JP" altLang="en-US"/>
        </a:p>
      </dgm:t>
    </dgm:pt>
    <dgm:pt modelId="{B46F02CE-8FE9-4A0A-B871-C4E70063445E}">
      <dgm:prSet phldrT="[テキスト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endParaRPr kumimoji="1" lang="ja-JP" altLang="en-US" dirty="0"/>
        </a:p>
      </dgm:t>
    </dgm:pt>
    <dgm:pt modelId="{5722E9C0-65AC-49D9-A17D-D695D32CFB50}" type="parTrans" cxnId="{6237598C-B3E2-4A29-BB3F-4F8C11864356}">
      <dgm:prSet/>
      <dgm:spPr>
        <a:solidFill>
          <a:schemeClr val="tx1"/>
        </a:solidFill>
      </dgm:spPr>
      <dgm:t>
        <a:bodyPr/>
        <a:lstStyle/>
        <a:p>
          <a:endParaRPr kumimoji="1" lang="ja-JP" altLang="en-US"/>
        </a:p>
      </dgm:t>
    </dgm:pt>
    <dgm:pt modelId="{97A9E285-E3AF-443B-8B1C-D6A027D486FB}" type="sibTrans" cxnId="{6237598C-B3E2-4A29-BB3F-4F8C11864356}">
      <dgm:prSet/>
      <dgm:spPr/>
      <dgm:t>
        <a:bodyPr/>
        <a:lstStyle/>
        <a:p>
          <a:endParaRPr kumimoji="1" lang="ja-JP" altLang="en-US"/>
        </a:p>
      </dgm:t>
    </dgm:pt>
    <dgm:pt modelId="{4B2429AA-B827-48A4-A578-C5BF7AA86CC1}">
      <dgm:prSet phldrT="[テキスト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endParaRPr kumimoji="1" lang="en-US" altLang="ja-JP" dirty="0"/>
        </a:p>
      </dgm:t>
    </dgm:pt>
    <dgm:pt modelId="{7736AB6D-6F23-49B5-A005-B83B5F283442}" type="parTrans" cxnId="{9567C45B-D7E5-4D17-997C-279C773A7F69}">
      <dgm:prSet/>
      <dgm:spPr>
        <a:solidFill>
          <a:schemeClr val="tx1"/>
        </a:solidFill>
      </dgm:spPr>
      <dgm:t>
        <a:bodyPr/>
        <a:lstStyle/>
        <a:p>
          <a:endParaRPr kumimoji="1" lang="ja-JP" altLang="en-US"/>
        </a:p>
      </dgm:t>
    </dgm:pt>
    <dgm:pt modelId="{F9FFC96C-79D9-41D9-B93F-12B27F5F3EA7}" type="sibTrans" cxnId="{9567C45B-D7E5-4D17-997C-279C773A7F69}">
      <dgm:prSet/>
      <dgm:spPr/>
      <dgm:t>
        <a:bodyPr/>
        <a:lstStyle/>
        <a:p>
          <a:endParaRPr kumimoji="1" lang="ja-JP" altLang="en-US"/>
        </a:p>
      </dgm:t>
    </dgm:pt>
    <dgm:pt modelId="{1C844F94-EE58-43A9-AFAA-C43D6581657A}">
      <dgm:prSet phldrT="[テキスト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endParaRPr kumimoji="1" lang="ja-JP" altLang="en-US" dirty="0"/>
        </a:p>
      </dgm:t>
    </dgm:pt>
    <dgm:pt modelId="{ACBED6AA-D441-4506-9830-1ECAF4D8B17E}" type="parTrans" cxnId="{8BDDA377-AD3C-4363-9356-EDF587102358}">
      <dgm:prSet/>
      <dgm:spPr>
        <a:solidFill>
          <a:schemeClr val="tx1"/>
        </a:solidFill>
      </dgm:spPr>
      <dgm:t>
        <a:bodyPr/>
        <a:lstStyle/>
        <a:p>
          <a:endParaRPr kumimoji="1" lang="ja-JP" altLang="en-US"/>
        </a:p>
      </dgm:t>
    </dgm:pt>
    <dgm:pt modelId="{E3DCE919-3ADA-4E07-B278-6BF96D7BA394}" type="sibTrans" cxnId="{8BDDA377-AD3C-4363-9356-EDF587102358}">
      <dgm:prSet/>
      <dgm:spPr/>
      <dgm:t>
        <a:bodyPr/>
        <a:lstStyle/>
        <a:p>
          <a:endParaRPr kumimoji="1" lang="ja-JP" altLang="en-US"/>
        </a:p>
      </dgm:t>
    </dgm:pt>
    <dgm:pt modelId="{46A75866-42CC-4B7C-A4F4-62ADAF07F12F}">
      <dgm:prSet phldrT="[テキスト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endParaRPr kumimoji="1" lang="ja-JP" altLang="en-US" dirty="0"/>
        </a:p>
      </dgm:t>
    </dgm:pt>
    <dgm:pt modelId="{E729E694-5FAB-45D9-A8C5-BFCB66FD8D4F}" type="parTrans" cxnId="{05F501AF-DF80-4ABB-876E-9237619EEB88}">
      <dgm:prSet/>
      <dgm:spPr>
        <a:solidFill>
          <a:schemeClr val="tx1"/>
        </a:solidFill>
      </dgm:spPr>
      <dgm:t>
        <a:bodyPr/>
        <a:lstStyle/>
        <a:p>
          <a:endParaRPr kumimoji="1" lang="ja-JP" altLang="en-US"/>
        </a:p>
      </dgm:t>
    </dgm:pt>
    <dgm:pt modelId="{7FE1FA55-BD7D-427C-9708-1E3777C62911}" type="sibTrans" cxnId="{05F501AF-DF80-4ABB-876E-9237619EEB88}">
      <dgm:prSet/>
      <dgm:spPr/>
      <dgm:t>
        <a:bodyPr/>
        <a:lstStyle/>
        <a:p>
          <a:endParaRPr kumimoji="1" lang="ja-JP" altLang="en-US"/>
        </a:p>
      </dgm:t>
    </dgm:pt>
    <dgm:pt modelId="{28D88513-2F77-45E2-B654-F4B293403465}">
      <dgm:prSet phldrT="[テキスト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endParaRPr kumimoji="1" lang="ja-JP" altLang="en-US" dirty="0"/>
        </a:p>
      </dgm:t>
    </dgm:pt>
    <dgm:pt modelId="{7B086F86-C290-41DE-AB97-811F313E02B1}" type="parTrans" cxnId="{64379677-3F25-43FB-91AC-4696575476F0}">
      <dgm:prSet/>
      <dgm:spPr>
        <a:solidFill>
          <a:schemeClr val="tx1"/>
        </a:solidFill>
      </dgm:spPr>
      <dgm:t>
        <a:bodyPr/>
        <a:lstStyle/>
        <a:p>
          <a:endParaRPr kumimoji="1" lang="ja-JP" altLang="en-US"/>
        </a:p>
      </dgm:t>
    </dgm:pt>
    <dgm:pt modelId="{2AFCDBF8-80F8-4A7D-B96B-F22186CB3FF1}" type="sibTrans" cxnId="{64379677-3F25-43FB-91AC-4696575476F0}">
      <dgm:prSet/>
      <dgm:spPr/>
      <dgm:t>
        <a:bodyPr/>
        <a:lstStyle/>
        <a:p>
          <a:endParaRPr kumimoji="1" lang="ja-JP" altLang="en-US"/>
        </a:p>
      </dgm:t>
    </dgm:pt>
    <dgm:pt modelId="{B8500CB1-4B5E-486F-9E60-0F9C7209F183}">
      <dgm:prSet phldrT="[テキスト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endParaRPr kumimoji="1" lang="ja-JP" altLang="en-US" dirty="0"/>
        </a:p>
      </dgm:t>
    </dgm:pt>
    <dgm:pt modelId="{AB8736EB-8AE5-4F20-9974-8536E9EF4147}" type="parTrans" cxnId="{21932750-2ECC-4A45-962B-12AA794C047D}">
      <dgm:prSet/>
      <dgm:spPr>
        <a:solidFill>
          <a:schemeClr val="tx1"/>
        </a:solidFill>
      </dgm:spPr>
      <dgm:t>
        <a:bodyPr/>
        <a:lstStyle/>
        <a:p>
          <a:endParaRPr kumimoji="1" lang="ja-JP" altLang="en-US"/>
        </a:p>
      </dgm:t>
    </dgm:pt>
    <dgm:pt modelId="{F3BDE6A5-FA01-4F61-AA9E-BEC4D6FAD94C}" type="sibTrans" cxnId="{21932750-2ECC-4A45-962B-12AA794C047D}">
      <dgm:prSet/>
      <dgm:spPr/>
      <dgm:t>
        <a:bodyPr/>
        <a:lstStyle/>
        <a:p>
          <a:endParaRPr kumimoji="1" lang="ja-JP" altLang="en-US"/>
        </a:p>
      </dgm:t>
    </dgm:pt>
    <dgm:pt modelId="{D7A53285-8236-4C47-9538-E190F1AE1568}">
      <dgm:prSet phldrT="[テキスト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endParaRPr kumimoji="1" lang="ja-JP" altLang="en-US" dirty="0"/>
        </a:p>
      </dgm:t>
    </dgm:pt>
    <dgm:pt modelId="{E2C9FCBC-1D2F-4AA0-94C0-733FBCFED4F2}" type="parTrans" cxnId="{16E612C5-4B99-42ED-9A56-B7303EF584D6}">
      <dgm:prSet/>
      <dgm:spPr>
        <a:solidFill>
          <a:schemeClr val="tx1"/>
        </a:solidFill>
      </dgm:spPr>
      <dgm:t>
        <a:bodyPr/>
        <a:lstStyle/>
        <a:p>
          <a:endParaRPr kumimoji="1" lang="ja-JP" altLang="en-US"/>
        </a:p>
      </dgm:t>
    </dgm:pt>
    <dgm:pt modelId="{FCC99ADD-F708-4B6A-A08C-460A87988D2E}" type="sibTrans" cxnId="{16E612C5-4B99-42ED-9A56-B7303EF584D6}">
      <dgm:prSet/>
      <dgm:spPr/>
      <dgm:t>
        <a:bodyPr/>
        <a:lstStyle/>
        <a:p>
          <a:endParaRPr kumimoji="1" lang="ja-JP" altLang="en-US"/>
        </a:p>
      </dgm:t>
    </dgm:pt>
    <dgm:pt modelId="{C3F6E117-AA27-4DE5-9E7D-D25F230344CB}">
      <dgm:prSet phldrT="[テキスト]"/>
      <dgm:spPr>
        <a:solidFill>
          <a:srgbClr val="FF0000"/>
        </a:solidFill>
        <a:ln>
          <a:solidFill>
            <a:schemeClr val="tx1"/>
          </a:solidFill>
        </a:ln>
      </dgm:spPr>
      <dgm:t>
        <a:bodyPr/>
        <a:lstStyle/>
        <a:p>
          <a:endParaRPr kumimoji="1" lang="ja-JP" altLang="en-US" dirty="0"/>
        </a:p>
      </dgm:t>
    </dgm:pt>
    <dgm:pt modelId="{75539846-FF93-4951-89D7-CF381ACEB61E}" type="parTrans" cxnId="{14C0D935-CA71-4A43-A386-394AD47E4CDE}">
      <dgm:prSet/>
      <dgm:spPr>
        <a:solidFill>
          <a:schemeClr val="tx1"/>
        </a:solidFill>
      </dgm:spPr>
      <dgm:t>
        <a:bodyPr/>
        <a:lstStyle/>
        <a:p>
          <a:endParaRPr kumimoji="1" lang="ja-JP" altLang="en-US"/>
        </a:p>
      </dgm:t>
    </dgm:pt>
    <dgm:pt modelId="{E5CD8D7F-F323-47C0-B6E3-103A3BB75027}" type="sibTrans" cxnId="{14C0D935-CA71-4A43-A386-394AD47E4CDE}">
      <dgm:prSet/>
      <dgm:spPr/>
      <dgm:t>
        <a:bodyPr/>
        <a:lstStyle/>
        <a:p>
          <a:endParaRPr kumimoji="1" lang="ja-JP" altLang="en-US"/>
        </a:p>
      </dgm:t>
    </dgm:pt>
    <dgm:pt modelId="{A7224C8F-FCCB-4179-A031-8A228EF1C390}" type="pres">
      <dgm:prSet presAssocID="{DBD8BAB1-ECFD-42B6-BCA8-5FE9603CC72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3EA44B8-2C1E-431C-B61E-623F34BD1CDF}" type="pres">
      <dgm:prSet presAssocID="{5BF6D4DB-089A-45E0-9A8A-09240800FA9E}" presName="centerShape" presStyleLbl="node0" presStyleIdx="0" presStyleCnt="1"/>
      <dgm:spPr/>
    </dgm:pt>
    <dgm:pt modelId="{E1B210EE-ACFE-47F4-8868-DA8FECB61C0E}" type="pres">
      <dgm:prSet presAssocID="{BD1D3FDC-455E-4698-B804-9CE5BB794A4F}" presName="parTrans" presStyleLbl="sibTrans2D1" presStyleIdx="0" presStyleCnt="9"/>
      <dgm:spPr/>
    </dgm:pt>
    <dgm:pt modelId="{299D5E55-869C-495B-8754-105729F8F214}" type="pres">
      <dgm:prSet presAssocID="{BD1D3FDC-455E-4698-B804-9CE5BB794A4F}" presName="connectorText" presStyleLbl="sibTrans2D1" presStyleIdx="0" presStyleCnt="9"/>
      <dgm:spPr/>
    </dgm:pt>
    <dgm:pt modelId="{6C1990B5-6745-4B16-905B-A9A31D713FD0}" type="pres">
      <dgm:prSet presAssocID="{511F71EA-1006-452C-852D-0E7EF0E0B251}" presName="node" presStyleLbl="node1" presStyleIdx="0" presStyleCnt="9">
        <dgm:presLayoutVars>
          <dgm:bulletEnabled val="1"/>
        </dgm:presLayoutVars>
      </dgm:prSet>
      <dgm:spPr/>
    </dgm:pt>
    <dgm:pt modelId="{62F1E53B-9B48-448D-86CE-81CED521CF91}" type="pres">
      <dgm:prSet presAssocID="{E729E694-5FAB-45D9-A8C5-BFCB66FD8D4F}" presName="parTrans" presStyleLbl="sibTrans2D1" presStyleIdx="1" presStyleCnt="9"/>
      <dgm:spPr/>
    </dgm:pt>
    <dgm:pt modelId="{8ED48BF8-B3C9-4760-B819-023D8034BC77}" type="pres">
      <dgm:prSet presAssocID="{E729E694-5FAB-45D9-A8C5-BFCB66FD8D4F}" presName="connectorText" presStyleLbl="sibTrans2D1" presStyleIdx="1" presStyleCnt="9"/>
      <dgm:spPr/>
    </dgm:pt>
    <dgm:pt modelId="{BAABF0D4-BC87-4554-8C8D-355BF7687122}" type="pres">
      <dgm:prSet presAssocID="{46A75866-42CC-4B7C-A4F4-62ADAF07F12F}" presName="node" presStyleLbl="node1" presStyleIdx="1" presStyleCnt="9">
        <dgm:presLayoutVars>
          <dgm:bulletEnabled val="1"/>
        </dgm:presLayoutVars>
      </dgm:prSet>
      <dgm:spPr/>
    </dgm:pt>
    <dgm:pt modelId="{037D5827-7657-44E7-B436-50525F0B23CD}" type="pres">
      <dgm:prSet presAssocID="{75539846-FF93-4951-89D7-CF381ACEB61E}" presName="parTrans" presStyleLbl="sibTrans2D1" presStyleIdx="2" presStyleCnt="9"/>
      <dgm:spPr/>
    </dgm:pt>
    <dgm:pt modelId="{6C0C4257-9689-4855-B69B-1B9C4E9E3ACC}" type="pres">
      <dgm:prSet presAssocID="{75539846-FF93-4951-89D7-CF381ACEB61E}" presName="connectorText" presStyleLbl="sibTrans2D1" presStyleIdx="2" presStyleCnt="9"/>
      <dgm:spPr/>
    </dgm:pt>
    <dgm:pt modelId="{25CF7F6A-1AD8-4CEF-8F13-BC36D82D2F31}" type="pres">
      <dgm:prSet presAssocID="{C3F6E117-AA27-4DE5-9E7D-D25F230344CB}" presName="node" presStyleLbl="node1" presStyleIdx="2" presStyleCnt="9">
        <dgm:presLayoutVars>
          <dgm:bulletEnabled val="1"/>
        </dgm:presLayoutVars>
      </dgm:prSet>
      <dgm:spPr/>
    </dgm:pt>
    <dgm:pt modelId="{8638EE32-7A47-4F82-98F3-2A971C559DB9}" type="pres">
      <dgm:prSet presAssocID="{E2C9FCBC-1D2F-4AA0-94C0-733FBCFED4F2}" presName="parTrans" presStyleLbl="sibTrans2D1" presStyleIdx="3" presStyleCnt="9"/>
      <dgm:spPr/>
    </dgm:pt>
    <dgm:pt modelId="{82FD6299-9263-480E-A979-3BD71B5A6785}" type="pres">
      <dgm:prSet presAssocID="{E2C9FCBC-1D2F-4AA0-94C0-733FBCFED4F2}" presName="connectorText" presStyleLbl="sibTrans2D1" presStyleIdx="3" presStyleCnt="9"/>
      <dgm:spPr/>
    </dgm:pt>
    <dgm:pt modelId="{C15D0636-F2EF-4AB5-8160-BA96419031DC}" type="pres">
      <dgm:prSet presAssocID="{D7A53285-8236-4C47-9538-E190F1AE1568}" presName="node" presStyleLbl="node1" presStyleIdx="3" presStyleCnt="9">
        <dgm:presLayoutVars>
          <dgm:bulletEnabled val="1"/>
        </dgm:presLayoutVars>
      </dgm:prSet>
      <dgm:spPr/>
    </dgm:pt>
    <dgm:pt modelId="{E09C63A3-CF76-47AD-A7DA-4DE532A5FB8C}" type="pres">
      <dgm:prSet presAssocID="{7B086F86-C290-41DE-AB97-811F313E02B1}" presName="parTrans" presStyleLbl="sibTrans2D1" presStyleIdx="4" presStyleCnt="9"/>
      <dgm:spPr/>
    </dgm:pt>
    <dgm:pt modelId="{7D9B86CB-B88A-44D2-9F77-0C3D0EF36CB4}" type="pres">
      <dgm:prSet presAssocID="{7B086F86-C290-41DE-AB97-811F313E02B1}" presName="connectorText" presStyleLbl="sibTrans2D1" presStyleIdx="4" presStyleCnt="9"/>
      <dgm:spPr/>
    </dgm:pt>
    <dgm:pt modelId="{4DD6540A-3978-49C4-8534-03FF7B6941A1}" type="pres">
      <dgm:prSet presAssocID="{28D88513-2F77-45E2-B654-F4B293403465}" presName="node" presStyleLbl="node1" presStyleIdx="4" presStyleCnt="9">
        <dgm:presLayoutVars>
          <dgm:bulletEnabled val="1"/>
        </dgm:presLayoutVars>
      </dgm:prSet>
      <dgm:spPr/>
    </dgm:pt>
    <dgm:pt modelId="{9E30E3EA-AFAC-4D00-B53C-9AAAA2326614}" type="pres">
      <dgm:prSet presAssocID="{AB8736EB-8AE5-4F20-9974-8536E9EF4147}" presName="parTrans" presStyleLbl="sibTrans2D1" presStyleIdx="5" presStyleCnt="9"/>
      <dgm:spPr/>
    </dgm:pt>
    <dgm:pt modelId="{6521176D-D9D2-495D-9C6E-2F7722617BAB}" type="pres">
      <dgm:prSet presAssocID="{AB8736EB-8AE5-4F20-9974-8536E9EF4147}" presName="connectorText" presStyleLbl="sibTrans2D1" presStyleIdx="5" presStyleCnt="9"/>
      <dgm:spPr/>
    </dgm:pt>
    <dgm:pt modelId="{4D1D862F-636F-4064-A296-44E1C47E57B6}" type="pres">
      <dgm:prSet presAssocID="{B8500CB1-4B5E-486F-9E60-0F9C7209F183}" presName="node" presStyleLbl="node1" presStyleIdx="5" presStyleCnt="9">
        <dgm:presLayoutVars>
          <dgm:bulletEnabled val="1"/>
        </dgm:presLayoutVars>
      </dgm:prSet>
      <dgm:spPr/>
    </dgm:pt>
    <dgm:pt modelId="{7C6CEF07-E3AB-4098-8908-03D8CA1C7609}" type="pres">
      <dgm:prSet presAssocID="{5722E9C0-65AC-49D9-A17D-D695D32CFB50}" presName="parTrans" presStyleLbl="sibTrans2D1" presStyleIdx="6" presStyleCnt="9"/>
      <dgm:spPr/>
    </dgm:pt>
    <dgm:pt modelId="{92A1040D-CC0B-46B7-87EC-C67AB98B53E1}" type="pres">
      <dgm:prSet presAssocID="{5722E9C0-65AC-49D9-A17D-D695D32CFB50}" presName="connectorText" presStyleLbl="sibTrans2D1" presStyleIdx="6" presStyleCnt="9"/>
      <dgm:spPr/>
    </dgm:pt>
    <dgm:pt modelId="{41322031-BFD6-4107-B58F-91F813F08120}" type="pres">
      <dgm:prSet presAssocID="{B46F02CE-8FE9-4A0A-B871-C4E70063445E}" presName="node" presStyleLbl="node1" presStyleIdx="6" presStyleCnt="9">
        <dgm:presLayoutVars>
          <dgm:bulletEnabled val="1"/>
        </dgm:presLayoutVars>
      </dgm:prSet>
      <dgm:spPr/>
    </dgm:pt>
    <dgm:pt modelId="{178FF275-9897-4EA3-89C1-CD0E8BA4B931}" type="pres">
      <dgm:prSet presAssocID="{7736AB6D-6F23-49B5-A005-B83B5F283442}" presName="parTrans" presStyleLbl="sibTrans2D1" presStyleIdx="7" presStyleCnt="9"/>
      <dgm:spPr/>
    </dgm:pt>
    <dgm:pt modelId="{99549E58-ADA8-4C50-B168-7FF4EBEEF4EF}" type="pres">
      <dgm:prSet presAssocID="{7736AB6D-6F23-49B5-A005-B83B5F283442}" presName="connectorText" presStyleLbl="sibTrans2D1" presStyleIdx="7" presStyleCnt="9"/>
      <dgm:spPr/>
    </dgm:pt>
    <dgm:pt modelId="{F16C24A3-8056-4737-B008-4E288765B240}" type="pres">
      <dgm:prSet presAssocID="{4B2429AA-B827-48A4-A578-C5BF7AA86CC1}" presName="node" presStyleLbl="node1" presStyleIdx="7" presStyleCnt="9">
        <dgm:presLayoutVars>
          <dgm:bulletEnabled val="1"/>
        </dgm:presLayoutVars>
      </dgm:prSet>
      <dgm:spPr/>
    </dgm:pt>
    <dgm:pt modelId="{BD90E016-F328-4A5C-8350-BDEDBBA08605}" type="pres">
      <dgm:prSet presAssocID="{ACBED6AA-D441-4506-9830-1ECAF4D8B17E}" presName="parTrans" presStyleLbl="sibTrans2D1" presStyleIdx="8" presStyleCnt="9"/>
      <dgm:spPr/>
    </dgm:pt>
    <dgm:pt modelId="{F63E78D9-2E4E-4601-8209-31148C24E0FD}" type="pres">
      <dgm:prSet presAssocID="{ACBED6AA-D441-4506-9830-1ECAF4D8B17E}" presName="connectorText" presStyleLbl="sibTrans2D1" presStyleIdx="8" presStyleCnt="9"/>
      <dgm:spPr/>
    </dgm:pt>
    <dgm:pt modelId="{4F6E949A-50CF-4253-B87E-0B42B0DD778F}" type="pres">
      <dgm:prSet presAssocID="{1C844F94-EE58-43A9-AFAA-C43D6581657A}" presName="node" presStyleLbl="node1" presStyleIdx="8" presStyleCnt="9">
        <dgm:presLayoutVars>
          <dgm:bulletEnabled val="1"/>
        </dgm:presLayoutVars>
      </dgm:prSet>
      <dgm:spPr/>
    </dgm:pt>
  </dgm:ptLst>
  <dgm:cxnLst>
    <dgm:cxn modelId="{19FB2607-F8B0-470F-BA4F-75A9204B1F5B}" type="presOf" srcId="{46A75866-42CC-4B7C-A4F4-62ADAF07F12F}" destId="{BAABF0D4-BC87-4554-8C8D-355BF7687122}" srcOrd="0" destOrd="0" presId="urn:microsoft.com/office/officeart/2005/8/layout/radial5"/>
    <dgm:cxn modelId="{14C0D935-CA71-4A43-A386-394AD47E4CDE}" srcId="{5BF6D4DB-089A-45E0-9A8A-09240800FA9E}" destId="{C3F6E117-AA27-4DE5-9E7D-D25F230344CB}" srcOrd="2" destOrd="0" parTransId="{75539846-FF93-4951-89D7-CF381ACEB61E}" sibTransId="{E5CD8D7F-F323-47C0-B6E3-103A3BB75027}"/>
    <dgm:cxn modelId="{8CC77236-97A0-4C0D-9FC6-58CD74F0163F}" type="presOf" srcId="{511F71EA-1006-452C-852D-0E7EF0E0B251}" destId="{6C1990B5-6745-4B16-905B-A9A31D713FD0}" srcOrd="0" destOrd="0" presId="urn:microsoft.com/office/officeart/2005/8/layout/radial5"/>
    <dgm:cxn modelId="{4ACC5938-5803-4C97-B37B-4D7E4E40F9C4}" type="presOf" srcId="{E729E694-5FAB-45D9-A8C5-BFCB66FD8D4F}" destId="{62F1E53B-9B48-448D-86CE-81CED521CF91}" srcOrd="0" destOrd="0" presId="urn:microsoft.com/office/officeart/2005/8/layout/radial5"/>
    <dgm:cxn modelId="{982A6F5B-ECB3-4B36-A244-51716C08EC3A}" type="presOf" srcId="{1C844F94-EE58-43A9-AFAA-C43D6581657A}" destId="{4F6E949A-50CF-4253-B87E-0B42B0DD778F}" srcOrd="0" destOrd="0" presId="urn:microsoft.com/office/officeart/2005/8/layout/radial5"/>
    <dgm:cxn modelId="{9567C45B-D7E5-4D17-997C-279C773A7F69}" srcId="{5BF6D4DB-089A-45E0-9A8A-09240800FA9E}" destId="{4B2429AA-B827-48A4-A578-C5BF7AA86CC1}" srcOrd="7" destOrd="0" parTransId="{7736AB6D-6F23-49B5-A005-B83B5F283442}" sibTransId="{F9FFC96C-79D9-41D9-B93F-12B27F5F3EA7}"/>
    <dgm:cxn modelId="{F061BE63-FAA5-4F3E-969C-A4F1AF68F2DB}" type="presOf" srcId="{5722E9C0-65AC-49D9-A17D-D695D32CFB50}" destId="{92A1040D-CC0B-46B7-87EC-C67AB98B53E1}" srcOrd="1" destOrd="0" presId="urn:microsoft.com/office/officeart/2005/8/layout/radial5"/>
    <dgm:cxn modelId="{87C9F663-30B2-4E4C-9894-7CF11E5D9E78}" type="presOf" srcId="{28D88513-2F77-45E2-B654-F4B293403465}" destId="{4DD6540A-3978-49C4-8534-03FF7B6941A1}" srcOrd="0" destOrd="0" presId="urn:microsoft.com/office/officeart/2005/8/layout/radial5"/>
    <dgm:cxn modelId="{7119B265-BF2C-4C06-ADCE-44A7F0D52AF7}" srcId="{DBD8BAB1-ECFD-42B6-BCA8-5FE9603CC721}" destId="{5BF6D4DB-089A-45E0-9A8A-09240800FA9E}" srcOrd="0" destOrd="0" parTransId="{0B01F7F2-0956-4A98-A0B7-A67B95EE8DC4}" sibTransId="{D2FBED3E-7BCC-41B8-BF8E-68841DBBE544}"/>
    <dgm:cxn modelId="{081CC445-B73B-4BED-939D-297C9074626C}" type="presOf" srcId="{75539846-FF93-4951-89D7-CF381ACEB61E}" destId="{6C0C4257-9689-4855-B69B-1B9C4E9E3ACC}" srcOrd="1" destOrd="0" presId="urn:microsoft.com/office/officeart/2005/8/layout/radial5"/>
    <dgm:cxn modelId="{084BC048-3383-4AD7-8743-F4D8DABA32B5}" type="presOf" srcId="{ACBED6AA-D441-4506-9830-1ECAF4D8B17E}" destId="{F63E78D9-2E4E-4601-8209-31148C24E0FD}" srcOrd="1" destOrd="0" presId="urn:microsoft.com/office/officeart/2005/8/layout/radial5"/>
    <dgm:cxn modelId="{21932750-2ECC-4A45-962B-12AA794C047D}" srcId="{5BF6D4DB-089A-45E0-9A8A-09240800FA9E}" destId="{B8500CB1-4B5E-486F-9E60-0F9C7209F183}" srcOrd="5" destOrd="0" parTransId="{AB8736EB-8AE5-4F20-9974-8536E9EF4147}" sibTransId="{F3BDE6A5-FA01-4F61-AA9E-BEC4D6FAD94C}"/>
    <dgm:cxn modelId="{B35BAF51-8EEF-4BC6-9294-DA7B7EEDF828}" type="presOf" srcId="{B8500CB1-4B5E-486F-9E60-0F9C7209F183}" destId="{4D1D862F-636F-4064-A296-44E1C47E57B6}" srcOrd="0" destOrd="0" presId="urn:microsoft.com/office/officeart/2005/8/layout/radial5"/>
    <dgm:cxn modelId="{1C78B653-9D91-44BD-ADC2-3B1FA3D9043E}" type="presOf" srcId="{E2C9FCBC-1D2F-4AA0-94C0-733FBCFED4F2}" destId="{82FD6299-9263-480E-A979-3BD71B5A6785}" srcOrd="1" destOrd="0" presId="urn:microsoft.com/office/officeart/2005/8/layout/radial5"/>
    <dgm:cxn modelId="{64379677-3F25-43FB-91AC-4696575476F0}" srcId="{5BF6D4DB-089A-45E0-9A8A-09240800FA9E}" destId="{28D88513-2F77-45E2-B654-F4B293403465}" srcOrd="4" destOrd="0" parTransId="{7B086F86-C290-41DE-AB97-811F313E02B1}" sibTransId="{2AFCDBF8-80F8-4A7D-B96B-F22186CB3FF1}"/>
    <dgm:cxn modelId="{8BDDA377-AD3C-4363-9356-EDF587102358}" srcId="{5BF6D4DB-089A-45E0-9A8A-09240800FA9E}" destId="{1C844F94-EE58-43A9-AFAA-C43D6581657A}" srcOrd="8" destOrd="0" parTransId="{ACBED6AA-D441-4506-9830-1ECAF4D8B17E}" sibTransId="{E3DCE919-3ADA-4E07-B278-6BF96D7BA394}"/>
    <dgm:cxn modelId="{301B497E-501F-4D1F-B13B-AB7AEAAFD4A7}" type="presOf" srcId="{D7A53285-8236-4C47-9538-E190F1AE1568}" destId="{C15D0636-F2EF-4AB5-8160-BA96419031DC}" srcOrd="0" destOrd="0" presId="urn:microsoft.com/office/officeart/2005/8/layout/radial5"/>
    <dgm:cxn modelId="{D7394E80-15B1-4EF2-A00C-210856FB37BB}" type="presOf" srcId="{75539846-FF93-4951-89D7-CF381ACEB61E}" destId="{037D5827-7657-44E7-B436-50525F0B23CD}" srcOrd="0" destOrd="0" presId="urn:microsoft.com/office/officeart/2005/8/layout/radial5"/>
    <dgm:cxn modelId="{675CEE8A-0500-4B9B-89B4-5D1ABEB93509}" type="presOf" srcId="{BD1D3FDC-455E-4698-B804-9CE5BB794A4F}" destId="{E1B210EE-ACFE-47F4-8868-DA8FECB61C0E}" srcOrd="0" destOrd="0" presId="urn:microsoft.com/office/officeart/2005/8/layout/radial5"/>
    <dgm:cxn modelId="{6237598C-B3E2-4A29-BB3F-4F8C11864356}" srcId="{5BF6D4DB-089A-45E0-9A8A-09240800FA9E}" destId="{B46F02CE-8FE9-4A0A-B871-C4E70063445E}" srcOrd="6" destOrd="0" parTransId="{5722E9C0-65AC-49D9-A17D-D695D32CFB50}" sibTransId="{97A9E285-E3AF-443B-8B1C-D6A027D486FB}"/>
    <dgm:cxn modelId="{FEE06191-F979-4DCA-A6F4-AAB3784C2DB3}" type="presOf" srcId="{AB8736EB-8AE5-4F20-9974-8536E9EF4147}" destId="{6521176D-D9D2-495D-9C6E-2F7722617BAB}" srcOrd="1" destOrd="0" presId="urn:microsoft.com/office/officeart/2005/8/layout/radial5"/>
    <dgm:cxn modelId="{E720BC91-629D-4D2E-9309-FB576B1D2930}" type="presOf" srcId="{AB8736EB-8AE5-4F20-9974-8536E9EF4147}" destId="{9E30E3EA-AFAC-4D00-B53C-9AAAA2326614}" srcOrd="0" destOrd="0" presId="urn:microsoft.com/office/officeart/2005/8/layout/radial5"/>
    <dgm:cxn modelId="{E91CAD96-5AA6-4E9E-9099-6812A7B22DD1}" type="presOf" srcId="{C3F6E117-AA27-4DE5-9E7D-D25F230344CB}" destId="{25CF7F6A-1AD8-4CEF-8F13-BC36D82D2F31}" srcOrd="0" destOrd="0" presId="urn:microsoft.com/office/officeart/2005/8/layout/radial5"/>
    <dgm:cxn modelId="{BF083A99-7230-45E2-B0ED-C87A71D5FE95}" type="presOf" srcId="{7B086F86-C290-41DE-AB97-811F313E02B1}" destId="{7D9B86CB-B88A-44D2-9F77-0C3D0EF36CB4}" srcOrd="1" destOrd="0" presId="urn:microsoft.com/office/officeart/2005/8/layout/radial5"/>
    <dgm:cxn modelId="{C1FD7AA1-BD1D-4F35-ABA8-B0FAFA2E0EE6}" type="presOf" srcId="{7736AB6D-6F23-49B5-A005-B83B5F283442}" destId="{99549E58-ADA8-4C50-B168-7FF4EBEEF4EF}" srcOrd="1" destOrd="0" presId="urn:microsoft.com/office/officeart/2005/8/layout/radial5"/>
    <dgm:cxn modelId="{66CE61A4-7828-47E7-A5FC-8AFBAC4BC744}" type="presOf" srcId="{E729E694-5FAB-45D9-A8C5-BFCB66FD8D4F}" destId="{8ED48BF8-B3C9-4760-B819-023D8034BC77}" srcOrd="1" destOrd="0" presId="urn:microsoft.com/office/officeart/2005/8/layout/radial5"/>
    <dgm:cxn modelId="{05F501AF-DF80-4ABB-876E-9237619EEB88}" srcId="{5BF6D4DB-089A-45E0-9A8A-09240800FA9E}" destId="{46A75866-42CC-4B7C-A4F4-62ADAF07F12F}" srcOrd="1" destOrd="0" parTransId="{E729E694-5FAB-45D9-A8C5-BFCB66FD8D4F}" sibTransId="{7FE1FA55-BD7D-427C-9708-1E3777C62911}"/>
    <dgm:cxn modelId="{0BB997B6-CABE-4B72-9D86-4BE03AE0EABB}" type="presOf" srcId="{7736AB6D-6F23-49B5-A005-B83B5F283442}" destId="{178FF275-9897-4EA3-89C1-CD0E8BA4B931}" srcOrd="0" destOrd="0" presId="urn:microsoft.com/office/officeart/2005/8/layout/radial5"/>
    <dgm:cxn modelId="{9930A7B7-0F79-485D-998B-E3344077CEC3}" type="presOf" srcId="{7B086F86-C290-41DE-AB97-811F313E02B1}" destId="{E09C63A3-CF76-47AD-A7DA-4DE532A5FB8C}" srcOrd="0" destOrd="0" presId="urn:microsoft.com/office/officeart/2005/8/layout/radial5"/>
    <dgm:cxn modelId="{16E612C5-4B99-42ED-9A56-B7303EF584D6}" srcId="{5BF6D4DB-089A-45E0-9A8A-09240800FA9E}" destId="{D7A53285-8236-4C47-9538-E190F1AE1568}" srcOrd="3" destOrd="0" parTransId="{E2C9FCBC-1D2F-4AA0-94C0-733FBCFED4F2}" sibTransId="{FCC99ADD-F708-4B6A-A08C-460A87988D2E}"/>
    <dgm:cxn modelId="{8B7F52C7-4342-478D-8AD9-A2E13EDF287E}" type="presOf" srcId="{4B2429AA-B827-48A4-A578-C5BF7AA86CC1}" destId="{F16C24A3-8056-4737-B008-4E288765B240}" srcOrd="0" destOrd="0" presId="urn:microsoft.com/office/officeart/2005/8/layout/radial5"/>
    <dgm:cxn modelId="{106855CD-764B-41F5-8A6D-A62583636387}" srcId="{5BF6D4DB-089A-45E0-9A8A-09240800FA9E}" destId="{511F71EA-1006-452C-852D-0E7EF0E0B251}" srcOrd="0" destOrd="0" parTransId="{BD1D3FDC-455E-4698-B804-9CE5BB794A4F}" sibTransId="{0102648E-5D17-49EF-8D65-86A803193F8C}"/>
    <dgm:cxn modelId="{D86802D2-E821-4568-8F94-260149CD2D36}" type="presOf" srcId="{ACBED6AA-D441-4506-9830-1ECAF4D8B17E}" destId="{BD90E016-F328-4A5C-8350-BDEDBBA08605}" srcOrd="0" destOrd="0" presId="urn:microsoft.com/office/officeart/2005/8/layout/radial5"/>
    <dgm:cxn modelId="{F02749D9-66B2-4A82-A4DE-BCE51BB33CC1}" type="presOf" srcId="{DBD8BAB1-ECFD-42B6-BCA8-5FE9603CC721}" destId="{A7224C8F-FCCB-4179-A031-8A228EF1C390}" srcOrd="0" destOrd="0" presId="urn:microsoft.com/office/officeart/2005/8/layout/radial5"/>
    <dgm:cxn modelId="{DCA9FBE0-126E-4706-BD65-80A43A3AB96E}" type="presOf" srcId="{5722E9C0-65AC-49D9-A17D-D695D32CFB50}" destId="{7C6CEF07-E3AB-4098-8908-03D8CA1C7609}" srcOrd="0" destOrd="0" presId="urn:microsoft.com/office/officeart/2005/8/layout/radial5"/>
    <dgm:cxn modelId="{BA61E7EB-3700-483C-AA7C-D3661BD29640}" type="presOf" srcId="{5BF6D4DB-089A-45E0-9A8A-09240800FA9E}" destId="{F3EA44B8-2C1E-431C-B61E-623F34BD1CDF}" srcOrd="0" destOrd="0" presId="urn:microsoft.com/office/officeart/2005/8/layout/radial5"/>
    <dgm:cxn modelId="{651BD2F7-71BA-4066-9375-A49B4F256A9C}" type="presOf" srcId="{BD1D3FDC-455E-4698-B804-9CE5BB794A4F}" destId="{299D5E55-869C-495B-8754-105729F8F214}" srcOrd="1" destOrd="0" presId="urn:microsoft.com/office/officeart/2005/8/layout/radial5"/>
    <dgm:cxn modelId="{8D8331F9-C182-4596-840D-8113EE75DC72}" type="presOf" srcId="{B46F02CE-8FE9-4A0A-B871-C4E70063445E}" destId="{41322031-BFD6-4107-B58F-91F813F08120}" srcOrd="0" destOrd="0" presId="urn:microsoft.com/office/officeart/2005/8/layout/radial5"/>
    <dgm:cxn modelId="{6612D7FE-F401-48FA-A81E-CD4244486D22}" type="presOf" srcId="{E2C9FCBC-1D2F-4AA0-94C0-733FBCFED4F2}" destId="{8638EE32-7A47-4F82-98F3-2A971C559DB9}" srcOrd="0" destOrd="0" presId="urn:microsoft.com/office/officeart/2005/8/layout/radial5"/>
    <dgm:cxn modelId="{83B55826-C994-473E-A2E4-F982B0834BD7}" type="presParOf" srcId="{A7224C8F-FCCB-4179-A031-8A228EF1C390}" destId="{F3EA44B8-2C1E-431C-B61E-623F34BD1CDF}" srcOrd="0" destOrd="0" presId="urn:microsoft.com/office/officeart/2005/8/layout/radial5"/>
    <dgm:cxn modelId="{F6FEBD8A-140D-4151-8103-E9E05AB84C05}" type="presParOf" srcId="{A7224C8F-FCCB-4179-A031-8A228EF1C390}" destId="{E1B210EE-ACFE-47F4-8868-DA8FECB61C0E}" srcOrd="1" destOrd="0" presId="urn:microsoft.com/office/officeart/2005/8/layout/radial5"/>
    <dgm:cxn modelId="{EB7CDD64-20DF-4E29-A0A9-B3D30C029B1B}" type="presParOf" srcId="{E1B210EE-ACFE-47F4-8868-DA8FECB61C0E}" destId="{299D5E55-869C-495B-8754-105729F8F214}" srcOrd="0" destOrd="0" presId="urn:microsoft.com/office/officeart/2005/8/layout/radial5"/>
    <dgm:cxn modelId="{E6DF1669-5939-4987-81E0-EB6CE0505CB3}" type="presParOf" srcId="{A7224C8F-FCCB-4179-A031-8A228EF1C390}" destId="{6C1990B5-6745-4B16-905B-A9A31D713FD0}" srcOrd="2" destOrd="0" presId="urn:microsoft.com/office/officeart/2005/8/layout/radial5"/>
    <dgm:cxn modelId="{C7D9C2C6-97A7-4B02-9AB4-E55E5F9714DD}" type="presParOf" srcId="{A7224C8F-FCCB-4179-A031-8A228EF1C390}" destId="{62F1E53B-9B48-448D-86CE-81CED521CF91}" srcOrd="3" destOrd="0" presId="urn:microsoft.com/office/officeart/2005/8/layout/radial5"/>
    <dgm:cxn modelId="{12C12ECC-CE7E-4949-A24D-B85CADDFBA53}" type="presParOf" srcId="{62F1E53B-9B48-448D-86CE-81CED521CF91}" destId="{8ED48BF8-B3C9-4760-B819-023D8034BC77}" srcOrd="0" destOrd="0" presId="urn:microsoft.com/office/officeart/2005/8/layout/radial5"/>
    <dgm:cxn modelId="{9A05AE36-D5AB-4CBA-80DA-7FC0BAEBA9CC}" type="presParOf" srcId="{A7224C8F-FCCB-4179-A031-8A228EF1C390}" destId="{BAABF0D4-BC87-4554-8C8D-355BF7687122}" srcOrd="4" destOrd="0" presId="urn:microsoft.com/office/officeart/2005/8/layout/radial5"/>
    <dgm:cxn modelId="{7A620043-6D95-43DB-BD8D-D4EF7501E251}" type="presParOf" srcId="{A7224C8F-FCCB-4179-A031-8A228EF1C390}" destId="{037D5827-7657-44E7-B436-50525F0B23CD}" srcOrd="5" destOrd="0" presId="urn:microsoft.com/office/officeart/2005/8/layout/radial5"/>
    <dgm:cxn modelId="{B41ACDC6-19E4-4B79-BF85-DF3F8C8D1EC1}" type="presParOf" srcId="{037D5827-7657-44E7-B436-50525F0B23CD}" destId="{6C0C4257-9689-4855-B69B-1B9C4E9E3ACC}" srcOrd="0" destOrd="0" presId="urn:microsoft.com/office/officeart/2005/8/layout/radial5"/>
    <dgm:cxn modelId="{2E50D52C-D9DE-47FC-B713-9A5F459488BD}" type="presParOf" srcId="{A7224C8F-FCCB-4179-A031-8A228EF1C390}" destId="{25CF7F6A-1AD8-4CEF-8F13-BC36D82D2F31}" srcOrd="6" destOrd="0" presId="urn:microsoft.com/office/officeart/2005/8/layout/radial5"/>
    <dgm:cxn modelId="{1E2C528B-9F3F-4167-B9F9-0BA271D3ACAE}" type="presParOf" srcId="{A7224C8F-FCCB-4179-A031-8A228EF1C390}" destId="{8638EE32-7A47-4F82-98F3-2A971C559DB9}" srcOrd="7" destOrd="0" presId="urn:microsoft.com/office/officeart/2005/8/layout/radial5"/>
    <dgm:cxn modelId="{FD7FCB83-0CE0-4A92-AE53-5B8E6234C2F3}" type="presParOf" srcId="{8638EE32-7A47-4F82-98F3-2A971C559DB9}" destId="{82FD6299-9263-480E-A979-3BD71B5A6785}" srcOrd="0" destOrd="0" presId="urn:microsoft.com/office/officeart/2005/8/layout/radial5"/>
    <dgm:cxn modelId="{D2B19047-3F29-4F7F-8F78-AB6E10367AF0}" type="presParOf" srcId="{A7224C8F-FCCB-4179-A031-8A228EF1C390}" destId="{C15D0636-F2EF-4AB5-8160-BA96419031DC}" srcOrd="8" destOrd="0" presId="urn:microsoft.com/office/officeart/2005/8/layout/radial5"/>
    <dgm:cxn modelId="{8C170571-A660-47A2-8596-4E96E3A1A14A}" type="presParOf" srcId="{A7224C8F-FCCB-4179-A031-8A228EF1C390}" destId="{E09C63A3-CF76-47AD-A7DA-4DE532A5FB8C}" srcOrd="9" destOrd="0" presId="urn:microsoft.com/office/officeart/2005/8/layout/radial5"/>
    <dgm:cxn modelId="{5019B818-902E-4B80-942A-A3461C36112E}" type="presParOf" srcId="{E09C63A3-CF76-47AD-A7DA-4DE532A5FB8C}" destId="{7D9B86CB-B88A-44D2-9F77-0C3D0EF36CB4}" srcOrd="0" destOrd="0" presId="urn:microsoft.com/office/officeart/2005/8/layout/radial5"/>
    <dgm:cxn modelId="{D04852EA-1D40-4E6E-8627-650840496C60}" type="presParOf" srcId="{A7224C8F-FCCB-4179-A031-8A228EF1C390}" destId="{4DD6540A-3978-49C4-8534-03FF7B6941A1}" srcOrd="10" destOrd="0" presId="urn:microsoft.com/office/officeart/2005/8/layout/radial5"/>
    <dgm:cxn modelId="{1E5ABEA6-4C3B-4DB8-8C71-0C7B634C332F}" type="presParOf" srcId="{A7224C8F-FCCB-4179-A031-8A228EF1C390}" destId="{9E30E3EA-AFAC-4D00-B53C-9AAAA2326614}" srcOrd="11" destOrd="0" presId="urn:microsoft.com/office/officeart/2005/8/layout/radial5"/>
    <dgm:cxn modelId="{9AC41A06-DC52-4425-8A1B-CBA765064BCE}" type="presParOf" srcId="{9E30E3EA-AFAC-4D00-B53C-9AAAA2326614}" destId="{6521176D-D9D2-495D-9C6E-2F7722617BAB}" srcOrd="0" destOrd="0" presId="urn:microsoft.com/office/officeart/2005/8/layout/radial5"/>
    <dgm:cxn modelId="{425F7E31-B491-475E-96B9-9951D9327EBC}" type="presParOf" srcId="{A7224C8F-FCCB-4179-A031-8A228EF1C390}" destId="{4D1D862F-636F-4064-A296-44E1C47E57B6}" srcOrd="12" destOrd="0" presId="urn:microsoft.com/office/officeart/2005/8/layout/radial5"/>
    <dgm:cxn modelId="{8B6AB751-4D99-42F6-935E-0B0F0FA227B1}" type="presParOf" srcId="{A7224C8F-FCCB-4179-A031-8A228EF1C390}" destId="{7C6CEF07-E3AB-4098-8908-03D8CA1C7609}" srcOrd="13" destOrd="0" presId="urn:microsoft.com/office/officeart/2005/8/layout/radial5"/>
    <dgm:cxn modelId="{9388AF4B-E8C5-4D58-836D-B08FD450C106}" type="presParOf" srcId="{7C6CEF07-E3AB-4098-8908-03D8CA1C7609}" destId="{92A1040D-CC0B-46B7-87EC-C67AB98B53E1}" srcOrd="0" destOrd="0" presId="urn:microsoft.com/office/officeart/2005/8/layout/radial5"/>
    <dgm:cxn modelId="{EEE7A73E-F8B7-4809-8CB4-615DAFEB2750}" type="presParOf" srcId="{A7224C8F-FCCB-4179-A031-8A228EF1C390}" destId="{41322031-BFD6-4107-B58F-91F813F08120}" srcOrd="14" destOrd="0" presId="urn:microsoft.com/office/officeart/2005/8/layout/radial5"/>
    <dgm:cxn modelId="{7AF80C92-CCD4-4EE1-AFED-22A61641328F}" type="presParOf" srcId="{A7224C8F-FCCB-4179-A031-8A228EF1C390}" destId="{178FF275-9897-4EA3-89C1-CD0E8BA4B931}" srcOrd="15" destOrd="0" presId="urn:microsoft.com/office/officeart/2005/8/layout/radial5"/>
    <dgm:cxn modelId="{5AA37466-4A19-47D8-9E46-185327491AAA}" type="presParOf" srcId="{178FF275-9897-4EA3-89C1-CD0E8BA4B931}" destId="{99549E58-ADA8-4C50-B168-7FF4EBEEF4EF}" srcOrd="0" destOrd="0" presId="urn:microsoft.com/office/officeart/2005/8/layout/radial5"/>
    <dgm:cxn modelId="{AB3C6E14-9D16-4134-BB56-158B8F03D92D}" type="presParOf" srcId="{A7224C8F-FCCB-4179-A031-8A228EF1C390}" destId="{F16C24A3-8056-4737-B008-4E288765B240}" srcOrd="16" destOrd="0" presId="urn:microsoft.com/office/officeart/2005/8/layout/radial5"/>
    <dgm:cxn modelId="{2582BF8F-4153-48FF-BEBE-12B876DE8B7F}" type="presParOf" srcId="{A7224C8F-FCCB-4179-A031-8A228EF1C390}" destId="{BD90E016-F328-4A5C-8350-BDEDBBA08605}" srcOrd="17" destOrd="0" presId="urn:microsoft.com/office/officeart/2005/8/layout/radial5"/>
    <dgm:cxn modelId="{C80BCA5E-42AE-4913-858F-71C0B70E70B1}" type="presParOf" srcId="{BD90E016-F328-4A5C-8350-BDEDBBA08605}" destId="{F63E78D9-2E4E-4601-8209-31148C24E0FD}" srcOrd="0" destOrd="0" presId="urn:microsoft.com/office/officeart/2005/8/layout/radial5"/>
    <dgm:cxn modelId="{4C89F270-6BAA-4F43-BFAC-A5B3AF60950B}" type="presParOf" srcId="{A7224C8F-FCCB-4179-A031-8A228EF1C390}" destId="{4F6E949A-50CF-4253-B87E-0B42B0DD778F}" srcOrd="18" destOrd="0" presId="urn:microsoft.com/office/officeart/2005/8/layout/radial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D8BAB1-ECFD-42B6-BCA8-5FE9603CC721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5BF6D4DB-089A-45E0-9A8A-09240800FA9E}">
      <dgm:prSet phldrT="[テキスト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endParaRPr kumimoji="1" lang="ja-JP" altLang="en-US" dirty="0"/>
        </a:p>
      </dgm:t>
    </dgm:pt>
    <dgm:pt modelId="{0B01F7F2-0956-4A98-A0B7-A67B95EE8DC4}" type="parTrans" cxnId="{7119B265-BF2C-4C06-ADCE-44A7F0D52AF7}">
      <dgm:prSet/>
      <dgm:spPr/>
      <dgm:t>
        <a:bodyPr/>
        <a:lstStyle/>
        <a:p>
          <a:endParaRPr kumimoji="1" lang="ja-JP" altLang="en-US"/>
        </a:p>
      </dgm:t>
    </dgm:pt>
    <dgm:pt modelId="{D2FBED3E-7BCC-41B8-BF8E-68841DBBE544}" type="sibTrans" cxnId="{7119B265-BF2C-4C06-ADCE-44A7F0D52AF7}">
      <dgm:prSet/>
      <dgm:spPr/>
      <dgm:t>
        <a:bodyPr/>
        <a:lstStyle/>
        <a:p>
          <a:endParaRPr kumimoji="1" lang="ja-JP" altLang="en-US"/>
        </a:p>
      </dgm:t>
    </dgm:pt>
    <dgm:pt modelId="{511F71EA-1006-452C-852D-0E7EF0E0B251}">
      <dgm:prSet phldrT="[テキスト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endParaRPr kumimoji="1" lang="ja-JP" altLang="en-US" dirty="0"/>
        </a:p>
      </dgm:t>
    </dgm:pt>
    <dgm:pt modelId="{BD1D3FDC-455E-4698-B804-9CE5BB794A4F}" type="parTrans" cxnId="{106855CD-764B-41F5-8A6D-A62583636387}">
      <dgm:prSet/>
      <dgm:spPr>
        <a:solidFill>
          <a:schemeClr val="tx1"/>
        </a:solidFill>
      </dgm:spPr>
      <dgm:t>
        <a:bodyPr/>
        <a:lstStyle/>
        <a:p>
          <a:endParaRPr kumimoji="1" lang="ja-JP" altLang="en-US"/>
        </a:p>
      </dgm:t>
    </dgm:pt>
    <dgm:pt modelId="{0102648E-5D17-49EF-8D65-86A803193F8C}" type="sibTrans" cxnId="{106855CD-764B-41F5-8A6D-A62583636387}">
      <dgm:prSet/>
      <dgm:spPr/>
      <dgm:t>
        <a:bodyPr/>
        <a:lstStyle/>
        <a:p>
          <a:endParaRPr kumimoji="1" lang="ja-JP" altLang="en-US"/>
        </a:p>
      </dgm:t>
    </dgm:pt>
    <dgm:pt modelId="{4B2429AA-B827-48A4-A578-C5BF7AA86CC1}">
      <dgm:prSet phldrT="[テキスト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endParaRPr kumimoji="1" lang="en-US" altLang="ja-JP" dirty="0"/>
        </a:p>
      </dgm:t>
    </dgm:pt>
    <dgm:pt modelId="{7736AB6D-6F23-49B5-A005-B83B5F283442}" type="parTrans" cxnId="{9567C45B-D7E5-4D17-997C-279C773A7F69}">
      <dgm:prSet/>
      <dgm:spPr>
        <a:solidFill>
          <a:schemeClr val="tx1"/>
        </a:solidFill>
      </dgm:spPr>
      <dgm:t>
        <a:bodyPr/>
        <a:lstStyle/>
        <a:p>
          <a:endParaRPr kumimoji="1" lang="ja-JP" altLang="en-US"/>
        </a:p>
      </dgm:t>
    </dgm:pt>
    <dgm:pt modelId="{F9FFC96C-79D9-41D9-B93F-12B27F5F3EA7}" type="sibTrans" cxnId="{9567C45B-D7E5-4D17-997C-279C773A7F69}">
      <dgm:prSet/>
      <dgm:spPr/>
      <dgm:t>
        <a:bodyPr/>
        <a:lstStyle/>
        <a:p>
          <a:endParaRPr kumimoji="1" lang="ja-JP" altLang="en-US"/>
        </a:p>
      </dgm:t>
    </dgm:pt>
    <dgm:pt modelId="{1C844F94-EE58-43A9-AFAA-C43D6581657A}">
      <dgm:prSet phldrT="[テキスト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endParaRPr kumimoji="1" lang="ja-JP" altLang="en-US" dirty="0"/>
        </a:p>
      </dgm:t>
    </dgm:pt>
    <dgm:pt modelId="{ACBED6AA-D441-4506-9830-1ECAF4D8B17E}" type="parTrans" cxnId="{8BDDA377-AD3C-4363-9356-EDF587102358}">
      <dgm:prSet/>
      <dgm:spPr>
        <a:solidFill>
          <a:schemeClr val="tx1"/>
        </a:solidFill>
      </dgm:spPr>
      <dgm:t>
        <a:bodyPr/>
        <a:lstStyle/>
        <a:p>
          <a:endParaRPr kumimoji="1" lang="ja-JP" altLang="en-US"/>
        </a:p>
      </dgm:t>
    </dgm:pt>
    <dgm:pt modelId="{E3DCE919-3ADA-4E07-B278-6BF96D7BA394}" type="sibTrans" cxnId="{8BDDA377-AD3C-4363-9356-EDF587102358}">
      <dgm:prSet/>
      <dgm:spPr/>
      <dgm:t>
        <a:bodyPr/>
        <a:lstStyle/>
        <a:p>
          <a:endParaRPr kumimoji="1" lang="ja-JP" altLang="en-US"/>
        </a:p>
      </dgm:t>
    </dgm:pt>
    <dgm:pt modelId="{46A75866-42CC-4B7C-A4F4-62ADAF07F12F}">
      <dgm:prSet phldrT="[テキスト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endParaRPr kumimoji="1" lang="ja-JP" altLang="en-US" dirty="0"/>
        </a:p>
      </dgm:t>
    </dgm:pt>
    <dgm:pt modelId="{E729E694-5FAB-45D9-A8C5-BFCB66FD8D4F}" type="parTrans" cxnId="{05F501AF-DF80-4ABB-876E-9237619EEB88}">
      <dgm:prSet/>
      <dgm:spPr>
        <a:solidFill>
          <a:schemeClr val="tx1"/>
        </a:solidFill>
      </dgm:spPr>
      <dgm:t>
        <a:bodyPr/>
        <a:lstStyle/>
        <a:p>
          <a:endParaRPr kumimoji="1" lang="ja-JP" altLang="en-US"/>
        </a:p>
      </dgm:t>
    </dgm:pt>
    <dgm:pt modelId="{7FE1FA55-BD7D-427C-9708-1E3777C62911}" type="sibTrans" cxnId="{05F501AF-DF80-4ABB-876E-9237619EEB88}">
      <dgm:prSet/>
      <dgm:spPr/>
      <dgm:t>
        <a:bodyPr/>
        <a:lstStyle/>
        <a:p>
          <a:endParaRPr kumimoji="1" lang="ja-JP" altLang="en-US"/>
        </a:p>
      </dgm:t>
    </dgm:pt>
    <dgm:pt modelId="{28D88513-2F77-45E2-B654-F4B293403465}">
      <dgm:prSet phldrT="[テキスト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endParaRPr kumimoji="1" lang="ja-JP" altLang="en-US" dirty="0"/>
        </a:p>
      </dgm:t>
    </dgm:pt>
    <dgm:pt modelId="{7B086F86-C290-41DE-AB97-811F313E02B1}" type="parTrans" cxnId="{64379677-3F25-43FB-91AC-4696575476F0}">
      <dgm:prSet/>
      <dgm:spPr>
        <a:solidFill>
          <a:schemeClr val="tx1"/>
        </a:solidFill>
      </dgm:spPr>
      <dgm:t>
        <a:bodyPr/>
        <a:lstStyle/>
        <a:p>
          <a:endParaRPr kumimoji="1" lang="ja-JP" altLang="en-US"/>
        </a:p>
      </dgm:t>
    </dgm:pt>
    <dgm:pt modelId="{2AFCDBF8-80F8-4A7D-B96B-F22186CB3FF1}" type="sibTrans" cxnId="{64379677-3F25-43FB-91AC-4696575476F0}">
      <dgm:prSet/>
      <dgm:spPr/>
      <dgm:t>
        <a:bodyPr/>
        <a:lstStyle/>
        <a:p>
          <a:endParaRPr kumimoji="1" lang="ja-JP" altLang="en-US"/>
        </a:p>
      </dgm:t>
    </dgm:pt>
    <dgm:pt modelId="{1C23357B-44BA-45F8-B268-D8299ACC98AE}">
      <dgm:prSet phldrT="[テキスト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endParaRPr kumimoji="1" lang="ja-JP" altLang="en-US" dirty="0"/>
        </a:p>
      </dgm:t>
    </dgm:pt>
    <dgm:pt modelId="{80C0596F-4046-4A46-8BC6-18BEC7216DA2}" type="parTrans" cxnId="{457C4EE3-9FF3-4FE5-9680-28FF4F6569BD}">
      <dgm:prSet/>
      <dgm:spPr>
        <a:solidFill>
          <a:schemeClr val="tx1"/>
        </a:solidFill>
      </dgm:spPr>
      <dgm:t>
        <a:bodyPr/>
        <a:lstStyle/>
        <a:p>
          <a:endParaRPr kumimoji="1" lang="ja-JP" altLang="en-US"/>
        </a:p>
      </dgm:t>
    </dgm:pt>
    <dgm:pt modelId="{25FB27B4-434E-4D67-8F5B-3D43D097531C}" type="sibTrans" cxnId="{457C4EE3-9FF3-4FE5-9680-28FF4F6569BD}">
      <dgm:prSet/>
      <dgm:spPr/>
      <dgm:t>
        <a:bodyPr/>
        <a:lstStyle/>
        <a:p>
          <a:endParaRPr kumimoji="1" lang="ja-JP" altLang="en-US"/>
        </a:p>
      </dgm:t>
    </dgm:pt>
    <dgm:pt modelId="{8EC66E13-5E83-4F7C-9D39-988482FC91E4}">
      <dgm:prSet phldrT="[テキスト]"/>
      <dgm:spPr>
        <a:solidFill>
          <a:srgbClr val="FF0000"/>
        </a:solidFill>
        <a:ln>
          <a:solidFill>
            <a:schemeClr val="tx1"/>
          </a:solidFill>
        </a:ln>
      </dgm:spPr>
      <dgm:t>
        <a:bodyPr/>
        <a:lstStyle/>
        <a:p>
          <a:endParaRPr kumimoji="1" lang="ja-JP" altLang="en-US" dirty="0"/>
        </a:p>
      </dgm:t>
    </dgm:pt>
    <dgm:pt modelId="{A956122E-76DC-41F5-9A52-593ED6D7DBD5}" type="parTrans" cxnId="{6E4E7417-5533-4BB9-B3EF-3367BAF3A244}">
      <dgm:prSet/>
      <dgm:spPr>
        <a:solidFill>
          <a:schemeClr val="tx1"/>
        </a:solidFill>
      </dgm:spPr>
      <dgm:t>
        <a:bodyPr/>
        <a:lstStyle/>
        <a:p>
          <a:endParaRPr kumimoji="1" lang="ja-JP" altLang="en-US"/>
        </a:p>
      </dgm:t>
    </dgm:pt>
    <dgm:pt modelId="{BFC34E0B-C6C6-4842-972F-DA3DF7E7736A}" type="sibTrans" cxnId="{6E4E7417-5533-4BB9-B3EF-3367BAF3A244}">
      <dgm:prSet/>
      <dgm:spPr/>
      <dgm:t>
        <a:bodyPr/>
        <a:lstStyle/>
        <a:p>
          <a:endParaRPr kumimoji="1" lang="ja-JP" altLang="en-US"/>
        </a:p>
      </dgm:t>
    </dgm:pt>
    <dgm:pt modelId="{A7224C8F-FCCB-4179-A031-8A228EF1C390}" type="pres">
      <dgm:prSet presAssocID="{DBD8BAB1-ECFD-42B6-BCA8-5FE9603CC72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3EA44B8-2C1E-431C-B61E-623F34BD1CDF}" type="pres">
      <dgm:prSet presAssocID="{5BF6D4DB-089A-45E0-9A8A-09240800FA9E}" presName="centerShape" presStyleLbl="node0" presStyleIdx="0" presStyleCnt="1"/>
      <dgm:spPr/>
    </dgm:pt>
    <dgm:pt modelId="{E1B210EE-ACFE-47F4-8868-DA8FECB61C0E}" type="pres">
      <dgm:prSet presAssocID="{BD1D3FDC-455E-4698-B804-9CE5BB794A4F}" presName="parTrans" presStyleLbl="sibTrans2D1" presStyleIdx="0" presStyleCnt="7"/>
      <dgm:spPr/>
    </dgm:pt>
    <dgm:pt modelId="{299D5E55-869C-495B-8754-105729F8F214}" type="pres">
      <dgm:prSet presAssocID="{BD1D3FDC-455E-4698-B804-9CE5BB794A4F}" presName="connectorText" presStyleLbl="sibTrans2D1" presStyleIdx="0" presStyleCnt="7"/>
      <dgm:spPr/>
    </dgm:pt>
    <dgm:pt modelId="{6C1990B5-6745-4B16-905B-A9A31D713FD0}" type="pres">
      <dgm:prSet presAssocID="{511F71EA-1006-452C-852D-0E7EF0E0B251}" presName="node" presStyleLbl="node1" presStyleIdx="0" presStyleCnt="7">
        <dgm:presLayoutVars>
          <dgm:bulletEnabled val="1"/>
        </dgm:presLayoutVars>
      </dgm:prSet>
      <dgm:spPr/>
    </dgm:pt>
    <dgm:pt modelId="{3ADCD320-87F9-4320-A22C-21DF5514D79D}" type="pres">
      <dgm:prSet presAssocID="{A956122E-76DC-41F5-9A52-593ED6D7DBD5}" presName="parTrans" presStyleLbl="sibTrans2D1" presStyleIdx="1" presStyleCnt="7"/>
      <dgm:spPr/>
    </dgm:pt>
    <dgm:pt modelId="{F0C7B605-7444-4A5F-B77A-1A512ECD1CB4}" type="pres">
      <dgm:prSet presAssocID="{A956122E-76DC-41F5-9A52-593ED6D7DBD5}" presName="connectorText" presStyleLbl="sibTrans2D1" presStyleIdx="1" presStyleCnt="7"/>
      <dgm:spPr/>
    </dgm:pt>
    <dgm:pt modelId="{0F56FB8E-8948-42B8-B1DB-BE9797FD8569}" type="pres">
      <dgm:prSet presAssocID="{8EC66E13-5E83-4F7C-9D39-988482FC91E4}" presName="node" presStyleLbl="node1" presStyleIdx="1" presStyleCnt="7">
        <dgm:presLayoutVars>
          <dgm:bulletEnabled val="1"/>
        </dgm:presLayoutVars>
      </dgm:prSet>
      <dgm:spPr/>
    </dgm:pt>
    <dgm:pt modelId="{62F1E53B-9B48-448D-86CE-81CED521CF91}" type="pres">
      <dgm:prSet presAssocID="{E729E694-5FAB-45D9-A8C5-BFCB66FD8D4F}" presName="parTrans" presStyleLbl="sibTrans2D1" presStyleIdx="2" presStyleCnt="7"/>
      <dgm:spPr/>
    </dgm:pt>
    <dgm:pt modelId="{8ED48BF8-B3C9-4760-B819-023D8034BC77}" type="pres">
      <dgm:prSet presAssocID="{E729E694-5FAB-45D9-A8C5-BFCB66FD8D4F}" presName="connectorText" presStyleLbl="sibTrans2D1" presStyleIdx="2" presStyleCnt="7"/>
      <dgm:spPr/>
    </dgm:pt>
    <dgm:pt modelId="{BAABF0D4-BC87-4554-8C8D-355BF7687122}" type="pres">
      <dgm:prSet presAssocID="{46A75866-42CC-4B7C-A4F4-62ADAF07F12F}" presName="node" presStyleLbl="node1" presStyleIdx="2" presStyleCnt="7">
        <dgm:presLayoutVars>
          <dgm:bulletEnabled val="1"/>
        </dgm:presLayoutVars>
      </dgm:prSet>
      <dgm:spPr/>
    </dgm:pt>
    <dgm:pt modelId="{E09C63A3-CF76-47AD-A7DA-4DE532A5FB8C}" type="pres">
      <dgm:prSet presAssocID="{7B086F86-C290-41DE-AB97-811F313E02B1}" presName="parTrans" presStyleLbl="sibTrans2D1" presStyleIdx="3" presStyleCnt="7"/>
      <dgm:spPr/>
    </dgm:pt>
    <dgm:pt modelId="{7D9B86CB-B88A-44D2-9F77-0C3D0EF36CB4}" type="pres">
      <dgm:prSet presAssocID="{7B086F86-C290-41DE-AB97-811F313E02B1}" presName="connectorText" presStyleLbl="sibTrans2D1" presStyleIdx="3" presStyleCnt="7"/>
      <dgm:spPr/>
    </dgm:pt>
    <dgm:pt modelId="{4DD6540A-3978-49C4-8534-03FF7B6941A1}" type="pres">
      <dgm:prSet presAssocID="{28D88513-2F77-45E2-B654-F4B293403465}" presName="node" presStyleLbl="node1" presStyleIdx="3" presStyleCnt="7">
        <dgm:presLayoutVars>
          <dgm:bulletEnabled val="1"/>
        </dgm:presLayoutVars>
      </dgm:prSet>
      <dgm:spPr/>
    </dgm:pt>
    <dgm:pt modelId="{272368CD-860A-4055-B5F1-D7F304A7BBD9}" type="pres">
      <dgm:prSet presAssocID="{80C0596F-4046-4A46-8BC6-18BEC7216DA2}" presName="parTrans" presStyleLbl="sibTrans2D1" presStyleIdx="4" presStyleCnt="7"/>
      <dgm:spPr/>
    </dgm:pt>
    <dgm:pt modelId="{10CE0298-DB6E-48AF-9D31-192215F1F2A8}" type="pres">
      <dgm:prSet presAssocID="{80C0596F-4046-4A46-8BC6-18BEC7216DA2}" presName="connectorText" presStyleLbl="sibTrans2D1" presStyleIdx="4" presStyleCnt="7"/>
      <dgm:spPr/>
    </dgm:pt>
    <dgm:pt modelId="{23C8D6E5-D456-4CCC-92F9-A46FBAE574F7}" type="pres">
      <dgm:prSet presAssocID="{1C23357B-44BA-45F8-B268-D8299ACC98AE}" presName="node" presStyleLbl="node1" presStyleIdx="4" presStyleCnt="7">
        <dgm:presLayoutVars>
          <dgm:bulletEnabled val="1"/>
        </dgm:presLayoutVars>
      </dgm:prSet>
      <dgm:spPr/>
    </dgm:pt>
    <dgm:pt modelId="{178FF275-9897-4EA3-89C1-CD0E8BA4B931}" type="pres">
      <dgm:prSet presAssocID="{7736AB6D-6F23-49B5-A005-B83B5F283442}" presName="parTrans" presStyleLbl="sibTrans2D1" presStyleIdx="5" presStyleCnt="7"/>
      <dgm:spPr/>
    </dgm:pt>
    <dgm:pt modelId="{99549E58-ADA8-4C50-B168-7FF4EBEEF4EF}" type="pres">
      <dgm:prSet presAssocID="{7736AB6D-6F23-49B5-A005-B83B5F283442}" presName="connectorText" presStyleLbl="sibTrans2D1" presStyleIdx="5" presStyleCnt="7"/>
      <dgm:spPr/>
    </dgm:pt>
    <dgm:pt modelId="{F16C24A3-8056-4737-B008-4E288765B240}" type="pres">
      <dgm:prSet presAssocID="{4B2429AA-B827-48A4-A578-C5BF7AA86CC1}" presName="node" presStyleLbl="node1" presStyleIdx="5" presStyleCnt="7">
        <dgm:presLayoutVars>
          <dgm:bulletEnabled val="1"/>
        </dgm:presLayoutVars>
      </dgm:prSet>
      <dgm:spPr/>
    </dgm:pt>
    <dgm:pt modelId="{BD90E016-F328-4A5C-8350-BDEDBBA08605}" type="pres">
      <dgm:prSet presAssocID="{ACBED6AA-D441-4506-9830-1ECAF4D8B17E}" presName="parTrans" presStyleLbl="sibTrans2D1" presStyleIdx="6" presStyleCnt="7"/>
      <dgm:spPr/>
    </dgm:pt>
    <dgm:pt modelId="{F63E78D9-2E4E-4601-8209-31148C24E0FD}" type="pres">
      <dgm:prSet presAssocID="{ACBED6AA-D441-4506-9830-1ECAF4D8B17E}" presName="connectorText" presStyleLbl="sibTrans2D1" presStyleIdx="6" presStyleCnt="7"/>
      <dgm:spPr/>
    </dgm:pt>
    <dgm:pt modelId="{4F6E949A-50CF-4253-B87E-0B42B0DD778F}" type="pres">
      <dgm:prSet presAssocID="{1C844F94-EE58-43A9-AFAA-C43D6581657A}" presName="node" presStyleLbl="node1" presStyleIdx="6" presStyleCnt="7">
        <dgm:presLayoutVars>
          <dgm:bulletEnabled val="1"/>
        </dgm:presLayoutVars>
      </dgm:prSet>
      <dgm:spPr/>
    </dgm:pt>
  </dgm:ptLst>
  <dgm:cxnLst>
    <dgm:cxn modelId="{19FB2607-F8B0-470F-BA4F-75A9204B1F5B}" type="presOf" srcId="{46A75866-42CC-4B7C-A4F4-62ADAF07F12F}" destId="{BAABF0D4-BC87-4554-8C8D-355BF7687122}" srcOrd="0" destOrd="0" presId="urn:microsoft.com/office/officeart/2005/8/layout/radial5"/>
    <dgm:cxn modelId="{6E4E7417-5533-4BB9-B3EF-3367BAF3A244}" srcId="{5BF6D4DB-089A-45E0-9A8A-09240800FA9E}" destId="{8EC66E13-5E83-4F7C-9D39-988482FC91E4}" srcOrd="1" destOrd="0" parTransId="{A956122E-76DC-41F5-9A52-593ED6D7DBD5}" sibTransId="{BFC34E0B-C6C6-4842-972F-DA3DF7E7736A}"/>
    <dgm:cxn modelId="{8CC77236-97A0-4C0D-9FC6-58CD74F0163F}" type="presOf" srcId="{511F71EA-1006-452C-852D-0E7EF0E0B251}" destId="{6C1990B5-6745-4B16-905B-A9A31D713FD0}" srcOrd="0" destOrd="0" presId="urn:microsoft.com/office/officeart/2005/8/layout/radial5"/>
    <dgm:cxn modelId="{4ACC5938-5803-4C97-B37B-4D7E4E40F9C4}" type="presOf" srcId="{E729E694-5FAB-45D9-A8C5-BFCB66FD8D4F}" destId="{62F1E53B-9B48-448D-86CE-81CED521CF91}" srcOrd="0" destOrd="0" presId="urn:microsoft.com/office/officeart/2005/8/layout/radial5"/>
    <dgm:cxn modelId="{0F0A4E3D-73DD-492F-ACF1-AAD94851B25B}" type="presOf" srcId="{A956122E-76DC-41F5-9A52-593ED6D7DBD5}" destId="{F0C7B605-7444-4A5F-B77A-1A512ECD1CB4}" srcOrd="1" destOrd="0" presId="urn:microsoft.com/office/officeart/2005/8/layout/radial5"/>
    <dgm:cxn modelId="{982A6F5B-ECB3-4B36-A244-51716C08EC3A}" type="presOf" srcId="{1C844F94-EE58-43A9-AFAA-C43D6581657A}" destId="{4F6E949A-50CF-4253-B87E-0B42B0DD778F}" srcOrd="0" destOrd="0" presId="urn:microsoft.com/office/officeart/2005/8/layout/radial5"/>
    <dgm:cxn modelId="{9567C45B-D7E5-4D17-997C-279C773A7F69}" srcId="{5BF6D4DB-089A-45E0-9A8A-09240800FA9E}" destId="{4B2429AA-B827-48A4-A578-C5BF7AA86CC1}" srcOrd="5" destOrd="0" parTransId="{7736AB6D-6F23-49B5-A005-B83B5F283442}" sibTransId="{F9FFC96C-79D9-41D9-B93F-12B27F5F3EA7}"/>
    <dgm:cxn modelId="{87C9F663-30B2-4E4C-9894-7CF11E5D9E78}" type="presOf" srcId="{28D88513-2F77-45E2-B654-F4B293403465}" destId="{4DD6540A-3978-49C4-8534-03FF7B6941A1}" srcOrd="0" destOrd="0" presId="urn:microsoft.com/office/officeart/2005/8/layout/radial5"/>
    <dgm:cxn modelId="{7119B265-BF2C-4C06-ADCE-44A7F0D52AF7}" srcId="{DBD8BAB1-ECFD-42B6-BCA8-5FE9603CC721}" destId="{5BF6D4DB-089A-45E0-9A8A-09240800FA9E}" srcOrd="0" destOrd="0" parTransId="{0B01F7F2-0956-4A98-A0B7-A67B95EE8DC4}" sibTransId="{D2FBED3E-7BCC-41B8-BF8E-68841DBBE544}"/>
    <dgm:cxn modelId="{084BC048-3383-4AD7-8743-F4D8DABA32B5}" type="presOf" srcId="{ACBED6AA-D441-4506-9830-1ECAF4D8B17E}" destId="{F63E78D9-2E4E-4601-8209-31148C24E0FD}" srcOrd="1" destOrd="0" presId="urn:microsoft.com/office/officeart/2005/8/layout/radial5"/>
    <dgm:cxn modelId="{F5B9646D-770F-41E3-82DA-0BB978216D5C}" type="presOf" srcId="{80C0596F-4046-4A46-8BC6-18BEC7216DA2}" destId="{10CE0298-DB6E-48AF-9D31-192215F1F2A8}" srcOrd="1" destOrd="0" presId="urn:microsoft.com/office/officeart/2005/8/layout/radial5"/>
    <dgm:cxn modelId="{64379677-3F25-43FB-91AC-4696575476F0}" srcId="{5BF6D4DB-089A-45E0-9A8A-09240800FA9E}" destId="{28D88513-2F77-45E2-B654-F4B293403465}" srcOrd="3" destOrd="0" parTransId="{7B086F86-C290-41DE-AB97-811F313E02B1}" sibTransId="{2AFCDBF8-80F8-4A7D-B96B-F22186CB3FF1}"/>
    <dgm:cxn modelId="{8BDDA377-AD3C-4363-9356-EDF587102358}" srcId="{5BF6D4DB-089A-45E0-9A8A-09240800FA9E}" destId="{1C844F94-EE58-43A9-AFAA-C43D6581657A}" srcOrd="6" destOrd="0" parTransId="{ACBED6AA-D441-4506-9830-1ECAF4D8B17E}" sibTransId="{E3DCE919-3ADA-4E07-B278-6BF96D7BA394}"/>
    <dgm:cxn modelId="{C43B017E-1F25-4C2A-BB49-9D28C046D96F}" type="presOf" srcId="{1C23357B-44BA-45F8-B268-D8299ACC98AE}" destId="{23C8D6E5-D456-4CCC-92F9-A46FBAE574F7}" srcOrd="0" destOrd="0" presId="urn:microsoft.com/office/officeart/2005/8/layout/radial5"/>
    <dgm:cxn modelId="{675CEE8A-0500-4B9B-89B4-5D1ABEB93509}" type="presOf" srcId="{BD1D3FDC-455E-4698-B804-9CE5BB794A4F}" destId="{E1B210EE-ACFE-47F4-8868-DA8FECB61C0E}" srcOrd="0" destOrd="0" presId="urn:microsoft.com/office/officeart/2005/8/layout/radial5"/>
    <dgm:cxn modelId="{F3D73897-A38C-409D-BE1F-F5BA5E2E8AB2}" type="presOf" srcId="{8EC66E13-5E83-4F7C-9D39-988482FC91E4}" destId="{0F56FB8E-8948-42B8-B1DB-BE9797FD8569}" srcOrd="0" destOrd="0" presId="urn:microsoft.com/office/officeart/2005/8/layout/radial5"/>
    <dgm:cxn modelId="{BF083A99-7230-45E2-B0ED-C87A71D5FE95}" type="presOf" srcId="{7B086F86-C290-41DE-AB97-811F313E02B1}" destId="{7D9B86CB-B88A-44D2-9F77-0C3D0EF36CB4}" srcOrd="1" destOrd="0" presId="urn:microsoft.com/office/officeart/2005/8/layout/radial5"/>
    <dgm:cxn modelId="{C1FD7AA1-BD1D-4F35-ABA8-B0FAFA2E0EE6}" type="presOf" srcId="{7736AB6D-6F23-49B5-A005-B83B5F283442}" destId="{99549E58-ADA8-4C50-B168-7FF4EBEEF4EF}" srcOrd="1" destOrd="0" presId="urn:microsoft.com/office/officeart/2005/8/layout/radial5"/>
    <dgm:cxn modelId="{66CE61A4-7828-47E7-A5FC-8AFBAC4BC744}" type="presOf" srcId="{E729E694-5FAB-45D9-A8C5-BFCB66FD8D4F}" destId="{8ED48BF8-B3C9-4760-B819-023D8034BC77}" srcOrd="1" destOrd="0" presId="urn:microsoft.com/office/officeart/2005/8/layout/radial5"/>
    <dgm:cxn modelId="{05F501AF-DF80-4ABB-876E-9237619EEB88}" srcId="{5BF6D4DB-089A-45E0-9A8A-09240800FA9E}" destId="{46A75866-42CC-4B7C-A4F4-62ADAF07F12F}" srcOrd="2" destOrd="0" parTransId="{E729E694-5FAB-45D9-A8C5-BFCB66FD8D4F}" sibTransId="{7FE1FA55-BD7D-427C-9708-1E3777C62911}"/>
    <dgm:cxn modelId="{0BB997B6-CABE-4B72-9D86-4BE03AE0EABB}" type="presOf" srcId="{7736AB6D-6F23-49B5-A005-B83B5F283442}" destId="{178FF275-9897-4EA3-89C1-CD0E8BA4B931}" srcOrd="0" destOrd="0" presId="urn:microsoft.com/office/officeart/2005/8/layout/radial5"/>
    <dgm:cxn modelId="{9930A7B7-0F79-485D-998B-E3344077CEC3}" type="presOf" srcId="{7B086F86-C290-41DE-AB97-811F313E02B1}" destId="{E09C63A3-CF76-47AD-A7DA-4DE532A5FB8C}" srcOrd="0" destOrd="0" presId="urn:microsoft.com/office/officeart/2005/8/layout/radial5"/>
    <dgm:cxn modelId="{C8AD68BB-9907-4278-85F0-3058D74E75C9}" type="presOf" srcId="{A956122E-76DC-41F5-9A52-593ED6D7DBD5}" destId="{3ADCD320-87F9-4320-A22C-21DF5514D79D}" srcOrd="0" destOrd="0" presId="urn:microsoft.com/office/officeart/2005/8/layout/radial5"/>
    <dgm:cxn modelId="{8B7F52C7-4342-478D-8AD9-A2E13EDF287E}" type="presOf" srcId="{4B2429AA-B827-48A4-A578-C5BF7AA86CC1}" destId="{F16C24A3-8056-4737-B008-4E288765B240}" srcOrd="0" destOrd="0" presId="urn:microsoft.com/office/officeart/2005/8/layout/radial5"/>
    <dgm:cxn modelId="{748500CC-FD5D-487F-B6A7-04B34571D9CA}" type="presOf" srcId="{80C0596F-4046-4A46-8BC6-18BEC7216DA2}" destId="{272368CD-860A-4055-B5F1-D7F304A7BBD9}" srcOrd="0" destOrd="0" presId="urn:microsoft.com/office/officeart/2005/8/layout/radial5"/>
    <dgm:cxn modelId="{106855CD-764B-41F5-8A6D-A62583636387}" srcId="{5BF6D4DB-089A-45E0-9A8A-09240800FA9E}" destId="{511F71EA-1006-452C-852D-0E7EF0E0B251}" srcOrd="0" destOrd="0" parTransId="{BD1D3FDC-455E-4698-B804-9CE5BB794A4F}" sibTransId="{0102648E-5D17-49EF-8D65-86A803193F8C}"/>
    <dgm:cxn modelId="{D86802D2-E821-4568-8F94-260149CD2D36}" type="presOf" srcId="{ACBED6AA-D441-4506-9830-1ECAF4D8B17E}" destId="{BD90E016-F328-4A5C-8350-BDEDBBA08605}" srcOrd="0" destOrd="0" presId="urn:microsoft.com/office/officeart/2005/8/layout/radial5"/>
    <dgm:cxn modelId="{F02749D9-66B2-4A82-A4DE-BCE51BB33CC1}" type="presOf" srcId="{DBD8BAB1-ECFD-42B6-BCA8-5FE9603CC721}" destId="{A7224C8F-FCCB-4179-A031-8A228EF1C390}" srcOrd="0" destOrd="0" presId="urn:microsoft.com/office/officeart/2005/8/layout/radial5"/>
    <dgm:cxn modelId="{457C4EE3-9FF3-4FE5-9680-28FF4F6569BD}" srcId="{5BF6D4DB-089A-45E0-9A8A-09240800FA9E}" destId="{1C23357B-44BA-45F8-B268-D8299ACC98AE}" srcOrd="4" destOrd="0" parTransId="{80C0596F-4046-4A46-8BC6-18BEC7216DA2}" sibTransId="{25FB27B4-434E-4D67-8F5B-3D43D097531C}"/>
    <dgm:cxn modelId="{BA61E7EB-3700-483C-AA7C-D3661BD29640}" type="presOf" srcId="{5BF6D4DB-089A-45E0-9A8A-09240800FA9E}" destId="{F3EA44B8-2C1E-431C-B61E-623F34BD1CDF}" srcOrd="0" destOrd="0" presId="urn:microsoft.com/office/officeart/2005/8/layout/radial5"/>
    <dgm:cxn modelId="{651BD2F7-71BA-4066-9375-A49B4F256A9C}" type="presOf" srcId="{BD1D3FDC-455E-4698-B804-9CE5BB794A4F}" destId="{299D5E55-869C-495B-8754-105729F8F214}" srcOrd="1" destOrd="0" presId="urn:microsoft.com/office/officeart/2005/8/layout/radial5"/>
    <dgm:cxn modelId="{83B55826-C994-473E-A2E4-F982B0834BD7}" type="presParOf" srcId="{A7224C8F-FCCB-4179-A031-8A228EF1C390}" destId="{F3EA44B8-2C1E-431C-B61E-623F34BD1CDF}" srcOrd="0" destOrd="0" presId="urn:microsoft.com/office/officeart/2005/8/layout/radial5"/>
    <dgm:cxn modelId="{F6FEBD8A-140D-4151-8103-E9E05AB84C05}" type="presParOf" srcId="{A7224C8F-FCCB-4179-A031-8A228EF1C390}" destId="{E1B210EE-ACFE-47F4-8868-DA8FECB61C0E}" srcOrd="1" destOrd="0" presId="urn:microsoft.com/office/officeart/2005/8/layout/radial5"/>
    <dgm:cxn modelId="{EB7CDD64-20DF-4E29-A0A9-B3D30C029B1B}" type="presParOf" srcId="{E1B210EE-ACFE-47F4-8868-DA8FECB61C0E}" destId="{299D5E55-869C-495B-8754-105729F8F214}" srcOrd="0" destOrd="0" presId="urn:microsoft.com/office/officeart/2005/8/layout/radial5"/>
    <dgm:cxn modelId="{E6DF1669-5939-4987-81E0-EB6CE0505CB3}" type="presParOf" srcId="{A7224C8F-FCCB-4179-A031-8A228EF1C390}" destId="{6C1990B5-6745-4B16-905B-A9A31D713FD0}" srcOrd="2" destOrd="0" presId="urn:microsoft.com/office/officeart/2005/8/layout/radial5"/>
    <dgm:cxn modelId="{F7E346D5-2EC9-4A84-BCF7-4E120551A186}" type="presParOf" srcId="{A7224C8F-FCCB-4179-A031-8A228EF1C390}" destId="{3ADCD320-87F9-4320-A22C-21DF5514D79D}" srcOrd="3" destOrd="0" presId="urn:microsoft.com/office/officeart/2005/8/layout/radial5"/>
    <dgm:cxn modelId="{C6221385-D4DB-49A3-A61F-C83782383DC8}" type="presParOf" srcId="{3ADCD320-87F9-4320-A22C-21DF5514D79D}" destId="{F0C7B605-7444-4A5F-B77A-1A512ECD1CB4}" srcOrd="0" destOrd="0" presId="urn:microsoft.com/office/officeart/2005/8/layout/radial5"/>
    <dgm:cxn modelId="{114DEEBC-4F25-47FE-98DE-58B1B852B5FB}" type="presParOf" srcId="{A7224C8F-FCCB-4179-A031-8A228EF1C390}" destId="{0F56FB8E-8948-42B8-B1DB-BE9797FD8569}" srcOrd="4" destOrd="0" presId="urn:microsoft.com/office/officeart/2005/8/layout/radial5"/>
    <dgm:cxn modelId="{C7D9C2C6-97A7-4B02-9AB4-E55E5F9714DD}" type="presParOf" srcId="{A7224C8F-FCCB-4179-A031-8A228EF1C390}" destId="{62F1E53B-9B48-448D-86CE-81CED521CF91}" srcOrd="5" destOrd="0" presId="urn:microsoft.com/office/officeart/2005/8/layout/radial5"/>
    <dgm:cxn modelId="{12C12ECC-CE7E-4949-A24D-B85CADDFBA53}" type="presParOf" srcId="{62F1E53B-9B48-448D-86CE-81CED521CF91}" destId="{8ED48BF8-B3C9-4760-B819-023D8034BC77}" srcOrd="0" destOrd="0" presId="urn:microsoft.com/office/officeart/2005/8/layout/radial5"/>
    <dgm:cxn modelId="{9A05AE36-D5AB-4CBA-80DA-7FC0BAEBA9CC}" type="presParOf" srcId="{A7224C8F-FCCB-4179-A031-8A228EF1C390}" destId="{BAABF0D4-BC87-4554-8C8D-355BF7687122}" srcOrd="6" destOrd="0" presId="urn:microsoft.com/office/officeart/2005/8/layout/radial5"/>
    <dgm:cxn modelId="{8C170571-A660-47A2-8596-4E96E3A1A14A}" type="presParOf" srcId="{A7224C8F-FCCB-4179-A031-8A228EF1C390}" destId="{E09C63A3-CF76-47AD-A7DA-4DE532A5FB8C}" srcOrd="7" destOrd="0" presId="urn:microsoft.com/office/officeart/2005/8/layout/radial5"/>
    <dgm:cxn modelId="{5019B818-902E-4B80-942A-A3461C36112E}" type="presParOf" srcId="{E09C63A3-CF76-47AD-A7DA-4DE532A5FB8C}" destId="{7D9B86CB-B88A-44D2-9F77-0C3D0EF36CB4}" srcOrd="0" destOrd="0" presId="urn:microsoft.com/office/officeart/2005/8/layout/radial5"/>
    <dgm:cxn modelId="{D04852EA-1D40-4E6E-8627-650840496C60}" type="presParOf" srcId="{A7224C8F-FCCB-4179-A031-8A228EF1C390}" destId="{4DD6540A-3978-49C4-8534-03FF7B6941A1}" srcOrd="8" destOrd="0" presId="urn:microsoft.com/office/officeart/2005/8/layout/radial5"/>
    <dgm:cxn modelId="{B8A61A3C-9AC7-409D-8B60-C7DA9FCAFDED}" type="presParOf" srcId="{A7224C8F-FCCB-4179-A031-8A228EF1C390}" destId="{272368CD-860A-4055-B5F1-D7F304A7BBD9}" srcOrd="9" destOrd="0" presId="urn:microsoft.com/office/officeart/2005/8/layout/radial5"/>
    <dgm:cxn modelId="{C3338979-2220-43B8-ABCD-36FF53CA8143}" type="presParOf" srcId="{272368CD-860A-4055-B5F1-D7F304A7BBD9}" destId="{10CE0298-DB6E-48AF-9D31-192215F1F2A8}" srcOrd="0" destOrd="0" presId="urn:microsoft.com/office/officeart/2005/8/layout/radial5"/>
    <dgm:cxn modelId="{644D5BBA-872D-4BA3-A168-20FB312C6F8B}" type="presParOf" srcId="{A7224C8F-FCCB-4179-A031-8A228EF1C390}" destId="{23C8D6E5-D456-4CCC-92F9-A46FBAE574F7}" srcOrd="10" destOrd="0" presId="urn:microsoft.com/office/officeart/2005/8/layout/radial5"/>
    <dgm:cxn modelId="{7AF80C92-CCD4-4EE1-AFED-22A61641328F}" type="presParOf" srcId="{A7224C8F-FCCB-4179-A031-8A228EF1C390}" destId="{178FF275-9897-4EA3-89C1-CD0E8BA4B931}" srcOrd="11" destOrd="0" presId="urn:microsoft.com/office/officeart/2005/8/layout/radial5"/>
    <dgm:cxn modelId="{5AA37466-4A19-47D8-9E46-185327491AAA}" type="presParOf" srcId="{178FF275-9897-4EA3-89C1-CD0E8BA4B931}" destId="{99549E58-ADA8-4C50-B168-7FF4EBEEF4EF}" srcOrd="0" destOrd="0" presId="urn:microsoft.com/office/officeart/2005/8/layout/radial5"/>
    <dgm:cxn modelId="{AB3C6E14-9D16-4134-BB56-158B8F03D92D}" type="presParOf" srcId="{A7224C8F-FCCB-4179-A031-8A228EF1C390}" destId="{F16C24A3-8056-4737-B008-4E288765B240}" srcOrd="12" destOrd="0" presId="urn:microsoft.com/office/officeart/2005/8/layout/radial5"/>
    <dgm:cxn modelId="{2582BF8F-4153-48FF-BEBE-12B876DE8B7F}" type="presParOf" srcId="{A7224C8F-FCCB-4179-A031-8A228EF1C390}" destId="{BD90E016-F328-4A5C-8350-BDEDBBA08605}" srcOrd="13" destOrd="0" presId="urn:microsoft.com/office/officeart/2005/8/layout/radial5"/>
    <dgm:cxn modelId="{C80BCA5E-42AE-4913-858F-71C0B70E70B1}" type="presParOf" srcId="{BD90E016-F328-4A5C-8350-BDEDBBA08605}" destId="{F63E78D9-2E4E-4601-8209-31148C24E0FD}" srcOrd="0" destOrd="0" presId="urn:microsoft.com/office/officeart/2005/8/layout/radial5"/>
    <dgm:cxn modelId="{4C89F270-6BAA-4F43-BFAC-A5B3AF60950B}" type="presParOf" srcId="{A7224C8F-FCCB-4179-A031-8A228EF1C390}" destId="{4F6E949A-50CF-4253-B87E-0B42B0DD778F}" srcOrd="14" destOrd="0" presId="urn:microsoft.com/office/officeart/2005/8/layout/radial5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D8BAB1-ECFD-42B6-BCA8-5FE9603CC721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5BF6D4DB-089A-45E0-9A8A-09240800FA9E}">
      <dgm:prSet phldrT="[テキスト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endParaRPr kumimoji="1" lang="ja-JP" altLang="en-US" dirty="0"/>
        </a:p>
      </dgm:t>
    </dgm:pt>
    <dgm:pt modelId="{0B01F7F2-0956-4A98-A0B7-A67B95EE8DC4}" type="parTrans" cxnId="{7119B265-BF2C-4C06-ADCE-44A7F0D52AF7}">
      <dgm:prSet/>
      <dgm:spPr/>
      <dgm:t>
        <a:bodyPr/>
        <a:lstStyle/>
        <a:p>
          <a:endParaRPr kumimoji="1" lang="ja-JP" altLang="en-US"/>
        </a:p>
      </dgm:t>
    </dgm:pt>
    <dgm:pt modelId="{D2FBED3E-7BCC-41B8-BF8E-68841DBBE544}" type="sibTrans" cxnId="{7119B265-BF2C-4C06-ADCE-44A7F0D52AF7}">
      <dgm:prSet/>
      <dgm:spPr/>
      <dgm:t>
        <a:bodyPr/>
        <a:lstStyle/>
        <a:p>
          <a:endParaRPr kumimoji="1" lang="ja-JP" altLang="en-US"/>
        </a:p>
      </dgm:t>
    </dgm:pt>
    <dgm:pt modelId="{511F71EA-1006-452C-852D-0E7EF0E0B251}">
      <dgm:prSet phldrT="[テキスト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endParaRPr kumimoji="1" lang="ja-JP" altLang="en-US" dirty="0"/>
        </a:p>
      </dgm:t>
    </dgm:pt>
    <dgm:pt modelId="{BD1D3FDC-455E-4698-B804-9CE5BB794A4F}" type="parTrans" cxnId="{106855CD-764B-41F5-8A6D-A62583636387}">
      <dgm:prSet/>
      <dgm:spPr>
        <a:solidFill>
          <a:schemeClr val="tx1"/>
        </a:solidFill>
      </dgm:spPr>
      <dgm:t>
        <a:bodyPr/>
        <a:lstStyle/>
        <a:p>
          <a:endParaRPr kumimoji="1" lang="ja-JP" altLang="en-US"/>
        </a:p>
      </dgm:t>
    </dgm:pt>
    <dgm:pt modelId="{0102648E-5D17-49EF-8D65-86A803193F8C}" type="sibTrans" cxnId="{106855CD-764B-41F5-8A6D-A62583636387}">
      <dgm:prSet/>
      <dgm:spPr/>
      <dgm:t>
        <a:bodyPr/>
        <a:lstStyle/>
        <a:p>
          <a:endParaRPr kumimoji="1" lang="ja-JP" altLang="en-US"/>
        </a:p>
      </dgm:t>
    </dgm:pt>
    <dgm:pt modelId="{4B2429AA-B827-48A4-A578-C5BF7AA86CC1}">
      <dgm:prSet phldrT="[テキスト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endParaRPr kumimoji="1" lang="en-US" altLang="ja-JP" dirty="0"/>
        </a:p>
      </dgm:t>
    </dgm:pt>
    <dgm:pt modelId="{7736AB6D-6F23-49B5-A005-B83B5F283442}" type="parTrans" cxnId="{9567C45B-D7E5-4D17-997C-279C773A7F69}">
      <dgm:prSet/>
      <dgm:spPr>
        <a:solidFill>
          <a:schemeClr val="tx1"/>
        </a:solidFill>
      </dgm:spPr>
      <dgm:t>
        <a:bodyPr/>
        <a:lstStyle/>
        <a:p>
          <a:endParaRPr kumimoji="1" lang="ja-JP" altLang="en-US"/>
        </a:p>
      </dgm:t>
    </dgm:pt>
    <dgm:pt modelId="{F9FFC96C-79D9-41D9-B93F-12B27F5F3EA7}" type="sibTrans" cxnId="{9567C45B-D7E5-4D17-997C-279C773A7F69}">
      <dgm:prSet/>
      <dgm:spPr/>
      <dgm:t>
        <a:bodyPr/>
        <a:lstStyle/>
        <a:p>
          <a:endParaRPr kumimoji="1" lang="ja-JP" altLang="en-US"/>
        </a:p>
      </dgm:t>
    </dgm:pt>
    <dgm:pt modelId="{1C844F94-EE58-43A9-AFAA-C43D6581657A}">
      <dgm:prSet phldrT="[テキスト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endParaRPr kumimoji="1" lang="ja-JP" altLang="en-US" dirty="0"/>
        </a:p>
      </dgm:t>
    </dgm:pt>
    <dgm:pt modelId="{ACBED6AA-D441-4506-9830-1ECAF4D8B17E}" type="parTrans" cxnId="{8BDDA377-AD3C-4363-9356-EDF587102358}">
      <dgm:prSet/>
      <dgm:spPr>
        <a:solidFill>
          <a:schemeClr val="tx1"/>
        </a:solidFill>
      </dgm:spPr>
      <dgm:t>
        <a:bodyPr/>
        <a:lstStyle/>
        <a:p>
          <a:endParaRPr kumimoji="1" lang="ja-JP" altLang="en-US"/>
        </a:p>
      </dgm:t>
    </dgm:pt>
    <dgm:pt modelId="{E3DCE919-3ADA-4E07-B278-6BF96D7BA394}" type="sibTrans" cxnId="{8BDDA377-AD3C-4363-9356-EDF587102358}">
      <dgm:prSet/>
      <dgm:spPr/>
      <dgm:t>
        <a:bodyPr/>
        <a:lstStyle/>
        <a:p>
          <a:endParaRPr kumimoji="1" lang="ja-JP" altLang="en-US"/>
        </a:p>
      </dgm:t>
    </dgm:pt>
    <dgm:pt modelId="{46A75866-42CC-4B7C-A4F4-62ADAF07F12F}">
      <dgm:prSet phldrT="[テキスト]"/>
      <dgm:spPr>
        <a:solidFill>
          <a:srgbClr val="FF0000"/>
        </a:solidFill>
        <a:ln>
          <a:solidFill>
            <a:schemeClr val="tx1"/>
          </a:solidFill>
        </a:ln>
      </dgm:spPr>
      <dgm:t>
        <a:bodyPr/>
        <a:lstStyle/>
        <a:p>
          <a:endParaRPr kumimoji="1" lang="ja-JP" altLang="en-US" dirty="0"/>
        </a:p>
      </dgm:t>
    </dgm:pt>
    <dgm:pt modelId="{E729E694-5FAB-45D9-A8C5-BFCB66FD8D4F}" type="parTrans" cxnId="{05F501AF-DF80-4ABB-876E-9237619EEB88}">
      <dgm:prSet/>
      <dgm:spPr>
        <a:solidFill>
          <a:schemeClr val="tx1"/>
        </a:solidFill>
      </dgm:spPr>
      <dgm:t>
        <a:bodyPr/>
        <a:lstStyle/>
        <a:p>
          <a:endParaRPr kumimoji="1" lang="ja-JP" altLang="en-US"/>
        </a:p>
      </dgm:t>
    </dgm:pt>
    <dgm:pt modelId="{7FE1FA55-BD7D-427C-9708-1E3777C62911}" type="sibTrans" cxnId="{05F501AF-DF80-4ABB-876E-9237619EEB88}">
      <dgm:prSet/>
      <dgm:spPr/>
      <dgm:t>
        <a:bodyPr/>
        <a:lstStyle/>
        <a:p>
          <a:endParaRPr kumimoji="1" lang="ja-JP" altLang="en-US"/>
        </a:p>
      </dgm:t>
    </dgm:pt>
    <dgm:pt modelId="{28D88513-2F77-45E2-B654-F4B293403465}">
      <dgm:prSet phldrT="[テキスト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endParaRPr kumimoji="1" lang="ja-JP" altLang="en-US" dirty="0"/>
        </a:p>
      </dgm:t>
    </dgm:pt>
    <dgm:pt modelId="{7B086F86-C290-41DE-AB97-811F313E02B1}" type="parTrans" cxnId="{64379677-3F25-43FB-91AC-4696575476F0}">
      <dgm:prSet/>
      <dgm:spPr>
        <a:solidFill>
          <a:schemeClr val="tx1"/>
        </a:solidFill>
      </dgm:spPr>
      <dgm:t>
        <a:bodyPr/>
        <a:lstStyle/>
        <a:p>
          <a:endParaRPr kumimoji="1" lang="ja-JP" altLang="en-US"/>
        </a:p>
      </dgm:t>
    </dgm:pt>
    <dgm:pt modelId="{2AFCDBF8-80F8-4A7D-B96B-F22186CB3FF1}" type="sibTrans" cxnId="{64379677-3F25-43FB-91AC-4696575476F0}">
      <dgm:prSet/>
      <dgm:spPr/>
      <dgm:t>
        <a:bodyPr/>
        <a:lstStyle/>
        <a:p>
          <a:endParaRPr kumimoji="1" lang="ja-JP" altLang="en-US"/>
        </a:p>
      </dgm:t>
    </dgm:pt>
    <dgm:pt modelId="{7B5DC18D-9E0C-4F2B-8F17-EB353CC7748C}">
      <dgm:prSet phldrT="[テキスト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endParaRPr kumimoji="1" lang="ja-JP" altLang="en-US" dirty="0"/>
        </a:p>
      </dgm:t>
    </dgm:pt>
    <dgm:pt modelId="{667829D9-6EF0-4333-8C5B-2627939A7B7D}" type="parTrans" cxnId="{770AC8CA-68AB-4B5C-A79D-C0A6ECB9B148}">
      <dgm:prSet/>
      <dgm:spPr>
        <a:solidFill>
          <a:schemeClr val="tx1"/>
        </a:solidFill>
      </dgm:spPr>
      <dgm:t>
        <a:bodyPr/>
        <a:lstStyle/>
        <a:p>
          <a:endParaRPr kumimoji="1" lang="ja-JP" altLang="en-US"/>
        </a:p>
      </dgm:t>
    </dgm:pt>
    <dgm:pt modelId="{B734014F-5016-49D6-8851-0CE0B2DB6725}" type="sibTrans" cxnId="{770AC8CA-68AB-4B5C-A79D-C0A6ECB9B148}">
      <dgm:prSet/>
      <dgm:spPr/>
      <dgm:t>
        <a:bodyPr/>
        <a:lstStyle/>
        <a:p>
          <a:endParaRPr kumimoji="1" lang="ja-JP" altLang="en-US"/>
        </a:p>
      </dgm:t>
    </dgm:pt>
    <dgm:pt modelId="{A7224C8F-FCCB-4179-A031-8A228EF1C390}" type="pres">
      <dgm:prSet presAssocID="{DBD8BAB1-ECFD-42B6-BCA8-5FE9603CC72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3EA44B8-2C1E-431C-B61E-623F34BD1CDF}" type="pres">
      <dgm:prSet presAssocID="{5BF6D4DB-089A-45E0-9A8A-09240800FA9E}" presName="centerShape" presStyleLbl="node0" presStyleIdx="0" presStyleCnt="1"/>
      <dgm:spPr/>
    </dgm:pt>
    <dgm:pt modelId="{E1B210EE-ACFE-47F4-8868-DA8FECB61C0E}" type="pres">
      <dgm:prSet presAssocID="{BD1D3FDC-455E-4698-B804-9CE5BB794A4F}" presName="parTrans" presStyleLbl="sibTrans2D1" presStyleIdx="0" presStyleCnt="6"/>
      <dgm:spPr/>
    </dgm:pt>
    <dgm:pt modelId="{299D5E55-869C-495B-8754-105729F8F214}" type="pres">
      <dgm:prSet presAssocID="{BD1D3FDC-455E-4698-B804-9CE5BB794A4F}" presName="connectorText" presStyleLbl="sibTrans2D1" presStyleIdx="0" presStyleCnt="6"/>
      <dgm:spPr/>
    </dgm:pt>
    <dgm:pt modelId="{6C1990B5-6745-4B16-905B-A9A31D713FD0}" type="pres">
      <dgm:prSet presAssocID="{511F71EA-1006-452C-852D-0E7EF0E0B251}" presName="node" presStyleLbl="node1" presStyleIdx="0" presStyleCnt="6">
        <dgm:presLayoutVars>
          <dgm:bulletEnabled val="1"/>
        </dgm:presLayoutVars>
      </dgm:prSet>
      <dgm:spPr/>
    </dgm:pt>
    <dgm:pt modelId="{62F1E53B-9B48-448D-86CE-81CED521CF91}" type="pres">
      <dgm:prSet presAssocID="{E729E694-5FAB-45D9-A8C5-BFCB66FD8D4F}" presName="parTrans" presStyleLbl="sibTrans2D1" presStyleIdx="1" presStyleCnt="6"/>
      <dgm:spPr/>
    </dgm:pt>
    <dgm:pt modelId="{8ED48BF8-B3C9-4760-B819-023D8034BC77}" type="pres">
      <dgm:prSet presAssocID="{E729E694-5FAB-45D9-A8C5-BFCB66FD8D4F}" presName="connectorText" presStyleLbl="sibTrans2D1" presStyleIdx="1" presStyleCnt="6"/>
      <dgm:spPr/>
    </dgm:pt>
    <dgm:pt modelId="{BAABF0D4-BC87-4554-8C8D-355BF7687122}" type="pres">
      <dgm:prSet presAssocID="{46A75866-42CC-4B7C-A4F4-62ADAF07F12F}" presName="node" presStyleLbl="node1" presStyleIdx="1" presStyleCnt="6">
        <dgm:presLayoutVars>
          <dgm:bulletEnabled val="1"/>
        </dgm:presLayoutVars>
      </dgm:prSet>
      <dgm:spPr/>
    </dgm:pt>
    <dgm:pt modelId="{EB2B73F4-4BBF-450F-9C60-E3C0DAE18540}" type="pres">
      <dgm:prSet presAssocID="{667829D9-6EF0-4333-8C5B-2627939A7B7D}" presName="parTrans" presStyleLbl="sibTrans2D1" presStyleIdx="2" presStyleCnt="6"/>
      <dgm:spPr/>
    </dgm:pt>
    <dgm:pt modelId="{EB500F29-A7A5-4196-9F48-1C474BE8921C}" type="pres">
      <dgm:prSet presAssocID="{667829D9-6EF0-4333-8C5B-2627939A7B7D}" presName="connectorText" presStyleLbl="sibTrans2D1" presStyleIdx="2" presStyleCnt="6"/>
      <dgm:spPr/>
    </dgm:pt>
    <dgm:pt modelId="{0A32D61B-ED18-42BB-88F4-757BDD6C86D6}" type="pres">
      <dgm:prSet presAssocID="{7B5DC18D-9E0C-4F2B-8F17-EB353CC7748C}" presName="node" presStyleLbl="node1" presStyleIdx="2" presStyleCnt="6">
        <dgm:presLayoutVars>
          <dgm:bulletEnabled val="1"/>
        </dgm:presLayoutVars>
      </dgm:prSet>
      <dgm:spPr/>
    </dgm:pt>
    <dgm:pt modelId="{E09C63A3-CF76-47AD-A7DA-4DE532A5FB8C}" type="pres">
      <dgm:prSet presAssocID="{7B086F86-C290-41DE-AB97-811F313E02B1}" presName="parTrans" presStyleLbl="sibTrans2D1" presStyleIdx="3" presStyleCnt="6"/>
      <dgm:spPr/>
    </dgm:pt>
    <dgm:pt modelId="{7D9B86CB-B88A-44D2-9F77-0C3D0EF36CB4}" type="pres">
      <dgm:prSet presAssocID="{7B086F86-C290-41DE-AB97-811F313E02B1}" presName="connectorText" presStyleLbl="sibTrans2D1" presStyleIdx="3" presStyleCnt="6"/>
      <dgm:spPr/>
    </dgm:pt>
    <dgm:pt modelId="{4DD6540A-3978-49C4-8534-03FF7B6941A1}" type="pres">
      <dgm:prSet presAssocID="{28D88513-2F77-45E2-B654-F4B293403465}" presName="node" presStyleLbl="node1" presStyleIdx="3" presStyleCnt="6">
        <dgm:presLayoutVars>
          <dgm:bulletEnabled val="1"/>
        </dgm:presLayoutVars>
      </dgm:prSet>
      <dgm:spPr/>
    </dgm:pt>
    <dgm:pt modelId="{178FF275-9897-4EA3-89C1-CD0E8BA4B931}" type="pres">
      <dgm:prSet presAssocID="{7736AB6D-6F23-49B5-A005-B83B5F283442}" presName="parTrans" presStyleLbl="sibTrans2D1" presStyleIdx="4" presStyleCnt="6"/>
      <dgm:spPr/>
    </dgm:pt>
    <dgm:pt modelId="{99549E58-ADA8-4C50-B168-7FF4EBEEF4EF}" type="pres">
      <dgm:prSet presAssocID="{7736AB6D-6F23-49B5-A005-B83B5F283442}" presName="connectorText" presStyleLbl="sibTrans2D1" presStyleIdx="4" presStyleCnt="6"/>
      <dgm:spPr/>
    </dgm:pt>
    <dgm:pt modelId="{F16C24A3-8056-4737-B008-4E288765B240}" type="pres">
      <dgm:prSet presAssocID="{4B2429AA-B827-48A4-A578-C5BF7AA86CC1}" presName="node" presStyleLbl="node1" presStyleIdx="4" presStyleCnt="6">
        <dgm:presLayoutVars>
          <dgm:bulletEnabled val="1"/>
        </dgm:presLayoutVars>
      </dgm:prSet>
      <dgm:spPr/>
    </dgm:pt>
    <dgm:pt modelId="{BD90E016-F328-4A5C-8350-BDEDBBA08605}" type="pres">
      <dgm:prSet presAssocID="{ACBED6AA-D441-4506-9830-1ECAF4D8B17E}" presName="parTrans" presStyleLbl="sibTrans2D1" presStyleIdx="5" presStyleCnt="6"/>
      <dgm:spPr/>
    </dgm:pt>
    <dgm:pt modelId="{F63E78D9-2E4E-4601-8209-31148C24E0FD}" type="pres">
      <dgm:prSet presAssocID="{ACBED6AA-D441-4506-9830-1ECAF4D8B17E}" presName="connectorText" presStyleLbl="sibTrans2D1" presStyleIdx="5" presStyleCnt="6"/>
      <dgm:spPr/>
    </dgm:pt>
    <dgm:pt modelId="{4F6E949A-50CF-4253-B87E-0B42B0DD778F}" type="pres">
      <dgm:prSet presAssocID="{1C844F94-EE58-43A9-AFAA-C43D6581657A}" presName="node" presStyleLbl="node1" presStyleIdx="5" presStyleCnt="6">
        <dgm:presLayoutVars>
          <dgm:bulletEnabled val="1"/>
        </dgm:presLayoutVars>
      </dgm:prSet>
      <dgm:spPr/>
    </dgm:pt>
  </dgm:ptLst>
  <dgm:cxnLst>
    <dgm:cxn modelId="{19FB2607-F8B0-470F-BA4F-75A9204B1F5B}" type="presOf" srcId="{46A75866-42CC-4B7C-A4F4-62ADAF07F12F}" destId="{BAABF0D4-BC87-4554-8C8D-355BF7687122}" srcOrd="0" destOrd="0" presId="urn:microsoft.com/office/officeart/2005/8/layout/radial5"/>
    <dgm:cxn modelId="{8CC77236-97A0-4C0D-9FC6-58CD74F0163F}" type="presOf" srcId="{511F71EA-1006-452C-852D-0E7EF0E0B251}" destId="{6C1990B5-6745-4B16-905B-A9A31D713FD0}" srcOrd="0" destOrd="0" presId="urn:microsoft.com/office/officeart/2005/8/layout/radial5"/>
    <dgm:cxn modelId="{4ACC5938-5803-4C97-B37B-4D7E4E40F9C4}" type="presOf" srcId="{E729E694-5FAB-45D9-A8C5-BFCB66FD8D4F}" destId="{62F1E53B-9B48-448D-86CE-81CED521CF91}" srcOrd="0" destOrd="0" presId="urn:microsoft.com/office/officeart/2005/8/layout/radial5"/>
    <dgm:cxn modelId="{982A6F5B-ECB3-4B36-A244-51716C08EC3A}" type="presOf" srcId="{1C844F94-EE58-43A9-AFAA-C43D6581657A}" destId="{4F6E949A-50CF-4253-B87E-0B42B0DD778F}" srcOrd="0" destOrd="0" presId="urn:microsoft.com/office/officeart/2005/8/layout/radial5"/>
    <dgm:cxn modelId="{9567C45B-D7E5-4D17-997C-279C773A7F69}" srcId="{5BF6D4DB-089A-45E0-9A8A-09240800FA9E}" destId="{4B2429AA-B827-48A4-A578-C5BF7AA86CC1}" srcOrd="4" destOrd="0" parTransId="{7736AB6D-6F23-49B5-A005-B83B5F283442}" sibTransId="{F9FFC96C-79D9-41D9-B93F-12B27F5F3EA7}"/>
    <dgm:cxn modelId="{05F1995E-78B6-4DB8-B603-BD7A40DA89C7}" type="presOf" srcId="{667829D9-6EF0-4333-8C5B-2627939A7B7D}" destId="{EB2B73F4-4BBF-450F-9C60-E3C0DAE18540}" srcOrd="0" destOrd="0" presId="urn:microsoft.com/office/officeart/2005/8/layout/radial5"/>
    <dgm:cxn modelId="{4D95A262-98D3-4682-A302-F009EBB1FF04}" type="presOf" srcId="{667829D9-6EF0-4333-8C5B-2627939A7B7D}" destId="{EB500F29-A7A5-4196-9F48-1C474BE8921C}" srcOrd="1" destOrd="0" presId="urn:microsoft.com/office/officeart/2005/8/layout/radial5"/>
    <dgm:cxn modelId="{87C9F663-30B2-4E4C-9894-7CF11E5D9E78}" type="presOf" srcId="{28D88513-2F77-45E2-B654-F4B293403465}" destId="{4DD6540A-3978-49C4-8534-03FF7B6941A1}" srcOrd="0" destOrd="0" presId="urn:microsoft.com/office/officeart/2005/8/layout/radial5"/>
    <dgm:cxn modelId="{7119B265-BF2C-4C06-ADCE-44A7F0D52AF7}" srcId="{DBD8BAB1-ECFD-42B6-BCA8-5FE9603CC721}" destId="{5BF6D4DB-089A-45E0-9A8A-09240800FA9E}" srcOrd="0" destOrd="0" parTransId="{0B01F7F2-0956-4A98-A0B7-A67B95EE8DC4}" sibTransId="{D2FBED3E-7BCC-41B8-BF8E-68841DBBE544}"/>
    <dgm:cxn modelId="{084BC048-3383-4AD7-8743-F4D8DABA32B5}" type="presOf" srcId="{ACBED6AA-D441-4506-9830-1ECAF4D8B17E}" destId="{F63E78D9-2E4E-4601-8209-31148C24E0FD}" srcOrd="1" destOrd="0" presId="urn:microsoft.com/office/officeart/2005/8/layout/radial5"/>
    <dgm:cxn modelId="{64379677-3F25-43FB-91AC-4696575476F0}" srcId="{5BF6D4DB-089A-45E0-9A8A-09240800FA9E}" destId="{28D88513-2F77-45E2-B654-F4B293403465}" srcOrd="3" destOrd="0" parTransId="{7B086F86-C290-41DE-AB97-811F313E02B1}" sibTransId="{2AFCDBF8-80F8-4A7D-B96B-F22186CB3FF1}"/>
    <dgm:cxn modelId="{8BDDA377-AD3C-4363-9356-EDF587102358}" srcId="{5BF6D4DB-089A-45E0-9A8A-09240800FA9E}" destId="{1C844F94-EE58-43A9-AFAA-C43D6581657A}" srcOrd="5" destOrd="0" parTransId="{ACBED6AA-D441-4506-9830-1ECAF4D8B17E}" sibTransId="{E3DCE919-3ADA-4E07-B278-6BF96D7BA394}"/>
    <dgm:cxn modelId="{675CEE8A-0500-4B9B-89B4-5D1ABEB93509}" type="presOf" srcId="{BD1D3FDC-455E-4698-B804-9CE5BB794A4F}" destId="{E1B210EE-ACFE-47F4-8868-DA8FECB61C0E}" srcOrd="0" destOrd="0" presId="urn:microsoft.com/office/officeart/2005/8/layout/radial5"/>
    <dgm:cxn modelId="{BF083A99-7230-45E2-B0ED-C87A71D5FE95}" type="presOf" srcId="{7B086F86-C290-41DE-AB97-811F313E02B1}" destId="{7D9B86CB-B88A-44D2-9F77-0C3D0EF36CB4}" srcOrd="1" destOrd="0" presId="urn:microsoft.com/office/officeart/2005/8/layout/radial5"/>
    <dgm:cxn modelId="{C1FD7AA1-BD1D-4F35-ABA8-B0FAFA2E0EE6}" type="presOf" srcId="{7736AB6D-6F23-49B5-A005-B83B5F283442}" destId="{99549E58-ADA8-4C50-B168-7FF4EBEEF4EF}" srcOrd="1" destOrd="0" presId="urn:microsoft.com/office/officeart/2005/8/layout/radial5"/>
    <dgm:cxn modelId="{66CE61A4-7828-47E7-A5FC-8AFBAC4BC744}" type="presOf" srcId="{E729E694-5FAB-45D9-A8C5-BFCB66FD8D4F}" destId="{8ED48BF8-B3C9-4760-B819-023D8034BC77}" srcOrd="1" destOrd="0" presId="urn:microsoft.com/office/officeart/2005/8/layout/radial5"/>
    <dgm:cxn modelId="{05F501AF-DF80-4ABB-876E-9237619EEB88}" srcId="{5BF6D4DB-089A-45E0-9A8A-09240800FA9E}" destId="{46A75866-42CC-4B7C-A4F4-62ADAF07F12F}" srcOrd="1" destOrd="0" parTransId="{E729E694-5FAB-45D9-A8C5-BFCB66FD8D4F}" sibTransId="{7FE1FA55-BD7D-427C-9708-1E3777C62911}"/>
    <dgm:cxn modelId="{0BB997B6-CABE-4B72-9D86-4BE03AE0EABB}" type="presOf" srcId="{7736AB6D-6F23-49B5-A005-B83B5F283442}" destId="{178FF275-9897-4EA3-89C1-CD0E8BA4B931}" srcOrd="0" destOrd="0" presId="urn:microsoft.com/office/officeart/2005/8/layout/radial5"/>
    <dgm:cxn modelId="{9930A7B7-0F79-485D-998B-E3344077CEC3}" type="presOf" srcId="{7B086F86-C290-41DE-AB97-811F313E02B1}" destId="{E09C63A3-CF76-47AD-A7DA-4DE532A5FB8C}" srcOrd="0" destOrd="0" presId="urn:microsoft.com/office/officeart/2005/8/layout/radial5"/>
    <dgm:cxn modelId="{31194EC6-36EA-4C43-A6F0-4C1CD5131F16}" type="presOf" srcId="{7B5DC18D-9E0C-4F2B-8F17-EB353CC7748C}" destId="{0A32D61B-ED18-42BB-88F4-757BDD6C86D6}" srcOrd="0" destOrd="0" presId="urn:microsoft.com/office/officeart/2005/8/layout/radial5"/>
    <dgm:cxn modelId="{8B7F52C7-4342-478D-8AD9-A2E13EDF287E}" type="presOf" srcId="{4B2429AA-B827-48A4-A578-C5BF7AA86CC1}" destId="{F16C24A3-8056-4737-B008-4E288765B240}" srcOrd="0" destOrd="0" presId="urn:microsoft.com/office/officeart/2005/8/layout/radial5"/>
    <dgm:cxn modelId="{770AC8CA-68AB-4B5C-A79D-C0A6ECB9B148}" srcId="{5BF6D4DB-089A-45E0-9A8A-09240800FA9E}" destId="{7B5DC18D-9E0C-4F2B-8F17-EB353CC7748C}" srcOrd="2" destOrd="0" parTransId="{667829D9-6EF0-4333-8C5B-2627939A7B7D}" sibTransId="{B734014F-5016-49D6-8851-0CE0B2DB6725}"/>
    <dgm:cxn modelId="{106855CD-764B-41F5-8A6D-A62583636387}" srcId="{5BF6D4DB-089A-45E0-9A8A-09240800FA9E}" destId="{511F71EA-1006-452C-852D-0E7EF0E0B251}" srcOrd="0" destOrd="0" parTransId="{BD1D3FDC-455E-4698-B804-9CE5BB794A4F}" sibTransId="{0102648E-5D17-49EF-8D65-86A803193F8C}"/>
    <dgm:cxn modelId="{D86802D2-E821-4568-8F94-260149CD2D36}" type="presOf" srcId="{ACBED6AA-D441-4506-9830-1ECAF4D8B17E}" destId="{BD90E016-F328-4A5C-8350-BDEDBBA08605}" srcOrd="0" destOrd="0" presId="urn:microsoft.com/office/officeart/2005/8/layout/radial5"/>
    <dgm:cxn modelId="{F02749D9-66B2-4A82-A4DE-BCE51BB33CC1}" type="presOf" srcId="{DBD8BAB1-ECFD-42B6-BCA8-5FE9603CC721}" destId="{A7224C8F-FCCB-4179-A031-8A228EF1C390}" srcOrd="0" destOrd="0" presId="urn:microsoft.com/office/officeart/2005/8/layout/radial5"/>
    <dgm:cxn modelId="{BA61E7EB-3700-483C-AA7C-D3661BD29640}" type="presOf" srcId="{5BF6D4DB-089A-45E0-9A8A-09240800FA9E}" destId="{F3EA44B8-2C1E-431C-B61E-623F34BD1CDF}" srcOrd="0" destOrd="0" presId="urn:microsoft.com/office/officeart/2005/8/layout/radial5"/>
    <dgm:cxn modelId="{651BD2F7-71BA-4066-9375-A49B4F256A9C}" type="presOf" srcId="{BD1D3FDC-455E-4698-B804-9CE5BB794A4F}" destId="{299D5E55-869C-495B-8754-105729F8F214}" srcOrd="1" destOrd="0" presId="urn:microsoft.com/office/officeart/2005/8/layout/radial5"/>
    <dgm:cxn modelId="{83B55826-C994-473E-A2E4-F982B0834BD7}" type="presParOf" srcId="{A7224C8F-FCCB-4179-A031-8A228EF1C390}" destId="{F3EA44B8-2C1E-431C-B61E-623F34BD1CDF}" srcOrd="0" destOrd="0" presId="urn:microsoft.com/office/officeart/2005/8/layout/radial5"/>
    <dgm:cxn modelId="{F6FEBD8A-140D-4151-8103-E9E05AB84C05}" type="presParOf" srcId="{A7224C8F-FCCB-4179-A031-8A228EF1C390}" destId="{E1B210EE-ACFE-47F4-8868-DA8FECB61C0E}" srcOrd="1" destOrd="0" presId="urn:microsoft.com/office/officeart/2005/8/layout/radial5"/>
    <dgm:cxn modelId="{EB7CDD64-20DF-4E29-A0A9-B3D30C029B1B}" type="presParOf" srcId="{E1B210EE-ACFE-47F4-8868-DA8FECB61C0E}" destId="{299D5E55-869C-495B-8754-105729F8F214}" srcOrd="0" destOrd="0" presId="urn:microsoft.com/office/officeart/2005/8/layout/radial5"/>
    <dgm:cxn modelId="{E6DF1669-5939-4987-81E0-EB6CE0505CB3}" type="presParOf" srcId="{A7224C8F-FCCB-4179-A031-8A228EF1C390}" destId="{6C1990B5-6745-4B16-905B-A9A31D713FD0}" srcOrd="2" destOrd="0" presId="urn:microsoft.com/office/officeart/2005/8/layout/radial5"/>
    <dgm:cxn modelId="{C7D9C2C6-97A7-4B02-9AB4-E55E5F9714DD}" type="presParOf" srcId="{A7224C8F-FCCB-4179-A031-8A228EF1C390}" destId="{62F1E53B-9B48-448D-86CE-81CED521CF91}" srcOrd="3" destOrd="0" presId="urn:microsoft.com/office/officeart/2005/8/layout/radial5"/>
    <dgm:cxn modelId="{12C12ECC-CE7E-4949-A24D-B85CADDFBA53}" type="presParOf" srcId="{62F1E53B-9B48-448D-86CE-81CED521CF91}" destId="{8ED48BF8-B3C9-4760-B819-023D8034BC77}" srcOrd="0" destOrd="0" presId="urn:microsoft.com/office/officeart/2005/8/layout/radial5"/>
    <dgm:cxn modelId="{9A05AE36-D5AB-4CBA-80DA-7FC0BAEBA9CC}" type="presParOf" srcId="{A7224C8F-FCCB-4179-A031-8A228EF1C390}" destId="{BAABF0D4-BC87-4554-8C8D-355BF7687122}" srcOrd="4" destOrd="0" presId="urn:microsoft.com/office/officeart/2005/8/layout/radial5"/>
    <dgm:cxn modelId="{B47EAE5F-66DE-49E4-8C9B-CD1E616E5D0F}" type="presParOf" srcId="{A7224C8F-FCCB-4179-A031-8A228EF1C390}" destId="{EB2B73F4-4BBF-450F-9C60-E3C0DAE18540}" srcOrd="5" destOrd="0" presId="urn:microsoft.com/office/officeart/2005/8/layout/radial5"/>
    <dgm:cxn modelId="{537BC7FE-17BB-44AF-B2C5-71FF206F328F}" type="presParOf" srcId="{EB2B73F4-4BBF-450F-9C60-E3C0DAE18540}" destId="{EB500F29-A7A5-4196-9F48-1C474BE8921C}" srcOrd="0" destOrd="0" presId="urn:microsoft.com/office/officeart/2005/8/layout/radial5"/>
    <dgm:cxn modelId="{C9E38EBB-8946-42B9-8125-CC3E2A1F03CD}" type="presParOf" srcId="{A7224C8F-FCCB-4179-A031-8A228EF1C390}" destId="{0A32D61B-ED18-42BB-88F4-757BDD6C86D6}" srcOrd="6" destOrd="0" presId="urn:microsoft.com/office/officeart/2005/8/layout/radial5"/>
    <dgm:cxn modelId="{8C170571-A660-47A2-8596-4E96E3A1A14A}" type="presParOf" srcId="{A7224C8F-FCCB-4179-A031-8A228EF1C390}" destId="{E09C63A3-CF76-47AD-A7DA-4DE532A5FB8C}" srcOrd="7" destOrd="0" presId="urn:microsoft.com/office/officeart/2005/8/layout/radial5"/>
    <dgm:cxn modelId="{5019B818-902E-4B80-942A-A3461C36112E}" type="presParOf" srcId="{E09C63A3-CF76-47AD-A7DA-4DE532A5FB8C}" destId="{7D9B86CB-B88A-44D2-9F77-0C3D0EF36CB4}" srcOrd="0" destOrd="0" presId="urn:microsoft.com/office/officeart/2005/8/layout/radial5"/>
    <dgm:cxn modelId="{D04852EA-1D40-4E6E-8627-650840496C60}" type="presParOf" srcId="{A7224C8F-FCCB-4179-A031-8A228EF1C390}" destId="{4DD6540A-3978-49C4-8534-03FF7B6941A1}" srcOrd="8" destOrd="0" presId="urn:microsoft.com/office/officeart/2005/8/layout/radial5"/>
    <dgm:cxn modelId="{7AF80C92-CCD4-4EE1-AFED-22A61641328F}" type="presParOf" srcId="{A7224C8F-FCCB-4179-A031-8A228EF1C390}" destId="{178FF275-9897-4EA3-89C1-CD0E8BA4B931}" srcOrd="9" destOrd="0" presId="urn:microsoft.com/office/officeart/2005/8/layout/radial5"/>
    <dgm:cxn modelId="{5AA37466-4A19-47D8-9E46-185327491AAA}" type="presParOf" srcId="{178FF275-9897-4EA3-89C1-CD0E8BA4B931}" destId="{99549E58-ADA8-4C50-B168-7FF4EBEEF4EF}" srcOrd="0" destOrd="0" presId="urn:microsoft.com/office/officeart/2005/8/layout/radial5"/>
    <dgm:cxn modelId="{AB3C6E14-9D16-4134-BB56-158B8F03D92D}" type="presParOf" srcId="{A7224C8F-FCCB-4179-A031-8A228EF1C390}" destId="{F16C24A3-8056-4737-B008-4E288765B240}" srcOrd="10" destOrd="0" presId="urn:microsoft.com/office/officeart/2005/8/layout/radial5"/>
    <dgm:cxn modelId="{2582BF8F-4153-48FF-BEBE-12B876DE8B7F}" type="presParOf" srcId="{A7224C8F-FCCB-4179-A031-8A228EF1C390}" destId="{BD90E016-F328-4A5C-8350-BDEDBBA08605}" srcOrd="11" destOrd="0" presId="urn:microsoft.com/office/officeart/2005/8/layout/radial5"/>
    <dgm:cxn modelId="{C80BCA5E-42AE-4913-858F-71C0B70E70B1}" type="presParOf" srcId="{BD90E016-F328-4A5C-8350-BDEDBBA08605}" destId="{F63E78D9-2E4E-4601-8209-31148C24E0FD}" srcOrd="0" destOrd="0" presId="urn:microsoft.com/office/officeart/2005/8/layout/radial5"/>
    <dgm:cxn modelId="{4C89F270-6BAA-4F43-BFAC-A5B3AF60950B}" type="presParOf" srcId="{A7224C8F-FCCB-4179-A031-8A228EF1C390}" destId="{4F6E949A-50CF-4253-B87E-0B42B0DD778F}" srcOrd="12" destOrd="0" presId="urn:microsoft.com/office/officeart/2005/8/layout/radial5"/>
  </dgm:cxnLst>
  <dgm:bg>
    <a:noFill/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0662A71-EF0B-4651-9E8B-173404C9D069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1EDC769-CDE9-47FF-B704-5D4ADF0510C8}">
      <dgm:prSet phldrT="[テキスト]"/>
      <dgm:spPr/>
      <dgm:t>
        <a:bodyPr/>
        <a:lstStyle/>
        <a:p>
          <a:r>
            <a:rPr kumimoji="1" lang="en-US" altLang="ja-JP" dirty="0"/>
            <a:t>SW-A</a:t>
          </a:r>
          <a:endParaRPr kumimoji="1" lang="ja-JP" altLang="en-US" dirty="0"/>
        </a:p>
      </dgm:t>
    </dgm:pt>
    <dgm:pt modelId="{63E7CD4E-7243-4B57-A9B0-F987597904FF}" type="parTrans" cxnId="{E56BECEA-B4C9-4B76-92E7-DD5728188010}">
      <dgm:prSet/>
      <dgm:spPr/>
      <dgm:t>
        <a:bodyPr/>
        <a:lstStyle/>
        <a:p>
          <a:endParaRPr kumimoji="1" lang="ja-JP" altLang="en-US"/>
        </a:p>
      </dgm:t>
    </dgm:pt>
    <dgm:pt modelId="{4B50085C-77E9-4757-87FC-3BF8D8AB01E8}" type="sibTrans" cxnId="{E56BECEA-B4C9-4B76-92E7-DD5728188010}">
      <dgm:prSet/>
      <dgm:spPr/>
      <dgm:t>
        <a:bodyPr/>
        <a:lstStyle/>
        <a:p>
          <a:endParaRPr kumimoji="1" lang="ja-JP" altLang="en-US"/>
        </a:p>
      </dgm:t>
    </dgm:pt>
    <dgm:pt modelId="{59B07539-8F03-4FEA-96C3-41F04E2AE628}">
      <dgm:prSet phldrT="[テキスト]"/>
      <dgm:spPr/>
      <dgm:t>
        <a:bodyPr/>
        <a:lstStyle/>
        <a:p>
          <a:r>
            <a:rPr kumimoji="1" lang="en-US" altLang="ja-JP" dirty="0"/>
            <a:t>VLAN1</a:t>
          </a:r>
          <a:endParaRPr kumimoji="1" lang="ja-JP" altLang="en-US" dirty="0"/>
        </a:p>
      </dgm:t>
    </dgm:pt>
    <dgm:pt modelId="{B5414C57-6AB4-484C-B415-FADE690BB2DF}" type="parTrans" cxnId="{FA046E91-0B01-44A0-807F-59280C3F02F9}">
      <dgm:prSet/>
      <dgm:spPr/>
      <dgm:t>
        <a:bodyPr/>
        <a:lstStyle/>
        <a:p>
          <a:endParaRPr kumimoji="1" lang="ja-JP" altLang="en-US"/>
        </a:p>
      </dgm:t>
    </dgm:pt>
    <dgm:pt modelId="{611B5AC7-58C5-43C1-8BC6-D3A680621C4F}" type="sibTrans" cxnId="{FA046E91-0B01-44A0-807F-59280C3F02F9}">
      <dgm:prSet/>
      <dgm:spPr/>
      <dgm:t>
        <a:bodyPr/>
        <a:lstStyle/>
        <a:p>
          <a:endParaRPr kumimoji="1" lang="ja-JP" altLang="en-US"/>
        </a:p>
      </dgm:t>
    </dgm:pt>
    <dgm:pt modelId="{798ED1F3-08E2-4F44-8E19-0571304D3D12}">
      <dgm:prSet phldrT="[テキスト]"/>
      <dgm:spPr/>
      <dgm:t>
        <a:bodyPr/>
        <a:lstStyle/>
        <a:p>
          <a:r>
            <a:rPr kumimoji="1" lang="en-US" altLang="ja-JP" dirty="0"/>
            <a:t>VLAN99</a:t>
          </a:r>
        </a:p>
      </dgm:t>
    </dgm:pt>
    <dgm:pt modelId="{450D40A2-B694-44CE-969B-4C768B101103}" type="parTrans" cxnId="{81018995-0BE7-4854-AB18-AB62F191D63D}">
      <dgm:prSet/>
      <dgm:spPr/>
      <dgm:t>
        <a:bodyPr/>
        <a:lstStyle/>
        <a:p>
          <a:endParaRPr kumimoji="1" lang="ja-JP" altLang="en-US"/>
        </a:p>
      </dgm:t>
    </dgm:pt>
    <dgm:pt modelId="{F421A0DD-FEE0-4BFF-8152-B75782BDCE6A}" type="sibTrans" cxnId="{81018995-0BE7-4854-AB18-AB62F191D63D}">
      <dgm:prSet/>
      <dgm:spPr/>
      <dgm:t>
        <a:bodyPr/>
        <a:lstStyle/>
        <a:p>
          <a:endParaRPr kumimoji="1" lang="ja-JP" altLang="en-US"/>
        </a:p>
      </dgm:t>
    </dgm:pt>
    <dgm:pt modelId="{A31FD339-0924-4DA7-A7F5-085AA908E5F4}">
      <dgm:prSet phldrT="[テキスト]"/>
      <dgm:spPr/>
      <dgm:t>
        <a:bodyPr/>
        <a:lstStyle/>
        <a:p>
          <a:r>
            <a:rPr kumimoji="1" lang="en-US" altLang="ja-JP" dirty="0"/>
            <a:t>SW-B</a:t>
          </a:r>
          <a:endParaRPr kumimoji="1" lang="ja-JP" altLang="en-US" dirty="0"/>
        </a:p>
      </dgm:t>
    </dgm:pt>
    <dgm:pt modelId="{C0118162-5037-41D7-8668-489F4E1FAFE3}" type="parTrans" cxnId="{28B93614-C11F-4C4B-AB00-146C82345AEB}">
      <dgm:prSet/>
      <dgm:spPr/>
      <dgm:t>
        <a:bodyPr/>
        <a:lstStyle/>
        <a:p>
          <a:endParaRPr kumimoji="1" lang="ja-JP" altLang="en-US"/>
        </a:p>
      </dgm:t>
    </dgm:pt>
    <dgm:pt modelId="{3F041479-8775-48AD-B2B3-AE355D119C11}" type="sibTrans" cxnId="{28B93614-C11F-4C4B-AB00-146C82345AEB}">
      <dgm:prSet/>
      <dgm:spPr/>
      <dgm:t>
        <a:bodyPr/>
        <a:lstStyle/>
        <a:p>
          <a:endParaRPr kumimoji="1" lang="ja-JP" altLang="en-US"/>
        </a:p>
      </dgm:t>
    </dgm:pt>
    <dgm:pt modelId="{0B3CE6E7-8FB8-4570-A0E0-F2C5C6FB6C32}">
      <dgm:prSet phldrT="[テキスト]"/>
      <dgm:spPr/>
      <dgm:t>
        <a:bodyPr/>
        <a:lstStyle/>
        <a:p>
          <a:r>
            <a:rPr kumimoji="1" lang="en-US" altLang="ja-JP" dirty="0"/>
            <a:t>VLAN1</a:t>
          </a:r>
          <a:endParaRPr kumimoji="1" lang="ja-JP" altLang="en-US" dirty="0"/>
        </a:p>
      </dgm:t>
    </dgm:pt>
    <dgm:pt modelId="{CF5C67F3-0EFB-4C57-B2B4-8FB5A3356F82}" type="parTrans" cxnId="{226C1044-FF85-4173-8EF1-87E281962A9F}">
      <dgm:prSet/>
      <dgm:spPr/>
      <dgm:t>
        <a:bodyPr/>
        <a:lstStyle/>
        <a:p>
          <a:endParaRPr kumimoji="1" lang="ja-JP" altLang="en-US"/>
        </a:p>
      </dgm:t>
    </dgm:pt>
    <dgm:pt modelId="{02D0FB0D-5AAB-4A54-BC12-BB9662D34D39}" type="sibTrans" cxnId="{226C1044-FF85-4173-8EF1-87E281962A9F}">
      <dgm:prSet/>
      <dgm:spPr/>
      <dgm:t>
        <a:bodyPr/>
        <a:lstStyle/>
        <a:p>
          <a:endParaRPr kumimoji="1" lang="ja-JP" altLang="en-US"/>
        </a:p>
      </dgm:t>
    </dgm:pt>
    <dgm:pt modelId="{5FF85C43-31E6-441F-A1E4-CF4ED2F1B009}">
      <dgm:prSet phldrT="[テキスト]"/>
      <dgm:spPr/>
      <dgm:t>
        <a:bodyPr/>
        <a:lstStyle/>
        <a:p>
          <a:r>
            <a:rPr kumimoji="1" lang="en-US" altLang="ja-JP" dirty="0"/>
            <a:t>VLAN99</a:t>
          </a:r>
          <a:endParaRPr kumimoji="1" lang="ja-JP" altLang="en-US" dirty="0"/>
        </a:p>
      </dgm:t>
    </dgm:pt>
    <dgm:pt modelId="{2FF6B659-478D-4AD9-A943-1AFE40691755}" type="parTrans" cxnId="{BCF8BB0E-E75B-4CD5-9FE8-FFB86C2361C9}">
      <dgm:prSet/>
      <dgm:spPr/>
      <dgm:t>
        <a:bodyPr/>
        <a:lstStyle/>
        <a:p>
          <a:endParaRPr kumimoji="1" lang="ja-JP" altLang="en-US"/>
        </a:p>
      </dgm:t>
    </dgm:pt>
    <dgm:pt modelId="{CBB7B124-8520-4A43-AFC5-47C09BC82FEC}" type="sibTrans" cxnId="{BCF8BB0E-E75B-4CD5-9FE8-FFB86C2361C9}">
      <dgm:prSet/>
      <dgm:spPr/>
      <dgm:t>
        <a:bodyPr/>
        <a:lstStyle/>
        <a:p>
          <a:endParaRPr kumimoji="1" lang="ja-JP" altLang="en-US"/>
        </a:p>
      </dgm:t>
    </dgm:pt>
    <dgm:pt modelId="{784D1D97-1F1C-448D-8A57-F485D5B25D0A}">
      <dgm:prSet phldrT="[テキスト]"/>
      <dgm:spPr/>
      <dgm:t>
        <a:bodyPr/>
        <a:lstStyle/>
        <a:p>
          <a:r>
            <a:rPr kumimoji="1" lang="en-US" altLang="ja-JP" dirty="0"/>
            <a:t>SW-C</a:t>
          </a:r>
          <a:endParaRPr kumimoji="1" lang="ja-JP" altLang="en-US" dirty="0"/>
        </a:p>
      </dgm:t>
    </dgm:pt>
    <dgm:pt modelId="{A360D995-F882-4F67-8B6D-B270C5FDB8F8}" type="parTrans" cxnId="{D2835FE0-536E-4C7B-8E3A-6069E9F9CE0F}">
      <dgm:prSet/>
      <dgm:spPr/>
      <dgm:t>
        <a:bodyPr/>
        <a:lstStyle/>
        <a:p>
          <a:endParaRPr kumimoji="1" lang="ja-JP" altLang="en-US"/>
        </a:p>
      </dgm:t>
    </dgm:pt>
    <dgm:pt modelId="{3F4D2638-5AB7-4AFB-8074-ABD6E0EE2536}" type="sibTrans" cxnId="{D2835FE0-536E-4C7B-8E3A-6069E9F9CE0F}">
      <dgm:prSet/>
      <dgm:spPr/>
      <dgm:t>
        <a:bodyPr/>
        <a:lstStyle/>
        <a:p>
          <a:endParaRPr kumimoji="1" lang="ja-JP" altLang="en-US"/>
        </a:p>
      </dgm:t>
    </dgm:pt>
    <dgm:pt modelId="{971802B3-DC48-4A8C-A727-D3856C714789}">
      <dgm:prSet phldrT="[テキスト]"/>
      <dgm:spPr/>
      <dgm:t>
        <a:bodyPr/>
        <a:lstStyle/>
        <a:p>
          <a:r>
            <a:rPr kumimoji="1" lang="en-US" altLang="ja-JP" dirty="0"/>
            <a:t>VLAN1</a:t>
          </a:r>
          <a:endParaRPr kumimoji="1" lang="ja-JP" altLang="en-US" dirty="0"/>
        </a:p>
      </dgm:t>
    </dgm:pt>
    <dgm:pt modelId="{A1CF03E1-5A99-45E3-BFCD-C3E478568CBA}" type="parTrans" cxnId="{BB17B275-BC31-4C34-B5CE-76ECD2DDD39A}">
      <dgm:prSet/>
      <dgm:spPr/>
      <dgm:t>
        <a:bodyPr/>
        <a:lstStyle/>
        <a:p>
          <a:endParaRPr kumimoji="1" lang="ja-JP" altLang="en-US"/>
        </a:p>
      </dgm:t>
    </dgm:pt>
    <dgm:pt modelId="{839369D1-202D-4AEE-9F34-A62FF303EA85}" type="sibTrans" cxnId="{BB17B275-BC31-4C34-B5CE-76ECD2DDD39A}">
      <dgm:prSet/>
      <dgm:spPr/>
      <dgm:t>
        <a:bodyPr/>
        <a:lstStyle/>
        <a:p>
          <a:endParaRPr kumimoji="1" lang="ja-JP" altLang="en-US"/>
        </a:p>
      </dgm:t>
    </dgm:pt>
    <dgm:pt modelId="{5BE2980F-56F7-46B5-9F49-84C33079494E}">
      <dgm:prSet phldrT="[テキスト]"/>
      <dgm:spPr/>
      <dgm:t>
        <a:bodyPr/>
        <a:lstStyle/>
        <a:p>
          <a:r>
            <a:rPr kumimoji="1" lang="en-US" altLang="ja-JP" dirty="0"/>
            <a:t>VLAN99</a:t>
          </a:r>
          <a:endParaRPr kumimoji="1" lang="ja-JP" altLang="en-US" dirty="0"/>
        </a:p>
      </dgm:t>
    </dgm:pt>
    <dgm:pt modelId="{186844E9-F9FD-4EFF-9CA4-651D421DA2C8}" type="parTrans" cxnId="{6D5C79C6-2AC8-4564-9251-7DCC2A39B28F}">
      <dgm:prSet/>
      <dgm:spPr/>
      <dgm:t>
        <a:bodyPr/>
        <a:lstStyle/>
        <a:p>
          <a:endParaRPr kumimoji="1" lang="ja-JP" altLang="en-US"/>
        </a:p>
      </dgm:t>
    </dgm:pt>
    <dgm:pt modelId="{41A2D323-39EF-4148-9026-4014F5A077D3}" type="sibTrans" cxnId="{6D5C79C6-2AC8-4564-9251-7DCC2A39B28F}">
      <dgm:prSet/>
      <dgm:spPr/>
      <dgm:t>
        <a:bodyPr/>
        <a:lstStyle/>
        <a:p>
          <a:endParaRPr kumimoji="1" lang="ja-JP" altLang="en-US"/>
        </a:p>
      </dgm:t>
    </dgm:pt>
    <dgm:pt modelId="{8A592ACE-39A4-476B-8CA8-D80C740B198A}">
      <dgm:prSet phldrT="[テキスト]"/>
      <dgm:spPr/>
      <dgm:t>
        <a:bodyPr/>
        <a:lstStyle/>
        <a:p>
          <a:r>
            <a:rPr kumimoji="1" lang="en-US" altLang="ja-JP" dirty="0"/>
            <a:t>:</a:t>
          </a:r>
        </a:p>
      </dgm:t>
    </dgm:pt>
    <dgm:pt modelId="{9824D1BD-17D4-46C3-9C77-F6C6E2FEEA06}" type="parTrans" cxnId="{A38CAE70-2825-45B4-A202-A823FE9776B0}">
      <dgm:prSet/>
      <dgm:spPr/>
      <dgm:t>
        <a:bodyPr/>
        <a:lstStyle/>
        <a:p>
          <a:endParaRPr kumimoji="1" lang="ja-JP" altLang="en-US"/>
        </a:p>
      </dgm:t>
    </dgm:pt>
    <dgm:pt modelId="{D646A4ED-A451-4704-9973-28805E31FEF1}" type="sibTrans" cxnId="{A38CAE70-2825-45B4-A202-A823FE9776B0}">
      <dgm:prSet/>
      <dgm:spPr/>
      <dgm:t>
        <a:bodyPr/>
        <a:lstStyle/>
        <a:p>
          <a:endParaRPr kumimoji="1" lang="ja-JP" altLang="en-US"/>
        </a:p>
      </dgm:t>
    </dgm:pt>
    <dgm:pt modelId="{0803C9ED-F60B-4491-B82B-DAE373047440}">
      <dgm:prSet phldrT="[テキスト]"/>
      <dgm:spPr/>
      <dgm:t>
        <a:bodyPr/>
        <a:lstStyle/>
        <a:p>
          <a:r>
            <a:rPr kumimoji="1" lang="en-US" altLang="ja-JP" dirty="0"/>
            <a:t>:</a:t>
          </a:r>
        </a:p>
      </dgm:t>
    </dgm:pt>
    <dgm:pt modelId="{35DD355C-1DEC-4E53-A75C-2315075F100D}" type="parTrans" cxnId="{1FDE88EB-E059-45B5-A49B-B0BF4807FFF2}">
      <dgm:prSet/>
      <dgm:spPr/>
      <dgm:t>
        <a:bodyPr/>
        <a:lstStyle/>
        <a:p>
          <a:endParaRPr kumimoji="1" lang="ja-JP" altLang="en-US"/>
        </a:p>
      </dgm:t>
    </dgm:pt>
    <dgm:pt modelId="{5E0F8888-D08E-403B-917B-3C7F163343E1}" type="sibTrans" cxnId="{1FDE88EB-E059-45B5-A49B-B0BF4807FFF2}">
      <dgm:prSet/>
      <dgm:spPr/>
      <dgm:t>
        <a:bodyPr/>
        <a:lstStyle/>
        <a:p>
          <a:endParaRPr kumimoji="1" lang="ja-JP" altLang="en-US"/>
        </a:p>
      </dgm:t>
    </dgm:pt>
    <dgm:pt modelId="{CF2746AA-8102-42BA-A725-9CD3BA85DE54}">
      <dgm:prSet phldrT="[テキスト]"/>
      <dgm:spPr/>
      <dgm:t>
        <a:bodyPr/>
        <a:lstStyle/>
        <a:p>
          <a:r>
            <a:rPr kumimoji="1" lang="en-US" altLang="ja-JP" dirty="0"/>
            <a:t>:</a:t>
          </a:r>
        </a:p>
      </dgm:t>
    </dgm:pt>
    <dgm:pt modelId="{A7B60D4F-A6FB-4C30-90E3-E6417C3A9C8F}" type="parTrans" cxnId="{F32182D1-74A2-4666-ADDA-635591D682F4}">
      <dgm:prSet/>
      <dgm:spPr/>
      <dgm:t>
        <a:bodyPr/>
        <a:lstStyle/>
        <a:p>
          <a:endParaRPr kumimoji="1" lang="ja-JP" altLang="en-US"/>
        </a:p>
      </dgm:t>
    </dgm:pt>
    <dgm:pt modelId="{9A445F66-09DB-461F-88B4-7865DD8BA4D8}" type="sibTrans" cxnId="{F32182D1-74A2-4666-ADDA-635591D682F4}">
      <dgm:prSet/>
      <dgm:spPr/>
      <dgm:t>
        <a:bodyPr/>
        <a:lstStyle/>
        <a:p>
          <a:endParaRPr kumimoji="1" lang="ja-JP" altLang="en-US"/>
        </a:p>
      </dgm:t>
    </dgm:pt>
    <dgm:pt modelId="{AC94AB79-8DE7-4FBA-A8BD-D4BF124D07D4}">
      <dgm:prSet phldrT="[テキスト]"/>
      <dgm:spPr/>
      <dgm:t>
        <a:bodyPr/>
        <a:lstStyle/>
        <a:p>
          <a:r>
            <a:rPr kumimoji="1" lang="en-US" altLang="ja-JP" dirty="0"/>
            <a:t>VLAN2</a:t>
          </a:r>
          <a:endParaRPr kumimoji="1" lang="ja-JP" altLang="en-US" dirty="0"/>
        </a:p>
      </dgm:t>
    </dgm:pt>
    <dgm:pt modelId="{C0FBDEDE-43B9-4B21-BAED-1E043D7056C4}" type="parTrans" cxnId="{151158F1-45E9-41FA-8929-0C9D5E12DBF9}">
      <dgm:prSet/>
      <dgm:spPr/>
      <dgm:t>
        <a:bodyPr/>
        <a:lstStyle/>
        <a:p>
          <a:endParaRPr kumimoji="1" lang="ja-JP" altLang="en-US"/>
        </a:p>
      </dgm:t>
    </dgm:pt>
    <dgm:pt modelId="{3C808770-4005-42B0-A0AB-F584311324E2}" type="sibTrans" cxnId="{151158F1-45E9-41FA-8929-0C9D5E12DBF9}">
      <dgm:prSet/>
      <dgm:spPr/>
      <dgm:t>
        <a:bodyPr/>
        <a:lstStyle/>
        <a:p>
          <a:endParaRPr kumimoji="1" lang="ja-JP" altLang="en-US"/>
        </a:p>
      </dgm:t>
    </dgm:pt>
    <dgm:pt modelId="{80CB43C8-91EF-41A5-9849-856B1614F609}">
      <dgm:prSet phldrT="[テキスト]"/>
      <dgm:spPr/>
      <dgm:t>
        <a:bodyPr/>
        <a:lstStyle/>
        <a:p>
          <a:r>
            <a:rPr kumimoji="1" lang="en-US" altLang="ja-JP" dirty="0"/>
            <a:t>VLAN2</a:t>
          </a:r>
          <a:endParaRPr kumimoji="1" lang="ja-JP" altLang="en-US" dirty="0"/>
        </a:p>
      </dgm:t>
    </dgm:pt>
    <dgm:pt modelId="{706921C6-8773-4B06-99B6-DCBF0E7A90A2}" type="parTrans" cxnId="{B52A0738-3932-4959-A25F-929D449B0BD4}">
      <dgm:prSet/>
      <dgm:spPr/>
      <dgm:t>
        <a:bodyPr/>
        <a:lstStyle/>
        <a:p>
          <a:endParaRPr kumimoji="1" lang="ja-JP" altLang="en-US"/>
        </a:p>
      </dgm:t>
    </dgm:pt>
    <dgm:pt modelId="{B87528DD-C060-46A1-910E-0EA7BE868273}" type="sibTrans" cxnId="{B52A0738-3932-4959-A25F-929D449B0BD4}">
      <dgm:prSet/>
      <dgm:spPr/>
      <dgm:t>
        <a:bodyPr/>
        <a:lstStyle/>
        <a:p>
          <a:endParaRPr kumimoji="1" lang="ja-JP" altLang="en-US"/>
        </a:p>
      </dgm:t>
    </dgm:pt>
    <dgm:pt modelId="{1F553987-3463-4EFE-B7FC-C76171AB6EC0}">
      <dgm:prSet phldrT="[テキスト]"/>
      <dgm:spPr/>
      <dgm:t>
        <a:bodyPr/>
        <a:lstStyle/>
        <a:p>
          <a:r>
            <a:rPr kumimoji="1" lang="en-US" altLang="ja-JP" dirty="0"/>
            <a:t>VLAN2</a:t>
          </a:r>
          <a:endParaRPr kumimoji="1" lang="ja-JP" altLang="en-US" dirty="0"/>
        </a:p>
      </dgm:t>
    </dgm:pt>
    <dgm:pt modelId="{A2B15390-BD66-4ACE-A80F-BB1952BA8C50}" type="parTrans" cxnId="{B24EBA9F-DF08-4BEE-81E3-DB4D8DC982D6}">
      <dgm:prSet/>
      <dgm:spPr/>
      <dgm:t>
        <a:bodyPr/>
        <a:lstStyle/>
        <a:p>
          <a:endParaRPr kumimoji="1" lang="ja-JP" altLang="en-US"/>
        </a:p>
      </dgm:t>
    </dgm:pt>
    <dgm:pt modelId="{49092422-28D6-406F-A5B8-2C16ECC21626}" type="sibTrans" cxnId="{B24EBA9F-DF08-4BEE-81E3-DB4D8DC982D6}">
      <dgm:prSet/>
      <dgm:spPr/>
      <dgm:t>
        <a:bodyPr/>
        <a:lstStyle/>
        <a:p>
          <a:endParaRPr kumimoji="1" lang="ja-JP" altLang="en-US"/>
        </a:p>
      </dgm:t>
    </dgm:pt>
    <dgm:pt modelId="{74585CC8-8891-41CF-9DE9-5A356474685C}" type="pres">
      <dgm:prSet presAssocID="{70662A71-EF0B-4651-9E8B-173404C9D069}" presName="theList" presStyleCnt="0">
        <dgm:presLayoutVars>
          <dgm:dir/>
          <dgm:animLvl val="lvl"/>
          <dgm:resizeHandles val="exact"/>
        </dgm:presLayoutVars>
      </dgm:prSet>
      <dgm:spPr/>
    </dgm:pt>
    <dgm:pt modelId="{EC19E751-05A8-4D6E-864E-099FD190FC91}" type="pres">
      <dgm:prSet presAssocID="{21EDC769-CDE9-47FF-B704-5D4ADF0510C8}" presName="compNode" presStyleCnt="0"/>
      <dgm:spPr/>
    </dgm:pt>
    <dgm:pt modelId="{728B2DEA-686D-451E-9F43-C66DDCAD843B}" type="pres">
      <dgm:prSet presAssocID="{21EDC769-CDE9-47FF-B704-5D4ADF0510C8}" presName="aNode" presStyleLbl="bgShp" presStyleIdx="0" presStyleCnt="3"/>
      <dgm:spPr/>
    </dgm:pt>
    <dgm:pt modelId="{AEF7AD72-167B-4B89-88FD-E18AD5335E6B}" type="pres">
      <dgm:prSet presAssocID="{21EDC769-CDE9-47FF-B704-5D4ADF0510C8}" presName="textNode" presStyleLbl="bgShp" presStyleIdx="0" presStyleCnt="3"/>
      <dgm:spPr/>
    </dgm:pt>
    <dgm:pt modelId="{1BA6331F-ADDE-42AA-84F7-D6DF3D0F27C3}" type="pres">
      <dgm:prSet presAssocID="{21EDC769-CDE9-47FF-B704-5D4ADF0510C8}" presName="compChildNode" presStyleCnt="0"/>
      <dgm:spPr/>
    </dgm:pt>
    <dgm:pt modelId="{769C9DF2-F9DF-4247-8E5A-219DD15695A7}" type="pres">
      <dgm:prSet presAssocID="{21EDC769-CDE9-47FF-B704-5D4ADF0510C8}" presName="theInnerList" presStyleCnt="0"/>
      <dgm:spPr/>
    </dgm:pt>
    <dgm:pt modelId="{CC2A76C7-B655-44BE-B246-C357927C4385}" type="pres">
      <dgm:prSet presAssocID="{59B07539-8F03-4FEA-96C3-41F04E2AE628}" presName="childNode" presStyleLbl="node1" presStyleIdx="0" presStyleCnt="12">
        <dgm:presLayoutVars>
          <dgm:bulletEnabled val="1"/>
        </dgm:presLayoutVars>
      </dgm:prSet>
      <dgm:spPr/>
    </dgm:pt>
    <dgm:pt modelId="{387FAF5A-05AC-4901-A9E3-D5922D0222C0}" type="pres">
      <dgm:prSet presAssocID="{59B07539-8F03-4FEA-96C3-41F04E2AE628}" presName="aSpace2" presStyleCnt="0"/>
      <dgm:spPr/>
    </dgm:pt>
    <dgm:pt modelId="{54813E5E-7610-4BEA-8677-94A23C76501B}" type="pres">
      <dgm:prSet presAssocID="{1F553987-3463-4EFE-B7FC-C76171AB6EC0}" presName="childNode" presStyleLbl="node1" presStyleIdx="1" presStyleCnt="12">
        <dgm:presLayoutVars>
          <dgm:bulletEnabled val="1"/>
        </dgm:presLayoutVars>
      </dgm:prSet>
      <dgm:spPr/>
    </dgm:pt>
    <dgm:pt modelId="{002322AD-A6B4-4E2F-8135-FAE95FCDEB5F}" type="pres">
      <dgm:prSet presAssocID="{1F553987-3463-4EFE-B7FC-C76171AB6EC0}" presName="aSpace2" presStyleCnt="0"/>
      <dgm:spPr/>
    </dgm:pt>
    <dgm:pt modelId="{4B67967A-C5AD-4190-996E-5BCB12DE254D}" type="pres">
      <dgm:prSet presAssocID="{8A592ACE-39A4-476B-8CA8-D80C740B198A}" presName="childNode" presStyleLbl="node1" presStyleIdx="2" presStyleCnt="12">
        <dgm:presLayoutVars>
          <dgm:bulletEnabled val="1"/>
        </dgm:presLayoutVars>
      </dgm:prSet>
      <dgm:spPr/>
    </dgm:pt>
    <dgm:pt modelId="{03E65864-BD21-4D63-94B7-DEDA7AC1ABDF}" type="pres">
      <dgm:prSet presAssocID="{8A592ACE-39A4-476B-8CA8-D80C740B198A}" presName="aSpace2" presStyleCnt="0"/>
      <dgm:spPr/>
    </dgm:pt>
    <dgm:pt modelId="{642CA1AE-C560-465B-93C3-FDAE6AD7C423}" type="pres">
      <dgm:prSet presAssocID="{798ED1F3-08E2-4F44-8E19-0571304D3D12}" presName="childNode" presStyleLbl="node1" presStyleIdx="3" presStyleCnt="12">
        <dgm:presLayoutVars>
          <dgm:bulletEnabled val="1"/>
        </dgm:presLayoutVars>
      </dgm:prSet>
      <dgm:spPr/>
    </dgm:pt>
    <dgm:pt modelId="{2A41CFE4-AC11-4418-91A1-39A48A8AD43E}" type="pres">
      <dgm:prSet presAssocID="{21EDC769-CDE9-47FF-B704-5D4ADF0510C8}" presName="aSpace" presStyleCnt="0"/>
      <dgm:spPr/>
    </dgm:pt>
    <dgm:pt modelId="{502BD1F9-F83A-447E-B36E-6EBE62722142}" type="pres">
      <dgm:prSet presAssocID="{A31FD339-0924-4DA7-A7F5-085AA908E5F4}" presName="compNode" presStyleCnt="0"/>
      <dgm:spPr/>
    </dgm:pt>
    <dgm:pt modelId="{6BE51BBC-CCF3-4350-B6AB-1FD8AAADD87C}" type="pres">
      <dgm:prSet presAssocID="{A31FD339-0924-4DA7-A7F5-085AA908E5F4}" presName="aNode" presStyleLbl="bgShp" presStyleIdx="1" presStyleCnt="3"/>
      <dgm:spPr/>
    </dgm:pt>
    <dgm:pt modelId="{3FFB738E-AA07-4932-9070-0BD23AE17111}" type="pres">
      <dgm:prSet presAssocID="{A31FD339-0924-4DA7-A7F5-085AA908E5F4}" presName="textNode" presStyleLbl="bgShp" presStyleIdx="1" presStyleCnt="3"/>
      <dgm:spPr/>
    </dgm:pt>
    <dgm:pt modelId="{9E3E223C-771B-4D97-8560-A8AD1E8F4BE2}" type="pres">
      <dgm:prSet presAssocID="{A31FD339-0924-4DA7-A7F5-085AA908E5F4}" presName="compChildNode" presStyleCnt="0"/>
      <dgm:spPr/>
    </dgm:pt>
    <dgm:pt modelId="{051EEF91-ED4F-4AF9-A2CA-47C1257241F9}" type="pres">
      <dgm:prSet presAssocID="{A31FD339-0924-4DA7-A7F5-085AA908E5F4}" presName="theInnerList" presStyleCnt="0"/>
      <dgm:spPr/>
    </dgm:pt>
    <dgm:pt modelId="{C950727E-B03B-40C0-AFBC-E81EA9A236F2}" type="pres">
      <dgm:prSet presAssocID="{0B3CE6E7-8FB8-4570-A0E0-F2C5C6FB6C32}" presName="childNode" presStyleLbl="node1" presStyleIdx="4" presStyleCnt="12">
        <dgm:presLayoutVars>
          <dgm:bulletEnabled val="1"/>
        </dgm:presLayoutVars>
      </dgm:prSet>
      <dgm:spPr/>
    </dgm:pt>
    <dgm:pt modelId="{F81F5A5E-D880-4DC6-ADB7-469289796007}" type="pres">
      <dgm:prSet presAssocID="{0B3CE6E7-8FB8-4570-A0E0-F2C5C6FB6C32}" presName="aSpace2" presStyleCnt="0"/>
      <dgm:spPr/>
    </dgm:pt>
    <dgm:pt modelId="{5EEE107F-4B30-4F7C-AE6A-90F4BE4F7C61}" type="pres">
      <dgm:prSet presAssocID="{80CB43C8-91EF-41A5-9849-856B1614F609}" presName="childNode" presStyleLbl="node1" presStyleIdx="5" presStyleCnt="12">
        <dgm:presLayoutVars>
          <dgm:bulletEnabled val="1"/>
        </dgm:presLayoutVars>
      </dgm:prSet>
      <dgm:spPr/>
    </dgm:pt>
    <dgm:pt modelId="{F9E9A691-D931-4890-AF80-3B15F3461C55}" type="pres">
      <dgm:prSet presAssocID="{80CB43C8-91EF-41A5-9849-856B1614F609}" presName="aSpace2" presStyleCnt="0"/>
      <dgm:spPr/>
    </dgm:pt>
    <dgm:pt modelId="{F8DF0EC7-041F-4201-AC8C-CC34B2A3F89A}" type="pres">
      <dgm:prSet presAssocID="{0803C9ED-F60B-4491-B82B-DAE373047440}" presName="childNode" presStyleLbl="node1" presStyleIdx="6" presStyleCnt="12">
        <dgm:presLayoutVars>
          <dgm:bulletEnabled val="1"/>
        </dgm:presLayoutVars>
      </dgm:prSet>
      <dgm:spPr/>
    </dgm:pt>
    <dgm:pt modelId="{9A8FFBE7-A976-4F12-A4C2-1B02062CF8AE}" type="pres">
      <dgm:prSet presAssocID="{0803C9ED-F60B-4491-B82B-DAE373047440}" presName="aSpace2" presStyleCnt="0"/>
      <dgm:spPr/>
    </dgm:pt>
    <dgm:pt modelId="{3FB24CB1-230C-4D05-AC22-3A1A6467E630}" type="pres">
      <dgm:prSet presAssocID="{5FF85C43-31E6-441F-A1E4-CF4ED2F1B009}" presName="childNode" presStyleLbl="node1" presStyleIdx="7" presStyleCnt="12">
        <dgm:presLayoutVars>
          <dgm:bulletEnabled val="1"/>
        </dgm:presLayoutVars>
      </dgm:prSet>
      <dgm:spPr/>
    </dgm:pt>
    <dgm:pt modelId="{DFDF1901-2D28-45CC-A224-BECB201A816A}" type="pres">
      <dgm:prSet presAssocID="{A31FD339-0924-4DA7-A7F5-085AA908E5F4}" presName="aSpace" presStyleCnt="0"/>
      <dgm:spPr/>
    </dgm:pt>
    <dgm:pt modelId="{67D2B82B-16ED-4ADA-85E9-A8A009CEE3CE}" type="pres">
      <dgm:prSet presAssocID="{784D1D97-1F1C-448D-8A57-F485D5B25D0A}" presName="compNode" presStyleCnt="0"/>
      <dgm:spPr/>
    </dgm:pt>
    <dgm:pt modelId="{FEE6C0A1-C9FD-4CDF-947C-4F7EA61852EF}" type="pres">
      <dgm:prSet presAssocID="{784D1D97-1F1C-448D-8A57-F485D5B25D0A}" presName="aNode" presStyleLbl="bgShp" presStyleIdx="2" presStyleCnt="3"/>
      <dgm:spPr/>
    </dgm:pt>
    <dgm:pt modelId="{98EE9D0D-DDE6-4E86-AECD-2DD0A0DA271D}" type="pres">
      <dgm:prSet presAssocID="{784D1D97-1F1C-448D-8A57-F485D5B25D0A}" presName="textNode" presStyleLbl="bgShp" presStyleIdx="2" presStyleCnt="3"/>
      <dgm:spPr/>
    </dgm:pt>
    <dgm:pt modelId="{EE28F4F9-BB94-44E1-A9B8-B91B26F47007}" type="pres">
      <dgm:prSet presAssocID="{784D1D97-1F1C-448D-8A57-F485D5B25D0A}" presName="compChildNode" presStyleCnt="0"/>
      <dgm:spPr/>
    </dgm:pt>
    <dgm:pt modelId="{D943119C-8671-4FDD-9C8A-1C715E85DB9B}" type="pres">
      <dgm:prSet presAssocID="{784D1D97-1F1C-448D-8A57-F485D5B25D0A}" presName="theInnerList" presStyleCnt="0"/>
      <dgm:spPr/>
    </dgm:pt>
    <dgm:pt modelId="{473471D0-BF06-4766-B0A8-C5206C6F6FC9}" type="pres">
      <dgm:prSet presAssocID="{971802B3-DC48-4A8C-A727-D3856C714789}" presName="childNode" presStyleLbl="node1" presStyleIdx="8" presStyleCnt="12">
        <dgm:presLayoutVars>
          <dgm:bulletEnabled val="1"/>
        </dgm:presLayoutVars>
      </dgm:prSet>
      <dgm:spPr/>
    </dgm:pt>
    <dgm:pt modelId="{C4427140-7876-4A2C-AF89-82D078E1E996}" type="pres">
      <dgm:prSet presAssocID="{971802B3-DC48-4A8C-A727-D3856C714789}" presName="aSpace2" presStyleCnt="0"/>
      <dgm:spPr/>
    </dgm:pt>
    <dgm:pt modelId="{9EBFF83A-0FE1-462C-9696-2F9318CBB407}" type="pres">
      <dgm:prSet presAssocID="{AC94AB79-8DE7-4FBA-A8BD-D4BF124D07D4}" presName="childNode" presStyleLbl="node1" presStyleIdx="9" presStyleCnt="12">
        <dgm:presLayoutVars>
          <dgm:bulletEnabled val="1"/>
        </dgm:presLayoutVars>
      </dgm:prSet>
      <dgm:spPr/>
    </dgm:pt>
    <dgm:pt modelId="{4415565F-F87C-4F4D-9DA0-BED4B98E8669}" type="pres">
      <dgm:prSet presAssocID="{AC94AB79-8DE7-4FBA-A8BD-D4BF124D07D4}" presName="aSpace2" presStyleCnt="0"/>
      <dgm:spPr/>
    </dgm:pt>
    <dgm:pt modelId="{AC02EBE4-44F6-42E0-BCFD-B6E2CAAF2D97}" type="pres">
      <dgm:prSet presAssocID="{CF2746AA-8102-42BA-A725-9CD3BA85DE54}" presName="childNode" presStyleLbl="node1" presStyleIdx="10" presStyleCnt="12">
        <dgm:presLayoutVars>
          <dgm:bulletEnabled val="1"/>
        </dgm:presLayoutVars>
      </dgm:prSet>
      <dgm:spPr/>
    </dgm:pt>
    <dgm:pt modelId="{2E207B31-F4A8-43E8-9C57-EB877146DFE1}" type="pres">
      <dgm:prSet presAssocID="{CF2746AA-8102-42BA-A725-9CD3BA85DE54}" presName="aSpace2" presStyleCnt="0"/>
      <dgm:spPr/>
    </dgm:pt>
    <dgm:pt modelId="{89ACAD75-E0FD-4C45-AB7E-D84CC73B6B0D}" type="pres">
      <dgm:prSet presAssocID="{5BE2980F-56F7-46B5-9F49-84C33079494E}" presName="childNode" presStyleLbl="node1" presStyleIdx="11" presStyleCnt="12">
        <dgm:presLayoutVars>
          <dgm:bulletEnabled val="1"/>
        </dgm:presLayoutVars>
      </dgm:prSet>
      <dgm:spPr/>
    </dgm:pt>
  </dgm:ptLst>
  <dgm:cxnLst>
    <dgm:cxn modelId="{C6A48A08-E8DA-4B28-B63C-7F78D19A7B0A}" type="presOf" srcId="{0B3CE6E7-8FB8-4570-A0E0-F2C5C6FB6C32}" destId="{C950727E-B03B-40C0-AFBC-E81EA9A236F2}" srcOrd="0" destOrd="0" presId="urn:microsoft.com/office/officeart/2005/8/layout/lProcess2"/>
    <dgm:cxn modelId="{5C428A0D-C7A1-442D-A992-C13A83C72C60}" type="presOf" srcId="{5BE2980F-56F7-46B5-9F49-84C33079494E}" destId="{89ACAD75-E0FD-4C45-AB7E-D84CC73B6B0D}" srcOrd="0" destOrd="0" presId="urn:microsoft.com/office/officeart/2005/8/layout/lProcess2"/>
    <dgm:cxn modelId="{BCF8BB0E-E75B-4CD5-9FE8-FFB86C2361C9}" srcId="{A31FD339-0924-4DA7-A7F5-085AA908E5F4}" destId="{5FF85C43-31E6-441F-A1E4-CF4ED2F1B009}" srcOrd="3" destOrd="0" parTransId="{2FF6B659-478D-4AD9-A943-1AFE40691755}" sibTransId="{CBB7B124-8520-4A43-AFC5-47C09BC82FEC}"/>
    <dgm:cxn modelId="{28B93614-C11F-4C4B-AB00-146C82345AEB}" srcId="{70662A71-EF0B-4651-9E8B-173404C9D069}" destId="{A31FD339-0924-4DA7-A7F5-085AA908E5F4}" srcOrd="1" destOrd="0" parTransId="{C0118162-5037-41D7-8668-489F4E1FAFE3}" sibTransId="{3F041479-8775-48AD-B2B3-AE355D119C11}"/>
    <dgm:cxn modelId="{4212C417-220A-401D-BCEC-C836ACB00A70}" type="presOf" srcId="{784D1D97-1F1C-448D-8A57-F485D5B25D0A}" destId="{98EE9D0D-DDE6-4E86-AECD-2DD0A0DA271D}" srcOrd="1" destOrd="0" presId="urn:microsoft.com/office/officeart/2005/8/layout/lProcess2"/>
    <dgm:cxn modelId="{77D9071F-FBE1-44A1-A8A4-88D1E70D3CD6}" type="presOf" srcId="{784D1D97-1F1C-448D-8A57-F485D5B25D0A}" destId="{FEE6C0A1-C9FD-4CDF-947C-4F7EA61852EF}" srcOrd="0" destOrd="0" presId="urn:microsoft.com/office/officeart/2005/8/layout/lProcess2"/>
    <dgm:cxn modelId="{60010624-6692-40B5-BA6F-067ED63B4716}" type="presOf" srcId="{21EDC769-CDE9-47FF-B704-5D4ADF0510C8}" destId="{728B2DEA-686D-451E-9F43-C66DDCAD843B}" srcOrd="0" destOrd="0" presId="urn:microsoft.com/office/officeart/2005/8/layout/lProcess2"/>
    <dgm:cxn modelId="{EC212E2C-7695-43EF-B6A2-D054FC960C1D}" type="presOf" srcId="{5FF85C43-31E6-441F-A1E4-CF4ED2F1B009}" destId="{3FB24CB1-230C-4D05-AC22-3A1A6467E630}" srcOrd="0" destOrd="0" presId="urn:microsoft.com/office/officeart/2005/8/layout/lProcess2"/>
    <dgm:cxn modelId="{5335EC2E-324B-4B57-9D38-16A39BDA39E6}" type="presOf" srcId="{971802B3-DC48-4A8C-A727-D3856C714789}" destId="{473471D0-BF06-4766-B0A8-C5206C6F6FC9}" srcOrd="0" destOrd="0" presId="urn:microsoft.com/office/officeart/2005/8/layout/lProcess2"/>
    <dgm:cxn modelId="{2C2AC734-2F54-4023-B8DD-8F8C4CA8E022}" type="presOf" srcId="{798ED1F3-08E2-4F44-8E19-0571304D3D12}" destId="{642CA1AE-C560-465B-93C3-FDAE6AD7C423}" srcOrd="0" destOrd="0" presId="urn:microsoft.com/office/officeart/2005/8/layout/lProcess2"/>
    <dgm:cxn modelId="{B52A0738-3932-4959-A25F-929D449B0BD4}" srcId="{A31FD339-0924-4DA7-A7F5-085AA908E5F4}" destId="{80CB43C8-91EF-41A5-9849-856B1614F609}" srcOrd="1" destOrd="0" parTransId="{706921C6-8773-4B06-99B6-DCBF0E7A90A2}" sibTransId="{B87528DD-C060-46A1-910E-0EA7BE868273}"/>
    <dgm:cxn modelId="{226C1044-FF85-4173-8EF1-87E281962A9F}" srcId="{A31FD339-0924-4DA7-A7F5-085AA908E5F4}" destId="{0B3CE6E7-8FB8-4570-A0E0-F2C5C6FB6C32}" srcOrd="0" destOrd="0" parTransId="{CF5C67F3-0EFB-4C57-B2B4-8FB5A3356F82}" sibTransId="{02D0FB0D-5AAB-4A54-BC12-BB9662D34D39}"/>
    <dgm:cxn modelId="{E6BD1148-D2B4-450D-BF5E-481CE30EABDD}" type="presOf" srcId="{8A592ACE-39A4-476B-8CA8-D80C740B198A}" destId="{4B67967A-C5AD-4190-996E-5BCB12DE254D}" srcOrd="0" destOrd="0" presId="urn:microsoft.com/office/officeart/2005/8/layout/lProcess2"/>
    <dgm:cxn modelId="{9D213F4E-E01A-4EFC-8F2B-82961F79230A}" type="presOf" srcId="{21EDC769-CDE9-47FF-B704-5D4ADF0510C8}" destId="{AEF7AD72-167B-4B89-88FD-E18AD5335E6B}" srcOrd="1" destOrd="0" presId="urn:microsoft.com/office/officeart/2005/8/layout/lProcess2"/>
    <dgm:cxn modelId="{A38CAE70-2825-45B4-A202-A823FE9776B0}" srcId="{21EDC769-CDE9-47FF-B704-5D4ADF0510C8}" destId="{8A592ACE-39A4-476B-8CA8-D80C740B198A}" srcOrd="2" destOrd="0" parTransId="{9824D1BD-17D4-46C3-9C77-F6C6E2FEEA06}" sibTransId="{D646A4ED-A451-4704-9973-28805E31FEF1}"/>
    <dgm:cxn modelId="{BB17B275-BC31-4C34-B5CE-76ECD2DDD39A}" srcId="{784D1D97-1F1C-448D-8A57-F485D5B25D0A}" destId="{971802B3-DC48-4A8C-A727-D3856C714789}" srcOrd="0" destOrd="0" parTransId="{A1CF03E1-5A99-45E3-BFCD-C3E478568CBA}" sibTransId="{839369D1-202D-4AEE-9F34-A62FF303EA85}"/>
    <dgm:cxn modelId="{19B37B76-2D37-4FF0-BA81-67C2F34DFAA5}" type="presOf" srcId="{70662A71-EF0B-4651-9E8B-173404C9D069}" destId="{74585CC8-8891-41CF-9DE9-5A356474685C}" srcOrd="0" destOrd="0" presId="urn:microsoft.com/office/officeart/2005/8/layout/lProcess2"/>
    <dgm:cxn modelId="{A0532D77-B6B2-4A73-A7E0-AFA1F5F6489E}" type="presOf" srcId="{A31FD339-0924-4DA7-A7F5-085AA908E5F4}" destId="{3FFB738E-AA07-4932-9070-0BD23AE17111}" srcOrd="1" destOrd="0" presId="urn:microsoft.com/office/officeart/2005/8/layout/lProcess2"/>
    <dgm:cxn modelId="{FA046E91-0B01-44A0-807F-59280C3F02F9}" srcId="{21EDC769-CDE9-47FF-B704-5D4ADF0510C8}" destId="{59B07539-8F03-4FEA-96C3-41F04E2AE628}" srcOrd="0" destOrd="0" parTransId="{B5414C57-6AB4-484C-B415-FADE690BB2DF}" sibTransId="{611B5AC7-58C5-43C1-8BC6-D3A680621C4F}"/>
    <dgm:cxn modelId="{81018995-0BE7-4854-AB18-AB62F191D63D}" srcId="{21EDC769-CDE9-47FF-B704-5D4ADF0510C8}" destId="{798ED1F3-08E2-4F44-8E19-0571304D3D12}" srcOrd="3" destOrd="0" parTransId="{450D40A2-B694-44CE-969B-4C768B101103}" sibTransId="{F421A0DD-FEE0-4BFF-8152-B75782BDCE6A}"/>
    <dgm:cxn modelId="{11604F99-28F5-4F2F-BAAC-2F63E9E3EE92}" type="presOf" srcId="{A31FD339-0924-4DA7-A7F5-085AA908E5F4}" destId="{6BE51BBC-CCF3-4350-B6AB-1FD8AAADD87C}" srcOrd="0" destOrd="0" presId="urn:microsoft.com/office/officeart/2005/8/layout/lProcess2"/>
    <dgm:cxn modelId="{DB674A9B-3647-43A4-B97D-8E7719816596}" type="presOf" srcId="{AC94AB79-8DE7-4FBA-A8BD-D4BF124D07D4}" destId="{9EBFF83A-0FE1-462C-9696-2F9318CBB407}" srcOrd="0" destOrd="0" presId="urn:microsoft.com/office/officeart/2005/8/layout/lProcess2"/>
    <dgm:cxn modelId="{B24EBA9F-DF08-4BEE-81E3-DB4D8DC982D6}" srcId="{21EDC769-CDE9-47FF-B704-5D4ADF0510C8}" destId="{1F553987-3463-4EFE-B7FC-C76171AB6EC0}" srcOrd="1" destOrd="0" parTransId="{A2B15390-BD66-4ACE-A80F-BB1952BA8C50}" sibTransId="{49092422-28D6-406F-A5B8-2C16ECC21626}"/>
    <dgm:cxn modelId="{FE6378A7-082C-405E-A935-2B77E35939FB}" type="presOf" srcId="{59B07539-8F03-4FEA-96C3-41F04E2AE628}" destId="{CC2A76C7-B655-44BE-B246-C357927C4385}" srcOrd="0" destOrd="0" presId="urn:microsoft.com/office/officeart/2005/8/layout/lProcess2"/>
    <dgm:cxn modelId="{373287A7-F28A-41A4-8523-7B34C4734954}" type="presOf" srcId="{80CB43C8-91EF-41A5-9849-856B1614F609}" destId="{5EEE107F-4B30-4F7C-AE6A-90F4BE4F7C61}" srcOrd="0" destOrd="0" presId="urn:microsoft.com/office/officeart/2005/8/layout/lProcess2"/>
    <dgm:cxn modelId="{CA0781B5-3B9B-4E15-8C38-2EA922FF0F28}" type="presOf" srcId="{0803C9ED-F60B-4491-B82B-DAE373047440}" destId="{F8DF0EC7-041F-4201-AC8C-CC34B2A3F89A}" srcOrd="0" destOrd="0" presId="urn:microsoft.com/office/officeart/2005/8/layout/lProcess2"/>
    <dgm:cxn modelId="{6D5C79C6-2AC8-4564-9251-7DCC2A39B28F}" srcId="{784D1D97-1F1C-448D-8A57-F485D5B25D0A}" destId="{5BE2980F-56F7-46B5-9F49-84C33079494E}" srcOrd="3" destOrd="0" parTransId="{186844E9-F9FD-4EFF-9CA4-651D421DA2C8}" sibTransId="{41A2D323-39EF-4148-9026-4014F5A077D3}"/>
    <dgm:cxn modelId="{FA9630CE-49C4-4DFF-81CE-7F71B41A1137}" type="presOf" srcId="{1F553987-3463-4EFE-B7FC-C76171AB6EC0}" destId="{54813E5E-7610-4BEA-8677-94A23C76501B}" srcOrd="0" destOrd="0" presId="urn:microsoft.com/office/officeart/2005/8/layout/lProcess2"/>
    <dgm:cxn modelId="{F32182D1-74A2-4666-ADDA-635591D682F4}" srcId="{784D1D97-1F1C-448D-8A57-F485D5B25D0A}" destId="{CF2746AA-8102-42BA-A725-9CD3BA85DE54}" srcOrd="2" destOrd="0" parTransId="{A7B60D4F-A6FB-4C30-90E3-E6417C3A9C8F}" sibTransId="{9A445F66-09DB-461F-88B4-7865DD8BA4D8}"/>
    <dgm:cxn modelId="{D2835FE0-536E-4C7B-8E3A-6069E9F9CE0F}" srcId="{70662A71-EF0B-4651-9E8B-173404C9D069}" destId="{784D1D97-1F1C-448D-8A57-F485D5B25D0A}" srcOrd="2" destOrd="0" parTransId="{A360D995-F882-4F67-8B6D-B270C5FDB8F8}" sibTransId="{3F4D2638-5AB7-4AFB-8074-ABD6E0EE2536}"/>
    <dgm:cxn modelId="{E56BECEA-B4C9-4B76-92E7-DD5728188010}" srcId="{70662A71-EF0B-4651-9E8B-173404C9D069}" destId="{21EDC769-CDE9-47FF-B704-5D4ADF0510C8}" srcOrd="0" destOrd="0" parTransId="{63E7CD4E-7243-4B57-A9B0-F987597904FF}" sibTransId="{4B50085C-77E9-4757-87FC-3BF8D8AB01E8}"/>
    <dgm:cxn modelId="{1FDE88EB-E059-45B5-A49B-B0BF4807FFF2}" srcId="{A31FD339-0924-4DA7-A7F5-085AA908E5F4}" destId="{0803C9ED-F60B-4491-B82B-DAE373047440}" srcOrd="2" destOrd="0" parTransId="{35DD355C-1DEC-4E53-A75C-2315075F100D}" sibTransId="{5E0F8888-D08E-403B-917B-3C7F163343E1}"/>
    <dgm:cxn modelId="{151158F1-45E9-41FA-8929-0C9D5E12DBF9}" srcId="{784D1D97-1F1C-448D-8A57-F485D5B25D0A}" destId="{AC94AB79-8DE7-4FBA-A8BD-D4BF124D07D4}" srcOrd="1" destOrd="0" parTransId="{C0FBDEDE-43B9-4B21-BAED-1E043D7056C4}" sibTransId="{3C808770-4005-42B0-A0AB-F584311324E2}"/>
    <dgm:cxn modelId="{A57E2FF9-8686-49A9-ACD0-EEDE2248069A}" type="presOf" srcId="{CF2746AA-8102-42BA-A725-9CD3BA85DE54}" destId="{AC02EBE4-44F6-42E0-BCFD-B6E2CAAF2D97}" srcOrd="0" destOrd="0" presId="urn:microsoft.com/office/officeart/2005/8/layout/lProcess2"/>
    <dgm:cxn modelId="{EC9632AE-6F38-490A-9A0B-C0D334272E92}" type="presParOf" srcId="{74585CC8-8891-41CF-9DE9-5A356474685C}" destId="{EC19E751-05A8-4D6E-864E-099FD190FC91}" srcOrd="0" destOrd="0" presId="urn:microsoft.com/office/officeart/2005/8/layout/lProcess2"/>
    <dgm:cxn modelId="{44ABCC4D-C974-41F2-94A9-F52C35CA1309}" type="presParOf" srcId="{EC19E751-05A8-4D6E-864E-099FD190FC91}" destId="{728B2DEA-686D-451E-9F43-C66DDCAD843B}" srcOrd="0" destOrd="0" presId="urn:microsoft.com/office/officeart/2005/8/layout/lProcess2"/>
    <dgm:cxn modelId="{2B91B6E2-5C49-4AB0-9EF1-F305A64F6ED1}" type="presParOf" srcId="{EC19E751-05A8-4D6E-864E-099FD190FC91}" destId="{AEF7AD72-167B-4B89-88FD-E18AD5335E6B}" srcOrd="1" destOrd="0" presId="urn:microsoft.com/office/officeart/2005/8/layout/lProcess2"/>
    <dgm:cxn modelId="{93C3DF69-2835-4500-BCA2-34B750AC78C4}" type="presParOf" srcId="{EC19E751-05A8-4D6E-864E-099FD190FC91}" destId="{1BA6331F-ADDE-42AA-84F7-D6DF3D0F27C3}" srcOrd="2" destOrd="0" presId="urn:microsoft.com/office/officeart/2005/8/layout/lProcess2"/>
    <dgm:cxn modelId="{735ADE82-0309-4788-B4FB-A4D08C837D6C}" type="presParOf" srcId="{1BA6331F-ADDE-42AA-84F7-D6DF3D0F27C3}" destId="{769C9DF2-F9DF-4247-8E5A-219DD15695A7}" srcOrd="0" destOrd="0" presId="urn:microsoft.com/office/officeart/2005/8/layout/lProcess2"/>
    <dgm:cxn modelId="{3398F556-437E-4247-AA72-2E57ABB24DF2}" type="presParOf" srcId="{769C9DF2-F9DF-4247-8E5A-219DD15695A7}" destId="{CC2A76C7-B655-44BE-B246-C357927C4385}" srcOrd="0" destOrd="0" presId="urn:microsoft.com/office/officeart/2005/8/layout/lProcess2"/>
    <dgm:cxn modelId="{522AAACE-1125-42A6-BDC7-70F42C6ED0C8}" type="presParOf" srcId="{769C9DF2-F9DF-4247-8E5A-219DD15695A7}" destId="{387FAF5A-05AC-4901-A9E3-D5922D0222C0}" srcOrd="1" destOrd="0" presId="urn:microsoft.com/office/officeart/2005/8/layout/lProcess2"/>
    <dgm:cxn modelId="{B51FE642-3994-46AE-889A-23E8EB3C74D0}" type="presParOf" srcId="{769C9DF2-F9DF-4247-8E5A-219DD15695A7}" destId="{54813E5E-7610-4BEA-8677-94A23C76501B}" srcOrd="2" destOrd="0" presId="urn:microsoft.com/office/officeart/2005/8/layout/lProcess2"/>
    <dgm:cxn modelId="{194FBFD3-5AF8-4488-A3E1-262FE4E7488C}" type="presParOf" srcId="{769C9DF2-F9DF-4247-8E5A-219DD15695A7}" destId="{002322AD-A6B4-4E2F-8135-FAE95FCDEB5F}" srcOrd="3" destOrd="0" presId="urn:microsoft.com/office/officeart/2005/8/layout/lProcess2"/>
    <dgm:cxn modelId="{DB325C13-EC8C-44BE-AB1E-221814DFAE46}" type="presParOf" srcId="{769C9DF2-F9DF-4247-8E5A-219DD15695A7}" destId="{4B67967A-C5AD-4190-996E-5BCB12DE254D}" srcOrd="4" destOrd="0" presId="urn:microsoft.com/office/officeart/2005/8/layout/lProcess2"/>
    <dgm:cxn modelId="{3755C5C1-8BBD-478F-96BE-61C01A46B6A5}" type="presParOf" srcId="{769C9DF2-F9DF-4247-8E5A-219DD15695A7}" destId="{03E65864-BD21-4D63-94B7-DEDA7AC1ABDF}" srcOrd="5" destOrd="0" presId="urn:microsoft.com/office/officeart/2005/8/layout/lProcess2"/>
    <dgm:cxn modelId="{C543CEAF-B475-4257-982F-5091A2B73745}" type="presParOf" srcId="{769C9DF2-F9DF-4247-8E5A-219DD15695A7}" destId="{642CA1AE-C560-465B-93C3-FDAE6AD7C423}" srcOrd="6" destOrd="0" presId="urn:microsoft.com/office/officeart/2005/8/layout/lProcess2"/>
    <dgm:cxn modelId="{42B6C67A-ABF1-4D57-AF58-884A20B7F474}" type="presParOf" srcId="{74585CC8-8891-41CF-9DE9-5A356474685C}" destId="{2A41CFE4-AC11-4418-91A1-39A48A8AD43E}" srcOrd="1" destOrd="0" presId="urn:microsoft.com/office/officeart/2005/8/layout/lProcess2"/>
    <dgm:cxn modelId="{8D15D2D1-43FD-4A0A-8FBF-C586F9F6616E}" type="presParOf" srcId="{74585CC8-8891-41CF-9DE9-5A356474685C}" destId="{502BD1F9-F83A-447E-B36E-6EBE62722142}" srcOrd="2" destOrd="0" presId="urn:microsoft.com/office/officeart/2005/8/layout/lProcess2"/>
    <dgm:cxn modelId="{3A728D36-BBB4-4E10-A20E-621B0C2D67DA}" type="presParOf" srcId="{502BD1F9-F83A-447E-B36E-6EBE62722142}" destId="{6BE51BBC-CCF3-4350-B6AB-1FD8AAADD87C}" srcOrd="0" destOrd="0" presId="urn:microsoft.com/office/officeart/2005/8/layout/lProcess2"/>
    <dgm:cxn modelId="{062FD288-1C12-4F11-ABD2-DEBF7D7395CB}" type="presParOf" srcId="{502BD1F9-F83A-447E-B36E-6EBE62722142}" destId="{3FFB738E-AA07-4932-9070-0BD23AE17111}" srcOrd="1" destOrd="0" presId="urn:microsoft.com/office/officeart/2005/8/layout/lProcess2"/>
    <dgm:cxn modelId="{CAB7F1D9-4694-4C73-B41E-1FCF0032D167}" type="presParOf" srcId="{502BD1F9-F83A-447E-B36E-6EBE62722142}" destId="{9E3E223C-771B-4D97-8560-A8AD1E8F4BE2}" srcOrd="2" destOrd="0" presId="urn:microsoft.com/office/officeart/2005/8/layout/lProcess2"/>
    <dgm:cxn modelId="{1D5BCBA3-0787-4425-ACA5-0C45F251B9B1}" type="presParOf" srcId="{9E3E223C-771B-4D97-8560-A8AD1E8F4BE2}" destId="{051EEF91-ED4F-4AF9-A2CA-47C1257241F9}" srcOrd="0" destOrd="0" presId="urn:microsoft.com/office/officeart/2005/8/layout/lProcess2"/>
    <dgm:cxn modelId="{CFFDE1CB-9923-401A-9C30-79C0E16CA80A}" type="presParOf" srcId="{051EEF91-ED4F-4AF9-A2CA-47C1257241F9}" destId="{C950727E-B03B-40C0-AFBC-E81EA9A236F2}" srcOrd="0" destOrd="0" presId="urn:microsoft.com/office/officeart/2005/8/layout/lProcess2"/>
    <dgm:cxn modelId="{1BAD3165-D8ED-45C0-BD43-90651AC5EFF2}" type="presParOf" srcId="{051EEF91-ED4F-4AF9-A2CA-47C1257241F9}" destId="{F81F5A5E-D880-4DC6-ADB7-469289796007}" srcOrd="1" destOrd="0" presId="urn:microsoft.com/office/officeart/2005/8/layout/lProcess2"/>
    <dgm:cxn modelId="{2ABA7AA1-7BA9-490E-A244-60235592419C}" type="presParOf" srcId="{051EEF91-ED4F-4AF9-A2CA-47C1257241F9}" destId="{5EEE107F-4B30-4F7C-AE6A-90F4BE4F7C61}" srcOrd="2" destOrd="0" presId="urn:microsoft.com/office/officeart/2005/8/layout/lProcess2"/>
    <dgm:cxn modelId="{73FA28E3-96C6-43DA-9E57-638F4776C3C3}" type="presParOf" srcId="{051EEF91-ED4F-4AF9-A2CA-47C1257241F9}" destId="{F9E9A691-D931-4890-AF80-3B15F3461C55}" srcOrd="3" destOrd="0" presId="urn:microsoft.com/office/officeart/2005/8/layout/lProcess2"/>
    <dgm:cxn modelId="{E61FE1F9-BC37-434B-BCF2-C0F7E9AFBA06}" type="presParOf" srcId="{051EEF91-ED4F-4AF9-A2CA-47C1257241F9}" destId="{F8DF0EC7-041F-4201-AC8C-CC34B2A3F89A}" srcOrd="4" destOrd="0" presId="urn:microsoft.com/office/officeart/2005/8/layout/lProcess2"/>
    <dgm:cxn modelId="{C9300FEF-D2B7-4C6B-8C90-5722C42E9CBE}" type="presParOf" srcId="{051EEF91-ED4F-4AF9-A2CA-47C1257241F9}" destId="{9A8FFBE7-A976-4F12-A4C2-1B02062CF8AE}" srcOrd="5" destOrd="0" presId="urn:microsoft.com/office/officeart/2005/8/layout/lProcess2"/>
    <dgm:cxn modelId="{B087DF32-0B4D-437F-8702-487D4E6F11FF}" type="presParOf" srcId="{051EEF91-ED4F-4AF9-A2CA-47C1257241F9}" destId="{3FB24CB1-230C-4D05-AC22-3A1A6467E630}" srcOrd="6" destOrd="0" presId="urn:microsoft.com/office/officeart/2005/8/layout/lProcess2"/>
    <dgm:cxn modelId="{413BBC8F-423F-4018-88EB-860C6130FCBA}" type="presParOf" srcId="{74585CC8-8891-41CF-9DE9-5A356474685C}" destId="{DFDF1901-2D28-45CC-A224-BECB201A816A}" srcOrd="3" destOrd="0" presId="urn:microsoft.com/office/officeart/2005/8/layout/lProcess2"/>
    <dgm:cxn modelId="{97C29652-A705-43EF-8430-E2FAA83F91A3}" type="presParOf" srcId="{74585CC8-8891-41CF-9DE9-5A356474685C}" destId="{67D2B82B-16ED-4ADA-85E9-A8A009CEE3CE}" srcOrd="4" destOrd="0" presId="urn:microsoft.com/office/officeart/2005/8/layout/lProcess2"/>
    <dgm:cxn modelId="{E06C2EE5-ACF4-4C9D-9EAA-65B687B80D7D}" type="presParOf" srcId="{67D2B82B-16ED-4ADA-85E9-A8A009CEE3CE}" destId="{FEE6C0A1-C9FD-4CDF-947C-4F7EA61852EF}" srcOrd="0" destOrd="0" presId="urn:microsoft.com/office/officeart/2005/8/layout/lProcess2"/>
    <dgm:cxn modelId="{FC0B26F3-1712-40DD-BA42-1C5A3291D451}" type="presParOf" srcId="{67D2B82B-16ED-4ADA-85E9-A8A009CEE3CE}" destId="{98EE9D0D-DDE6-4E86-AECD-2DD0A0DA271D}" srcOrd="1" destOrd="0" presId="urn:microsoft.com/office/officeart/2005/8/layout/lProcess2"/>
    <dgm:cxn modelId="{C6C0D909-4D2D-4903-9313-2DD949AD4DA6}" type="presParOf" srcId="{67D2B82B-16ED-4ADA-85E9-A8A009CEE3CE}" destId="{EE28F4F9-BB94-44E1-A9B8-B91B26F47007}" srcOrd="2" destOrd="0" presId="urn:microsoft.com/office/officeart/2005/8/layout/lProcess2"/>
    <dgm:cxn modelId="{0F21F2DD-D080-465B-93D1-DDA991145D2F}" type="presParOf" srcId="{EE28F4F9-BB94-44E1-A9B8-B91B26F47007}" destId="{D943119C-8671-4FDD-9C8A-1C715E85DB9B}" srcOrd="0" destOrd="0" presId="urn:microsoft.com/office/officeart/2005/8/layout/lProcess2"/>
    <dgm:cxn modelId="{F32D7767-2CE9-4BB4-A1B1-1E6F93205362}" type="presParOf" srcId="{D943119C-8671-4FDD-9C8A-1C715E85DB9B}" destId="{473471D0-BF06-4766-B0A8-C5206C6F6FC9}" srcOrd="0" destOrd="0" presId="urn:microsoft.com/office/officeart/2005/8/layout/lProcess2"/>
    <dgm:cxn modelId="{AC80D7EF-2C78-45FD-856B-CA5D737E7503}" type="presParOf" srcId="{D943119C-8671-4FDD-9C8A-1C715E85DB9B}" destId="{C4427140-7876-4A2C-AF89-82D078E1E996}" srcOrd="1" destOrd="0" presId="urn:microsoft.com/office/officeart/2005/8/layout/lProcess2"/>
    <dgm:cxn modelId="{28BC8044-A694-43D5-B4C1-5F6D610B4382}" type="presParOf" srcId="{D943119C-8671-4FDD-9C8A-1C715E85DB9B}" destId="{9EBFF83A-0FE1-462C-9696-2F9318CBB407}" srcOrd="2" destOrd="0" presId="urn:microsoft.com/office/officeart/2005/8/layout/lProcess2"/>
    <dgm:cxn modelId="{BCD50018-7F6F-438E-B44E-71604DE4E76F}" type="presParOf" srcId="{D943119C-8671-4FDD-9C8A-1C715E85DB9B}" destId="{4415565F-F87C-4F4D-9DA0-BED4B98E8669}" srcOrd="3" destOrd="0" presId="urn:microsoft.com/office/officeart/2005/8/layout/lProcess2"/>
    <dgm:cxn modelId="{FA807DE3-E6F7-4AD3-A560-C0631E6507C0}" type="presParOf" srcId="{D943119C-8671-4FDD-9C8A-1C715E85DB9B}" destId="{AC02EBE4-44F6-42E0-BCFD-B6E2CAAF2D97}" srcOrd="4" destOrd="0" presId="urn:microsoft.com/office/officeart/2005/8/layout/lProcess2"/>
    <dgm:cxn modelId="{4E059F1A-C689-4384-9D89-A1F9D6EF8FCB}" type="presParOf" srcId="{D943119C-8671-4FDD-9C8A-1C715E85DB9B}" destId="{2E207B31-F4A8-43E8-9C57-EB877146DFE1}" srcOrd="5" destOrd="0" presId="urn:microsoft.com/office/officeart/2005/8/layout/lProcess2"/>
    <dgm:cxn modelId="{983F0739-205F-46C7-A0BE-40190691BB92}" type="presParOf" srcId="{D943119C-8671-4FDD-9C8A-1C715E85DB9B}" destId="{89ACAD75-E0FD-4C45-AB7E-D84CC73B6B0D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A44B8-2C1E-431C-B61E-623F34BD1CDF}">
      <dsp:nvSpPr>
        <dsp:cNvPr id="0" name=""/>
        <dsp:cNvSpPr/>
      </dsp:nvSpPr>
      <dsp:spPr>
        <a:xfrm>
          <a:off x="1037227" y="1098545"/>
          <a:ext cx="693216" cy="693216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900" kern="1200" dirty="0"/>
        </a:p>
      </dsp:txBody>
      <dsp:txXfrm>
        <a:off x="1138746" y="1200064"/>
        <a:ext cx="490178" cy="490178"/>
      </dsp:txXfrm>
    </dsp:sp>
    <dsp:sp modelId="{E1B210EE-ACFE-47F4-8868-DA8FECB61C0E}">
      <dsp:nvSpPr>
        <dsp:cNvPr id="0" name=""/>
        <dsp:cNvSpPr/>
      </dsp:nvSpPr>
      <dsp:spPr>
        <a:xfrm rot="16200000">
          <a:off x="1277123" y="785396"/>
          <a:ext cx="213423" cy="235693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kern="1200"/>
        </a:p>
      </dsp:txBody>
      <dsp:txXfrm>
        <a:off x="1309137" y="864549"/>
        <a:ext cx="149396" cy="141415"/>
      </dsp:txXfrm>
    </dsp:sp>
    <dsp:sp modelId="{6C1990B5-6745-4B16-905B-A9A31D713FD0}">
      <dsp:nvSpPr>
        <dsp:cNvPr id="0" name=""/>
        <dsp:cNvSpPr/>
      </dsp:nvSpPr>
      <dsp:spPr>
        <a:xfrm>
          <a:off x="1071888" y="71965"/>
          <a:ext cx="623894" cy="623894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600" kern="1200" dirty="0"/>
        </a:p>
      </dsp:txBody>
      <dsp:txXfrm>
        <a:off x="1163255" y="163332"/>
        <a:ext cx="441160" cy="441160"/>
      </dsp:txXfrm>
    </dsp:sp>
    <dsp:sp modelId="{62F1E53B-9B48-448D-86CE-81CED521CF91}">
      <dsp:nvSpPr>
        <dsp:cNvPr id="0" name=""/>
        <dsp:cNvSpPr/>
      </dsp:nvSpPr>
      <dsp:spPr>
        <a:xfrm rot="18900000">
          <a:off x="1660312" y="944118"/>
          <a:ext cx="213423" cy="235693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kern="1200"/>
        </a:p>
      </dsp:txBody>
      <dsp:txXfrm>
        <a:off x="1669689" y="1013894"/>
        <a:ext cx="149396" cy="141415"/>
      </dsp:txXfrm>
    </dsp:sp>
    <dsp:sp modelId="{BAABF0D4-BC87-4554-8C8D-355BF7687122}">
      <dsp:nvSpPr>
        <dsp:cNvPr id="0" name=""/>
        <dsp:cNvSpPr/>
      </dsp:nvSpPr>
      <dsp:spPr>
        <a:xfrm>
          <a:off x="1822298" y="382795"/>
          <a:ext cx="623894" cy="623894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600" kern="1200" dirty="0"/>
        </a:p>
      </dsp:txBody>
      <dsp:txXfrm>
        <a:off x="1913665" y="474162"/>
        <a:ext cx="441160" cy="441160"/>
      </dsp:txXfrm>
    </dsp:sp>
    <dsp:sp modelId="{8638EE32-7A47-4F82-98F3-2A971C559DB9}">
      <dsp:nvSpPr>
        <dsp:cNvPr id="0" name=""/>
        <dsp:cNvSpPr/>
      </dsp:nvSpPr>
      <dsp:spPr>
        <a:xfrm>
          <a:off x="1819034" y="1327307"/>
          <a:ext cx="213423" cy="235693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kern="1200"/>
        </a:p>
      </dsp:txBody>
      <dsp:txXfrm>
        <a:off x="1819034" y="1374446"/>
        <a:ext cx="149396" cy="141415"/>
      </dsp:txXfrm>
    </dsp:sp>
    <dsp:sp modelId="{C15D0636-F2EF-4AB5-8160-BA96419031DC}">
      <dsp:nvSpPr>
        <dsp:cNvPr id="0" name=""/>
        <dsp:cNvSpPr/>
      </dsp:nvSpPr>
      <dsp:spPr>
        <a:xfrm>
          <a:off x="2133129" y="1133206"/>
          <a:ext cx="623894" cy="623894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600" kern="1200" dirty="0"/>
        </a:p>
      </dsp:txBody>
      <dsp:txXfrm>
        <a:off x="2224496" y="1224573"/>
        <a:ext cx="441160" cy="441160"/>
      </dsp:txXfrm>
    </dsp:sp>
    <dsp:sp modelId="{E09C63A3-CF76-47AD-A7DA-4DE532A5FB8C}">
      <dsp:nvSpPr>
        <dsp:cNvPr id="0" name=""/>
        <dsp:cNvSpPr/>
      </dsp:nvSpPr>
      <dsp:spPr>
        <a:xfrm rot="2700000">
          <a:off x="1660312" y="1710495"/>
          <a:ext cx="213423" cy="235693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kern="1200"/>
        </a:p>
      </dsp:txBody>
      <dsp:txXfrm>
        <a:off x="1669689" y="1734997"/>
        <a:ext cx="149396" cy="141415"/>
      </dsp:txXfrm>
    </dsp:sp>
    <dsp:sp modelId="{4DD6540A-3978-49C4-8534-03FF7B6941A1}">
      <dsp:nvSpPr>
        <dsp:cNvPr id="0" name=""/>
        <dsp:cNvSpPr/>
      </dsp:nvSpPr>
      <dsp:spPr>
        <a:xfrm>
          <a:off x="1822298" y="1883617"/>
          <a:ext cx="623894" cy="623894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600" kern="1200" dirty="0"/>
        </a:p>
      </dsp:txBody>
      <dsp:txXfrm>
        <a:off x="1913665" y="1974984"/>
        <a:ext cx="441160" cy="441160"/>
      </dsp:txXfrm>
    </dsp:sp>
    <dsp:sp modelId="{9E30E3EA-AFAC-4D00-B53C-9AAAA2326614}">
      <dsp:nvSpPr>
        <dsp:cNvPr id="0" name=""/>
        <dsp:cNvSpPr/>
      </dsp:nvSpPr>
      <dsp:spPr>
        <a:xfrm rot="5400000">
          <a:off x="1277123" y="1869217"/>
          <a:ext cx="213423" cy="235693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kern="1200"/>
        </a:p>
      </dsp:txBody>
      <dsp:txXfrm>
        <a:off x="1309137" y="1884343"/>
        <a:ext cx="149396" cy="141415"/>
      </dsp:txXfrm>
    </dsp:sp>
    <dsp:sp modelId="{4D1D862F-636F-4064-A296-44E1C47E57B6}">
      <dsp:nvSpPr>
        <dsp:cNvPr id="0" name=""/>
        <dsp:cNvSpPr/>
      </dsp:nvSpPr>
      <dsp:spPr>
        <a:xfrm>
          <a:off x="1071888" y="2194447"/>
          <a:ext cx="623894" cy="623894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600" kern="1200" dirty="0"/>
        </a:p>
      </dsp:txBody>
      <dsp:txXfrm>
        <a:off x="1163255" y="2285814"/>
        <a:ext cx="441160" cy="441160"/>
      </dsp:txXfrm>
    </dsp:sp>
    <dsp:sp modelId="{7C6CEF07-E3AB-4098-8908-03D8CA1C7609}">
      <dsp:nvSpPr>
        <dsp:cNvPr id="0" name=""/>
        <dsp:cNvSpPr/>
      </dsp:nvSpPr>
      <dsp:spPr>
        <a:xfrm rot="8100000">
          <a:off x="893935" y="1710495"/>
          <a:ext cx="213423" cy="235693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kern="1200"/>
        </a:p>
      </dsp:txBody>
      <dsp:txXfrm rot="10800000">
        <a:off x="948585" y="1734997"/>
        <a:ext cx="149396" cy="141415"/>
      </dsp:txXfrm>
    </dsp:sp>
    <dsp:sp modelId="{41322031-BFD6-4107-B58F-91F813F08120}">
      <dsp:nvSpPr>
        <dsp:cNvPr id="0" name=""/>
        <dsp:cNvSpPr/>
      </dsp:nvSpPr>
      <dsp:spPr>
        <a:xfrm>
          <a:off x="321477" y="1883617"/>
          <a:ext cx="623894" cy="623894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600" kern="1200" dirty="0"/>
        </a:p>
      </dsp:txBody>
      <dsp:txXfrm>
        <a:off x="412844" y="1974984"/>
        <a:ext cx="441160" cy="441160"/>
      </dsp:txXfrm>
    </dsp:sp>
    <dsp:sp modelId="{178FF275-9897-4EA3-89C1-CD0E8BA4B931}">
      <dsp:nvSpPr>
        <dsp:cNvPr id="0" name=""/>
        <dsp:cNvSpPr/>
      </dsp:nvSpPr>
      <dsp:spPr>
        <a:xfrm rot="10800000">
          <a:off x="735213" y="1327307"/>
          <a:ext cx="213423" cy="235693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kern="1200"/>
        </a:p>
      </dsp:txBody>
      <dsp:txXfrm rot="10800000">
        <a:off x="799240" y="1374446"/>
        <a:ext cx="149396" cy="141415"/>
      </dsp:txXfrm>
    </dsp:sp>
    <dsp:sp modelId="{F16C24A3-8056-4737-B008-4E288765B240}">
      <dsp:nvSpPr>
        <dsp:cNvPr id="0" name=""/>
        <dsp:cNvSpPr/>
      </dsp:nvSpPr>
      <dsp:spPr>
        <a:xfrm>
          <a:off x="10647" y="1133206"/>
          <a:ext cx="623894" cy="623894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en-US" altLang="ja-JP" sz="2600" kern="1200" dirty="0"/>
        </a:p>
      </dsp:txBody>
      <dsp:txXfrm>
        <a:off x="102014" y="1224573"/>
        <a:ext cx="441160" cy="441160"/>
      </dsp:txXfrm>
    </dsp:sp>
    <dsp:sp modelId="{BD90E016-F328-4A5C-8350-BDEDBBA08605}">
      <dsp:nvSpPr>
        <dsp:cNvPr id="0" name=""/>
        <dsp:cNvSpPr/>
      </dsp:nvSpPr>
      <dsp:spPr>
        <a:xfrm rot="13500000">
          <a:off x="893935" y="944118"/>
          <a:ext cx="213423" cy="235693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kern="1200"/>
        </a:p>
      </dsp:txBody>
      <dsp:txXfrm rot="10800000">
        <a:off x="948585" y="1013894"/>
        <a:ext cx="149396" cy="141415"/>
      </dsp:txXfrm>
    </dsp:sp>
    <dsp:sp modelId="{4F6E949A-50CF-4253-B87E-0B42B0DD778F}">
      <dsp:nvSpPr>
        <dsp:cNvPr id="0" name=""/>
        <dsp:cNvSpPr/>
      </dsp:nvSpPr>
      <dsp:spPr>
        <a:xfrm>
          <a:off x="321477" y="382795"/>
          <a:ext cx="623894" cy="623894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600" kern="1200" dirty="0"/>
        </a:p>
      </dsp:txBody>
      <dsp:txXfrm>
        <a:off x="412844" y="474162"/>
        <a:ext cx="441160" cy="441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A44B8-2C1E-431C-B61E-623F34BD1CDF}">
      <dsp:nvSpPr>
        <dsp:cNvPr id="0" name=""/>
        <dsp:cNvSpPr/>
      </dsp:nvSpPr>
      <dsp:spPr>
        <a:xfrm>
          <a:off x="1004091" y="1065410"/>
          <a:ext cx="759487" cy="759487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3200" kern="1200" dirty="0"/>
        </a:p>
      </dsp:txBody>
      <dsp:txXfrm>
        <a:off x="1115315" y="1176634"/>
        <a:ext cx="537039" cy="537039"/>
      </dsp:txXfrm>
    </dsp:sp>
    <dsp:sp modelId="{E1B210EE-ACFE-47F4-8868-DA8FECB61C0E}">
      <dsp:nvSpPr>
        <dsp:cNvPr id="0" name=""/>
        <dsp:cNvSpPr/>
      </dsp:nvSpPr>
      <dsp:spPr>
        <a:xfrm rot="16200000">
          <a:off x="1303248" y="788808"/>
          <a:ext cx="161173" cy="258225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kern="1200"/>
        </a:p>
      </dsp:txBody>
      <dsp:txXfrm>
        <a:off x="1327424" y="864629"/>
        <a:ext cx="112821" cy="154935"/>
      </dsp:txXfrm>
    </dsp:sp>
    <dsp:sp modelId="{6C1990B5-6745-4B16-905B-A9A31D713FD0}">
      <dsp:nvSpPr>
        <dsp:cNvPr id="0" name=""/>
        <dsp:cNvSpPr/>
      </dsp:nvSpPr>
      <dsp:spPr>
        <a:xfrm>
          <a:off x="1004091" y="1822"/>
          <a:ext cx="759487" cy="759487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3200" kern="1200" dirty="0"/>
        </a:p>
      </dsp:txBody>
      <dsp:txXfrm>
        <a:off x="1115315" y="113046"/>
        <a:ext cx="537039" cy="537039"/>
      </dsp:txXfrm>
    </dsp:sp>
    <dsp:sp modelId="{62F1E53B-9B48-448D-86CE-81CED521CF91}">
      <dsp:nvSpPr>
        <dsp:cNvPr id="0" name=""/>
        <dsp:cNvSpPr/>
      </dsp:nvSpPr>
      <dsp:spPr>
        <a:xfrm rot="19800000">
          <a:off x="1759845" y="1052424"/>
          <a:ext cx="161173" cy="258225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kern="1200"/>
        </a:p>
      </dsp:txBody>
      <dsp:txXfrm>
        <a:off x="1763084" y="1116157"/>
        <a:ext cx="112821" cy="154935"/>
      </dsp:txXfrm>
    </dsp:sp>
    <dsp:sp modelId="{BAABF0D4-BC87-4554-8C8D-355BF7687122}">
      <dsp:nvSpPr>
        <dsp:cNvPr id="0" name=""/>
        <dsp:cNvSpPr/>
      </dsp:nvSpPr>
      <dsp:spPr>
        <a:xfrm>
          <a:off x="1925185" y="533616"/>
          <a:ext cx="759487" cy="759487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3200" kern="1200" dirty="0"/>
        </a:p>
      </dsp:txBody>
      <dsp:txXfrm>
        <a:off x="2036409" y="644840"/>
        <a:ext cx="537039" cy="537039"/>
      </dsp:txXfrm>
    </dsp:sp>
    <dsp:sp modelId="{E09C63A3-CF76-47AD-A7DA-4DE532A5FB8C}">
      <dsp:nvSpPr>
        <dsp:cNvPr id="0" name=""/>
        <dsp:cNvSpPr/>
      </dsp:nvSpPr>
      <dsp:spPr>
        <a:xfrm rot="1800000">
          <a:off x="1759845" y="1579657"/>
          <a:ext cx="161173" cy="258225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kern="1200"/>
        </a:p>
      </dsp:txBody>
      <dsp:txXfrm>
        <a:off x="1763084" y="1619214"/>
        <a:ext cx="112821" cy="154935"/>
      </dsp:txXfrm>
    </dsp:sp>
    <dsp:sp modelId="{4DD6540A-3978-49C4-8534-03FF7B6941A1}">
      <dsp:nvSpPr>
        <dsp:cNvPr id="0" name=""/>
        <dsp:cNvSpPr/>
      </dsp:nvSpPr>
      <dsp:spPr>
        <a:xfrm>
          <a:off x="1925185" y="1597204"/>
          <a:ext cx="759487" cy="759487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3200" kern="1200" dirty="0"/>
        </a:p>
      </dsp:txBody>
      <dsp:txXfrm>
        <a:off x="2036409" y="1708428"/>
        <a:ext cx="537039" cy="537039"/>
      </dsp:txXfrm>
    </dsp:sp>
    <dsp:sp modelId="{272368CD-860A-4055-B5F1-D7F304A7BBD9}">
      <dsp:nvSpPr>
        <dsp:cNvPr id="0" name=""/>
        <dsp:cNvSpPr/>
      </dsp:nvSpPr>
      <dsp:spPr>
        <a:xfrm rot="5400000">
          <a:off x="1303248" y="1843273"/>
          <a:ext cx="161173" cy="258225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kern="1200"/>
        </a:p>
      </dsp:txBody>
      <dsp:txXfrm>
        <a:off x="1327424" y="1870742"/>
        <a:ext cx="112821" cy="154935"/>
      </dsp:txXfrm>
    </dsp:sp>
    <dsp:sp modelId="{23C8D6E5-D456-4CCC-92F9-A46FBAE574F7}">
      <dsp:nvSpPr>
        <dsp:cNvPr id="0" name=""/>
        <dsp:cNvSpPr/>
      </dsp:nvSpPr>
      <dsp:spPr>
        <a:xfrm>
          <a:off x="1004091" y="2128998"/>
          <a:ext cx="759487" cy="759487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3200" kern="1200" dirty="0"/>
        </a:p>
      </dsp:txBody>
      <dsp:txXfrm>
        <a:off x="1115315" y="2240222"/>
        <a:ext cx="537039" cy="537039"/>
      </dsp:txXfrm>
    </dsp:sp>
    <dsp:sp modelId="{178FF275-9897-4EA3-89C1-CD0E8BA4B931}">
      <dsp:nvSpPr>
        <dsp:cNvPr id="0" name=""/>
        <dsp:cNvSpPr/>
      </dsp:nvSpPr>
      <dsp:spPr>
        <a:xfrm rot="9000000">
          <a:off x="846652" y="1579657"/>
          <a:ext cx="161173" cy="258225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kern="1200"/>
        </a:p>
      </dsp:txBody>
      <dsp:txXfrm rot="10800000">
        <a:off x="891765" y="1619214"/>
        <a:ext cx="112821" cy="154935"/>
      </dsp:txXfrm>
    </dsp:sp>
    <dsp:sp modelId="{F16C24A3-8056-4737-B008-4E288765B240}">
      <dsp:nvSpPr>
        <dsp:cNvPr id="0" name=""/>
        <dsp:cNvSpPr/>
      </dsp:nvSpPr>
      <dsp:spPr>
        <a:xfrm>
          <a:off x="82997" y="1597204"/>
          <a:ext cx="759487" cy="759487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en-US" altLang="ja-JP" sz="3200" kern="1200" dirty="0"/>
        </a:p>
      </dsp:txBody>
      <dsp:txXfrm>
        <a:off x="194221" y="1708428"/>
        <a:ext cx="537039" cy="537039"/>
      </dsp:txXfrm>
    </dsp:sp>
    <dsp:sp modelId="{BD90E016-F328-4A5C-8350-BDEDBBA08605}">
      <dsp:nvSpPr>
        <dsp:cNvPr id="0" name=""/>
        <dsp:cNvSpPr/>
      </dsp:nvSpPr>
      <dsp:spPr>
        <a:xfrm rot="12600000">
          <a:off x="846652" y="1052424"/>
          <a:ext cx="161173" cy="258225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kern="1200"/>
        </a:p>
      </dsp:txBody>
      <dsp:txXfrm rot="10800000">
        <a:off x="891765" y="1116157"/>
        <a:ext cx="112821" cy="154935"/>
      </dsp:txXfrm>
    </dsp:sp>
    <dsp:sp modelId="{4F6E949A-50CF-4253-B87E-0B42B0DD778F}">
      <dsp:nvSpPr>
        <dsp:cNvPr id="0" name=""/>
        <dsp:cNvSpPr/>
      </dsp:nvSpPr>
      <dsp:spPr>
        <a:xfrm>
          <a:off x="82997" y="533616"/>
          <a:ext cx="759487" cy="759487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3200" kern="1200" dirty="0"/>
        </a:p>
      </dsp:txBody>
      <dsp:txXfrm>
        <a:off x="194221" y="644840"/>
        <a:ext cx="537039" cy="5370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A44B8-2C1E-431C-B61E-623F34BD1CDF}">
      <dsp:nvSpPr>
        <dsp:cNvPr id="0" name=""/>
        <dsp:cNvSpPr/>
      </dsp:nvSpPr>
      <dsp:spPr>
        <a:xfrm>
          <a:off x="1006794" y="1169026"/>
          <a:ext cx="754082" cy="75408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3200" kern="1200" dirty="0"/>
        </a:p>
      </dsp:txBody>
      <dsp:txXfrm>
        <a:off x="1117227" y="1279459"/>
        <a:ext cx="533216" cy="533216"/>
      </dsp:txXfrm>
    </dsp:sp>
    <dsp:sp modelId="{E1B210EE-ACFE-47F4-8868-DA8FECB61C0E}">
      <dsp:nvSpPr>
        <dsp:cNvPr id="0" name=""/>
        <dsp:cNvSpPr/>
      </dsp:nvSpPr>
      <dsp:spPr>
        <a:xfrm rot="16200000">
          <a:off x="1303620" y="894024"/>
          <a:ext cx="160429" cy="25638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kern="1200"/>
        </a:p>
      </dsp:txBody>
      <dsp:txXfrm>
        <a:off x="1327685" y="969366"/>
        <a:ext cx="112300" cy="153833"/>
      </dsp:txXfrm>
    </dsp:sp>
    <dsp:sp modelId="{6C1990B5-6745-4B16-905B-A9A31D713FD0}">
      <dsp:nvSpPr>
        <dsp:cNvPr id="0" name=""/>
        <dsp:cNvSpPr/>
      </dsp:nvSpPr>
      <dsp:spPr>
        <a:xfrm>
          <a:off x="1006794" y="112246"/>
          <a:ext cx="754082" cy="75408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3200" kern="1200" dirty="0"/>
        </a:p>
      </dsp:txBody>
      <dsp:txXfrm>
        <a:off x="1117227" y="222679"/>
        <a:ext cx="533216" cy="533216"/>
      </dsp:txXfrm>
    </dsp:sp>
    <dsp:sp modelId="{62F1E53B-9B48-448D-86CE-81CED521CF91}">
      <dsp:nvSpPr>
        <dsp:cNvPr id="0" name=""/>
        <dsp:cNvSpPr/>
      </dsp:nvSpPr>
      <dsp:spPr>
        <a:xfrm rot="20520000">
          <a:off x="1801831" y="1255995"/>
          <a:ext cx="160429" cy="25638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kern="1200"/>
        </a:p>
      </dsp:txBody>
      <dsp:txXfrm>
        <a:off x="1803009" y="1314708"/>
        <a:ext cx="112300" cy="153833"/>
      </dsp:txXfrm>
    </dsp:sp>
    <dsp:sp modelId="{BAABF0D4-BC87-4554-8C8D-355BF7687122}">
      <dsp:nvSpPr>
        <dsp:cNvPr id="0" name=""/>
        <dsp:cNvSpPr/>
      </dsp:nvSpPr>
      <dsp:spPr>
        <a:xfrm>
          <a:off x="2011851" y="842463"/>
          <a:ext cx="754082" cy="75408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3200" kern="1200" dirty="0"/>
        </a:p>
      </dsp:txBody>
      <dsp:txXfrm>
        <a:off x="2122284" y="952896"/>
        <a:ext cx="533216" cy="533216"/>
      </dsp:txXfrm>
    </dsp:sp>
    <dsp:sp modelId="{E09C63A3-CF76-47AD-A7DA-4DE532A5FB8C}">
      <dsp:nvSpPr>
        <dsp:cNvPr id="0" name=""/>
        <dsp:cNvSpPr/>
      </dsp:nvSpPr>
      <dsp:spPr>
        <a:xfrm rot="3240000">
          <a:off x="1611531" y="1841676"/>
          <a:ext cx="160429" cy="25638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kern="1200"/>
        </a:p>
      </dsp:txBody>
      <dsp:txXfrm>
        <a:off x="1621451" y="1873484"/>
        <a:ext cx="112300" cy="153833"/>
      </dsp:txXfrm>
    </dsp:sp>
    <dsp:sp modelId="{4DD6540A-3978-49C4-8534-03FF7B6941A1}">
      <dsp:nvSpPr>
        <dsp:cNvPr id="0" name=""/>
        <dsp:cNvSpPr/>
      </dsp:nvSpPr>
      <dsp:spPr>
        <a:xfrm>
          <a:off x="1627953" y="2023978"/>
          <a:ext cx="754082" cy="75408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3200" kern="1200" dirty="0"/>
        </a:p>
      </dsp:txBody>
      <dsp:txXfrm>
        <a:off x="1738386" y="2134411"/>
        <a:ext cx="533216" cy="533216"/>
      </dsp:txXfrm>
    </dsp:sp>
    <dsp:sp modelId="{178FF275-9897-4EA3-89C1-CD0E8BA4B931}">
      <dsp:nvSpPr>
        <dsp:cNvPr id="0" name=""/>
        <dsp:cNvSpPr/>
      </dsp:nvSpPr>
      <dsp:spPr>
        <a:xfrm rot="7560000">
          <a:off x="995709" y="1841676"/>
          <a:ext cx="160429" cy="25638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kern="1200"/>
        </a:p>
      </dsp:txBody>
      <dsp:txXfrm rot="10800000">
        <a:off x="1033918" y="1873484"/>
        <a:ext cx="112300" cy="153833"/>
      </dsp:txXfrm>
    </dsp:sp>
    <dsp:sp modelId="{F16C24A3-8056-4737-B008-4E288765B240}">
      <dsp:nvSpPr>
        <dsp:cNvPr id="0" name=""/>
        <dsp:cNvSpPr/>
      </dsp:nvSpPr>
      <dsp:spPr>
        <a:xfrm>
          <a:off x="385634" y="2023978"/>
          <a:ext cx="754082" cy="75408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en-US" altLang="ja-JP" sz="3200" kern="1200" dirty="0"/>
        </a:p>
      </dsp:txBody>
      <dsp:txXfrm>
        <a:off x="496067" y="2134411"/>
        <a:ext cx="533216" cy="533216"/>
      </dsp:txXfrm>
    </dsp:sp>
    <dsp:sp modelId="{BD90E016-F328-4A5C-8350-BDEDBBA08605}">
      <dsp:nvSpPr>
        <dsp:cNvPr id="0" name=""/>
        <dsp:cNvSpPr/>
      </dsp:nvSpPr>
      <dsp:spPr>
        <a:xfrm rot="11880000">
          <a:off x="805410" y="1255995"/>
          <a:ext cx="160429" cy="25638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kern="1200"/>
        </a:p>
      </dsp:txBody>
      <dsp:txXfrm rot="10800000">
        <a:off x="852361" y="1314708"/>
        <a:ext cx="112300" cy="153833"/>
      </dsp:txXfrm>
    </dsp:sp>
    <dsp:sp modelId="{4F6E949A-50CF-4253-B87E-0B42B0DD778F}">
      <dsp:nvSpPr>
        <dsp:cNvPr id="0" name=""/>
        <dsp:cNvSpPr/>
      </dsp:nvSpPr>
      <dsp:spPr>
        <a:xfrm>
          <a:off x="1737" y="842463"/>
          <a:ext cx="754082" cy="75408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3200" kern="1200" dirty="0"/>
        </a:p>
      </dsp:txBody>
      <dsp:txXfrm>
        <a:off x="112170" y="952896"/>
        <a:ext cx="533216" cy="5332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A44B8-2C1E-431C-B61E-623F34BD1CDF}">
      <dsp:nvSpPr>
        <dsp:cNvPr id="0" name=""/>
        <dsp:cNvSpPr/>
      </dsp:nvSpPr>
      <dsp:spPr>
        <a:xfrm>
          <a:off x="1022478" y="1116970"/>
          <a:ext cx="722714" cy="722714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3100" kern="1200" dirty="0"/>
        </a:p>
      </dsp:txBody>
      <dsp:txXfrm>
        <a:off x="1128317" y="1222809"/>
        <a:ext cx="511036" cy="511036"/>
      </dsp:txXfrm>
    </dsp:sp>
    <dsp:sp modelId="{E1B210EE-ACFE-47F4-8868-DA8FECB61C0E}">
      <dsp:nvSpPr>
        <dsp:cNvPr id="0" name=""/>
        <dsp:cNvSpPr/>
      </dsp:nvSpPr>
      <dsp:spPr>
        <a:xfrm rot="16200000">
          <a:off x="1264656" y="775989"/>
          <a:ext cx="238357" cy="245723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kern="1200"/>
        </a:p>
      </dsp:txBody>
      <dsp:txXfrm>
        <a:off x="1300410" y="860888"/>
        <a:ext cx="166850" cy="147433"/>
      </dsp:txXfrm>
    </dsp:sp>
    <dsp:sp modelId="{6C1990B5-6745-4B16-905B-A9A31D713FD0}">
      <dsp:nvSpPr>
        <dsp:cNvPr id="0" name=""/>
        <dsp:cNvSpPr/>
      </dsp:nvSpPr>
      <dsp:spPr>
        <a:xfrm>
          <a:off x="1094749" y="89067"/>
          <a:ext cx="578171" cy="578171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400" kern="1200" dirty="0"/>
        </a:p>
      </dsp:txBody>
      <dsp:txXfrm>
        <a:off x="1179420" y="173738"/>
        <a:ext cx="408829" cy="408829"/>
      </dsp:txXfrm>
    </dsp:sp>
    <dsp:sp modelId="{62F1E53B-9B48-448D-86CE-81CED521CF91}">
      <dsp:nvSpPr>
        <dsp:cNvPr id="0" name=""/>
        <dsp:cNvSpPr/>
      </dsp:nvSpPr>
      <dsp:spPr>
        <a:xfrm rot="18600000">
          <a:off x="1637137" y="911561"/>
          <a:ext cx="238357" cy="245723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kern="1200"/>
        </a:p>
      </dsp:txBody>
      <dsp:txXfrm>
        <a:off x="1649909" y="988095"/>
        <a:ext cx="166850" cy="147433"/>
      </dsp:txXfrm>
    </dsp:sp>
    <dsp:sp modelId="{BAABF0D4-BC87-4554-8C8D-355BF7687122}">
      <dsp:nvSpPr>
        <dsp:cNvPr id="0" name=""/>
        <dsp:cNvSpPr/>
      </dsp:nvSpPr>
      <dsp:spPr>
        <a:xfrm>
          <a:off x="1801928" y="346459"/>
          <a:ext cx="578171" cy="578171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400" kern="1200" dirty="0"/>
        </a:p>
      </dsp:txBody>
      <dsp:txXfrm>
        <a:off x="1886599" y="431130"/>
        <a:ext cx="408829" cy="408829"/>
      </dsp:txXfrm>
    </dsp:sp>
    <dsp:sp modelId="{037D5827-7657-44E7-B436-50525F0B23CD}">
      <dsp:nvSpPr>
        <dsp:cNvPr id="0" name=""/>
        <dsp:cNvSpPr/>
      </dsp:nvSpPr>
      <dsp:spPr>
        <a:xfrm rot="21000000">
          <a:off x="1835330" y="1254841"/>
          <a:ext cx="238357" cy="245723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kern="1200"/>
        </a:p>
      </dsp:txBody>
      <dsp:txXfrm>
        <a:off x="1835873" y="1310195"/>
        <a:ext cx="166850" cy="147433"/>
      </dsp:txXfrm>
    </dsp:sp>
    <dsp:sp modelId="{25CF7F6A-1AD8-4CEF-8F13-BC36D82D2F31}">
      <dsp:nvSpPr>
        <dsp:cNvPr id="0" name=""/>
        <dsp:cNvSpPr/>
      </dsp:nvSpPr>
      <dsp:spPr>
        <a:xfrm>
          <a:off x="2178210" y="998198"/>
          <a:ext cx="578171" cy="578171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400" kern="1200" dirty="0"/>
        </a:p>
      </dsp:txBody>
      <dsp:txXfrm>
        <a:off x="2262881" y="1082869"/>
        <a:ext cx="408829" cy="408829"/>
      </dsp:txXfrm>
    </dsp:sp>
    <dsp:sp modelId="{8638EE32-7A47-4F82-98F3-2A971C559DB9}">
      <dsp:nvSpPr>
        <dsp:cNvPr id="0" name=""/>
        <dsp:cNvSpPr/>
      </dsp:nvSpPr>
      <dsp:spPr>
        <a:xfrm rot="1800000">
          <a:off x="1766498" y="1645205"/>
          <a:ext cx="238357" cy="245723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kern="1200"/>
        </a:p>
      </dsp:txBody>
      <dsp:txXfrm>
        <a:off x="1771288" y="1676473"/>
        <a:ext cx="166850" cy="147433"/>
      </dsp:txXfrm>
    </dsp:sp>
    <dsp:sp modelId="{C15D0636-F2EF-4AB5-8160-BA96419031DC}">
      <dsp:nvSpPr>
        <dsp:cNvPr id="0" name=""/>
        <dsp:cNvSpPr/>
      </dsp:nvSpPr>
      <dsp:spPr>
        <a:xfrm>
          <a:off x="2047529" y="1739329"/>
          <a:ext cx="578171" cy="578171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400" kern="1200" dirty="0"/>
        </a:p>
      </dsp:txBody>
      <dsp:txXfrm>
        <a:off x="2132200" y="1824000"/>
        <a:ext cx="408829" cy="408829"/>
      </dsp:txXfrm>
    </dsp:sp>
    <dsp:sp modelId="{E09C63A3-CF76-47AD-A7DA-4DE532A5FB8C}">
      <dsp:nvSpPr>
        <dsp:cNvPr id="0" name=""/>
        <dsp:cNvSpPr/>
      </dsp:nvSpPr>
      <dsp:spPr>
        <a:xfrm rot="4200000">
          <a:off x="1462849" y="1899997"/>
          <a:ext cx="238357" cy="245723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kern="1200"/>
        </a:p>
      </dsp:txBody>
      <dsp:txXfrm>
        <a:off x="1486374" y="1915545"/>
        <a:ext cx="166850" cy="147433"/>
      </dsp:txXfrm>
    </dsp:sp>
    <dsp:sp modelId="{4DD6540A-3978-49C4-8534-03FF7B6941A1}">
      <dsp:nvSpPr>
        <dsp:cNvPr id="0" name=""/>
        <dsp:cNvSpPr/>
      </dsp:nvSpPr>
      <dsp:spPr>
        <a:xfrm>
          <a:off x="1471031" y="2223068"/>
          <a:ext cx="578171" cy="578171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400" kern="1200" dirty="0"/>
        </a:p>
      </dsp:txBody>
      <dsp:txXfrm>
        <a:off x="1555702" y="2307739"/>
        <a:ext cx="408829" cy="408829"/>
      </dsp:txXfrm>
    </dsp:sp>
    <dsp:sp modelId="{9E30E3EA-AFAC-4D00-B53C-9AAAA2326614}">
      <dsp:nvSpPr>
        <dsp:cNvPr id="0" name=""/>
        <dsp:cNvSpPr/>
      </dsp:nvSpPr>
      <dsp:spPr>
        <a:xfrm rot="6600000">
          <a:off x="1066463" y="1899997"/>
          <a:ext cx="238357" cy="245723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kern="1200"/>
        </a:p>
      </dsp:txBody>
      <dsp:txXfrm rot="10800000">
        <a:off x="1114445" y="1915545"/>
        <a:ext cx="166850" cy="147433"/>
      </dsp:txXfrm>
    </dsp:sp>
    <dsp:sp modelId="{4D1D862F-636F-4064-A296-44E1C47E57B6}">
      <dsp:nvSpPr>
        <dsp:cNvPr id="0" name=""/>
        <dsp:cNvSpPr/>
      </dsp:nvSpPr>
      <dsp:spPr>
        <a:xfrm>
          <a:off x="718467" y="2223068"/>
          <a:ext cx="578171" cy="578171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400" kern="1200" dirty="0"/>
        </a:p>
      </dsp:txBody>
      <dsp:txXfrm>
        <a:off x="803138" y="2307739"/>
        <a:ext cx="408829" cy="408829"/>
      </dsp:txXfrm>
    </dsp:sp>
    <dsp:sp modelId="{7C6CEF07-E3AB-4098-8908-03D8CA1C7609}">
      <dsp:nvSpPr>
        <dsp:cNvPr id="0" name=""/>
        <dsp:cNvSpPr/>
      </dsp:nvSpPr>
      <dsp:spPr>
        <a:xfrm rot="9000000">
          <a:off x="762814" y="1645205"/>
          <a:ext cx="238357" cy="245723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kern="1200"/>
        </a:p>
      </dsp:txBody>
      <dsp:txXfrm rot="10800000">
        <a:off x="829531" y="1676473"/>
        <a:ext cx="166850" cy="147433"/>
      </dsp:txXfrm>
    </dsp:sp>
    <dsp:sp modelId="{41322031-BFD6-4107-B58F-91F813F08120}">
      <dsp:nvSpPr>
        <dsp:cNvPr id="0" name=""/>
        <dsp:cNvSpPr/>
      </dsp:nvSpPr>
      <dsp:spPr>
        <a:xfrm>
          <a:off x="141969" y="1739329"/>
          <a:ext cx="578171" cy="578171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400" kern="1200" dirty="0"/>
        </a:p>
      </dsp:txBody>
      <dsp:txXfrm>
        <a:off x="226640" y="1824000"/>
        <a:ext cx="408829" cy="408829"/>
      </dsp:txXfrm>
    </dsp:sp>
    <dsp:sp modelId="{178FF275-9897-4EA3-89C1-CD0E8BA4B931}">
      <dsp:nvSpPr>
        <dsp:cNvPr id="0" name=""/>
        <dsp:cNvSpPr/>
      </dsp:nvSpPr>
      <dsp:spPr>
        <a:xfrm rot="11400000">
          <a:off x="693982" y="1254841"/>
          <a:ext cx="238357" cy="245723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kern="1200"/>
        </a:p>
      </dsp:txBody>
      <dsp:txXfrm rot="10800000">
        <a:off x="764946" y="1310195"/>
        <a:ext cx="166850" cy="147433"/>
      </dsp:txXfrm>
    </dsp:sp>
    <dsp:sp modelId="{F16C24A3-8056-4737-B008-4E288765B240}">
      <dsp:nvSpPr>
        <dsp:cNvPr id="0" name=""/>
        <dsp:cNvSpPr/>
      </dsp:nvSpPr>
      <dsp:spPr>
        <a:xfrm>
          <a:off x="11288" y="998198"/>
          <a:ext cx="578171" cy="578171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en-US" altLang="ja-JP" sz="2400" kern="1200" dirty="0"/>
        </a:p>
      </dsp:txBody>
      <dsp:txXfrm>
        <a:off x="95959" y="1082869"/>
        <a:ext cx="408829" cy="408829"/>
      </dsp:txXfrm>
    </dsp:sp>
    <dsp:sp modelId="{BD90E016-F328-4A5C-8350-BDEDBBA08605}">
      <dsp:nvSpPr>
        <dsp:cNvPr id="0" name=""/>
        <dsp:cNvSpPr/>
      </dsp:nvSpPr>
      <dsp:spPr>
        <a:xfrm rot="13800000">
          <a:off x="892175" y="911561"/>
          <a:ext cx="238357" cy="245723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kern="1200"/>
        </a:p>
      </dsp:txBody>
      <dsp:txXfrm rot="10800000">
        <a:off x="950910" y="988095"/>
        <a:ext cx="166850" cy="147433"/>
      </dsp:txXfrm>
    </dsp:sp>
    <dsp:sp modelId="{4F6E949A-50CF-4253-B87E-0B42B0DD778F}">
      <dsp:nvSpPr>
        <dsp:cNvPr id="0" name=""/>
        <dsp:cNvSpPr/>
      </dsp:nvSpPr>
      <dsp:spPr>
        <a:xfrm>
          <a:off x="387570" y="346459"/>
          <a:ext cx="578171" cy="578171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400" kern="1200" dirty="0"/>
        </a:p>
      </dsp:txBody>
      <dsp:txXfrm>
        <a:off x="472241" y="431130"/>
        <a:ext cx="408829" cy="4088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A44B8-2C1E-431C-B61E-623F34BD1CDF}">
      <dsp:nvSpPr>
        <dsp:cNvPr id="0" name=""/>
        <dsp:cNvSpPr/>
      </dsp:nvSpPr>
      <dsp:spPr>
        <a:xfrm>
          <a:off x="992604" y="1106217"/>
          <a:ext cx="782461" cy="782461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3300" kern="1200" dirty="0"/>
        </a:p>
      </dsp:txBody>
      <dsp:txXfrm>
        <a:off x="1107193" y="1220806"/>
        <a:ext cx="553283" cy="553283"/>
      </dsp:txXfrm>
    </dsp:sp>
    <dsp:sp modelId="{E1B210EE-ACFE-47F4-8868-DA8FECB61C0E}">
      <dsp:nvSpPr>
        <dsp:cNvPr id="0" name=""/>
        <dsp:cNvSpPr/>
      </dsp:nvSpPr>
      <dsp:spPr>
        <a:xfrm rot="16200000">
          <a:off x="1300948" y="821500"/>
          <a:ext cx="165773" cy="266036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kern="1200"/>
        </a:p>
      </dsp:txBody>
      <dsp:txXfrm>
        <a:off x="1325814" y="899573"/>
        <a:ext cx="116041" cy="159622"/>
      </dsp:txXfrm>
    </dsp:sp>
    <dsp:sp modelId="{6C1990B5-6745-4B16-905B-A9A31D713FD0}">
      <dsp:nvSpPr>
        <dsp:cNvPr id="0" name=""/>
        <dsp:cNvSpPr/>
      </dsp:nvSpPr>
      <dsp:spPr>
        <a:xfrm>
          <a:off x="1031727" y="89221"/>
          <a:ext cx="704215" cy="704215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3000" kern="1200" dirty="0"/>
        </a:p>
      </dsp:txBody>
      <dsp:txXfrm>
        <a:off x="1134857" y="192351"/>
        <a:ext cx="497955" cy="497955"/>
      </dsp:txXfrm>
    </dsp:sp>
    <dsp:sp modelId="{3ADCD320-87F9-4320-A22C-21DF5514D79D}">
      <dsp:nvSpPr>
        <dsp:cNvPr id="0" name=""/>
        <dsp:cNvSpPr/>
      </dsp:nvSpPr>
      <dsp:spPr>
        <a:xfrm rot="19285714">
          <a:off x="1725427" y="1025918"/>
          <a:ext cx="165773" cy="266036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kern="1200"/>
        </a:p>
      </dsp:txBody>
      <dsp:txXfrm>
        <a:off x="1730852" y="1094629"/>
        <a:ext cx="116041" cy="159622"/>
      </dsp:txXfrm>
    </dsp:sp>
    <dsp:sp modelId="{0F56FB8E-8948-42B8-B1DB-BE9797FD8569}">
      <dsp:nvSpPr>
        <dsp:cNvPr id="0" name=""/>
        <dsp:cNvSpPr/>
      </dsp:nvSpPr>
      <dsp:spPr>
        <a:xfrm>
          <a:off x="1857434" y="486861"/>
          <a:ext cx="704215" cy="704215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3000" kern="1200" dirty="0"/>
        </a:p>
      </dsp:txBody>
      <dsp:txXfrm>
        <a:off x="1960564" y="589991"/>
        <a:ext cx="497955" cy="497955"/>
      </dsp:txXfrm>
    </dsp:sp>
    <dsp:sp modelId="{62F1E53B-9B48-448D-86CE-81CED521CF91}">
      <dsp:nvSpPr>
        <dsp:cNvPr id="0" name=""/>
        <dsp:cNvSpPr/>
      </dsp:nvSpPr>
      <dsp:spPr>
        <a:xfrm rot="771429">
          <a:off x="1830265" y="1485243"/>
          <a:ext cx="165773" cy="266036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kern="1200"/>
        </a:p>
      </dsp:txBody>
      <dsp:txXfrm>
        <a:off x="1830888" y="1532917"/>
        <a:ext cx="116041" cy="159622"/>
      </dsp:txXfrm>
    </dsp:sp>
    <dsp:sp modelId="{BAABF0D4-BC87-4554-8C8D-355BF7687122}">
      <dsp:nvSpPr>
        <dsp:cNvPr id="0" name=""/>
        <dsp:cNvSpPr/>
      </dsp:nvSpPr>
      <dsp:spPr>
        <a:xfrm>
          <a:off x="2061367" y="1380349"/>
          <a:ext cx="704215" cy="704215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3000" kern="1200" dirty="0"/>
        </a:p>
      </dsp:txBody>
      <dsp:txXfrm>
        <a:off x="2164497" y="1483479"/>
        <a:ext cx="497955" cy="497955"/>
      </dsp:txXfrm>
    </dsp:sp>
    <dsp:sp modelId="{E09C63A3-CF76-47AD-A7DA-4DE532A5FB8C}">
      <dsp:nvSpPr>
        <dsp:cNvPr id="0" name=""/>
        <dsp:cNvSpPr/>
      </dsp:nvSpPr>
      <dsp:spPr>
        <a:xfrm rot="3857143">
          <a:off x="1536516" y="1853592"/>
          <a:ext cx="165773" cy="266036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kern="1200"/>
        </a:p>
      </dsp:txBody>
      <dsp:txXfrm>
        <a:off x="1550593" y="1884396"/>
        <a:ext cx="116041" cy="159622"/>
      </dsp:txXfrm>
    </dsp:sp>
    <dsp:sp modelId="{4DD6540A-3978-49C4-8534-03FF7B6941A1}">
      <dsp:nvSpPr>
        <dsp:cNvPr id="0" name=""/>
        <dsp:cNvSpPr/>
      </dsp:nvSpPr>
      <dsp:spPr>
        <a:xfrm>
          <a:off x="1489960" y="2096871"/>
          <a:ext cx="704215" cy="704215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3000" kern="1200" dirty="0"/>
        </a:p>
      </dsp:txBody>
      <dsp:txXfrm>
        <a:off x="1593090" y="2200001"/>
        <a:ext cx="497955" cy="497955"/>
      </dsp:txXfrm>
    </dsp:sp>
    <dsp:sp modelId="{272368CD-860A-4055-B5F1-D7F304A7BBD9}">
      <dsp:nvSpPr>
        <dsp:cNvPr id="0" name=""/>
        <dsp:cNvSpPr/>
      </dsp:nvSpPr>
      <dsp:spPr>
        <a:xfrm rot="6942857">
          <a:off x="1065380" y="1853592"/>
          <a:ext cx="165773" cy="266036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kern="1200"/>
        </a:p>
      </dsp:txBody>
      <dsp:txXfrm rot="10800000">
        <a:off x="1101035" y="1884396"/>
        <a:ext cx="116041" cy="159622"/>
      </dsp:txXfrm>
    </dsp:sp>
    <dsp:sp modelId="{23C8D6E5-D456-4CCC-92F9-A46FBAE574F7}">
      <dsp:nvSpPr>
        <dsp:cNvPr id="0" name=""/>
        <dsp:cNvSpPr/>
      </dsp:nvSpPr>
      <dsp:spPr>
        <a:xfrm>
          <a:off x="573494" y="2096871"/>
          <a:ext cx="704215" cy="704215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3000" kern="1200" dirty="0"/>
        </a:p>
      </dsp:txBody>
      <dsp:txXfrm>
        <a:off x="676624" y="2200001"/>
        <a:ext cx="497955" cy="497955"/>
      </dsp:txXfrm>
    </dsp:sp>
    <dsp:sp modelId="{178FF275-9897-4EA3-89C1-CD0E8BA4B931}">
      <dsp:nvSpPr>
        <dsp:cNvPr id="0" name=""/>
        <dsp:cNvSpPr/>
      </dsp:nvSpPr>
      <dsp:spPr>
        <a:xfrm rot="10028571">
          <a:off x="771631" y="1485243"/>
          <a:ext cx="165773" cy="266036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kern="1200"/>
        </a:p>
      </dsp:txBody>
      <dsp:txXfrm rot="10800000">
        <a:off x="820740" y="1532917"/>
        <a:ext cx="116041" cy="159622"/>
      </dsp:txXfrm>
    </dsp:sp>
    <dsp:sp modelId="{F16C24A3-8056-4737-B008-4E288765B240}">
      <dsp:nvSpPr>
        <dsp:cNvPr id="0" name=""/>
        <dsp:cNvSpPr/>
      </dsp:nvSpPr>
      <dsp:spPr>
        <a:xfrm>
          <a:off x="2087" y="1380349"/>
          <a:ext cx="704215" cy="704215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en-US" altLang="ja-JP" sz="3000" kern="1200" dirty="0"/>
        </a:p>
      </dsp:txBody>
      <dsp:txXfrm>
        <a:off x="105217" y="1483479"/>
        <a:ext cx="497955" cy="497955"/>
      </dsp:txXfrm>
    </dsp:sp>
    <dsp:sp modelId="{BD90E016-F328-4A5C-8350-BDEDBBA08605}">
      <dsp:nvSpPr>
        <dsp:cNvPr id="0" name=""/>
        <dsp:cNvSpPr/>
      </dsp:nvSpPr>
      <dsp:spPr>
        <a:xfrm rot="13114286">
          <a:off x="876469" y="1025918"/>
          <a:ext cx="165773" cy="266036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kern="1200"/>
        </a:p>
      </dsp:txBody>
      <dsp:txXfrm rot="10800000">
        <a:off x="920776" y="1094629"/>
        <a:ext cx="116041" cy="159622"/>
      </dsp:txXfrm>
    </dsp:sp>
    <dsp:sp modelId="{4F6E949A-50CF-4253-B87E-0B42B0DD778F}">
      <dsp:nvSpPr>
        <dsp:cNvPr id="0" name=""/>
        <dsp:cNvSpPr/>
      </dsp:nvSpPr>
      <dsp:spPr>
        <a:xfrm>
          <a:off x="206020" y="486861"/>
          <a:ext cx="704215" cy="704215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3000" kern="1200" dirty="0"/>
        </a:p>
      </dsp:txBody>
      <dsp:txXfrm>
        <a:off x="309150" y="589991"/>
        <a:ext cx="497955" cy="4979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A44B8-2C1E-431C-B61E-623F34BD1CDF}">
      <dsp:nvSpPr>
        <dsp:cNvPr id="0" name=""/>
        <dsp:cNvSpPr/>
      </dsp:nvSpPr>
      <dsp:spPr>
        <a:xfrm>
          <a:off x="1004091" y="1065410"/>
          <a:ext cx="759487" cy="759487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3200" kern="1200" dirty="0"/>
        </a:p>
      </dsp:txBody>
      <dsp:txXfrm>
        <a:off x="1115315" y="1176634"/>
        <a:ext cx="537039" cy="537039"/>
      </dsp:txXfrm>
    </dsp:sp>
    <dsp:sp modelId="{E1B210EE-ACFE-47F4-8868-DA8FECB61C0E}">
      <dsp:nvSpPr>
        <dsp:cNvPr id="0" name=""/>
        <dsp:cNvSpPr/>
      </dsp:nvSpPr>
      <dsp:spPr>
        <a:xfrm rot="16200000">
          <a:off x="1303248" y="788808"/>
          <a:ext cx="161173" cy="258225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kern="1200"/>
        </a:p>
      </dsp:txBody>
      <dsp:txXfrm>
        <a:off x="1327424" y="864629"/>
        <a:ext cx="112821" cy="154935"/>
      </dsp:txXfrm>
    </dsp:sp>
    <dsp:sp modelId="{6C1990B5-6745-4B16-905B-A9A31D713FD0}">
      <dsp:nvSpPr>
        <dsp:cNvPr id="0" name=""/>
        <dsp:cNvSpPr/>
      </dsp:nvSpPr>
      <dsp:spPr>
        <a:xfrm>
          <a:off x="1004091" y="1822"/>
          <a:ext cx="759487" cy="759487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3200" kern="1200" dirty="0"/>
        </a:p>
      </dsp:txBody>
      <dsp:txXfrm>
        <a:off x="1115315" y="113046"/>
        <a:ext cx="537039" cy="537039"/>
      </dsp:txXfrm>
    </dsp:sp>
    <dsp:sp modelId="{62F1E53B-9B48-448D-86CE-81CED521CF91}">
      <dsp:nvSpPr>
        <dsp:cNvPr id="0" name=""/>
        <dsp:cNvSpPr/>
      </dsp:nvSpPr>
      <dsp:spPr>
        <a:xfrm rot="19800000">
          <a:off x="1759845" y="1052424"/>
          <a:ext cx="161173" cy="258225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kern="1200"/>
        </a:p>
      </dsp:txBody>
      <dsp:txXfrm>
        <a:off x="1763084" y="1116157"/>
        <a:ext cx="112821" cy="154935"/>
      </dsp:txXfrm>
    </dsp:sp>
    <dsp:sp modelId="{BAABF0D4-BC87-4554-8C8D-355BF7687122}">
      <dsp:nvSpPr>
        <dsp:cNvPr id="0" name=""/>
        <dsp:cNvSpPr/>
      </dsp:nvSpPr>
      <dsp:spPr>
        <a:xfrm>
          <a:off x="1925185" y="533616"/>
          <a:ext cx="759487" cy="759487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3200" kern="1200" dirty="0"/>
        </a:p>
      </dsp:txBody>
      <dsp:txXfrm>
        <a:off x="2036409" y="644840"/>
        <a:ext cx="537039" cy="537039"/>
      </dsp:txXfrm>
    </dsp:sp>
    <dsp:sp modelId="{EB2B73F4-4BBF-450F-9C60-E3C0DAE18540}">
      <dsp:nvSpPr>
        <dsp:cNvPr id="0" name=""/>
        <dsp:cNvSpPr/>
      </dsp:nvSpPr>
      <dsp:spPr>
        <a:xfrm rot="1800000">
          <a:off x="1759845" y="1579657"/>
          <a:ext cx="161173" cy="258225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kern="1200"/>
        </a:p>
      </dsp:txBody>
      <dsp:txXfrm>
        <a:off x="1763084" y="1619214"/>
        <a:ext cx="112821" cy="154935"/>
      </dsp:txXfrm>
    </dsp:sp>
    <dsp:sp modelId="{0A32D61B-ED18-42BB-88F4-757BDD6C86D6}">
      <dsp:nvSpPr>
        <dsp:cNvPr id="0" name=""/>
        <dsp:cNvSpPr/>
      </dsp:nvSpPr>
      <dsp:spPr>
        <a:xfrm>
          <a:off x="1925185" y="1597204"/>
          <a:ext cx="759487" cy="759487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3200" kern="1200" dirty="0"/>
        </a:p>
      </dsp:txBody>
      <dsp:txXfrm>
        <a:off x="2036409" y="1708428"/>
        <a:ext cx="537039" cy="537039"/>
      </dsp:txXfrm>
    </dsp:sp>
    <dsp:sp modelId="{E09C63A3-CF76-47AD-A7DA-4DE532A5FB8C}">
      <dsp:nvSpPr>
        <dsp:cNvPr id="0" name=""/>
        <dsp:cNvSpPr/>
      </dsp:nvSpPr>
      <dsp:spPr>
        <a:xfrm rot="5400000">
          <a:off x="1303248" y="1843273"/>
          <a:ext cx="161173" cy="258225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kern="1200"/>
        </a:p>
      </dsp:txBody>
      <dsp:txXfrm>
        <a:off x="1327424" y="1870742"/>
        <a:ext cx="112821" cy="154935"/>
      </dsp:txXfrm>
    </dsp:sp>
    <dsp:sp modelId="{4DD6540A-3978-49C4-8534-03FF7B6941A1}">
      <dsp:nvSpPr>
        <dsp:cNvPr id="0" name=""/>
        <dsp:cNvSpPr/>
      </dsp:nvSpPr>
      <dsp:spPr>
        <a:xfrm>
          <a:off x="1004091" y="2128998"/>
          <a:ext cx="759487" cy="759487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3200" kern="1200" dirty="0"/>
        </a:p>
      </dsp:txBody>
      <dsp:txXfrm>
        <a:off x="1115315" y="2240222"/>
        <a:ext cx="537039" cy="537039"/>
      </dsp:txXfrm>
    </dsp:sp>
    <dsp:sp modelId="{178FF275-9897-4EA3-89C1-CD0E8BA4B931}">
      <dsp:nvSpPr>
        <dsp:cNvPr id="0" name=""/>
        <dsp:cNvSpPr/>
      </dsp:nvSpPr>
      <dsp:spPr>
        <a:xfrm rot="9000000">
          <a:off x="846652" y="1579657"/>
          <a:ext cx="161173" cy="258225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kern="1200"/>
        </a:p>
      </dsp:txBody>
      <dsp:txXfrm rot="10800000">
        <a:off x="891765" y="1619214"/>
        <a:ext cx="112821" cy="154935"/>
      </dsp:txXfrm>
    </dsp:sp>
    <dsp:sp modelId="{F16C24A3-8056-4737-B008-4E288765B240}">
      <dsp:nvSpPr>
        <dsp:cNvPr id="0" name=""/>
        <dsp:cNvSpPr/>
      </dsp:nvSpPr>
      <dsp:spPr>
        <a:xfrm>
          <a:off x="82997" y="1597204"/>
          <a:ext cx="759487" cy="759487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en-US" altLang="ja-JP" sz="3200" kern="1200" dirty="0"/>
        </a:p>
      </dsp:txBody>
      <dsp:txXfrm>
        <a:off x="194221" y="1708428"/>
        <a:ext cx="537039" cy="537039"/>
      </dsp:txXfrm>
    </dsp:sp>
    <dsp:sp modelId="{BD90E016-F328-4A5C-8350-BDEDBBA08605}">
      <dsp:nvSpPr>
        <dsp:cNvPr id="0" name=""/>
        <dsp:cNvSpPr/>
      </dsp:nvSpPr>
      <dsp:spPr>
        <a:xfrm rot="12600000">
          <a:off x="846652" y="1052424"/>
          <a:ext cx="161173" cy="258225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kern="1200"/>
        </a:p>
      </dsp:txBody>
      <dsp:txXfrm rot="10800000">
        <a:off x="891765" y="1116157"/>
        <a:ext cx="112821" cy="154935"/>
      </dsp:txXfrm>
    </dsp:sp>
    <dsp:sp modelId="{4F6E949A-50CF-4253-B87E-0B42B0DD778F}">
      <dsp:nvSpPr>
        <dsp:cNvPr id="0" name=""/>
        <dsp:cNvSpPr/>
      </dsp:nvSpPr>
      <dsp:spPr>
        <a:xfrm>
          <a:off x="82997" y="533616"/>
          <a:ext cx="759487" cy="759487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3200" kern="1200" dirty="0"/>
        </a:p>
      </dsp:txBody>
      <dsp:txXfrm>
        <a:off x="194221" y="644840"/>
        <a:ext cx="537039" cy="5370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B2DEA-686D-451E-9F43-C66DDCAD843B}">
      <dsp:nvSpPr>
        <dsp:cNvPr id="0" name=""/>
        <dsp:cNvSpPr/>
      </dsp:nvSpPr>
      <dsp:spPr>
        <a:xfrm>
          <a:off x="1241" y="0"/>
          <a:ext cx="3227128" cy="36941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100" kern="1200" dirty="0"/>
            <a:t>SW-A</a:t>
          </a:r>
          <a:endParaRPr kumimoji="1" lang="ja-JP" altLang="en-US" sz="5100" kern="1200" dirty="0"/>
        </a:p>
      </dsp:txBody>
      <dsp:txXfrm>
        <a:off x="1241" y="0"/>
        <a:ext cx="3227128" cy="1108233"/>
      </dsp:txXfrm>
    </dsp:sp>
    <dsp:sp modelId="{CC2A76C7-B655-44BE-B246-C357927C4385}">
      <dsp:nvSpPr>
        <dsp:cNvPr id="0" name=""/>
        <dsp:cNvSpPr/>
      </dsp:nvSpPr>
      <dsp:spPr>
        <a:xfrm>
          <a:off x="323954" y="1108323"/>
          <a:ext cx="2581702" cy="538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 dirty="0"/>
            <a:t>VLAN1</a:t>
          </a:r>
          <a:endParaRPr kumimoji="1" lang="ja-JP" altLang="en-US" sz="2800" kern="1200" dirty="0"/>
        </a:p>
      </dsp:txBody>
      <dsp:txXfrm>
        <a:off x="339716" y="1124085"/>
        <a:ext cx="2550178" cy="506629"/>
      </dsp:txXfrm>
    </dsp:sp>
    <dsp:sp modelId="{54813E5E-7610-4BEA-8677-94A23C76501B}">
      <dsp:nvSpPr>
        <dsp:cNvPr id="0" name=""/>
        <dsp:cNvSpPr/>
      </dsp:nvSpPr>
      <dsp:spPr>
        <a:xfrm>
          <a:off x="323954" y="1729270"/>
          <a:ext cx="2581702" cy="538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 dirty="0"/>
            <a:t>VLAN2</a:t>
          </a:r>
          <a:endParaRPr kumimoji="1" lang="ja-JP" altLang="en-US" sz="2800" kern="1200" dirty="0"/>
        </a:p>
      </dsp:txBody>
      <dsp:txXfrm>
        <a:off x="339716" y="1745032"/>
        <a:ext cx="2550178" cy="506629"/>
      </dsp:txXfrm>
    </dsp:sp>
    <dsp:sp modelId="{4B67967A-C5AD-4190-996E-5BCB12DE254D}">
      <dsp:nvSpPr>
        <dsp:cNvPr id="0" name=""/>
        <dsp:cNvSpPr/>
      </dsp:nvSpPr>
      <dsp:spPr>
        <a:xfrm>
          <a:off x="323954" y="2350216"/>
          <a:ext cx="2581702" cy="538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 dirty="0"/>
            <a:t>:</a:t>
          </a:r>
        </a:p>
      </dsp:txBody>
      <dsp:txXfrm>
        <a:off x="339716" y="2365978"/>
        <a:ext cx="2550178" cy="506629"/>
      </dsp:txXfrm>
    </dsp:sp>
    <dsp:sp modelId="{642CA1AE-C560-465B-93C3-FDAE6AD7C423}">
      <dsp:nvSpPr>
        <dsp:cNvPr id="0" name=""/>
        <dsp:cNvSpPr/>
      </dsp:nvSpPr>
      <dsp:spPr>
        <a:xfrm>
          <a:off x="323954" y="2971162"/>
          <a:ext cx="2581702" cy="538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 dirty="0"/>
            <a:t>VLAN99</a:t>
          </a:r>
        </a:p>
      </dsp:txBody>
      <dsp:txXfrm>
        <a:off x="339716" y="2986924"/>
        <a:ext cx="2550178" cy="506629"/>
      </dsp:txXfrm>
    </dsp:sp>
    <dsp:sp modelId="{6BE51BBC-CCF3-4350-B6AB-1FD8AAADD87C}">
      <dsp:nvSpPr>
        <dsp:cNvPr id="0" name=""/>
        <dsp:cNvSpPr/>
      </dsp:nvSpPr>
      <dsp:spPr>
        <a:xfrm>
          <a:off x="3470404" y="0"/>
          <a:ext cx="3227128" cy="36941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100" kern="1200" dirty="0"/>
            <a:t>SW-B</a:t>
          </a:r>
          <a:endParaRPr kumimoji="1" lang="ja-JP" altLang="en-US" sz="5100" kern="1200" dirty="0"/>
        </a:p>
      </dsp:txBody>
      <dsp:txXfrm>
        <a:off x="3470404" y="0"/>
        <a:ext cx="3227128" cy="1108233"/>
      </dsp:txXfrm>
    </dsp:sp>
    <dsp:sp modelId="{C950727E-B03B-40C0-AFBC-E81EA9A236F2}">
      <dsp:nvSpPr>
        <dsp:cNvPr id="0" name=""/>
        <dsp:cNvSpPr/>
      </dsp:nvSpPr>
      <dsp:spPr>
        <a:xfrm>
          <a:off x="3793117" y="1108323"/>
          <a:ext cx="2581702" cy="538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 dirty="0"/>
            <a:t>VLAN1</a:t>
          </a:r>
          <a:endParaRPr kumimoji="1" lang="ja-JP" altLang="en-US" sz="2800" kern="1200" dirty="0"/>
        </a:p>
      </dsp:txBody>
      <dsp:txXfrm>
        <a:off x="3808879" y="1124085"/>
        <a:ext cx="2550178" cy="506629"/>
      </dsp:txXfrm>
    </dsp:sp>
    <dsp:sp modelId="{5EEE107F-4B30-4F7C-AE6A-90F4BE4F7C61}">
      <dsp:nvSpPr>
        <dsp:cNvPr id="0" name=""/>
        <dsp:cNvSpPr/>
      </dsp:nvSpPr>
      <dsp:spPr>
        <a:xfrm>
          <a:off x="3793117" y="1729270"/>
          <a:ext cx="2581702" cy="538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 dirty="0"/>
            <a:t>VLAN2</a:t>
          </a:r>
          <a:endParaRPr kumimoji="1" lang="ja-JP" altLang="en-US" sz="2800" kern="1200" dirty="0"/>
        </a:p>
      </dsp:txBody>
      <dsp:txXfrm>
        <a:off x="3808879" y="1745032"/>
        <a:ext cx="2550178" cy="506629"/>
      </dsp:txXfrm>
    </dsp:sp>
    <dsp:sp modelId="{F8DF0EC7-041F-4201-AC8C-CC34B2A3F89A}">
      <dsp:nvSpPr>
        <dsp:cNvPr id="0" name=""/>
        <dsp:cNvSpPr/>
      </dsp:nvSpPr>
      <dsp:spPr>
        <a:xfrm>
          <a:off x="3793117" y="2350216"/>
          <a:ext cx="2581702" cy="538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 dirty="0"/>
            <a:t>:</a:t>
          </a:r>
        </a:p>
      </dsp:txBody>
      <dsp:txXfrm>
        <a:off x="3808879" y="2365978"/>
        <a:ext cx="2550178" cy="506629"/>
      </dsp:txXfrm>
    </dsp:sp>
    <dsp:sp modelId="{3FB24CB1-230C-4D05-AC22-3A1A6467E630}">
      <dsp:nvSpPr>
        <dsp:cNvPr id="0" name=""/>
        <dsp:cNvSpPr/>
      </dsp:nvSpPr>
      <dsp:spPr>
        <a:xfrm>
          <a:off x="3793117" y="2971162"/>
          <a:ext cx="2581702" cy="538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 dirty="0"/>
            <a:t>VLAN99</a:t>
          </a:r>
          <a:endParaRPr kumimoji="1" lang="ja-JP" altLang="en-US" sz="2800" kern="1200" dirty="0"/>
        </a:p>
      </dsp:txBody>
      <dsp:txXfrm>
        <a:off x="3808879" y="2986924"/>
        <a:ext cx="2550178" cy="506629"/>
      </dsp:txXfrm>
    </dsp:sp>
    <dsp:sp modelId="{FEE6C0A1-C9FD-4CDF-947C-4F7EA61852EF}">
      <dsp:nvSpPr>
        <dsp:cNvPr id="0" name=""/>
        <dsp:cNvSpPr/>
      </dsp:nvSpPr>
      <dsp:spPr>
        <a:xfrm>
          <a:off x="6939567" y="0"/>
          <a:ext cx="3227128" cy="36941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100" kern="1200" dirty="0"/>
            <a:t>SW-C</a:t>
          </a:r>
          <a:endParaRPr kumimoji="1" lang="ja-JP" altLang="en-US" sz="5100" kern="1200" dirty="0"/>
        </a:p>
      </dsp:txBody>
      <dsp:txXfrm>
        <a:off x="6939567" y="0"/>
        <a:ext cx="3227128" cy="1108233"/>
      </dsp:txXfrm>
    </dsp:sp>
    <dsp:sp modelId="{473471D0-BF06-4766-B0A8-C5206C6F6FC9}">
      <dsp:nvSpPr>
        <dsp:cNvPr id="0" name=""/>
        <dsp:cNvSpPr/>
      </dsp:nvSpPr>
      <dsp:spPr>
        <a:xfrm>
          <a:off x="7262280" y="1108323"/>
          <a:ext cx="2581702" cy="538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 dirty="0"/>
            <a:t>VLAN1</a:t>
          </a:r>
          <a:endParaRPr kumimoji="1" lang="ja-JP" altLang="en-US" sz="2800" kern="1200" dirty="0"/>
        </a:p>
      </dsp:txBody>
      <dsp:txXfrm>
        <a:off x="7278042" y="1124085"/>
        <a:ext cx="2550178" cy="506629"/>
      </dsp:txXfrm>
    </dsp:sp>
    <dsp:sp modelId="{9EBFF83A-0FE1-462C-9696-2F9318CBB407}">
      <dsp:nvSpPr>
        <dsp:cNvPr id="0" name=""/>
        <dsp:cNvSpPr/>
      </dsp:nvSpPr>
      <dsp:spPr>
        <a:xfrm>
          <a:off x="7262280" y="1729270"/>
          <a:ext cx="2581702" cy="538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 dirty="0"/>
            <a:t>VLAN2</a:t>
          </a:r>
          <a:endParaRPr kumimoji="1" lang="ja-JP" altLang="en-US" sz="2800" kern="1200" dirty="0"/>
        </a:p>
      </dsp:txBody>
      <dsp:txXfrm>
        <a:off x="7278042" y="1745032"/>
        <a:ext cx="2550178" cy="506629"/>
      </dsp:txXfrm>
    </dsp:sp>
    <dsp:sp modelId="{AC02EBE4-44F6-42E0-BCFD-B6E2CAAF2D97}">
      <dsp:nvSpPr>
        <dsp:cNvPr id="0" name=""/>
        <dsp:cNvSpPr/>
      </dsp:nvSpPr>
      <dsp:spPr>
        <a:xfrm>
          <a:off x="7262280" y="2350216"/>
          <a:ext cx="2581702" cy="538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 dirty="0"/>
            <a:t>:</a:t>
          </a:r>
        </a:p>
      </dsp:txBody>
      <dsp:txXfrm>
        <a:off x="7278042" y="2365978"/>
        <a:ext cx="2550178" cy="506629"/>
      </dsp:txXfrm>
    </dsp:sp>
    <dsp:sp modelId="{89ACAD75-E0FD-4C45-AB7E-D84CC73B6B0D}">
      <dsp:nvSpPr>
        <dsp:cNvPr id="0" name=""/>
        <dsp:cNvSpPr/>
      </dsp:nvSpPr>
      <dsp:spPr>
        <a:xfrm>
          <a:off x="7262280" y="2971162"/>
          <a:ext cx="2581702" cy="538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 dirty="0"/>
            <a:t>VLAN99</a:t>
          </a:r>
          <a:endParaRPr kumimoji="1" lang="ja-JP" altLang="en-US" sz="2800" kern="1200" dirty="0"/>
        </a:p>
      </dsp:txBody>
      <dsp:txXfrm>
        <a:off x="7278042" y="2986924"/>
        <a:ext cx="2550178" cy="506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534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7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8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6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8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1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0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6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3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3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129A5-2535-494A-8642-9D847C279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6FDD9BC-8F0F-45F9-B42C-D2E0CF4A0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3409695"/>
            <a:ext cx="4023360" cy="916802"/>
          </a:xfrm>
        </p:spPr>
        <p:txBody>
          <a:bodyPr anchor="b">
            <a:normAutofit/>
          </a:bodyPr>
          <a:lstStyle/>
          <a:p>
            <a:r>
              <a:rPr kumimoji="1" lang="en-US" altLang="ja-JP" sz="4800" dirty="0"/>
              <a:t>VLAN</a:t>
            </a:r>
            <a:r>
              <a:rPr kumimoji="1" lang="ja-JP" altLang="en-US" sz="4800" dirty="0"/>
              <a:t>の理解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0027116-5852-467B-91E3-9DFAEC17B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EM</a:t>
            </a:r>
            <a:r>
              <a:rPr kumimoji="1" lang="ja-JP" altLang="en-US" sz="2000" dirty="0"/>
              <a:t>セクション中道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B4AE1BD9-A029-4904-8190-AFDEA1A21C68}"/>
              </a:ext>
            </a:extLst>
          </p:cNvPr>
          <p:cNvSpPr txBox="1">
            <a:spLocks/>
          </p:cNvSpPr>
          <p:nvPr/>
        </p:nvSpPr>
        <p:spPr>
          <a:xfrm>
            <a:off x="5100320" y="2382682"/>
            <a:ext cx="6315116" cy="91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ja-JP" altLang="en-US" sz="4800" dirty="0"/>
              <a:t>第</a:t>
            </a:r>
            <a:r>
              <a:rPr kumimoji="1" lang="en-US" altLang="ja-JP" sz="4800" dirty="0"/>
              <a:t>6</a:t>
            </a:r>
            <a:r>
              <a:rPr kumimoji="1" lang="ja-JP" altLang="en-US" sz="4800" dirty="0"/>
              <a:t>回もくもく会オンライン</a:t>
            </a:r>
          </a:p>
        </p:txBody>
      </p:sp>
    </p:spTree>
    <p:extLst>
      <p:ext uri="{BB962C8B-B14F-4D97-AF65-F5344CB8AC3E}">
        <p14:creationId xmlns:p14="http://schemas.microsoft.com/office/powerpoint/2010/main" val="2059019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7898A-DA99-47FD-BEBD-F68EFA91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VLAN</a:t>
            </a:r>
            <a:r>
              <a:rPr kumimoji="1" lang="ja-JP" altLang="en-US" dirty="0"/>
              <a:t>の概要　プライベート</a:t>
            </a:r>
            <a:r>
              <a:rPr kumimoji="1" lang="en-US" altLang="ja-JP" dirty="0"/>
              <a:t>VLAN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8C748E4-92C1-4C60-A5B2-2ED6E0032DD1}"/>
              </a:ext>
            </a:extLst>
          </p:cNvPr>
          <p:cNvSpPr txBox="1"/>
          <p:nvPr/>
        </p:nvSpPr>
        <p:spPr>
          <a:xfrm>
            <a:off x="1115568" y="1838960"/>
            <a:ext cx="875995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プライマリ</a:t>
            </a:r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VLAN</a:t>
            </a:r>
            <a:r>
              <a:rPr kumimoji="1"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とセカンダリ</a:t>
            </a:r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VLAN</a:t>
            </a:r>
            <a:r>
              <a:rPr kumimoji="1"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という概念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C50A93B-D23F-4B3A-B7F9-EE3EEF075EE8}"/>
              </a:ext>
            </a:extLst>
          </p:cNvPr>
          <p:cNvSpPr txBox="1"/>
          <p:nvPr/>
        </p:nvSpPr>
        <p:spPr>
          <a:xfrm>
            <a:off x="1115568" y="2472924"/>
            <a:ext cx="1016812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プライマリ</a:t>
            </a:r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VLAN</a:t>
            </a:r>
            <a:r>
              <a:rPr kumimoji="1"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はポートベース、タグ</a:t>
            </a:r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VLAN</a:t>
            </a:r>
            <a:r>
              <a:rPr kumimoji="1"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と同じ</a:t>
            </a:r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VLAN</a:t>
            </a: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C571DFF-3B23-45FE-969D-DF878F3335C4}"/>
              </a:ext>
            </a:extLst>
          </p:cNvPr>
          <p:cNvSpPr txBox="1"/>
          <p:nvPr/>
        </p:nvSpPr>
        <p:spPr>
          <a:xfrm>
            <a:off x="1115568" y="3168443"/>
            <a:ext cx="1016812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セカンダリ</a:t>
            </a:r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VLAN</a:t>
            </a:r>
            <a:r>
              <a:rPr kumimoji="1"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は、コミュニティと隔離の</a:t>
            </a:r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</a:t>
            </a:r>
            <a:r>
              <a:rPr kumimoji="1"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種類</a:t>
            </a:r>
          </a:p>
        </p:txBody>
      </p:sp>
    </p:spTree>
    <p:extLst>
      <p:ext uri="{BB962C8B-B14F-4D97-AF65-F5344CB8AC3E}">
        <p14:creationId xmlns:p14="http://schemas.microsoft.com/office/powerpoint/2010/main" val="219899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7898A-DA99-47FD-BEBD-F68EFA91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VLAN</a:t>
            </a:r>
            <a:r>
              <a:rPr kumimoji="1" lang="ja-JP" altLang="en-US" dirty="0"/>
              <a:t>の概要　プライベート</a:t>
            </a:r>
            <a:r>
              <a:rPr kumimoji="1" lang="en-US" altLang="ja-JP" dirty="0"/>
              <a:t>VLAN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1D492D5-6BD5-47A8-A326-38B1A771F764}"/>
              </a:ext>
            </a:extLst>
          </p:cNvPr>
          <p:cNvSpPr/>
          <p:nvPr/>
        </p:nvSpPr>
        <p:spPr>
          <a:xfrm>
            <a:off x="1810512" y="1547336"/>
            <a:ext cx="8778240" cy="432514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FA29A17-037B-4566-A90A-F8C6BDA2E9C1}"/>
              </a:ext>
            </a:extLst>
          </p:cNvPr>
          <p:cNvSpPr/>
          <p:nvPr/>
        </p:nvSpPr>
        <p:spPr>
          <a:xfrm>
            <a:off x="5750560" y="1550352"/>
            <a:ext cx="690880" cy="8331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42445ED-BF66-4D78-9688-457B1A4A3796}"/>
              </a:ext>
            </a:extLst>
          </p:cNvPr>
          <p:cNvSpPr/>
          <p:nvPr/>
        </p:nvSpPr>
        <p:spPr>
          <a:xfrm>
            <a:off x="3261360" y="5039360"/>
            <a:ext cx="690880" cy="8331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CF9E221-F543-456F-A89B-6A7FBB05EC7D}"/>
              </a:ext>
            </a:extLst>
          </p:cNvPr>
          <p:cNvSpPr/>
          <p:nvPr/>
        </p:nvSpPr>
        <p:spPr>
          <a:xfrm>
            <a:off x="5508752" y="5039360"/>
            <a:ext cx="690880" cy="8331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4D7BF2B-BD6E-4E71-B84F-D6422A56CB43}"/>
              </a:ext>
            </a:extLst>
          </p:cNvPr>
          <p:cNvSpPr/>
          <p:nvPr/>
        </p:nvSpPr>
        <p:spPr>
          <a:xfrm>
            <a:off x="7548882" y="5039360"/>
            <a:ext cx="690880" cy="8331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19897B69-C7EA-486C-9293-F74D5EAAEAB6}"/>
              </a:ext>
            </a:extLst>
          </p:cNvPr>
          <p:cNvSpPr/>
          <p:nvPr/>
        </p:nvSpPr>
        <p:spPr>
          <a:xfrm>
            <a:off x="7132320" y="2383472"/>
            <a:ext cx="3025648" cy="1619568"/>
          </a:xfrm>
          <a:prstGeom prst="wedgeRoundRectCallout">
            <a:avLst>
              <a:gd name="adj1" fmla="val -65374"/>
              <a:gd name="adj2" fmla="val -3850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上位の</a:t>
            </a:r>
            <a:r>
              <a:rPr lang="en-US" altLang="ja-JP" dirty="0">
                <a:solidFill>
                  <a:schemeClr val="tx1"/>
                </a:solidFill>
              </a:rPr>
              <a:t>SW</a:t>
            </a:r>
            <a:r>
              <a:rPr lang="ja-JP" altLang="en-US" dirty="0">
                <a:solidFill>
                  <a:schemeClr val="tx1"/>
                </a:solidFill>
              </a:rPr>
              <a:t>に繋がっているポートを「プロミスキャスポート」という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9483084-BBE6-4438-82D7-CF5202CF29AF}"/>
              </a:ext>
            </a:extLst>
          </p:cNvPr>
          <p:cNvSpPr/>
          <p:nvPr/>
        </p:nvSpPr>
        <p:spPr>
          <a:xfrm>
            <a:off x="3088640" y="4612640"/>
            <a:ext cx="5628640" cy="1696720"/>
          </a:xfrm>
          <a:prstGeom prst="rect">
            <a:avLst/>
          </a:prstGeom>
          <a:solidFill>
            <a:srgbClr val="FFFF00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9EBBCF8D-61BA-4E60-B13C-DA3E94F31F20}"/>
              </a:ext>
            </a:extLst>
          </p:cNvPr>
          <p:cNvSpPr/>
          <p:nvPr/>
        </p:nvSpPr>
        <p:spPr>
          <a:xfrm>
            <a:off x="2034032" y="2839212"/>
            <a:ext cx="2588768" cy="1179576"/>
          </a:xfrm>
          <a:prstGeom prst="wedgeRoundRectCallout">
            <a:avLst>
              <a:gd name="adj1" fmla="val 33553"/>
              <a:gd name="adj2" fmla="val 9825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「コミュニティ」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「隔離」のいずれかを指定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A2FA35B-7AC0-4BB4-923E-853630CF1A59}"/>
              </a:ext>
            </a:extLst>
          </p:cNvPr>
          <p:cNvSpPr/>
          <p:nvPr/>
        </p:nvSpPr>
        <p:spPr>
          <a:xfrm>
            <a:off x="5549392" y="1388904"/>
            <a:ext cx="1133858" cy="1179576"/>
          </a:xfrm>
          <a:prstGeom prst="rect">
            <a:avLst/>
          </a:prstGeom>
          <a:solidFill>
            <a:srgbClr val="00B0F0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957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7CE6087-25BB-4BB5-A19F-796D1A0893AB}"/>
              </a:ext>
            </a:extLst>
          </p:cNvPr>
          <p:cNvSpPr/>
          <p:nvPr/>
        </p:nvSpPr>
        <p:spPr>
          <a:xfrm>
            <a:off x="7191249" y="1720824"/>
            <a:ext cx="3053080" cy="495708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3B7898A-DA99-47FD-BEBD-F68EFA91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VLAN</a:t>
            </a:r>
            <a:r>
              <a:rPr kumimoji="1" lang="ja-JP" altLang="en-US" dirty="0"/>
              <a:t>の概要　プライベート</a:t>
            </a:r>
            <a:r>
              <a:rPr kumimoji="1" lang="en-US" altLang="ja-JP" dirty="0"/>
              <a:t>VLAN</a:t>
            </a:r>
            <a:endParaRPr kumimoji="1" lang="ja-JP" altLang="en-US" dirty="0"/>
          </a:p>
        </p:txBody>
      </p:sp>
      <p:pic>
        <p:nvPicPr>
          <p:cNvPr id="5" name="コンテンツ プレースホルダー 4" descr="コンピューター">
            <a:extLst>
              <a:ext uri="{FF2B5EF4-FFF2-40B4-BE49-F238E27FC236}">
                <a16:creationId xmlns:a16="http://schemas.microsoft.com/office/drawing/2014/main" id="{5E2368E9-00AE-4216-A007-477BE477F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925" y="2659643"/>
            <a:ext cx="914400" cy="914400"/>
          </a:xfrm>
        </p:spPr>
      </p:pic>
      <p:pic>
        <p:nvPicPr>
          <p:cNvPr id="6" name="コンテンツ プレースホルダー 4" descr="コンピューター">
            <a:extLst>
              <a:ext uri="{FF2B5EF4-FFF2-40B4-BE49-F238E27FC236}">
                <a16:creationId xmlns:a16="http://schemas.microsoft.com/office/drawing/2014/main" id="{5BE45EB3-F334-4248-BD23-965C8A581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586" y="4865625"/>
            <a:ext cx="914400" cy="914400"/>
          </a:xfrm>
          <a:prstGeom prst="rect">
            <a:avLst/>
          </a:prstGeom>
        </p:spPr>
      </p:pic>
      <p:pic>
        <p:nvPicPr>
          <p:cNvPr id="12" name="コンテンツ プレースホルダー 4" descr="コンピューター">
            <a:extLst>
              <a:ext uri="{FF2B5EF4-FFF2-40B4-BE49-F238E27FC236}">
                <a16:creationId xmlns:a16="http://schemas.microsoft.com/office/drawing/2014/main" id="{40CB3A19-8C7B-455F-AD94-FC6E5FE8D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3082" y="2655840"/>
            <a:ext cx="914400" cy="914400"/>
          </a:xfrm>
          <a:prstGeom prst="rect">
            <a:avLst/>
          </a:prstGeom>
        </p:spPr>
      </p:pic>
      <p:pic>
        <p:nvPicPr>
          <p:cNvPr id="13" name="コンテンツ プレースホルダー 4" descr="コンピューター">
            <a:extLst>
              <a:ext uri="{FF2B5EF4-FFF2-40B4-BE49-F238E27FC236}">
                <a16:creationId xmlns:a16="http://schemas.microsoft.com/office/drawing/2014/main" id="{2CC618D3-175B-4387-8355-66BF08860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3082" y="4834130"/>
            <a:ext cx="914400" cy="9144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1D492D5-6BD5-47A8-A326-38B1A771F764}"/>
              </a:ext>
            </a:extLst>
          </p:cNvPr>
          <p:cNvSpPr/>
          <p:nvPr/>
        </p:nvSpPr>
        <p:spPr>
          <a:xfrm>
            <a:off x="1783081" y="1728216"/>
            <a:ext cx="3053080" cy="495708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D357AB3-F6E7-4CDB-B777-D08041CB0EBB}"/>
              </a:ext>
            </a:extLst>
          </p:cNvPr>
          <p:cNvSpPr txBox="1"/>
          <p:nvPr/>
        </p:nvSpPr>
        <p:spPr>
          <a:xfrm>
            <a:off x="2550669" y="1901542"/>
            <a:ext cx="160274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SW-1</a:t>
            </a: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FA29A17-037B-4566-A90A-F8C6BDA2E9C1}"/>
              </a:ext>
            </a:extLst>
          </p:cNvPr>
          <p:cNvSpPr/>
          <p:nvPr/>
        </p:nvSpPr>
        <p:spPr>
          <a:xfrm>
            <a:off x="1783081" y="2696480"/>
            <a:ext cx="690880" cy="8331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１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42445ED-BF66-4D78-9688-457B1A4A3796}"/>
              </a:ext>
            </a:extLst>
          </p:cNvPr>
          <p:cNvSpPr/>
          <p:nvPr/>
        </p:nvSpPr>
        <p:spPr>
          <a:xfrm>
            <a:off x="1798322" y="4946905"/>
            <a:ext cx="690880" cy="8331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２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CF9E221-F543-456F-A89B-6A7FBB05EC7D}"/>
              </a:ext>
            </a:extLst>
          </p:cNvPr>
          <p:cNvSpPr/>
          <p:nvPr/>
        </p:nvSpPr>
        <p:spPr>
          <a:xfrm>
            <a:off x="9329929" y="2740923"/>
            <a:ext cx="914400" cy="8331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80"/>
              </a:lnSpc>
            </a:pPr>
            <a:r>
              <a:rPr kumimoji="1" lang="ja-JP" altLang="en-US" sz="1400" b="1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コミュニティ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06DCF8-FCAA-4381-B22A-AABB3D26FEA8}"/>
              </a:ext>
            </a:extLst>
          </p:cNvPr>
          <p:cNvSpPr/>
          <p:nvPr/>
        </p:nvSpPr>
        <p:spPr>
          <a:xfrm>
            <a:off x="4145281" y="3742164"/>
            <a:ext cx="690880" cy="8331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３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970B86F-14CA-4D0B-8DB2-49950EE556EC}"/>
              </a:ext>
            </a:extLst>
          </p:cNvPr>
          <p:cNvSpPr txBox="1"/>
          <p:nvPr/>
        </p:nvSpPr>
        <p:spPr>
          <a:xfrm>
            <a:off x="8050279" y="1919960"/>
            <a:ext cx="160274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SW-2</a:t>
            </a: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542BB7DB-CEB7-40A4-B282-6574EB07FB4F}"/>
              </a:ext>
            </a:extLst>
          </p:cNvPr>
          <p:cNvSpPr/>
          <p:nvPr/>
        </p:nvSpPr>
        <p:spPr>
          <a:xfrm>
            <a:off x="1798322" y="2420262"/>
            <a:ext cx="2485645" cy="1483360"/>
          </a:xfrm>
          <a:prstGeom prst="roundRect">
            <a:avLst/>
          </a:prstGeom>
          <a:solidFill>
            <a:srgbClr val="00B0F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VLAN1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7CBDCB87-1889-49AA-830E-34E633EE9486}"/>
              </a:ext>
            </a:extLst>
          </p:cNvPr>
          <p:cNvSpPr/>
          <p:nvPr/>
        </p:nvSpPr>
        <p:spPr>
          <a:xfrm>
            <a:off x="7410448" y="2417832"/>
            <a:ext cx="2847345" cy="1259087"/>
          </a:xfrm>
          <a:prstGeom prst="roundRect">
            <a:avLst/>
          </a:prstGeom>
          <a:solidFill>
            <a:srgbClr val="00B0F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VLAN1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BE04F817-7362-4855-9A85-74517D4CFDC7}"/>
              </a:ext>
            </a:extLst>
          </p:cNvPr>
          <p:cNvSpPr/>
          <p:nvPr/>
        </p:nvSpPr>
        <p:spPr>
          <a:xfrm>
            <a:off x="1798322" y="4724400"/>
            <a:ext cx="2622295" cy="1483360"/>
          </a:xfrm>
          <a:prstGeom prst="roundRect">
            <a:avLst/>
          </a:prstGeom>
          <a:solidFill>
            <a:srgbClr val="FFFF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VLAN2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479F2AFB-FBF0-4A4B-88E4-A7E9E5BB9577}"/>
              </a:ext>
            </a:extLst>
          </p:cNvPr>
          <p:cNvSpPr/>
          <p:nvPr/>
        </p:nvSpPr>
        <p:spPr>
          <a:xfrm>
            <a:off x="7416800" y="4724400"/>
            <a:ext cx="2847345" cy="1483360"/>
          </a:xfrm>
          <a:prstGeom prst="roundRect">
            <a:avLst/>
          </a:prstGeom>
          <a:solidFill>
            <a:srgbClr val="FFFF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VLAN2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D17A736-C93C-4EC4-A6FD-756CB5ECD84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836161" y="4158724"/>
            <a:ext cx="2355088" cy="79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0C3F877-0686-4428-96F3-17A7917EE391}"/>
              </a:ext>
            </a:extLst>
          </p:cNvPr>
          <p:cNvSpPr/>
          <p:nvPr/>
        </p:nvSpPr>
        <p:spPr>
          <a:xfrm>
            <a:off x="9338818" y="4852696"/>
            <a:ext cx="914400" cy="8331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80"/>
              </a:lnSpc>
            </a:pPr>
            <a:r>
              <a:rPr lang="ja-JP" altLang="en-US" sz="1400" b="1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隔離</a:t>
            </a:r>
            <a:endParaRPr kumimoji="1" lang="ja-JP" altLang="en-US" sz="1400" b="1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BA42E5A-56EE-41F1-BCCB-C9D30A41C580}"/>
              </a:ext>
            </a:extLst>
          </p:cNvPr>
          <p:cNvSpPr/>
          <p:nvPr/>
        </p:nvSpPr>
        <p:spPr>
          <a:xfrm>
            <a:off x="7182360" y="3750064"/>
            <a:ext cx="914400" cy="8331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80"/>
              </a:lnSpc>
            </a:pPr>
            <a:r>
              <a:rPr kumimoji="1" lang="ja-JP" altLang="en-US" sz="1400" b="1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プロミスキャス</a:t>
            </a: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630DD2F8-FE8F-4065-A493-46520347EE5B}"/>
              </a:ext>
            </a:extLst>
          </p:cNvPr>
          <p:cNvGrpSpPr/>
          <p:nvPr/>
        </p:nvGrpSpPr>
        <p:grpSpPr>
          <a:xfrm>
            <a:off x="9653019" y="3627711"/>
            <a:ext cx="1110993" cy="1145898"/>
            <a:chOff x="9653019" y="3627711"/>
            <a:chExt cx="1110993" cy="1145898"/>
          </a:xfrm>
        </p:grpSpPr>
        <p:pic>
          <p:nvPicPr>
            <p:cNvPr id="18" name="グラフィックス 17" descr="閉じる">
              <a:extLst>
                <a:ext uri="{FF2B5EF4-FFF2-40B4-BE49-F238E27FC236}">
                  <a16:creationId xmlns:a16="http://schemas.microsoft.com/office/drawing/2014/main" id="{C8CAEFEA-085D-4099-9899-DF398FF31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849612" y="3783166"/>
              <a:ext cx="914400" cy="914400"/>
            </a:xfrm>
            <a:prstGeom prst="rect">
              <a:avLst/>
            </a:prstGeom>
          </p:spPr>
        </p:pic>
        <p:sp>
          <p:nvSpPr>
            <p:cNvPr id="19" name="矢印: 上下 18">
              <a:extLst>
                <a:ext uri="{FF2B5EF4-FFF2-40B4-BE49-F238E27FC236}">
                  <a16:creationId xmlns:a16="http://schemas.microsoft.com/office/drawing/2014/main" id="{022CF3D0-5D21-4535-B5E6-8428D49C46BA}"/>
                </a:ext>
              </a:extLst>
            </p:cNvPr>
            <p:cNvSpPr/>
            <p:nvPr/>
          </p:nvSpPr>
          <p:spPr>
            <a:xfrm>
              <a:off x="9653019" y="3627711"/>
              <a:ext cx="212341" cy="1145898"/>
            </a:xfrm>
            <a:prstGeom prst="up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F43AB71-1EA5-4DFE-8893-3276B33F281D}"/>
              </a:ext>
            </a:extLst>
          </p:cNvPr>
          <p:cNvGrpSpPr/>
          <p:nvPr/>
        </p:nvGrpSpPr>
        <p:grpSpPr>
          <a:xfrm>
            <a:off x="754765" y="3130968"/>
            <a:ext cx="7326757" cy="2440801"/>
            <a:chOff x="754765" y="3130968"/>
            <a:chExt cx="7326757" cy="2440801"/>
          </a:xfrm>
        </p:grpSpPr>
        <p:sp>
          <p:nvSpPr>
            <p:cNvPr id="21" name="矢印: 左右 20">
              <a:extLst>
                <a:ext uri="{FF2B5EF4-FFF2-40B4-BE49-F238E27FC236}">
                  <a16:creationId xmlns:a16="http://schemas.microsoft.com/office/drawing/2014/main" id="{DFDEF5BC-DFCC-4B29-89E4-BFD97D45AF88}"/>
                </a:ext>
              </a:extLst>
            </p:cNvPr>
            <p:cNvSpPr/>
            <p:nvPr/>
          </p:nvSpPr>
          <p:spPr>
            <a:xfrm>
              <a:off x="3766312" y="3130968"/>
              <a:ext cx="4283967" cy="365948"/>
            </a:xfrm>
            <a:prstGeom prst="leftRigh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矢印: 左右 26">
              <a:extLst>
                <a:ext uri="{FF2B5EF4-FFF2-40B4-BE49-F238E27FC236}">
                  <a16:creationId xmlns:a16="http://schemas.microsoft.com/office/drawing/2014/main" id="{DAF5A186-B8CE-47F9-A356-20CEE78FE5BF}"/>
                </a:ext>
              </a:extLst>
            </p:cNvPr>
            <p:cNvSpPr/>
            <p:nvPr/>
          </p:nvSpPr>
          <p:spPr>
            <a:xfrm>
              <a:off x="3797555" y="5205821"/>
              <a:ext cx="4283967" cy="365948"/>
            </a:xfrm>
            <a:prstGeom prst="leftRigh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矢印: 上下 27">
              <a:extLst>
                <a:ext uri="{FF2B5EF4-FFF2-40B4-BE49-F238E27FC236}">
                  <a16:creationId xmlns:a16="http://schemas.microsoft.com/office/drawing/2014/main" id="{4C15528B-3E27-44F4-A418-06E6BDB294D7}"/>
                </a:ext>
              </a:extLst>
            </p:cNvPr>
            <p:cNvSpPr/>
            <p:nvPr/>
          </p:nvSpPr>
          <p:spPr>
            <a:xfrm>
              <a:off x="754765" y="3550699"/>
              <a:ext cx="212341" cy="1145898"/>
            </a:xfrm>
            <a:prstGeom prst="up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545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7CE6087-25BB-4BB5-A19F-796D1A0893AB}"/>
              </a:ext>
            </a:extLst>
          </p:cNvPr>
          <p:cNvSpPr/>
          <p:nvPr/>
        </p:nvSpPr>
        <p:spPr>
          <a:xfrm>
            <a:off x="7191249" y="1720824"/>
            <a:ext cx="3053080" cy="495708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3B7898A-DA99-47FD-BEBD-F68EFA91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プライベート</a:t>
            </a:r>
            <a:r>
              <a:rPr kumimoji="1" lang="en-US" altLang="ja-JP" dirty="0"/>
              <a:t>VLAN</a:t>
            </a:r>
            <a:r>
              <a:rPr kumimoji="1" lang="ja-JP" altLang="en-US" dirty="0"/>
              <a:t>の設定方法</a:t>
            </a:r>
          </a:p>
        </p:txBody>
      </p:sp>
      <p:pic>
        <p:nvPicPr>
          <p:cNvPr id="5" name="コンテンツ プレースホルダー 4" descr="コンピューター">
            <a:extLst>
              <a:ext uri="{FF2B5EF4-FFF2-40B4-BE49-F238E27FC236}">
                <a16:creationId xmlns:a16="http://schemas.microsoft.com/office/drawing/2014/main" id="{5E2368E9-00AE-4216-A007-477BE477F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925" y="2659643"/>
            <a:ext cx="914400" cy="914400"/>
          </a:xfrm>
        </p:spPr>
      </p:pic>
      <p:pic>
        <p:nvPicPr>
          <p:cNvPr id="6" name="コンテンツ プレースホルダー 4" descr="コンピューター">
            <a:extLst>
              <a:ext uri="{FF2B5EF4-FFF2-40B4-BE49-F238E27FC236}">
                <a16:creationId xmlns:a16="http://schemas.microsoft.com/office/drawing/2014/main" id="{5BE45EB3-F334-4248-BD23-965C8A581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586" y="4865625"/>
            <a:ext cx="914400" cy="914400"/>
          </a:xfrm>
          <a:prstGeom prst="rect">
            <a:avLst/>
          </a:prstGeom>
        </p:spPr>
      </p:pic>
      <p:pic>
        <p:nvPicPr>
          <p:cNvPr id="12" name="コンテンツ プレースホルダー 4" descr="コンピューター">
            <a:extLst>
              <a:ext uri="{FF2B5EF4-FFF2-40B4-BE49-F238E27FC236}">
                <a16:creationId xmlns:a16="http://schemas.microsoft.com/office/drawing/2014/main" id="{40CB3A19-8C7B-455F-AD94-FC6E5FE8D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3082" y="2655840"/>
            <a:ext cx="914400" cy="914400"/>
          </a:xfrm>
          <a:prstGeom prst="rect">
            <a:avLst/>
          </a:prstGeom>
        </p:spPr>
      </p:pic>
      <p:pic>
        <p:nvPicPr>
          <p:cNvPr id="13" name="コンテンツ プレースホルダー 4" descr="コンピューター">
            <a:extLst>
              <a:ext uri="{FF2B5EF4-FFF2-40B4-BE49-F238E27FC236}">
                <a16:creationId xmlns:a16="http://schemas.microsoft.com/office/drawing/2014/main" id="{2CC618D3-175B-4387-8355-66BF08860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3082" y="4834130"/>
            <a:ext cx="914400" cy="9144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1D492D5-6BD5-47A8-A326-38B1A771F764}"/>
              </a:ext>
            </a:extLst>
          </p:cNvPr>
          <p:cNvSpPr/>
          <p:nvPr/>
        </p:nvSpPr>
        <p:spPr>
          <a:xfrm>
            <a:off x="1783081" y="1728216"/>
            <a:ext cx="3053080" cy="495708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D357AB3-F6E7-4CDB-B777-D08041CB0EBB}"/>
              </a:ext>
            </a:extLst>
          </p:cNvPr>
          <p:cNvSpPr txBox="1"/>
          <p:nvPr/>
        </p:nvSpPr>
        <p:spPr>
          <a:xfrm>
            <a:off x="2550669" y="1901542"/>
            <a:ext cx="160274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SW-1</a:t>
            </a: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FA29A17-037B-4566-A90A-F8C6BDA2E9C1}"/>
              </a:ext>
            </a:extLst>
          </p:cNvPr>
          <p:cNvSpPr/>
          <p:nvPr/>
        </p:nvSpPr>
        <p:spPr>
          <a:xfrm>
            <a:off x="1783081" y="2696480"/>
            <a:ext cx="690880" cy="8331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１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42445ED-BF66-4D78-9688-457B1A4A3796}"/>
              </a:ext>
            </a:extLst>
          </p:cNvPr>
          <p:cNvSpPr/>
          <p:nvPr/>
        </p:nvSpPr>
        <p:spPr>
          <a:xfrm>
            <a:off x="1798322" y="4946905"/>
            <a:ext cx="690880" cy="8331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２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CF9E221-F543-456F-A89B-6A7FBB05EC7D}"/>
              </a:ext>
            </a:extLst>
          </p:cNvPr>
          <p:cNvSpPr/>
          <p:nvPr/>
        </p:nvSpPr>
        <p:spPr>
          <a:xfrm>
            <a:off x="9329929" y="2740923"/>
            <a:ext cx="914400" cy="8331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80"/>
              </a:lnSpc>
            </a:pPr>
            <a:r>
              <a:rPr kumimoji="1" lang="ja-JP" altLang="en-US" sz="1400" b="1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コミュニティ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06DCF8-FCAA-4381-B22A-AABB3D26FEA8}"/>
              </a:ext>
            </a:extLst>
          </p:cNvPr>
          <p:cNvSpPr/>
          <p:nvPr/>
        </p:nvSpPr>
        <p:spPr>
          <a:xfrm>
            <a:off x="4145281" y="3742164"/>
            <a:ext cx="690880" cy="8331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３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970B86F-14CA-4D0B-8DB2-49950EE556EC}"/>
              </a:ext>
            </a:extLst>
          </p:cNvPr>
          <p:cNvSpPr txBox="1"/>
          <p:nvPr/>
        </p:nvSpPr>
        <p:spPr>
          <a:xfrm>
            <a:off x="8050279" y="1919960"/>
            <a:ext cx="160274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SW-2</a:t>
            </a: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542BB7DB-CEB7-40A4-B282-6574EB07FB4F}"/>
              </a:ext>
            </a:extLst>
          </p:cNvPr>
          <p:cNvSpPr/>
          <p:nvPr/>
        </p:nvSpPr>
        <p:spPr>
          <a:xfrm>
            <a:off x="1798322" y="2420262"/>
            <a:ext cx="2485645" cy="1483360"/>
          </a:xfrm>
          <a:prstGeom prst="roundRect">
            <a:avLst/>
          </a:prstGeom>
          <a:solidFill>
            <a:srgbClr val="00B0F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VLAN1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7CBDCB87-1889-49AA-830E-34E633EE9486}"/>
              </a:ext>
            </a:extLst>
          </p:cNvPr>
          <p:cNvSpPr/>
          <p:nvPr/>
        </p:nvSpPr>
        <p:spPr>
          <a:xfrm>
            <a:off x="7410448" y="2417832"/>
            <a:ext cx="2847345" cy="1259087"/>
          </a:xfrm>
          <a:prstGeom prst="roundRect">
            <a:avLst/>
          </a:prstGeom>
          <a:solidFill>
            <a:srgbClr val="00B0F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VLAN1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BE04F817-7362-4855-9A85-74517D4CFDC7}"/>
              </a:ext>
            </a:extLst>
          </p:cNvPr>
          <p:cNvSpPr/>
          <p:nvPr/>
        </p:nvSpPr>
        <p:spPr>
          <a:xfrm>
            <a:off x="1798322" y="4724400"/>
            <a:ext cx="2622295" cy="1483360"/>
          </a:xfrm>
          <a:prstGeom prst="roundRect">
            <a:avLst/>
          </a:prstGeom>
          <a:solidFill>
            <a:srgbClr val="FFFF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VLAN2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479F2AFB-FBF0-4A4B-88E4-A7E9E5BB9577}"/>
              </a:ext>
            </a:extLst>
          </p:cNvPr>
          <p:cNvSpPr/>
          <p:nvPr/>
        </p:nvSpPr>
        <p:spPr>
          <a:xfrm>
            <a:off x="7416800" y="4724400"/>
            <a:ext cx="2847345" cy="1483360"/>
          </a:xfrm>
          <a:prstGeom prst="roundRect">
            <a:avLst/>
          </a:prstGeom>
          <a:solidFill>
            <a:srgbClr val="FFFF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VLAN2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D17A736-C93C-4EC4-A6FD-756CB5ECD84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836161" y="4158724"/>
            <a:ext cx="2355088" cy="79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0C3F877-0686-4428-96F3-17A7917EE391}"/>
              </a:ext>
            </a:extLst>
          </p:cNvPr>
          <p:cNvSpPr/>
          <p:nvPr/>
        </p:nvSpPr>
        <p:spPr>
          <a:xfrm>
            <a:off x="9338818" y="4852696"/>
            <a:ext cx="914400" cy="8331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80"/>
              </a:lnSpc>
            </a:pPr>
            <a:r>
              <a:rPr lang="ja-JP" altLang="en-US" sz="1400" b="1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隔離</a:t>
            </a:r>
            <a:endParaRPr kumimoji="1" lang="ja-JP" altLang="en-US" sz="1400" b="1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BA42E5A-56EE-41F1-BCCB-C9D30A41C580}"/>
              </a:ext>
            </a:extLst>
          </p:cNvPr>
          <p:cNvSpPr/>
          <p:nvPr/>
        </p:nvSpPr>
        <p:spPr>
          <a:xfrm>
            <a:off x="7182360" y="3750064"/>
            <a:ext cx="914400" cy="8331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80"/>
              </a:lnSpc>
            </a:pPr>
            <a:r>
              <a:rPr kumimoji="1" lang="ja-JP" altLang="en-US" sz="1400" b="1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プロミスキャス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7F8C32DC-54CA-4BC3-BC05-7D32D6808090}"/>
              </a:ext>
            </a:extLst>
          </p:cNvPr>
          <p:cNvSpPr/>
          <p:nvPr/>
        </p:nvSpPr>
        <p:spPr>
          <a:xfrm>
            <a:off x="5372358" y="2455408"/>
            <a:ext cx="2588768" cy="1179576"/>
          </a:xfrm>
          <a:prstGeom prst="wedgeRoundRectCallout">
            <a:avLst>
              <a:gd name="adj1" fmla="val 102234"/>
              <a:gd name="adj2" fmla="val 23322"/>
              <a:gd name="adj3" fmla="val 16667"/>
            </a:avLst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セカンダリに「コミュニティ」</a:t>
            </a:r>
            <a:r>
              <a:rPr kumimoji="1" lang="ja-JP" altLang="en-US" dirty="0">
                <a:solidFill>
                  <a:schemeClr val="tx1"/>
                </a:solidFill>
              </a:rPr>
              <a:t>指定</a:t>
            </a: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F9274DF9-0C15-4AC2-A9BE-7CAE46F11C85}"/>
              </a:ext>
            </a:extLst>
          </p:cNvPr>
          <p:cNvSpPr/>
          <p:nvPr/>
        </p:nvSpPr>
        <p:spPr>
          <a:xfrm>
            <a:off x="5487928" y="4854566"/>
            <a:ext cx="2588768" cy="1179576"/>
          </a:xfrm>
          <a:prstGeom prst="wedgeRoundRectCallout">
            <a:avLst>
              <a:gd name="adj1" fmla="val 98702"/>
              <a:gd name="adj2" fmla="val -20606"/>
              <a:gd name="adj3" fmla="val 16667"/>
            </a:avLst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セカンダリに「</a:t>
            </a:r>
            <a:r>
              <a:rPr kumimoji="1" lang="ja-JP" altLang="en-US" dirty="0">
                <a:solidFill>
                  <a:schemeClr val="tx1"/>
                </a:solidFill>
              </a:rPr>
              <a:t>隔離」を指定</a:t>
            </a:r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43116199-B939-4BF5-A451-5EA780D204F4}"/>
              </a:ext>
            </a:extLst>
          </p:cNvPr>
          <p:cNvSpPr/>
          <p:nvPr/>
        </p:nvSpPr>
        <p:spPr>
          <a:xfrm>
            <a:off x="8717788" y="3746334"/>
            <a:ext cx="2869693" cy="913918"/>
          </a:xfrm>
          <a:prstGeom prst="wedgeRoundRectCallout">
            <a:avLst>
              <a:gd name="adj1" fmla="val -75160"/>
              <a:gd name="adj2" fmla="val 2650"/>
              <a:gd name="adj3" fmla="val 16667"/>
            </a:avLst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VLAN1</a:t>
            </a:r>
            <a:r>
              <a:rPr lang="ja-JP" altLang="en-US" sz="18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、</a:t>
            </a:r>
            <a:r>
              <a:rPr lang="en-US" altLang="ja-JP" sz="18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VLAN2</a:t>
            </a:r>
            <a:r>
              <a:rPr lang="ja-JP" altLang="en-US" sz="18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の設定で</a:t>
            </a:r>
            <a:endParaRPr lang="en-US" altLang="ja-JP" sz="18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18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このポートを割り当てる</a:t>
            </a:r>
          </a:p>
        </p:txBody>
      </p:sp>
    </p:spTree>
    <p:extLst>
      <p:ext uri="{BB962C8B-B14F-4D97-AF65-F5344CB8AC3E}">
        <p14:creationId xmlns:p14="http://schemas.microsoft.com/office/powerpoint/2010/main" val="191760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8C6D4-A81D-4492-8032-08048391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B2B111-F859-4874-8AE6-8423CAB07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今後は、</a:t>
            </a:r>
            <a:r>
              <a:rPr kumimoji="1" lang="en-US" altLang="ja-JP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VLAN</a:t>
            </a:r>
            <a:r>
              <a:rPr kumimoji="1" lang="ja-JP" altLang="en-US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だけでなく、</a:t>
            </a:r>
            <a:r>
              <a:rPr kumimoji="1" lang="en-US" altLang="ja-JP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FW</a:t>
            </a:r>
            <a:r>
              <a:rPr kumimoji="1" lang="ja-JP" altLang="en-US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、</a:t>
            </a:r>
            <a:r>
              <a:rPr kumimoji="1" lang="en-US" altLang="ja-JP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IDS</a:t>
            </a:r>
            <a:r>
              <a:rPr kumimoji="1" lang="ja-JP" altLang="en-US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、</a:t>
            </a:r>
            <a:r>
              <a:rPr kumimoji="1" lang="en-US" altLang="ja-JP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VPN</a:t>
            </a:r>
            <a:r>
              <a:rPr kumimoji="1" lang="ja-JP" altLang="en-US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ルーターに</a:t>
            </a:r>
            <a:endParaRPr kumimoji="1" lang="en-US" altLang="ja-JP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kumimoji="1" lang="ja-JP" altLang="en-US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ついても理解を深めていく予定です。</a:t>
            </a:r>
            <a:endParaRPr kumimoji="1" lang="en-US" altLang="ja-JP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kumimoji="1" lang="ja-JP" altLang="en-US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理解出来たらまた</a:t>
            </a:r>
            <a:r>
              <a:rPr kumimoji="1" lang="en-US" altLang="ja-JP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LT</a:t>
            </a:r>
            <a:r>
              <a:rPr kumimoji="1" lang="ja-JP" altLang="en-US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で報告します。</a:t>
            </a:r>
            <a:endParaRPr kumimoji="1" lang="en-US" altLang="ja-JP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46155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52FC6E-33D8-43BD-B851-F6BAE416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68" y="711200"/>
            <a:ext cx="10168128" cy="965200"/>
          </a:xfrm>
        </p:spPr>
        <p:txBody>
          <a:bodyPr/>
          <a:lstStyle/>
          <a:p>
            <a:r>
              <a:rPr kumimoji="1" lang="en-US" altLang="ja-JP" dirty="0"/>
              <a:t>VLAN</a:t>
            </a:r>
            <a:r>
              <a:rPr kumimoji="1" lang="ja-JP" altLang="en-US" dirty="0"/>
              <a:t>を勉強するに至った背景</a:t>
            </a:r>
          </a:p>
        </p:txBody>
      </p:sp>
      <p:sp>
        <p:nvSpPr>
          <p:cNvPr id="38" name="フリーフォーム: 図形 37">
            <a:extLst>
              <a:ext uri="{FF2B5EF4-FFF2-40B4-BE49-F238E27FC236}">
                <a16:creationId xmlns:a16="http://schemas.microsoft.com/office/drawing/2014/main" id="{4C9B69B1-D285-4A36-A028-0B2BFC28162D}"/>
              </a:ext>
            </a:extLst>
          </p:cNvPr>
          <p:cNvSpPr/>
          <p:nvPr/>
        </p:nvSpPr>
        <p:spPr>
          <a:xfrm>
            <a:off x="7547145" y="3253207"/>
            <a:ext cx="1341437" cy="1341437"/>
          </a:xfrm>
          <a:custGeom>
            <a:avLst/>
            <a:gdLst>
              <a:gd name="connsiteX0" fmla="*/ 0 w 1341437"/>
              <a:gd name="connsiteY0" fmla="*/ 0 h 1341437"/>
              <a:gd name="connsiteX1" fmla="*/ 1341437 w 1341437"/>
              <a:gd name="connsiteY1" fmla="*/ 0 h 1341437"/>
              <a:gd name="connsiteX2" fmla="*/ 1341437 w 1341437"/>
              <a:gd name="connsiteY2" fmla="*/ 1341437 h 1341437"/>
              <a:gd name="connsiteX3" fmla="*/ 0 w 1341437"/>
              <a:gd name="connsiteY3" fmla="*/ 1341437 h 1341437"/>
              <a:gd name="connsiteX4" fmla="*/ 0 w 1341437"/>
              <a:gd name="connsiteY4" fmla="*/ 0 h 134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1437" h="1341437">
                <a:moveTo>
                  <a:pt x="0" y="0"/>
                </a:moveTo>
                <a:lnTo>
                  <a:pt x="1341437" y="0"/>
                </a:lnTo>
                <a:lnTo>
                  <a:pt x="1341437" y="1341437"/>
                </a:lnTo>
                <a:lnTo>
                  <a:pt x="0" y="13414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940" tIns="27940" rIns="27940" bIns="27940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2200" kern="1200"/>
          </a:p>
        </p:txBody>
      </p:sp>
      <p:sp>
        <p:nvSpPr>
          <p:cNvPr id="39" name="矢印: 環状 38">
            <a:extLst>
              <a:ext uri="{FF2B5EF4-FFF2-40B4-BE49-F238E27FC236}">
                <a16:creationId xmlns:a16="http://schemas.microsoft.com/office/drawing/2014/main" id="{D25E9260-1A56-4E88-B7CA-32583684B0AA}"/>
              </a:ext>
            </a:extLst>
          </p:cNvPr>
          <p:cNvSpPr/>
          <p:nvPr/>
        </p:nvSpPr>
        <p:spPr>
          <a:xfrm>
            <a:off x="4814027" y="1117922"/>
            <a:ext cx="5028878" cy="5028878"/>
          </a:xfrm>
          <a:prstGeom prst="circularArrow">
            <a:avLst>
              <a:gd name="adj1" fmla="val 5202"/>
              <a:gd name="adj2" fmla="val 336015"/>
              <a:gd name="adj3" fmla="val 4014266"/>
              <a:gd name="adj4" fmla="val 2253829"/>
              <a:gd name="adj5" fmla="val 606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0" name="フリーフォーム: 図形 39">
            <a:extLst>
              <a:ext uri="{FF2B5EF4-FFF2-40B4-BE49-F238E27FC236}">
                <a16:creationId xmlns:a16="http://schemas.microsoft.com/office/drawing/2014/main" id="{7A685FC3-5DCD-4C3E-8B6F-C89CA27993A4}"/>
              </a:ext>
            </a:extLst>
          </p:cNvPr>
          <p:cNvSpPr/>
          <p:nvPr/>
        </p:nvSpPr>
        <p:spPr>
          <a:xfrm>
            <a:off x="5425281" y="4794832"/>
            <a:ext cx="1341437" cy="1341437"/>
          </a:xfrm>
          <a:custGeom>
            <a:avLst/>
            <a:gdLst>
              <a:gd name="connsiteX0" fmla="*/ 0 w 1341437"/>
              <a:gd name="connsiteY0" fmla="*/ 0 h 1341437"/>
              <a:gd name="connsiteX1" fmla="*/ 1341437 w 1341437"/>
              <a:gd name="connsiteY1" fmla="*/ 0 h 1341437"/>
              <a:gd name="connsiteX2" fmla="*/ 1341437 w 1341437"/>
              <a:gd name="connsiteY2" fmla="*/ 1341437 h 1341437"/>
              <a:gd name="connsiteX3" fmla="*/ 0 w 1341437"/>
              <a:gd name="connsiteY3" fmla="*/ 1341437 h 1341437"/>
              <a:gd name="connsiteX4" fmla="*/ 0 w 1341437"/>
              <a:gd name="connsiteY4" fmla="*/ 0 h 134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1437" h="1341437">
                <a:moveTo>
                  <a:pt x="0" y="0"/>
                </a:moveTo>
                <a:lnTo>
                  <a:pt x="1341437" y="0"/>
                </a:lnTo>
                <a:lnTo>
                  <a:pt x="1341437" y="1341437"/>
                </a:lnTo>
                <a:lnTo>
                  <a:pt x="0" y="13414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940" tIns="27940" rIns="27940" bIns="27940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2200" kern="1200"/>
          </a:p>
        </p:txBody>
      </p:sp>
      <p:sp>
        <p:nvSpPr>
          <p:cNvPr id="41" name="矢印: 環状 40">
            <a:extLst>
              <a:ext uri="{FF2B5EF4-FFF2-40B4-BE49-F238E27FC236}">
                <a16:creationId xmlns:a16="http://schemas.microsoft.com/office/drawing/2014/main" id="{1A5DE956-D95E-4C73-AA14-78138E5D8A1F}"/>
              </a:ext>
            </a:extLst>
          </p:cNvPr>
          <p:cNvSpPr/>
          <p:nvPr/>
        </p:nvSpPr>
        <p:spPr>
          <a:xfrm>
            <a:off x="2153760" y="1181835"/>
            <a:ext cx="5028878" cy="5028878"/>
          </a:xfrm>
          <a:prstGeom prst="circularArrow">
            <a:avLst>
              <a:gd name="adj1" fmla="val 5202"/>
              <a:gd name="adj2" fmla="val 336015"/>
              <a:gd name="adj3" fmla="val 8210155"/>
              <a:gd name="adj4" fmla="val 6449719"/>
              <a:gd name="adj5" fmla="val 606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2" name="フリーフォーム: 図形 41">
            <a:extLst>
              <a:ext uri="{FF2B5EF4-FFF2-40B4-BE49-F238E27FC236}">
                <a16:creationId xmlns:a16="http://schemas.microsoft.com/office/drawing/2014/main" id="{C4541702-8BBE-4EB1-9CCC-439770499EEE}"/>
              </a:ext>
            </a:extLst>
          </p:cNvPr>
          <p:cNvSpPr/>
          <p:nvPr/>
        </p:nvSpPr>
        <p:spPr>
          <a:xfrm>
            <a:off x="3303416" y="3253207"/>
            <a:ext cx="1341437" cy="1341437"/>
          </a:xfrm>
          <a:custGeom>
            <a:avLst/>
            <a:gdLst>
              <a:gd name="connsiteX0" fmla="*/ 0 w 1341437"/>
              <a:gd name="connsiteY0" fmla="*/ 0 h 1341437"/>
              <a:gd name="connsiteX1" fmla="*/ 1341437 w 1341437"/>
              <a:gd name="connsiteY1" fmla="*/ 0 h 1341437"/>
              <a:gd name="connsiteX2" fmla="*/ 1341437 w 1341437"/>
              <a:gd name="connsiteY2" fmla="*/ 1341437 h 1341437"/>
              <a:gd name="connsiteX3" fmla="*/ 0 w 1341437"/>
              <a:gd name="connsiteY3" fmla="*/ 1341437 h 1341437"/>
              <a:gd name="connsiteX4" fmla="*/ 0 w 1341437"/>
              <a:gd name="connsiteY4" fmla="*/ 0 h 134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1437" h="1341437">
                <a:moveTo>
                  <a:pt x="0" y="0"/>
                </a:moveTo>
                <a:lnTo>
                  <a:pt x="1341437" y="0"/>
                </a:lnTo>
                <a:lnTo>
                  <a:pt x="1341437" y="1341437"/>
                </a:lnTo>
                <a:lnTo>
                  <a:pt x="0" y="13414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940" tIns="27940" rIns="27940" bIns="27940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2200" kern="1200"/>
          </a:p>
        </p:txBody>
      </p:sp>
      <p:sp>
        <p:nvSpPr>
          <p:cNvPr id="44" name="フリーフォーム: 図形 43">
            <a:extLst>
              <a:ext uri="{FF2B5EF4-FFF2-40B4-BE49-F238E27FC236}">
                <a16:creationId xmlns:a16="http://schemas.microsoft.com/office/drawing/2014/main" id="{3F5A81B8-675D-43C3-BE2E-1ECC26CB9F50}"/>
              </a:ext>
            </a:extLst>
          </p:cNvPr>
          <p:cNvSpPr/>
          <p:nvPr/>
        </p:nvSpPr>
        <p:spPr>
          <a:xfrm>
            <a:off x="4182493" y="780486"/>
            <a:ext cx="1341437" cy="1341437"/>
          </a:xfrm>
          <a:custGeom>
            <a:avLst/>
            <a:gdLst>
              <a:gd name="connsiteX0" fmla="*/ 0 w 1341437"/>
              <a:gd name="connsiteY0" fmla="*/ 0 h 1341437"/>
              <a:gd name="connsiteX1" fmla="*/ 1341437 w 1341437"/>
              <a:gd name="connsiteY1" fmla="*/ 0 h 1341437"/>
              <a:gd name="connsiteX2" fmla="*/ 1341437 w 1341437"/>
              <a:gd name="connsiteY2" fmla="*/ 1341437 h 1341437"/>
              <a:gd name="connsiteX3" fmla="*/ 0 w 1341437"/>
              <a:gd name="connsiteY3" fmla="*/ 1341437 h 1341437"/>
              <a:gd name="connsiteX4" fmla="*/ 0 w 1341437"/>
              <a:gd name="connsiteY4" fmla="*/ 0 h 134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1437" h="1341437">
                <a:moveTo>
                  <a:pt x="0" y="0"/>
                </a:moveTo>
                <a:lnTo>
                  <a:pt x="1341437" y="0"/>
                </a:lnTo>
                <a:lnTo>
                  <a:pt x="1341437" y="1341437"/>
                </a:lnTo>
                <a:lnTo>
                  <a:pt x="0" y="13414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940" tIns="27940" rIns="27940" bIns="27940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2200" kern="1200"/>
          </a:p>
        </p:txBody>
      </p:sp>
      <p:sp>
        <p:nvSpPr>
          <p:cNvPr id="45" name="矢印: 環状 44">
            <a:extLst>
              <a:ext uri="{FF2B5EF4-FFF2-40B4-BE49-F238E27FC236}">
                <a16:creationId xmlns:a16="http://schemas.microsoft.com/office/drawing/2014/main" id="{03D713D6-CF9B-4CEA-A23C-05EC88CEA6B6}"/>
              </a:ext>
            </a:extLst>
          </p:cNvPr>
          <p:cNvSpPr/>
          <p:nvPr/>
        </p:nvSpPr>
        <p:spPr>
          <a:xfrm>
            <a:off x="3486488" y="1483570"/>
            <a:ext cx="5028878" cy="5028878"/>
          </a:xfrm>
          <a:prstGeom prst="circularArrow">
            <a:avLst>
              <a:gd name="adj1" fmla="val 5202"/>
              <a:gd name="adj2" fmla="val 336015"/>
              <a:gd name="adj3" fmla="val 16865256"/>
              <a:gd name="adj4" fmla="val 15198729"/>
              <a:gd name="adj5" fmla="val 606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7" name="矢印: 環状 46">
            <a:extLst>
              <a:ext uri="{FF2B5EF4-FFF2-40B4-BE49-F238E27FC236}">
                <a16:creationId xmlns:a16="http://schemas.microsoft.com/office/drawing/2014/main" id="{A8843795-1BC0-4F97-9C1C-77B23D47672A}"/>
              </a:ext>
            </a:extLst>
          </p:cNvPr>
          <p:cNvSpPr/>
          <p:nvPr/>
        </p:nvSpPr>
        <p:spPr>
          <a:xfrm flipH="1">
            <a:off x="3407948" y="2080205"/>
            <a:ext cx="5028878" cy="5028878"/>
          </a:xfrm>
          <a:prstGeom prst="circularArrow">
            <a:avLst>
              <a:gd name="adj1" fmla="val 5202"/>
              <a:gd name="adj2" fmla="val 336015"/>
              <a:gd name="adj3" fmla="val 16865256"/>
              <a:gd name="adj4" fmla="val 15198729"/>
              <a:gd name="adj5" fmla="val 606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9" name="矢印: 環状 48">
            <a:extLst>
              <a:ext uri="{FF2B5EF4-FFF2-40B4-BE49-F238E27FC236}">
                <a16:creationId xmlns:a16="http://schemas.microsoft.com/office/drawing/2014/main" id="{F34CBF23-758F-4AA5-B53E-19ACE3152392}"/>
              </a:ext>
            </a:extLst>
          </p:cNvPr>
          <p:cNvSpPr/>
          <p:nvPr/>
        </p:nvSpPr>
        <p:spPr>
          <a:xfrm flipH="1">
            <a:off x="2533231" y="666951"/>
            <a:ext cx="5028878" cy="5028878"/>
          </a:xfrm>
          <a:prstGeom prst="circularArrow">
            <a:avLst>
              <a:gd name="adj1" fmla="val 5202"/>
              <a:gd name="adj2" fmla="val 336015"/>
              <a:gd name="adj3" fmla="val 4014266"/>
              <a:gd name="adj4" fmla="val 2253829"/>
              <a:gd name="adj5" fmla="val 606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1" name="矢印: 環状 50">
            <a:extLst>
              <a:ext uri="{FF2B5EF4-FFF2-40B4-BE49-F238E27FC236}">
                <a16:creationId xmlns:a16="http://schemas.microsoft.com/office/drawing/2014/main" id="{869185FD-7374-429A-9848-67F51F3C9333}"/>
              </a:ext>
            </a:extLst>
          </p:cNvPr>
          <p:cNvSpPr/>
          <p:nvPr/>
        </p:nvSpPr>
        <p:spPr>
          <a:xfrm flipH="1">
            <a:off x="4381294" y="612905"/>
            <a:ext cx="5028878" cy="5028878"/>
          </a:xfrm>
          <a:prstGeom prst="circularArrow">
            <a:avLst>
              <a:gd name="adj1" fmla="val 5202"/>
              <a:gd name="adj2" fmla="val 336015"/>
              <a:gd name="adj3" fmla="val 8210155"/>
              <a:gd name="adj4" fmla="val 6449719"/>
              <a:gd name="adj5" fmla="val 606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56" name="図表 55">
            <a:extLst>
              <a:ext uri="{FF2B5EF4-FFF2-40B4-BE49-F238E27FC236}">
                <a16:creationId xmlns:a16="http://schemas.microsoft.com/office/drawing/2014/main" id="{6F802908-565D-4758-97BB-EFDD57454D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100119"/>
              </p:ext>
            </p:extLst>
          </p:nvPr>
        </p:nvGraphicFramePr>
        <p:xfrm>
          <a:off x="1258736" y="1704336"/>
          <a:ext cx="2767671" cy="2890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8" name="図表 57">
            <a:extLst>
              <a:ext uri="{FF2B5EF4-FFF2-40B4-BE49-F238E27FC236}">
                <a16:creationId xmlns:a16="http://schemas.microsoft.com/office/drawing/2014/main" id="{F116F7E2-4F92-4C92-9EE7-1BC1607D09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1961017"/>
              </p:ext>
            </p:extLst>
          </p:nvPr>
        </p:nvGraphicFramePr>
        <p:xfrm>
          <a:off x="4550468" y="3730917"/>
          <a:ext cx="2767671" cy="2890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0" name="図表 59">
            <a:extLst>
              <a:ext uri="{FF2B5EF4-FFF2-40B4-BE49-F238E27FC236}">
                <a16:creationId xmlns:a16="http://schemas.microsoft.com/office/drawing/2014/main" id="{B2B6932E-5E14-499E-BDB8-DE15B67F87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610159"/>
              </p:ext>
            </p:extLst>
          </p:nvPr>
        </p:nvGraphicFramePr>
        <p:xfrm>
          <a:off x="8450619" y="1844040"/>
          <a:ext cx="2767671" cy="2890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61176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52FC6E-33D8-43BD-B851-F6BAE416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68" y="711200"/>
            <a:ext cx="10168128" cy="965200"/>
          </a:xfrm>
        </p:spPr>
        <p:txBody>
          <a:bodyPr/>
          <a:lstStyle/>
          <a:p>
            <a:r>
              <a:rPr kumimoji="1" lang="en-US" altLang="ja-JP" dirty="0"/>
              <a:t>VLAN</a:t>
            </a:r>
            <a:r>
              <a:rPr kumimoji="1" lang="ja-JP" altLang="en-US" dirty="0"/>
              <a:t>を勉強するに至った背景</a:t>
            </a:r>
          </a:p>
        </p:txBody>
      </p:sp>
      <p:sp>
        <p:nvSpPr>
          <p:cNvPr id="38" name="フリーフォーム: 図形 37">
            <a:extLst>
              <a:ext uri="{FF2B5EF4-FFF2-40B4-BE49-F238E27FC236}">
                <a16:creationId xmlns:a16="http://schemas.microsoft.com/office/drawing/2014/main" id="{4C9B69B1-D285-4A36-A028-0B2BFC28162D}"/>
              </a:ext>
            </a:extLst>
          </p:cNvPr>
          <p:cNvSpPr/>
          <p:nvPr/>
        </p:nvSpPr>
        <p:spPr>
          <a:xfrm>
            <a:off x="7547145" y="3253207"/>
            <a:ext cx="1341437" cy="1341437"/>
          </a:xfrm>
          <a:custGeom>
            <a:avLst/>
            <a:gdLst>
              <a:gd name="connsiteX0" fmla="*/ 0 w 1341437"/>
              <a:gd name="connsiteY0" fmla="*/ 0 h 1341437"/>
              <a:gd name="connsiteX1" fmla="*/ 1341437 w 1341437"/>
              <a:gd name="connsiteY1" fmla="*/ 0 h 1341437"/>
              <a:gd name="connsiteX2" fmla="*/ 1341437 w 1341437"/>
              <a:gd name="connsiteY2" fmla="*/ 1341437 h 1341437"/>
              <a:gd name="connsiteX3" fmla="*/ 0 w 1341437"/>
              <a:gd name="connsiteY3" fmla="*/ 1341437 h 1341437"/>
              <a:gd name="connsiteX4" fmla="*/ 0 w 1341437"/>
              <a:gd name="connsiteY4" fmla="*/ 0 h 134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1437" h="1341437">
                <a:moveTo>
                  <a:pt x="0" y="0"/>
                </a:moveTo>
                <a:lnTo>
                  <a:pt x="1341437" y="0"/>
                </a:lnTo>
                <a:lnTo>
                  <a:pt x="1341437" y="1341437"/>
                </a:lnTo>
                <a:lnTo>
                  <a:pt x="0" y="13414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940" tIns="27940" rIns="27940" bIns="27940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2200" kern="1200"/>
          </a:p>
        </p:txBody>
      </p:sp>
      <p:sp>
        <p:nvSpPr>
          <p:cNvPr id="39" name="矢印: 環状 38">
            <a:extLst>
              <a:ext uri="{FF2B5EF4-FFF2-40B4-BE49-F238E27FC236}">
                <a16:creationId xmlns:a16="http://schemas.microsoft.com/office/drawing/2014/main" id="{D25E9260-1A56-4E88-B7CA-32583684B0AA}"/>
              </a:ext>
            </a:extLst>
          </p:cNvPr>
          <p:cNvSpPr/>
          <p:nvPr/>
        </p:nvSpPr>
        <p:spPr>
          <a:xfrm>
            <a:off x="4814027" y="1117922"/>
            <a:ext cx="5028878" cy="5028878"/>
          </a:xfrm>
          <a:prstGeom prst="circularArrow">
            <a:avLst>
              <a:gd name="adj1" fmla="val 5202"/>
              <a:gd name="adj2" fmla="val 336015"/>
              <a:gd name="adj3" fmla="val 4014266"/>
              <a:gd name="adj4" fmla="val 2253829"/>
              <a:gd name="adj5" fmla="val 606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0" name="フリーフォーム: 図形 39">
            <a:extLst>
              <a:ext uri="{FF2B5EF4-FFF2-40B4-BE49-F238E27FC236}">
                <a16:creationId xmlns:a16="http://schemas.microsoft.com/office/drawing/2014/main" id="{7A685FC3-5DCD-4C3E-8B6F-C89CA27993A4}"/>
              </a:ext>
            </a:extLst>
          </p:cNvPr>
          <p:cNvSpPr/>
          <p:nvPr/>
        </p:nvSpPr>
        <p:spPr>
          <a:xfrm>
            <a:off x="5425281" y="4794832"/>
            <a:ext cx="1341437" cy="1341437"/>
          </a:xfrm>
          <a:custGeom>
            <a:avLst/>
            <a:gdLst>
              <a:gd name="connsiteX0" fmla="*/ 0 w 1341437"/>
              <a:gd name="connsiteY0" fmla="*/ 0 h 1341437"/>
              <a:gd name="connsiteX1" fmla="*/ 1341437 w 1341437"/>
              <a:gd name="connsiteY1" fmla="*/ 0 h 1341437"/>
              <a:gd name="connsiteX2" fmla="*/ 1341437 w 1341437"/>
              <a:gd name="connsiteY2" fmla="*/ 1341437 h 1341437"/>
              <a:gd name="connsiteX3" fmla="*/ 0 w 1341437"/>
              <a:gd name="connsiteY3" fmla="*/ 1341437 h 1341437"/>
              <a:gd name="connsiteX4" fmla="*/ 0 w 1341437"/>
              <a:gd name="connsiteY4" fmla="*/ 0 h 134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1437" h="1341437">
                <a:moveTo>
                  <a:pt x="0" y="0"/>
                </a:moveTo>
                <a:lnTo>
                  <a:pt x="1341437" y="0"/>
                </a:lnTo>
                <a:lnTo>
                  <a:pt x="1341437" y="1341437"/>
                </a:lnTo>
                <a:lnTo>
                  <a:pt x="0" y="13414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940" tIns="27940" rIns="27940" bIns="27940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2200" kern="1200"/>
          </a:p>
        </p:txBody>
      </p:sp>
      <p:sp>
        <p:nvSpPr>
          <p:cNvPr id="41" name="矢印: 環状 40">
            <a:extLst>
              <a:ext uri="{FF2B5EF4-FFF2-40B4-BE49-F238E27FC236}">
                <a16:creationId xmlns:a16="http://schemas.microsoft.com/office/drawing/2014/main" id="{1A5DE956-D95E-4C73-AA14-78138E5D8A1F}"/>
              </a:ext>
            </a:extLst>
          </p:cNvPr>
          <p:cNvSpPr/>
          <p:nvPr/>
        </p:nvSpPr>
        <p:spPr>
          <a:xfrm>
            <a:off x="2153760" y="1181835"/>
            <a:ext cx="5028878" cy="5028878"/>
          </a:xfrm>
          <a:prstGeom prst="circularArrow">
            <a:avLst>
              <a:gd name="adj1" fmla="val 5202"/>
              <a:gd name="adj2" fmla="val 336015"/>
              <a:gd name="adj3" fmla="val 8210155"/>
              <a:gd name="adj4" fmla="val 6449719"/>
              <a:gd name="adj5" fmla="val 606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2" name="フリーフォーム: 図形 41">
            <a:extLst>
              <a:ext uri="{FF2B5EF4-FFF2-40B4-BE49-F238E27FC236}">
                <a16:creationId xmlns:a16="http://schemas.microsoft.com/office/drawing/2014/main" id="{C4541702-8BBE-4EB1-9CCC-439770499EEE}"/>
              </a:ext>
            </a:extLst>
          </p:cNvPr>
          <p:cNvSpPr/>
          <p:nvPr/>
        </p:nvSpPr>
        <p:spPr>
          <a:xfrm>
            <a:off x="3303416" y="3253207"/>
            <a:ext cx="1341437" cy="1341437"/>
          </a:xfrm>
          <a:custGeom>
            <a:avLst/>
            <a:gdLst>
              <a:gd name="connsiteX0" fmla="*/ 0 w 1341437"/>
              <a:gd name="connsiteY0" fmla="*/ 0 h 1341437"/>
              <a:gd name="connsiteX1" fmla="*/ 1341437 w 1341437"/>
              <a:gd name="connsiteY1" fmla="*/ 0 h 1341437"/>
              <a:gd name="connsiteX2" fmla="*/ 1341437 w 1341437"/>
              <a:gd name="connsiteY2" fmla="*/ 1341437 h 1341437"/>
              <a:gd name="connsiteX3" fmla="*/ 0 w 1341437"/>
              <a:gd name="connsiteY3" fmla="*/ 1341437 h 1341437"/>
              <a:gd name="connsiteX4" fmla="*/ 0 w 1341437"/>
              <a:gd name="connsiteY4" fmla="*/ 0 h 134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1437" h="1341437">
                <a:moveTo>
                  <a:pt x="0" y="0"/>
                </a:moveTo>
                <a:lnTo>
                  <a:pt x="1341437" y="0"/>
                </a:lnTo>
                <a:lnTo>
                  <a:pt x="1341437" y="1341437"/>
                </a:lnTo>
                <a:lnTo>
                  <a:pt x="0" y="13414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940" tIns="27940" rIns="27940" bIns="27940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2200" kern="1200"/>
          </a:p>
        </p:txBody>
      </p:sp>
      <p:sp>
        <p:nvSpPr>
          <p:cNvPr id="44" name="フリーフォーム: 図形 43">
            <a:extLst>
              <a:ext uri="{FF2B5EF4-FFF2-40B4-BE49-F238E27FC236}">
                <a16:creationId xmlns:a16="http://schemas.microsoft.com/office/drawing/2014/main" id="{3F5A81B8-675D-43C3-BE2E-1ECC26CB9F50}"/>
              </a:ext>
            </a:extLst>
          </p:cNvPr>
          <p:cNvSpPr/>
          <p:nvPr/>
        </p:nvSpPr>
        <p:spPr>
          <a:xfrm>
            <a:off x="4182493" y="780486"/>
            <a:ext cx="1341437" cy="1341437"/>
          </a:xfrm>
          <a:custGeom>
            <a:avLst/>
            <a:gdLst>
              <a:gd name="connsiteX0" fmla="*/ 0 w 1341437"/>
              <a:gd name="connsiteY0" fmla="*/ 0 h 1341437"/>
              <a:gd name="connsiteX1" fmla="*/ 1341437 w 1341437"/>
              <a:gd name="connsiteY1" fmla="*/ 0 h 1341437"/>
              <a:gd name="connsiteX2" fmla="*/ 1341437 w 1341437"/>
              <a:gd name="connsiteY2" fmla="*/ 1341437 h 1341437"/>
              <a:gd name="connsiteX3" fmla="*/ 0 w 1341437"/>
              <a:gd name="connsiteY3" fmla="*/ 1341437 h 1341437"/>
              <a:gd name="connsiteX4" fmla="*/ 0 w 1341437"/>
              <a:gd name="connsiteY4" fmla="*/ 0 h 134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1437" h="1341437">
                <a:moveTo>
                  <a:pt x="0" y="0"/>
                </a:moveTo>
                <a:lnTo>
                  <a:pt x="1341437" y="0"/>
                </a:lnTo>
                <a:lnTo>
                  <a:pt x="1341437" y="1341437"/>
                </a:lnTo>
                <a:lnTo>
                  <a:pt x="0" y="13414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940" tIns="27940" rIns="27940" bIns="27940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2200" kern="1200"/>
          </a:p>
        </p:txBody>
      </p:sp>
      <p:sp>
        <p:nvSpPr>
          <p:cNvPr id="45" name="矢印: 環状 44">
            <a:extLst>
              <a:ext uri="{FF2B5EF4-FFF2-40B4-BE49-F238E27FC236}">
                <a16:creationId xmlns:a16="http://schemas.microsoft.com/office/drawing/2014/main" id="{03D713D6-CF9B-4CEA-A23C-05EC88CEA6B6}"/>
              </a:ext>
            </a:extLst>
          </p:cNvPr>
          <p:cNvSpPr/>
          <p:nvPr/>
        </p:nvSpPr>
        <p:spPr>
          <a:xfrm>
            <a:off x="3486488" y="1483570"/>
            <a:ext cx="5028878" cy="5028878"/>
          </a:xfrm>
          <a:prstGeom prst="circularArrow">
            <a:avLst>
              <a:gd name="adj1" fmla="val 5202"/>
              <a:gd name="adj2" fmla="val 336015"/>
              <a:gd name="adj3" fmla="val 16865256"/>
              <a:gd name="adj4" fmla="val 15198729"/>
              <a:gd name="adj5" fmla="val 606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7" name="矢印: 環状 46">
            <a:extLst>
              <a:ext uri="{FF2B5EF4-FFF2-40B4-BE49-F238E27FC236}">
                <a16:creationId xmlns:a16="http://schemas.microsoft.com/office/drawing/2014/main" id="{A8843795-1BC0-4F97-9C1C-77B23D47672A}"/>
              </a:ext>
            </a:extLst>
          </p:cNvPr>
          <p:cNvSpPr/>
          <p:nvPr/>
        </p:nvSpPr>
        <p:spPr>
          <a:xfrm flipH="1">
            <a:off x="3407948" y="2080205"/>
            <a:ext cx="5028878" cy="5028878"/>
          </a:xfrm>
          <a:prstGeom prst="circularArrow">
            <a:avLst>
              <a:gd name="adj1" fmla="val 5202"/>
              <a:gd name="adj2" fmla="val 336015"/>
              <a:gd name="adj3" fmla="val 16865256"/>
              <a:gd name="adj4" fmla="val 15198729"/>
              <a:gd name="adj5" fmla="val 606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9" name="矢印: 環状 48">
            <a:extLst>
              <a:ext uri="{FF2B5EF4-FFF2-40B4-BE49-F238E27FC236}">
                <a16:creationId xmlns:a16="http://schemas.microsoft.com/office/drawing/2014/main" id="{F34CBF23-758F-4AA5-B53E-19ACE3152392}"/>
              </a:ext>
            </a:extLst>
          </p:cNvPr>
          <p:cNvSpPr/>
          <p:nvPr/>
        </p:nvSpPr>
        <p:spPr>
          <a:xfrm flipH="1">
            <a:off x="2533231" y="666951"/>
            <a:ext cx="5028878" cy="5028878"/>
          </a:xfrm>
          <a:prstGeom prst="circularArrow">
            <a:avLst>
              <a:gd name="adj1" fmla="val 5202"/>
              <a:gd name="adj2" fmla="val 336015"/>
              <a:gd name="adj3" fmla="val 4014266"/>
              <a:gd name="adj4" fmla="val 2253829"/>
              <a:gd name="adj5" fmla="val 606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1" name="矢印: 環状 50">
            <a:extLst>
              <a:ext uri="{FF2B5EF4-FFF2-40B4-BE49-F238E27FC236}">
                <a16:creationId xmlns:a16="http://schemas.microsoft.com/office/drawing/2014/main" id="{869185FD-7374-429A-9848-67F51F3C9333}"/>
              </a:ext>
            </a:extLst>
          </p:cNvPr>
          <p:cNvSpPr/>
          <p:nvPr/>
        </p:nvSpPr>
        <p:spPr>
          <a:xfrm flipH="1">
            <a:off x="4381294" y="612905"/>
            <a:ext cx="5028878" cy="5028878"/>
          </a:xfrm>
          <a:prstGeom prst="circularArrow">
            <a:avLst>
              <a:gd name="adj1" fmla="val 5202"/>
              <a:gd name="adj2" fmla="val 336015"/>
              <a:gd name="adj3" fmla="val 8210155"/>
              <a:gd name="adj4" fmla="val 6449719"/>
              <a:gd name="adj5" fmla="val 606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56" name="図表 55">
            <a:extLst>
              <a:ext uri="{FF2B5EF4-FFF2-40B4-BE49-F238E27FC236}">
                <a16:creationId xmlns:a16="http://schemas.microsoft.com/office/drawing/2014/main" id="{6F802908-565D-4758-97BB-EFDD57454D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0377514"/>
              </p:ext>
            </p:extLst>
          </p:nvPr>
        </p:nvGraphicFramePr>
        <p:xfrm>
          <a:off x="1258736" y="1704336"/>
          <a:ext cx="2767671" cy="2890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8" name="図表 57">
            <a:extLst>
              <a:ext uri="{FF2B5EF4-FFF2-40B4-BE49-F238E27FC236}">
                <a16:creationId xmlns:a16="http://schemas.microsoft.com/office/drawing/2014/main" id="{F116F7E2-4F92-4C92-9EE7-1BC1607D09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6279585"/>
              </p:ext>
            </p:extLst>
          </p:nvPr>
        </p:nvGraphicFramePr>
        <p:xfrm>
          <a:off x="4550468" y="3730917"/>
          <a:ext cx="2767671" cy="2890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0" name="図表 59">
            <a:extLst>
              <a:ext uri="{FF2B5EF4-FFF2-40B4-BE49-F238E27FC236}">
                <a16:creationId xmlns:a16="http://schemas.microsoft.com/office/drawing/2014/main" id="{B2B6932E-5E14-499E-BDB8-DE15B67F87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9520452"/>
              </p:ext>
            </p:extLst>
          </p:nvPr>
        </p:nvGraphicFramePr>
        <p:xfrm>
          <a:off x="8450619" y="1844040"/>
          <a:ext cx="2767671" cy="2890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878BE84-F34B-4F02-B823-020DB1105998}"/>
              </a:ext>
            </a:extLst>
          </p:cNvPr>
          <p:cNvSpPr txBox="1"/>
          <p:nvPr/>
        </p:nvSpPr>
        <p:spPr>
          <a:xfrm>
            <a:off x="6300856" y="1747929"/>
            <a:ext cx="553851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更改品を追加していく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A84215-21C1-4396-B32F-7BECAB652263}"/>
              </a:ext>
            </a:extLst>
          </p:cNvPr>
          <p:cNvSpPr txBox="1"/>
          <p:nvPr/>
        </p:nvSpPr>
        <p:spPr>
          <a:xfrm>
            <a:off x="6294662" y="2586798"/>
            <a:ext cx="553851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どうやって繋げる？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5E61EF6-9044-49A9-883F-4ECD25439732}"/>
              </a:ext>
            </a:extLst>
          </p:cNvPr>
          <p:cNvSpPr txBox="1"/>
          <p:nvPr/>
        </p:nvSpPr>
        <p:spPr>
          <a:xfrm>
            <a:off x="6222316" y="3564125"/>
            <a:ext cx="553851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既存</a:t>
            </a:r>
            <a:r>
              <a:rPr lang="en-US" altLang="ja-JP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NW</a:t>
            </a:r>
            <a:r>
              <a:rPr lang="ja-JP" altLang="en-US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と分離したい</a:t>
            </a:r>
            <a:endParaRPr kumimoji="1" lang="ja-JP" altLang="en-US" sz="4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9203036-0086-4093-AF91-D7AECC6D7383}"/>
              </a:ext>
            </a:extLst>
          </p:cNvPr>
          <p:cNvSpPr txBox="1"/>
          <p:nvPr/>
        </p:nvSpPr>
        <p:spPr>
          <a:xfrm>
            <a:off x="599441" y="4460921"/>
            <a:ext cx="1116138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既存品のテストの時は繋げたいものもある</a:t>
            </a:r>
            <a:endParaRPr kumimoji="1" lang="ja-JP" altLang="en-US" sz="4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D6CE97A-F210-43FB-99A1-FEC4A2065C50}"/>
              </a:ext>
            </a:extLst>
          </p:cNvPr>
          <p:cNvSpPr txBox="1"/>
          <p:nvPr/>
        </p:nvSpPr>
        <p:spPr>
          <a:xfrm>
            <a:off x="599440" y="5365411"/>
            <a:ext cx="1116138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じゃあどうしたらいいんだろう？</a:t>
            </a:r>
          </a:p>
        </p:txBody>
      </p:sp>
    </p:spTree>
    <p:extLst>
      <p:ext uri="{BB962C8B-B14F-4D97-AF65-F5344CB8AC3E}">
        <p14:creationId xmlns:p14="http://schemas.microsoft.com/office/powerpoint/2010/main" val="172782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52FC6E-33D8-43BD-B851-F6BAE416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68" y="711200"/>
            <a:ext cx="10168128" cy="9652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既存</a:t>
            </a:r>
            <a:r>
              <a:rPr kumimoji="1" lang="en-US" altLang="ja-JP" dirty="0"/>
              <a:t>NW</a:t>
            </a:r>
            <a:r>
              <a:rPr kumimoji="1" lang="ja-JP" altLang="en-US" dirty="0"/>
              <a:t>設計を漁ってみた</a:t>
            </a:r>
          </a:p>
        </p:txBody>
      </p:sp>
      <p:sp>
        <p:nvSpPr>
          <p:cNvPr id="38" name="フリーフォーム: 図形 37">
            <a:extLst>
              <a:ext uri="{FF2B5EF4-FFF2-40B4-BE49-F238E27FC236}">
                <a16:creationId xmlns:a16="http://schemas.microsoft.com/office/drawing/2014/main" id="{4C9B69B1-D285-4A36-A028-0B2BFC28162D}"/>
              </a:ext>
            </a:extLst>
          </p:cNvPr>
          <p:cNvSpPr/>
          <p:nvPr/>
        </p:nvSpPr>
        <p:spPr>
          <a:xfrm>
            <a:off x="7547145" y="3253207"/>
            <a:ext cx="1341437" cy="1341437"/>
          </a:xfrm>
          <a:custGeom>
            <a:avLst/>
            <a:gdLst>
              <a:gd name="connsiteX0" fmla="*/ 0 w 1341437"/>
              <a:gd name="connsiteY0" fmla="*/ 0 h 1341437"/>
              <a:gd name="connsiteX1" fmla="*/ 1341437 w 1341437"/>
              <a:gd name="connsiteY1" fmla="*/ 0 h 1341437"/>
              <a:gd name="connsiteX2" fmla="*/ 1341437 w 1341437"/>
              <a:gd name="connsiteY2" fmla="*/ 1341437 h 1341437"/>
              <a:gd name="connsiteX3" fmla="*/ 0 w 1341437"/>
              <a:gd name="connsiteY3" fmla="*/ 1341437 h 1341437"/>
              <a:gd name="connsiteX4" fmla="*/ 0 w 1341437"/>
              <a:gd name="connsiteY4" fmla="*/ 0 h 134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1437" h="1341437">
                <a:moveTo>
                  <a:pt x="0" y="0"/>
                </a:moveTo>
                <a:lnTo>
                  <a:pt x="1341437" y="0"/>
                </a:lnTo>
                <a:lnTo>
                  <a:pt x="1341437" y="1341437"/>
                </a:lnTo>
                <a:lnTo>
                  <a:pt x="0" y="13414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940" tIns="27940" rIns="27940" bIns="27940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2200" kern="1200"/>
          </a:p>
        </p:txBody>
      </p:sp>
      <p:sp>
        <p:nvSpPr>
          <p:cNvPr id="40" name="フリーフォーム: 図形 39">
            <a:extLst>
              <a:ext uri="{FF2B5EF4-FFF2-40B4-BE49-F238E27FC236}">
                <a16:creationId xmlns:a16="http://schemas.microsoft.com/office/drawing/2014/main" id="{7A685FC3-5DCD-4C3E-8B6F-C89CA27993A4}"/>
              </a:ext>
            </a:extLst>
          </p:cNvPr>
          <p:cNvSpPr/>
          <p:nvPr/>
        </p:nvSpPr>
        <p:spPr>
          <a:xfrm>
            <a:off x="5425281" y="4794832"/>
            <a:ext cx="1341437" cy="1341437"/>
          </a:xfrm>
          <a:custGeom>
            <a:avLst/>
            <a:gdLst>
              <a:gd name="connsiteX0" fmla="*/ 0 w 1341437"/>
              <a:gd name="connsiteY0" fmla="*/ 0 h 1341437"/>
              <a:gd name="connsiteX1" fmla="*/ 1341437 w 1341437"/>
              <a:gd name="connsiteY1" fmla="*/ 0 h 1341437"/>
              <a:gd name="connsiteX2" fmla="*/ 1341437 w 1341437"/>
              <a:gd name="connsiteY2" fmla="*/ 1341437 h 1341437"/>
              <a:gd name="connsiteX3" fmla="*/ 0 w 1341437"/>
              <a:gd name="connsiteY3" fmla="*/ 1341437 h 1341437"/>
              <a:gd name="connsiteX4" fmla="*/ 0 w 1341437"/>
              <a:gd name="connsiteY4" fmla="*/ 0 h 134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1437" h="1341437">
                <a:moveTo>
                  <a:pt x="0" y="0"/>
                </a:moveTo>
                <a:lnTo>
                  <a:pt x="1341437" y="0"/>
                </a:lnTo>
                <a:lnTo>
                  <a:pt x="1341437" y="1341437"/>
                </a:lnTo>
                <a:lnTo>
                  <a:pt x="0" y="13414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940" tIns="27940" rIns="27940" bIns="27940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2200" kern="1200"/>
          </a:p>
        </p:txBody>
      </p:sp>
      <p:sp>
        <p:nvSpPr>
          <p:cNvPr id="42" name="フリーフォーム: 図形 41">
            <a:extLst>
              <a:ext uri="{FF2B5EF4-FFF2-40B4-BE49-F238E27FC236}">
                <a16:creationId xmlns:a16="http://schemas.microsoft.com/office/drawing/2014/main" id="{C4541702-8BBE-4EB1-9CCC-439770499EEE}"/>
              </a:ext>
            </a:extLst>
          </p:cNvPr>
          <p:cNvSpPr/>
          <p:nvPr/>
        </p:nvSpPr>
        <p:spPr>
          <a:xfrm>
            <a:off x="3303416" y="3253207"/>
            <a:ext cx="1341437" cy="1341437"/>
          </a:xfrm>
          <a:custGeom>
            <a:avLst/>
            <a:gdLst>
              <a:gd name="connsiteX0" fmla="*/ 0 w 1341437"/>
              <a:gd name="connsiteY0" fmla="*/ 0 h 1341437"/>
              <a:gd name="connsiteX1" fmla="*/ 1341437 w 1341437"/>
              <a:gd name="connsiteY1" fmla="*/ 0 h 1341437"/>
              <a:gd name="connsiteX2" fmla="*/ 1341437 w 1341437"/>
              <a:gd name="connsiteY2" fmla="*/ 1341437 h 1341437"/>
              <a:gd name="connsiteX3" fmla="*/ 0 w 1341437"/>
              <a:gd name="connsiteY3" fmla="*/ 1341437 h 1341437"/>
              <a:gd name="connsiteX4" fmla="*/ 0 w 1341437"/>
              <a:gd name="connsiteY4" fmla="*/ 0 h 134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1437" h="1341437">
                <a:moveTo>
                  <a:pt x="0" y="0"/>
                </a:moveTo>
                <a:lnTo>
                  <a:pt x="1341437" y="0"/>
                </a:lnTo>
                <a:lnTo>
                  <a:pt x="1341437" y="1341437"/>
                </a:lnTo>
                <a:lnTo>
                  <a:pt x="0" y="13414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940" tIns="27940" rIns="27940" bIns="27940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2200" kern="1200"/>
          </a:p>
        </p:txBody>
      </p:sp>
      <p:sp>
        <p:nvSpPr>
          <p:cNvPr id="44" name="フリーフォーム: 図形 43">
            <a:extLst>
              <a:ext uri="{FF2B5EF4-FFF2-40B4-BE49-F238E27FC236}">
                <a16:creationId xmlns:a16="http://schemas.microsoft.com/office/drawing/2014/main" id="{3F5A81B8-675D-43C3-BE2E-1ECC26CB9F50}"/>
              </a:ext>
            </a:extLst>
          </p:cNvPr>
          <p:cNvSpPr/>
          <p:nvPr/>
        </p:nvSpPr>
        <p:spPr>
          <a:xfrm>
            <a:off x="4182493" y="780486"/>
            <a:ext cx="1341437" cy="1341437"/>
          </a:xfrm>
          <a:custGeom>
            <a:avLst/>
            <a:gdLst>
              <a:gd name="connsiteX0" fmla="*/ 0 w 1341437"/>
              <a:gd name="connsiteY0" fmla="*/ 0 h 1341437"/>
              <a:gd name="connsiteX1" fmla="*/ 1341437 w 1341437"/>
              <a:gd name="connsiteY1" fmla="*/ 0 h 1341437"/>
              <a:gd name="connsiteX2" fmla="*/ 1341437 w 1341437"/>
              <a:gd name="connsiteY2" fmla="*/ 1341437 h 1341437"/>
              <a:gd name="connsiteX3" fmla="*/ 0 w 1341437"/>
              <a:gd name="connsiteY3" fmla="*/ 1341437 h 1341437"/>
              <a:gd name="connsiteX4" fmla="*/ 0 w 1341437"/>
              <a:gd name="connsiteY4" fmla="*/ 0 h 134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1437" h="1341437">
                <a:moveTo>
                  <a:pt x="0" y="0"/>
                </a:moveTo>
                <a:lnTo>
                  <a:pt x="1341437" y="0"/>
                </a:lnTo>
                <a:lnTo>
                  <a:pt x="1341437" y="1341437"/>
                </a:lnTo>
                <a:lnTo>
                  <a:pt x="0" y="13414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940" tIns="27940" rIns="27940" bIns="27940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2200" kern="12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1DD1AE8-64C0-435D-95DB-E88025856C29}"/>
              </a:ext>
            </a:extLst>
          </p:cNvPr>
          <p:cNvSpPr txBox="1"/>
          <p:nvPr/>
        </p:nvSpPr>
        <p:spPr>
          <a:xfrm>
            <a:off x="873760" y="2275840"/>
            <a:ext cx="73152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セグメント毎に</a:t>
            </a:r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VLAN</a:t>
            </a:r>
            <a:r>
              <a:rPr kumimoji="1"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を設定してるね</a:t>
            </a:r>
            <a:endParaRPr kumimoji="1"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E4BDB2-7297-4E71-AC61-532AA6AD453B}"/>
              </a:ext>
            </a:extLst>
          </p:cNvPr>
          <p:cNvSpPr txBox="1"/>
          <p:nvPr/>
        </p:nvSpPr>
        <p:spPr>
          <a:xfrm>
            <a:off x="873760" y="3060827"/>
            <a:ext cx="73152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VLAN</a:t>
            </a:r>
            <a:r>
              <a:rPr kumimoji="1"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って何？</a:t>
            </a:r>
            <a:endParaRPr kumimoji="1"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160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7898A-DA99-47FD-BEBD-F68EFA91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VLAN</a:t>
            </a:r>
            <a:r>
              <a:rPr kumimoji="1" lang="ja-JP" altLang="en-US" dirty="0"/>
              <a:t>の概要　デフォルトのまま</a:t>
            </a:r>
          </a:p>
        </p:txBody>
      </p:sp>
      <p:pic>
        <p:nvPicPr>
          <p:cNvPr id="5" name="コンテンツ プレースホルダー 4" descr="コンピューター">
            <a:extLst>
              <a:ext uri="{FF2B5EF4-FFF2-40B4-BE49-F238E27FC236}">
                <a16:creationId xmlns:a16="http://schemas.microsoft.com/office/drawing/2014/main" id="{5E2368E9-00AE-4216-A007-477BE477F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4461" y="5036344"/>
            <a:ext cx="914400" cy="914400"/>
          </a:xfrm>
        </p:spPr>
      </p:pic>
      <p:pic>
        <p:nvPicPr>
          <p:cNvPr id="6" name="コンテンツ プレースホルダー 4" descr="コンピューター">
            <a:extLst>
              <a:ext uri="{FF2B5EF4-FFF2-40B4-BE49-F238E27FC236}">
                <a16:creationId xmlns:a16="http://schemas.microsoft.com/office/drawing/2014/main" id="{5BE45EB3-F334-4248-BD23-965C8A581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8061" y="5036344"/>
            <a:ext cx="914400" cy="914400"/>
          </a:xfrm>
          <a:prstGeom prst="rect">
            <a:avLst/>
          </a:prstGeom>
        </p:spPr>
      </p:pic>
      <p:pic>
        <p:nvPicPr>
          <p:cNvPr id="12" name="コンテンツ プレースホルダー 4" descr="コンピューター">
            <a:extLst>
              <a:ext uri="{FF2B5EF4-FFF2-40B4-BE49-F238E27FC236}">
                <a16:creationId xmlns:a16="http://schemas.microsoft.com/office/drawing/2014/main" id="{40CB3A19-8C7B-455F-AD94-FC6E5FE8D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9901" y="5036344"/>
            <a:ext cx="914400" cy="914400"/>
          </a:xfrm>
          <a:prstGeom prst="rect">
            <a:avLst/>
          </a:prstGeom>
        </p:spPr>
      </p:pic>
      <p:pic>
        <p:nvPicPr>
          <p:cNvPr id="13" name="コンテンツ プレースホルダー 4" descr="コンピューター">
            <a:extLst>
              <a:ext uri="{FF2B5EF4-FFF2-40B4-BE49-F238E27FC236}">
                <a16:creationId xmlns:a16="http://schemas.microsoft.com/office/drawing/2014/main" id="{2CC618D3-175B-4387-8355-66BF08860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3501" y="5036344"/>
            <a:ext cx="914400" cy="9144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1D492D5-6BD5-47A8-A326-38B1A771F764}"/>
              </a:ext>
            </a:extLst>
          </p:cNvPr>
          <p:cNvSpPr/>
          <p:nvPr/>
        </p:nvSpPr>
        <p:spPr>
          <a:xfrm>
            <a:off x="1818640" y="1628616"/>
            <a:ext cx="8778240" cy="257762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D357AB3-F6E7-4CDB-B777-D08041CB0EBB}"/>
              </a:ext>
            </a:extLst>
          </p:cNvPr>
          <p:cNvSpPr txBox="1"/>
          <p:nvPr/>
        </p:nvSpPr>
        <p:spPr>
          <a:xfrm>
            <a:off x="3840480" y="1829816"/>
            <a:ext cx="438912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L2SW/L3SW</a:t>
            </a: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FA29A17-037B-4566-A90A-F8C6BDA2E9C1}"/>
              </a:ext>
            </a:extLst>
          </p:cNvPr>
          <p:cNvSpPr/>
          <p:nvPr/>
        </p:nvSpPr>
        <p:spPr>
          <a:xfrm>
            <a:off x="2794000" y="3373120"/>
            <a:ext cx="690880" cy="8331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１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42445ED-BF66-4D78-9688-457B1A4A3796}"/>
              </a:ext>
            </a:extLst>
          </p:cNvPr>
          <p:cNvSpPr/>
          <p:nvPr/>
        </p:nvSpPr>
        <p:spPr>
          <a:xfrm>
            <a:off x="4866640" y="3373120"/>
            <a:ext cx="690880" cy="8331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２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CF9E221-F543-456F-A89B-6A7FBB05EC7D}"/>
              </a:ext>
            </a:extLst>
          </p:cNvPr>
          <p:cNvSpPr/>
          <p:nvPr/>
        </p:nvSpPr>
        <p:spPr>
          <a:xfrm>
            <a:off x="6898640" y="3373120"/>
            <a:ext cx="690880" cy="8331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３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4D7BF2B-BD6E-4E71-B84F-D6422A56CB43}"/>
              </a:ext>
            </a:extLst>
          </p:cNvPr>
          <p:cNvSpPr/>
          <p:nvPr/>
        </p:nvSpPr>
        <p:spPr>
          <a:xfrm>
            <a:off x="8971280" y="3373120"/>
            <a:ext cx="690880" cy="8331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４</a:t>
            </a:r>
          </a:p>
        </p:txBody>
      </p:sp>
    </p:spTree>
    <p:extLst>
      <p:ext uri="{BB962C8B-B14F-4D97-AF65-F5344CB8AC3E}">
        <p14:creationId xmlns:p14="http://schemas.microsoft.com/office/powerpoint/2010/main" val="1152668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7898A-DA99-47FD-BEBD-F68EFA91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VLAN</a:t>
            </a:r>
            <a:r>
              <a:rPr kumimoji="1" lang="ja-JP" altLang="en-US" dirty="0"/>
              <a:t>の概要　</a:t>
            </a:r>
            <a:r>
              <a:rPr kumimoji="1" lang="en-US" altLang="ja-JP" dirty="0"/>
              <a:t>VLAN</a:t>
            </a:r>
            <a:r>
              <a:rPr kumimoji="1" lang="ja-JP" altLang="en-US" dirty="0"/>
              <a:t>分割</a:t>
            </a:r>
          </a:p>
        </p:txBody>
      </p:sp>
      <p:pic>
        <p:nvPicPr>
          <p:cNvPr id="5" name="コンテンツ プレースホルダー 4" descr="コンピューター">
            <a:extLst>
              <a:ext uri="{FF2B5EF4-FFF2-40B4-BE49-F238E27FC236}">
                <a16:creationId xmlns:a16="http://schemas.microsoft.com/office/drawing/2014/main" id="{5E2368E9-00AE-4216-A007-477BE477F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4461" y="5036344"/>
            <a:ext cx="914400" cy="914400"/>
          </a:xfrm>
        </p:spPr>
      </p:pic>
      <p:pic>
        <p:nvPicPr>
          <p:cNvPr id="6" name="コンテンツ プレースホルダー 4" descr="コンピューター">
            <a:extLst>
              <a:ext uri="{FF2B5EF4-FFF2-40B4-BE49-F238E27FC236}">
                <a16:creationId xmlns:a16="http://schemas.microsoft.com/office/drawing/2014/main" id="{5BE45EB3-F334-4248-BD23-965C8A581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8061" y="5036344"/>
            <a:ext cx="914400" cy="914400"/>
          </a:xfrm>
          <a:prstGeom prst="rect">
            <a:avLst/>
          </a:prstGeom>
        </p:spPr>
      </p:pic>
      <p:pic>
        <p:nvPicPr>
          <p:cNvPr id="12" name="コンテンツ プレースホルダー 4" descr="コンピューター">
            <a:extLst>
              <a:ext uri="{FF2B5EF4-FFF2-40B4-BE49-F238E27FC236}">
                <a16:creationId xmlns:a16="http://schemas.microsoft.com/office/drawing/2014/main" id="{40CB3A19-8C7B-455F-AD94-FC6E5FE8D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9901" y="5036344"/>
            <a:ext cx="914400" cy="914400"/>
          </a:xfrm>
          <a:prstGeom prst="rect">
            <a:avLst/>
          </a:prstGeom>
        </p:spPr>
      </p:pic>
      <p:pic>
        <p:nvPicPr>
          <p:cNvPr id="13" name="コンテンツ プレースホルダー 4" descr="コンピューター">
            <a:extLst>
              <a:ext uri="{FF2B5EF4-FFF2-40B4-BE49-F238E27FC236}">
                <a16:creationId xmlns:a16="http://schemas.microsoft.com/office/drawing/2014/main" id="{2CC618D3-175B-4387-8355-66BF08860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3501" y="5036344"/>
            <a:ext cx="914400" cy="9144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1D492D5-6BD5-47A8-A326-38B1A771F764}"/>
              </a:ext>
            </a:extLst>
          </p:cNvPr>
          <p:cNvSpPr/>
          <p:nvPr/>
        </p:nvSpPr>
        <p:spPr>
          <a:xfrm>
            <a:off x="1818640" y="1628616"/>
            <a:ext cx="8778240" cy="257762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D357AB3-F6E7-4CDB-B777-D08041CB0EBB}"/>
              </a:ext>
            </a:extLst>
          </p:cNvPr>
          <p:cNvSpPr txBox="1"/>
          <p:nvPr/>
        </p:nvSpPr>
        <p:spPr>
          <a:xfrm>
            <a:off x="3840480" y="1829816"/>
            <a:ext cx="438912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L2SW/L3SW</a:t>
            </a: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FA29A17-037B-4566-A90A-F8C6BDA2E9C1}"/>
              </a:ext>
            </a:extLst>
          </p:cNvPr>
          <p:cNvSpPr/>
          <p:nvPr/>
        </p:nvSpPr>
        <p:spPr>
          <a:xfrm>
            <a:off x="2794000" y="3373120"/>
            <a:ext cx="690880" cy="8331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１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42445ED-BF66-4D78-9688-457B1A4A3796}"/>
              </a:ext>
            </a:extLst>
          </p:cNvPr>
          <p:cNvSpPr/>
          <p:nvPr/>
        </p:nvSpPr>
        <p:spPr>
          <a:xfrm>
            <a:off x="4866640" y="3373120"/>
            <a:ext cx="690880" cy="8331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２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CF9E221-F543-456F-A89B-6A7FBB05EC7D}"/>
              </a:ext>
            </a:extLst>
          </p:cNvPr>
          <p:cNvSpPr/>
          <p:nvPr/>
        </p:nvSpPr>
        <p:spPr>
          <a:xfrm>
            <a:off x="6898640" y="3373120"/>
            <a:ext cx="690880" cy="8331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３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4D7BF2B-BD6E-4E71-B84F-D6422A56CB43}"/>
              </a:ext>
            </a:extLst>
          </p:cNvPr>
          <p:cNvSpPr/>
          <p:nvPr/>
        </p:nvSpPr>
        <p:spPr>
          <a:xfrm>
            <a:off x="8971280" y="3373120"/>
            <a:ext cx="690880" cy="8331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４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D6F5FCC-5EA7-419E-B607-6B30FE6196BB}"/>
              </a:ext>
            </a:extLst>
          </p:cNvPr>
          <p:cNvSpPr/>
          <p:nvPr/>
        </p:nvSpPr>
        <p:spPr>
          <a:xfrm>
            <a:off x="2346960" y="2661920"/>
            <a:ext cx="3850640" cy="3830320"/>
          </a:xfrm>
          <a:prstGeom prst="roundRect">
            <a:avLst/>
          </a:prstGeom>
          <a:solidFill>
            <a:srgbClr val="00B0F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VLAN1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6E2B891-3F72-4771-BD16-A20C0934B89E}"/>
              </a:ext>
            </a:extLst>
          </p:cNvPr>
          <p:cNvSpPr/>
          <p:nvPr/>
        </p:nvSpPr>
        <p:spPr>
          <a:xfrm>
            <a:off x="6350000" y="2661920"/>
            <a:ext cx="3850640" cy="3830320"/>
          </a:xfrm>
          <a:prstGeom prst="roundRect">
            <a:avLst/>
          </a:prstGeom>
          <a:solidFill>
            <a:srgbClr val="FFFF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VLAN2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FA25AB0-1F67-4F07-80DE-BC817FE8CFEE}"/>
              </a:ext>
            </a:extLst>
          </p:cNvPr>
          <p:cNvSpPr txBox="1"/>
          <p:nvPr/>
        </p:nvSpPr>
        <p:spPr>
          <a:xfrm>
            <a:off x="508000" y="2280257"/>
            <a:ext cx="1117600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このやり方は、ポートベース</a:t>
            </a:r>
            <a:r>
              <a:rPr kumimoji="1" lang="en-US" altLang="ja-JP" sz="4000" dirty="0"/>
              <a:t>VLAN</a:t>
            </a:r>
            <a:r>
              <a:rPr kumimoji="1" lang="ja-JP" altLang="en-US" sz="4000" dirty="0"/>
              <a:t>といいます</a:t>
            </a:r>
          </a:p>
        </p:txBody>
      </p:sp>
    </p:spTree>
    <p:extLst>
      <p:ext uri="{BB962C8B-B14F-4D97-AF65-F5344CB8AC3E}">
        <p14:creationId xmlns:p14="http://schemas.microsoft.com/office/powerpoint/2010/main" val="235351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6882EA-8C48-4920-A48F-F8FBB48D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ポートベース</a:t>
            </a:r>
            <a:r>
              <a:rPr kumimoji="1" lang="en-US" altLang="ja-JP" dirty="0"/>
              <a:t>VLAN</a:t>
            </a:r>
            <a:r>
              <a:rPr kumimoji="1" lang="ja-JP" altLang="en-US" dirty="0"/>
              <a:t>のデメリット</a:t>
            </a:r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33BFD494-0D59-4F3F-801B-3176488129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8757767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3FAD7B0-78AF-4DB4-A171-8A33E01060C4}"/>
              </a:ext>
            </a:extLst>
          </p:cNvPr>
          <p:cNvSpPr/>
          <p:nvPr/>
        </p:nvSpPr>
        <p:spPr>
          <a:xfrm>
            <a:off x="1899920" y="2478024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409BC91-AD3A-481E-B947-70EEAA2C457A}"/>
              </a:ext>
            </a:extLst>
          </p:cNvPr>
          <p:cNvSpPr txBox="1"/>
          <p:nvPr/>
        </p:nvSpPr>
        <p:spPr>
          <a:xfrm>
            <a:off x="664685" y="3248784"/>
            <a:ext cx="10862627" cy="1200329"/>
          </a:xfrm>
          <a:prstGeom prst="rect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・経路が複雑になると</a:t>
            </a:r>
            <a:r>
              <a:rPr kumimoji="1" lang="en-US" altLang="ja-JP" sz="3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VLAN</a:t>
            </a:r>
            <a:r>
              <a:rPr kumimoji="1" lang="ja-JP" altLang="en-US" sz="3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も数多く設定する</a:t>
            </a:r>
            <a:endParaRPr kumimoji="1" lang="en-US" altLang="ja-JP" sz="36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kumimoji="1" lang="ja-JP" altLang="en-US" sz="3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ことになる</a:t>
            </a:r>
            <a:endParaRPr kumimoji="1" lang="en-US" altLang="ja-JP" sz="36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2F97A01-75DB-44DC-97AF-D34EFD5B26B6}"/>
              </a:ext>
            </a:extLst>
          </p:cNvPr>
          <p:cNvSpPr txBox="1"/>
          <p:nvPr/>
        </p:nvSpPr>
        <p:spPr>
          <a:xfrm>
            <a:off x="664686" y="1468120"/>
            <a:ext cx="10862627" cy="646331"/>
          </a:xfrm>
          <a:prstGeom prst="rect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・接続する</a:t>
            </a:r>
            <a:r>
              <a:rPr kumimoji="1" lang="en-US" altLang="ja-JP" sz="3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VLAN</a:t>
            </a:r>
            <a:r>
              <a:rPr kumimoji="1" lang="ja-JP" altLang="en-US" sz="3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が同じでないと繋がらない</a:t>
            </a:r>
            <a:endParaRPr kumimoji="1" lang="en-US" altLang="ja-JP" sz="36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7051F97-1BCD-49E9-A8EF-E29F6D61BE40}"/>
              </a:ext>
            </a:extLst>
          </p:cNvPr>
          <p:cNvSpPr txBox="1"/>
          <p:nvPr/>
        </p:nvSpPr>
        <p:spPr>
          <a:xfrm>
            <a:off x="664685" y="2358452"/>
            <a:ext cx="10862627" cy="646331"/>
          </a:xfrm>
          <a:prstGeom prst="rect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・差し込むポートを誤ると繋がらない</a:t>
            </a:r>
            <a:endParaRPr kumimoji="1" lang="en-US" altLang="ja-JP" sz="36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620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7CE6087-25BB-4BB5-A19F-796D1A0893AB}"/>
              </a:ext>
            </a:extLst>
          </p:cNvPr>
          <p:cNvSpPr/>
          <p:nvPr/>
        </p:nvSpPr>
        <p:spPr>
          <a:xfrm>
            <a:off x="7182615" y="1728216"/>
            <a:ext cx="3053080" cy="495708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3B7898A-DA99-47FD-BEBD-F68EFA91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VLAN</a:t>
            </a:r>
            <a:r>
              <a:rPr kumimoji="1" lang="ja-JP" altLang="en-US" dirty="0"/>
              <a:t>の概要　タグ</a:t>
            </a:r>
            <a:r>
              <a:rPr kumimoji="1" lang="en-US" altLang="ja-JP" dirty="0"/>
              <a:t>VLAN</a:t>
            </a:r>
            <a:endParaRPr kumimoji="1" lang="ja-JP" altLang="en-US" dirty="0"/>
          </a:p>
        </p:txBody>
      </p:sp>
      <p:pic>
        <p:nvPicPr>
          <p:cNvPr id="5" name="コンテンツ プレースホルダー 4" descr="コンピューター">
            <a:extLst>
              <a:ext uri="{FF2B5EF4-FFF2-40B4-BE49-F238E27FC236}">
                <a16:creationId xmlns:a16="http://schemas.microsoft.com/office/drawing/2014/main" id="{5E2368E9-00AE-4216-A007-477BE477F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925" y="2659643"/>
            <a:ext cx="914400" cy="914400"/>
          </a:xfrm>
        </p:spPr>
      </p:pic>
      <p:pic>
        <p:nvPicPr>
          <p:cNvPr id="6" name="コンテンツ プレースホルダー 4" descr="コンピューター">
            <a:extLst>
              <a:ext uri="{FF2B5EF4-FFF2-40B4-BE49-F238E27FC236}">
                <a16:creationId xmlns:a16="http://schemas.microsoft.com/office/drawing/2014/main" id="{5BE45EB3-F334-4248-BD23-965C8A581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586" y="4865625"/>
            <a:ext cx="914400" cy="914400"/>
          </a:xfrm>
          <a:prstGeom prst="rect">
            <a:avLst/>
          </a:prstGeom>
        </p:spPr>
      </p:pic>
      <p:pic>
        <p:nvPicPr>
          <p:cNvPr id="12" name="コンテンツ プレースホルダー 4" descr="コンピューター">
            <a:extLst>
              <a:ext uri="{FF2B5EF4-FFF2-40B4-BE49-F238E27FC236}">
                <a16:creationId xmlns:a16="http://schemas.microsoft.com/office/drawing/2014/main" id="{40CB3A19-8C7B-455F-AD94-FC6E5FE8D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3082" y="2655840"/>
            <a:ext cx="914400" cy="914400"/>
          </a:xfrm>
          <a:prstGeom prst="rect">
            <a:avLst/>
          </a:prstGeom>
        </p:spPr>
      </p:pic>
      <p:pic>
        <p:nvPicPr>
          <p:cNvPr id="13" name="コンテンツ プレースホルダー 4" descr="コンピューター">
            <a:extLst>
              <a:ext uri="{FF2B5EF4-FFF2-40B4-BE49-F238E27FC236}">
                <a16:creationId xmlns:a16="http://schemas.microsoft.com/office/drawing/2014/main" id="{2CC618D3-175B-4387-8355-66BF08860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3082" y="4834130"/>
            <a:ext cx="914400" cy="9144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1D492D5-6BD5-47A8-A326-38B1A771F764}"/>
              </a:ext>
            </a:extLst>
          </p:cNvPr>
          <p:cNvSpPr/>
          <p:nvPr/>
        </p:nvSpPr>
        <p:spPr>
          <a:xfrm>
            <a:off x="1783081" y="1728216"/>
            <a:ext cx="3053080" cy="495708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D357AB3-F6E7-4CDB-B777-D08041CB0EBB}"/>
              </a:ext>
            </a:extLst>
          </p:cNvPr>
          <p:cNvSpPr txBox="1"/>
          <p:nvPr/>
        </p:nvSpPr>
        <p:spPr>
          <a:xfrm>
            <a:off x="2550669" y="1901542"/>
            <a:ext cx="160274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SW-1</a:t>
            </a: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FA29A17-037B-4566-A90A-F8C6BDA2E9C1}"/>
              </a:ext>
            </a:extLst>
          </p:cNvPr>
          <p:cNvSpPr/>
          <p:nvPr/>
        </p:nvSpPr>
        <p:spPr>
          <a:xfrm>
            <a:off x="1783081" y="2696480"/>
            <a:ext cx="690880" cy="8331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１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42445ED-BF66-4D78-9688-457B1A4A3796}"/>
              </a:ext>
            </a:extLst>
          </p:cNvPr>
          <p:cNvSpPr/>
          <p:nvPr/>
        </p:nvSpPr>
        <p:spPr>
          <a:xfrm>
            <a:off x="1798322" y="4946905"/>
            <a:ext cx="690880" cy="8331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２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CF9E221-F543-456F-A89B-6A7FBB05EC7D}"/>
              </a:ext>
            </a:extLst>
          </p:cNvPr>
          <p:cNvSpPr/>
          <p:nvPr/>
        </p:nvSpPr>
        <p:spPr>
          <a:xfrm>
            <a:off x="9553449" y="2740923"/>
            <a:ext cx="690880" cy="8331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１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4D7BF2B-BD6E-4E71-B84F-D6422A56CB43}"/>
              </a:ext>
            </a:extLst>
          </p:cNvPr>
          <p:cNvSpPr/>
          <p:nvPr/>
        </p:nvSpPr>
        <p:spPr>
          <a:xfrm>
            <a:off x="9505698" y="4834130"/>
            <a:ext cx="690880" cy="8331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２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06DCF8-FCAA-4381-B22A-AABB3D26FEA8}"/>
              </a:ext>
            </a:extLst>
          </p:cNvPr>
          <p:cNvSpPr/>
          <p:nvPr/>
        </p:nvSpPr>
        <p:spPr>
          <a:xfrm>
            <a:off x="4145281" y="3742164"/>
            <a:ext cx="690880" cy="8331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３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549A581-C0B4-4E84-B64F-B8F817DBE386}"/>
              </a:ext>
            </a:extLst>
          </p:cNvPr>
          <p:cNvSpPr/>
          <p:nvPr/>
        </p:nvSpPr>
        <p:spPr>
          <a:xfrm>
            <a:off x="7191249" y="3750064"/>
            <a:ext cx="690880" cy="8331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３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970B86F-14CA-4D0B-8DB2-49950EE556EC}"/>
              </a:ext>
            </a:extLst>
          </p:cNvPr>
          <p:cNvSpPr txBox="1"/>
          <p:nvPr/>
        </p:nvSpPr>
        <p:spPr>
          <a:xfrm>
            <a:off x="8050279" y="1919960"/>
            <a:ext cx="160274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SW-2</a:t>
            </a: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542BB7DB-CEB7-40A4-B282-6574EB07FB4F}"/>
              </a:ext>
            </a:extLst>
          </p:cNvPr>
          <p:cNvSpPr/>
          <p:nvPr/>
        </p:nvSpPr>
        <p:spPr>
          <a:xfrm>
            <a:off x="1798322" y="2420262"/>
            <a:ext cx="2485645" cy="1483360"/>
          </a:xfrm>
          <a:prstGeom prst="roundRect">
            <a:avLst/>
          </a:prstGeom>
          <a:solidFill>
            <a:srgbClr val="00B0F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VLAN1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7CBDCB87-1889-49AA-830E-34E633EE9486}"/>
              </a:ext>
            </a:extLst>
          </p:cNvPr>
          <p:cNvSpPr/>
          <p:nvPr/>
        </p:nvSpPr>
        <p:spPr>
          <a:xfrm>
            <a:off x="7750050" y="2366256"/>
            <a:ext cx="2485645" cy="1483360"/>
          </a:xfrm>
          <a:prstGeom prst="roundRect">
            <a:avLst/>
          </a:prstGeom>
          <a:solidFill>
            <a:srgbClr val="00B0F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VLAN1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BE04F817-7362-4855-9A85-74517D4CFDC7}"/>
              </a:ext>
            </a:extLst>
          </p:cNvPr>
          <p:cNvSpPr/>
          <p:nvPr/>
        </p:nvSpPr>
        <p:spPr>
          <a:xfrm>
            <a:off x="1798322" y="4724400"/>
            <a:ext cx="2622295" cy="1483360"/>
          </a:xfrm>
          <a:prstGeom prst="roundRect">
            <a:avLst/>
          </a:prstGeom>
          <a:solidFill>
            <a:srgbClr val="FFFF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VLAN2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479F2AFB-FBF0-4A4B-88E4-A7E9E5BB9577}"/>
              </a:ext>
            </a:extLst>
          </p:cNvPr>
          <p:cNvSpPr/>
          <p:nvPr/>
        </p:nvSpPr>
        <p:spPr>
          <a:xfrm>
            <a:off x="7622034" y="4663562"/>
            <a:ext cx="2622295" cy="1483360"/>
          </a:xfrm>
          <a:prstGeom prst="roundRect">
            <a:avLst/>
          </a:prstGeom>
          <a:solidFill>
            <a:srgbClr val="FFFF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VLAN2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D17A736-C93C-4EC4-A6FD-756CB5ECD842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4836161" y="4158724"/>
            <a:ext cx="2355088" cy="79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0AE97BE-4D5D-4553-AE17-D7A52C0FC485}"/>
              </a:ext>
            </a:extLst>
          </p:cNvPr>
          <p:cNvSpPr txBox="1"/>
          <p:nvPr/>
        </p:nvSpPr>
        <p:spPr>
          <a:xfrm>
            <a:off x="2732788" y="2783332"/>
            <a:ext cx="6709155" cy="707886"/>
          </a:xfrm>
          <a:prstGeom prst="rect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SW</a:t>
            </a:r>
            <a:r>
              <a:rPr kumimoji="1" lang="ja-JP" altLang="en-US" sz="40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間はポートひとつで済む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8A9D8A0C-ADB4-4C06-A0EC-BA12ABB3EF63}"/>
              </a:ext>
            </a:extLst>
          </p:cNvPr>
          <p:cNvSpPr/>
          <p:nvPr/>
        </p:nvSpPr>
        <p:spPr>
          <a:xfrm>
            <a:off x="3641559" y="3669686"/>
            <a:ext cx="4547910" cy="1164444"/>
          </a:xfrm>
          <a:prstGeom prst="ellipse">
            <a:avLst/>
          </a:prstGeom>
          <a:noFill/>
          <a:ln w="136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99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7CE6087-25BB-4BB5-A19F-796D1A0893AB}"/>
              </a:ext>
            </a:extLst>
          </p:cNvPr>
          <p:cNvSpPr/>
          <p:nvPr/>
        </p:nvSpPr>
        <p:spPr>
          <a:xfrm>
            <a:off x="7182615" y="1728216"/>
            <a:ext cx="3053080" cy="495708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3B7898A-DA99-47FD-BEBD-F68EFA91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タグ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VLAN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の設定方法</a:t>
            </a:r>
          </a:p>
        </p:txBody>
      </p:sp>
      <p:pic>
        <p:nvPicPr>
          <p:cNvPr id="5" name="コンテンツ プレースホルダー 4" descr="コンピューター">
            <a:extLst>
              <a:ext uri="{FF2B5EF4-FFF2-40B4-BE49-F238E27FC236}">
                <a16:creationId xmlns:a16="http://schemas.microsoft.com/office/drawing/2014/main" id="{5E2368E9-00AE-4216-A007-477BE477F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925" y="2659643"/>
            <a:ext cx="914400" cy="914400"/>
          </a:xfrm>
        </p:spPr>
      </p:pic>
      <p:pic>
        <p:nvPicPr>
          <p:cNvPr id="6" name="コンテンツ プレースホルダー 4" descr="コンピューター">
            <a:extLst>
              <a:ext uri="{FF2B5EF4-FFF2-40B4-BE49-F238E27FC236}">
                <a16:creationId xmlns:a16="http://schemas.microsoft.com/office/drawing/2014/main" id="{5BE45EB3-F334-4248-BD23-965C8A581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586" y="4865625"/>
            <a:ext cx="914400" cy="914400"/>
          </a:xfrm>
          <a:prstGeom prst="rect">
            <a:avLst/>
          </a:prstGeom>
        </p:spPr>
      </p:pic>
      <p:pic>
        <p:nvPicPr>
          <p:cNvPr id="12" name="コンテンツ プレースホルダー 4" descr="コンピューター">
            <a:extLst>
              <a:ext uri="{FF2B5EF4-FFF2-40B4-BE49-F238E27FC236}">
                <a16:creationId xmlns:a16="http://schemas.microsoft.com/office/drawing/2014/main" id="{40CB3A19-8C7B-455F-AD94-FC6E5FE8D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3082" y="2655840"/>
            <a:ext cx="914400" cy="914400"/>
          </a:xfrm>
          <a:prstGeom prst="rect">
            <a:avLst/>
          </a:prstGeom>
        </p:spPr>
      </p:pic>
      <p:pic>
        <p:nvPicPr>
          <p:cNvPr id="13" name="コンテンツ プレースホルダー 4" descr="コンピューター">
            <a:extLst>
              <a:ext uri="{FF2B5EF4-FFF2-40B4-BE49-F238E27FC236}">
                <a16:creationId xmlns:a16="http://schemas.microsoft.com/office/drawing/2014/main" id="{2CC618D3-175B-4387-8355-66BF08860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3082" y="4834130"/>
            <a:ext cx="914400" cy="9144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1D492D5-6BD5-47A8-A326-38B1A771F764}"/>
              </a:ext>
            </a:extLst>
          </p:cNvPr>
          <p:cNvSpPr/>
          <p:nvPr/>
        </p:nvSpPr>
        <p:spPr>
          <a:xfrm>
            <a:off x="1783081" y="1728216"/>
            <a:ext cx="3053080" cy="495708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D357AB3-F6E7-4CDB-B777-D08041CB0EBB}"/>
              </a:ext>
            </a:extLst>
          </p:cNvPr>
          <p:cNvSpPr txBox="1"/>
          <p:nvPr/>
        </p:nvSpPr>
        <p:spPr>
          <a:xfrm>
            <a:off x="2550669" y="1901542"/>
            <a:ext cx="160274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SW-1</a:t>
            </a: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FA29A17-037B-4566-A90A-F8C6BDA2E9C1}"/>
              </a:ext>
            </a:extLst>
          </p:cNvPr>
          <p:cNvSpPr/>
          <p:nvPr/>
        </p:nvSpPr>
        <p:spPr>
          <a:xfrm>
            <a:off x="1783081" y="2696480"/>
            <a:ext cx="690880" cy="8331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１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42445ED-BF66-4D78-9688-457B1A4A3796}"/>
              </a:ext>
            </a:extLst>
          </p:cNvPr>
          <p:cNvSpPr/>
          <p:nvPr/>
        </p:nvSpPr>
        <p:spPr>
          <a:xfrm>
            <a:off x="1798322" y="4946905"/>
            <a:ext cx="690880" cy="8331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２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CF9E221-F543-456F-A89B-6A7FBB05EC7D}"/>
              </a:ext>
            </a:extLst>
          </p:cNvPr>
          <p:cNvSpPr/>
          <p:nvPr/>
        </p:nvSpPr>
        <p:spPr>
          <a:xfrm>
            <a:off x="9553449" y="2740923"/>
            <a:ext cx="690880" cy="8331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１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4D7BF2B-BD6E-4E71-B84F-D6422A56CB43}"/>
              </a:ext>
            </a:extLst>
          </p:cNvPr>
          <p:cNvSpPr/>
          <p:nvPr/>
        </p:nvSpPr>
        <p:spPr>
          <a:xfrm>
            <a:off x="9505698" y="4834130"/>
            <a:ext cx="690880" cy="8331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２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06DCF8-FCAA-4381-B22A-AABB3D26FEA8}"/>
              </a:ext>
            </a:extLst>
          </p:cNvPr>
          <p:cNvSpPr/>
          <p:nvPr/>
        </p:nvSpPr>
        <p:spPr>
          <a:xfrm>
            <a:off x="4145281" y="3742164"/>
            <a:ext cx="690880" cy="8331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３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549A581-C0B4-4E84-B64F-B8F817DBE386}"/>
              </a:ext>
            </a:extLst>
          </p:cNvPr>
          <p:cNvSpPr/>
          <p:nvPr/>
        </p:nvSpPr>
        <p:spPr>
          <a:xfrm>
            <a:off x="7191249" y="3750064"/>
            <a:ext cx="690880" cy="8331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３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970B86F-14CA-4D0B-8DB2-49950EE556EC}"/>
              </a:ext>
            </a:extLst>
          </p:cNvPr>
          <p:cNvSpPr txBox="1"/>
          <p:nvPr/>
        </p:nvSpPr>
        <p:spPr>
          <a:xfrm>
            <a:off x="8050279" y="1919960"/>
            <a:ext cx="160274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SW-2</a:t>
            </a: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542BB7DB-CEB7-40A4-B282-6574EB07FB4F}"/>
              </a:ext>
            </a:extLst>
          </p:cNvPr>
          <p:cNvSpPr/>
          <p:nvPr/>
        </p:nvSpPr>
        <p:spPr>
          <a:xfrm>
            <a:off x="1798322" y="2420262"/>
            <a:ext cx="2485645" cy="1483360"/>
          </a:xfrm>
          <a:prstGeom prst="roundRect">
            <a:avLst/>
          </a:prstGeom>
          <a:solidFill>
            <a:srgbClr val="00B0F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VLAN1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7CBDCB87-1889-49AA-830E-34E633EE9486}"/>
              </a:ext>
            </a:extLst>
          </p:cNvPr>
          <p:cNvSpPr/>
          <p:nvPr/>
        </p:nvSpPr>
        <p:spPr>
          <a:xfrm>
            <a:off x="7750050" y="2366256"/>
            <a:ext cx="2485645" cy="1483360"/>
          </a:xfrm>
          <a:prstGeom prst="roundRect">
            <a:avLst/>
          </a:prstGeom>
          <a:solidFill>
            <a:srgbClr val="00B0F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VLAN1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BE04F817-7362-4855-9A85-74517D4CFDC7}"/>
              </a:ext>
            </a:extLst>
          </p:cNvPr>
          <p:cNvSpPr/>
          <p:nvPr/>
        </p:nvSpPr>
        <p:spPr>
          <a:xfrm>
            <a:off x="1798322" y="4724400"/>
            <a:ext cx="2622295" cy="1483360"/>
          </a:xfrm>
          <a:prstGeom prst="roundRect">
            <a:avLst/>
          </a:prstGeom>
          <a:solidFill>
            <a:srgbClr val="FFFF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VLAN2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479F2AFB-FBF0-4A4B-88E4-A7E9E5BB9577}"/>
              </a:ext>
            </a:extLst>
          </p:cNvPr>
          <p:cNvSpPr/>
          <p:nvPr/>
        </p:nvSpPr>
        <p:spPr>
          <a:xfrm>
            <a:off x="7622034" y="4663562"/>
            <a:ext cx="2622295" cy="1483360"/>
          </a:xfrm>
          <a:prstGeom prst="roundRect">
            <a:avLst/>
          </a:prstGeom>
          <a:solidFill>
            <a:srgbClr val="FFFF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VLAN2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D17A736-C93C-4EC4-A6FD-756CB5ECD842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4836161" y="4158724"/>
            <a:ext cx="2355088" cy="79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89142CCB-7264-476E-B2DB-9913192D5CEF}"/>
              </a:ext>
            </a:extLst>
          </p:cNvPr>
          <p:cNvGrpSpPr/>
          <p:nvPr/>
        </p:nvGrpSpPr>
        <p:grpSpPr>
          <a:xfrm>
            <a:off x="3921760" y="3570240"/>
            <a:ext cx="4196082" cy="1154160"/>
            <a:chOff x="3921760" y="3570240"/>
            <a:chExt cx="4196082" cy="1154160"/>
          </a:xfrm>
        </p:grpSpPr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18E665B7-9CE7-4B34-A456-C2B54A6AF037}"/>
                </a:ext>
              </a:extLst>
            </p:cNvPr>
            <p:cNvSpPr/>
            <p:nvPr/>
          </p:nvSpPr>
          <p:spPr>
            <a:xfrm>
              <a:off x="3921760" y="3570240"/>
              <a:ext cx="1248157" cy="1154160"/>
            </a:xfrm>
            <a:prstGeom prst="ellipse">
              <a:avLst/>
            </a:prstGeom>
            <a:noFill/>
            <a:ln w="920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36D3D058-8131-43E1-AD9E-8CD2A1951E90}"/>
                </a:ext>
              </a:extLst>
            </p:cNvPr>
            <p:cNvSpPr/>
            <p:nvPr/>
          </p:nvSpPr>
          <p:spPr>
            <a:xfrm>
              <a:off x="6869685" y="3570240"/>
              <a:ext cx="1248157" cy="1154160"/>
            </a:xfrm>
            <a:prstGeom prst="ellipse">
              <a:avLst/>
            </a:prstGeom>
            <a:noFill/>
            <a:ln w="920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1CD9B54-3608-4FBC-86A0-DE311B11CF65}"/>
              </a:ext>
            </a:extLst>
          </p:cNvPr>
          <p:cNvSpPr txBox="1"/>
          <p:nvPr/>
        </p:nvSpPr>
        <p:spPr>
          <a:xfrm>
            <a:off x="2692907" y="2166423"/>
            <a:ext cx="7157722" cy="1323439"/>
          </a:xfrm>
          <a:prstGeom prst="rect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VLAN1</a:t>
            </a:r>
            <a:r>
              <a:rPr lang="ja-JP" altLang="en-US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、</a:t>
            </a:r>
            <a:r>
              <a:rPr lang="en-US" altLang="ja-JP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VLAN2</a:t>
            </a:r>
            <a:r>
              <a:rPr lang="ja-JP" altLang="en-US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の設定で</a:t>
            </a:r>
            <a:endParaRPr lang="en-US" altLang="ja-JP" sz="4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ポート３を割り当てる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AEF3A25-257B-474C-A7A4-7C72A1C3E50A}"/>
              </a:ext>
            </a:extLst>
          </p:cNvPr>
          <p:cNvSpPr txBox="1"/>
          <p:nvPr/>
        </p:nvSpPr>
        <p:spPr>
          <a:xfrm>
            <a:off x="604519" y="5439036"/>
            <a:ext cx="10679178" cy="707886"/>
          </a:xfrm>
          <a:prstGeom prst="rect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でもタグ</a:t>
            </a:r>
            <a:r>
              <a:rPr kumimoji="1" lang="en-US" altLang="ja-JP" sz="40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VLAN</a:t>
            </a:r>
            <a:r>
              <a:rPr kumimoji="1" lang="ja-JP" altLang="en-US" sz="40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よりもっと良いのがあった！</a:t>
            </a:r>
          </a:p>
        </p:txBody>
      </p:sp>
    </p:spTree>
    <p:extLst>
      <p:ext uri="{BB962C8B-B14F-4D97-AF65-F5344CB8AC3E}">
        <p14:creationId xmlns:p14="http://schemas.microsoft.com/office/powerpoint/2010/main" val="26728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</p:bldLst>
  </p:timing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413724"/>
      </a:dk2>
      <a:lt2>
        <a:srgbClr val="E5E5EA"/>
      </a:lt2>
      <a:accent1>
        <a:srgbClr val="9CA726"/>
      </a:accent1>
      <a:accent2>
        <a:srgbClr val="CB9321"/>
      </a:accent2>
      <a:accent3>
        <a:srgbClr val="DD5E33"/>
      </a:accent3>
      <a:accent4>
        <a:srgbClr val="CB213D"/>
      </a:accent4>
      <a:accent5>
        <a:srgbClr val="DD3396"/>
      </a:accent5>
      <a:accent6>
        <a:srgbClr val="CB21CB"/>
      </a:accent6>
      <a:hlink>
        <a:srgbClr val="7F77D1"/>
      </a:hlink>
      <a:folHlink>
        <a:srgbClr val="828282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373</Words>
  <Application>Microsoft Office PowerPoint</Application>
  <PresentationFormat>ワイド画面</PresentationFormat>
  <Paragraphs>120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ＭＳ ゴシック</vt:lpstr>
      <vt:lpstr>Arial</vt:lpstr>
      <vt:lpstr>Avenir Next LT Pro</vt:lpstr>
      <vt:lpstr>Calibri</vt:lpstr>
      <vt:lpstr>AccentBoxVTI</vt:lpstr>
      <vt:lpstr>VLANの理解</vt:lpstr>
      <vt:lpstr>VLANを勉強するに至った背景</vt:lpstr>
      <vt:lpstr>VLANを勉強するに至った背景</vt:lpstr>
      <vt:lpstr>既存NW設計を漁ってみた</vt:lpstr>
      <vt:lpstr>VLANの概要　デフォルトのまま</vt:lpstr>
      <vt:lpstr>VLANの概要　VLAN分割</vt:lpstr>
      <vt:lpstr>ポートベースVLANのデメリット</vt:lpstr>
      <vt:lpstr>VLANの概要　タグVLAN</vt:lpstr>
      <vt:lpstr>タグVLANの設定方法</vt:lpstr>
      <vt:lpstr>VLANの概要　プライベートVLAN</vt:lpstr>
      <vt:lpstr>VLANの概要　プライベートVLAN</vt:lpstr>
      <vt:lpstr>VLANの概要　プライベートVLAN</vt:lpstr>
      <vt:lpstr>プライベートVLANの設定方法</vt:lpstr>
      <vt:lpstr>今後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VLANの理解</dc:title>
  <dc:creator>おじさん です</dc:creator>
  <cp:lastModifiedBy>おじさん です</cp:lastModifiedBy>
  <cp:revision>29</cp:revision>
  <dcterms:created xsi:type="dcterms:W3CDTF">2020-07-31T21:19:20Z</dcterms:created>
  <dcterms:modified xsi:type="dcterms:W3CDTF">2020-08-01T10:09:26Z</dcterms:modified>
</cp:coreProperties>
</file>