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20" y="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2021/4/27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ko-shoko.net/note.php?id=f7j3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E59897-661C-4D5C-867C-25284FEDDD4B}"/>
              </a:ext>
            </a:extLst>
          </p:cNvPr>
          <p:cNvSpPr txBox="1"/>
          <p:nvPr/>
        </p:nvSpPr>
        <p:spPr>
          <a:xfrm>
            <a:off x="179512" y="11028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テンプレートマッチング計算時間</a:t>
            </a:r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9DABF8-CB3F-494C-9A22-2389F3E0EA83}"/>
              </a:ext>
            </a:extLst>
          </p:cNvPr>
          <p:cNvSpPr txBox="1"/>
          <p:nvPr/>
        </p:nvSpPr>
        <p:spPr>
          <a:xfrm>
            <a:off x="178614" y="4606179"/>
            <a:ext cx="2258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/>
              <a:t>一般的には</a:t>
            </a:r>
            <a:r>
              <a:rPr lang="en-US" altLang="ja-JP" sz="1100"/>
              <a:t>ZNCC</a:t>
            </a:r>
            <a:r>
              <a:rPr lang="ja-JP" altLang="en-US" sz="1100"/>
              <a:t>は遅く</a:t>
            </a:r>
            <a:r>
              <a:rPr lang="en-US" altLang="ja-JP" sz="1100"/>
              <a:t>SSD</a:t>
            </a:r>
            <a:r>
              <a:rPr lang="ja-JP" altLang="en-US" sz="1100"/>
              <a:t>が速い</a:t>
            </a:r>
            <a:endParaRPr lang="en-US" sz="11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E818358-3D9D-4E42-90E4-4EC7F1D41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40"/>
          <a:stretch/>
        </p:blipFill>
        <p:spPr>
          <a:xfrm>
            <a:off x="178615" y="417047"/>
            <a:ext cx="4897442" cy="420530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BF80F0A-635D-4FFE-A648-9754826554E6}"/>
              </a:ext>
            </a:extLst>
          </p:cNvPr>
          <p:cNvSpPr txBox="1"/>
          <p:nvPr/>
        </p:nvSpPr>
        <p:spPr>
          <a:xfrm>
            <a:off x="5076057" y="2787774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*</a:t>
            </a:r>
            <a:r>
              <a:rPr lang="ja-JP" altLang="en-US" sz="1000"/>
              <a:t>マスク指定可</a:t>
            </a:r>
            <a:endParaRPr lang="en-US" sz="1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4B5D06-4009-45EB-966C-4B880CFF61CC}"/>
              </a:ext>
            </a:extLst>
          </p:cNvPr>
          <p:cNvSpPr txBox="1"/>
          <p:nvPr/>
        </p:nvSpPr>
        <p:spPr>
          <a:xfrm>
            <a:off x="5076057" y="1635646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*</a:t>
            </a:r>
            <a:r>
              <a:rPr lang="ja-JP" altLang="en-US" sz="1000"/>
              <a:t>マスク指定可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87298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AD9230A-6D34-49B1-868E-546E2EC78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7614"/>
            <a:ext cx="7141340" cy="300213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D61DC-72AC-4A70-8D65-94CB0DDE7BC2}"/>
              </a:ext>
            </a:extLst>
          </p:cNvPr>
          <p:cNvSpPr txBox="1"/>
          <p:nvPr/>
        </p:nvSpPr>
        <p:spPr>
          <a:xfrm>
            <a:off x="395536" y="483518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  <a:r>
              <a:rPr lang="ja-JP" altLang="en-US"/>
              <a:t>ピアソンの式が</a:t>
            </a:r>
            <a:r>
              <a:rPr lang="en-US" altLang="ja-JP"/>
              <a:t>2</a:t>
            </a:r>
            <a:r>
              <a:rPr lang="ja-JP" altLang="en-US"/>
              <a:t>次元になっている</a:t>
            </a:r>
            <a:endParaRPr 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DCFFCF8-57D4-4DAB-992C-FE028B6BE607}"/>
              </a:ext>
            </a:extLst>
          </p:cNvPr>
          <p:cNvSpPr/>
          <p:nvPr/>
        </p:nvSpPr>
        <p:spPr>
          <a:xfrm>
            <a:off x="3995936" y="4587974"/>
            <a:ext cx="4595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3"/>
              </a:rPr>
              <a:t>http://www.sanko-shoko.net/note.php?id=f7j3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メイリオ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</Words>
  <Application>Microsoft Office PowerPoint</Application>
  <PresentationFormat>画面に合わせる (16:9)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メイリオ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kawakami</dc:creator>
  <cp:lastModifiedBy>hozumi</cp:lastModifiedBy>
  <cp:revision>32</cp:revision>
  <dcterms:created xsi:type="dcterms:W3CDTF">2019-06-07T04:29:19Z</dcterms:created>
  <dcterms:modified xsi:type="dcterms:W3CDTF">2021-04-27T05:24:41Z</dcterms:modified>
</cp:coreProperties>
</file>