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7420eb1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7420eb1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7420eb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7420eb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b7420eb1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b7420eb1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7420eb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7420eb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b7420eb1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b7420eb1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735ee59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b735ee59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7420eb1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7420eb1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7420eb1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7420eb1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735ee59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735ee59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Enhanced Pong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85000" y="3054050"/>
            <a:ext cx="46590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Created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Merzlyakov Ilya 20213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Batenko Nikita 20214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Feshchenko Igor 20215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3500"/>
            <a:ext cx="2379628" cy="230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773251" y="810525"/>
            <a:ext cx="7597500" cy="10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</a:t>
            </a:r>
            <a:r>
              <a:rPr lang="ru"/>
              <a:t>s </a:t>
            </a:r>
            <a:r>
              <a:rPr lang="ru"/>
              <a:t>for attention!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625" y="1953125"/>
            <a:ext cx="2832752" cy="2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46575" y="1452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3" y="720225"/>
            <a:ext cx="8391276" cy="42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25200" y="1475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4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System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54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Video chip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9350"/>
            <a:ext cx="9143998" cy="387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867800" y="68725"/>
            <a:ext cx="3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Animation</a:t>
            </a:r>
            <a:r>
              <a:rPr lang="ru" sz="2400"/>
              <a:t> player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4150"/>
            <a:ext cx="5534402" cy="360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250" y="2363202"/>
            <a:ext cx="4154750" cy="278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828650" y="56975"/>
            <a:ext cx="54867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Kinematic controller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1078" r="0" t="43861"/>
          <a:stretch/>
        </p:blipFill>
        <p:spPr>
          <a:xfrm>
            <a:off x="44275" y="312150"/>
            <a:ext cx="2774875" cy="30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075" y="583000"/>
            <a:ext cx="5680650" cy="320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550" y="2408975"/>
            <a:ext cx="3098450" cy="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Velocity calculator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675"/>
            <a:ext cx="8839200" cy="34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534825" y="156850"/>
            <a:ext cx="6566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AI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927403"/>
            <a:ext cx="8991601" cy="320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420250" y="150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AI external wiring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88" y="943425"/>
            <a:ext cx="6486825" cy="38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1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 </a:t>
            </a:r>
            <a:r>
              <a:rPr lang="ru"/>
              <a:t>algorithm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675" y="83575"/>
            <a:ext cx="3569147" cy="50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