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E5384-1BF1-0FC0-B017-90B993C55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EBEB6-FB23-1A29-C03C-8C2AAC7BB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6D38C9-3FF9-179C-459C-74495988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DE85-BCEB-43DA-A8E2-7C50A3ABFF38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2DF8F9-4849-345D-8719-25BA3C54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9A1B5-FB7C-0BDD-7FA7-0995FB6E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696-4EA0-437C-89CC-148CC60424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5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6A67D-D27B-97B5-506F-33CC536D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89DD42-F5B0-DD71-6E20-A98157E6D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E9161-0EC2-C268-522C-8AC849CF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DE85-BCEB-43DA-A8E2-7C50A3ABFF38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350DB-E66F-6440-A9CC-4EF25687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AD7758-459C-15B1-7EBF-388BA921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696-4EA0-437C-89CC-148CC60424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EEC684-DBF0-6155-81FC-464B3C13E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E57792-E30A-2777-F3AA-5AB026DE3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15A56E-5686-D0DC-86DA-429CF1BC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DE85-BCEB-43DA-A8E2-7C50A3ABFF38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6758D4-A93B-F41F-EEFE-6659D67D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EF3FFE-821D-F42A-F41F-DCFA9E54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696-4EA0-437C-89CC-148CC60424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2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BADD8-0CE1-8E90-1688-9EC86958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AD7BA-E7D4-F68A-249B-DEBED1C0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46E467-80BD-26E3-23C3-671FBE22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DE85-BCEB-43DA-A8E2-7C50A3ABFF38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1B07B-8FE0-98C7-118D-1130A342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485AB7-4CA4-5791-AFC8-2D4F0B4D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696-4EA0-437C-89CC-148CC60424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3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CF2C3-E19E-4721-9FAB-7B0044CB4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509ED-9B98-76C7-DE7C-0D3CE4917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704B5-DBA4-466B-8276-0E29CCDA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DE85-BCEB-43DA-A8E2-7C50A3ABFF38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C3E01C-1778-1235-4EB2-79C388CF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6D902-19A8-4A03-6C20-E7757ED2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696-4EA0-437C-89CC-148CC60424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250FD-32C9-3BE4-6393-42F412A9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C063A-1C6F-0BFF-4369-5D184B0D8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BDCDB7-B266-7524-28B8-EB08F452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309346-05FD-4479-D23E-1E2D61EC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DE85-BCEB-43DA-A8E2-7C50A3ABFF38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44194F-3EB0-7493-5B72-A8888752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499438-9026-222C-A932-EA469818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696-4EA0-437C-89CC-148CC60424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1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F0DDE-FF9E-E4EF-A47B-B42B6C36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F9B9C1-F065-DD73-8C38-889F3C1F0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2F0AEA-3100-94C5-EB92-BA0E44E63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33B323-C922-D253-11F5-75DAD697E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89606C-FFDB-7D9F-FF8E-C5FC9FDF6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C96E3B-8728-B319-31E8-4BECE88D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DE85-BCEB-43DA-A8E2-7C50A3ABFF38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594A2F-6BB7-33E3-73ED-548E795A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7F60DF-7F4E-DA2E-F14B-38A0FED4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696-4EA0-437C-89CC-148CC60424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9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22FD0-BBA0-71EC-8D44-D5334BE5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08C126-87F8-87E9-0672-7CD147D0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DE85-BCEB-43DA-A8E2-7C50A3ABFF38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2136A3-2E32-1C28-4E88-3BCC37D5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5709BD-1BD3-C715-7F49-2A2382F4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696-4EA0-437C-89CC-148CC60424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6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37D0CF-EBD7-1F8E-8AA2-80D39F4B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DE85-BCEB-43DA-A8E2-7C50A3ABFF38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D39E47-8F37-0CCB-B36F-15FECEAD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244863-71FC-DC9F-F1E9-862E5133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696-4EA0-437C-89CC-148CC60424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0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697B8-8A51-BFF5-9B5C-0123709F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F1067F-4648-1691-8B1E-311B62EB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E88593-24BB-B3BF-602E-59C28E099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6B3F4-78CB-2696-B256-48CF3474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DE85-BCEB-43DA-A8E2-7C50A3ABFF38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F5612D-BD7F-FD9F-DE26-955914C7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21D0A1-9C76-07E4-97E1-8BA982A1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696-4EA0-437C-89CC-148CC60424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8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FF253-DADA-1207-0357-9FEBF455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2ED985-51AE-45ED-466C-EA2C9A500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F1FD46-3C87-BFAA-809D-E7AF93173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7F2838-070A-0758-E0A4-D37A55CB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DE85-BCEB-43DA-A8E2-7C50A3ABFF38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7AB5AC-2E86-AD73-6589-1371B646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B4D65E-DC65-5B3F-B8D9-0D056213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696-4EA0-437C-89CC-148CC60424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649806-BFE8-631F-6DDB-63073089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5CA1C1-FB21-FE34-5A74-8734AEDD3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05B47E-6E38-800F-662C-C7A66A5C9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7DE85-BCEB-43DA-A8E2-7C50A3ABFF38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9346A-A870-C750-F486-5E840E49E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04A38-222F-36FC-AD25-45AF40D8B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DE696-4EA0-437C-89CC-148CC604249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6CE7881-E19A-2EC2-9984-92D00B8B4489}"/>
              </a:ext>
            </a:extLst>
          </p:cNvPr>
          <p:cNvSpPr txBox="1"/>
          <p:nvPr/>
        </p:nvSpPr>
        <p:spPr>
          <a:xfrm>
            <a:off x="470965" y="300867"/>
            <a:ext cx="1125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b="1" dirty="0"/>
              <a:t>Final </a:t>
            </a:r>
            <a:r>
              <a:rPr lang="de-CH" sz="3200" b="1" dirty="0" err="1"/>
              <a:t>project</a:t>
            </a:r>
            <a:r>
              <a:rPr lang="de-CH" sz="3200" b="1" dirty="0"/>
              <a:t> </a:t>
            </a:r>
            <a:r>
              <a:rPr lang="de-CH" sz="3200" b="1" dirty="0" err="1"/>
              <a:t>proposal</a:t>
            </a:r>
            <a:r>
              <a:rPr lang="de-CH" sz="3200" b="1" dirty="0"/>
              <a:t> – Lea Adams</a:t>
            </a:r>
            <a:endParaRPr lang="en-US" sz="32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89172A-610D-EE11-2E9C-9CD77B181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0" y="1045118"/>
            <a:ext cx="9422366" cy="170988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F91CD42-CB7B-E289-0E36-BF26DB917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54" y="2883776"/>
            <a:ext cx="4881456" cy="10904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A610EE3-3808-98ED-E786-E4B76A2F438F}"/>
              </a:ext>
            </a:extLst>
          </p:cNvPr>
          <p:cNvSpPr txBox="1"/>
          <p:nvPr/>
        </p:nvSpPr>
        <p:spPr>
          <a:xfrm>
            <a:off x="371660" y="4318328"/>
            <a:ext cx="5315318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I want to look at the </a:t>
            </a:r>
            <a:r>
              <a:rPr lang="en-US" b="1" noProof="0" dirty="0"/>
              <a:t>relationship</a:t>
            </a:r>
            <a:r>
              <a:rPr lang="en-US" noProof="0" dirty="0"/>
              <a:t> between the </a:t>
            </a:r>
            <a:r>
              <a:rPr lang="en-US" b="1" noProof="0" dirty="0"/>
              <a:t>democracy index </a:t>
            </a:r>
            <a:r>
              <a:rPr lang="en-US" noProof="0" dirty="0"/>
              <a:t>of a country and the associated </a:t>
            </a:r>
            <a:r>
              <a:rPr lang="en-US" b="1" noProof="0" dirty="0"/>
              <a:t>mental health </a:t>
            </a:r>
            <a:r>
              <a:rPr lang="en-US" noProof="0" dirty="0"/>
              <a:t>of its </a:t>
            </a:r>
            <a:r>
              <a:rPr lang="en-US" b="1" noProof="0" dirty="0"/>
              <a:t>citizens</a:t>
            </a:r>
            <a:r>
              <a:rPr lang="en-US" noProof="0" dirty="0"/>
              <a:t>. Since the only data about mental health available on </a:t>
            </a:r>
            <a:r>
              <a:rPr lang="en-US" noProof="0" dirty="0" err="1"/>
              <a:t>gapminder</a:t>
            </a:r>
            <a:r>
              <a:rPr lang="en-US" noProof="0" dirty="0"/>
              <a:t> is data on suicides, I will use this data as a proxy for the mental health parameter (I know this may not be ideal, but it’s the best proxy I found).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07D9974-A8B5-5D40-5E39-8D5FF0689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663" y="2707997"/>
            <a:ext cx="6236743" cy="39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0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Adams  Lea</dc:creator>
  <cp:lastModifiedBy>Adams  Lea</cp:lastModifiedBy>
  <cp:revision>5</cp:revision>
  <dcterms:created xsi:type="dcterms:W3CDTF">2025-03-22T22:47:47Z</dcterms:created>
  <dcterms:modified xsi:type="dcterms:W3CDTF">2025-03-22T23:16:01Z</dcterms:modified>
</cp:coreProperties>
</file>