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5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lang="en-US" sz="52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EB68E36-D749-47CB-9FF3-4F49F4B2ED9D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&lt;編號&gt;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第七個大綱層次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lang="en-US" sz="2800">
                <a:latin typeface="Arial"/>
              </a:rPr>
              <a:t>請按一下滑鼠，編輯題名文字格式。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請按滑鼠，編輯大綱文字格式。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第二個大綱層次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第三個大綱層次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第四個大綱層次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第五個大綱層次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第六個大綱層次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第七個大綱層次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C8F56B2-DF23-4EEE-9B21-54096D06F0FF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&lt;編號&gt;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935280"/>
            <a:ext cx="8520120" cy="1009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社群媒體分析期末報告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姓名：林彧玄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日期：</a:t>
            </a: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2017/1/10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結語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這次作業讓我初步了解資料分析的方式，在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python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以及其他資料分析相關套件的使用上也更加順手。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分析的結果，雖然抽獎式的廣告可以吸引使用者按讚分享，不過大部分的回覆還是偏向負面，反而是主題性的廣告與經常與粉絲互動的專頁可以獲得正面的回覆，以及粉絲自主性的分享與按讚。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未來可以繼續分析粉絲對於不同專欄的喜好程度，藉此把反應較差的專欄減少並增加相同類型的專欄，以提升廣告效益。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報告大綱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背景與觀察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分析方法與目的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資料統計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資料分析結果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結論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背景與觀察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11760" y="1024200"/>
            <a:ext cx="8520120" cy="4118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目標粉絲專頁：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IKEA Taiwan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宜家家居粉絲團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全聯福利中心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Ford Taiwan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廣告特性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IKEA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：以不同風格的室內設計照片與精美並兼具功能的傢俱作為廣告內容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全聯：廣告有不同主題的專欄，例如介紹食物、物品小故事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(#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全連提籃物語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)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、生活小事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(#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全聯完全生活手冊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)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、年菜推薦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(#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每日一菜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)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，但是內容皆與產品有關並與生活相繫，導出全聯與生活不可分離的概念。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Ford 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：性運用影片及統計數據展現產品能及設計，並常常舉辦抽獎活動。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</a:rPr>
              <a:t>粉絲回覆喜好：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IKEA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：由於小編經常回覆，粉絲常藉由專頁反映服務態度不佳、產品使用問題或是詢問相關問題。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全聯：粉絲回覆頻繁，內容與廣告文案有關，小編也經常回覆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Ford</a:t>
            </a:r>
            <a:r>
              <a:rPr lang="en-US" sz="1200">
                <a:solidFill>
                  <a:srgbClr val="595959"/>
                </a:solidFill>
                <a:latin typeface="Arial"/>
                <a:ea typeface="Arial"/>
              </a:rPr>
              <a:t>：回覆抽獎，與服務態度不佳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背景與觀察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觀察案例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929240" y="1244880"/>
            <a:ext cx="2098800" cy="108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全聯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透過不同專欄，如全聯完全生活手冊，附上精美圖片或是影片，並搭配幽默文案，使粉絲會想回覆有趣的留言。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圖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400" y="1244880"/>
            <a:ext cx="1433160" cy="3653640"/>
          </a:xfrm>
          <a:prstGeom prst="rect">
            <a:avLst/>
          </a:prstGeom>
          <a:ln>
            <a:noFill/>
          </a:ln>
        </p:spPr>
      </p:pic>
      <p:pic>
        <p:nvPicPr>
          <p:cNvPr id="83" name="圖片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240" y="2333880"/>
            <a:ext cx="1756440" cy="20732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428160" y="1244880"/>
            <a:ext cx="271548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IKEA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許多室內設計、家具擺設廣、老屋改造文，營造舒適居家環境就要選擇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IKEA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的概念。</a:t>
            </a:r>
            <a:endParaRPr/>
          </a:p>
        </p:txBody>
      </p:sp>
      <p:pic>
        <p:nvPicPr>
          <p:cNvPr id="85" name="圖片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28040" y="1244880"/>
            <a:ext cx="2399760" cy="37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分析方法與目的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311760" y="1224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資料集：課堂提供的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facebook_nested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粉絲專頁資料集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資料庫：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ElasticSearch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程式語言：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Python2.7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相關套件：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pyes, json, pandas, seabron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分析目的是要探討主題專欄式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(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全聯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)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、情境式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(IKEA)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、一般抽獎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(Ford)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式廣告和者可以獲得較多粉絲的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Comment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資料統計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大約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3~6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頁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431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統計該三個粉絲頁的基本資訊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 </a:t>
            </a:r>
            <a:endParaRPr/>
          </a:p>
        </p:txBody>
      </p:sp>
      <p:graphicFrame>
        <p:nvGraphicFramePr>
          <p:cNvPr id="90" name="Table 3"/>
          <p:cNvGraphicFramePr/>
          <p:nvPr/>
        </p:nvGraphicFramePr>
        <p:xfrm>
          <a:off x="1777680" y="1892520"/>
          <a:ext cx="5075280" cy="21963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61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全聯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IKEA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Ford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# of Likes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864,812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580,765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122,421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# of Fans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12,128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7,319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7,067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# of Post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1497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1120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1795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資料統計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大約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3~6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頁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59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每月</a:t>
            </a: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po</a:t>
            </a: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文的</a:t>
            </a: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comment</a:t>
            </a: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變化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1368000" y="3857400"/>
            <a:ext cx="63792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全聯</a:t>
            </a:r>
            <a:endParaRPr/>
          </a:p>
        </p:txBody>
      </p:sp>
      <p:sp>
        <p:nvSpPr>
          <p:cNvPr id="94" name="TextShape 4"/>
          <p:cNvSpPr txBox="1"/>
          <p:nvPr/>
        </p:nvSpPr>
        <p:spPr>
          <a:xfrm>
            <a:off x="4338000" y="3901680"/>
            <a:ext cx="70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IKEA</a:t>
            </a:r>
            <a:endParaRPr/>
          </a:p>
        </p:txBody>
      </p:sp>
      <p:sp>
        <p:nvSpPr>
          <p:cNvPr id="95" name="TextShape 5"/>
          <p:cNvSpPr txBox="1"/>
          <p:nvPr/>
        </p:nvSpPr>
        <p:spPr>
          <a:xfrm>
            <a:off x="7341840" y="3888000"/>
            <a:ext cx="650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Ford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資料統計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大約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3~6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頁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431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217a94"/>
                </a:solidFill>
                <a:latin typeface="Arial"/>
                <a:ea typeface="Arial"/>
              </a:rPr>
              <a:t>Comment/Post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1562040"/>
            <a:ext cx="6477840" cy="297396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2448000" y="4505400"/>
            <a:ext cx="637920" cy="390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全聯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4338000" y="4477680"/>
            <a:ext cx="70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IKEA</a:t>
            </a:r>
            <a:endParaRPr/>
          </a:p>
        </p:txBody>
      </p:sp>
      <p:sp>
        <p:nvSpPr>
          <p:cNvPr id="101" name="TextShape 5"/>
          <p:cNvSpPr txBox="1"/>
          <p:nvPr/>
        </p:nvSpPr>
        <p:spPr>
          <a:xfrm>
            <a:off x="6192000" y="4405680"/>
            <a:ext cx="650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Ford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資料分析結果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(1~2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頁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資料統計結果是否有說明原本預探討目標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</a:rPr>
              <a:t>可以透過文字以及統計圖來說明佐證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