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36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</a:t>
            </a:r>
            <a:r>
              <a:rPr lang="en-IN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786" y="3671965"/>
            <a:ext cx="79801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B.Kaderavan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B.Kaderavan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Manakula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Vinayagar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Technology </a:t>
            </a: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CSE (IOT &amp;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CyberSecurity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including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Blockchain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Technology)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https://github.com/leaf-0/AI-Powered-Steganography.git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smtClean="0"/>
              <a:t>Quantum Cryptography Integration – Protect messages from future quantum computing attacks</a:t>
            </a:r>
            <a:r>
              <a:rPr lang="en-US" dirty="0" smtClean="0"/>
              <a:t>.</a:t>
            </a:r>
          </a:p>
          <a:p>
            <a:pPr marL="305435" indent="-305435"/>
            <a:r>
              <a:rPr lang="en-US" dirty="0" err="1" smtClean="0"/>
              <a:t>Blockchain</a:t>
            </a:r>
            <a:r>
              <a:rPr lang="en-US" dirty="0" smtClean="0"/>
              <a:t>-Based </a:t>
            </a:r>
            <a:r>
              <a:rPr lang="en-US" dirty="0" smtClean="0"/>
              <a:t>Logging – Store </a:t>
            </a:r>
            <a:r>
              <a:rPr lang="en-US" dirty="0" err="1" smtClean="0"/>
              <a:t>steganographic</a:t>
            </a:r>
            <a:r>
              <a:rPr lang="en-US" dirty="0" smtClean="0"/>
              <a:t> transactions securely</a:t>
            </a:r>
            <a:r>
              <a:rPr lang="en-US" dirty="0" smtClean="0"/>
              <a:t>.</a:t>
            </a:r>
          </a:p>
          <a:p>
            <a:pPr marL="305435" indent="-305435"/>
            <a:r>
              <a:rPr lang="en-US" dirty="0" smtClean="0"/>
              <a:t>Deep </a:t>
            </a:r>
            <a:r>
              <a:rPr lang="en-US" dirty="0" smtClean="0"/>
              <a:t>Learning for </a:t>
            </a:r>
            <a:r>
              <a:rPr lang="en-US" dirty="0" err="1" smtClean="0"/>
              <a:t>Steganalysis</a:t>
            </a:r>
            <a:r>
              <a:rPr lang="en-US" dirty="0" smtClean="0"/>
              <a:t> – Improve AI-based detection of hidden messages</a:t>
            </a:r>
            <a:r>
              <a:rPr lang="en-US" dirty="0" smtClean="0"/>
              <a:t>.</a:t>
            </a:r>
          </a:p>
          <a:p>
            <a:pPr marL="305435" indent="-305435"/>
            <a:r>
              <a:rPr lang="en-US" dirty="0" smtClean="0"/>
              <a:t>Real-time </a:t>
            </a:r>
            <a:r>
              <a:rPr lang="en-US" dirty="0" smtClean="0"/>
              <a:t>Secure Messaging – Convert into a covert chat application</a:t>
            </a:r>
            <a:r>
              <a:rPr lang="en-US" dirty="0" smtClean="0"/>
              <a:t>.</a:t>
            </a:r>
          </a:p>
          <a:p>
            <a:pPr marL="305435" indent="-305435"/>
            <a:r>
              <a:rPr lang="en-US" dirty="0" smtClean="0"/>
              <a:t>Multimedia </a:t>
            </a:r>
            <a:r>
              <a:rPr lang="en-US" dirty="0" err="1" smtClean="0"/>
              <a:t>Steganography</a:t>
            </a:r>
            <a:r>
              <a:rPr lang="en-US" dirty="0" smtClean="0"/>
              <a:t> – Extend to audio and video files.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 smtClean="0"/>
              <a:t>Data security is a major concern due to increasing cyber </a:t>
            </a:r>
            <a:r>
              <a:rPr lang="en-IN" sz="3200" dirty="0" err="1" smtClean="0"/>
              <a:t>threats.Traditional</a:t>
            </a:r>
            <a:r>
              <a:rPr lang="en-IN" sz="3200" dirty="0" smtClean="0"/>
              <a:t> encryption methods can be detected and cracked over </a:t>
            </a:r>
            <a:r>
              <a:rPr lang="en-IN" sz="3200" dirty="0" err="1" smtClean="0"/>
              <a:t>time.Existing</a:t>
            </a:r>
            <a:r>
              <a:rPr lang="en-IN" sz="3200" dirty="0" smtClean="0"/>
              <a:t> </a:t>
            </a:r>
            <a:r>
              <a:rPr lang="en-IN" sz="3200" dirty="0" err="1" smtClean="0"/>
              <a:t>steganography</a:t>
            </a:r>
            <a:r>
              <a:rPr lang="en-IN" sz="3200" dirty="0" smtClean="0"/>
              <a:t> techniques lack advanced security and AI-based </a:t>
            </a:r>
            <a:r>
              <a:rPr lang="en-IN" sz="3200" dirty="0" err="1" smtClean="0"/>
              <a:t>detection.The</a:t>
            </a:r>
            <a:r>
              <a:rPr lang="en-IN" sz="3200" dirty="0" smtClean="0"/>
              <a:t> project aims to securely hide encrypted data within images using AI-powered </a:t>
            </a:r>
            <a:r>
              <a:rPr lang="en-IN" sz="3200" dirty="0" err="1" smtClean="0"/>
              <a:t>steganography</a:t>
            </a:r>
            <a:r>
              <a:rPr lang="en-IN" sz="3200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 smtClean="0"/>
              <a:t>Programming </a:t>
            </a:r>
            <a:r>
              <a:rPr lang="en-IN" b="1" dirty="0" smtClean="0"/>
              <a:t>Language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 smtClean="0"/>
              <a:t>Python</a:t>
            </a:r>
          </a:p>
          <a:p>
            <a:pPr>
              <a:buNone/>
            </a:pPr>
            <a:r>
              <a:rPr lang="en-IN" b="1" dirty="0" smtClean="0"/>
              <a:t>Libraries </a:t>
            </a:r>
            <a:r>
              <a:rPr lang="en-IN" b="1" dirty="0" smtClean="0"/>
              <a:t>Used</a:t>
            </a:r>
            <a:r>
              <a:rPr lang="en-IN" b="1" dirty="0" smtClean="0"/>
              <a:t>:</a:t>
            </a:r>
          </a:p>
          <a:p>
            <a:r>
              <a:rPr lang="en-IN" b="1" dirty="0" smtClean="0"/>
              <a:t>Pillow</a:t>
            </a:r>
            <a:r>
              <a:rPr lang="en-IN" dirty="0" smtClean="0"/>
              <a:t> </a:t>
            </a:r>
            <a:r>
              <a:rPr lang="en-IN" dirty="0" smtClean="0"/>
              <a:t>(Image Processing)</a:t>
            </a:r>
          </a:p>
          <a:p>
            <a:r>
              <a:rPr lang="en-IN" b="1" dirty="0" err="1" smtClean="0"/>
              <a:t>NumPy</a:t>
            </a:r>
            <a:r>
              <a:rPr lang="en-IN" dirty="0" smtClean="0"/>
              <a:t> (Data Handling)</a:t>
            </a:r>
          </a:p>
          <a:p>
            <a:r>
              <a:rPr lang="en-IN" b="1" dirty="0" err="1" smtClean="0"/>
              <a:t>OpenCV</a:t>
            </a:r>
            <a:r>
              <a:rPr lang="en-IN" dirty="0" smtClean="0"/>
              <a:t> (AI Image Analysis)</a:t>
            </a:r>
          </a:p>
          <a:p>
            <a:r>
              <a:rPr lang="en-IN" b="1" dirty="0" smtClean="0"/>
              <a:t>Cryptography (</a:t>
            </a:r>
            <a:r>
              <a:rPr lang="en-IN" b="1" dirty="0" err="1" smtClean="0"/>
              <a:t>Fernet</a:t>
            </a:r>
            <a:r>
              <a:rPr lang="en-IN" b="1" dirty="0" smtClean="0"/>
              <a:t> AES)</a:t>
            </a:r>
            <a:r>
              <a:rPr lang="en-IN" dirty="0" smtClean="0"/>
              <a:t> (Encryption)</a:t>
            </a:r>
          </a:p>
          <a:p>
            <a:r>
              <a:rPr lang="en-IN" b="1" dirty="0" err="1" smtClean="0"/>
              <a:t>Tkinter</a:t>
            </a:r>
            <a:r>
              <a:rPr lang="en-IN" dirty="0" smtClean="0"/>
              <a:t> (GUI)</a:t>
            </a:r>
          </a:p>
          <a:p>
            <a:r>
              <a:rPr lang="en-IN" b="1" dirty="0" err="1" smtClean="0"/>
              <a:t>Scikit</a:t>
            </a:r>
            <a:r>
              <a:rPr lang="en-IN" b="1" dirty="0" smtClean="0"/>
              <a:t>-learn (</a:t>
            </a:r>
            <a:r>
              <a:rPr lang="en-IN" b="1" dirty="0" err="1" smtClean="0"/>
              <a:t>KMeans</a:t>
            </a:r>
            <a:r>
              <a:rPr lang="en-IN" b="1" dirty="0" smtClean="0"/>
              <a:t> Clustering)</a:t>
            </a:r>
            <a:r>
              <a:rPr lang="en-IN" dirty="0" smtClean="0"/>
              <a:t> (Noise Detection)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 smtClean="0"/>
              <a:t>Why is this project unique?</a:t>
            </a:r>
            <a:br>
              <a:rPr lang="en-IN" sz="1800" dirty="0" smtClean="0"/>
            </a:br>
            <a:r>
              <a:rPr lang="en-IN" sz="1800" dirty="0" smtClean="0"/>
              <a:t>AES-256 </a:t>
            </a:r>
            <a:r>
              <a:rPr lang="en-IN" sz="1800" dirty="0" smtClean="0"/>
              <a:t>Encryption – Protects hidden data from hacking attempts.</a:t>
            </a:r>
            <a:br>
              <a:rPr lang="en-IN" sz="1800" dirty="0" smtClean="0"/>
            </a:br>
            <a:r>
              <a:rPr lang="en-IN" sz="1800" dirty="0" smtClean="0"/>
              <a:t>AI-Based </a:t>
            </a:r>
            <a:r>
              <a:rPr lang="en-IN" sz="1800" dirty="0" smtClean="0"/>
              <a:t>Noise Detection – Uses machine learning (</a:t>
            </a:r>
            <a:r>
              <a:rPr lang="en-IN" sz="1800" dirty="0" err="1" smtClean="0"/>
              <a:t>KMeans</a:t>
            </a:r>
            <a:r>
              <a:rPr lang="en-IN" sz="1800" dirty="0" smtClean="0"/>
              <a:t> Clustering) to detect </a:t>
            </a:r>
            <a:r>
              <a:rPr lang="en-IN" sz="1800" dirty="0" err="1" smtClean="0"/>
              <a:t>steganography</a:t>
            </a:r>
            <a:r>
              <a:rPr lang="en-IN" sz="1800" dirty="0" smtClean="0"/>
              <a:t>.</a:t>
            </a:r>
            <a:br>
              <a:rPr lang="en-IN" sz="1800" dirty="0" smtClean="0"/>
            </a:br>
            <a:r>
              <a:rPr lang="en-IN" sz="1800" dirty="0" smtClean="0"/>
              <a:t> </a:t>
            </a:r>
            <a:r>
              <a:rPr lang="en-IN" sz="1800" dirty="0" smtClean="0"/>
              <a:t>GUI Interface – A simple </a:t>
            </a:r>
            <a:r>
              <a:rPr lang="en-IN" sz="1800" dirty="0" err="1" smtClean="0"/>
              <a:t>Tkinter</a:t>
            </a:r>
            <a:r>
              <a:rPr lang="en-IN" sz="1800" dirty="0" smtClean="0"/>
              <a:t>-based UI for easy use.</a:t>
            </a:r>
            <a:br>
              <a:rPr lang="en-IN" sz="1800" dirty="0" smtClean="0"/>
            </a:br>
            <a:r>
              <a:rPr lang="en-IN" sz="1800" dirty="0" smtClean="0"/>
              <a:t> </a:t>
            </a:r>
            <a:r>
              <a:rPr lang="en-IN" sz="1800" dirty="0" smtClean="0"/>
              <a:t>Auto-Key Generation – Automatically generates a secure key for encryption.</a:t>
            </a:r>
            <a:br>
              <a:rPr lang="en-IN" sz="1800" dirty="0" smtClean="0"/>
            </a:br>
            <a:r>
              <a:rPr lang="en-IN" sz="1800" dirty="0" smtClean="0"/>
              <a:t> </a:t>
            </a:r>
            <a:r>
              <a:rPr lang="en-IN" sz="1800" dirty="0" smtClean="0"/>
              <a:t>Custom Image Saving – Users can choose where to save the encrypted image.</a:t>
            </a:r>
            <a:br>
              <a:rPr lang="en-IN" sz="1800" dirty="0" smtClean="0"/>
            </a:b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Cybersecurity</a:t>
            </a:r>
            <a:r>
              <a:rPr lang="en-IN" dirty="0" smtClean="0"/>
              <a:t> Experts – Securely transmit sensitive information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Journalists </a:t>
            </a:r>
            <a:r>
              <a:rPr lang="en-IN" dirty="0" smtClean="0"/>
              <a:t>&amp; Whistleblowers – Hide confidential messages in </a:t>
            </a:r>
            <a:r>
              <a:rPr lang="en-IN" dirty="0" smtClean="0"/>
              <a:t>images</a:t>
            </a:r>
          </a:p>
          <a:p>
            <a:r>
              <a:rPr lang="en-IN" dirty="0" smtClean="0"/>
              <a:t>.</a:t>
            </a:r>
            <a:r>
              <a:rPr lang="en-IN" dirty="0" smtClean="0"/>
              <a:t>Military &amp; Intelligence Agencies – Secure covert communication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Blockchain</a:t>
            </a:r>
            <a:r>
              <a:rPr lang="en-IN" dirty="0" smtClean="0"/>
              <a:t> </a:t>
            </a:r>
            <a:r>
              <a:rPr lang="en-IN" dirty="0" smtClean="0"/>
              <a:t>&amp; Crypto Developers – Hide cryptographic keys within images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IoT</a:t>
            </a:r>
            <a:r>
              <a:rPr lang="en-IN" dirty="0" smtClean="0"/>
              <a:t> </a:t>
            </a:r>
            <a:r>
              <a:rPr lang="en-IN" dirty="0" smtClean="0"/>
              <a:t>Security Teams – Ensure secure device communication without detection.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Admin\Desktop\Coding\aicte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6598" y="1472985"/>
            <a:ext cx="3325631" cy="4274671"/>
          </a:xfrm>
          <a:prstGeom prst="rect">
            <a:avLst/>
          </a:prstGeom>
          <a:noFill/>
        </p:spPr>
      </p:pic>
      <p:pic>
        <p:nvPicPr>
          <p:cNvPr id="1027" name="Picture 3" descr="C:\Users\Admin\Desktop\Coding\enc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8629" y="1408925"/>
            <a:ext cx="3627741" cy="4534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pic>
        <p:nvPicPr>
          <p:cNvPr id="4" name="Picture 4" descr="C:\Users\Admin\Desktop\Coding\aicte 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8473" y="1301750"/>
            <a:ext cx="8775054" cy="467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Successfully </a:t>
            </a:r>
            <a:r>
              <a:rPr lang="en-IN" dirty="0" smtClean="0"/>
              <a:t>secured data using AI-powered </a:t>
            </a:r>
            <a:r>
              <a:rPr lang="en-IN" dirty="0" err="1" smtClean="0"/>
              <a:t>steganography</a:t>
            </a:r>
            <a:r>
              <a:rPr lang="en-IN" dirty="0" smtClean="0"/>
              <a:t>.</a:t>
            </a:r>
          </a:p>
          <a:p>
            <a:r>
              <a:rPr lang="en-IN" dirty="0" smtClean="0"/>
              <a:t>AES encryption ensures strong security before hiding messages.</a:t>
            </a:r>
          </a:p>
          <a:p>
            <a:r>
              <a:rPr lang="en-IN" dirty="0" smtClean="0"/>
              <a:t>AI-based noise detection enhances security against </a:t>
            </a:r>
            <a:r>
              <a:rPr lang="en-IN" dirty="0" err="1" smtClean="0"/>
              <a:t>steganalysis</a:t>
            </a:r>
            <a:r>
              <a:rPr lang="en-IN" dirty="0" smtClean="0"/>
              <a:t> attacks.</a:t>
            </a:r>
          </a:p>
          <a:p>
            <a:r>
              <a:rPr lang="en-IN" dirty="0" smtClean="0"/>
              <a:t>The system can be further improved with quantum cryptography and </a:t>
            </a:r>
            <a:r>
              <a:rPr lang="en-IN" dirty="0" err="1" smtClean="0"/>
              <a:t>blockchain</a:t>
            </a:r>
            <a:r>
              <a:rPr lang="en-IN" dirty="0" smtClean="0"/>
              <a:t> authentication.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45</TotalTime>
  <Words>290</Words>
  <Application>Microsoft Office PowerPoint</Application>
  <PresentationFormat>Custom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Slide 11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27</cp:revision>
  <dcterms:created xsi:type="dcterms:W3CDTF">2021-05-26T16:50:10Z</dcterms:created>
  <dcterms:modified xsi:type="dcterms:W3CDTF">2025-03-02T11:56:26Z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