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Comfortaa-regular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b870eb2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6b870eb2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6b870eb2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6b870eb2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6b870eb2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6b870eb2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6b870eb2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6b870eb2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Comfortaa"/>
                <a:ea typeface="Comfortaa"/>
                <a:cs typeface="Comfortaa"/>
                <a:sym typeface="Comfortaa"/>
              </a:rPr>
              <a:t>Тетрис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597400" y="4301700"/>
            <a:ext cx="49263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Comfortaa"/>
                <a:ea typeface="Comfortaa"/>
                <a:cs typeface="Comfortaa"/>
                <a:sym typeface="Comfortaa"/>
              </a:rPr>
              <a:t>Выполнил Ади Сахантаев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omfortaa"/>
                <a:ea typeface="Comfortaa"/>
                <a:cs typeface="Comfortaa"/>
                <a:sym typeface="Comfortaa"/>
              </a:rPr>
              <a:t>Тема проекта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496475" y="2016375"/>
            <a:ext cx="4473900" cy="23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Этот проект был создан на основе известной аркадной 2D игры “Тетрис”.</a:t>
            </a:r>
            <a:endParaRPr sz="30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867575"/>
            <a:ext cx="3781325" cy="28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Структура программы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597875"/>
            <a:ext cx="70305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>
                <a:latin typeface="Comfortaa"/>
                <a:ea typeface="Comfortaa"/>
                <a:cs typeface="Comfortaa"/>
                <a:sym typeface="Comfortaa"/>
              </a:rPr>
              <a:t>В программе был использован модуль pygame для создания игры, модуль os для установления координат окон и модуль sys для завершения программы. Были созданы классы Board для доски, в которой идет игра и класс Figure для создания фигур тетрамино.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Дополнительные файлы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Среди дополнительных файлов различные изображения, мелодия для игры, а также особый шрифт для логотипа и кнопок. Также был создан отдельный текстовый файл для хранения таблицы рекордов.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Comfortaa"/>
                <a:ea typeface="Comfortaa"/>
                <a:cs typeface="Comfortaa"/>
                <a:sym typeface="Comfortaa"/>
              </a:rPr>
              <a:t>Что дальше?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>
                <a:latin typeface="Comfortaa"/>
                <a:ea typeface="Comfortaa"/>
                <a:cs typeface="Comfortaa"/>
                <a:sym typeface="Comfortaa"/>
              </a:rPr>
              <a:t>В будущем можно улучшить и оптимизировать работу программы и добавить больше возможностей, а также сделать процесс игры более удобным.</a:t>
            </a:r>
            <a:endParaRPr sz="2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