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1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6"/>
            <a:ext cx="9144000" cy="68539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2015-5-25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2015-5-25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2015-5-25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2015-5-25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2015-5-25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2015-5-25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2015-5-25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2015-5-25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2015-5-25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2015-5-25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2015-5-25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6"/>
            <a:ext cx="9144000" cy="6853968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2015-5-25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52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346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0</Words>
  <Application>Microsoft Office PowerPoint</Application>
  <PresentationFormat>全屏显示(4:3)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zhuqi</cp:lastModifiedBy>
  <cp:revision>9</cp:revision>
  <dcterms:modified xsi:type="dcterms:W3CDTF">2015-05-25T07:45:01Z</dcterms:modified>
</cp:coreProperties>
</file>