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0" r:id="rId4"/>
    <p:sldId id="261" r:id="rId5"/>
    <p:sldId id="269" r:id="rId6"/>
    <p:sldId id="270" r:id="rId7"/>
    <p:sldId id="271" r:id="rId8"/>
    <p:sldId id="264" r:id="rId9"/>
    <p:sldId id="265" r:id="rId10"/>
    <p:sldId id="273" r:id="rId11"/>
    <p:sldId id="274" r:id="rId12"/>
    <p:sldId id="275" r:id="rId13"/>
    <p:sldId id="267" r:id="rId14"/>
    <p:sldId id="27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67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87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684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883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4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91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88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93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59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4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B86F8C3-12C9-446C-A34D-B52FC9F7B8D1}" type="datetimeFigureOut">
              <a:rPr lang="hr-HR" smtClean="0"/>
              <a:t>3.6.2023.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66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626D-0AE4-1CC7-5623-11DF18754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7826"/>
            <a:ext cx="9144000" cy="2387600"/>
          </a:xfrm>
        </p:spPr>
        <p:txBody>
          <a:bodyPr>
            <a:normAutofit/>
          </a:bodyPr>
          <a:lstStyle/>
          <a:p>
            <a:r>
              <a:rPr lang="hr-HR" dirty="0" err="1"/>
              <a:t>Logarithmic</a:t>
            </a:r>
            <a:r>
              <a:rPr lang="hr-HR" dirty="0"/>
              <a:t> </a:t>
            </a:r>
            <a:r>
              <a:rPr lang="hr-HR" dirty="0" err="1"/>
              <a:t>dynamic</a:t>
            </a:r>
            <a:r>
              <a:rPr lang="hr-HR" dirty="0"/>
              <a:t> </a:t>
            </a:r>
            <a:r>
              <a:rPr lang="hr-HR" dirty="0" err="1"/>
              <a:t>cuckoo</a:t>
            </a:r>
            <a:r>
              <a:rPr lang="hr-HR" dirty="0"/>
              <a:t>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0DC7B-10CA-E4C0-5BD8-9F04739CC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628"/>
            <a:ext cx="9144000" cy="1655762"/>
          </a:xfrm>
        </p:spPr>
        <p:txBody>
          <a:bodyPr/>
          <a:lstStyle/>
          <a:p>
            <a:r>
              <a:rPr lang="hr-HR" dirty="0"/>
              <a:t>Lea Faber i Luka Mucko</a:t>
            </a:r>
          </a:p>
          <a:p>
            <a:r>
              <a:rPr lang="hr-HR" dirty="0" err="1"/>
              <a:t>Bioinformatika</a:t>
            </a:r>
            <a:r>
              <a:rPr lang="hr-HR" dirty="0"/>
              <a:t> 1</a:t>
            </a:r>
          </a:p>
          <a:p>
            <a:r>
              <a:rPr lang="hr-HR" dirty="0"/>
              <a:t>2022/23.</a:t>
            </a:r>
          </a:p>
        </p:txBody>
      </p:sp>
    </p:spTree>
    <p:extLst>
      <p:ext uri="{BB962C8B-B14F-4D97-AF65-F5344CB8AC3E}">
        <p14:creationId xmlns:p14="http://schemas.microsoft.com/office/powerpoint/2010/main" val="267296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459F599-F7AE-9BBF-CB41-7E09F242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54" y="390043"/>
            <a:ext cx="7867892" cy="6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2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2DBCC2F-E294-A9CB-3D1E-804439E5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18" y="317361"/>
            <a:ext cx="8033963" cy="622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80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E68D57B-C0C0-5D65-DDB6-711B4437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928" y="518662"/>
            <a:ext cx="7520143" cy="582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6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6474F1C7-64F2-8F61-7ED8-5432B796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1" r="-8" b="-11"/>
          <a:stretch>
            <a:fillRect/>
          </a:stretch>
        </p:blipFill>
        <p:spPr bwMode="auto">
          <a:xfrm>
            <a:off x="2466432" y="145504"/>
            <a:ext cx="7259136" cy="5238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EF3C47-69EC-6E64-E61D-4E4BE3683AF6}"/>
                  </a:ext>
                </a:extLst>
              </p:cNvPr>
              <p:cNvSpPr txBox="1"/>
              <p:nvPr/>
            </p:nvSpPr>
            <p:spPr>
              <a:xfrm>
                <a:off x="3060765" y="6281609"/>
                <a:ext cx="63110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2800"/>
                        <m:t>4 ∗ 3 ∗ (</m:t>
                      </m:r>
                      <m:r>
                        <m:rPr>
                          <m:nor/>
                        </m:rPr>
                        <a:rPr lang="hr-HR" sz="2800"/>
                        <m:t>fp</m:t>
                      </m:r>
                      <m:r>
                        <m:rPr>
                          <m:nor/>
                        </m:rPr>
                        <a:rPr lang="hr-HR" sz="2800"/>
                        <m:t> + 2 ∗ (</m:t>
                      </m:r>
                      <m:r>
                        <m:rPr>
                          <m:nor/>
                        </m:rPr>
                        <a:rPr lang="hr-HR" sz="2800"/>
                        <m:t>fp</m:t>
                      </m:r>
                      <m:r>
                        <m:rPr>
                          <m:nor/>
                        </m:rPr>
                        <a:rPr lang="hr-HR" sz="2800"/>
                        <m:t>−1) + 2 ∗ (</m:t>
                      </m:r>
                      <m:r>
                        <m:rPr>
                          <m:nor/>
                        </m:rPr>
                        <a:rPr lang="hr-HR" sz="2800"/>
                        <m:t>fp</m:t>
                      </m:r>
                      <m:r>
                        <m:rPr>
                          <m:nor/>
                        </m:rPr>
                        <a:rPr lang="hr-HR" sz="2800"/>
                        <m:t>−2)) [</m:t>
                      </m:r>
                      <m:r>
                        <m:rPr>
                          <m:nor/>
                        </m:rPr>
                        <a:rPr lang="hr-HR" sz="2800"/>
                        <m:t>b</m:t>
                      </m:r>
                      <m:r>
                        <m:rPr>
                          <m:nor/>
                        </m:rPr>
                        <a:rPr lang="hr-HR" sz="2800"/>
                        <m:t>]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EF3C47-69EC-6E64-E61D-4E4BE3683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65" y="6281609"/>
                <a:ext cx="631109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C1CE82-2265-D891-65B0-66F2211C0B40}"/>
              </a:ext>
            </a:extLst>
          </p:cNvPr>
          <p:cNvSpPr txBox="1"/>
          <p:nvPr/>
        </p:nvSpPr>
        <p:spPr>
          <a:xfrm>
            <a:off x="303795" y="264694"/>
            <a:ext cx="330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Utrošak memorije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14A34-F302-FB6A-5638-D98D4328426F}"/>
              </a:ext>
            </a:extLst>
          </p:cNvPr>
          <p:cNvSpPr txBox="1"/>
          <p:nvPr/>
        </p:nvSpPr>
        <p:spPr>
          <a:xfrm>
            <a:off x="303795" y="4730619"/>
            <a:ext cx="10404310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hr-H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nivoa</a:t>
            </a:r>
            <a:b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#buckets * #entries * (</a:t>
            </a:r>
            <a:r>
              <a:rPr lang="hr-H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fp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hr-H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(fp-1) + x</a:t>
            </a:r>
            <a:r>
              <a:rPr lang="hr-HR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(fp-2) + … + x</a:t>
            </a:r>
            <a:r>
              <a:rPr lang="hr-H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hr-H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fp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-l)) [b]</a:t>
            </a:r>
          </a:p>
        </p:txBody>
      </p:sp>
    </p:spTree>
    <p:extLst>
      <p:ext uri="{BB962C8B-B14F-4D97-AF65-F5344CB8AC3E}">
        <p14:creationId xmlns:p14="http://schemas.microsoft.com/office/powerpoint/2010/main" val="160809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6FA5AB2-BDB5-C03B-B167-C0DFDC3E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49" y="277280"/>
            <a:ext cx="8021301" cy="63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34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BAD47-013F-0C1E-0CB3-CABD2F3B5579}"/>
              </a:ext>
            </a:extLst>
          </p:cNvPr>
          <p:cNvSpPr txBox="1"/>
          <p:nvPr/>
        </p:nvSpPr>
        <p:spPr>
          <a:xfrm>
            <a:off x="2100308" y="2984071"/>
            <a:ext cx="4104144" cy="55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hr-HR" sz="29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Hvala na pažnji!</a:t>
            </a:r>
            <a:endParaRPr lang="hr-HR" sz="3600"/>
          </a:p>
        </p:txBody>
      </p:sp>
      <p:pic>
        <p:nvPicPr>
          <p:cNvPr id="13314" name="Picture 2" descr="Cuckoo - Wikipedia">
            <a:extLst>
              <a:ext uri="{FF2B5EF4-FFF2-40B4-BE49-F238E27FC236}">
                <a16:creationId xmlns:a16="http://schemas.microsoft.com/office/drawing/2014/main" id="{42250F75-6E39-5B7B-C4BF-F5B7954C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52" y="643467"/>
            <a:ext cx="3445280" cy="516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8FABC-5D91-E1FF-984C-05411EBA8153}"/>
              </a:ext>
            </a:extLst>
          </p:cNvPr>
          <p:cNvSpPr txBox="1"/>
          <p:nvPr/>
        </p:nvSpPr>
        <p:spPr>
          <a:xfrm>
            <a:off x="6204452" y="5906004"/>
            <a:ext cx="2886757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hr-HR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Cuckoo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30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B44E24-F80F-FFEA-5059-439355ED6B30}"/>
              </a:ext>
            </a:extLst>
          </p:cNvPr>
          <p:cNvSpPr txBox="1"/>
          <p:nvPr/>
        </p:nvSpPr>
        <p:spPr>
          <a:xfrm>
            <a:off x="324852" y="2028616"/>
            <a:ext cx="95410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/>
              <a:t>Bloom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 err="1"/>
              <a:t>Cuckoo</a:t>
            </a:r>
            <a:r>
              <a:rPr lang="hr-HR" sz="4400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 err="1"/>
              <a:t>Dynamic</a:t>
            </a:r>
            <a:r>
              <a:rPr lang="hr-HR" sz="4400" dirty="0"/>
              <a:t> </a:t>
            </a:r>
            <a:r>
              <a:rPr lang="hr-HR" sz="4400" dirty="0" err="1"/>
              <a:t>cuckoo</a:t>
            </a:r>
            <a:r>
              <a:rPr lang="hr-HR" sz="4400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 err="1"/>
              <a:t>Logarithmic</a:t>
            </a:r>
            <a:r>
              <a:rPr lang="hr-HR" sz="4400" dirty="0"/>
              <a:t> </a:t>
            </a:r>
            <a:r>
              <a:rPr lang="hr-HR" sz="4400" dirty="0" err="1"/>
              <a:t>dynamic</a:t>
            </a:r>
            <a:r>
              <a:rPr lang="hr-HR" sz="4400" dirty="0"/>
              <a:t> </a:t>
            </a:r>
            <a:r>
              <a:rPr lang="hr-HR" sz="4400" dirty="0" err="1"/>
              <a:t>cuckoo</a:t>
            </a:r>
            <a:r>
              <a:rPr lang="hr-HR" sz="4400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35574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86A24D-6E3C-355D-8F1E-99478A7C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1" r="-8" b="-11"/>
          <a:stretch>
            <a:fillRect/>
          </a:stretch>
        </p:blipFill>
        <p:spPr bwMode="auto">
          <a:xfrm>
            <a:off x="3062051" y="1229276"/>
            <a:ext cx="5578475" cy="4027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60A20F-475F-6752-F687-8EE176A016C5}"/>
              </a:ext>
            </a:extLst>
          </p:cNvPr>
          <p:cNvSpPr txBox="1"/>
          <p:nvPr/>
        </p:nvSpPr>
        <p:spPr>
          <a:xfrm>
            <a:off x="745957" y="806116"/>
            <a:ext cx="253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Primjer LDCF-a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186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C697D4D-39F9-4778-D852-3BF6BD47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1" r="-8" b="-11"/>
          <a:stretch>
            <a:fillRect/>
          </a:stretch>
        </p:blipFill>
        <p:spPr bwMode="auto">
          <a:xfrm>
            <a:off x="3062371" y="1415256"/>
            <a:ext cx="5578475" cy="4027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5176B3-B56A-8850-84E2-72699744D2D2}"/>
              </a:ext>
            </a:extLst>
          </p:cNvPr>
          <p:cNvSpPr txBox="1"/>
          <p:nvPr/>
        </p:nvSpPr>
        <p:spPr>
          <a:xfrm>
            <a:off x="757990" y="794084"/>
            <a:ext cx="19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Umetanje 00110</a:t>
            </a:r>
          </a:p>
        </p:txBody>
      </p:sp>
    </p:spTree>
    <p:extLst>
      <p:ext uri="{BB962C8B-B14F-4D97-AF65-F5344CB8AC3E}">
        <p14:creationId xmlns:p14="http://schemas.microsoft.com/office/powerpoint/2010/main" val="19017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095A201-C55F-22D3-4CC3-3D9CF23A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1415256"/>
            <a:ext cx="5580062" cy="4027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9D08E8-E530-56B9-39E2-CA137D548AA6}"/>
              </a:ext>
            </a:extLst>
          </p:cNvPr>
          <p:cNvSpPr txBox="1"/>
          <p:nvPr/>
        </p:nvSpPr>
        <p:spPr>
          <a:xfrm>
            <a:off x="794084" y="890337"/>
            <a:ext cx="332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Slučaj: </a:t>
            </a:r>
            <a:r>
              <a:rPr lang="hr-HR" dirty="0" err="1"/>
              <a:t>bucket</a:t>
            </a:r>
            <a:r>
              <a:rPr lang="hr-HR" dirty="0"/>
              <a:t> je pun</a:t>
            </a:r>
          </a:p>
        </p:txBody>
      </p:sp>
    </p:spTree>
    <p:extLst>
      <p:ext uri="{BB962C8B-B14F-4D97-AF65-F5344CB8AC3E}">
        <p14:creationId xmlns:p14="http://schemas.microsoft.com/office/powerpoint/2010/main" val="355068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9C5F8E-6BB0-B1DD-B0BA-5FE71BE2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95" y="1415256"/>
            <a:ext cx="5580062" cy="4027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94E20-E2D9-B1FC-F71D-44C1C534FA70}"/>
              </a:ext>
            </a:extLst>
          </p:cNvPr>
          <p:cNvSpPr txBox="1"/>
          <p:nvPr/>
        </p:nvSpPr>
        <p:spPr>
          <a:xfrm>
            <a:off x="661737" y="890337"/>
            <a:ext cx="42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Slučaj: izbacivanje žrtve i umetanje 00101</a:t>
            </a:r>
          </a:p>
        </p:txBody>
      </p:sp>
    </p:spTree>
    <p:extLst>
      <p:ext uri="{BB962C8B-B14F-4D97-AF65-F5344CB8AC3E}">
        <p14:creationId xmlns:p14="http://schemas.microsoft.com/office/powerpoint/2010/main" val="61338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BCCC2EF-CA83-CBCB-2923-F9627ED7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20" y="1065317"/>
            <a:ext cx="7122455" cy="47273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28BB1A-079E-1AC2-94A5-1BFCE5569542}"/>
              </a:ext>
            </a:extLst>
          </p:cNvPr>
          <p:cNvSpPr txBox="1"/>
          <p:nvPr/>
        </p:nvSpPr>
        <p:spPr>
          <a:xfrm>
            <a:off x="902368" y="1065317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Ekspanzija LDCF-a</a:t>
            </a:r>
          </a:p>
        </p:txBody>
      </p:sp>
    </p:spTree>
    <p:extLst>
      <p:ext uri="{BB962C8B-B14F-4D97-AF65-F5344CB8AC3E}">
        <p14:creationId xmlns:p14="http://schemas.microsoft.com/office/powerpoint/2010/main" val="22763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e Novo DNA Sequencing and the Special k-mer">
            <a:extLst>
              <a:ext uri="{FF2B5EF4-FFF2-40B4-BE49-F238E27FC236}">
                <a16:creationId xmlns:a16="http://schemas.microsoft.com/office/drawing/2014/main" id="{654F24E3-82CC-12AD-C168-059C5909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82" y="1911851"/>
            <a:ext cx="7011635" cy="30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05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956B5C-3062-522C-15BF-48644E12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7502"/>
              </p:ext>
            </p:extLst>
          </p:nvPr>
        </p:nvGraphicFramePr>
        <p:xfrm>
          <a:off x="2625247" y="2202173"/>
          <a:ext cx="6632358" cy="3682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786">
                  <a:extLst>
                    <a:ext uri="{9D8B030D-6E8A-4147-A177-3AD203B41FA5}">
                      <a16:colId xmlns:a16="http://schemas.microsoft.com/office/drawing/2014/main" val="294686423"/>
                    </a:ext>
                  </a:extLst>
                </a:gridCol>
                <a:gridCol w="2210786">
                  <a:extLst>
                    <a:ext uri="{9D8B030D-6E8A-4147-A177-3AD203B41FA5}">
                      <a16:colId xmlns:a16="http://schemas.microsoft.com/office/drawing/2014/main" val="2955308393"/>
                    </a:ext>
                  </a:extLst>
                </a:gridCol>
                <a:gridCol w="2210786">
                  <a:extLst>
                    <a:ext uri="{9D8B030D-6E8A-4147-A177-3AD203B41FA5}">
                      <a16:colId xmlns:a16="http://schemas.microsoft.com/office/drawing/2014/main" val="345527624"/>
                    </a:ext>
                  </a:extLst>
                </a:gridCol>
              </a:tblGrid>
              <a:tr h="5462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K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LDCF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Jellyfish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61260"/>
                  </a:ext>
                </a:extLst>
              </a:tr>
              <a:tr h="6696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10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927256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927256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062094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20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5298013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5298013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485640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5342621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5342621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709025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100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5370269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5370269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521991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200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5394027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5394027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114681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500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5424848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5424848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0816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3ABF45-30D6-3092-053A-34619C62AE5D}"/>
              </a:ext>
            </a:extLst>
          </p:cNvPr>
          <p:cNvSpPr txBox="1"/>
          <p:nvPr/>
        </p:nvSpPr>
        <p:spPr>
          <a:xfrm>
            <a:off x="2625247" y="1651181"/>
            <a:ext cx="610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LDCF vs </a:t>
            </a:r>
            <a:r>
              <a:rPr lang="hr-HR" sz="2400" dirty="0" err="1"/>
              <a:t>Jellyfish</a:t>
            </a:r>
            <a:endParaRPr lang="hr-H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7E376-31FD-D51B-AFEF-1878662FF8C0}"/>
              </a:ext>
            </a:extLst>
          </p:cNvPr>
          <p:cNvSpPr txBox="1"/>
          <p:nvPr/>
        </p:nvSpPr>
        <p:spPr>
          <a:xfrm>
            <a:off x="324852" y="327227"/>
            <a:ext cx="1038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/>
              <a:t>Točnost naše implementacije:</a:t>
            </a:r>
          </a:p>
        </p:txBody>
      </p:sp>
    </p:spTree>
    <p:extLst>
      <p:ext uri="{BB962C8B-B14F-4D97-AF65-F5344CB8AC3E}">
        <p14:creationId xmlns:p14="http://schemas.microsoft.com/office/powerpoint/2010/main" val="13880228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</TotalTime>
  <Words>134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Times New Roman</vt:lpstr>
      <vt:lpstr>Wingdings 2</vt:lpstr>
      <vt:lpstr>View</vt:lpstr>
      <vt:lpstr>Logarithmic dynamic cuckoo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LDCF</dc:title>
  <dc:creator>Luka Mucko</dc:creator>
  <cp:lastModifiedBy>Luka Mucko</cp:lastModifiedBy>
  <cp:revision>14</cp:revision>
  <dcterms:created xsi:type="dcterms:W3CDTF">2023-05-21T18:16:45Z</dcterms:created>
  <dcterms:modified xsi:type="dcterms:W3CDTF">2023-06-03T16:19:45Z</dcterms:modified>
</cp:coreProperties>
</file>