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57" r:id="rId12"/>
    <p:sldId id="269" r:id="rId13"/>
    <p:sldId id="273" r:id="rId14"/>
    <p:sldId id="270" r:id="rId15"/>
    <p:sldId id="268" r:id="rId16"/>
    <p:sldId id="267" r:id="rId17"/>
    <p:sldId id="271" r:id="rId18"/>
    <p:sldId id="272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3"/>
    <p:restoredTop sz="94624"/>
  </p:normalViewPr>
  <p:slideViewPr>
    <p:cSldViewPr snapToGrid="0" snapToObjects="1">
      <p:cViewPr varScale="1">
        <p:scale>
          <a:sx n="53" d="100"/>
          <a:sy n="53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ción del hecho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Información del hecho</a:t>
            </a:r>
          </a:p>
        </p:txBody>
      </p:sp>
      <p:sp>
        <p:nvSpPr>
          <p:cNvPr id="10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Atribución</a:t>
            </a:r>
          </a:p>
        </p:txBody>
      </p:sp>
      <p:sp>
        <p:nvSpPr>
          <p:cNvPr id="116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“Frase celebre”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n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n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23" name="Autor y fecha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Título de diapositiva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43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61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de sección</a:t>
            </a:r>
          </a:p>
        </p:txBody>
      </p:sp>
      <p:sp>
        <p:nvSpPr>
          <p:cNvPr id="7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8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Título de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agenda</a:t>
            </a:r>
          </a:p>
        </p:txBody>
      </p:sp>
      <p:sp>
        <p:nvSpPr>
          <p:cNvPr id="90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Temas de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de diapositiva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resentación valentus_Mesa de trabajo 1.jpg" descr="Presentación valentus_Mesa de trabajo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" y="0"/>
            <a:ext cx="24379940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ítulo de diapositi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6" name="Subtítulo de diapositiv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Texto en viñeta de diapositiv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98" name="Presentación valentus_Mesa de trabajo 11.jpg" descr="Presentación valentus_Mesa de trabajo 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" y="0"/>
            <a:ext cx="24379940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ítulo de diapositi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" name="Subtítulo de diapositiv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Texto en viñeta de diapositiv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56" name="Presentación valentus_Mesa de trabajo 2.jpg" descr="Presentación valentus_Mesa de trabajo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" y="-1"/>
            <a:ext cx="24370802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ítulo de diapositi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Subtítulo de diapositiv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Texto en viñeta de diapositiv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13" name="Presentación valentus_Mesa de trabajo 13 copia.jpg" descr="Presentación valentus_Mesa de trabajo 13 cop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" y="-1"/>
            <a:ext cx="24370802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4" descr="Captura de pantalla de un celular en la mano&#10;&#10;Descripción generada automáticamente">
            <a:extLst>
              <a:ext uri="{FF2B5EF4-FFF2-40B4-BE49-F238E27FC236}">
                <a16:creationId xmlns:a16="http://schemas.microsoft.com/office/drawing/2014/main" id="{65172A48-C2FA-E941-B890-8AF3D963B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4942"/>
            <a:ext cx="21978258" cy="13736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75843372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ítulo de diapositi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ubtítulo de diapositiv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Texto en viñeta de diapositiv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18" name="Presentación valentus_Mesa de trabajo 13 copia 2.jpg" descr="Presentación valentus_Mesa de trabajo 13 copia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27"/>
            <a:ext cx="24384001" cy="13709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ítulo de diapositi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ubtítulo de diapositiv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Texto en viñeta de diapositiv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08" name="Presentación valentus2_Mesa de trabajo 13.jpg" descr="Presentación valentus2_Mesa de trabajo 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" y="-1"/>
            <a:ext cx="24379940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ítulo de diapositi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ubtítulo de diapositiv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2" name="Texto en viñeta de diapositiv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03" name="Presentación valentus_Mesa de trabajo 12.jpg" descr="Presentación valentus_Mesa de trabajo 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" y="-1"/>
            <a:ext cx="24370802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ítulo de diapositi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ubtítulo de diapositiv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Texto en viñeta de diapositiv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23" name="Presentación valentus_Mesa de trabajo 13 copia 3.jpg" descr="Presentación valentus_Mesa de trabajo 13 copia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7"/>
            <a:ext cx="24384001" cy="13714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ítulo de diapositi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6" name="Subtítulo de diapositiv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Texto en viñeta de diapositiv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28" name="Presentación valentus_Mesa de trabajo 13 copia 4.jpg" descr="Presentación valentus_Mesa de trabajo 13 copia 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" y="0"/>
            <a:ext cx="24379940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ítulo de diapositi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ubtítulo de diapositiv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Texto en viñeta de diapositiv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61" name="Presentación valentus_Mesa de trabajo 3.jpg" descr="Presentación valentus_Mesa de trabajo 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27"/>
            <a:ext cx="24384001" cy="13709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ítulo de diapositi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ubtítulo de diapositiv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Texto en viñeta de diapositiv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66" name="Presentación valentus_Mesa de trabajo 4.jpg" descr="Presentación valentus_Mesa de trabajo 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"/>
            <a:ext cx="24384001" cy="13714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ítulo de diapositi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Subtítulo de diapositiv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Texto en viñeta de diapositiv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73" name="Presentación valentus_Mesa de trabajo 6.jpg" descr="Presentación valentus_Mesa de trabajo 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473" y="-51859"/>
            <a:ext cx="24462946" cy="13767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resentación valentus_Mesa de trabajo 5.jpg" descr="Presentación valentus_Mesa de trabajo 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" y="0"/>
            <a:ext cx="24379940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de diapositi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ubtítulo de diapositiv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Texto en viñeta de diapositiv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78" name="Presentación valentus_Mesa de trabajo 7.jpg" descr="Presentación valentus_Mesa de trabajo 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" y="-1"/>
            <a:ext cx="24379940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ítulo de diapositi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ubtítulo de diapositiv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2" name="Texto en viñeta de diapositiv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83" name="Presentación valentus_Mesa de trabajo 8.jpg" descr="Presentación valentus_Mesa de trabajo 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" y="0"/>
            <a:ext cx="24370802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ítulo de diapositi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ubtítulo de diapositiv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Texto en viñeta de diapositiv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88" name="Presentación valentus_Mesa de trabajo 9.jpg" descr="Presentación valentus_Mesa de trabajo 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7"/>
            <a:ext cx="24384000" cy="13709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ítulo de diapositiv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ubtítulo de diapositiva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2" name="Texto en viñeta de diapositiv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93" name="Presentación valentus_Mesa de trabajo 10.jpg" descr="Presentación valentus_Mesa de trabajo 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7"/>
            <a:ext cx="24384001" cy="13714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Macintosh PowerPoint</Application>
  <PresentationFormat>Personalizado</PresentationFormat>
  <Paragraphs>0</Paragraphs>
  <Slides>18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Helvetica Neue</vt:lpstr>
      <vt:lpstr>Helvetica Neue Medium</vt:lpstr>
      <vt:lpstr>21_BasicWhite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A. morel</cp:lastModifiedBy>
  <cp:revision>4</cp:revision>
  <dcterms:modified xsi:type="dcterms:W3CDTF">2020-06-13T15:44:13Z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1253972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S9.0.1</vt:lpwstr>
  </property>
</Properties>
</file>