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676"/>
    <a:srgbClr val="660066"/>
    <a:srgbClr val="000000"/>
    <a:srgbClr val="004560"/>
    <a:srgbClr val="BA4CFE"/>
    <a:srgbClr val="4D8AA7"/>
    <a:srgbClr val="7F0049"/>
    <a:srgbClr val="A3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 snapToGrid="0" snapToObjects="1">
      <p:cViewPr>
        <p:scale>
          <a:sx n="100" d="100"/>
          <a:sy n="100" d="100"/>
        </p:scale>
        <p:origin x="-264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2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569067A-CDB2-4FAA-A279-D3F2F0934F15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92CC9E30-6955-488D-826A-2684B1BD20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518"/>
            <a:ext cx="8496944" cy="29162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23528" y="942966"/>
            <a:ext cx="8496944" cy="54133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EB778-79DB-4EAB-9511-02BB422D8640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CE6-AF93-4DB9-B90C-E677D5954E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BD01-0730-4385-9110-FF01EFD61C81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35BD-6812-49C8-8CA9-67CBD9EFD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5A6C-CF7E-44D1-B660-F73B8A44146F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CC06-CDC8-4710-B92B-9DA15E2D7C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6D91-3AEB-4749-B2DC-E3D6F714C46B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405A-BBF3-444C-BE87-FF705E1FD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53926"/>
            <a:ext cx="8496944" cy="291629"/>
          </a:xfrm>
        </p:spPr>
        <p:txBody>
          <a:bodyPr/>
          <a:lstStyle>
            <a:lvl1pPr algn="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08D2-5216-456D-AFD7-483FA842AC29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F0EA-C845-4F7F-8FA2-FAF82D9F69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34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8192-9172-44B3-A19C-9CC8DFBF4892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667C-4402-4479-AA9B-2BA8EEE2C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D30C-C6C2-4654-869D-4386EA6B1CA5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F964-EF0F-4E59-B058-B9BCA76EC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BA13-B99B-4A55-88D0-214A49BB9289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0812-EDC5-452E-84F1-44649D1F8B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9832-1A18-445A-9D96-0FF08F79D411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D523-1AB5-44B1-83BB-7AFE2CA920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FACB-8C26-4498-BD2D-03659F53826A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AF95-6033-4AFC-A2E7-9C3643D60F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B5CB-84AA-4C91-90F3-24F4652AE548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E142-12B2-4D91-90B0-4AD35DCEF8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B68C-D193-490A-AEB0-6C317B864E04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A2EF-B4AD-4A4D-A6C9-8A7750F3A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04813"/>
            <a:ext cx="84963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942975"/>
            <a:ext cx="84963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1A772DDC-0DF2-42B4-A08F-0816571393E8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E1F6973-3A13-48F7-833C-13B35A61E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0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0445F"/>
          </a:solidFill>
          <a:latin typeface="Kabel Demi BT"/>
          <a:ea typeface="ＭＳ Ｐゴシック" charset="-128"/>
          <a:cs typeface="Kabel Demi B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7F7F7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rgbClr val="7F7F7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rgbClr val="7F7F7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GIT </a:t>
            </a:r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217930"/>
          </a:xfrm>
        </p:spPr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GIT é um sistema de controle de versionamento, desenvolvido por Linus Torvalds (o mesmo criador do </a:t>
            </a:r>
            <a:r>
              <a:rPr lang="pt-BR" sz="1800" dirty="0" err="1" smtClean="0"/>
              <a:t>Kernel</a:t>
            </a:r>
            <a:r>
              <a:rPr lang="pt-BR" sz="1800" dirty="0" smtClean="0"/>
              <a:t> do Linux). Hoje o GIT é o sistema de versionamento mais famoso e mais utilizado por empresas e desenvolvedores, devido à sua simples utilização e seu código aberto.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Diferente de outros modelos de arquitetura distribuída que permitem que o desenvolvedor trabalhe sempre com a versão mais atualizada, o GIT permite com que cada desenvolvedor tenha acesso a todo o repositório em sua máquina, tornando simples a mudança de versão e comparação do código.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O GIT pode ser usado com qualquer linguagem de programação ou mesmo arquivos mais comuns, como .</a:t>
            </a:r>
            <a:r>
              <a:rPr lang="pt-BR" sz="1800" dirty="0" err="1" smtClean="0"/>
              <a:t>docx</a:t>
            </a:r>
            <a:r>
              <a:rPr lang="pt-BR" sz="1800" dirty="0" smtClean="0"/>
              <a:t>.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99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GIT ou 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Embora normalmente confundidos, GIT e GITHUB são coisas diferentes. Pense que o GIT se trata sempre da arquitetura e o GITHUB é uma feira em que todos os vendedores usam a arquitetura para distribuir os seus produtos.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projeto alocado no GITHUB, normalmente, é disponibilizado para outros desenvolvedores resolverem um problema ou adicionarem novas características aos seus projetos pessoais. Uma biblioteca, um </a:t>
            </a:r>
            <a:r>
              <a:rPr lang="pt-BR" sz="1800" dirty="0" err="1" smtClean="0"/>
              <a:t>plugin</a:t>
            </a:r>
            <a:r>
              <a:rPr lang="pt-BR" sz="1800" dirty="0" smtClean="0"/>
              <a:t>, um framework – tudo pode ser usado em GIT. O GITHUB serve como um ponto de encontro fácil para que outras pessoas possam utilizar o código que você criou.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Isso não significa que todo código usando a arquitetura GIT é aberto ou precisa pertencer ao GITHUB – o que define isso são as permissões de repositório, não a arquitetura em si.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GIT pode ser instalado via download, como qualquer software.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git-scm.com/downloads</a:t>
            </a:r>
            <a:r>
              <a:rPr lang="pt-BR" sz="1800" dirty="0" smtClean="0"/>
              <a:t> 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794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repositório é onde todas as versões de seu código ficam guardadas. Ele é responsável por armazenar todas as versões de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</a:t>
            </a:r>
            <a:r>
              <a:rPr lang="pt-BR" sz="1800" dirty="0" err="1" smtClean="0"/>
              <a:t>commits</a:t>
            </a:r>
            <a:r>
              <a:rPr lang="pt-BR" sz="1800" dirty="0"/>
              <a:t> </a:t>
            </a:r>
            <a:r>
              <a:rPr lang="pt-BR" sz="1800" dirty="0" smtClean="0"/>
              <a:t>e </a:t>
            </a:r>
            <a:r>
              <a:rPr lang="pt-BR" sz="1800" dirty="0" err="1" smtClean="0"/>
              <a:t>tags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Existem duas maneiras de se criar um repositório: iniciar um repositório local ou clonar um repositório existente, que é bem </a:t>
            </a:r>
            <a:r>
              <a:rPr lang="pt-BR" sz="1800" smtClean="0"/>
              <a:t>mais simples.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332</Words>
  <Application>Microsoft Office PowerPoint</Application>
  <PresentationFormat>Apresentação na tela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O que é?</vt:lpstr>
      <vt:lpstr>GIT ou GITHUB</vt:lpstr>
      <vt:lpstr>Instalação</vt:lpstr>
      <vt:lpstr>Repositório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BR.M</dc:creator>
  <cp:lastModifiedBy>aprendacerto001</cp:lastModifiedBy>
  <cp:revision>598</cp:revision>
  <dcterms:created xsi:type="dcterms:W3CDTF">2011-03-10T12:43:47Z</dcterms:created>
  <dcterms:modified xsi:type="dcterms:W3CDTF">2017-10-05T15:11:44Z</dcterms:modified>
</cp:coreProperties>
</file>