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676"/>
    <a:srgbClr val="660066"/>
    <a:srgbClr val="000000"/>
    <a:srgbClr val="004560"/>
    <a:srgbClr val="BA4CFE"/>
    <a:srgbClr val="4D8AA7"/>
    <a:srgbClr val="7F0049"/>
    <a:srgbClr val="A3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 snapToGrid="0" snapToObjects="1">
      <p:cViewPr>
        <p:scale>
          <a:sx n="100" d="100"/>
          <a:sy n="100" d="100"/>
        </p:scale>
        <p:origin x="-26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2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569067A-CDB2-4FAA-A279-D3F2F0934F1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92CC9E30-6955-488D-826A-2684B1BD20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518"/>
            <a:ext cx="8496944" cy="29162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23528" y="942966"/>
            <a:ext cx="8496944" cy="54133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EB778-79DB-4EAB-9511-02BB422D8640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CE6-AF93-4DB9-B90C-E677D5954E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BD01-0730-4385-9110-FF01EFD61C8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35BD-6812-49C8-8CA9-67CBD9EFD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5A6C-CF7E-44D1-B660-F73B8A44146F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CC06-CDC8-4710-B92B-9DA15E2D7C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6D91-3AEB-4749-B2DC-E3D6F714C46B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405A-BBF3-444C-BE87-FF705E1FD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53926"/>
            <a:ext cx="8496944" cy="291629"/>
          </a:xfrm>
        </p:spPr>
        <p:txBody>
          <a:bodyPr/>
          <a:lstStyle>
            <a:lvl1pPr algn="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08D2-5216-456D-AFD7-483FA842AC2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F0EA-C845-4F7F-8FA2-FAF82D9F69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34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8192-9172-44B3-A19C-9CC8DFBF489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667C-4402-4479-AA9B-2BA8EEE2C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D30C-C6C2-4654-869D-4386EA6B1CA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F964-EF0F-4E59-B058-B9BCA76EC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BA13-B99B-4A55-88D0-214A49BB928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0812-EDC5-452E-84F1-44649D1F8B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9832-1A18-445A-9D96-0FF08F79D41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D523-1AB5-44B1-83BB-7AFE2CA920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FACB-8C26-4498-BD2D-03659F53826A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AF95-6033-4AFC-A2E7-9C3643D60F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B5CB-84AA-4C91-90F3-24F4652AE54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E142-12B2-4D91-90B0-4AD35DCEF8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B68C-D193-490A-AEB0-6C317B864E04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A2EF-B4AD-4A4D-A6C9-8A7750F3A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04813"/>
            <a:ext cx="84963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942975"/>
            <a:ext cx="84963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1A772DDC-0DF2-42B4-A08F-0816571393E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E1F6973-3A13-48F7-833C-13B35A61E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0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0445F"/>
          </a:solidFill>
          <a:latin typeface="Kabel Demi BT"/>
          <a:ea typeface="ＭＳ Ｐゴシック" charset="-128"/>
          <a:cs typeface="Kabel Demi B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7F7F7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rgbClr val="7F7F7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rgbClr val="7F7F7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afarcathal/git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“empurrar”, o </a:t>
            </a:r>
            <a:r>
              <a:rPr lang="pt-BR" sz="1800" dirty="0" err="1" smtClean="0"/>
              <a:t>push</a:t>
            </a:r>
            <a:r>
              <a:rPr lang="pt-BR" sz="1800" dirty="0" smtClean="0"/>
              <a:t> serve para levar suas modificações, </a:t>
            </a:r>
            <a:r>
              <a:rPr lang="pt-BR" sz="1800" dirty="0" err="1" smtClean="0"/>
              <a:t>branchs</a:t>
            </a:r>
            <a:r>
              <a:rPr lang="pt-BR" sz="1800" dirty="0" smtClean="0"/>
              <a:t> e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 locais para o repositório e deixá-los acessíveis para os demais programadores.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Não há uma frequência certa de quanto em quanto tempo você faz um </a:t>
            </a:r>
            <a:r>
              <a:rPr lang="pt-BR" sz="1800" dirty="0" err="1" smtClean="0"/>
              <a:t>push</a:t>
            </a:r>
            <a:r>
              <a:rPr lang="pt-BR" sz="1800" dirty="0" smtClean="0"/>
              <a:t> – uma convenção padrão é de no mínimo duas vezes no dia de trabalho.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41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“fundir/mesclar”, o merge serve para juntar suas modificações com as de outro desenvolvedor. Você pode mesclar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com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dessa mesma forma.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Podem acontecer conflitos ao tentar fazer um merge – eles normalmente acontecem quando dois desenvolvedores mexeram na mesma linha do mesmo arquivo. Quando isso acontece, um desenvolvedor precisa resolver os conflitos manualmente.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merge </a:t>
            </a:r>
            <a:r>
              <a:rPr lang="pt-BR" sz="1800" dirty="0" err="1" smtClean="0"/>
              <a:t>nome_da_versao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578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TAGS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err="1" smtClean="0"/>
              <a:t>Tags</a:t>
            </a:r>
            <a:r>
              <a:rPr lang="pt-BR" sz="1800" dirty="0" smtClean="0"/>
              <a:t> são releases / lançamentos de uma versão. Na prática, ela funciona como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mas com uma grande diferença: </a:t>
            </a:r>
            <a:r>
              <a:rPr lang="pt-BR" sz="1800" dirty="0" err="1" smtClean="0"/>
              <a:t>tags</a:t>
            </a:r>
            <a:r>
              <a:rPr lang="pt-BR" sz="1800" dirty="0" smtClean="0"/>
              <a:t> são imutáveis.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pode ser a junção de diversos </a:t>
            </a:r>
            <a:r>
              <a:rPr lang="pt-BR" sz="1800" dirty="0" err="1" smtClean="0"/>
              <a:t>branches</a:t>
            </a:r>
            <a:r>
              <a:rPr lang="pt-BR" sz="1800" dirty="0"/>
              <a:t> </a:t>
            </a:r>
            <a:r>
              <a:rPr lang="pt-BR" sz="1800" dirty="0" smtClean="0"/>
              <a:t>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/</a:t>
            </a:r>
            <a:r>
              <a:rPr lang="pt-BR" sz="1800" dirty="0" err="1" smtClean="0"/>
              <a:t>master</a:t>
            </a:r>
            <a:r>
              <a:rPr lang="pt-BR" sz="1800" dirty="0" smtClean="0"/>
              <a:t>. Normalmente ela é marcada para fins comerciais.  Exemplo: </a:t>
            </a:r>
            <a:br>
              <a:rPr lang="pt-BR" sz="1800" dirty="0" smtClean="0"/>
            </a:br>
            <a:r>
              <a:rPr lang="pt-BR" sz="1800" dirty="0" smtClean="0"/>
              <a:t>Depois de um mês de desenvolvimento, os desenvolvedores decidiram lançar a versão 1.6. Essa versão conta com 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criadas nos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1.5, 1.6, 1.7, 1.8 e 1.9. Cria-se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chamada 1.6 que compila todas essas modificações, tornando o acesso ou retorno a elas mais fácil e dinâmica.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nunca pode ser alterada.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nome_da_tag</a:t>
            </a:r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536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9125" y="4286250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24834" y="5133975"/>
            <a:ext cx="373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https://github.com/leafarcathal/gitws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834640" y="5788462"/>
            <a:ext cx="363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rafael.costa@connectcom.com.br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70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217930"/>
          </a:xfrm>
        </p:spPr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GIT é um sistema de controle de versionamento, desenvolvido por Linus Torvalds (o mesmo criador do </a:t>
            </a:r>
            <a:r>
              <a:rPr lang="pt-BR" sz="1800" dirty="0" err="1" smtClean="0"/>
              <a:t>Kernel</a:t>
            </a:r>
            <a:r>
              <a:rPr lang="pt-BR" sz="1800" dirty="0" smtClean="0"/>
              <a:t> do Linux). Hoje o GIT é o sistema de versionamento mais famoso e mais utilizado por empresas e desenvolvedores, devido à sua simples utilização e seu código aberto. GIT é uma arquitetura.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Diferente de outros modelos de arquitetura distribuída que permitem que o desenvolvedor trabalhe sempre com a versão mais atualizada, o GIT permite com que cada desenvolvedor tenha acesso a todo o repositório em sua máquina, tornando simples a mudança de versão e comparação do código, sem atrapalhar os demais desenvolvedores.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O GIT pode ser usado com qualquer linguagem de programação ou mesmo arquivos mais comuns, como .</a:t>
            </a:r>
            <a:r>
              <a:rPr lang="pt-BR" sz="1800" dirty="0" err="1" smtClean="0"/>
              <a:t>docx</a:t>
            </a:r>
            <a:r>
              <a:rPr lang="pt-BR" sz="1800" dirty="0" smtClean="0"/>
              <a:t>.  Basicamente toda comunicação com </a:t>
            </a:r>
            <a:r>
              <a:rPr lang="pt-BR" sz="1800" dirty="0" err="1" smtClean="0"/>
              <a:t>git</a:t>
            </a:r>
            <a:r>
              <a:rPr lang="pt-BR" sz="1800" dirty="0" smtClean="0"/>
              <a:t> é feita por meio de comandos próprios.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9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GIT ou 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Embora normalmente confundidos, GIT e GITHUB são coisas diferentes. Pense que o GIT se trata sempre da arquitetura e o GITHUB é uma feira em que todos os vendedores usam a arquitetura para distribuir os seus produtos.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projeto alocado no GITHUB, normalmente, é disponibilizado para outros desenvolvedores resolverem um problema ou adicionarem novas características aos seus projetos pessoais. Uma biblioteca, um </a:t>
            </a:r>
            <a:r>
              <a:rPr lang="pt-BR" sz="1800" dirty="0" err="1" smtClean="0"/>
              <a:t>plugin</a:t>
            </a:r>
            <a:r>
              <a:rPr lang="pt-BR" sz="1800" dirty="0" smtClean="0"/>
              <a:t>, um framework – tudo pode ser usado em GIT. O GITHUB serve como um ponto de encontro fácil para que outras pessoas possam utilizar o código que você criou.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Isso não significa que todo código usando a arquitetura GIT é aberto ou precisa pertencer ao GITHUB – o que define isso são as permissões de repositório, não a arquitetura em si.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GIT pode ser instalado via download, como qualquer software.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git-scm.com/downloads</a:t>
            </a:r>
            <a:r>
              <a:rPr lang="pt-BR" sz="1800" dirty="0" smtClean="0"/>
              <a:t> 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O repositório pode ser hospedado em qualquer site que ofereça suporte à estrutura GIT, sendo os principais: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3"/>
              </a:rPr>
              <a:t>https://github.com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algn="l"/>
            <a:r>
              <a:rPr lang="pt-BR" sz="1800">
                <a:hlinkClick r:id="rId4"/>
              </a:rPr>
              <a:t>https://</a:t>
            </a:r>
            <a:r>
              <a:rPr lang="pt-BR" sz="1800" smtClean="0">
                <a:hlinkClick r:id="rId4"/>
              </a:rPr>
              <a:t>bitbucket.org</a:t>
            </a:r>
            <a:endParaRPr lang="pt-BR" sz="1800" smtClean="0"/>
          </a:p>
          <a:p>
            <a:pPr algn="l"/>
            <a:endParaRPr lang="pt-BR" sz="1800" dirty="0" smtClean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7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repositório é onde todas as versões de seu código ficam guardadas. Ele é responsável por armazenar todas as versões de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</a:t>
            </a:r>
            <a:r>
              <a:rPr lang="pt-BR" sz="1800" dirty="0" err="1" smtClean="0"/>
              <a:t>commits</a:t>
            </a:r>
            <a:r>
              <a:rPr lang="pt-BR" sz="1800" dirty="0"/>
              <a:t> </a:t>
            </a:r>
            <a:r>
              <a:rPr lang="pt-BR" sz="1800" dirty="0" smtClean="0"/>
              <a:t>e </a:t>
            </a:r>
            <a:r>
              <a:rPr lang="pt-BR" sz="1800" dirty="0" err="1" smtClean="0"/>
              <a:t>tags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Existem duas maneiras de se criar um repositório: iniciar um repositório local ou clonar um repositório existente, que é bem mais simples. Independente da forma que você preferir utilizar, o resultado é o mesmo: uma ligação entre repositório e sua máquina. Isso é tudo o que você precisa pra começar.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 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init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r>
              <a:rPr lang="pt-BR" sz="1800" dirty="0" smtClean="0"/>
              <a:t> (adiciona todas as modificações)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am”mensagem</a:t>
            </a:r>
            <a:r>
              <a:rPr lang="pt-BR" sz="1800" dirty="0" smtClean="0"/>
              <a:t>” (compila todas as modificações)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r>
              <a:rPr lang="pt-BR" sz="1800" dirty="0" smtClean="0"/>
              <a:t> (envia as modificações pro servidor)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pull</a:t>
            </a:r>
            <a:r>
              <a:rPr lang="pt-BR" sz="1800" dirty="0" smtClean="0"/>
              <a:t> (atualiza </a:t>
            </a:r>
            <a:r>
              <a:rPr lang="pt-BR" sz="1800" smtClean="0"/>
              <a:t>o projeto local)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err="1" smtClean="0"/>
              <a:t>Trunk</a:t>
            </a:r>
            <a:r>
              <a:rPr lang="pt-BR" dirty="0" smtClean="0"/>
              <a:t>, </a:t>
            </a:r>
            <a:r>
              <a:rPr lang="pt-BR" dirty="0" err="1" smtClean="0"/>
              <a:t>Branch</a:t>
            </a:r>
            <a:r>
              <a:rPr lang="pt-BR" dirty="0" smtClean="0"/>
              <a:t>, Merge, </a:t>
            </a:r>
            <a:r>
              <a:rPr lang="pt-BR" dirty="0" err="1" smtClean="0"/>
              <a:t>Commit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r>
              <a:rPr lang="pt-BR" dirty="0" smtClean="0"/>
              <a:t>, </a:t>
            </a:r>
            <a:r>
              <a:rPr lang="pt-BR" dirty="0" err="1" smtClean="0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6" y="1943101"/>
            <a:ext cx="6477905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TRUNK (ou </a:t>
            </a:r>
            <a:r>
              <a:rPr lang="pt-BR" dirty="0" err="1" smtClean="0"/>
              <a:t>master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(ou </a:t>
            </a:r>
            <a:r>
              <a:rPr lang="pt-BR" sz="1800" dirty="0" err="1" smtClean="0"/>
              <a:t>master</a:t>
            </a:r>
            <a:r>
              <a:rPr lang="pt-BR" sz="1800" dirty="0" smtClean="0"/>
              <a:t>) é a parte principal de um repositório. Usando a analogia de uma árvore, o repositório é a árvore 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seria o tronco dela – aquele que dá suporte a todos os ramos, folhas e frutos.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Sempre que criamos um novo repositório, é criado junto o tronco da árvore. Ele não precisa ser mantido e você pode substituí-lo por outro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 Alguns desenvolvedores preferem trabalhar suas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em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e depois juntarem esses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no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– outros preferem usar 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mais recentes como principais.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7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BRANCH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é uma ramificação do seu código. Funciona, literalmente, como um ‘ramo’ – um galho na nossa árvore.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novo é criado sempre que uma nova funcionalidade estiver sendo desenvolvida.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smtClean="0"/>
              <a:t>Criar um novo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–b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r>
              <a:rPr lang="pt-BR" sz="1800" dirty="0" smtClean="0"/>
              <a:t>Ir para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existente: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Nota: Ao usar o comando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–f, todas as modificações não </a:t>
            </a:r>
            <a:r>
              <a:rPr lang="pt-BR" sz="1800" dirty="0" err="1" smtClean="0"/>
              <a:t>commitadas</a:t>
            </a:r>
            <a:r>
              <a:rPr lang="pt-BR" sz="1800" dirty="0" smtClean="0"/>
              <a:t> são </a:t>
            </a:r>
            <a:r>
              <a:rPr lang="pt-BR" sz="1800" b="1" dirty="0" smtClean="0"/>
              <a:t>perdidas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é cada modificação feita em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que você sobe para um repositório. Pense nele como você adicionando folhas e frutos naquele galho.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pode ter N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, mas uma boa prática é se manter sempre dentro da tarefa proposta.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Você pode inclusive “voltar” a um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dentro de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endParaRPr lang="pt-BR" sz="1800" dirty="0" smtClean="0"/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am”update</a:t>
            </a:r>
            <a:r>
              <a:rPr lang="pt-BR" sz="1800" dirty="0" smtClean="0"/>
              <a:t> nos arquivos”</a:t>
            </a:r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6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858</Words>
  <Application>Microsoft Office PowerPoint</Application>
  <PresentationFormat>Apresentação na tela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O que é?</vt:lpstr>
      <vt:lpstr>GIT ou GITHUB</vt:lpstr>
      <vt:lpstr>Instalação</vt:lpstr>
      <vt:lpstr>Repositório</vt:lpstr>
      <vt:lpstr>Trunk, Branch, Merge, Commit, Push, Tags</vt:lpstr>
      <vt:lpstr>TRUNK (ou master)</vt:lpstr>
      <vt:lpstr>BRANCH</vt:lpstr>
      <vt:lpstr>COMMIT</vt:lpstr>
      <vt:lpstr>PUSH</vt:lpstr>
      <vt:lpstr>MERGE</vt:lpstr>
      <vt:lpstr>TAGS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BR.M</dc:creator>
  <cp:lastModifiedBy>aprendacerto001</cp:lastModifiedBy>
  <cp:revision>612</cp:revision>
  <dcterms:created xsi:type="dcterms:W3CDTF">2011-03-10T12:43:47Z</dcterms:created>
  <dcterms:modified xsi:type="dcterms:W3CDTF">2017-10-06T18:09:57Z</dcterms:modified>
</cp:coreProperties>
</file>