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31982199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107656" y="2869489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3048000" y="3183650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110"/>
          <p:cNvCxnSpPr/>
          <p:nvPr/>
        </p:nvCxnSpPr>
        <p:spPr>
          <a:xfrm flipV="1">
            <a:off x="3581400" y="3511872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3990437" y="3188061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>
            <a:stCxn id="47" idx="3"/>
            <a:endCxn id="49" idx="1"/>
          </p:cNvCxnSpPr>
          <p:nvPr/>
        </p:nvCxnSpPr>
        <p:spPr>
          <a:xfrm>
            <a:off x="3799107" y="3357030"/>
            <a:ext cx="191330" cy="441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Arrow Connector 110"/>
          <p:cNvCxnSpPr/>
          <p:nvPr/>
        </p:nvCxnSpPr>
        <p:spPr>
          <a:xfrm flipV="1">
            <a:off x="4049717" y="3530410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2016-10-16T12:05:53Z</dcterms:modified>
</cp:coreProperties>
</file>