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7"/>
  </p:notesMasterIdLst>
  <p:sldIdLst>
    <p:sldId id="256" r:id="rId2"/>
    <p:sldId id="278" r:id="rId3"/>
    <p:sldId id="280" r:id="rId4"/>
    <p:sldId id="27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A6B"/>
    <a:srgbClr val="0000FF"/>
    <a:srgbClr val="006C00"/>
    <a:srgbClr val="63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/>
    <p:restoredTop sz="74525"/>
  </p:normalViewPr>
  <p:slideViewPr>
    <p:cSldViewPr snapToGrid="0" snapToObjects="1">
      <p:cViewPr varScale="1">
        <p:scale>
          <a:sx n="79" d="100"/>
          <a:sy n="79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5072-6609-9E41-A3AA-470B81C68C66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3B3D8-AC32-864D-8893-51316007D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8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3B3D8-AC32-864D-8893-51316007D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5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0" y="1783080"/>
            <a:ext cx="12192000" cy="1645920"/>
          </a:xfrm>
          <a:prstGeom prst="rect">
            <a:avLst/>
          </a:prstGeo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 spc="0">
                <a:solidFill>
                  <a:srgbClr val="358A6B"/>
                </a:solidFill>
                <a:latin typeface="Monaco" pitchFamily="2" charset="77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### Click to edit Master title style ###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9518" y="4081572"/>
            <a:ext cx="7052963" cy="1239894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Monaco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# 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pc="0">
                <a:solidFill>
                  <a:srgbClr val="358A6B"/>
                </a:solidFill>
                <a:latin typeface="Monaco" pitchFamily="2" charset="77"/>
              </a:defRPr>
            </a:lvl1pPr>
          </a:lstStyle>
          <a:p>
            <a:r>
              <a:rPr lang="en-US" dirty="0"/>
              <a:t>#Click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45" y="1348353"/>
            <a:ext cx="11167110" cy="4371129"/>
          </a:xfrm>
        </p:spPr>
        <p:txBody>
          <a:bodyPr>
            <a:normAutofit/>
          </a:bodyPr>
          <a:lstStyle>
            <a:lvl1pPr>
              <a:defRPr sz="2200" spc="-50" baseline="0">
                <a:latin typeface="Monaco" pitchFamily="2" charset="77"/>
              </a:defRPr>
            </a:lvl1pPr>
            <a:lvl2pPr>
              <a:defRPr sz="2200" spc="-50" baseline="0">
                <a:latin typeface="Monaco" pitchFamily="2" charset="77"/>
              </a:defRPr>
            </a:lvl2pPr>
            <a:lvl3pPr>
              <a:defRPr sz="2200" spc="-50" baseline="0">
                <a:latin typeface="Monaco" pitchFamily="2" charset="77"/>
              </a:defRPr>
            </a:lvl3pPr>
            <a:lvl4pPr>
              <a:defRPr sz="2200" spc="-50" baseline="0">
                <a:latin typeface="Monaco" pitchFamily="2" charset="77"/>
              </a:defRPr>
            </a:lvl4pPr>
            <a:lvl5pPr>
              <a:defRPr sz="2200" spc="-50" baseline="0">
                <a:latin typeface="Monac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299E516-62D1-E54C-AE6A-D725B5515659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48035" y="5870448"/>
            <a:ext cx="731520" cy="7315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Monaco" pitchFamily="2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5E87E252-0BEB-6C4D-AA16-679176E92D73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D8D5B913-03E9-AB40-A8B8-C2FA083042D1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24D3F48E-21F5-7748-9D17-888A541F8636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3D1E05FA-B292-3D40-821B-6DB0D6C9A178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38447"/>
            <a:ext cx="11167110" cy="800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4F11B7E8-A4FE-B845-9ADF-31882204781B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/>
          <a:lstStyle/>
          <a:p>
            <a:fld id="{74A5611C-8578-4C4C-BAED-1DF4F50434F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2445" y="338447"/>
            <a:ext cx="11167110" cy="800219"/>
          </a:xfrm>
          <a:prstGeom prst="rect">
            <a:avLst/>
          </a:prstGeom>
          <a:solidFill>
            <a:schemeClr val="bg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#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45" y="1348353"/>
            <a:ext cx="11167110" cy="451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3281" y="5859602"/>
            <a:ext cx="815242" cy="8002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400" spc="0" baseline="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6" r:id="rId7"/>
    <p:sldLayoutId id="214748370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spc="0" baseline="0">
          <a:solidFill>
            <a:srgbClr val="358A6B"/>
          </a:solidFill>
          <a:latin typeface="Monac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Monaco" pitchFamily="2" charset="77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CCB1-2A7B-E48A-45F7-16928A65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3116"/>
            <a:ext cx="12192000" cy="1645920"/>
          </a:xfrm>
        </p:spPr>
        <p:txBody>
          <a:bodyPr>
            <a:normAutofit/>
          </a:bodyPr>
          <a:lstStyle/>
          <a:p>
            <a:r>
              <a:rPr lang="en-GB" sz="3200" dirty="0"/>
              <a:t>### Add Your Own Title ###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698F-D053-6FA2-F889-86B5C59A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879036"/>
            <a:ext cx="6801612" cy="2849819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0000FF"/>
                </a:solidFill>
              </a:rPr>
              <a:t>library</a:t>
            </a:r>
            <a:r>
              <a:rPr lang="en-GB" sz="2200" dirty="0">
                <a:cs typeface="Courier New" panose="02070309020205020404" pitchFamily="49" charset="0"/>
              </a:rPr>
              <a:t>(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“</a:t>
            </a:r>
            <a:r>
              <a:rPr lang="en-GB" sz="2200" dirty="0" err="1">
                <a:solidFill>
                  <a:srgbClr val="006C00"/>
                </a:solidFill>
                <a:cs typeface="Courier New" panose="02070309020205020404" pitchFamily="49" charset="0"/>
              </a:rPr>
              <a:t>dramatic_entrance_music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”</a:t>
            </a:r>
            <a:r>
              <a:rPr lang="en-GB" sz="2200" dirty="0"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358A6B"/>
              </a:solidFill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Name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Title</a:t>
            </a:r>
            <a:endParaRPr lang="en-GB" sz="2200" dirty="0"/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/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/>
              <a:t>presentation</a:t>
            </a:r>
            <a:r>
              <a:rPr lang="en-GB" sz="2200" dirty="0">
                <a:solidFill>
                  <a:srgbClr val="637788"/>
                </a:solidFill>
              </a:rPr>
              <a:t>() +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 err="1"/>
              <a:t>theme_data_nerd</a:t>
            </a:r>
            <a:r>
              <a:rPr lang="en-GB" sz="2200" dirty="0">
                <a:solidFill>
                  <a:srgbClr val="637788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0423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1F7D-9849-6D4F-D23E-D5EFE5A8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4F5A-00C4-CA1A-E606-D10CCE7C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D5A8-6A4B-F6A0-5048-2F834C20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2F13-5434-791C-E650-EC112C8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8B41-9EAE-1D06-E915-74868397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295D-208B-7296-E3F1-1E5CDC93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BDA6-1ECC-A02E-270A-A9734C7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E856-B961-856F-8C68-A8C4D264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D31B4-1D81-B1E0-47E9-C2E132CE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CCB1-2A7B-E48A-45F7-16928A65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9071"/>
            <a:ext cx="12192000" cy="1645920"/>
          </a:xfrm>
        </p:spPr>
        <p:txBody>
          <a:bodyPr>
            <a:normAutofit/>
          </a:bodyPr>
          <a:lstStyle/>
          <a:p>
            <a:r>
              <a:rPr lang="en-GB" sz="3200" dirty="0"/>
              <a:t>### Thank you! ###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698F-D053-6FA2-F889-86B5C59A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03010"/>
            <a:ext cx="6801612" cy="2125846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358A6B"/>
              </a:solidFill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Name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358A6B"/>
                </a:solidFill>
              </a:rPr>
              <a:t># Email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0000FF"/>
              </a:solidFill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GB" sz="2200" dirty="0">
                <a:solidFill>
                  <a:srgbClr val="0000FF"/>
                </a:solidFill>
              </a:rPr>
              <a:t>library</a:t>
            </a:r>
            <a:r>
              <a:rPr lang="en-GB" sz="2200" dirty="0">
                <a:cs typeface="Courier New" panose="02070309020205020404" pitchFamily="49" charset="0"/>
              </a:rPr>
              <a:t>(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“</a:t>
            </a:r>
            <a:r>
              <a:rPr lang="en-GB" sz="2200" dirty="0" err="1">
                <a:solidFill>
                  <a:srgbClr val="006C00"/>
                </a:solidFill>
                <a:cs typeface="Courier New" panose="02070309020205020404" pitchFamily="49" charset="0"/>
              </a:rPr>
              <a:t>dramatic_exit_music</a:t>
            </a:r>
            <a:r>
              <a:rPr lang="en-GB" sz="2200" dirty="0">
                <a:solidFill>
                  <a:srgbClr val="006C00"/>
                </a:solidFill>
                <a:cs typeface="Courier New" panose="02070309020205020404" pitchFamily="49" charset="0"/>
              </a:rPr>
              <a:t>”</a:t>
            </a:r>
            <a:r>
              <a:rPr lang="en-GB" sz="2200" dirty="0"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GB" sz="2200" dirty="0">
              <a:solidFill>
                <a:srgbClr val="358A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89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Slidehelper - 05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4358"/>
      </a:accent1>
      <a:accent2>
        <a:srgbClr val="1F8A70"/>
      </a:accent2>
      <a:accent3>
        <a:srgbClr val="BEDB39"/>
      </a:accent3>
      <a:accent4>
        <a:srgbClr val="FFE11A"/>
      </a:accent4>
      <a:accent5>
        <a:srgbClr val="FD7400"/>
      </a:accent5>
      <a:accent6>
        <a:srgbClr val="EFECCA"/>
      </a:accent6>
      <a:hlink>
        <a:srgbClr val="004358"/>
      </a:hlink>
      <a:folHlink>
        <a:srgbClr val="1F8A7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1926</TotalTime>
  <Words>50</Words>
  <Application>Microsoft Macintosh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Monaco</vt:lpstr>
      <vt:lpstr>Parcel</vt:lpstr>
      <vt:lpstr>### Add Your Own Title ###</vt:lpstr>
      <vt:lpstr># Outline</vt:lpstr>
      <vt:lpstr>PowerPoint Presentation</vt:lpstr>
      <vt:lpstr>PowerPoint Presentation</vt:lpstr>
      <vt:lpstr>### Thank you! ###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 Reproducibility as A Goal in Research ###</dc:title>
  <dc:creator>Leafia Ye</dc:creator>
  <cp:lastModifiedBy>Leafia Ye</cp:lastModifiedBy>
  <cp:revision>6</cp:revision>
  <dcterms:created xsi:type="dcterms:W3CDTF">2022-09-04T15:54:07Z</dcterms:created>
  <dcterms:modified xsi:type="dcterms:W3CDTF">2022-09-06T00:27:02Z</dcterms:modified>
</cp:coreProperties>
</file>