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936"/>
    <a:srgbClr val="F8AB6C"/>
    <a:srgbClr val="F6F5EE"/>
    <a:srgbClr val="E6EDF6"/>
    <a:srgbClr val="AEC87A"/>
    <a:srgbClr val="A5C26A"/>
    <a:srgbClr val="F9B0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6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0002-1A3C-4ABB-AA4C-CB1647739E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EDE265-FB3A-4EE0-A3E3-D26633AFD44D}">
      <dgm:prSet phldrT="[Text]" custT="1"/>
      <dgm:spPr/>
      <dgm:t>
        <a:bodyPr/>
        <a:lstStyle/>
        <a:p>
          <a:r>
            <a:rPr lang="en-US" altLang="zh-TW" sz="3200" dirty="0" smtClean="0"/>
            <a:t>View</a:t>
          </a:r>
          <a:endParaRPr lang="zh-TW" altLang="en-US" sz="3200"/>
        </a:p>
      </dgm:t>
    </dgm:pt>
    <dgm:pt modelId="{A6D1CBBE-9883-4811-9F54-49BBCA419548}" type="parTrans" cxnId="{F0FC6458-FB73-4706-A834-5BD8D8496EAA}">
      <dgm:prSet/>
      <dgm:spPr/>
      <dgm:t>
        <a:bodyPr/>
        <a:lstStyle/>
        <a:p>
          <a:endParaRPr lang="zh-TW" altLang="en-US" sz="1200"/>
        </a:p>
      </dgm:t>
    </dgm:pt>
    <dgm:pt modelId="{BB5D3C10-0426-40EA-B144-6E2EE7CB1ACC}" type="sibTrans" cxnId="{F0FC6458-FB73-4706-A834-5BD8D8496EAA}">
      <dgm:prSet/>
      <dgm:spPr/>
      <dgm:t>
        <a:bodyPr/>
        <a:lstStyle/>
        <a:p>
          <a:endParaRPr lang="zh-TW" altLang="en-US" sz="1200"/>
        </a:p>
      </dgm:t>
    </dgm:pt>
    <dgm:pt modelId="{F62E2D1D-FE58-42C0-8967-BA01311F4444}">
      <dgm:prSet phldrT="[Text]" custT="1"/>
      <dgm:spPr/>
      <dgm:t>
        <a:bodyPr/>
        <a:lstStyle/>
        <a:p>
          <a:r>
            <a:rPr lang="en-US" altLang="zh-TW" sz="3200" dirty="0" smtClean="0"/>
            <a:t>View</a:t>
          </a:r>
          <a:endParaRPr lang="zh-TW" altLang="en-US" sz="3200"/>
        </a:p>
      </dgm:t>
    </dgm:pt>
    <dgm:pt modelId="{3E3731E6-7737-4587-9579-096A2BCAA52E}" type="parTrans" cxnId="{780B5425-4DAC-48DB-A99B-A37DB2153452}">
      <dgm:prSet/>
      <dgm:spPr/>
      <dgm:t>
        <a:bodyPr/>
        <a:lstStyle/>
        <a:p>
          <a:endParaRPr lang="zh-TW" altLang="en-US" sz="1200"/>
        </a:p>
      </dgm:t>
    </dgm:pt>
    <dgm:pt modelId="{BB658707-58E8-4B8B-886F-9523181EC79C}" type="sibTrans" cxnId="{780B5425-4DAC-48DB-A99B-A37DB2153452}">
      <dgm:prSet/>
      <dgm:spPr/>
      <dgm:t>
        <a:bodyPr/>
        <a:lstStyle/>
        <a:p>
          <a:endParaRPr lang="zh-TW" altLang="en-US" sz="1200"/>
        </a:p>
      </dgm:t>
    </dgm:pt>
    <dgm:pt modelId="{39F71639-7F30-45D1-8440-6D52F68F557B}">
      <dgm:prSet phldrT="[Text]" custT="1"/>
      <dgm:spPr/>
      <dgm:t>
        <a:bodyPr/>
        <a:lstStyle/>
        <a:p>
          <a:r>
            <a:rPr lang="en-US" altLang="zh-TW" sz="3200" dirty="0" smtClean="0"/>
            <a:t>View</a:t>
          </a:r>
          <a:endParaRPr lang="zh-TW" altLang="en-US" sz="3200"/>
        </a:p>
      </dgm:t>
    </dgm:pt>
    <dgm:pt modelId="{965B0C49-56DE-44EF-BEAA-84A6D6890158}" type="parTrans" cxnId="{B2044D67-FD6C-4BD2-A693-AA29E3D96A52}">
      <dgm:prSet/>
      <dgm:spPr/>
      <dgm:t>
        <a:bodyPr/>
        <a:lstStyle/>
        <a:p>
          <a:endParaRPr lang="zh-TW" altLang="en-US" sz="1200"/>
        </a:p>
      </dgm:t>
    </dgm:pt>
    <dgm:pt modelId="{C79F8E7F-4C8E-4AE0-A5C6-DB578DA2D1B5}" type="sibTrans" cxnId="{B2044D67-FD6C-4BD2-A693-AA29E3D96A52}">
      <dgm:prSet/>
      <dgm:spPr/>
      <dgm:t>
        <a:bodyPr/>
        <a:lstStyle/>
        <a:p>
          <a:endParaRPr lang="zh-TW" altLang="en-US" sz="1200"/>
        </a:p>
      </dgm:t>
    </dgm:pt>
    <dgm:pt modelId="{178B3D46-4BFC-47ED-8FCB-BCFAFC235D53}">
      <dgm:prSet phldrT="[Text]" custT="1"/>
      <dgm:spPr/>
      <dgm:t>
        <a:bodyPr/>
        <a:lstStyle/>
        <a:p>
          <a:r>
            <a:rPr lang="en-US" altLang="zh-TW" sz="3200" dirty="0" smtClean="0"/>
            <a:t>View</a:t>
          </a:r>
          <a:endParaRPr lang="zh-TW" altLang="en-US" sz="3200"/>
        </a:p>
      </dgm:t>
    </dgm:pt>
    <dgm:pt modelId="{7579F735-5CD6-406D-AB9A-7B7D641255D4}" type="parTrans" cxnId="{107B5A1A-8F2E-46F8-9A74-53870FAA28B7}">
      <dgm:prSet/>
      <dgm:spPr/>
      <dgm:t>
        <a:bodyPr/>
        <a:lstStyle/>
        <a:p>
          <a:endParaRPr lang="zh-TW" altLang="en-US" sz="1200"/>
        </a:p>
      </dgm:t>
    </dgm:pt>
    <dgm:pt modelId="{99136496-58FC-4BF7-A16F-8F0804BEA5B6}" type="sibTrans" cxnId="{107B5A1A-8F2E-46F8-9A74-53870FAA28B7}">
      <dgm:prSet/>
      <dgm:spPr/>
      <dgm:t>
        <a:bodyPr/>
        <a:lstStyle/>
        <a:p>
          <a:endParaRPr lang="zh-TW" altLang="en-US" sz="1200"/>
        </a:p>
      </dgm:t>
    </dgm:pt>
    <dgm:pt modelId="{1D65D1E9-D90F-4130-8557-7A3F4026024C}">
      <dgm:prSet phldrT="[Text]" custT="1"/>
      <dgm:spPr/>
      <dgm:t>
        <a:bodyPr/>
        <a:lstStyle/>
        <a:p>
          <a:r>
            <a:rPr lang="en-US" altLang="zh-TW" sz="3200" dirty="0" smtClean="0"/>
            <a:t>View</a:t>
          </a:r>
          <a:endParaRPr lang="zh-TW" altLang="en-US" sz="3200"/>
        </a:p>
      </dgm:t>
    </dgm:pt>
    <dgm:pt modelId="{405DD945-29CF-4482-8309-56D2960F56E2}" type="parTrans" cxnId="{F9F472A5-6044-4268-9865-AF9E4CA2B080}">
      <dgm:prSet/>
      <dgm:spPr/>
      <dgm:t>
        <a:bodyPr/>
        <a:lstStyle/>
        <a:p>
          <a:endParaRPr lang="zh-TW" altLang="en-US" sz="1200"/>
        </a:p>
      </dgm:t>
    </dgm:pt>
    <dgm:pt modelId="{8C0F372C-1DA9-42A3-83ED-1290EEFC4678}" type="sibTrans" cxnId="{F9F472A5-6044-4268-9865-AF9E4CA2B080}">
      <dgm:prSet/>
      <dgm:spPr/>
      <dgm:t>
        <a:bodyPr/>
        <a:lstStyle/>
        <a:p>
          <a:endParaRPr lang="zh-TW" altLang="en-US" sz="1200"/>
        </a:p>
      </dgm:t>
    </dgm:pt>
    <dgm:pt modelId="{6BFA5C00-0A32-4C29-BA12-B02F0BE5D8FD}" type="pres">
      <dgm:prSet presAssocID="{2BDA0002-1A3C-4ABB-AA4C-CB1647739E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273D9FD-7715-4936-AE19-0AEC120D6B9C}" type="pres">
      <dgm:prSet presAssocID="{99EDE265-FB3A-4EE0-A3E3-D26633AFD44D}" presName="hierRoot1" presStyleCnt="0"/>
      <dgm:spPr/>
    </dgm:pt>
    <dgm:pt modelId="{8459050D-0990-4386-B906-14F5AE6370EB}" type="pres">
      <dgm:prSet presAssocID="{99EDE265-FB3A-4EE0-A3E3-D26633AFD44D}" presName="composite" presStyleCnt="0"/>
      <dgm:spPr/>
    </dgm:pt>
    <dgm:pt modelId="{D30DD2B4-6630-4810-B8FE-4BCA043AC88B}" type="pres">
      <dgm:prSet presAssocID="{99EDE265-FB3A-4EE0-A3E3-D26633AFD44D}" presName="background" presStyleLbl="node0" presStyleIdx="0" presStyleCnt="1"/>
      <dgm:spPr/>
    </dgm:pt>
    <dgm:pt modelId="{D0217829-580F-4A92-A8E2-E78CA203816A}" type="pres">
      <dgm:prSet presAssocID="{99EDE265-FB3A-4EE0-A3E3-D26633AFD4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C31859-3844-4A15-891B-46E03BFAF859}" type="pres">
      <dgm:prSet presAssocID="{99EDE265-FB3A-4EE0-A3E3-D26633AFD44D}" presName="hierChild2" presStyleCnt="0"/>
      <dgm:spPr/>
    </dgm:pt>
    <dgm:pt modelId="{889AA724-7F4A-4E46-B530-66CA4AF79FD4}" type="pres">
      <dgm:prSet presAssocID="{3E3731E6-7737-4587-9579-096A2BCAA52E}" presName="Name10" presStyleLbl="parChTrans1D2" presStyleIdx="0" presStyleCnt="2"/>
      <dgm:spPr/>
      <dgm:t>
        <a:bodyPr/>
        <a:lstStyle/>
        <a:p>
          <a:endParaRPr lang="zh-TW" altLang="en-US"/>
        </a:p>
      </dgm:t>
    </dgm:pt>
    <dgm:pt modelId="{DB91C550-C417-4A9B-B286-BB90448B3D51}" type="pres">
      <dgm:prSet presAssocID="{F62E2D1D-FE58-42C0-8967-BA01311F4444}" presName="hierRoot2" presStyleCnt="0"/>
      <dgm:spPr/>
    </dgm:pt>
    <dgm:pt modelId="{74CCBDF6-2152-4889-B7A0-8A788AEABC53}" type="pres">
      <dgm:prSet presAssocID="{F62E2D1D-FE58-42C0-8967-BA01311F4444}" presName="composite2" presStyleCnt="0"/>
      <dgm:spPr/>
    </dgm:pt>
    <dgm:pt modelId="{8670EC07-6E56-4885-90E6-661CDF04A472}" type="pres">
      <dgm:prSet presAssocID="{F62E2D1D-FE58-42C0-8967-BA01311F4444}" presName="background2" presStyleLbl="node2" presStyleIdx="0" presStyleCnt="2"/>
      <dgm:spPr/>
    </dgm:pt>
    <dgm:pt modelId="{9E5EA9E7-56C4-44AB-AA63-56C875EA3E72}" type="pres">
      <dgm:prSet presAssocID="{F62E2D1D-FE58-42C0-8967-BA01311F444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959285-C4F1-4545-BCC5-E93E77487CB7}" type="pres">
      <dgm:prSet presAssocID="{F62E2D1D-FE58-42C0-8967-BA01311F4444}" presName="hierChild3" presStyleCnt="0"/>
      <dgm:spPr/>
    </dgm:pt>
    <dgm:pt modelId="{C696A4A0-D287-42CC-815D-6C5A70D6F822}" type="pres">
      <dgm:prSet presAssocID="{965B0C49-56DE-44EF-BEAA-84A6D6890158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0F7C5FF3-331D-481C-A8C0-996FB07DA9FC}" type="pres">
      <dgm:prSet presAssocID="{39F71639-7F30-45D1-8440-6D52F68F557B}" presName="hierRoot3" presStyleCnt="0"/>
      <dgm:spPr/>
    </dgm:pt>
    <dgm:pt modelId="{4BC1181D-9173-4E68-8DDD-8BDDB2B66818}" type="pres">
      <dgm:prSet presAssocID="{39F71639-7F30-45D1-8440-6D52F68F557B}" presName="composite3" presStyleCnt="0"/>
      <dgm:spPr/>
    </dgm:pt>
    <dgm:pt modelId="{31938C6B-AB85-4379-B60E-1856340DAC21}" type="pres">
      <dgm:prSet presAssocID="{39F71639-7F30-45D1-8440-6D52F68F557B}" presName="background3" presStyleLbl="node3" presStyleIdx="0" presStyleCnt="2"/>
      <dgm:spPr/>
    </dgm:pt>
    <dgm:pt modelId="{CB1FD77C-BAA7-4AC0-8535-AD73E407A2ED}" type="pres">
      <dgm:prSet presAssocID="{39F71639-7F30-45D1-8440-6D52F68F557B}" presName="text3" presStyleLbl="fgAcc3" presStyleIdx="0" presStyleCnt="2" custLinFactNeighborY="39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75F38A-FAEC-4006-98C1-38AD2545D7C0}" type="pres">
      <dgm:prSet presAssocID="{39F71639-7F30-45D1-8440-6D52F68F557B}" presName="hierChild4" presStyleCnt="0"/>
      <dgm:spPr/>
    </dgm:pt>
    <dgm:pt modelId="{D2AD2C1F-491B-4D2E-8539-919C1DB2D6C6}" type="pres">
      <dgm:prSet presAssocID="{7579F735-5CD6-406D-AB9A-7B7D641255D4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0F8A353B-E83D-497E-85C2-945D031AD65A}" type="pres">
      <dgm:prSet presAssocID="{178B3D46-4BFC-47ED-8FCB-BCFAFC235D53}" presName="hierRoot3" presStyleCnt="0"/>
      <dgm:spPr/>
    </dgm:pt>
    <dgm:pt modelId="{6AFD126E-84D3-4430-AC30-B5679C7045C9}" type="pres">
      <dgm:prSet presAssocID="{178B3D46-4BFC-47ED-8FCB-BCFAFC235D53}" presName="composite3" presStyleCnt="0"/>
      <dgm:spPr/>
    </dgm:pt>
    <dgm:pt modelId="{28DECB0E-4590-4ABC-B5A9-FDA8CD1629BA}" type="pres">
      <dgm:prSet presAssocID="{178B3D46-4BFC-47ED-8FCB-BCFAFC235D53}" presName="background3" presStyleLbl="node3" presStyleIdx="1" presStyleCnt="2"/>
      <dgm:spPr/>
    </dgm:pt>
    <dgm:pt modelId="{8EEC47DA-4AA2-4B61-916F-D861D1778317}" type="pres">
      <dgm:prSet presAssocID="{178B3D46-4BFC-47ED-8FCB-BCFAFC235D5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C1AA9BC-F1FE-43A6-9661-A01AD9B2ABDA}" type="pres">
      <dgm:prSet presAssocID="{178B3D46-4BFC-47ED-8FCB-BCFAFC235D53}" presName="hierChild4" presStyleCnt="0"/>
      <dgm:spPr/>
    </dgm:pt>
    <dgm:pt modelId="{5075A796-9395-4239-BEC3-B8DE544057C2}" type="pres">
      <dgm:prSet presAssocID="{405DD945-29CF-4482-8309-56D2960F56E2}" presName="Name10" presStyleLbl="parChTrans1D2" presStyleIdx="1" presStyleCnt="2"/>
      <dgm:spPr/>
      <dgm:t>
        <a:bodyPr/>
        <a:lstStyle/>
        <a:p>
          <a:endParaRPr lang="zh-TW" altLang="en-US"/>
        </a:p>
      </dgm:t>
    </dgm:pt>
    <dgm:pt modelId="{731157F1-7F0E-4C18-B7E6-F66A62CBFDA6}" type="pres">
      <dgm:prSet presAssocID="{1D65D1E9-D90F-4130-8557-7A3F4026024C}" presName="hierRoot2" presStyleCnt="0"/>
      <dgm:spPr/>
    </dgm:pt>
    <dgm:pt modelId="{F82C83EA-EF1E-4E16-82A6-37570F15EF11}" type="pres">
      <dgm:prSet presAssocID="{1D65D1E9-D90F-4130-8557-7A3F4026024C}" presName="composite2" presStyleCnt="0"/>
      <dgm:spPr/>
    </dgm:pt>
    <dgm:pt modelId="{EED67995-AE26-4F23-A626-5BD84BC72643}" type="pres">
      <dgm:prSet presAssocID="{1D65D1E9-D90F-4130-8557-7A3F4026024C}" presName="background2" presStyleLbl="node2" presStyleIdx="1" presStyleCnt="2"/>
      <dgm:spPr/>
    </dgm:pt>
    <dgm:pt modelId="{4B82B3FA-0A84-447E-A306-F2406B671B33}" type="pres">
      <dgm:prSet presAssocID="{1D65D1E9-D90F-4130-8557-7A3F4026024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476989-A2FB-43CE-86D0-64EB56DFA79A}" type="pres">
      <dgm:prSet presAssocID="{1D65D1E9-D90F-4130-8557-7A3F4026024C}" presName="hierChild3" presStyleCnt="0"/>
      <dgm:spPr/>
    </dgm:pt>
  </dgm:ptLst>
  <dgm:cxnLst>
    <dgm:cxn modelId="{17575E4F-341B-4680-8E24-571A2E58C860}" type="presOf" srcId="{1D65D1E9-D90F-4130-8557-7A3F4026024C}" destId="{4B82B3FA-0A84-447E-A306-F2406B671B33}" srcOrd="0" destOrd="0" presId="urn:microsoft.com/office/officeart/2005/8/layout/hierarchy1"/>
    <dgm:cxn modelId="{780B5425-4DAC-48DB-A99B-A37DB2153452}" srcId="{99EDE265-FB3A-4EE0-A3E3-D26633AFD44D}" destId="{F62E2D1D-FE58-42C0-8967-BA01311F4444}" srcOrd="0" destOrd="0" parTransId="{3E3731E6-7737-4587-9579-096A2BCAA52E}" sibTransId="{BB658707-58E8-4B8B-886F-9523181EC79C}"/>
    <dgm:cxn modelId="{F9F472A5-6044-4268-9865-AF9E4CA2B080}" srcId="{99EDE265-FB3A-4EE0-A3E3-D26633AFD44D}" destId="{1D65D1E9-D90F-4130-8557-7A3F4026024C}" srcOrd="1" destOrd="0" parTransId="{405DD945-29CF-4482-8309-56D2960F56E2}" sibTransId="{8C0F372C-1DA9-42A3-83ED-1290EEFC4678}"/>
    <dgm:cxn modelId="{BE0E187A-FC9E-4451-929C-C4C7500173D0}" type="presOf" srcId="{965B0C49-56DE-44EF-BEAA-84A6D6890158}" destId="{C696A4A0-D287-42CC-815D-6C5A70D6F822}" srcOrd="0" destOrd="0" presId="urn:microsoft.com/office/officeart/2005/8/layout/hierarchy1"/>
    <dgm:cxn modelId="{7CFE358B-8A18-4F09-889A-E91738A31B23}" type="presOf" srcId="{2BDA0002-1A3C-4ABB-AA4C-CB1647739EF6}" destId="{6BFA5C00-0A32-4C29-BA12-B02F0BE5D8FD}" srcOrd="0" destOrd="0" presId="urn:microsoft.com/office/officeart/2005/8/layout/hierarchy1"/>
    <dgm:cxn modelId="{2720E92F-5B0A-49C9-B390-C6493E3C6649}" type="presOf" srcId="{7579F735-5CD6-406D-AB9A-7B7D641255D4}" destId="{D2AD2C1F-491B-4D2E-8539-919C1DB2D6C6}" srcOrd="0" destOrd="0" presId="urn:microsoft.com/office/officeart/2005/8/layout/hierarchy1"/>
    <dgm:cxn modelId="{FBB5B338-BD17-4C4B-9636-D344BE648839}" type="presOf" srcId="{39F71639-7F30-45D1-8440-6D52F68F557B}" destId="{CB1FD77C-BAA7-4AC0-8535-AD73E407A2ED}" srcOrd="0" destOrd="0" presId="urn:microsoft.com/office/officeart/2005/8/layout/hierarchy1"/>
    <dgm:cxn modelId="{492D1B1B-F29F-4AA3-8020-9DB39D53E3D8}" type="presOf" srcId="{405DD945-29CF-4482-8309-56D2960F56E2}" destId="{5075A796-9395-4239-BEC3-B8DE544057C2}" srcOrd="0" destOrd="0" presId="urn:microsoft.com/office/officeart/2005/8/layout/hierarchy1"/>
    <dgm:cxn modelId="{B2044D67-FD6C-4BD2-A693-AA29E3D96A52}" srcId="{F62E2D1D-FE58-42C0-8967-BA01311F4444}" destId="{39F71639-7F30-45D1-8440-6D52F68F557B}" srcOrd="0" destOrd="0" parTransId="{965B0C49-56DE-44EF-BEAA-84A6D6890158}" sibTransId="{C79F8E7F-4C8E-4AE0-A5C6-DB578DA2D1B5}"/>
    <dgm:cxn modelId="{15CD21B5-AA85-4240-B2C6-29FF38506B35}" type="presOf" srcId="{99EDE265-FB3A-4EE0-A3E3-D26633AFD44D}" destId="{D0217829-580F-4A92-A8E2-E78CA203816A}" srcOrd="0" destOrd="0" presId="urn:microsoft.com/office/officeart/2005/8/layout/hierarchy1"/>
    <dgm:cxn modelId="{90CC6653-78ED-4887-A572-8164FF70DA08}" type="presOf" srcId="{178B3D46-4BFC-47ED-8FCB-BCFAFC235D53}" destId="{8EEC47DA-4AA2-4B61-916F-D861D1778317}" srcOrd="0" destOrd="0" presId="urn:microsoft.com/office/officeart/2005/8/layout/hierarchy1"/>
    <dgm:cxn modelId="{F0FC6458-FB73-4706-A834-5BD8D8496EAA}" srcId="{2BDA0002-1A3C-4ABB-AA4C-CB1647739EF6}" destId="{99EDE265-FB3A-4EE0-A3E3-D26633AFD44D}" srcOrd="0" destOrd="0" parTransId="{A6D1CBBE-9883-4811-9F54-49BBCA419548}" sibTransId="{BB5D3C10-0426-40EA-B144-6E2EE7CB1ACC}"/>
    <dgm:cxn modelId="{107B5A1A-8F2E-46F8-9A74-53870FAA28B7}" srcId="{F62E2D1D-FE58-42C0-8967-BA01311F4444}" destId="{178B3D46-4BFC-47ED-8FCB-BCFAFC235D53}" srcOrd="1" destOrd="0" parTransId="{7579F735-5CD6-406D-AB9A-7B7D641255D4}" sibTransId="{99136496-58FC-4BF7-A16F-8F0804BEA5B6}"/>
    <dgm:cxn modelId="{68B2ACFE-66F6-435D-8503-9F59DE1A28F4}" type="presOf" srcId="{F62E2D1D-FE58-42C0-8967-BA01311F4444}" destId="{9E5EA9E7-56C4-44AB-AA63-56C875EA3E72}" srcOrd="0" destOrd="0" presId="urn:microsoft.com/office/officeart/2005/8/layout/hierarchy1"/>
    <dgm:cxn modelId="{17020696-03A8-4A2C-99C2-872CE1A6E44E}" type="presOf" srcId="{3E3731E6-7737-4587-9579-096A2BCAA52E}" destId="{889AA724-7F4A-4E46-B530-66CA4AF79FD4}" srcOrd="0" destOrd="0" presId="urn:microsoft.com/office/officeart/2005/8/layout/hierarchy1"/>
    <dgm:cxn modelId="{4EDD11EC-0D22-4BA4-B4D2-BA54999F220D}" type="presParOf" srcId="{6BFA5C00-0A32-4C29-BA12-B02F0BE5D8FD}" destId="{5273D9FD-7715-4936-AE19-0AEC120D6B9C}" srcOrd="0" destOrd="0" presId="urn:microsoft.com/office/officeart/2005/8/layout/hierarchy1"/>
    <dgm:cxn modelId="{4F85F91F-F628-436F-9AB3-19484DA85AD1}" type="presParOf" srcId="{5273D9FD-7715-4936-AE19-0AEC120D6B9C}" destId="{8459050D-0990-4386-B906-14F5AE6370EB}" srcOrd="0" destOrd="0" presId="urn:microsoft.com/office/officeart/2005/8/layout/hierarchy1"/>
    <dgm:cxn modelId="{23A7792D-F691-42D6-AE76-0BBB757FA0E2}" type="presParOf" srcId="{8459050D-0990-4386-B906-14F5AE6370EB}" destId="{D30DD2B4-6630-4810-B8FE-4BCA043AC88B}" srcOrd="0" destOrd="0" presId="urn:microsoft.com/office/officeart/2005/8/layout/hierarchy1"/>
    <dgm:cxn modelId="{C9AC0525-A623-4106-8AB9-22236CE41A84}" type="presParOf" srcId="{8459050D-0990-4386-B906-14F5AE6370EB}" destId="{D0217829-580F-4A92-A8E2-E78CA203816A}" srcOrd="1" destOrd="0" presId="urn:microsoft.com/office/officeart/2005/8/layout/hierarchy1"/>
    <dgm:cxn modelId="{B66C5E96-B97B-454B-A369-8A279BDB901E}" type="presParOf" srcId="{5273D9FD-7715-4936-AE19-0AEC120D6B9C}" destId="{66C31859-3844-4A15-891B-46E03BFAF859}" srcOrd="1" destOrd="0" presId="urn:microsoft.com/office/officeart/2005/8/layout/hierarchy1"/>
    <dgm:cxn modelId="{BF870A96-F6AD-4D4B-B94D-F1D1BCF78BF0}" type="presParOf" srcId="{66C31859-3844-4A15-891B-46E03BFAF859}" destId="{889AA724-7F4A-4E46-B530-66CA4AF79FD4}" srcOrd="0" destOrd="0" presId="urn:microsoft.com/office/officeart/2005/8/layout/hierarchy1"/>
    <dgm:cxn modelId="{87EA6358-90C0-45F9-B7B1-1BBB89F8C814}" type="presParOf" srcId="{66C31859-3844-4A15-891B-46E03BFAF859}" destId="{DB91C550-C417-4A9B-B286-BB90448B3D51}" srcOrd="1" destOrd="0" presId="urn:microsoft.com/office/officeart/2005/8/layout/hierarchy1"/>
    <dgm:cxn modelId="{0CB3797D-F02D-47CD-85D9-D61568A13DD3}" type="presParOf" srcId="{DB91C550-C417-4A9B-B286-BB90448B3D51}" destId="{74CCBDF6-2152-4889-B7A0-8A788AEABC53}" srcOrd="0" destOrd="0" presId="urn:microsoft.com/office/officeart/2005/8/layout/hierarchy1"/>
    <dgm:cxn modelId="{D20037A1-66AD-4AC0-8463-6200CD20FDCF}" type="presParOf" srcId="{74CCBDF6-2152-4889-B7A0-8A788AEABC53}" destId="{8670EC07-6E56-4885-90E6-661CDF04A472}" srcOrd="0" destOrd="0" presId="urn:microsoft.com/office/officeart/2005/8/layout/hierarchy1"/>
    <dgm:cxn modelId="{4503A34B-F328-4745-954D-649330BDA48E}" type="presParOf" srcId="{74CCBDF6-2152-4889-B7A0-8A788AEABC53}" destId="{9E5EA9E7-56C4-44AB-AA63-56C875EA3E72}" srcOrd="1" destOrd="0" presId="urn:microsoft.com/office/officeart/2005/8/layout/hierarchy1"/>
    <dgm:cxn modelId="{C17A5573-0CB0-41A1-9A5B-28996E87CCD1}" type="presParOf" srcId="{DB91C550-C417-4A9B-B286-BB90448B3D51}" destId="{31959285-C4F1-4545-BCC5-E93E77487CB7}" srcOrd="1" destOrd="0" presId="urn:microsoft.com/office/officeart/2005/8/layout/hierarchy1"/>
    <dgm:cxn modelId="{FF7908A6-2F46-4612-A1FD-E699B0126F3B}" type="presParOf" srcId="{31959285-C4F1-4545-BCC5-E93E77487CB7}" destId="{C696A4A0-D287-42CC-815D-6C5A70D6F822}" srcOrd="0" destOrd="0" presId="urn:microsoft.com/office/officeart/2005/8/layout/hierarchy1"/>
    <dgm:cxn modelId="{168241CB-4BC1-467C-B964-2CC7B442297C}" type="presParOf" srcId="{31959285-C4F1-4545-BCC5-E93E77487CB7}" destId="{0F7C5FF3-331D-481C-A8C0-996FB07DA9FC}" srcOrd="1" destOrd="0" presId="urn:microsoft.com/office/officeart/2005/8/layout/hierarchy1"/>
    <dgm:cxn modelId="{9307AC04-9E03-4009-9E78-50A1F5E1F406}" type="presParOf" srcId="{0F7C5FF3-331D-481C-A8C0-996FB07DA9FC}" destId="{4BC1181D-9173-4E68-8DDD-8BDDB2B66818}" srcOrd="0" destOrd="0" presId="urn:microsoft.com/office/officeart/2005/8/layout/hierarchy1"/>
    <dgm:cxn modelId="{4AEF26F9-B545-47CA-85CE-580342F74275}" type="presParOf" srcId="{4BC1181D-9173-4E68-8DDD-8BDDB2B66818}" destId="{31938C6B-AB85-4379-B60E-1856340DAC21}" srcOrd="0" destOrd="0" presId="urn:microsoft.com/office/officeart/2005/8/layout/hierarchy1"/>
    <dgm:cxn modelId="{38DC0C05-7F2C-45E9-BEDB-845227D2E9A8}" type="presParOf" srcId="{4BC1181D-9173-4E68-8DDD-8BDDB2B66818}" destId="{CB1FD77C-BAA7-4AC0-8535-AD73E407A2ED}" srcOrd="1" destOrd="0" presId="urn:microsoft.com/office/officeart/2005/8/layout/hierarchy1"/>
    <dgm:cxn modelId="{A3734F23-EF56-480E-86C3-759F6C4DCCCD}" type="presParOf" srcId="{0F7C5FF3-331D-481C-A8C0-996FB07DA9FC}" destId="{5975F38A-FAEC-4006-98C1-38AD2545D7C0}" srcOrd="1" destOrd="0" presId="urn:microsoft.com/office/officeart/2005/8/layout/hierarchy1"/>
    <dgm:cxn modelId="{35EB9255-7D33-47DF-9C75-74068345006C}" type="presParOf" srcId="{31959285-C4F1-4545-BCC5-E93E77487CB7}" destId="{D2AD2C1F-491B-4D2E-8539-919C1DB2D6C6}" srcOrd="2" destOrd="0" presId="urn:microsoft.com/office/officeart/2005/8/layout/hierarchy1"/>
    <dgm:cxn modelId="{50F58A4B-FF00-41C6-B472-516DEB1675AC}" type="presParOf" srcId="{31959285-C4F1-4545-BCC5-E93E77487CB7}" destId="{0F8A353B-E83D-497E-85C2-945D031AD65A}" srcOrd="3" destOrd="0" presId="urn:microsoft.com/office/officeart/2005/8/layout/hierarchy1"/>
    <dgm:cxn modelId="{14B44F58-3F37-455F-A3BA-F91990596AE7}" type="presParOf" srcId="{0F8A353B-E83D-497E-85C2-945D031AD65A}" destId="{6AFD126E-84D3-4430-AC30-B5679C7045C9}" srcOrd="0" destOrd="0" presId="urn:microsoft.com/office/officeart/2005/8/layout/hierarchy1"/>
    <dgm:cxn modelId="{D6CBB785-DBF9-45A9-8DCD-95E2A8068405}" type="presParOf" srcId="{6AFD126E-84D3-4430-AC30-B5679C7045C9}" destId="{28DECB0E-4590-4ABC-B5A9-FDA8CD1629BA}" srcOrd="0" destOrd="0" presId="urn:microsoft.com/office/officeart/2005/8/layout/hierarchy1"/>
    <dgm:cxn modelId="{32D344A4-096C-4A67-BAFF-63E5DED4D1FD}" type="presParOf" srcId="{6AFD126E-84D3-4430-AC30-B5679C7045C9}" destId="{8EEC47DA-4AA2-4B61-916F-D861D1778317}" srcOrd="1" destOrd="0" presId="urn:microsoft.com/office/officeart/2005/8/layout/hierarchy1"/>
    <dgm:cxn modelId="{E5E08136-BBF5-4352-B162-2FDF68ADC5FD}" type="presParOf" srcId="{0F8A353B-E83D-497E-85C2-945D031AD65A}" destId="{7C1AA9BC-F1FE-43A6-9661-A01AD9B2ABDA}" srcOrd="1" destOrd="0" presId="urn:microsoft.com/office/officeart/2005/8/layout/hierarchy1"/>
    <dgm:cxn modelId="{33F0668E-80E0-4E31-B7EA-137CD52C037A}" type="presParOf" srcId="{66C31859-3844-4A15-891B-46E03BFAF859}" destId="{5075A796-9395-4239-BEC3-B8DE544057C2}" srcOrd="2" destOrd="0" presId="urn:microsoft.com/office/officeart/2005/8/layout/hierarchy1"/>
    <dgm:cxn modelId="{FD25375A-A0D8-4488-9417-568C4CB82E57}" type="presParOf" srcId="{66C31859-3844-4A15-891B-46E03BFAF859}" destId="{731157F1-7F0E-4C18-B7E6-F66A62CBFDA6}" srcOrd="3" destOrd="0" presId="urn:microsoft.com/office/officeart/2005/8/layout/hierarchy1"/>
    <dgm:cxn modelId="{F2F21558-BF5C-4275-9F12-E9F6F133084E}" type="presParOf" srcId="{731157F1-7F0E-4C18-B7E6-F66A62CBFDA6}" destId="{F82C83EA-EF1E-4E16-82A6-37570F15EF11}" srcOrd="0" destOrd="0" presId="urn:microsoft.com/office/officeart/2005/8/layout/hierarchy1"/>
    <dgm:cxn modelId="{674BD251-E898-4930-9E47-EBBC32B45558}" type="presParOf" srcId="{F82C83EA-EF1E-4E16-82A6-37570F15EF11}" destId="{EED67995-AE26-4F23-A626-5BD84BC72643}" srcOrd="0" destOrd="0" presId="urn:microsoft.com/office/officeart/2005/8/layout/hierarchy1"/>
    <dgm:cxn modelId="{2ECFC542-5BE4-454D-9C91-E5FD313F62C5}" type="presParOf" srcId="{F82C83EA-EF1E-4E16-82A6-37570F15EF11}" destId="{4B82B3FA-0A84-447E-A306-F2406B671B33}" srcOrd="1" destOrd="0" presId="urn:microsoft.com/office/officeart/2005/8/layout/hierarchy1"/>
    <dgm:cxn modelId="{7B66F652-1FE3-4A26-83A9-6EB250E70DB3}" type="presParOf" srcId="{731157F1-7F0E-4C18-B7E6-F66A62CBFDA6}" destId="{30476989-A2FB-43CE-86D0-64EB56DFA7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75A796-9395-4239-BEC3-B8DE544057C2}">
      <dsp:nvSpPr>
        <dsp:cNvPr id="0" name=""/>
        <dsp:cNvSpPr/>
      </dsp:nvSpPr>
      <dsp:spPr>
        <a:xfrm>
          <a:off x="3439790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D2C1F-491B-4D2E-8539-919C1DB2D6C6}">
      <dsp:nvSpPr>
        <dsp:cNvPr id="0" name=""/>
        <dsp:cNvSpPr/>
      </dsp:nvSpPr>
      <dsp:spPr>
        <a:xfrm>
          <a:off x="2482081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A4A0-D287-42CC-815D-6C5A70D6F822}">
      <dsp:nvSpPr>
        <dsp:cNvPr id="0" name=""/>
        <dsp:cNvSpPr/>
      </dsp:nvSpPr>
      <dsp:spPr>
        <a:xfrm>
          <a:off x="1524372" y="2446862"/>
          <a:ext cx="957708" cy="456568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1388"/>
              </a:lnTo>
              <a:lnTo>
                <a:pt x="0" y="311388"/>
              </a:lnTo>
              <a:lnTo>
                <a:pt x="0" y="456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A724-7F4A-4E46-B530-66CA4AF79FD4}">
      <dsp:nvSpPr>
        <dsp:cNvPr id="0" name=""/>
        <dsp:cNvSpPr/>
      </dsp:nvSpPr>
      <dsp:spPr>
        <a:xfrm>
          <a:off x="2482081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DD2B4-6630-4810-B8FE-4BCA043AC88B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17829-580F-4A92-A8E2-E78CA203816A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View</a:t>
          </a:r>
          <a:endParaRPr lang="zh-TW" altLang="en-US" sz="3200" kern="1200"/>
        </a:p>
      </dsp:txBody>
      <dsp:txXfrm>
        <a:off x="2830338" y="166208"/>
        <a:ext cx="1567160" cy="995146"/>
      </dsp:txXfrm>
    </dsp:sp>
    <dsp:sp modelId="{8670EC07-6E56-4885-90E6-661CDF04A472}">
      <dsp:nvSpPr>
        <dsp:cNvPr id="0" name=""/>
        <dsp:cNvSpPr/>
      </dsp:nvSpPr>
      <dsp:spPr>
        <a:xfrm>
          <a:off x="1698500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EA9E7-56C4-44AB-AA63-56C875EA3E72}">
      <dsp:nvSpPr>
        <dsp:cNvPr id="0" name=""/>
        <dsp:cNvSpPr/>
      </dsp:nvSpPr>
      <dsp:spPr>
        <a:xfrm>
          <a:off x="1872629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View</a:t>
          </a:r>
          <a:endParaRPr lang="zh-TW" altLang="en-US" sz="3200" kern="1200"/>
        </a:p>
      </dsp:txBody>
      <dsp:txXfrm>
        <a:off x="1872629" y="1617137"/>
        <a:ext cx="1567160" cy="995146"/>
      </dsp:txXfrm>
    </dsp:sp>
    <dsp:sp modelId="{31938C6B-AB85-4379-B60E-1856340DAC21}">
      <dsp:nvSpPr>
        <dsp:cNvPr id="0" name=""/>
        <dsp:cNvSpPr/>
      </dsp:nvSpPr>
      <dsp:spPr>
        <a:xfrm>
          <a:off x="740791" y="290343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FD77C-BAA7-4AC0-8535-AD73E407A2ED}">
      <dsp:nvSpPr>
        <dsp:cNvPr id="0" name=""/>
        <dsp:cNvSpPr/>
      </dsp:nvSpPr>
      <dsp:spPr>
        <a:xfrm>
          <a:off x="914920" y="3068853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View</a:t>
          </a:r>
          <a:endParaRPr lang="zh-TW" altLang="en-US" sz="3200" kern="1200"/>
        </a:p>
      </dsp:txBody>
      <dsp:txXfrm>
        <a:off x="914920" y="3068853"/>
        <a:ext cx="1567160" cy="995146"/>
      </dsp:txXfrm>
    </dsp:sp>
    <dsp:sp modelId="{28DECB0E-4590-4ABC-B5A9-FDA8CD1629BA}">
      <dsp:nvSpPr>
        <dsp:cNvPr id="0" name=""/>
        <dsp:cNvSpPr/>
      </dsp:nvSpPr>
      <dsp:spPr>
        <a:xfrm>
          <a:off x="2656209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47DA-4AA2-4B61-916F-D861D1778317}">
      <dsp:nvSpPr>
        <dsp:cNvPr id="0" name=""/>
        <dsp:cNvSpPr/>
      </dsp:nvSpPr>
      <dsp:spPr>
        <a:xfrm>
          <a:off x="2830338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View</a:t>
          </a:r>
          <a:endParaRPr lang="zh-TW" altLang="en-US" sz="3200" kern="1200"/>
        </a:p>
      </dsp:txBody>
      <dsp:txXfrm>
        <a:off x="2830338" y="3068066"/>
        <a:ext cx="1567160" cy="995146"/>
      </dsp:txXfrm>
    </dsp:sp>
    <dsp:sp modelId="{EED67995-AE26-4F23-A626-5BD84BC72643}">
      <dsp:nvSpPr>
        <dsp:cNvPr id="0" name=""/>
        <dsp:cNvSpPr/>
      </dsp:nvSpPr>
      <dsp:spPr>
        <a:xfrm>
          <a:off x="3613918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2B3FA-0A84-447E-A306-F2406B671B33}">
      <dsp:nvSpPr>
        <dsp:cNvPr id="0" name=""/>
        <dsp:cNvSpPr/>
      </dsp:nvSpPr>
      <dsp:spPr>
        <a:xfrm>
          <a:off x="3788047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View</a:t>
          </a:r>
          <a:endParaRPr lang="zh-TW" altLang="en-US" sz="3200" kern="1200"/>
        </a:p>
      </dsp:txBody>
      <dsp:txXfrm>
        <a:off x="3788047" y="1617137"/>
        <a:ext cx="1567160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884B-1907-4FFB-8F59-D34DE466B963}" type="datetimeFigureOut">
              <a:rPr lang="zh-TW" altLang="en-US" smtClean="0"/>
              <a:pPr/>
              <a:t>2013/4/19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1BEF-AE3A-4677-B6F1-873B27BC32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52400" y="1600200"/>
            <a:ext cx="2895600" cy="2819400"/>
          </a:xfrm>
          <a:prstGeom prst="flowChartDocument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&lt;Template name=“</a:t>
            </a:r>
            <a:r>
              <a:rPr lang="en-US" b="1" smtClean="0">
                <a:solidFill>
                  <a:srgbClr val="C00000"/>
                </a:solidFill>
              </a:rPr>
              <a:t>SignIn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&lt;Panel layout="type:linear; “&gt;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Username or Email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&lt;TextBox id="username" /&gt;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Password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&lt;TextBox id="password"/&gt;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&lt;Button text="Sign in" /&gt;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&lt;/Panel&gt;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&lt;/Template&gt;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657600" y="2209800"/>
            <a:ext cx="1447800" cy="1219200"/>
          </a:xfrm>
          <a:prstGeom prst="flowChartPredefinedProcess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5867400" y="1600200"/>
            <a:ext cx="2895600" cy="3200400"/>
          </a:xfrm>
          <a:prstGeom prst="flowChartDocument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List&lt;View&gt; </a:t>
            </a:r>
            <a:r>
              <a:rPr lang="en-US" b="1" smtClean="0">
                <a:solidFill>
                  <a:srgbClr val="C00000"/>
                </a:solidFill>
              </a:rPr>
              <a:t>SignIn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({parent}) {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List&lt;View&gt; _vcr_ = new List();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final _v0_ = (_this_ = new Panel())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_vcr_.add(_v0_);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final _v0_0_ = new TextView()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 ..text = '''Username or Email''';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_v0_.addChild(_v0_0_);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return _vcr;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124200" y="2667000"/>
            <a:ext cx="457200" cy="381000"/>
          </a:xfrm>
          <a:prstGeom prst="notched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5334000" y="2667000"/>
            <a:ext cx="457200" cy="381000"/>
          </a:xfrm>
          <a:prstGeom prst="notched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53270"/>
            <a:ext cx="159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(UXL Compiler)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230868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UXL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1230868"/>
            <a:ext cx="202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Dart File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52400" y="1600200"/>
            <a:ext cx="2895600" cy="2819400"/>
          </a:xfrm>
          <a:prstGeom prst="flowChartDocument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[:page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name=“</a:t>
            </a:r>
            <a:r>
              <a:rPr lang="en-US" b="1" dirty="0" smtClean="0">
                <a:solidFill>
                  <a:srgbClr val="C00000"/>
                </a:solidFill>
              </a:rPr>
              <a:t>signIn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”]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&lt;table class=“signIn”&gt;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&lt;tr&gt;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&lt;td&gt;Username&lt;/td&gt;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&lt;td&gt;[= currentUser.name]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&lt;/td&gt;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&lt;/tr&gt;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657600" y="2209800"/>
            <a:ext cx="1447800" cy="1219200"/>
          </a:xfrm>
          <a:prstGeom prst="flowChartPredefinedProcess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5867400" y="1600200"/>
            <a:ext cx="2895600" cy="2895600"/>
          </a:xfrm>
          <a:prstGeom prst="flowChartDocument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rgbClr val="C00000"/>
                </a:solidFill>
              </a:rPr>
              <a:t>signIn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(HttpConnect connect) {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  response.write("""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&lt;table class="signIn"&gt;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&lt;tr&gt;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 &lt;td&gt;Username&lt;/td&gt;</a:t>
            </a:r>
          </a:p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 …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  response.write(currentUser.name);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124200" y="2667000"/>
            <a:ext cx="457200" cy="381000"/>
          </a:xfrm>
          <a:prstGeom prst="notched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5334000" y="2667000"/>
            <a:ext cx="457200" cy="381000"/>
          </a:xfrm>
          <a:prstGeom prst="notched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0922" y="2353270"/>
            <a:ext cx="157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rspc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(RSP Compiler)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230868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RSP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1230868"/>
            <a:ext cx="202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Dart File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762000"/>
            <a:ext cx="2971800" cy="3581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838200"/>
            <a:ext cx="2819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447800"/>
            <a:ext cx="685800" cy="2209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Sidebar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733800"/>
            <a:ext cx="2819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1447800"/>
            <a:ext cx="2057400" cy="2209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533400"/>
            <a:ext cx="2057400" cy="533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1600200"/>
            <a:ext cx="20574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Server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2743200"/>
            <a:ext cx="2057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dirty="0" smtClean="0"/>
              <a:t>(a request handler)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743200"/>
            <a:ext cx="2057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br>
              <a:rPr lang="en-US" dirty="0" smtClean="0"/>
            </a:br>
            <a:r>
              <a:rPr lang="en-US" dirty="0" smtClean="0"/>
              <a:t>(a request handler)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3962400"/>
            <a:ext cx="20574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(Dart objects)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581400" y="5105400"/>
            <a:ext cx="1447800" cy="1143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33800" y="1066800"/>
            <a:ext cx="0" cy="5334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2628900" y="2133600"/>
            <a:ext cx="1104900" cy="6096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1"/>
          </p:cNvCxnSpPr>
          <p:nvPr/>
        </p:nvCxnSpPr>
        <p:spPr>
          <a:xfrm>
            <a:off x="4305300" y="4648200"/>
            <a:ext cx="0" cy="4572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2628900" y="3429000"/>
            <a:ext cx="1638300" cy="5334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2"/>
          </p:cNvCxnSpPr>
          <p:nvPr/>
        </p:nvCxnSpPr>
        <p:spPr>
          <a:xfrm flipV="1">
            <a:off x="4305300" y="3429000"/>
            <a:ext cx="1600200" cy="5334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</p:cNvCxnSpPr>
          <p:nvPr/>
        </p:nvCxnSpPr>
        <p:spPr>
          <a:xfrm flipH="1" flipV="1">
            <a:off x="4648200" y="2133600"/>
            <a:ext cx="1257300" cy="6096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8745" y="22214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48200" y="1066800"/>
            <a:ext cx="0" cy="5334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7800" y="22214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6" idx="3"/>
            <a:endCxn id="7" idx="1"/>
          </p:cNvCxnSpPr>
          <p:nvPr/>
        </p:nvCxnSpPr>
        <p:spPr>
          <a:xfrm>
            <a:off x="3657600" y="3086100"/>
            <a:ext cx="12192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91875" y="267866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57400" y="3591580"/>
            <a:ext cx="1316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Load/store</a:t>
            </a:r>
            <a:br>
              <a:rPr lang="en-US" sz="1400" dirty="0" smtClean="0"/>
            </a:br>
            <a:r>
              <a:rPr lang="en-US" sz="1400" dirty="0" smtClean="0"/>
              <a:t>asynchronously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202151" y="3429000"/>
            <a:ext cx="1427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synchronously or</a:t>
            </a:r>
            <a:br>
              <a:rPr lang="en-US" sz="1400" smtClean="0"/>
            </a:br>
            <a:r>
              <a:rPr lang="en-US" sz="1400" smtClean="0"/>
              <a:t>asynchronously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2133600"/>
            <a:ext cx="6248400" cy="34290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67200" y="2590800"/>
            <a:ext cx="2514600" cy="14478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47800" y="3657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66" y="3212068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(left, top)</a:t>
            </a:r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2286000" y="3581400"/>
            <a:ext cx="2133600" cy="160020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133600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4794" y="35168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1021080" y="1524000"/>
            <a:ext cx="5334000" cy="3352800"/>
          </a:xfrm>
          <a:custGeom>
            <a:avLst/>
            <a:gdLst>
              <a:gd name="connsiteX0" fmla="*/ 2042160 w 5334000"/>
              <a:gd name="connsiteY0" fmla="*/ 0 h 3688080"/>
              <a:gd name="connsiteX1" fmla="*/ 4053840 w 5334000"/>
              <a:gd name="connsiteY1" fmla="*/ 30480 h 3688080"/>
              <a:gd name="connsiteX2" fmla="*/ 4648200 w 5334000"/>
              <a:gd name="connsiteY2" fmla="*/ 213360 h 3688080"/>
              <a:gd name="connsiteX3" fmla="*/ 5181600 w 5334000"/>
              <a:gd name="connsiteY3" fmla="*/ 655320 h 3688080"/>
              <a:gd name="connsiteX4" fmla="*/ 5334000 w 5334000"/>
              <a:gd name="connsiteY4" fmla="*/ 1234440 h 3688080"/>
              <a:gd name="connsiteX5" fmla="*/ 5303520 w 5334000"/>
              <a:gd name="connsiteY5" fmla="*/ 2255520 h 3688080"/>
              <a:gd name="connsiteX6" fmla="*/ 3337560 w 5334000"/>
              <a:gd name="connsiteY6" fmla="*/ 2362200 h 3688080"/>
              <a:gd name="connsiteX7" fmla="*/ 3048000 w 5334000"/>
              <a:gd name="connsiteY7" fmla="*/ 2407920 h 3688080"/>
              <a:gd name="connsiteX8" fmla="*/ 3048000 w 5334000"/>
              <a:gd name="connsiteY8" fmla="*/ 3688080 h 3688080"/>
              <a:gd name="connsiteX9" fmla="*/ 60960 w 5334000"/>
              <a:gd name="connsiteY9" fmla="*/ 3657600 h 3688080"/>
              <a:gd name="connsiteX10" fmla="*/ 0 w 5334000"/>
              <a:gd name="connsiteY10" fmla="*/ 1844040 h 3688080"/>
              <a:gd name="connsiteX11" fmla="*/ 1965960 w 5334000"/>
              <a:gd name="connsiteY11" fmla="*/ 0 h 3688080"/>
              <a:gd name="connsiteX12" fmla="*/ 2042160 w 5334000"/>
              <a:gd name="connsiteY12" fmla="*/ 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34000" h="3688080">
                <a:moveTo>
                  <a:pt x="2042160" y="0"/>
                </a:moveTo>
                <a:lnTo>
                  <a:pt x="4053840" y="30480"/>
                </a:lnTo>
                <a:lnTo>
                  <a:pt x="4648200" y="213360"/>
                </a:lnTo>
                <a:lnTo>
                  <a:pt x="5181600" y="655320"/>
                </a:lnTo>
                <a:lnTo>
                  <a:pt x="5334000" y="1234440"/>
                </a:lnTo>
                <a:lnTo>
                  <a:pt x="5303520" y="2255520"/>
                </a:lnTo>
                <a:lnTo>
                  <a:pt x="3337560" y="2362200"/>
                </a:lnTo>
                <a:lnTo>
                  <a:pt x="3048000" y="2407920"/>
                </a:lnTo>
                <a:lnTo>
                  <a:pt x="3048000" y="3688080"/>
                </a:lnTo>
                <a:lnTo>
                  <a:pt x="60960" y="3657600"/>
                </a:lnTo>
                <a:lnTo>
                  <a:pt x="0" y="1844040"/>
                </a:lnTo>
                <a:lnTo>
                  <a:pt x="1965960" y="0"/>
                </a:lnTo>
                <a:lnTo>
                  <a:pt x="20421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Freeform 49"/>
          <p:cNvSpPr/>
          <p:nvPr/>
        </p:nvSpPr>
        <p:spPr>
          <a:xfrm>
            <a:off x="4069080" y="2621280"/>
            <a:ext cx="3093720" cy="2255520"/>
          </a:xfrm>
          <a:custGeom>
            <a:avLst/>
            <a:gdLst>
              <a:gd name="connsiteX0" fmla="*/ 533400 w 3093720"/>
              <a:gd name="connsiteY0" fmla="*/ 0 h 2209800"/>
              <a:gd name="connsiteX1" fmla="*/ 2255520 w 3093720"/>
              <a:gd name="connsiteY1" fmla="*/ 0 h 2209800"/>
              <a:gd name="connsiteX2" fmla="*/ 3063240 w 3093720"/>
              <a:gd name="connsiteY2" fmla="*/ 1249680 h 2209800"/>
              <a:gd name="connsiteX3" fmla="*/ 3093720 w 3093720"/>
              <a:gd name="connsiteY3" fmla="*/ 2179320 h 2209800"/>
              <a:gd name="connsiteX4" fmla="*/ 76200 w 3093720"/>
              <a:gd name="connsiteY4" fmla="*/ 2209800 h 2209800"/>
              <a:gd name="connsiteX5" fmla="*/ 0 w 3093720"/>
              <a:gd name="connsiteY5" fmla="*/ 1066800 h 2209800"/>
              <a:gd name="connsiteX6" fmla="*/ 533400 w 3093720"/>
              <a:gd name="connsiteY6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20" h="2209800">
                <a:moveTo>
                  <a:pt x="533400" y="0"/>
                </a:moveTo>
                <a:lnTo>
                  <a:pt x="2255520" y="0"/>
                </a:lnTo>
                <a:lnTo>
                  <a:pt x="3063240" y="1249680"/>
                </a:lnTo>
                <a:lnTo>
                  <a:pt x="3093720" y="2179320"/>
                </a:lnTo>
                <a:lnTo>
                  <a:pt x="76200" y="2209800"/>
                </a:lnTo>
                <a:lnTo>
                  <a:pt x="0" y="10668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Straight Connector 36"/>
          <p:cNvCxnSpPr>
            <a:stCxn id="12" idx="2"/>
            <a:endCxn id="17" idx="0"/>
          </p:cNvCxnSpPr>
          <p:nvPr/>
        </p:nvCxnSpPr>
        <p:spPr>
          <a:xfrm flipH="1">
            <a:off x="1905000" y="3408914"/>
            <a:ext cx="685800" cy="47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21" idx="0"/>
          </p:cNvCxnSpPr>
          <p:nvPr/>
        </p:nvCxnSpPr>
        <p:spPr>
          <a:xfrm>
            <a:off x="2590800" y="3408914"/>
            <a:ext cx="762000" cy="49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2"/>
            <a:endCxn id="24" idx="0"/>
          </p:cNvCxnSpPr>
          <p:nvPr/>
        </p:nvCxnSpPr>
        <p:spPr>
          <a:xfrm flipH="1">
            <a:off x="4800600" y="3408914"/>
            <a:ext cx="609600" cy="49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  <a:endCxn id="27" idx="0"/>
          </p:cNvCxnSpPr>
          <p:nvPr/>
        </p:nvCxnSpPr>
        <p:spPr>
          <a:xfrm>
            <a:off x="5410200" y="3408914"/>
            <a:ext cx="914400" cy="49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2" idx="0"/>
          </p:cNvCxnSpPr>
          <p:nvPr/>
        </p:nvCxnSpPr>
        <p:spPr>
          <a:xfrm flipH="1">
            <a:off x="2590800" y="2362200"/>
            <a:ext cx="1295400" cy="40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5" idx="0"/>
          </p:cNvCxnSpPr>
          <p:nvPr/>
        </p:nvCxnSpPr>
        <p:spPr>
          <a:xfrm>
            <a:off x="3886200" y="2362200"/>
            <a:ext cx="1524000" cy="40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276600" y="1676400"/>
            <a:ext cx="1219200" cy="685800"/>
            <a:chOff x="1872629" y="1617137"/>
            <a:chExt cx="1567160" cy="99514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</a:t>
              </a:r>
              <a:r>
                <a:rPr lang="en-US" altLang="zh-TW" sz="2000" dirty="0" smtClean="0"/>
                <a:t>A</a:t>
              </a:r>
              <a:r>
                <a:rPr lang="en-US" altLang="zh-TW" sz="2000" kern="1200" dirty="0" smtClean="0"/>
                <a:t/>
              </a:r>
              <a:br>
                <a:rPr lang="en-US" altLang="zh-TW" sz="2000" kern="1200" dirty="0" smtClean="0"/>
              </a:br>
              <a:r>
                <a:rPr lang="en-US" altLang="zh-TW" sz="1600" kern="1200" dirty="0" smtClean="0"/>
                <a:t>(space owner)</a:t>
              </a:r>
              <a:endParaRPr lang="zh-TW" altLang="en-US" sz="16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200" y="2743200"/>
            <a:ext cx="1219200" cy="685800"/>
            <a:chOff x="1872629" y="1617137"/>
            <a:chExt cx="1567160" cy="995146"/>
          </a:xfrm>
        </p:grpSpPr>
        <p:sp>
          <p:nvSpPr>
            <p:cNvPr id="11" name="Rounded Rectangle 10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B</a:t>
              </a:r>
              <a:endParaRPr lang="zh-TW" altLang="en-US" sz="20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0600" y="2743200"/>
            <a:ext cx="1219200" cy="685800"/>
            <a:chOff x="1872629" y="1617137"/>
            <a:chExt cx="1567160" cy="99514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E</a:t>
              </a:r>
              <a:br>
                <a:rPr lang="en-US" altLang="zh-TW" sz="2000" kern="1200" dirty="0" smtClean="0"/>
              </a:br>
              <a:r>
                <a:rPr lang="en-US" altLang="zh-TW" sz="1600" kern="1200" dirty="0" smtClean="0"/>
                <a:t>(space owner)</a:t>
              </a:r>
              <a:endParaRPr lang="zh-TW" altLang="en-US" sz="20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95400" y="3886200"/>
            <a:ext cx="1219200" cy="685800"/>
            <a:chOff x="1872629" y="1617137"/>
            <a:chExt cx="1567160" cy="995146"/>
          </a:xfrm>
        </p:grpSpPr>
        <p:sp>
          <p:nvSpPr>
            <p:cNvPr id="17" name="Rounded Rectangle 16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C</a:t>
              </a:r>
              <a:endParaRPr lang="zh-TW" altLang="en-US" sz="20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3886200"/>
            <a:ext cx="1219200" cy="685800"/>
            <a:chOff x="1872629" y="1617137"/>
            <a:chExt cx="1567160" cy="995146"/>
          </a:xfrm>
        </p:grpSpPr>
        <p:sp>
          <p:nvSpPr>
            <p:cNvPr id="20" name="Rounded Rectangle 19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D</a:t>
              </a:r>
              <a:endParaRPr lang="zh-TW" altLang="en-US" sz="20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91000" y="3886200"/>
            <a:ext cx="1219200" cy="685800"/>
            <a:chOff x="1872629" y="1617137"/>
            <a:chExt cx="1567160" cy="995146"/>
          </a:xfrm>
        </p:grpSpPr>
        <p:sp>
          <p:nvSpPr>
            <p:cNvPr id="23" name="Rounded Rectangle 22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F</a:t>
              </a:r>
              <a:endParaRPr lang="zh-TW" altLang="en-US" sz="20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15000" y="3886200"/>
            <a:ext cx="1219200" cy="685800"/>
            <a:chOff x="1872629" y="1617137"/>
            <a:chExt cx="1567160" cy="995146"/>
          </a:xfrm>
        </p:grpSpPr>
        <p:sp>
          <p:nvSpPr>
            <p:cNvPr id="26" name="Rounded Rectangle 25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View  G</a:t>
              </a:r>
              <a:endParaRPr lang="zh-TW" altLang="en-US" sz="2000" kern="120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12508" y="4876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 Space 1</a:t>
            </a:r>
            <a:endParaRPr lang="zh-TW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876800"/>
            <a:ext cx="115929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 Space 2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981200"/>
            <a:ext cx="1828800" cy="1447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981200"/>
            <a:ext cx="1828800" cy="1447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53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42900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spacingLeft</a:t>
            </a:r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3429000"/>
            <a:ext cx="30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max(spacingLeft, spacingRight)</a:t>
            </a:r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9192" y="3429000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spacingRight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981200"/>
            <a:ext cx="1828800" cy="1447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981200"/>
            <a:ext cx="1828800" cy="1447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Child View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53200" y="3429000"/>
            <a:ext cx="838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42900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spacingLeft</a:t>
            </a:r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3429000"/>
            <a:ext cx="17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gap (if specified)</a:t>
            </a:r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9192" y="3429000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spacingRight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4679" y="3362325"/>
            <a:ext cx="1829121" cy="600075"/>
            <a:chOff x="1872629" y="1617137"/>
            <a:chExt cx="1567160" cy="995146"/>
          </a:xfrm>
        </p:grpSpPr>
        <p:sp>
          <p:nvSpPr>
            <p:cNvPr id="6" name="Rounded Rectangle 5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pv</a:t>
              </a:r>
              <a:r>
                <a:rPr lang="en-US" altLang="zh-TW" sz="1600" dirty="0" smtClean="0"/>
                <a:t>.doLayout_</a:t>
              </a:r>
              <a:endParaRPr lang="zh-TW" alt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73729" y="4057650"/>
            <a:ext cx="1600521" cy="600075"/>
            <a:chOff x="1872629" y="1617137"/>
            <a:chExt cx="1567160" cy="995146"/>
          </a:xfrm>
        </p:grpSpPr>
        <p:sp>
          <p:nvSpPr>
            <p:cNvPr id="9" name="Rounded Rectangle 8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901776" y="1646285"/>
              <a:ext cx="1508866" cy="936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/>
                <a:t>LayoutManager layout </a:t>
              </a:r>
              <a:r>
                <a:rPr lang="en-US" altLang="zh-TW" sz="1600" b="1" smtClean="0">
                  <a:solidFill>
                    <a:schemeClr val="accent6">
                      <a:lumMod val="50000"/>
                    </a:schemeClr>
                  </a:solidFill>
                </a:rPr>
                <a:t>cv</a:t>
              </a:r>
              <a:endParaRPr lang="zh-TW" altLang="en-US" sz="1600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775925" y="2309396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8" name="Oval 17"/>
          <p:cNvSpPr/>
          <p:nvPr/>
        </p:nvSpPr>
        <p:spPr>
          <a:xfrm>
            <a:off x="6032008" y="2309396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9" name="Oval 18"/>
          <p:cNvSpPr/>
          <p:nvPr/>
        </p:nvSpPr>
        <p:spPr>
          <a:xfrm>
            <a:off x="6282221" y="2309396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638800" y="2404646"/>
            <a:ext cx="107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recursively</a:t>
            </a:r>
            <a:endParaRPr lang="zh-TW" altLang="en-US" sz="1600"/>
          </a:p>
        </p:txBody>
      </p:sp>
      <p:grpSp>
        <p:nvGrpSpPr>
          <p:cNvPr id="24" name="Group 23"/>
          <p:cNvGrpSpPr/>
          <p:nvPr/>
        </p:nvGrpSpPr>
        <p:grpSpPr>
          <a:xfrm>
            <a:off x="1905001" y="5343525"/>
            <a:ext cx="1828799" cy="600075"/>
            <a:chOff x="1872629" y="1617137"/>
            <a:chExt cx="1567160" cy="995146"/>
          </a:xfrm>
        </p:grpSpPr>
        <p:sp>
          <p:nvSpPr>
            <p:cNvPr id="25" name="Rounded Rectangle 24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pv</a:t>
              </a:r>
              <a:r>
                <a:rPr lang="en-US" altLang="zh-TW" sz="1600" dirty="0" smtClean="0"/>
                <a:t>.onLayout_ &amp; send layout event</a:t>
              </a:r>
              <a:endParaRPr lang="zh-TW" altLang="en-US" sz="1600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Bent Arrow 27"/>
          <p:cNvSpPr/>
          <p:nvPr/>
        </p:nvSpPr>
        <p:spPr>
          <a:xfrm flipV="1">
            <a:off x="2819400" y="4038600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flipV="1">
            <a:off x="838200" y="2714625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990600" y="5072479"/>
            <a:ext cx="4495800" cy="11864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Bent Arrow 39"/>
          <p:cNvSpPr/>
          <p:nvPr/>
        </p:nvSpPr>
        <p:spPr>
          <a:xfrm flipV="1">
            <a:off x="838200" y="3409950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flipV="1">
            <a:off x="868487" y="5377279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04679" y="2676525"/>
            <a:ext cx="1829121" cy="600075"/>
            <a:chOff x="1872629" y="1617137"/>
            <a:chExt cx="1567160" cy="995146"/>
          </a:xfrm>
        </p:grpSpPr>
        <p:sp>
          <p:nvSpPr>
            <p:cNvPr id="44" name="Rounded Rectangle 43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500" b="1" dirty="0" smtClean="0">
                  <a:solidFill>
                    <a:schemeClr val="accent6">
                      <a:lumMod val="50000"/>
                    </a:schemeClr>
                  </a:solidFill>
                </a:rPr>
                <a:t>pv</a:t>
              </a:r>
              <a:r>
                <a:rPr lang="en-US" altLang="zh-TW" sz="1500" dirty="0" smtClean="0"/>
                <a:t>.onPreLayout_ &amp; send preLayout event</a:t>
              </a:r>
              <a:endParaRPr lang="zh-TW" altLang="en-US" sz="1500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Left Arrow 45"/>
          <p:cNvSpPr/>
          <p:nvPr/>
        </p:nvSpPr>
        <p:spPr>
          <a:xfrm>
            <a:off x="960313" y="3124200"/>
            <a:ext cx="838200" cy="1524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Bent Arrow 46"/>
          <p:cNvSpPr/>
          <p:nvPr/>
        </p:nvSpPr>
        <p:spPr>
          <a:xfrm flipV="1">
            <a:off x="4663212" y="4705350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flipV="1">
            <a:off x="838521" y="723900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904679" y="685800"/>
            <a:ext cx="1829121" cy="600075"/>
            <a:chOff x="1872629" y="1617137"/>
            <a:chExt cx="1567160" cy="995146"/>
          </a:xfrm>
        </p:grpSpPr>
        <p:sp>
          <p:nvSpPr>
            <p:cNvPr id="48" name="Rounded Rectangle 47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500" b="1" dirty="0" smtClean="0">
                  <a:solidFill>
                    <a:schemeClr val="accent6">
                      <a:lumMod val="50000"/>
                    </a:schemeClr>
                  </a:solidFill>
                </a:rPr>
                <a:t>pv</a:t>
              </a:r>
              <a:r>
                <a:rPr lang="en-US" altLang="zh-TW" sz="1500" dirty="0" smtClean="0"/>
                <a:t>.measureWidth_ , measureHeight_</a:t>
              </a:r>
              <a:endParaRPr lang="zh-TW" altLang="en-US" sz="1500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Bent Arrow 50"/>
          <p:cNvSpPr/>
          <p:nvPr/>
        </p:nvSpPr>
        <p:spPr>
          <a:xfrm flipV="1">
            <a:off x="2819400" y="1343025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870604" y="1381125"/>
            <a:ext cx="1829121" cy="600075"/>
            <a:chOff x="1872629" y="1617137"/>
            <a:chExt cx="1567160" cy="995146"/>
          </a:xfrm>
        </p:grpSpPr>
        <p:sp>
          <p:nvSpPr>
            <p:cNvPr id="53" name="Rounded Rectangle 52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500" b="1" dirty="0" smtClean="0">
                  <a:solidFill>
                    <a:schemeClr val="accent6">
                      <a:lumMod val="50000"/>
                    </a:schemeClr>
                  </a:solidFill>
                </a:rPr>
                <a:t>cv</a:t>
              </a:r>
              <a:r>
                <a:rPr lang="en-US" altLang="zh-TW" sz="1500" dirty="0" smtClean="0"/>
                <a:t>.measureWidth_, measureHeight_</a:t>
              </a:r>
              <a:endParaRPr lang="zh-TW" altLang="en-US" sz="1500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Left Arrow 54"/>
          <p:cNvSpPr/>
          <p:nvPr/>
        </p:nvSpPr>
        <p:spPr>
          <a:xfrm>
            <a:off x="1036512" y="2447925"/>
            <a:ext cx="4449887" cy="14287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Oval 55"/>
          <p:cNvSpPr/>
          <p:nvPr/>
        </p:nvSpPr>
        <p:spPr>
          <a:xfrm>
            <a:off x="5702850" y="4943475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7" name="Oval 56"/>
          <p:cNvSpPr/>
          <p:nvPr/>
        </p:nvSpPr>
        <p:spPr>
          <a:xfrm>
            <a:off x="5958933" y="4943475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8" name="Oval 57"/>
          <p:cNvSpPr/>
          <p:nvPr/>
        </p:nvSpPr>
        <p:spPr>
          <a:xfrm>
            <a:off x="6215016" y="4943475"/>
            <a:ext cx="128042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5562600" y="5081171"/>
            <a:ext cx="107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recursively</a:t>
            </a:r>
            <a:endParaRPr lang="zh-TW" altLang="en-US" sz="1600"/>
          </a:p>
        </p:txBody>
      </p:sp>
      <p:grpSp>
        <p:nvGrpSpPr>
          <p:cNvPr id="62" name="Group 61"/>
          <p:cNvGrpSpPr/>
          <p:nvPr/>
        </p:nvGrpSpPr>
        <p:grpSpPr>
          <a:xfrm>
            <a:off x="152400" y="76200"/>
            <a:ext cx="1600521" cy="600075"/>
            <a:chOff x="1872629" y="1617137"/>
            <a:chExt cx="1567160" cy="995146"/>
          </a:xfrm>
        </p:grpSpPr>
        <p:sp>
          <p:nvSpPr>
            <p:cNvPr id="63" name="Rounded Rectangle 62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/>
                <a:t>LayoutManager layout </a:t>
              </a:r>
              <a:r>
                <a:rPr lang="en-US" altLang="zh-TW" sz="1600" b="1" smtClean="0">
                  <a:solidFill>
                    <a:schemeClr val="accent6">
                      <a:lumMod val="50000"/>
                    </a:schemeClr>
                  </a:solidFill>
                </a:rPr>
                <a:t>pv</a:t>
              </a:r>
              <a:endParaRPr lang="zh-TW" altLang="en-US" sz="1600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65" name="Bent Arrow 64"/>
          <p:cNvSpPr/>
          <p:nvPr/>
        </p:nvSpPr>
        <p:spPr>
          <a:xfrm flipV="1">
            <a:off x="4739412" y="2028825"/>
            <a:ext cx="960313" cy="33337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2362200"/>
            <a:ext cx="7239000" cy="1676400"/>
          </a:xfrm>
          <a:prstGeom prst="rect">
            <a:avLst/>
          </a:prstGeom>
          <a:solidFill>
            <a:srgbClr val="AEC87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7200" y="3276600"/>
            <a:ext cx="685800" cy="1524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45720" rIns="182880" rtlCol="0" anchor="ctr"/>
          <a:lstStyle/>
          <a:p>
            <a:pPr algn="ctr"/>
            <a:r>
              <a:rPr lang="en-US" altLang="zh-TW" dirty="0" smtClean="0"/>
              <a:t>Effects</a:t>
            </a:r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4800600"/>
            <a:ext cx="42672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Dart / DOM</a:t>
            </a:r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724400" y="4800600"/>
            <a:ext cx="16764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Cordova /</a:t>
            </a:r>
            <a:br>
              <a:rPr lang="en-US" altLang="zh-TW" dirty="0" smtClean="0"/>
            </a:br>
            <a:r>
              <a:rPr lang="en-US" altLang="zh-TW" dirty="0" smtClean="0"/>
              <a:t>Native Resources</a:t>
            </a:r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38862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2880" rtlCol="0" anchor="ctr"/>
          <a:lstStyle/>
          <a:p>
            <a:pPr algn="ctr"/>
            <a:r>
              <a:rPr lang="en-US" altLang="zh-TW" dirty="0" smtClean="0"/>
              <a:t>Views</a:t>
            </a:r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3810000" y="4038600"/>
            <a:ext cx="914400" cy="6096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dirty="0" smtClean="0"/>
              <a:t>Events</a:t>
            </a:r>
            <a:endParaRPr lang="zh-TW" altLang="en-US" sz="1600"/>
          </a:p>
        </p:txBody>
      </p:sp>
      <p:sp>
        <p:nvSpPr>
          <p:cNvPr id="8" name="Rectangle 7"/>
          <p:cNvSpPr/>
          <p:nvPr/>
        </p:nvSpPr>
        <p:spPr>
          <a:xfrm>
            <a:off x="4724400" y="4038600"/>
            <a:ext cx="16764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Device Services</a:t>
            </a:r>
            <a:br>
              <a:rPr lang="en-US" altLang="zh-TW" dirty="0" smtClean="0"/>
            </a:br>
            <a:r>
              <a:rPr lang="en-US" altLang="zh-TW" dirty="0" smtClean="0"/>
              <a:t>(Rikulo Gap)</a:t>
            </a:r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143000" y="3276600"/>
            <a:ext cx="13716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Layouts</a:t>
            </a:r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2743200" y="3276600"/>
            <a:ext cx="914400" cy="762000"/>
          </a:xfrm>
          <a:prstGeom prst="rect">
            <a:avLst/>
          </a:prstGeom>
          <a:solidFill>
            <a:srgbClr val="AEC87A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dirty="0" smtClean="0"/>
              <a:t>Web Content</a:t>
            </a:r>
            <a:endParaRPr lang="zh-TW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4038600" y="3276600"/>
            <a:ext cx="10668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Gestures</a:t>
            </a:r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4038600"/>
            <a:ext cx="12954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Web Services</a:t>
            </a:r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4800600"/>
            <a:ext cx="12954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Internet &amp;</a:t>
            </a:r>
            <a:br>
              <a:rPr lang="en-US" altLang="zh-TW" dirty="0" smtClean="0"/>
            </a:br>
            <a:r>
              <a:rPr lang="en-US" altLang="zh-TW" dirty="0" smtClean="0"/>
              <a:t>Backend</a:t>
            </a:r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4800600"/>
            <a:ext cx="990600" cy="762000"/>
          </a:xfrm>
          <a:prstGeom prst="rect">
            <a:avLst/>
          </a:prstGeom>
          <a:solidFill>
            <a:srgbClr val="F9B073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UXL</a:t>
            </a:r>
            <a:br>
              <a:rPr lang="en-US" altLang="zh-TW" dirty="0" smtClean="0"/>
            </a:br>
            <a:r>
              <a:rPr lang="en-US" altLang="zh-TW" dirty="0" smtClean="0"/>
              <a:t>compiler</a:t>
            </a:r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01000" y="4278868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99879" y="1152525"/>
            <a:ext cx="1600521" cy="600075"/>
            <a:chOff x="1872629" y="1617137"/>
            <a:chExt cx="1567160" cy="995146"/>
          </a:xfrm>
        </p:grpSpPr>
        <p:sp>
          <p:nvSpPr>
            <p:cNvPr id="7" name="Rounded Rectangle 6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mtClean="0"/>
                <a:t>ScrollView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600" y="2286000"/>
            <a:ext cx="1600521" cy="600075"/>
            <a:chOff x="1872629" y="1617137"/>
            <a:chExt cx="1567160" cy="995146"/>
          </a:xfrm>
        </p:grpSpPr>
        <p:sp>
          <p:nvSpPr>
            <p:cNvPr id="11" name="Rounded Rectangle 10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smtClean="0"/>
                <a:t>Button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2286000"/>
            <a:ext cx="1600521" cy="600075"/>
            <a:chOff x="1872629" y="1617137"/>
            <a:chExt cx="1567160" cy="995146"/>
          </a:xfrm>
        </p:grpSpPr>
        <p:sp>
          <p:nvSpPr>
            <p:cNvPr id="14" name="Rounded Rectangle 13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mtClean="0"/>
                <a:t>TextBox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19800" y="1066800"/>
            <a:ext cx="1143000" cy="600075"/>
            <a:chOff x="1872629" y="1617137"/>
            <a:chExt cx="1567160" cy="995146"/>
          </a:xfrm>
          <a:solidFill>
            <a:srgbClr val="E6EDF6"/>
          </a:solidFill>
        </p:grpSpPr>
        <p:sp>
          <p:nvSpPr>
            <p:cNvPr id="17" name="Rounded Rectangle 16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smtClean="0"/>
                <a:t>DIV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1990725"/>
            <a:ext cx="1143000" cy="600075"/>
            <a:chOff x="1872629" y="1617137"/>
            <a:chExt cx="1567160" cy="995146"/>
          </a:xfrm>
          <a:solidFill>
            <a:srgbClr val="E6EDF6"/>
          </a:solidFill>
        </p:grpSpPr>
        <p:sp>
          <p:nvSpPr>
            <p:cNvPr id="20" name="Rounded Rectangle 19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smtClean="0"/>
                <a:t>DIV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72200" y="2905125"/>
            <a:ext cx="1143000" cy="600075"/>
            <a:chOff x="1872629" y="1617137"/>
            <a:chExt cx="1567160" cy="995146"/>
          </a:xfrm>
          <a:solidFill>
            <a:srgbClr val="F6F5EE"/>
          </a:solidFill>
        </p:grpSpPr>
        <p:sp>
          <p:nvSpPr>
            <p:cNvPr id="23" name="Rounded Rectangle 22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smtClean="0"/>
                <a:t>INPUT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20000" y="2895600"/>
            <a:ext cx="1143000" cy="600075"/>
            <a:chOff x="1872629" y="1617137"/>
            <a:chExt cx="1567160" cy="99514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1872629" y="1617137"/>
              <a:ext cx="1567160" cy="99514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901776" y="1646284"/>
              <a:ext cx="1508866" cy="9368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smtClean="0"/>
                <a:t>BUTTON</a:t>
              </a:r>
              <a:endParaRPr lang="zh-TW" altLang="en-US" b="1" kern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276600" y="1371600"/>
            <a:ext cx="2514600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6600" y="1371600"/>
            <a:ext cx="3429000" cy="9144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24000" y="3276600"/>
            <a:ext cx="4572000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0" y="3048000"/>
            <a:ext cx="0" cy="2286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3048000"/>
            <a:ext cx="0" cy="762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00" y="3810000"/>
            <a:ext cx="41148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15200" y="3505200"/>
            <a:ext cx="228600" cy="304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1600" y="2057400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276600" y="2057400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362200" y="17526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71600" y="20574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705600" y="27432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229600" y="27432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467600" y="2590801"/>
            <a:ext cx="0" cy="152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5600" y="2743200"/>
            <a:ext cx="15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7" idx="2"/>
          </p:cNvCxnSpPr>
          <p:nvPr/>
        </p:nvCxnSpPr>
        <p:spPr>
          <a:xfrm flipH="1" flipV="1">
            <a:off x="6591300" y="1666875"/>
            <a:ext cx="876300" cy="314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762000"/>
            <a:ext cx="2971800" cy="3581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838200"/>
            <a:ext cx="2819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447800"/>
            <a:ext cx="685800" cy="22098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3733800"/>
            <a:ext cx="2819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1447800"/>
            <a:ext cx="2057400" cy="2209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133600"/>
            <a:ext cx="1220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Static Content</a:t>
            </a:r>
            <a:br>
              <a:rPr lang="en-US" sz="1400" dirty="0" smtClean="0"/>
            </a:br>
            <a:r>
              <a:rPr lang="en-US" sz="1400" dirty="0" smtClean="0"/>
              <a:t>implemented</a:t>
            </a:r>
            <a:br>
              <a:rPr lang="en-US" sz="1400" dirty="0" smtClean="0"/>
            </a:br>
            <a:r>
              <a:rPr lang="en-US" sz="1400" dirty="0" smtClean="0"/>
              <a:t>in HTML + CSS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9032" y="2080736"/>
            <a:ext cx="1301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Rich UI</a:t>
            </a:r>
            <a:br>
              <a:rPr lang="en-US" sz="1400" dirty="0" smtClean="0"/>
            </a:br>
            <a:r>
              <a:rPr lang="en-US" sz="1400" dirty="0" smtClean="0"/>
              <a:t>implemented</a:t>
            </a:r>
            <a:br>
              <a:rPr lang="en-US" sz="1400" dirty="0" smtClean="0"/>
            </a:br>
            <a:r>
              <a:rPr lang="en-US" sz="1400" dirty="0" smtClean="0"/>
              <a:t>in Rikulo + Dart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200" y="1219200"/>
            <a:ext cx="0" cy="28194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1219200"/>
            <a:ext cx="6858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4038600"/>
            <a:ext cx="6858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2514600"/>
            <a:ext cx="838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24400" y="2514600"/>
            <a:ext cx="9906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154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100</cp:revision>
  <dcterms:created xsi:type="dcterms:W3CDTF">2012-07-03T06:08:11Z</dcterms:created>
  <dcterms:modified xsi:type="dcterms:W3CDTF">2013-04-19T02:05:56Z</dcterms:modified>
</cp:coreProperties>
</file>