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自定义布局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" name="Shape 84"/>
          <p:cNvGrpSpPr/>
          <p:nvPr/>
        </p:nvGrpSpPr>
        <p:grpSpPr>
          <a:xfrm>
            <a:off x="595675" y="2743850"/>
            <a:ext cx="7952774" cy="64502"/>
            <a:chOff x="595675" y="2820050"/>
            <a:chExt cx="7952774" cy="64502"/>
          </a:xfrm>
        </p:grpSpPr>
        <p:sp>
          <p:nvSpPr>
            <p:cNvPr id="85" name="Shape 85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595750" y="2072825"/>
            <a:ext cx="7952700" cy="6582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0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0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0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0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0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0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0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0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自定义布局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-100" y="-125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0"/>
            <a:ext cx="3789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265500" y="3009000"/>
            <a:ext cx="3163500" cy="12351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283675" y="992575"/>
            <a:ext cx="4407300" cy="31581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3374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2969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297000" y="1352625"/>
            <a:ext cx="23964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78300" y="3155375"/>
            <a:ext cx="23964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164750" y="440250"/>
            <a:ext cx="3163500" cy="16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F3F3F3"/>
                </a:solidFill>
              </a:rPr>
              <a:t>LA City Homeless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4233375" y="2212675"/>
            <a:ext cx="3163500" cy="60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rgbClr val="F3F3F3"/>
                </a:solidFill>
              </a:rPr>
              <a:t>A laboratory a</a:t>
            </a:r>
            <a:r>
              <a:rPr lang="zh-CN" sz="1800">
                <a:solidFill>
                  <a:srgbClr val="F3F3F3"/>
                </a:solidFill>
              </a:rPr>
              <a:t>nalysis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356975" y="2814600"/>
            <a:ext cx="2608800" cy="2265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400">
                <a:solidFill>
                  <a:srgbClr val="434343"/>
                </a:solidFill>
              </a:rPr>
              <a:t>Group 16</a:t>
            </a:r>
          </a:p>
          <a:p>
            <a:pPr lvl="0">
              <a:spcBef>
                <a:spcPts val="0"/>
              </a:spcBef>
              <a:buNone/>
            </a:pPr>
            <a:r>
              <a:rPr lang="zh-CN" sz="1400">
                <a:solidFill>
                  <a:srgbClr val="434343"/>
                </a:solidFill>
              </a:rPr>
              <a:t>Jue Song</a:t>
            </a:r>
          </a:p>
          <a:p>
            <a:pPr lvl="0">
              <a:spcBef>
                <a:spcPts val="0"/>
              </a:spcBef>
              <a:buNone/>
            </a:pPr>
            <a:r>
              <a:rPr lang="zh-CN" sz="1400">
                <a:solidFill>
                  <a:srgbClr val="434343"/>
                </a:solidFill>
              </a:rPr>
              <a:t>Zhuoqun SHENG</a:t>
            </a:r>
          </a:p>
          <a:p>
            <a:pPr lvl="0">
              <a:spcBef>
                <a:spcPts val="0"/>
              </a:spcBef>
              <a:buNone/>
            </a:pPr>
            <a:r>
              <a:rPr lang="zh-CN" sz="1400">
                <a:solidFill>
                  <a:srgbClr val="434343"/>
                </a:solidFill>
              </a:rPr>
              <a:t>Xudong ZHANG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Content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475700" y="1984825"/>
            <a:ext cx="33507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Data Preparation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Data Analysis &amp; Visualization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Next Step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8475" y="1628250"/>
            <a:ext cx="2597100" cy="61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21358</a:t>
            </a: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sz="1500"/>
              <a:t>calls requesting HOMELESS ENCAMPMENT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318475" y="4062400"/>
            <a:ext cx="28443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Status(Pending/Closed)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ServiceDate</a:t>
            </a:r>
          </a:p>
        </p:txBody>
      </p:sp>
      <p:grpSp>
        <p:nvGrpSpPr>
          <p:cNvPr id="118" name="Shape 118"/>
          <p:cNvGrpSpPr/>
          <p:nvPr/>
        </p:nvGrpSpPr>
        <p:grpSpPr>
          <a:xfrm>
            <a:off x="3435959" y="-1"/>
            <a:ext cx="5707609" cy="5143450"/>
            <a:chOff x="3510750" y="73575"/>
            <a:chExt cx="5633250" cy="5069936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10750" y="73575"/>
              <a:ext cx="5633250" cy="5069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Shape 120"/>
            <p:cNvPicPr preferRelativeResize="0"/>
            <p:nvPr/>
          </p:nvPicPr>
          <p:blipFill rotWithShape="1">
            <a:blip r:embed="rId4">
              <a:alphaModFix/>
            </a:blip>
            <a:srcRect b="7235" l="8119" r="20283" t="7235"/>
            <a:stretch/>
          </p:blipFill>
          <p:spPr>
            <a:xfrm>
              <a:off x="3852300" y="245425"/>
              <a:ext cx="1307925" cy="1301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97000" y="1352625"/>
            <a:ext cx="23964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378300" y="3155375"/>
            <a:ext cx="23964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175" y="106700"/>
            <a:ext cx="5779824" cy="481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97000" y="1352625"/>
            <a:ext cx="23964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78300" y="3155375"/>
            <a:ext cx="23964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16499" l="0" r="1302" t="14837"/>
          <a:stretch/>
        </p:blipFill>
        <p:spPr>
          <a:xfrm>
            <a:off x="3400450" y="176075"/>
            <a:ext cx="5743550" cy="46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97000" y="1352625"/>
            <a:ext cx="23964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378300" y="3155375"/>
            <a:ext cx="23964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1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95750" y="2072825"/>
            <a:ext cx="7952700" cy="65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Thank   you  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