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2"/>
  </p:sldMasterIdLst>
  <p:notesMasterIdLst>
    <p:notesMasterId r:id="rId12"/>
  </p:notesMasterIdLst>
  <p:sldIdLst>
    <p:sldId id="313" r:id="rId3"/>
    <p:sldId id="377" r:id="rId4"/>
    <p:sldId id="378" r:id="rId5"/>
    <p:sldId id="379" r:id="rId6"/>
    <p:sldId id="380" r:id="rId7"/>
    <p:sldId id="384" r:id="rId8"/>
    <p:sldId id="381" r:id="rId9"/>
    <p:sldId id="383" r:id="rId10"/>
    <p:sldId id="385" r:id="rId11"/>
  </p:sldIdLst>
  <p:sldSz cx="18288000" cy="10287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12" userDrawn="1">
          <p15:clr>
            <a:srgbClr val="A4A3A4"/>
          </p15:clr>
        </p15:guide>
        <p15:guide id="2" pos="6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014" autoAdjust="0"/>
  </p:normalViewPr>
  <p:slideViewPr>
    <p:cSldViewPr showGuides="1">
      <p:cViewPr varScale="1">
        <p:scale>
          <a:sx n="53" d="100"/>
          <a:sy n="53" d="100"/>
        </p:scale>
        <p:origin x="91" y="283"/>
      </p:cViewPr>
      <p:guideLst>
        <p:guide orient="horz" pos="3912"/>
        <p:guide pos="6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2"/>
    </p:cViewPr>
  </p:sorterViewPr>
  <p:notesViewPr>
    <p:cSldViewPr showGuides="1">
      <p:cViewPr varScale="1">
        <p:scale>
          <a:sx n="56" d="100"/>
          <a:sy n="56" d="100"/>
        </p:scale>
        <p:origin x="-18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73B1447-EDA7-43ED-B5A5-8B76330EDD82}" type="datetimeFigureOut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0B6425-C7A0-4F44-AB46-E2B2113BB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56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5640"/>
            <a:ext cx="15544800" cy="2205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3AD7F-9749-4F0A-A45D-F43A7938B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95355-C91B-456B-8FE6-BF2A44397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39700"/>
            <a:ext cx="4114800" cy="1014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39700"/>
            <a:ext cx="12192000" cy="1014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DE46E-8F29-486A-AE19-8432CE22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777F2-9646-485D-BA7B-CEC47F6D1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0352"/>
            <a:ext cx="15544800" cy="20431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5"/>
            <a:ext cx="15544800" cy="22494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965D2-F838-46BD-9BBC-2D5B40B87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3400" cy="788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2400300"/>
            <a:ext cx="8153400" cy="788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6FE12-E64A-430C-B079-98F51E88B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592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2303463"/>
            <a:ext cx="8080375" cy="958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3262315"/>
            <a:ext cx="8080375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0" y="2303463"/>
            <a:ext cx="8083551" cy="958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0" y="3262315"/>
            <a:ext cx="8083551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FFFAD-CB85-4056-9157-767113A40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D9BE2-5C91-408B-9D97-EAB5C6730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A3C3-9F0C-4F55-959E-DE5459CA5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09577"/>
            <a:ext cx="6016625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409577"/>
            <a:ext cx="10223500" cy="8780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152650"/>
            <a:ext cx="6016625" cy="703738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19C9A-A385-41A6-A363-F0DC822E5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0900"/>
            <a:ext cx="10972800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2800" cy="6172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1800"/>
            <a:ext cx="10972800" cy="120650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D5E6C-4CFC-44EC-93A2-DD1AB0438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9700"/>
            <a:ext cx="16459200" cy="226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101600" rIns="182880" bIns="1016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00300"/>
            <a:ext cx="16459200" cy="788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101600" rIns="182880" bIns="101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/>
              </a:rPr>
              <a:t>Click to edit Master text styles</a:t>
            </a:r>
          </a:p>
          <a:p>
            <a:pPr lvl="1"/>
            <a:r>
              <a:rPr lang="en-US" smtClean="0">
                <a:sym typeface="Lucida Grande"/>
              </a:rPr>
              <a:t>Second level</a:t>
            </a:r>
          </a:p>
          <a:p>
            <a:pPr lvl="2"/>
            <a:r>
              <a:rPr lang="en-US" smtClean="0">
                <a:sym typeface="Lucida Grande"/>
              </a:rPr>
              <a:t>Third level</a:t>
            </a:r>
          </a:p>
          <a:p>
            <a:pPr lvl="3"/>
            <a:r>
              <a:rPr lang="en-US" smtClean="0">
                <a:sym typeface="Lucida Grande"/>
              </a:rPr>
              <a:t>Fourth level</a:t>
            </a:r>
          </a:p>
          <a:p>
            <a:pPr lvl="4"/>
            <a:r>
              <a:rPr lang="en-US" smtClean="0">
                <a:sym typeface="Lucida Grande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4947902" y="9540875"/>
            <a:ext cx="576263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rgbClr val="898989"/>
                </a:solidFill>
                <a:latin typeface="+mn-lt"/>
                <a:ea typeface="Lucida Grande" charset="0"/>
                <a:cs typeface="Lucida Grande" charset="0"/>
                <a:sym typeface="Lucida Grande" charset="0"/>
              </a:defRPr>
            </a:lvl1pPr>
          </a:lstStyle>
          <a:p>
            <a:pPr>
              <a:defRPr/>
            </a:pPr>
            <a:fld id="{EEBC7938-269D-4B6E-B684-55A8FC285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+mj-lt"/>
          <a:ea typeface="+mj-ea"/>
          <a:cs typeface="+mj-cs"/>
          <a:sym typeface="Lucida Grande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 charset="0"/>
        </a:defRPr>
      </a:lvl9pPr>
    </p:titleStyle>
    <p:bodyStyle>
      <a:lvl1pPr marL="765156" indent="-685783" algn="l" rtl="0" eaLnBrk="1" fontAlgn="base" hangingPunct="1">
        <a:spcBef>
          <a:spcPts val="1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6400">
          <a:solidFill>
            <a:schemeClr val="tx1"/>
          </a:solidFill>
          <a:latin typeface="+mn-lt"/>
          <a:ea typeface="+mn-ea"/>
          <a:cs typeface="+mn-cs"/>
          <a:sym typeface="Lucida Grande"/>
        </a:defRPr>
      </a:lvl1pPr>
      <a:lvl2pPr marL="1260443" indent="-571486" algn="l" rtl="0" eaLnBrk="1" fontAlgn="base" hangingPunct="1">
        <a:spcBef>
          <a:spcPts val="1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5600">
          <a:solidFill>
            <a:schemeClr val="tx1"/>
          </a:solidFill>
          <a:latin typeface="+mn-lt"/>
          <a:ea typeface="+mn-ea"/>
          <a:cs typeface="+mn-cs"/>
          <a:sym typeface="Lucida Grande"/>
        </a:defRPr>
      </a:lvl2pPr>
      <a:lvl3pPr marL="2060523" indent="-457189" algn="l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4800">
          <a:solidFill>
            <a:schemeClr val="tx1"/>
          </a:solidFill>
          <a:latin typeface="+mn-lt"/>
          <a:ea typeface="+mn-ea"/>
          <a:cs typeface="+mn-cs"/>
          <a:sym typeface="Lucida Grande"/>
        </a:defRPr>
      </a:lvl3pPr>
      <a:lvl4pPr marL="2974900" indent="-457189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4000">
          <a:solidFill>
            <a:schemeClr val="tx1"/>
          </a:solidFill>
          <a:latin typeface="+mn-lt"/>
          <a:ea typeface="+mn-ea"/>
          <a:cs typeface="+mn-cs"/>
          <a:sym typeface="Lucida Grande"/>
        </a:defRPr>
      </a:lvl4pPr>
      <a:lvl5pPr marL="3889277" indent="-457189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4000">
          <a:solidFill>
            <a:schemeClr val="tx1"/>
          </a:solidFill>
          <a:latin typeface="+mn-lt"/>
          <a:ea typeface="+mn-ea"/>
          <a:cs typeface="+mn-cs"/>
          <a:sym typeface="Lucida Grande"/>
        </a:defRPr>
      </a:lvl5pPr>
      <a:lvl6pPr marL="4346466" indent="-457189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4803655" indent="-457189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5260843" indent="-457189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5718032" indent="-457189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3480" y="7807796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HP Spectre x360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44" y="1183060"/>
            <a:ext cx="8348072" cy="62646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3480" y="7807796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Asus Zenbook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6" y="755681"/>
            <a:ext cx="9181728" cy="70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0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3480" y="7807796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Acer Chromebook 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42" y="174949"/>
            <a:ext cx="8236679" cy="82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20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3480" y="7807796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Dell XPS 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81" y="1903141"/>
            <a:ext cx="91916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80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3480" y="7807796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Lenovo ThinkPad X1 Carbon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94" y="1111052"/>
            <a:ext cx="10885775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34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3480" y="7807796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Microsoft Surface 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95" y="1471092"/>
            <a:ext cx="8942171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2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3480" y="7807796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Apple MacBook Pro 15-Inch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66" y="1543100"/>
            <a:ext cx="9263828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49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570" y="7807796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Asus VivoBook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70" y="-20769"/>
            <a:ext cx="8751895" cy="87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88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0031" y="7832076"/>
            <a:ext cx="351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 smtClean="0">
                <a:solidFill>
                  <a:schemeClr val="bg1"/>
                </a:solidFill>
              </a:rPr>
              <a:t>Dell i7567</a:t>
            </a:r>
            <a:endParaRPr lang="fr-CA" sz="5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24" y="318964"/>
            <a:ext cx="7706102" cy="77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1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FFFFFF"/>
      </a:accent3>
      <a:accent4>
        <a:srgbClr val="000000"/>
      </a:accent4>
      <a:accent5>
        <a:srgbClr val="B2C1DB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Lucida Grande"/>
        <a:ea typeface="ヒラギノ角ゴ Pro W3"/>
        <a:cs typeface="ヒラギノ角ゴ Pro W3"/>
      </a:majorFont>
      <a:minorFont>
        <a:latin typeface="Lucida Grand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  <a:sym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7AE6F9-A4DA-4CE8-82A9-CA65B3BD34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Bill Gates on energy and climate</Template>
  <TotalTime>0</TotalTime>
  <Pages>0</Pages>
  <Words>27</Words>
  <Characters>0</Characters>
  <Application>Microsoft Office PowerPoint</Application>
  <PresentationFormat>Custom</PresentationFormat>
  <Lines>0</Lines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Grande</vt:lpstr>
      <vt:lpstr>ヒラギノ角ゴ Pro W3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2017-06-09T23:03:50Z</dcterms:created>
  <dcterms:modified xsi:type="dcterms:W3CDTF">2017-06-12T03:52:18Z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TC018677289991</vt:lpwstr>
  </property>
</Properties>
</file>