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1" r:id="rId5"/>
    <p:sldId id="264" r:id="rId6"/>
    <p:sldId id="277" r:id="rId7"/>
    <p:sldId id="266" r:id="rId8"/>
    <p:sldId id="278" r:id="rId9"/>
    <p:sldId id="263" r:id="rId10"/>
    <p:sldId id="27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116" y="-78"/>
      </p:cViewPr>
      <p:guideLst>
        <p:guide orient="horz" pos="2132"/>
        <p:guide pos="29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A1E2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sp>
        <p:nvSpPr>
          <p:cNvPr id="2" name="矩形 1"/>
          <p:cNvSpPr/>
          <p:nvPr userDrawn="1"/>
        </p:nvSpPr>
        <p:spPr>
          <a:xfrm>
            <a:off x="596" y="296335"/>
            <a:ext cx="262467" cy="877711"/>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sp>
        <p:nvSpPr>
          <p:cNvPr id="3" name="文本占位符 7"/>
          <p:cNvSpPr>
            <a:spLocks noGrp="1"/>
          </p:cNvSpPr>
          <p:nvPr>
            <p:ph type="body" sz="quarter" idx="10" hasCustomPrompt="1"/>
          </p:nvPr>
        </p:nvSpPr>
        <p:spPr>
          <a:xfrm>
            <a:off x="398420" y="296335"/>
            <a:ext cx="3422466" cy="877711"/>
          </a:xfrm>
          <a:prstGeom prst="rect">
            <a:avLst/>
          </a:prstGeom>
          <a:ln w="12700" cmpd="sng">
            <a:noFill/>
          </a:ln>
        </p:spPr>
        <p:txBody>
          <a:bodyPr vert="horz" anchor="ctr"/>
          <a:lstStyle>
            <a:lvl1pPr marL="0" indent="0" algn="l">
              <a:buNone/>
              <a:defRPr sz="3000" b="1">
                <a:solidFill>
                  <a:schemeClr val="accent4"/>
                </a:solidFill>
              </a:defRPr>
            </a:lvl1pPr>
          </a:lstStyle>
          <a:p>
            <a:pPr lvl="0"/>
            <a:r>
              <a:rPr kumimoji="1" lang="en-US" altLang="zh-CN"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标题幻灯片">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225" name="组 1224"/>
          <p:cNvGrpSpPr/>
          <p:nvPr userDrawn="1"/>
        </p:nvGrpSpPr>
        <p:grpSpPr>
          <a:xfrm>
            <a:off x="0" y="-872063"/>
            <a:ext cx="9227820" cy="8022373"/>
            <a:chOff x="210000" y="-872063"/>
            <a:chExt cx="11772000" cy="8022373"/>
          </a:xfrm>
          <a:solidFill>
            <a:schemeClr val="bg1">
              <a:alpha val="5000"/>
            </a:schemeClr>
          </a:solidFill>
        </p:grpSpPr>
        <p:sp>
          <p:nvSpPr>
            <p:cNvPr id="16" name="Freeform 19"/>
            <p:cNvSpPr/>
            <p:nvPr/>
          </p:nvSpPr>
          <p:spPr bwMode="auto">
            <a:xfrm>
              <a:off x="5872142" y="2013753"/>
              <a:ext cx="107062" cy="294422"/>
            </a:xfrm>
            <a:custGeom>
              <a:avLst/>
              <a:gdLst>
                <a:gd name="T0" fmla="*/ 25 w 29"/>
                <a:gd name="T1" fmla="*/ 22 h 79"/>
                <a:gd name="T2" fmla="*/ 15 w 29"/>
                <a:gd name="T3" fmla="*/ 0 h 79"/>
                <a:gd name="T4" fmla="*/ 0 w 29"/>
                <a:gd name="T5" fmla="*/ 16 h 79"/>
                <a:gd name="T6" fmla="*/ 9 w 29"/>
                <a:gd name="T7" fmla="*/ 19 h 79"/>
                <a:gd name="T8" fmla="*/ 3 w 29"/>
                <a:gd name="T9" fmla="*/ 64 h 79"/>
                <a:gd name="T10" fmla="*/ 12 w 29"/>
                <a:gd name="T11" fmla="*/ 78 h 79"/>
                <a:gd name="T12" fmla="*/ 9 w 29"/>
                <a:gd name="T13" fmla="*/ 66 h 79"/>
                <a:gd name="T14" fmla="*/ 13 w 29"/>
                <a:gd name="T15" fmla="*/ 20 h 79"/>
                <a:gd name="T16" fmla="*/ 25 w 29"/>
                <a:gd name="T17" fmla="*/ 2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9">
                  <a:moveTo>
                    <a:pt x="25" y="22"/>
                  </a:moveTo>
                  <a:cubicBezTo>
                    <a:pt x="29" y="12"/>
                    <a:pt x="21" y="6"/>
                    <a:pt x="15" y="0"/>
                  </a:cubicBezTo>
                  <a:cubicBezTo>
                    <a:pt x="10" y="6"/>
                    <a:pt x="4" y="10"/>
                    <a:pt x="0" y="16"/>
                  </a:cubicBezTo>
                  <a:cubicBezTo>
                    <a:pt x="2" y="20"/>
                    <a:pt x="5" y="17"/>
                    <a:pt x="9" y="19"/>
                  </a:cubicBezTo>
                  <a:cubicBezTo>
                    <a:pt x="2" y="32"/>
                    <a:pt x="20" y="53"/>
                    <a:pt x="3" y="64"/>
                  </a:cubicBezTo>
                  <a:cubicBezTo>
                    <a:pt x="3" y="69"/>
                    <a:pt x="3" y="79"/>
                    <a:pt x="12" y="78"/>
                  </a:cubicBezTo>
                  <a:cubicBezTo>
                    <a:pt x="13" y="73"/>
                    <a:pt x="7" y="71"/>
                    <a:pt x="9" y="66"/>
                  </a:cubicBezTo>
                  <a:cubicBezTo>
                    <a:pt x="25" y="57"/>
                    <a:pt x="12" y="34"/>
                    <a:pt x="13" y="20"/>
                  </a:cubicBezTo>
                  <a:cubicBezTo>
                    <a:pt x="18" y="22"/>
                    <a:pt x="22" y="23"/>
                    <a:pt x="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20"/>
            <p:cNvSpPr/>
            <p:nvPr/>
          </p:nvSpPr>
          <p:spPr bwMode="auto">
            <a:xfrm>
              <a:off x="5884308" y="1624436"/>
              <a:ext cx="111929" cy="294422"/>
            </a:xfrm>
            <a:custGeom>
              <a:avLst/>
              <a:gdLst>
                <a:gd name="T0" fmla="*/ 15 w 30"/>
                <a:gd name="T1" fmla="*/ 0 h 79"/>
                <a:gd name="T2" fmla="*/ 0 w 30"/>
                <a:gd name="T3" fmla="*/ 16 h 79"/>
                <a:gd name="T4" fmla="*/ 10 w 30"/>
                <a:gd name="T5" fmla="*/ 19 h 79"/>
                <a:gd name="T6" fmla="*/ 3 w 30"/>
                <a:gd name="T7" fmla="*/ 64 h 79"/>
                <a:gd name="T8" fmla="*/ 13 w 30"/>
                <a:gd name="T9" fmla="*/ 78 h 79"/>
                <a:gd name="T10" fmla="*/ 9 w 30"/>
                <a:gd name="T11" fmla="*/ 66 h 79"/>
                <a:gd name="T12" fmla="*/ 14 w 30"/>
                <a:gd name="T13" fmla="*/ 20 h 79"/>
                <a:gd name="T14" fmla="*/ 25 w 30"/>
                <a:gd name="T15" fmla="*/ 22 h 79"/>
                <a:gd name="T16" fmla="*/ 15 w 30"/>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79">
                  <a:moveTo>
                    <a:pt x="15" y="0"/>
                  </a:moveTo>
                  <a:cubicBezTo>
                    <a:pt x="11" y="6"/>
                    <a:pt x="5" y="10"/>
                    <a:pt x="0" y="16"/>
                  </a:cubicBezTo>
                  <a:cubicBezTo>
                    <a:pt x="2" y="19"/>
                    <a:pt x="6" y="17"/>
                    <a:pt x="10" y="19"/>
                  </a:cubicBezTo>
                  <a:cubicBezTo>
                    <a:pt x="3" y="32"/>
                    <a:pt x="21" y="53"/>
                    <a:pt x="3" y="64"/>
                  </a:cubicBezTo>
                  <a:cubicBezTo>
                    <a:pt x="4" y="69"/>
                    <a:pt x="4" y="79"/>
                    <a:pt x="13" y="78"/>
                  </a:cubicBezTo>
                  <a:cubicBezTo>
                    <a:pt x="14" y="73"/>
                    <a:pt x="8" y="71"/>
                    <a:pt x="9" y="66"/>
                  </a:cubicBezTo>
                  <a:cubicBezTo>
                    <a:pt x="26" y="57"/>
                    <a:pt x="13" y="34"/>
                    <a:pt x="14" y="20"/>
                  </a:cubicBezTo>
                  <a:cubicBezTo>
                    <a:pt x="18" y="22"/>
                    <a:pt x="23" y="23"/>
                    <a:pt x="25" y="22"/>
                  </a:cubicBezTo>
                  <a:cubicBezTo>
                    <a:pt x="30" y="12"/>
                    <a:pt x="22" y="6"/>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21"/>
            <p:cNvSpPr/>
            <p:nvPr/>
          </p:nvSpPr>
          <p:spPr bwMode="auto">
            <a:xfrm>
              <a:off x="3368341" y="1079391"/>
              <a:ext cx="153295" cy="411217"/>
            </a:xfrm>
            <a:custGeom>
              <a:avLst/>
              <a:gdLst>
                <a:gd name="T0" fmla="*/ 35 w 41"/>
                <a:gd name="T1" fmla="*/ 30 h 110"/>
                <a:gd name="T2" fmla="*/ 21 w 41"/>
                <a:gd name="T3" fmla="*/ 0 h 110"/>
                <a:gd name="T4" fmla="*/ 0 w 41"/>
                <a:gd name="T5" fmla="*/ 22 h 110"/>
                <a:gd name="T6" fmla="*/ 14 w 41"/>
                <a:gd name="T7" fmla="*/ 27 h 110"/>
                <a:gd name="T8" fmla="*/ 4 w 41"/>
                <a:gd name="T9" fmla="*/ 89 h 110"/>
                <a:gd name="T10" fmla="*/ 17 w 41"/>
                <a:gd name="T11" fmla="*/ 109 h 110"/>
                <a:gd name="T12" fmla="*/ 12 w 41"/>
                <a:gd name="T13" fmla="*/ 92 h 110"/>
                <a:gd name="T14" fmla="*/ 19 w 41"/>
                <a:gd name="T15" fmla="*/ 27 h 110"/>
                <a:gd name="T16" fmla="*/ 35 w 41"/>
                <a:gd name="T17" fmla="*/ 3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0">
                  <a:moveTo>
                    <a:pt x="35" y="30"/>
                  </a:moveTo>
                  <a:cubicBezTo>
                    <a:pt x="41" y="16"/>
                    <a:pt x="30" y="8"/>
                    <a:pt x="21" y="0"/>
                  </a:cubicBezTo>
                  <a:cubicBezTo>
                    <a:pt x="15" y="8"/>
                    <a:pt x="6" y="13"/>
                    <a:pt x="0" y="22"/>
                  </a:cubicBezTo>
                  <a:cubicBezTo>
                    <a:pt x="3" y="27"/>
                    <a:pt x="8" y="23"/>
                    <a:pt x="14" y="27"/>
                  </a:cubicBezTo>
                  <a:cubicBezTo>
                    <a:pt x="3" y="44"/>
                    <a:pt x="28" y="73"/>
                    <a:pt x="4" y="89"/>
                  </a:cubicBezTo>
                  <a:cubicBezTo>
                    <a:pt x="5" y="96"/>
                    <a:pt x="5" y="110"/>
                    <a:pt x="17" y="109"/>
                  </a:cubicBezTo>
                  <a:cubicBezTo>
                    <a:pt x="19" y="102"/>
                    <a:pt x="10" y="99"/>
                    <a:pt x="12" y="92"/>
                  </a:cubicBezTo>
                  <a:cubicBezTo>
                    <a:pt x="36" y="79"/>
                    <a:pt x="18" y="47"/>
                    <a:pt x="19" y="27"/>
                  </a:cubicBezTo>
                  <a:cubicBezTo>
                    <a:pt x="25" y="30"/>
                    <a:pt x="31" y="32"/>
                    <a:pt x="3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68"/>
            <p:cNvSpPr>
              <a:spLocks noEditPoints="1"/>
            </p:cNvSpPr>
            <p:nvPr/>
          </p:nvSpPr>
          <p:spPr bwMode="auto">
            <a:xfrm>
              <a:off x="5480390" y="-631172"/>
              <a:ext cx="435550" cy="990327"/>
            </a:xfrm>
            <a:custGeom>
              <a:avLst/>
              <a:gdLst>
                <a:gd name="T0" fmla="*/ 0 w 117"/>
                <a:gd name="T1" fmla="*/ 185 h 265"/>
                <a:gd name="T2" fmla="*/ 20 w 117"/>
                <a:gd name="T3" fmla="*/ 208 h 265"/>
                <a:gd name="T4" fmla="*/ 31 w 117"/>
                <a:gd name="T5" fmla="*/ 242 h 265"/>
                <a:gd name="T6" fmla="*/ 64 w 117"/>
                <a:gd name="T7" fmla="*/ 264 h 265"/>
                <a:gd name="T8" fmla="*/ 89 w 117"/>
                <a:gd name="T9" fmla="*/ 249 h 265"/>
                <a:gd name="T10" fmla="*/ 99 w 117"/>
                <a:gd name="T11" fmla="*/ 235 h 265"/>
                <a:gd name="T12" fmla="*/ 116 w 117"/>
                <a:gd name="T13" fmla="*/ 100 h 265"/>
                <a:gd name="T14" fmla="*/ 92 w 117"/>
                <a:gd name="T15" fmla="*/ 3 h 265"/>
                <a:gd name="T16" fmla="*/ 66 w 117"/>
                <a:gd name="T17" fmla="*/ 2 h 265"/>
                <a:gd name="T18" fmla="*/ 47 w 117"/>
                <a:gd name="T19" fmla="*/ 21 h 265"/>
                <a:gd name="T20" fmla="*/ 32 w 117"/>
                <a:gd name="T21" fmla="*/ 167 h 265"/>
                <a:gd name="T22" fmla="*/ 0 w 117"/>
                <a:gd name="T23" fmla="*/ 185 h 265"/>
                <a:gd name="T24" fmla="*/ 42 w 117"/>
                <a:gd name="T25" fmla="*/ 51 h 265"/>
                <a:gd name="T26" fmla="*/ 92 w 117"/>
                <a:gd name="T27" fmla="*/ 11 h 265"/>
                <a:gd name="T28" fmla="*/ 110 w 117"/>
                <a:gd name="T29" fmla="*/ 73 h 265"/>
                <a:gd name="T30" fmla="*/ 109 w 117"/>
                <a:gd name="T31" fmla="*/ 98 h 265"/>
                <a:gd name="T32" fmla="*/ 91 w 117"/>
                <a:gd name="T33" fmla="*/ 236 h 265"/>
                <a:gd name="T34" fmla="*/ 61 w 117"/>
                <a:gd name="T35" fmla="*/ 256 h 265"/>
                <a:gd name="T36" fmla="*/ 30 w 117"/>
                <a:gd name="T37" fmla="*/ 204 h 265"/>
                <a:gd name="T38" fmla="*/ 10 w 117"/>
                <a:gd name="T39" fmla="*/ 188 h 265"/>
                <a:gd name="T40" fmla="*/ 40 w 117"/>
                <a:gd name="T41" fmla="*/ 171 h 265"/>
                <a:gd name="T42" fmla="*/ 42 w 117"/>
                <a:gd name="T43" fmla="*/ 51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265">
                  <a:moveTo>
                    <a:pt x="0" y="185"/>
                  </a:moveTo>
                  <a:cubicBezTo>
                    <a:pt x="4" y="197"/>
                    <a:pt x="14" y="197"/>
                    <a:pt x="20" y="208"/>
                  </a:cubicBezTo>
                  <a:cubicBezTo>
                    <a:pt x="25" y="218"/>
                    <a:pt x="25" y="232"/>
                    <a:pt x="31" y="242"/>
                  </a:cubicBezTo>
                  <a:cubicBezTo>
                    <a:pt x="37" y="253"/>
                    <a:pt x="50" y="265"/>
                    <a:pt x="64" y="264"/>
                  </a:cubicBezTo>
                  <a:cubicBezTo>
                    <a:pt x="68" y="264"/>
                    <a:pt x="85" y="252"/>
                    <a:pt x="89" y="249"/>
                  </a:cubicBezTo>
                  <a:cubicBezTo>
                    <a:pt x="92" y="247"/>
                    <a:pt x="97" y="239"/>
                    <a:pt x="99" y="235"/>
                  </a:cubicBezTo>
                  <a:cubicBezTo>
                    <a:pt x="114" y="205"/>
                    <a:pt x="117" y="147"/>
                    <a:pt x="116" y="100"/>
                  </a:cubicBezTo>
                  <a:cubicBezTo>
                    <a:pt x="116" y="73"/>
                    <a:pt x="117" y="13"/>
                    <a:pt x="92" y="3"/>
                  </a:cubicBezTo>
                  <a:cubicBezTo>
                    <a:pt x="85" y="0"/>
                    <a:pt x="74" y="0"/>
                    <a:pt x="66" y="2"/>
                  </a:cubicBezTo>
                  <a:cubicBezTo>
                    <a:pt x="58" y="5"/>
                    <a:pt x="50" y="15"/>
                    <a:pt x="47" y="21"/>
                  </a:cubicBezTo>
                  <a:cubicBezTo>
                    <a:pt x="23" y="60"/>
                    <a:pt x="37" y="120"/>
                    <a:pt x="32" y="167"/>
                  </a:cubicBezTo>
                  <a:cubicBezTo>
                    <a:pt x="21" y="175"/>
                    <a:pt x="8" y="178"/>
                    <a:pt x="0" y="185"/>
                  </a:cubicBezTo>
                  <a:close/>
                  <a:moveTo>
                    <a:pt x="42" y="51"/>
                  </a:moveTo>
                  <a:cubicBezTo>
                    <a:pt x="48" y="28"/>
                    <a:pt x="61" y="2"/>
                    <a:pt x="92" y="11"/>
                  </a:cubicBezTo>
                  <a:cubicBezTo>
                    <a:pt x="102" y="24"/>
                    <a:pt x="110" y="47"/>
                    <a:pt x="110" y="73"/>
                  </a:cubicBezTo>
                  <a:cubicBezTo>
                    <a:pt x="111" y="82"/>
                    <a:pt x="109" y="90"/>
                    <a:pt x="109" y="98"/>
                  </a:cubicBezTo>
                  <a:cubicBezTo>
                    <a:pt x="111" y="145"/>
                    <a:pt x="110" y="209"/>
                    <a:pt x="91" y="236"/>
                  </a:cubicBezTo>
                  <a:cubicBezTo>
                    <a:pt x="84" y="245"/>
                    <a:pt x="71" y="256"/>
                    <a:pt x="61" y="256"/>
                  </a:cubicBezTo>
                  <a:cubicBezTo>
                    <a:pt x="38" y="255"/>
                    <a:pt x="31" y="224"/>
                    <a:pt x="30" y="204"/>
                  </a:cubicBezTo>
                  <a:cubicBezTo>
                    <a:pt x="25" y="197"/>
                    <a:pt x="15" y="195"/>
                    <a:pt x="10" y="188"/>
                  </a:cubicBezTo>
                  <a:cubicBezTo>
                    <a:pt x="20" y="182"/>
                    <a:pt x="30" y="177"/>
                    <a:pt x="40" y="171"/>
                  </a:cubicBezTo>
                  <a:cubicBezTo>
                    <a:pt x="43" y="142"/>
                    <a:pt x="34" y="87"/>
                    <a:pt x="4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71"/>
            <p:cNvSpPr/>
            <p:nvPr/>
          </p:nvSpPr>
          <p:spPr bwMode="auto">
            <a:xfrm>
              <a:off x="3901221" y="2427403"/>
              <a:ext cx="75431" cy="68131"/>
            </a:xfrm>
            <a:custGeom>
              <a:avLst/>
              <a:gdLst>
                <a:gd name="T0" fmla="*/ 19 w 20"/>
                <a:gd name="T1" fmla="*/ 6 h 18"/>
                <a:gd name="T2" fmla="*/ 0 w 20"/>
                <a:gd name="T3" fmla="*/ 13 h 18"/>
                <a:gd name="T4" fmla="*/ 4 w 20"/>
                <a:gd name="T5" fmla="*/ 18 h 18"/>
                <a:gd name="T6" fmla="*/ 19 w 20"/>
                <a:gd name="T7" fmla="*/ 6 h 18"/>
              </a:gdLst>
              <a:ahLst/>
              <a:cxnLst>
                <a:cxn ang="0">
                  <a:pos x="T0" y="T1"/>
                </a:cxn>
                <a:cxn ang="0">
                  <a:pos x="T2" y="T3"/>
                </a:cxn>
                <a:cxn ang="0">
                  <a:pos x="T4" y="T5"/>
                </a:cxn>
                <a:cxn ang="0">
                  <a:pos x="T6" y="T7"/>
                </a:cxn>
              </a:cxnLst>
              <a:rect l="0" t="0" r="r" b="b"/>
              <a:pathLst>
                <a:path w="20" h="18">
                  <a:moveTo>
                    <a:pt x="19" y="6"/>
                  </a:moveTo>
                  <a:cubicBezTo>
                    <a:pt x="12" y="0"/>
                    <a:pt x="0" y="4"/>
                    <a:pt x="0" y="13"/>
                  </a:cubicBezTo>
                  <a:cubicBezTo>
                    <a:pt x="2" y="14"/>
                    <a:pt x="3" y="16"/>
                    <a:pt x="4" y="18"/>
                  </a:cubicBezTo>
                  <a:cubicBezTo>
                    <a:pt x="13" y="18"/>
                    <a:pt x="20" y="17"/>
                    <a:pt x="1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72"/>
            <p:cNvSpPr/>
            <p:nvPr/>
          </p:nvSpPr>
          <p:spPr bwMode="auto">
            <a:xfrm>
              <a:off x="3872022" y="2495534"/>
              <a:ext cx="145994" cy="85164"/>
            </a:xfrm>
            <a:custGeom>
              <a:avLst/>
              <a:gdLst>
                <a:gd name="T0" fmla="*/ 37 w 39"/>
                <a:gd name="T1" fmla="*/ 2 h 23"/>
                <a:gd name="T2" fmla="*/ 19 w 39"/>
                <a:gd name="T3" fmla="*/ 4 h 23"/>
                <a:gd name="T4" fmla="*/ 0 w 39"/>
                <a:gd name="T5" fmla="*/ 11 h 23"/>
                <a:gd name="T6" fmla="*/ 39 w 39"/>
                <a:gd name="T7" fmla="*/ 10 h 23"/>
                <a:gd name="T8" fmla="*/ 37 w 39"/>
                <a:gd name="T9" fmla="*/ 2 h 23"/>
              </a:gdLst>
              <a:ahLst/>
              <a:cxnLst>
                <a:cxn ang="0">
                  <a:pos x="T0" y="T1"/>
                </a:cxn>
                <a:cxn ang="0">
                  <a:pos x="T2" y="T3"/>
                </a:cxn>
                <a:cxn ang="0">
                  <a:pos x="T4" y="T5"/>
                </a:cxn>
                <a:cxn ang="0">
                  <a:pos x="T6" y="T7"/>
                </a:cxn>
                <a:cxn ang="0">
                  <a:pos x="T8" y="T9"/>
                </a:cxn>
              </a:cxnLst>
              <a:rect l="0" t="0" r="r" b="b"/>
              <a:pathLst>
                <a:path w="39" h="23">
                  <a:moveTo>
                    <a:pt x="37" y="2"/>
                  </a:moveTo>
                  <a:cubicBezTo>
                    <a:pt x="32" y="0"/>
                    <a:pt x="26" y="3"/>
                    <a:pt x="19" y="4"/>
                  </a:cubicBezTo>
                  <a:cubicBezTo>
                    <a:pt x="12" y="6"/>
                    <a:pt x="3" y="5"/>
                    <a:pt x="0" y="11"/>
                  </a:cubicBezTo>
                  <a:cubicBezTo>
                    <a:pt x="7" y="23"/>
                    <a:pt x="30" y="13"/>
                    <a:pt x="39" y="10"/>
                  </a:cubicBezTo>
                  <a:cubicBezTo>
                    <a:pt x="37" y="6"/>
                    <a:pt x="39" y="5"/>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73"/>
            <p:cNvSpPr/>
            <p:nvPr/>
          </p:nvSpPr>
          <p:spPr bwMode="auto">
            <a:xfrm>
              <a:off x="3906087" y="2553932"/>
              <a:ext cx="77864" cy="70565"/>
            </a:xfrm>
            <a:custGeom>
              <a:avLst/>
              <a:gdLst>
                <a:gd name="T0" fmla="*/ 1 w 21"/>
                <a:gd name="T1" fmla="*/ 14 h 19"/>
                <a:gd name="T2" fmla="*/ 15 w 21"/>
                <a:gd name="T3" fmla="*/ 16 h 19"/>
                <a:gd name="T4" fmla="*/ 1 w 21"/>
                <a:gd name="T5" fmla="*/ 14 h 19"/>
              </a:gdLst>
              <a:ahLst/>
              <a:cxnLst>
                <a:cxn ang="0">
                  <a:pos x="T0" y="T1"/>
                </a:cxn>
                <a:cxn ang="0">
                  <a:pos x="T2" y="T3"/>
                </a:cxn>
                <a:cxn ang="0">
                  <a:pos x="T4" y="T5"/>
                </a:cxn>
              </a:cxnLst>
              <a:rect l="0" t="0" r="r" b="b"/>
              <a:pathLst>
                <a:path w="21" h="19">
                  <a:moveTo>
                    <a:pt x="1" y="14"/>
                  </a:moveTo>
                  <a:cubicBezTo>
                    <a:pt x="4" y="19"/>
                    <a:pt x="10" y="19"/>
                    <a:pt x="15" y="16"/>
                  </a:cubicBezTo>
                  <a:cubicBezTo>
                    <a:pt x="21" y="0"/>
                    <a:pt x="0" y="1"/>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74"/>
            <p:cNvSpPr/>
            <p:nvPr/>
          </p:nvSpPr>
          <p:spPr bwMode="auto">
            <a:xfrm>
              <a:off x="2246620" y="-597107"/>
              <a:ext cx="321187" cy="635075"/>
            </a:xfrm>
            <a:custGeom>
              <a:avLst/>
              <a:gdLst>
                <a:gd name="T0" fmla="*/ 49 w 86"/>
                <a:gd name="T1" fmla="*/ 125 h 170"/>
                <a:gd name="T2" fmla="*/ 13 w 86"/>
                <a:gd name="T3" fmla="*/ 129 h 170"/>
                <a:gd name="T4" fmla="*/ 84 w 86"/>
                <a:gd name="T5" fmla="*/ 112 h 170"/>
                <a:gd name="T6" fmla="*/ 57 w 86"/>
                <a:gd name="T7" fmla="*/ 60 h 170"/>
                <a:gd name="T8" fmla="*/ 75 w 86"/>
                <a:gd name="T9" fmla="*/ 28 h 170"/>
                <a:gd name="T10" fmla="*/ 21 w 86"/>
                <a:gd name="T11" fmla="*/ 5 h 170"/>
                <a:gd name="T12" fmla="*/ 2 w 86"/>
                <a:gd name="T13" fmla="*/ 23 h 170"/>
                <a:gd name="T14" fmla="*/ 15 w 86"/>
                <a:gd name="T15" fmla="*/ 44 h 170"/>
                <a:gd name="T16" fmla="*/ 45 w 86"/>
                <a:gd name="T17" fmla="*/ 32 h 170"/>
                <a:gd name="T18" fmla="*/ 21 w 86"/>
                <a:gd name="T19" fmla="*/ 50 h 170"/>
                <a:gd name="T20" fmla="*/ 15 w 86"/>
                <a:gd name="T21" fmla="*/ 70 h 170"/>
                <a:gd name="T22" fmla="*/ 49 w 86"/>
                <a:gd name="T23" fmla="*/ 92 h 170"/>
                <a:gd name="T24" fmla="*/ 49 w 86"/>
                <a:gd name="T25" fmla="*/ 12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70">
                  <a:moveTo>
                    <a:pt x="49" y="125"/>
                  </a:moveTo>
                  <a:cubicBezTo>
                    <a:pt x="35" y="125"/>
                    <a:pt x="19" y="114"/>
                    <a:pt x="13" y="129"/>
                  </a:cubicBezTo>
                  <a:cubicBezTo>
                    <a:pt x="23" y="170"/>
                    <a:pt x="82" y="151"/>
                    <a:pt x="84" y="112"/>
                  </a:cubicBezTo>
                  <a:cubicBezTo>
                    <a:pt x="86" y="86"/>
                    <a:pt x="72" y="68"/>
                    <a:pt x="57" y="60"/>
                  </a:cubicBezTo>
                  <a:cubicBezTo>
                    <a:pt x="76" y="54"/>
                    <a:pt x="78" y="39"/>
                    <a:pt x="75" y="28"/>
                  </a:cubicBezTo>
                  <a:cubicBezTo>
                    <a:pt x="70" y="10"/>
                    <a:pt x="41" y="0"/>
                    <a:pt x="21" y="5"/>
                  </a:cubicBezTo>
                  <a:cubicBezTo>
                    <a:pt x="15" y="7"/>
                    <a:pt x="4" y="14"/>
                    <a:pt x="2" y="23"/>
                  </a:cubicBezTo>
                  <a:cubicBezTo>
                    <a:pt x="0" y="29"/>
                    <a:pt x="6" y="43"/>
                    <a:pt x="15" y="44"/>
                  </a:cubicBezTo>
                  <a:cubicBezTo>
                    <a:pt x="26" y="45"/>
                    <a:pt x="29" y="27"/>
                    <a:pt x="45" y="32"/>
                  </a:cubicBezTo>
                  <a:cubicBezTo>
                    <a:pt x="42" y="44"/>
                    <a:pt x="27" y="42"/>
                    <a:pt x="21" y="50"/>
                  </a:cubicBezTo>
                  <a:cubicBezTo>
                    <a:pt x="17" y="54"/>
                    <a:pt x="14" y="62"/>
                    <a:pt x="15" y="70"/>
                  </a:cubicBezTo>
                  <a:cubicBezTo>
                    <a:pt x="18" y="89"/>
                    <a:pt x="38" y="83"/>
                    <a:pt x="49" y="92"/>
                  </a:cubicBezTo>
                  <a:cubicBezTo>
                    <a:pt x="60" y="101"/>
                    <a:pt x="58" y="120"/>
                    <a:pt x="49"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82"/>
            <p:cNvSpPr>
              <a:spLocks noEditPoints="1"/>
            </p:cNvSpPr>
            <p:nvPr/>
          </p:nvSpPr>
          <p:spPr bwMode="auto">
            <a:xfrm>
              <a:off x="3455938" y="-309985"/>
              <a:ext cx="985462" cy="1214185"/>
            </a:xfrm>
            <a:custGeom>
              <a:avLst/>
              <a:gdLst>
                <a:gd name="T0" fmla="*/ 225 w 264"/>
                <a:gd name="T1" fmla="*/ 22 h 325"/>
                <a:gd name="T2" fmla="*/ 152 w 264"/>
                <a:gd name="T3" fmla="*/ 3 h 325"/>
                <a:gd name="T4" fmla="*/ 80 w 264"/>
                <a:gd name="T5" fmla="*/ 38 h 325"/>
                <a:gd name="T6" fmla="*/ 3 w 264"/>
                <a:gd name="T7" fmla="*/ 187 h 325"/>
                <a:gd name="T8" fmla="*/ 22 w 264"/>
                <a:gd name="T9" fmla="*/ 298 h 325"/>
                <a:gd name="T10" fmla="*/ 32 w 264"/>
                <a:gd name="T11" fmla="*/ 306 h 325"/>
                <a:gd name="T12" fmla="*/ 40 w 264"/>
                <a:gd name="T13" fmla="*/ 316 h 325"/>
                <a:gd name="T14" fmla="*/ 81 w 264"/>
                <a:gd name="T15" fmla="*/ 324 h 325"/>
                <a:gd name="T16" fmla="*/ 142 w 264"/>
                <a:gd name="T17" fmla="*/ 306 h 325"/>
                <a:gd name="T18" fmla="*/ 198 w 264"/>
                <a:gd name="T19" fmla="*/ 262 h 325"/>
                <a:gd name="T20" fmla="*/ 249 w 264"/>
                <a:gd name="T21" fmla="*/ 76 h 325"/>
                <a:gd name="T22" fmla="*/ 225 w 264"/>
                <a:gd name="T23" fmla="*/ 22 h 325"/>
                <a:gd name="T24" fmla="*/ 207 w 264"/>
                <a:gd name="T25" fmla="*/ 241 h 325"/>
                <a:gd name="T26" fmla="*/ 184 w 264"/>
                <a:gd name="T27" fmla="*/ 266 h 325"/>
                <a:gd name="T28" fmla="*/ 142 w 264"/>
                <a:gd name="T29" fmla="*/ 298 h 325"/>
                <a:gd name="T30" fmla="*/ 127 w 264"/>
                <a:gd name="T31" fmla="*/ 307 h 325"/>
                <a:gd name="T32" fmla="*/ 86 w 264"/>
                <a:gd name="T33" fmla="*/ 316 h 325"/>
                <a:gd name="T34" fmla="*/ 24 w 264"/>
                <a:gd name="T35" fmla="*/ 288 h 325"/>
                <a:gd name="T36" fmla="*/ 10 w 264"/>
                <a:gd name="T37" fmla="*/ 177 h 325"/>
                <a:gd name="T38" fmla="*/ 17 w 264"/>
                <a:gd name="T39" fmla="*/ 148 h 325"/>
                <a:gd name="T40" fmla="*/ 36 w 264"/>
                <a:gd name="T41" fmla="*/ 100 h 325"/>
                <a:gd name="T42" fmla="*/ 48 w 264"/>
                <a:gd name="T43" fmla="*/ 82 h 325"/>
                <a:gd name="T44" fmla="*/ 69 w 264"/>
                <a:gd name="T45" fmla="*/ 58 h 325"/>
                <a:gd name="T46" fmla="*/ 162 w 264"/>
                <a:gd name="T47" fmla="*/ 10 h 325"/>
                <a:gd name="T48" fmla="*/ 218 w 264"/>
                <a:gd name="T49" fmla="*/ 26 h 325"/>
                <a:gd name="T50" fmla="*/ 246 w 264"/>
                <a:gd name="T51" fmla="*/ 103 h 325"/>
                <a:gd name="T52" fmla="*/ 207 w 264"/>
                <a:gd name="T53" fmla="*/ 24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4" h="325">
                  <a:moveTo>
                    <a:pt x="225" y="22"/>
                  </a:moveTo>
                  <a:cubicBezTo>
                    <a:pt x="210" y="5"/>
                    <a:pt x="175" y="0"/>
                    <a:pt x="152" y="3"/>
                  </a:cubicBezTo>
                  <a:cubicBezTo>
                    <a:pt x="120" y="6"/>
                    <a:pt x="98" y="21"/>
                    <a:pt x="80" y="38"/>
                  </a:cubicBezTo>
                  <a:cubicBezTo>
                    <a:pt x="43" y="73"/>
                    <a:pt x="8" y="119"/>
                    <a:pt x="3" y="187"/>
                  </a:cubicBezTo>
                  <a:cubicBezTo>
                    <a:pt x="0" y="228"/>
                    <a:pt x="6" y="275"/>
                    <a:pt x="22" y="298"/>
                  </a:cubicBezTo>
                  <a:cubicBezTo>
                    <a:pt x="24" y="301"/>
                    <a:pt x="28" y="303"/>
                    <a:pt x="32" y="306"/>
                  </a:cubicBezTo>
                  <a:cubicBezTo>
                    <a:pt x="35" y="309"/>
                    <a:pt x="37" y="314"/>
                    <a:pt x="40" y="316"/>
                  </a:cubicBezTo>
                  <a:cubicBezTo>
                    <a:pt x="49" y="322"/>
                    <a:pt x="68" y="325"/>
                    <a:pt x="81" y="324"/>
                  </a:cubicBezTo>
                  <a:cubicBezTo>
                    <a:pt x="106" y="324"/>
                    <a:pt x="128" y="314"/>
                    <a:pt x="142" y="306"/>
                  </a:cubicBezTo>
                  <a:cubicBezTo>
                    <a:pt x="164" y="294"/>
                    <a:pt x="182" y="280"/>
                    <a:pt x="198" y="262"/>
                  </a:cubicBezTo>
                  <a:cubicBezTo>
                    <a:pt x="232" y="225"/>
                    <a:pt x="264" y="145"/>
                    <a:pt x="249" y="76"/>
                  </a:cubicBezTo>
                  <a:cubicBezTo>
                    <a:pt x="245" y="59"/>
                    <a:pt x="235" y="33"/>
                    <a:pt x="225" y="22"/>
                  </a:cubicBezTo>
                  <a:close/>
                  <a:moveTo>
                    <a:pt x="207" y="241"/>
                  </a:moveTo>
                  <a:cubicBezTo>
                    <a:pt x="201" y="250"/>
                    <a:pt x="192" y="259"/>
                    <a:pt x="184" y="266"/>
                  </a:cubicBezTo>
                  <a:cubicBezTo>
                    <a:pt x="168" y="281"/>
                    <a:pt x="161" y="287"/>
                    <a:pt x="142" y="298"/>
                  </a:cubicBezTo>
                  <a:cubicBezTo>
                    <a:pt x="137" y="300"/>
                    <a:pt x="132" y="305"/>
                    <a:pt x="127" y="307"/>
                  </a:cubicBezTo>
                  <a:cubicBezTo>
                    <a:pt x="115" y="312"/>
                    <a:pt x="99" y="315"/>
                    <a:pt x="86" y="316"/>
                  </a:cubicBezTo>
                  <a:cubicBezTo>
                    <a:pt x="57" y="317"/>
                    <a:pt x="34" y="308"/>
                    <a:pt x="24" y="288"/>
                  </a:cubicBezTo>
                  <a:cubicBezTo>
                    <a:pt x="9" y="260"/>
                    <a:pt x="6" y="205"/>
                    <a:pt x="10" y="177"/>
                  </a:cubicBezTo>
                  <a:cubicBezTo>
                    <a:pt x="11" y="168"/>
                    <a:pt x="14" y="157"/>
                    <a:pt x="17" y="148"/>
                  </a:cubicBezTo>
                  <a:cubicBezTo>
                    <a:pt x="22" y="129"/>
                    <a:pt x="28" y="115"/>
                    <a:pt x="36" y="100"/>
                  </a:cubicBezTo>
                  <a:cubicBezTo>
                    <a:pt x="40" y="94"/>
                    <a:pt x="44" y="89"/>
                    <a:pt x="48" y="82"/>
                  </a:cubicBezTo>
                  <a:cubicBezTo>
                    <a:pt x="56" y="72"/>
                    <a:pt x="59" y="67"/>
                    <a:pt x="69" y="58"/>
                  </a:cubicBezTo>
                  <a:cubicBezTo>
                    <a:pt x="93" y="34"/>
                    <a:pt x="117" y="12"/>
                    <a:pt x="162" y="10"/>
                  </a:cubicBezTo>
                  <a:cubicBezTo>
                    <a:pt x="177" y="9"/>
                    <a:pt x="205" y="13"/>
                    <a:pt x="218" y="26"/>
                  </a:cubicBezTo>
                  <a:cubicBezTo>
                    <a:pt x="233" y="40"/>
                    <a:pt x="245" y="73"/>
                    <a:pt x="246" y="103"/>
                  </a:cubicBezTo>
                  <a:cubicBezTo>
                    <a:pt x="248" y="149"/>
                    <a:pt x="230" y="209"/>
                    <a:pt x="207"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 name="Freeform 88"/>
            <p:cNvSpPr>
              <a:spLocks noEditPoints="1"/>
            </p:cNvSpPr>
            <p:nvPr/>
          </p:nvSpPr>
          <p:spPr bwMode="auto">
            <a:xfrm>
              <a:off x="3777125" y="-173724"/>
              <a:ext cx="262790" cy="289556"/>
            </a:xfrm>
            <a:custGeom>
              <a:avLst/>
              <a:gdLst>
                <a:gd name="T0" fmla="*/ 29 w 70"/>
                <a:gd name="T1" fmla="*/ 74 h 78"/>
                <a:gd name="T2" fmla="*/ 49 w 70"/>
                <a:gd name="T3" fmla="*/ 18 h 78"/>
                <a:gd name="T4" fmla="*/ 33 w 70"/>
                <a:gd name="T5" fmla="*/ 12 h 78"/>
                <a:gd name="T6" fmla="*/ 33 w 70"/>
                <a:gd name="T7" fmla="*/ 0 h 78"/>
                <a:gd name="T8" fmla="*/ 29 w 70"/>
                <a:gd name="T9" fmla="*/ 0 h 78"/>
                <a:gd name="T10" fmla="*/ 19 w 70"/>
                <a:gd name="T11" fmla="*/ 8 h 78"/>
                <a:gd name="T12" fmla="*/ 29 w 70"/>
                <a:gd name="T13" fmla="*/ 74 h 78"/>
                <a:gd name="T14" fmla="*/ 24 w 70"/>
                <a:gd name="T15" fmla="*/ 12 h 78"/>
                <a:gd name="T16" fmla="*/ 49 w 70"/>
                <a:gd name="T17" fmla="*/ 27 h 78"/>
                <a:gd name="T18" fmla="*/ 31 w 70"/>
                <a:gd name="T19" fmla="*/ 67 h 78"/>
                <a:gd name="T20" fmla="*/ 13 w 70"/>
                <a:gd name="T21" fmla="*/ 33 h 78"/>
                <a:gd name="T22" fmla="*/ 24 w 70"/>
                <a:gd name="T23" fmla="*/ 1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8">
                  <a:moveTo>
                    <a:pt x="29" y="74"/>
                  </a:moveTo>
                  <a:cubicBezTo>
                    <a:pt x="51" y="78"/>
                    <a:pt x="70" y="35"/>
                    <a:pt x="49" y="18"/>
                  </a:cubicBezTo>
                  <a:cubicBezTo>
                    <a:pt x="42" y="18"/>
                    <a:pt x="36" y="16"/>
                    <a:pt x="33" y="12"/>
                  </a:cubicBezTo>
                  <a:cubicBezTo>
                    <a:pt x="35" y="7"/>
                    <a:pt x="36" y="4"/>
                    <a:pt x="33" y="0"/>
                  </a:cubicBezTo>
                  <a:cubicBezTo>
                    <a:pt x="31" y="0"/>
                    <a:pt x="30" y="0"/>
                    <a:pt x="29" y="0"/>
                  </a:cubicBezTo>
                  <a:cubicBezTo>
                    <a:pt x="28" y="5"/>
                    <a:pt x="22" y="5"/>
                    <a:pt x="19" y="8"/>
                  </a:cubicBezTo>
                  <a:cubicBezTo>
                    <a:pt x="4" y="24"/>
                    <a:pt x="0" y="69"/>
                    <a:pt x="29" y="74"/>
                  </a:cubicBezTo>
                  <a:close/>
                  <a:moveTo>
                    <a:pt x="24" y="12"/>
                  </a:moveTo>
                  <a:cubicBezTo>
                    <a:pt x="28" y="22"/>
                    <a:pt x="40" y="23"/>
                    <a:pt x="49" y="27"/>
                  </a:cubicBezTo>
                  <a:cubicBezTo>
                    <a:pt x="58" y="45"/>
                    <a:pt x="45" y="68"/>
                    <a:pt x="31" y="67"/>
                  </a:cubicBezTo>
                  <a:cubicBezTo>
                    <a:pt x="19" y="67"/>
                    <a:pt x="13" y="51"/>
                    <a:pt x="13" y="33"/>
                  </a:cubicBezTo>
                  <a:cubicBezTo>
                    <a:pt x="19" y="29"/>
                    <a:pt x="19" y="17"/>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2" name="Freeform 95"/>
            <p:cNvSpPr/>
            <p:nvPr/>
          </p:nvSpPr>
          <p:spPr bwMode="auto">
            <a:xfrm>
              <a:off x="3845255" y="-59363"/>
              <a:ext cx="55965" cy="102196"/>
            </a:xfrm>
            <a:custGeom>
              <a:avLst/>
              <a:gdLst>
                <a:gd name="T0" fmla="*/ 15 w 15"/>
                <a:gd name="T1" fmla="*/ 25 h 27"/>
                <a:gd name="T2" fmla="*/ 9 w 15"/>
                <a:gd name="T3" fmla="*/ 0 h 27"/>
                <a:gd name="T4" fmla="*/ 5 w 15"/>
                <a:gd name="T5" fmla="*/ 0 h 27"/>
                <a:gd name="T6" fmla="*/ 15 w 15"/>
                <a:gd name="T7" fmla="*/ 25 h 27"/>
              </a:gdLst>
              <a:ahLst/>
              <a:cxnLst>
                <a:cxn ang="0">
                  <a:pos x="T0" y="T1"/>
                </a:cxn>
                <a:cxn ang="0">
                  <a:pos x="T2" y="T3"/>
                </a:cxn>
                <a:cxn ang="0">
                  <a:pos x="T4" y="T5"/>
                </a:cxn>
                <a:cxn ang="0">
                  <a:pos x="T6" y="T7"/>
                </a:cxn>
              </a:cxnLst>
              <a:rect l="0" t="0" r="r" b="b"/>
              <a:pathLst>
                <a:path w="15" h="27">
                  <a:moveTo>
                    <a:pt x="15" y="25"/>
                  </a:moveTo>
                  <a:cubicBezTo>
                    <a:pt x="11" y="18"/>
                    <a:pt x="8" y="7"/>
                    <a:pt x="9" y="0"/>
                  </a:cubicBezTo>
                  <a:cubicBezTo>
                    <a:pt x="8" y="0"/>
                    <a:pt x="6" y="0"/>
                    <a:pt x="5" y="0"/>
                  </a:cubicBezTo>
                  <a:cubicBezTo>
                    <a:pt x="0" y="10"/>
                    <a:pt x="7" y="27"/>
                    <a:pt x="1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4" name="Freeform 97"/>
            <p:cNvSpPr>
              <a:spLocks noEditPoints="1"/>
            </p:cNvSpPr>
            <p:nvPr/>
          </p:nvSpPr>
          <p:spPr bwMode="auto">
            <a:xfrm>
              <a:off x="3601932" y="-44763"/>
              <a:ext cx="199525" cy="311454"/>
            </a:xfrm>
            <a:custGeom>
              <a:avLst/>
              <a:gdLst>
                <a:gd name="T0" fmla="*/ 49 w 53"/>
                <a:gd name="T1" fmla="*/ 30 h 83"/>
                <a:gd name="T2" fmla="*/ 33 w 53"/>
                <a:gd name="T3" fmla="*/ 15 h 83"/>
                <a:gd name="T4" fmla="*/ 34 w 53"/>
                <a:gd name="T5" fmla="*/ 2 h 83"/>
                <a:gd name="T6" fmla="*/ 27 w 53"/>
                <a:gd name="T7" fmla="*/ 1 h 83"/>
                <a:gd name="T8" fmla="*/ 9 w 53"/>
                <a:gd name="T9" fmla="*/ 21 h 83"/>
                <a:gd name="T10" fmla="*/ 12 w 53"/>
                <a:gd name="T11" fmla="*/ 70 h 83"/>
                <a:gd name="T12" fmla="*/ 49 w 53"/>
                <a:gd name="T13" fmla="*/ 30 h 83"/>
                <a:gd name="T14" fmla="*/ 19 w 53"/>
                <a:gd name="T15" fmla="*/ 66 h 83"/>
                <a:gd name="T16" fmla="*/ 9 w 53"/>
                <a:gd name="T17" fmla="*/ 51 h 83"/>
                <a:gd name="T18" fmla="*/ 23 w 53"/>
                <a:gd name="T19" fmla="*/ 16 h 83"/>
                <a:gd name="T20" fmla="*/ 29 w 53"/>
                <a:gd name="T21" fmla="*/ 24 h 83"/>
                <a:gd name="T22" fmla="*/ 44 w 53"/>
                <a:gd name="T23" fmla="*/ 33 h 83"/>
                <a:gd name="T24" fmla="*/ 19 w 53"/>
                <a:gd name="T25"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83">
                  <a:moveTo>
                    <a:pt x="49" y="30"/>
                  </a:moveTo>
                  <a:cubicBezTo>
                    <a:pt x="46" y="23"/>
                    <a:pt x="34" y="24"/>
                    <a:pt x="33" y="15"/>
                  </a:cubicBezTo>
                  <a:cubicBezTo>
                    <a:pt x="31" y="8"/>
                    <a:pt x="38" y="6"/>
                    <a:pt x="34" y="2"/>
                  </a:cubicBezTo>
                  <a:cubicBezTo>
                    <a:pt x="33" y="1"/>
                    <a:pt x="31" y="0"/>
                    <a:pt x="27" y="1"/>
                  </a:cubicBezTo>
                  <a:cubicBezTo>
                    <a:pt x="23" y="10"/>
                    <a:pt x="15" y="13"/>
                    <a:pt x="9" y="21"/>
                  </a:cubicBezTo>
                  <a:cubicBezTo>
                    <a:pt x="0" y="36"/>
                    <a:pt x="1" y="57"/>
                    <a:pt x="12" y="70"/>
                  </a:cubicBezTo>
                  <a:cubicBezTo>
                    <a:pt x="36" y="83"/>
                    <a:pt x="53" y="59"/>
                    <a:pt x="49" y="30"/>
                  </a:cubicBezTo>
                  <a:close/>
                  <a:moveTo>
                    <a:pt x="19" y="66"/>
                  </a:moveTo>
                  <a:cubicBezTo>
                    <a:pt x="17" y="60"/>
                    <a:pt x="11" y="58"/>
                    <a:pt x="9" y="51"/>
                  </a:cubicBezTo>
                  <a:cubicBezTo>
                    <a:pt x="7" y="37"/>
                    <a:pt x="16" y="23"/>
                    <a:pt x="23" y="16"/>
                  </a:cubicBezTo>
                  <a:cubicBezTo>
                    <a:pt x="28" y="16"/>
                    <a:pt x="26" y="22"/>
                    <a:pt x="29" y="24"/>
                  </a:cubicBezTo>
                  <a:cubicBezTo>
                    <a:pt x="35" y="26"/>
                    <a:pt x="39" y="30"/>
                    <a:pt x="44" y="33"/>
                  </a:cubicBezTo>
                  <a:cubicBezTo>
                    <a:pt x="43" y="52"/>
                    <a:pt x="40" y="68"/>
                    <a:pt x="19"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5" name="Freeform 98"/>
            <p:cNvSpPr/>
            <p:nvPr/>
          </p:nvSpPr>
          <p:spPr bwMode="auto">
            <a:xfrm>
              <a:off x="599318" y="-88562"/>
              <a:ext cx="192226" cy="260357"/>
            </a:xfrm>
            <a:custGeom>
              <a:avLst/>
              <a:gdLst>
                <a:gd name="T0" fmla="*/ 50 w 52"/>
                <a:gd name="T1" fmla="*/ 32 h 70"/>
                <a:gd name="T2" fmla="*/ 34 w 52"/>
                <a:gd name="T3" fmla="*/ 30 h 70"/>
                <a:gd name="T4" fmla="*/ 33 w 52"/>
                <a:gd name="T5" fmla="*/ 8 h 70"/>
                <a:gd name="T6" fmla="*/ 14 w 52"/>
                <a:gd name="T7" fmla="*/ 30 h 70"/>
                <a:gd name="T8" fmla="*/ 0 w 52"/>
                <a:gd name="T9" fmla="*/ 32 h 70"/>
                <a:gd name="T10" fmla="*/ 2 w 52"/>
                <a:gd name="T11" fmla="*/ 46 h 70"/>
                <a:gd name="T12" fmla="*/ 15 w 52"/>
                <a:gd name="T13" fmla="*/ 49 h 70"/>
                <a:gd name="T14" fmla="*/ 13 w 52"/>
                <a:gd name="T15" fmla="*/ 63 h 70"/>
                <a:gd name="T16" fmla="*/ 31 w 52"/>
                <a:gd name="T17" fmla="*/ 70 h 70"/>
                <a:gd name="T18" fmla="*/ 37 w 52"/>
                <a:gd name="T19" fmla="*/ 51 h 70"/>
                <a:gd name="T20" fmla="*/ 51 w 52"/>
                <a:gd name="T21" fmla="*/ 50 h 70"/>
                <a:gd name="T22" fmla="*/ 50 w 52"/>
                <a:gd name="T2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0">
                  <a:moveTo>
                    <a:pt x="50" y="32"/>
                  </a:moveTo>
                  <a:cubicBezTo>
                    <a:pt x="45" y="31"/>
                    <a:pt x="37" y="33"/>
                    <a:pt x="34" y="30"/>
                  </a:cubicBezTo>
                  <a:cubicBezTo>
                    <a:pt x="36" y="25"/>
                    <a:pt x="34" y="17"/>
                    <a:pt x="33" y="8"/>
                  </a:cubicBezTo>
                  <a:cubicBezTo>
                    <a:pt x="12" y="0"/>
                    <a:pt x="22" y="18"/>
                    <a:pt x="14" y="30"/>
                  </a:cubicBezTo>
                  <a:cubicBezTo>
                    <a:pt x="9" y="27"/>
                    <a:pt x="3" y="29"/>
                    <a:pt x="0" y="32"/>
                  </a:cubicBezTo>
                  <a:cubicBezTo>
                    <a:pt x="0" y="40"/>
                    <a:pt x="0" y="40"/>
                    <a:pt x="2" y="46"/>
                  </a:cubicBezTo>
                  <a:cubicBezTo>
                    <a:pt x="7" y="49"/>
                    <a:pt x="11" y="45"/>
                    <a:pt x="15" y="49"/>
                  </a:cubicBezTo>
                  <a:cubicBezTo>
                    <a:pt x="15" y="57"/>
                    <a:pt x="16" y="58"/>
                    <a:pt x="13" y="63"/>
                  </a:cubicBezTo>
                  <a:cubicBezTo>
                    <a:pt x="18" y="66"/>
                    <a:pt x="24" y="69"/>
                    <a:pt x="31" y="70"/>
                  </a:cubicBezTo>
                  <a:cubicBezTo>
                    <a:pt x="34" y="65"/>
                    <a:pt x="31" y="53"/>
                    <a:pt x="37" y="51"/>
                  </a:cubicBezTo>
                  <a:cubicBezTo>
                    <a:pt x="41" y="50"/>
                    <a:pt x="48" y="52"/>
                    <a:pt x="51" y="50"/>
                  </a:cubicBezTo>
                  <a:cubicBezTo>
                    <a:pt x="52" y="45"/>
                    <a:pt x="52" y="3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99"/>
            <p:cNvSpPr>
              <a:spLocks noEditPoints="1"/>
            </p:cNvSpPr>
            <p:nvPr/>
          </p:nvSpPr>
          <p:spPr bwMode="auto">
            <a:xfrm>
              <a:off x="5662884" y="-3398"/>
              <a:ext cx="155727" cy="228724"/>
            </a:xfrm>
            <a:custGeom>
              <a:avLst/>
              <a:gdLst>
                <a:gd name="T0" fmla="*/ 32 w 42"/>
                <a:gd name="T1" fmla="*/ 13 h 61"/>
                <a:gd name="T2" fmla="*/ 3 w 42"/>
                <a:gd name="T3" fmla="*/ 6 h 61"/>
                <a:gd name="T4" fmla="*/ 2 w 42"/>
                <a:gd name="T5" fmla="*/ 55 h 61"/>
                <a:gd name="T6" fmla="*/ 32 w 42"/>
                <a:gd name="T7" fmla="*/ 13 h 61"/>
                <a:gd name="T8" fmla="*/ 10 w 42"/>
                <a:gd name="T9" fmla="*/ 12 h 61"/>
                <a:gd name="T10" fmla="*/ 9 w 42"/>
                <a:gd name="T11" fmla="*/ 48 h 61"/>
                <a:gd name="T12" fmla="*/ 10 w 42"/>
                <a:gd name="T13" fmla="*/ 12 h 61"/>
              </a:gdLst>
              <a:ahLst/>
              <a:cxnLst>
                <a:cxn ang="0">
                  <a:pos x="T0" y="T1"/>
                </a:cxn>
                <a:cxn ang="0">
                  <a:pos x="T2" y="T3"/>
                </a:cxn>
                <a:cxn ang="0">
                  <a:pos x="T4" y="T5"/>
                </a:cxn>
                <a:cxn ang="0">
                  <a:pos x="T6" y="T7"/>
                </a:cxn>
                <a:cxn ang="0">
                  <a:pos x="T8" y="T9"/>
                </a:cxn>
                <a:cxn ang="0">
                  <a:pos x="T10" y="T11"/>
                </a:cxn>
                <a:cxn ang="0">
                  <a:pos x="T12" y="T13"/>
                </a:cxn>
              </a:cxnLst>
              <a:rect l="0" t="0" r="r" b="b"/>
              <a:pathLst>
                <a:path w="42" h="61">
                  <a:moveTo>
                    <a:pt x="32" y="13"/>
                  </a:moveTo>
                  <a:cubicBezTo>
                    <a:pt x="26" y="7"/>
                    <a:pt x="12" y="0"/>
                    <a:pt x="3" y="6"/>
                  </a:cubicBezTo>
                  <a:cubicBezTo>
                    <a:pt x="3" y="22"/>
                    <a:pt x="0" y="42"/>
                    <a:pt x="2" y="55"/>
                  </a:cubicBezTo>
                  <a:cubicBezTo>
                    <a:pt x="21" y="61"/>
                    <a:pt x="42" y="37"/>
                    <a:pt x="32" y="13"/>
                  </a:cubicBezTo>
                  <a:close/>
                  <a:moveTo>
                    <a:pt x="10" y="12"/>
                  </a:moveTo>
                  <a:cubicBezTo>
                    <a:pt x="36" y="9"/>
                    <a:pt x="30" y="51"/>
                    <a:pt x="9" y="48"/>
                  </a:cubicBezTo>
                  <a:cubicBezTo>
                    <a:pt x="5" y="36"/>
                    <a:pt x="11" y="25"/>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100"/>
            <p:cNvSpPr>
              <a:spLocks noEditPoints="1"/>
            </p:cNvSpPr>
            <p:nvPr/>
          </p:nvSpPr>
          <p:spPr bwMode="auto">
            <a:xfrm>
              <a:off x="3747926" y="-10698"/>
              <a:ext cx="559644" cy="559644"/>
            </a:xfrm>
            <a:custGeom>
              <a:avLst/>
              <a:gdLst>
                <a:gd name="T0" fmla="*/ 99 w 150"/>
                <a:gd name="T1" fmla="*/ 10 h 150"/>
                <a:gd name="T2" fmla="*/ 35 w 150"/>
                <a:gd name="T3" fmla="*/ 57 h 150"/>
                <a:gd name="T4" fmla="*/ 12 w 150"/>
                <a:gd name="T5" fmla="*/ 85 h 150"/>
                <a:gd name="T6" fmla="*/ 17 w 150"/>
                <a:gd name="T7" fmla="*/ 141 h 150"/>
                <a:gd name="T8" fmla="*/ 53 w 150"/>
                <a:gd name="T9" fmla="*/ 141 h 150"/>
                <a:gd name="T10" fmla="*/ 117 w 150"/>
                <a:gd name="T11" fmla="*/ 136 h 150"/>
                <a:gd name="T12" fmla="*/ 139 w 150"/>
                <a:gd name="T13" fmla="*/ 88 h 150"/>
                <a:gd name="T14" fmla="*/ 149 w 150"/>
                <a:gd name="T15" fmla="*/ 31 h 150"/>
                <a:gd name="T16" fmla="*/ 99 w 150"/>
                <a:gd name="T17" fmla="*/ 10 h 150"/>
                <a:gd name="T18" fmla="*/ 136 w 150"/>
                <a:gd name="T19" fmla="*/ 74 h 150"/>
                <a:gd name="T20" fmla="*/ 124 w 150"/>
                <a:gd name="T21" fmla="*/ 115 h 150"/>
                <a:gd name="T22" fmla="*/ 97 w 150"/>
                <a:gd name="T23" fmla="*/ 137 h 150"/>
                <a:gd name="T24" fmla="*/ 49 w 150"/>
                <a:gd name="T25" fmla="*/ 134 h 150"/>
                <a:gd name="T26" fmla="*/ 38 w 150"/>
                <a:gd name="T27" fmla="*/ 137 h 150"/>
                <a:gd name="T28" fmla="*/ 21 w 150"/>
                <a:gd name="T29" fmla="*/ 135 h 150"/>
                <a:gd name="T30" fmla="*/ 63 w 150"/>
                <a:gd name="T31" fmla="*/ 45 h 150"/>
                <a:gd name="T32" fmla="*/ 125 w 150"/>
                <a:gd name="T33" fmla="*/ 12 h 150"/>
                <a:gd name="T34" fmla="*/ 136 w 150"/>
                <a:gd name="T35" fmla="*/ 15 h 150"/>
                <a:gd name="T36" fmla="*/ 136 w 150"/>
                <a:gd name="T37" fmla="*/ 7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9" y="10"/>
                  </a:moveTo>
                  <a:cubicBezTo>
                    <a:pt x="80" y="19"/>
                    <a:pt x="50" y="43"/>
                    <a:pt x="35" y="57"/>
                  </a:cubicBezTo>
                  <a:cubicBezTo>
                    <a:pt x="29" y="63"/>
                    <a:pt x="14" y="79"/>
                    <a:pt x="12" y="85"/>
                  </a:cubicBezTo>
                  <a:cubicBezTo>
                    <a:pt x="4" y="102"/>
                    <a:pt x="7" y="134"/>
                    <a:pt x="17" y="141"/>
                  </a:cubicBezTo>
                  <a:cubicBezTo>
                    <a:pt x="26" y="146"/>
                    <a:pt x="40" y="142"/>
                    <a:pt x="53" y="141"/>
                  </a:cubicBezTo>
                  <a:cubicBezTo>
                    <a:pt x="80" y="141"/>
                    <a:pt x="99" y="150"/>
                    <a:pt x="117" y="136"/>
                  </a:cubicBezTo>
                  <a:cubicBezTo>
                    <a:pt x="127" y="125"/>
                    <a:pt x="134" y="107"/>
                    <a:pt x="139" y="88"/>
                  </a:cubicBezTo>
                  <a:cubicBezTo>
                    <a:pt x="144" y="70"/>
                    <a:pt x="150" y="49"/>
                    <a:pt x="149" y="31"/>
                  </a:cubicBezTo>
                  <a:cubicBezTo>
                    <a:pt x="147" y="1"/>
                    <a:pt x="121" y="0"/>
                    <a:pt x="99" y="10"/>
                  </a:cubicBezTo>
                  <a:close/>
                  <a:moveTo>
                    <a:pt x="136" y="74"/>
                  </a:moveTo>
                  <a:cubicBezTo>
                    <a:pt x="133" y="89"/>
                    <a:pt x="128" y="106"/>
                    <a:pt x="124" y="115"/>
                  </a:cubicBezTo>
                  <a:cubicBezTo>
                    <a:pt x="119" y="125"/>
                    <a:pt x="109" y="135"/>
                    <a:pt x="97" y="137"/>
                  </a:cubicBezTo>
                  <a:cubicBezTo>
                    <a:pt x="86" y="139"/>
                    <a:pt x="67" y="133"/>
                    <a:pt x="49" y="134"/>
                  </a:cubicBezTo>
                  <a:cubicBezTo>
                    <a:pt x="45" y="135"/>
                    <a:pt x="41" y="137"/>
                    <a:pt x="38" y="137"/>
                  </a:cubicBezTo>
                  <a:cubicBezTo>
                    <a:pt x="36" y="137"/>
                    <a:pt x="27" y="132"/>
                    <a:pt x="21" y="135"/>
                  </a:cubicBezTo>
                  <a:cubicBezTo>
                    <a:pt x="0" y="92"/>
                    <a:pt x="35" y="67"/>
                    <a:pt x="63" y="45"/>
                  </a:cubicBezTo>
                  <a:cubicBezTo>
                    <a:pt x="82" y="29"/>
                    <a:pt x="107" y="10"/>
                    <a:pt x="125" y="12"/>
                  </a:cubicBezTo>
                  <a:cubicBezTo>
                    <a:pt x="130" y="12"/>
                    <a:pt x="133" y="12"/>
                    <a:pt x="136" y="15"/>
                  </a:cubicBezTo>
                  <a:cubicBezTo>
                    <a:pt x="145" y="30"/>
                    <a:pt x="142" y="50"/>
                    <a:pt x="136"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101"/>
            <p:cNvSpPr>
              <a:spLocks noEditPoints="1"/>
            </p:cNvSpPr>
            <p:nvPr/>
          </p:nvSpPr>
          <p:spPr bwMode="auto">
            <a:xfrm>
              <a:off x="2431546" y="-13130"/>
              <a:ext cx="946530" cy="820001"/>
            </a:xfrm>
            <a:custGeom>
              <a:avLst/>
              <a:gdLst>
                <a:gd name="T0" fmla="*/ 251 w 254"/>
                <a:gd name="T1" fmla="*/ 156 h 220"/>
                <a:gd name="T2" fmla="*/ 236 w 254"/>
                <a:gd name="T3" fmla="*/ 150 h 220"/>
                <a:gd name="T4" fmla="*/ 173 w 254"/>
                <a:gd name="T5" fmla="*/ 149 h 220"/>
                <a:gd name="T6" fmla="*/ 130 w 254"/>
                <a:gd name="T7" fmla="*/ 28 h 220"/>
                <a:gd name="T8" fmla="*/ 148 w 254"/>
                <a:gd name="T9" fmla="*/ 9 h 220"/>
                <a:gd name="T10" fmla="*/ 126 w 254"/>
                <a:gd name="T11" fmla="*/ 24 h 220"/>
                <a:gd name="T12" fmla="*/ 109 w 254"/>
                <a:gd name="T13" fmla="*/ 0 h 220"/>
                <a:gd name="T14" fmla="*/ 121 w 254"/>
                <a:gd name="T15" fmla="*/ 28 h 220"/>
                <a:gd name="T16" fmla="*/ 26 w 254"/>
                <a:gd name="T17" fmla="*/ 139 h 220"/>
                <a:gd name="T18" fmla="*/ 11 w 254"/>
                <a:gd name="T19" fmla="*/ 158 h 220"/>
                <a:gd name="T20" fmla="*/ 3 w 254"/>
                <a:gd name="T21" fmla="*/ 180 h 220"/>
                <a:gd name="T22" fmla="*/ 169 w 254"/>
                <a:gd name="T23" fmla="*/ 159 h 220"/>
                <a:gd name="T24" fmla="*/ 170 w 254"/>
                <a:gd name="T25" fmla="*/ 220 h 220"/>
                <a:gd name="T26" fmla="*/ 174 w 254"/>
                <a:gd name="T27" fmla="*/ 191 h 220"/>
                <a:gd name="T28" fmla="*/ 174 w 254"/>
                <a:gd name="T29" fmla="*/ 157 h 220"/>
                <a:gd name="T30" fmla="*/ 225 w 254"/>
                <a:gd name="T31" fmla="*/ 157 h 220"/>
                <a:gd name="T32" fmla="*/ 251 w 254"/>
                <a:gd name="T33" fmla="*/ 156 h 220"/>
                <a:gd name="T34" fmla="*/ 11 w 254"/>
                <a:gd name="T35" fmla="*/ 172 h 220"/>
                <a:gd name="T36" fmla="*/ 122 w 254"/>
                <a:gd name="T37" fmla="*/ 35 h 220"/>
                <a:gd name="T38" fmla="*/ 125 w 254"/>
                <a:gd name="T39" fmla="*/ 35 h 220"/>
                <a:gd name="T40" fmla="*/ 169 w 254"/>
                <a:gd name="T41" fmla="*/ 152 h 220"/>
                <a:gd name="T42" fmla="*/ 11 w 254"/>
                <a:gd name="T43"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4" h="220">
                  <a:moveTo>
                    <a:pt x="251" y="156"/>
                  </a:moveTo>
                  <a:cubicBezTo>
                    <a:pt x="254" y="147"/>
                    <a:pt x="241" y="151"/>
                    <a:pt x="236" y="150"/>
                  </a:cubicBezTo>
                  <a:cubicBezTo>
                    <a:pt x="209" y="148"/>
                    <a:pt x="191" y="153"/>
                    <a:pt x="173" y="149"/>
                  </a:cubicBezTo>
                  <a:cubicBezTo>
                    <a:pt x="168" y="99"/>
                    <a:pt x="142" y="71"/>
                    <a:pt x="130" y="28"/>
                  </a:cubicBezTo>
                  <a:cubicBezTo>
                    <a:pt x="135" y="20"/>
                    <a:pt x="148" y="22"/>
                    <a:pt x="148" y="9"/>
                  </a:cubicBezTo>
                  <a:cubicBezTo>
                    <a:pt x="137" y="10"/>
                    <a:pt x="135" y="20"/>
                    <a:pt x="126" y="24"/>
                  </a:cubicBezTo>
                  <a:cubicBezTo>
                    <a:pt x="121" y="16"/>
                    <a:pt x="117" y="6"/>
                    <a:pt x="109" y="0"/>
                  </a:cubicBezTo>
                  <a:cubicBezTo>
                    <a:pt x="103" y="9"/>
                    <a:pt x="118" y="18"/>
                    <a:pt x="121" y="28"/>
                  </a:cubicBezTo>
                  <a:cubicBezTo>
                    <a:pt x="85" y="60"/>
                    <a:pt x="54" y="101"/>
                    <a:pt x="26" y="139"/>
                  </a:cubicBezTo>
                  <a:cubicBezTo>
                    <a:pt x="21" y="145"/>
                    <a:pt x="15" y="152"/>
                    <a:pt x="11" y="158"/>
                  </a:cubicBezTo>
                  <a:cubicBezTo>
                    <a:pt x="7" y="164"/>
                    <a:pt x="0" y="172"/>
                    <a:pt x="3" y="180"/>
                  </a:cubicBezTo>
                  <a:cubicBezTo>
                    <a:pt x="56" y="177"/>
                    <a:pt x="112" y="162"/>
                    <a:pt x="169" y="159"/>
                  </a:cubicBezTo>
                  <a:cubicBezTo>
                    <a:pt x="174" y="179"/>
                    <a:pt x="163" y="207"/>
                    <a:pt x="170" y="220"/>
                  </a:cubicBezTo>
                  <a:cubicBezTo>
                    <a:pt x="177" y="215"/>
                    <a:pt x="174" y="201"/>
                    <a:pt x="174" y="191"/>
                  </a:cubicBezTo>
                  <a:cubicBezTo>
                    <a:pt x="175" y="179"/>
                    <a:pt x="176" y="167"/>
                    <a:pt x="174" y="157"/>
                  </a:cubicBezTo>
                  <a:cubicBezTo>
                    <a:pt x="195" y="157"/>
                    <a:pt x="211" y="156"/>
                    <a:pt x="225" y="157"/>
                  </a:cubicBezTo>
                  <a:cubicBezTo>
                    <a:pt x="234" y="158"/>
                    <a:pt x="251" y="163"/>
                    <a:pt x="251" y="156"/>
                  </a:cubicBezTo>
                  <a:close/>
                  <a:moveTo>
                    <a:pt x="11" y="172"/>
                  </a:moveTo>
                  <a:cubicBezTo>
                    <a:pt x="42" y="121"/>
                    <a:pt x="78" y="74"/>
                    <a:pt x="122" y="35"/>
                  </a:cubicBezTo>
                  <a:cubicBezTo>
                    <a:pt x="123" y="35"/>
                    <a:pt x="124" y="35"/>
                    <a:pt x="125" y="35"/>
                  </a:cubicBezTo>
                  <a:cubicBezTo>
                    <a:pt x="140" y="74"/>
                    <a:pt x="162" y="105"/>
                    <a:pt x="169" y="152"/>
                  </a:cubicBezTo>
                  <a:cubicBezTo>
                    <a:pt x="113" y="156"/>
                    <a:pt x="65" y="169"/>
                    <a:pt x="11"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 name="Freeform 103"/>
            <p:cNvSpPr>
              <a:spLocks noEditPoints="1"/>
            </p:cNvSpPr>
            <p:nvPr/>
          </p:nvSpPr>
          <p:spPr bwMode="auto">
            <a:xfrm>
              <a:off x="1390120" y="30668"/>
              <a:ext cx="912464" cy="1194719"/>
            </a:xfrm>
            <a:custGeom>
              <a:avLst/>
              <a:gdLst>
                <a:gd name="T0" fmla="*/ 236 w 245"/>
                <a:gd name="T1" fmla="*/ 177 h 320"/>
                <a:gd name="T2" fmla="*/ 232 w 245"/>
                <a:gd name="T3" fmla="*/ 37 h 320"/>
                <a:gd name="T4" fmla="*/ 178 w 245"/>
                <a:gd name="T5" fmla="*/ 4 h 320"/>
                <a:gd name="T6" fmla="*/ 6 w 245"/>
                <a:gd name="T7" fmla="*/ 14 h 320"/>
                <a:gd name="T8" fmla="*/ 1 w 245"/>
                <a:gd name="T9" fmla="*/ 223 h 320"/>
                <a:gd name="T10" fmla="*/ 26 w 245"/>
                <a:gd name="T11" fmla="*/ 305 h 320"/>
                <a:gd name="T12" fmla="*/ 194 w 245"/>
                <a:gd name="T13" fmla="*/ 318 h 320"/>
                <a:gd name="T14" fmla="*/ 228 w 245"/>
                <a:gd name="T15" fmla="*/ 301 h 320"/>
                <a:gd name="T16" fmla="*/ 209 w 245"/>
                <a:gd name="T17" fmla="*/ 271 h 320"/>
                <a:gd name="T18" fmla="*/ 228 w 245"/>
                <a:gd name="T19" fmla="*/ 301 h 320"/>
                <a:gd name="T20" fmla="*/ 210 w 245"/>
                <a:gd name="T21" fmla="*/ 250 h 320"/>
                <a:gd name="T22" fmla="*/ 228 w 245"/>
                <a:gd name="T23" fmla="*/ 277 h 320"/>
                <a:gd name="T24" fmla="*/ 226 w 245"/>
                <a:gd name="T25" fmla="*/ 253 h 320"/>
                <a:gd name="T26" fmla="*/ 210 w 245"/>
                <a:gd name="T27" fmla="*/ 228 h 320"/>
                <a:gd name="T28" fmla="*/ 224 w 245"/>
                <a:gd name="T29" fmla="*/ 188 h 320"/>
                <a:gd name="T30" fmla="*/ 210 w 245"/>
                <a:gd name="T31" fmla="*/ 196 h 320"/>
                <a:gd name="T32" fmla="*/ 224 w 245"/>
                <a:gd name="T33" fmla="*/ 188 h 320"/>
                <a:gd name="T34" fmla="*/ 210 w 245"/>
                <a:gd name="T35" fmla="*/ 156 h 320"/>
                <a:gd name="T36" fmla="*/ 225 w 245"/>
                <a:gd name="T37" fmla="*/ 182 h 320"/>
                <a:gd name="T38" fmla="*/ 225 w 245"/>
                <a:gd name="T39" fmla="*/ 213 h 320"/>
                <a:gd name="T40" fmla="*/ 210 w 245"/>
                <a:gd name="T41" fmla="*/ 218 h 320"/>
                <a:gd name="T42" fmla="*/ 225 w 245"/>
                <a:gd name="T43" fmla="*/ 213 h 320"/>
                <a:gd name="T44" fmla="*/ 210 w 245"/>
                <a:gd name="T45" fmla="*/ 147 h 320"/>
                <a:gd name="T46" fmla="*/ 225 w 245"/>
                <a:gd name="T47" fmla="*/ 141 h 320"/>
                <a:gd name="T48" fmla="*/ 225 w 245"/>
                <a:gd name="T49" fmla="*/ 134 h 320"/>
                <a:gd name="T50" fmla="*/ 210 w 245"/>
                <a:gd name="T51" fmla="*/ 114 h 320"/>
                <a:gd name="T52" fmla="*/ 225 w 245"/>
                <a:gd name="T53" fmla="*/ 134 h 320"/>
                <a:gd name="T54" fmla="*/ 209 w 245"/>
                <a:gd name="T55" fmla="*/ 106 h 320"/>
                <a:gd name="T56" fmla="*/ 224 w 245"/>
                <a:gd name="T57" fmla="*/ 101 h 320"/>
                <a:gd name="T58" fmla="*/ 209 w 245"/>
                <a:gd name="T59" fmla="*/ 21 h 320"/>
                <a:gd name="T60" fmla="*/ 207 w 245"/>
                <a:gd name="T61" fmla="*/ 35 h 320"/>
                <a:gd name="T62" fmla="*/ 207 w 245"/>
                <a:gd name="T63" fmla="*/ 45 h 320"/>
                <a:gd name="T64" fmla="*/ 221 w 245"/>
                <a:gd name="T65" fmla="*/ 70 h 320"/>
                <a:gd name="T66" fmla="*/ 207 w 245"/>
                <a:gd name="T67" fmla="*/ 45 h 320"/>
                <a:gd name="T68" fmla="*/ 221 w 245"/>
                <a:gd name="T69" fmla="*/ 78 h 320"/>
                <a:gd name="T70" fmla="*/ 207 w 245"/>
                <a:gd name="T71" fmla="*/ 82 h 320"/>
                <a:gd name="T72" fmla="*/ 222 w 245"/>
                <a:gd name="T73" fmla="*/ 306 h 320"/>
                <a:gd name="T74" fmla="*/ 222 w 245"/>
                <a:gd name="T75" fmla="*/ 306 h 320"/>
                <a:gd name="T76" fmla="*/ 10 w 245"/>
                <a:gd name="T77" fmla="*/ 269 h 320"/>
                <a:gd name="T78" fmla="*/ 201 w 245"/>
                <a:gd name="T79" fmla="*/ 11 h 320"/>
                <a:gd name="T80" fmla="*/ 44 w 245"/>
                <a:gd name="T81" fmla="*/ 284 h 320"/>
                <a:gd name="T82" fmla="*/ 26 w 245"/>
                <a:gd name="T83" fmla="*/ 294 h 320"/>
                <a:gd name="T84" fmla="*/ 52 w 245"/>
                <a:gd name="T85" fmla="*/ 306 h 320"/>
                <a:gd name="T86" fmla="*/ 50 w 245"/>
                <a:gd name="T87" fmla="*/ 295 h 320"/>
                <a:gd name="T88" fmla="*/ 50 w 245"/>
                <a:gd name="T89" fmla="*/ 295 h 320"/>
                <a:gd name="T90" fmla="*/ 69 w 245"/>
                <a:gd name="T91" fmla="*/ 293 h 320"/>
                <a:gd name="T92" fmla="*/ 76 w 245"/>
                <a:gd name="T93" fmla="*/ 305 h 320"/>
                <a:gd name="T94" fmla="*/ 101 w 245"/>
                <a:gd name="T95" fmla="*/ 293 h 320"/>
                <a:gd name="T96" fmla="*/ 89 w 245"/>
                <a:gd name="T97" fmla="*/ 294 h 320"/>
                <a:gd name="T98" fmla="*/ 129 w 245"/>
                <a:gd name="T99" fmla="*/ 304 h 320"/>
                <a:gd name="T100" fmla="*/ 138 w 245"/>
                <a:gd name="T101" fmla="*/ 307 h 320"/>
                <a:gd name="T102" fmla="*/ 146 w 245"/>
                <a:gd name="T103" fmla="*/ 293 h 320"/>
                <a:gd name="T104" fmla="*/ 138 w 245"/>
                <a:gd name="T105" fmla="*/ 307 h 320"/>
                <a:gd name="T106" fmla="*/ 164 w 245"/>
                <a:gd name="T107" fmla="*/ 292 h 320"/>
                <a:gd name="T108" fmla="*/ 151 w 245"/>
                <a:gd name="T109" fmla="*/ 293 h 320"/>
                <a:gd name="T110" fmla="*/ 172 w 245"/>
                <a:gd name="T111" fmla="*/ 294 h 320"/>
                <a:gd name="T112" fmla="*/ 195 w 245"/>
                <a:gd name="T113" fmla="*/ 3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20">
                  <a:moveTo>
                    <a:pt x="237" y="313"/>
                  </a:moveTo>
                  <a:cubicBezTo>
                    <a:pt x="245" y="272"/>
                    <a:pt x="237" y="223"/>
                    <a:pt x="236" y="177"/>
                  </a:cubicBezTo>
                  <a:cubicBezTo>
                    <a:pt x="234" y="139"/>
                    <a:pt x="232" y="101"/>
                    <a:pt x="232" y="55"/>
                  </a:cubicBezTo>
                  <a:cubicBezTo>
                    <a:pt x="232" y="49"/>
                    <a:pt x="233" y="41"/>
                    <a:pt x="232" y="37"/>
                  </a:cubicBezTo>
                  <a:cubicBezTo>
                    <a:pt x="230" y="30"/>
                    <a:pt x="210" y="5"/>
                    <a:pt x="205" y="3"/>
                  </a:cubicBezTo>
                  <a:cubicBezTo>
                    <a:pt x="197" y="0"/>
                    <a:pt x="186" y="4"/>
                    <a:pt x="178" y="4"/>
                  </a:cubicBezTo>
                  <a:cubicBezTo>
                    <a:pt x="133" y="6"/>
                    <a:pt x="86" y="8"/>
                    <a:pt x="49" y="9"/>
                  </a:cubicBezTo>
                  <a:cubicBezTo>
                    <a:pt x="35" y="9"/>
                    <a:pt x="20" y="7"/>
                    <a:pt x="6" y="14"/>
                  </a:cubicBezTo>
                  <a:cubicBezTo>
                    <a:pt x="10" y="52"/>
                    <a:pt x="4" y="96"/>
                    <a:pt x="4" y="150"/>
                  </a:cubicBezTo>
                  <a:cubicBezTo>
                    <a:pt x="4" y="173"/>
                    <a:pt x="0" y="198"/>
                    <a:pt x="1" y="223"/>
                  </a:cubicBezTo>
                  <a:cubicBezTo>
                    <a:pt x="2" y="247"/>
                    <a:pt x="3" y="283"/>
                    <a:pt x="13" y="293"/>
                  </a:cubicBezTo>
                  <a:cubicBezTo>
                    <a:pt x="18" y="297"/>
                    <a:pt x="22" y="302"/>
                    <a:pt x="26" y="305"/>
                  </a:cubicBezTo>
                  <a:cubicBezTo>
                    <a:pt x="32" y="311"/>
                    <a:pt x="39" y="314"/>
                    <a:pt x="44" y="320"/>
                  </a:cubicBezTo>
                  <a:cubicBezTo>
                    <a:pt x="89" y="319"/>
                    <a:pt x="148" y="318"/>
                    <a:pt x="194" y="318"/>
                  </a:cubicBezTo>
                  <a:cubicBezTo>
                    <a:pt x="210" y="317"/>
                    <a:pt x="226" y="319"/>
                    <a:pt x="237" y="313"/>
                  </a:cubicBezTo>
                  <a:close/>
                  <a:moveTo>
                    <a:pt x="228" y="301"/>
                  </a:moveTo>
                  <a:cubicBezTo>
                    <a:pt x="222" y="293"/>
                    <a:pt x="213" y="289"/>
                    <a:pt x="207" y="282"/>
                  </a:cubicBezTo>
                  <a:cubicBezTo>
                    <a:pt x="211" y="279"/>
                    <a:pt x="210" y="276"/>
                    <a:pt x="209" y="271"/>
                  </a:cubicBezTo>
                  <a:cubicBezTo>
                    <a:pt x="216" y="275"/>
                    <a:pt x="221" y="280"/>
                    <a:pt x="228" y="285"/>
                  </a:cubicBezTo>
                  <a:cubicBezTo>
                    <a:pt x="228" y="290"/>
                    <a:pt x="228" y="295"/>
                    <a:pt x="228" y="301"/>
                  </a:cubicBezTo>
                  <a:close/>
                  <a:moveTo>
                    <a:pt x="209" y="263"/>
                  </a:moveTo>
                  <a:cubicBezTo>
                    <a:pt x="209" y="258"/>
                    <a:pt x="211" y="256"/>
                    <a:pt x="210" y="250"/>
                  </a:cubicBezTo>
                  <a:cubicBezTo>
                    <a:pt x="216" y="253"/>
                    <a:pt x="219" y="259"/>
                    <a:pt x="226" y="260"/>
                  </a:cubicBezTo>
                  <a:cubicBezTo>
                    <a:pt x="226" y="266"/>
                    <a:pt x="226" y="273"/>
                    <a:pt x="228" y="277"/>
                  </a:cubicBezTo>
                  <a:cubicBezTo>
                    <a:pt x="221" y="273"/>
                    <a:pt x="215" y="268"/>
                    <a:pt x="209" y="263"/>
                  </a:cubicBezTo>
                  <a:close/>
                  <a:moveTo>
                    <a:pt x="226" y="253"/>
                  </a:moveTo>
                  <a:cubicBezTo>
                    <a:pt x="219" y="251"/>
                    <a:pt x="216" y="245"/>
                    <a:pt x="210" y="242"/>
                  </a:cubicBezTo>
                  <a:cubicBezTo>
                    <a:pt x="210" y="236"/>
                    <a:pt x="212" y="231"/>
                    <a:pt x="210" y="228"/>
                  </a:cubicBezTo>
                  <a:cubicBezTo>
                    <a:pt x="219" y="229"/>
                    <a:pt x="230" y="238"/>
                    <a:pt x="226" y="253"/>
                  </a:cubicBezTo>
                  <a:close/>
                  <a:moveTo>
                    <a:pt x="224" y="188"/>
                  </a:moveTo>
                  <a:cubicBezTo>
                    <a:pt x="227" y="193"/>
                    <a:pt x="223" y="200"/>
                    <a:pt x="225" y="205"/>
                  </a:cubicBezTo>
                  <a:cubicBezTo>
                    <a:pt x="218" y="204"/>
                    <a:pt x="219" y="195"/>
                    <a:pt x="210" y="196"/>
                  </a:cubicBezTo>
                  <a:cubicBezTo>
                    <a:pt x="210" y="190"/>
                    <a:pt x="210" y="185"/>
                    <a:pt x="210" y="179"/>
                  </a:cubicBezTo>
                  <a:cubicBezTo>
                    <a:pt x="215" y="181"/>
                    <a:pt x="220" y="190"/>
                    <a:pt x="224" y="188"/>
                  </a:cubicBezTo>
                  <a:close/>
                  <a:moveTo>
                    <a:pt x="210" y="172"/>
                  </a:moveTo>
                  <a:cubicBezTo>
                    <a:pt x="210" y="167"/>
                    <a:pt x="210" y="161"/>
                    <a:pt x="210" y="156"/>
                  </a:cubicBezTo>
                  <a:cubicBezTo>
                    <a:pt x="216" y="158"/>
                    <a:pt x="219" y="163"/>
                    <a:pt x="225" y="164"/>
                  </a:cubicBezTo>
                  <a:cubicBezTo>
                    <a:pt x="225" y="170"/>
                    <a:pt x="225" y="176"/>
                    <a:pt x="225" y="182"/>
                  </a:cubicBezTo>
                  <a:cubicBezTo>
                    <a:pt x="219" y="180"/>
                    <a:pt x="216" y="175"/>
                    <a:pt x="210" y="172"/>
                  </a:cubicBezTo>
                  <a:close/>
                  <a:moveTo>
                    <a:pt x="225" y="213"/>
                  </a:moveTo>
                  <a:cubicBezTo>
                    <a:pt x="225" y="219"/>
                    <a:pt x="225" y="224"/>
                    <a:pt x="225" y="230"/>
                  </a:cubicBezTo>
                  <a:cubicBezTo>
                    <a:pt x="222" y="224"/>
                    <a:pt x="214" y="223"/>
                    <a:pt x="210" y="218"/>
                  </a:cubicBezTo>
                  <a:cubicBezTo>
                    <a:pt x="210" y="213"/>
                    <a:pt x="210" y="207"/>
                    <a:pt x="210" y="202"/>
                  </a:cubicBezTo>
                  <a:cubicBezTo>
                    <a:pt x="216" y="204"/>
                    <a:pt x="219" y="210"/>
                    <a:pt x="225" y="213"/>
                  </a:cubicBezTo>
                  <a:close/>
                  <a:moveTo>
                    <a:pt x="225" y="159"/>
                  </a:moveTo>
                  <a:cubicBezTo>
                    <a:pt x="220" y="155"/>
                    <a:pt x="215" y="151"/>
                    <a:pt x="210" y="147"/>
                  </a:cubicBezTo>
                  <a:cubicBezTo>
                    <a:pt x="209" y="143"/>
                    <a:pt x="212" y="136"/>
                    <a:pt x="209" y="134"/>
                  </a:cubicBezTo>
                  <a:cubicBezTo>
                    <a:pt x="214" y="130"/>
                    <a:pt x="218" y="140"/>
                    <a:pt x="225" y="141"/>
                  </a:cubicBezTo>
                  <a:cubicBezTo>
                    <a:pt x="224" y="149"/>
                    <a:pt x="226" y="153"/>
                    <a:pt x="225" y="159"/>
                  </a:cubicBezTo>
                  <a:close/>
                  <a:moveTo>
                    <a:pt x="225" y="134"/>
                  </a:moveTo>
                  <a:cubicBezTo>
                    <a:pt x="218" y="133"/>
                    <a:pt x="217" y="126"/>
                    <a:pt x="210" y="124"/>
                  </a:cubicBezTo>
                  <a:cubicBezTo>
                    <a:pt x="210" y="121"/>
                    <a:pt x="210" y="117"/>
                    <a:pt x="210" y="114"/>
                  </a:cubicBezTo>
                  <a:cubicBezTo>
                    <a:pt x="216" y="116"/>
                    <a:pt x="218" y="122"/>
                    <a:pt x="225" y="123"/>
                  </a:cubicBezTo>
                  <a:cubicBezTo>
                    <a:pt x="225" y="126"/>
                    <a:pt x="225" y="130"/>
                    <a:pt x="225" y="134"/>
                  </a:cubicBezTo>
                  <a:close/>
                  <a:moveTo>
                    <a:pt x="224" y="116"/>
                  </a:moveTo>
                  <a:cubicBezTo>
                    <a:pt x="218" y="114"/>
                    <a:pt x="215" y="108"/>
                    <a:pt x="209" y="106"/>
                  </a:cubicBezTo>
                  <a:cubicBezTo>
                    <a:pt x="211" y="102"/>
                    <a:pt x="208" y="98"/>
                    <a:pt x="209" y="91"/>
                  </a:cubicBezTo>
                  <a:cubicBezTo>
                    <a:pt x="214" y="94"/>
                    <a:pt x="218" y="98"/>
                    <a:pt x="224" y="101"/>
                  </a:cubicBezTo>
                  <a:cubicBezTo>
                    <a:pt x="224" y="106"/>
                    <a:pt x="224" y="111"/>
                    <a:pt x="224" y="116"/>
                  </a:cubicBezTo>
                  <a:close/>
                  <a:moveTo>
                    <a:pt x="209" y="21"/>
                  </a:moveTo>
                  <a:cubicBezTo>
                    <a:pt x="217" y="27"/>
                    <a:pt x="224" y="37"/>
                    <a:pt x="221" y="46"/>
                  </a:cubicBezTo>
                  <a:cubicBezTo>
                    <a:pt x="215" y="44"/>
                    <a:pt x="211" y="39"/>
                    <a:pt x="207" y="35"/>
                  </a:cubicBezTo>
                  <a:cubicBezTo>
                    <a:pt x="209" y="31"/>
                    <a:pt x="211" y="25"/>
                    <a:pt x="209" y="21"/>
                  </a:cubicBezTo>
                  <a:close/>
                  <a:moveTo>
                    <a:pt x="207" y="45"/>
                  </a:moveTo>
                  <a:cubicBezTo>
                    <a:pt x="212" y="48"/>
                    <a:pt x="216" y="52"/>
                    <a:pt x="221" y="55"/>
                  </a:cubicBezTo>
                  <a:cubicBezTo>
                    <a:pt x="220" y="62"/>
                    <a:pt x="222" y="64"/>
                    <a:pt x="221" y="70"/>
                  </a:cubicBezTo>
                  <a:cubicBezTo>
                    <a:pt x="215" y="69"/>
                    <a:pt x="215" y="63"/>
                    <a:pt x="207" y="64"/>
                  </a:cubicBezTo>
                  <a:cubicBezTo>
                    <a:pt x="207" y="58"/>
                    <a:pt x="207" y="51"/>
                    <a:pt x="207" y="45"/>
                  </a:cubicBezTo>
                  <a:close/>
                  <a:moveTo>
                    <a:pt x="207" y="70"/>
                  </a:moveTo>
                  <a:cubicBezTo>
                    <a:pt x="212" y="72"/>
                    <a:pt x="217" y="75"/>
                    <a:pt x="221" y="78"/>
                  </a:cubicBezTo>
                  <a:cubicBezTo>
                    <a:pt x="221" y="87"/>
                    <a:pt x="222" y="85"/>
                    <a:pt x="222" y="92"/>
                  </a:cubicBezTo>
                  <a:cubicBezTo>
                    <a:pt x="217" y="89"/>
                    <a:pt x="212" y="86"/>
                    <a:pt x="207" y="82"/>
                  </a:cubicBezTo>
                  <a:cubicBezTo>
                    <a:pt x="210" y="77"/>
                    <a:pt x="207" y="77"/>
                    <a:pt x="207" y="70"/>
                  </a:cubicBezTo>
                  <a:close/>
                  <a:moveTo>
                    <a:pt x="222" y="306"/>
                  </a:moveTo>
                  <a:cubicBezTo>
                    <a:pt x="208" y="311"/>
                    <a:pt x="196" y="302"/>
                    <a:pt x="193" y="293"/>
                  </a:cubicBezTo>
                  <a:cubicBezTo>
                    <a:pt x="207" y="287"/>
                    <a:pt x="214" y="301"/>
                    <a:pt x="222" y="306"/>
                  </a:cubicBezTo>
                  <a:close/>
                  <a:moveTo>
                    <a:pt x="17" y="283"/>
                  </a:moveTo>
                  <a:cubicBezTo>
                    <a:pt x="14" y="279"/>
                    <a:pt x="15" y="271"/>
                    <a:pt x="10" y="269"/>
                  </a:cubicBezTo>
                  <a:cubicBezTo>
                    <a:pt x="2" y="174"/>
                    <a:pt x="16" y="109"/>
                    <a:pt x="13" y="16"/>
                  </a:cubicBezTo>
                  <a:cubicBezTo>
                    <a:pt x="74" y="18"/>
                    <a:pt x="133" y="13"/>
                    <a:pt x="201" y="11"/>
                  </a:cubicBezTo>
                  <a:cubicBezTo>
                    <a:pt x="202" y="112"/>
                    <a:pt x="208" y="195"/>
                    <a:pt x="202" y="283"/>
                  </a:cubicBezTo>
                  <a:cubicBezTo>
                    <a:pt x="154" y="287"/>
                    <a:pt x="99" y="283"/>
                    <a:pt x="44" y="284"/>
                  </a:cubicBezTo>
                  <a:cubicBezTo>
                    <a:pt x="35" y="284"/>
                    <a:pt x="26" y="288"/>
                    <a:pt x="17" y="283"/>
                  </a:cubicBezTo>
                  <a:close/>
                  <a:moveTo>
                    <a:pt x="26" y="294"/>
                  </a:moveTo>
                  <a:cubicBezTo>
                    <a:pt x="29" y="291"/>
                    <a:pt x="37" y="294"/>
                    <a:pt x="42" y="293"/>
                  </a:cubicBezTo>
                  <a:cubicBezTo>
                    <a:pt x="46" y="297"/>
                    <a:pt x="48" y="302"/>
                    <a:pt x="52" y="306"/>
                  </a:cubicBezTo>
                  <a:cubicBezTo>
                    <a:pt x="41" y="310"/>
                    <a:pt x="33" y="299"/>
                    <a:pt x="26" y="294"/>
                  </a:cubicBezTo>
                  <a:close/>
                  <a:moveTo>
                    <a:pt x="50" y="295"/>
                  </a:moveTo>
                  <a:cubicBezTo>
                    <a:pt x="59" y="290"/>
                    <a:pt x="66" y="298"/>
                    <a:pt x="68" y="305"/>
                  </a:cubicBezTo>
                  <a:cubicBezTo>
                    <a:pt x="56" y="307"/>
                    <a:pt x="56" y="298"/>
                    <a:pt x="50" y="295"/>
                  </a:cubicBezTo>
                  <a:close/>
                  <a:moveTo>
                    <a:pt x="76" y="305"/>
                  </a:moveTo>
                  <a:cubicBezTo>
                    <a:pt x="77" y="298"/>
                    <a:pt x="69" y="299"/>
                    <a:pt x="69" y="293"/>
                  </a:cubicBezTo>
                  <a:cubicBezTo>
                    <a:pt x="77" y="293"/>
                    <a:pt x="83" y="297"/>
                    <a:pt x="87" y="303"/>
                  </a:cubicBezTo>
                  <a:cubicBezTo>
                    <a:pt x="82" y="306"/>
                    <a:pt x="80" y="304"/>
                    <a:pt x="76" y="305"/>
                  </a:cubicBezTo>
                  <a:close/>
                  <a:moveTo>
                    <a:pt x="89" y="294"/>
                  </a:moveTo>
                  <a:cubicBezTo>
                    <a:pt x="96" y="293"/>
                    <a:pt x="95" y="294"/>
                    <a:pt x="101" y="293"/>
                  </a:cubicBezTo>
                  <a:cubicBezTo>
                    <a:pt x="103" y="298"/>
                    <a:pt x="107" y="299"/>
                    <a:pt x="108" y="305"/>
                  </a:cubicBezTo>
                  <a:cubicBezTo>
                    <a:pt x="101" y="302"/>
                    <a:pt x="91" y="306"/>
                    <a:pt x="89" y="294"/>
                  </a:cubicBezTo>
                  <a:close/>
                  <a:moveTo>
                    <a:pt x="109" y="295"/>
                  </a:moveTo>
                  <a:cubicBezTo>
                    <a:pt x="119" y="290"/>
                    <a:pt x="127" y="298"/>
                    <a:pt x="129" y="304"/>
                  </a:cubicBezTo>
                  <a:cubicBezTo>
                    <a:pt x="120" y="309"/>
                    <a:pt x="112" y="301"/>
                    <a:pt x="109" y="295"/>
                  </a:cubicBezTo>
                  <a:close/>
                  <a:moveTo>
                    <a:pt x="138" y="307"/>
                  </a:moveTo>
                  <a:cubicBezTo>
                    <a:pt x="136" y="301"/>
                    <a:pt x="131" y="298"/>
                    <a:pt x="129" y="293"/>
                  </a:cubicBezTo>
                  <a:cubicBezTo>
                    <a:pt x="132" y="294"/>
                    <a:pt x="139" y="292"/>
                    <a:pt x="146" y="293"/>
                  </a:cubicBezTo>
                  <a:cubicBezTo>
                    <a:pt x="147" y="299"/>
                    <a:pt x="151" y="303"/>
                    <a:pt x="155" y="306"/>
                  </a:cubicBezTo>
                  <a:cubicBezTo>
                    <a:pt x="150" y="310"/>
                    <a:pt x="146" y="306"/>
                    <a:pt x="138" y="307"/>
                  </a:cubicBezTo>
                  <a:close/>
                  <a:moveTo>
                    <a:pt x="151" y="293"/>
                  </a:moveTo>
                  <a:cubicBezTo>
                    <a:pt x="152" y="292"/>
                    <a:pt x="158" y="292"/>
                    <a:pt x="164" y="292"/>
                  </a:cubicBezTo>
                  <a:cubicBezTo>
                    <a:pt x="168" y="297"/>
                    <a:pt x="171" y="303"/>
                    <a:pt x="176" y="306"/>
                  </a:cubicBezTo>
                  <a:cubicBezTo>
                    <a:pt x="163" y="312"/>
                    <a:pt x="157" y="299"/>
                    <a:pt x="151" y="293"/>
                  </a:cubicBezTo>
                  <a:close/>
                  <a:moveTo>
                    <a:pt x="186" y="308"/>
                  </a:moveTo>
                  <a:cubicBezTo>
                    <a:pt x="180" y="304"/>
                    <a:pt x="178" y="298"/>
                    <a:pt x="172" y="294"/>
                  </a:cubicBezTo>
                  <a:cubicBezTo>
                    <a:pt x="176" y="292"/>
                    <a:pt x="181" y="292"/>
                    <a:pt x="186" y="291"/>
                  </a:cubicBezTo>
                  <a:cubicBezTo>
                    <a:pt x="188" y="297"/>
                    <a:pt x="191" y="302"/>
                    <a:pt x="195" y="305"/>
                  </a:cubicBezTo>
                  <a:cubicBezTo>
                    <a:pt x="193" y="312"/>
                    <a:pt x="188" y="302"/>
                    <a:pt x="186" y="3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104"/>
            <p:cNvSpPr/>
            <p:nvPr/>
          </p:nvSpPr>
          <p:spPr bwMode="auto">
            <a:xfrm>
              <a:off x="4570360" y="81765"/>
              <a:ext cx="63264" cy="87596"/>
            </a:xfrm>
            <a:custGeom>
              <a:avLst/>
              <a:gdLst>
                <a:gd name="T0" fmla="*/ 12 w 17"/>
                <a:gd name="T1" fmla="*/ 0 h 23"/>
                <a:gd name="T2" fmla="*/ 4 w 17"/>
                <a:gd name="T3" fmla="*/ 0 h 23"/>
                <a:gd name="T4" fmla="*/ 4 w 17"/>
                <a:gd name="T5" fmla="*/ 21 h 23"/>
                <a:gd name="T6" fmla="*/ 11 w 17"/>
                <a:gd name="T7" fmla="*/ 23 h 23"/>
                <a:gd name="T8" fmla="*/ 12 w 17"/>
                <a:gd name="T9" fmla="*/ 0 h 23"/>
              </a:gdLst>
              <a:ahLst/>
              <a:cxnLst>
                <a:cxn ang="0">
                  <a:pos x="T0" y="T1"/>
                </a:cxn>
                <a:cxn ang="0">
                  <a:pos x="T2" y="T3"/>
                </a:cxn>
                <a:cxn ang="0">
                  <a:pos x="T4" y="T5"/>
                </a:cxn>
                <a:cxn ang="0">
                  <a:pos x="T6" y="T7"/>
                </a:cxn>
                <a:cxn ang="0">
                  <a:pos x="T8" y="T9"/>
                </a:cxn>
              </a:cxnLst>
              <a:rect l="0" t="0" r="r" b="b"/>
              <a:pathLst>
                <a:path w="17" h="23">
                  <a:moveTo>
                    <a:pt x="12" y="0"/>
                  </a:moveTo>
                  <a:cubicBezTo>
                    <a:pt x="10" y="0"/>
                    <a:pt x="7" y="0"/>
                    <a:pt x="4" y="0"/>
                  </a:cubicBezTo>
                  <a:cubicBezTo>
                    <a:pt x="2" y="8"/>
                    <a:pt x="0" y="14"/>
                    <a:pt x="4" y="21"/>
                  </a:cubicBezTo>
                  <a:cubicBezTo>
                    <a:pt x="7" y="21"/>
                    <a:pt x="9" y="21"/>
                    <a:pt x="11" y="23"/>
                  </a:cubicBezTo>
                  <a:cubicBezTo>
                    <a:pt x="16" y="19"/>
                    <a:pt x="17" y="5"/>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105"/>
            <p:cNvSpPr/>
            <p:nvPr/>
          </p:nvSpPr>
          <p:spPr bwMode="auto">
            <a:xfrm>
              <a:off x="3655463" y="72032"/>
              <a:ext cx="41366" cy="99763"/>
            </a:xfrm>
            <a:custGeom>
              <a:avLst/>
              <a:gdLst>
                <a:gd name="T0" fmla="*/ 6 w 11"/>
                <a:gd name="T1" fmla="*/ 0 h 27"/>
                <a:gd name="T2" fmla="*/ 1 w 11"/>
                <a:gd name="T3" fmla="*/ 0 h 27"/>
                <a:gd name="T4" fmla="*/ 11 w 11"/>
                <a:gd name="T5" fmla="*/ 27 h 27"/>
                <a:gd name="T6" fmla="*/ 6 w 11"/>
                <a:gd name="T7" fmla="*/ 0 h 27"/>
              </a:gdLst>
              <a:ahLst/>
              <a:cxnLst>
                <a:cxn ang="0">
                  <a:pos x="T0" y="T1"/>
                </a:cxn>
                <a:cxn ang="0">
                  <a:pos x="T2" y="T3"/>
                </a:cxn>
                <a:cxn ang="0">
                  <a:pos x="T4" y="T5"/>
                </a:cxn>
                <a:cxn ang="0">
                  <a:pos x="T6" y="T7"/>
                </a:cxn>
              </a:cxnLst>
              <a:rect l="0" t="0" r="r" b="b"/>
              <a:pathLst>
                <a:path w="11" h="27">
                  <a:moveTo>
                    <a:pt x="6" y="0"/>
                  </a:moveTo>
                  <a:cubicBezTo>
                    <a:pt x="5" y="0"/>
                    <a:pt x="3" y="0"/>
                    <a:pt x="1" y="0"/>
                  </a:cubicBezTo>
                  <a:cubicBezTo>
                    <a:pt x="1" y="12"/>
                    <a:pt x="0" y="25"/>
                    <a:pt x="11" y="27"/>
                  </a:cubicBezTo>
                  <a:cubicBezTo>
                    <a:pt x="10" y="17"/>
                    <a:pt x="5" y="1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 name="Freeform 106"/>
            <p:cNvSpPr/>
            <p:nvPr/>
          </p:nvSpPr>
          <p:spPr bwMode="auto">
            <a:xfrm>
              <a:off x="2414512" y="74466"/>
              <a:ext cx="284689" cy="311454"/>
            </a:xfrm>
            <a:custGeom>
              <a:avLst/>
              <a:gdLst>
                <a:gd name="T0" fmla="*/ 53 w 76"/>
                <a:gd name="T1" fmla="*/ 24 h 83"/>
                <a:gd name="T2" fmla="*/ 70 w 76"/>
                <a:gd name="T3" fmla="*/ 34 h 83"/>
                <a:gd name="T4" fmla="*/ 57 w 76"/>
                <a:gd name="T5" fmla="*/ 0 h 83"/>
                <a:gd name="T6" fmla="*/ 31 w 76"/>
                <a:gd name="T7" fmla="*/ 51 h 83"/>
                <a:gd name="T8" fmla="*/ 1 w 76"/>
                <a:gd name="T9" fmla="*/ 72 h 83"/>
                <a:gd name="T10" fmla="*/ 53 w 76"/>
                <a:gd name="T11" fmla="*/ 24 h 83"/>
              </a:gdLst>
              <a:ahLst/>
              <a:cxnLst>
                <a:cxn ang="0">
                  <a:pos x="T0" y="T1"/>
                </a:cxn>
                <a:cxn ang="0">
                  <a:pos x="T2" y="T3"/>
                </a:cxn>
                <a:cxn ang="0">
                  <a:pos x="T4" y="T5"/>
                </a:cxn>
                <a:cxn ang="0">
                  <a:pos x="T6" y="T7"/>
                </a:cxn>
                <a:cxn ang="0">
                  <a:pos x="T8" y="T9"/>
                </a:cxn>
                <a:cxn ang="0">
                  <a:pos x="T10" y="T11"/>
                </a:cxn>
              </a:cxnLst>
              <a:rect l="0" t="0" r="r" b="b"/>
              <a:pathLst>
                <a:path w="76" h="83">
                  <a:moveTo>
                    <a:pt x="53" y="24"/>
                  </a:moveTo>
                  <a:cubicBezTo>
                    <a:pt x="58" y="28"/>
                    <a:pt x="65" y="30"/>
                    <a:pt x="70" y="34"/>
                  </a:cubicBezTo>
                  <a:cubicBezTo>
                    <a:pt x="76" y="19"/>
                    <a:pt x="69" y="5"/>
                    <a:pt x="57" y="0"/>
                  </a:cubicBezTo>
                  <a:cubicBezTo>
                    <a:pt x="46" y="17"/>
                    <a:pt x="42" y="34"/>
                    <a:pt x="31" y="51"/>
                  </a:cubicBezTo>
                  <a:cubicBezTo>
                    <a:pt x="14" y="45"/>
                    <a:pt x="0" y="59"/>
                    <a:pt x="1" y="72"/>
                  </a:cubicBezTo>
                  <a:cubicBezTo>
                    <a:pt x="34" y="83"/>
                    <a:pt x="39" y="42"/>
                    <a:pt x="5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 name="Freeform 107"/>
            <p:cNvSpPr/>
            <p:nvPr/>
          </p:nvSpPr>
          <p:spPr bwMode="auto">
            <a:xfrm>
              <a:off x="2431546" y="79332"/>
              <a:ext cx="38932" cy="111929"/>
            </a:xfrm>
            <a:custGeom>
              <a:avLst/>
              <a:gdLst>
                <a:gd name="T0" fmla="*/ 7 w 11"/>
                <a:gd name="T1" fmla="*/ 0 h 30"/>
                <a:gd name="T2" fmla="*/ 3 w 11"/>
                <a:gd name="T3" fmla="*/ 0 h 30"/>
                <a:gd name="T4" fmla="*/ 0 w 11"/>
                <a:gd name="T5" fmla="*/ 30 h 30"/>
                <a:gd name="T6" fmla="*/ 7 w 11"/>
                <a:gd name="T7" fmla="*/ 0 h 30"/>
              </a:gdLst>
              <a:ahLst/>
              <a:cxnLst>
                <a:cxn ang="0">
                  <a:pos x="T0" y="T1"/>
                </a:cxn>
                <a:cxn ang="0">
                  <a:pos x="T2" y="T3"/>
                </a:cxn>
                <a:cxn ang="0">
                  <a:pos x="T4" y="T5"/>
                </a:cxn>
                <a:cxn ang="0">
                  <a:pos x="T6" y="T7"/>
                </a:cxn>
              </a:cxnLst>
              <a:rect l="0" t="0" r="r" b="b"/>
              <a:pathLst>
                <a:path w="11" h="30">
                  <a:moveTo>
                    <a:pt x="7" y="0"/>
                  </a:moveTo>
                  <a:cubicBezTo>
                    <a:pt x="5" y="0"/>
                    <a:pt x="4" y="0"/>
                    <a:pt x="3" y="0"/>
                  </a:cubicBezTo>
                  <a:cubicBezTo>
                    <a:pt x="0" y="9"/>
                    <a:pt x="4" y="21"/>
                    <a:pt x="0" y="30"/>
                  </a:cubicBezTo>
                  <a:cubicBezTo>
                    <a:pt x="11" y="27"/>
                    <a:pt x="8" y="1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 name="Freeform 108"/>
            <p:cNvSpPr/>
            <p:nvPr/>
          </p:nvSpPr>
          <p:spPr bwMode="auto">
            <a:xfrm>
              <a:off x="2341515" y="81765"/>
              <a:ext cx="70565" cy="145994"/>
            </a:xfrm>
            <a:custGeom>
              <a:avLst/>
              <a:gdLst>
                <a:gd name="T0" fmla="*/ 8 w 19"/>
                <a:gd name="T1" fmla="*/ 39 h 39"/>
                <a:gd name="T2" fmla="*/ 8 w 19"/>
                <a:gd name="T3" fmla="*/ 1 h 39"/>
                <a:gd name="T4" fmla="*/ 2 w 19"/>
                <a:gd name="T5" fmla="*/ 0 h 39"/>
                <a:gd name="T6" fmla="*/ 1 w 19"/>
                <a:gd name="T7" fmla="*/ 5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cubicBezTo>
                    <a:pt x="19" y="31"/>
                    <a:pt x="13" y="9"/>
                    <a:pt x="8" y="1"/>
                  </a:cubicBezTo>
                  <a:cubicBezTo>
                    <a:pt x="5" y="1"/>
                    <a:pt x="5" y="0"/>
                    <a:pt x="2" y="0"/>
                  </a:cubicBezTo>
                  <a:cubicBezTo>
                    <a:pt x="2" y="2"/>
                    <a:pt x="0" y="2"/>
                    <a:pt x="1" y="5"/>
                  </a:cubicBezTo>
                  <a:cubicBezTo>
                    <a:pt x="12" y="14"/>
                    <a:pt x="8" y="23"/>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 name="Freeform 109"/>
            <p:cNvSpPr/>
            <p:nvPr/>
          </p:nvSpPr>
          <p:spPr bwMode="auto">
            <a:xfrm>
              <a:off x="4852615" y="115830"/>
              <a:ext cx="109496" cy="145994"/>
            </a:xfrm>
            <a:custGeom>
              <a:avLst/>
              <a:gdLst>
                <a:gd name="T0" fmla="*/ 17 w 29"/>
                <a:gd name="T1" fmla="*/ 39 h 39"/>
                <a:gd name="T2" fmla="*/ 29 w 29"/>
                <a:gd name="T3" fmla="*/ 22 h 39"/>
                <a:gd name="T4" fmla="*/ 17 w 29"/>
                <a:gd name="T5" fmla="*/ 39 h 39"/>
              </a:gdLst>
              <a:ahLst/>
              <a:cxnLst>
                <a:cxn ang="0">
                  <a:pos x="T0" y="T1"/>
                </a:cxn>
                <a:cxn ang="0">
                  <a:pos x="T2" y="T3"/>
                </a:cxn>
                <a:cxn ang="0">
                  <a:pos x="T4" y="T5"/>
                </a:cxn>
              </a:cxnLst>
              <a:rect l="0" t="0" r="r" b="b"/>
              <a:pathLst>
                <a:path w="29" h="39">
                  <a:moveTo>
                    <a:pt x="17" y="39"/>
                  </a:moveTo>
                  <a:cubicBezTo>
                    <a:pt x="23" y="34"/>
                    <a:pt x="29" y="30"/>
                    <a:pt x="29" y="22"/>
                  </a:cubicBezTo>
                  <a:cubicBezTo>
                    <a:pt x="27" y="0"/>
                    <a:pt x="0" y="28"/>
                    <a:pt x="1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 name="Freeform 110"/>
            <p:cNvSpPr>
              <a:spLocks noEditPoints="1"/>
            </p:cNvSpPr>
            <p:nvPr/>
          </p:nvSpPr>
          <p:spPr bwMode="auto">
            <a:xfrm>
              <a:off x="1494749" y="113398"/>
              <a:ext cx="603443" cy="175193"/>
            </a:xfrm>
            <a:custGeom>
              <a:avLst/>
              <a:gdLst>
                <a:gd name="T0" fmla="*/ 161 w 162"/>
                <a:gd name="T1" fmla="*/ 43 h 47"/>
                <a:gd name="T2" fmla="*/ 158 w 162"/>
                <a:gd name="T3" fmla="*/ 9 h 47"/>
                <a:gd name="T4" fmla="*/ 126 w 162"/>
                <a:gd name="T5" fmla="*/ 2 h 47"/>
                <a:gd name="T6" fmla="*/ 2 w 162"/>
                <a:gd name="T7" fmla="*/ 10 h 47"/>
                <a:gd name="T8" fmla="*/ 2 w 162"/>
                <a:gd name="T9" fmla="*/ 46 h 47"/>
                <a:gd name="T10" fmla="*/ 161 w 162"/>
                <a:gd name="T11" fmla="*/ 43 h 47"/>
                <a:gd name="T12" fmla="*/ 6 w 162"/>
                <a:gd name="T13" fmla="*/ 17 h 47"/>
                <a:gd name="T14" fmla="*/ 119 w 162"/>
                <a:gd name="T15" fmla="*/ 11 h 47"/>
                <a:gd name="T16" fmla="*/ 153 w 162"/>
                <a:gd name="T17" fmla="*/ 14 h 47"/>
                <a:gd name="T18" fmla="*/ 154 w 162"/>
                <a:gd name="T19" fmla="*/ 35 h 47"/>
                <a:gd name="T20" fmla="*/ 118 w 162"/>
                <a:gd name="T21" fmla="*/ 36 h 47"/>
                <a:gd name="T22" fmla="*/ 79 w 162"/>
                <a:gd name="T23" fmla="*/ 36 h 47"/>
                <a:gd name="T24" fmla="*/ 6 w 162"/>
                <a:gd name="T25" fmla="*/ 35 h 47"/>
                <a:gd name="T26" fmla="*/ 6 w 162"/>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47">
                  <a:moveTo>
                    <a:pt x="161" y="43"/>
                  </a:moveTo>
                  <a:cubicBezTo>
                    <a:pt x="159" y="36"/>
                    <a:pt x="162" y="19"/>
                    <a:pt x="158" y="9"/>
                  </a:cubicBezTo>
                  <a:cubicBezTo>
                    <a:pt x="149" y="3"/>
                    <a:pt x="133" y="2"/>
                    <a:pt x="126" y="2"/>
                  </a:cubicBezTo>
                  <a:cubicBezTo>
                    <a:pt x="87" y="6"/>
                    <a:pt x="39" y="0"/>
                    <a:pt x="2" y="10"/>
                  </a:cubicBezTo>
                  <a:cubicBezTo>
                    <a:pt x="0" y="24"/>
                    <a:pt x="0" y="34"/>
                    <a:pt x="2" y="46"/>
                  </a:cubicBezTo>
                  <a:cubicBezTo>
                    <a:pt x="53" y="47"/>
                    <a:pt x="111" y="42"/>
                    <a:pt x="161" y="43"/>
                  </a:cubicBezTo>
                  <a:close/>
                  <a:moveTo>
                    <a:pt x="6" y="17"/>
                  </a:moveTo>
                  <a:cubicBezTo>
                    <a:pt x="40" y="9"/>
                    <a:pt x="82" y="11"/>
                    <a:pt x="119" y="11"/>
                  </a:cubicBezTo>
                  <a:cubicBezTo>
                    <a:pt x="131" y="11"/>
                    <a:pt x="142" y="10"/>
                    <a:pt x="153" y="14"/>
                  </a:cubicBezTo>
                  <a:cubicBezTo>
                    <a:pt x="155" y="19"/>
                    <a:pt x="153" y="32"/>
                    <a:pt x="154" y="35"/>
                  </a:cubicBezTo>
                  <a:cubicBezTo>
                    <a:pt x="143" y="38"/>
                    <a:pt x="131" y="35"/>
                    <a:pt x="118" y="36"/>
                  </a:cubicBezTo>
                  <a:cubicBezTo>
                    <a:pt x="105" y="36"/>
                    <a:pt x="91" y="36"/>
                    <a:pt x="79" y="36"/>
                  </a:cubicBezTo>
                  <a:cubicBezTo>
                    <a:pt x="54" y="37"/>
                    <a:pt x="27" y="43"/>
                    <a:pt x="6" y="35"/>
                  </a:cubicBezTo>
                  <a:cubicBezTo>
                    <a:pt x="7" y="27"/>
                    <a:pt x="7" y="21"/>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11"/>
            <p:cNvSpPr/>
            <p:nvPr/>
          </p:nvSpPr>
          <p:spPr bwMode="auto">
            <a:xfrm>
              <a:off x="4633624" y="157196"/>
              <a:ext cx="155727" cy="102196"/>
            </a:xfrm>
            <a:custGeom>
              <a:avLst/>
              <a:gdLst>
                <a:gd name="T0" fmla="*/ 12 w 42"/>
                <a:gd name="T1" fmla="*/ 27 h 27"/>
                <a:gd name="T2" fmla="*/ 25 w 42"/>
                <a:gd name="T3" fmla="*/ 12 h 27"/>
                <a:gd name="T4" fmla="*/ 34 w 42"/>
                <a:gd name="T5" fmla="*/ 23 h 27"/>
                <a:gd name="T6" fmla="*/ 30 w 42"/>
                <a:gd name="T7" fmla="*/ 5 h 27"/>
                <a:gd name="T8" fmla="*/ 12 w 42"/>
                <a:gd name="T9" fmla="*/ 27 h 27"/>
              </a:gdLst>
              <a:ahLst/>
              <a:cxnLst>
                <a:cxn ang="0">
                  <a:pos x="T0" y="T1"/>
                </a:cxn>
                <a:cxn ang="0">
                  <a:pos x="T2" y="T3"/>
                </a:cxn>
                <a:cxn ang="0">
                  <a:pos x="T4" y="T5"/>
                </a:cxn>
                <a:cxn ang="0">
                  <a:pos x="T6" y="T7"/>
                </a:cxn>
                <a:cxn ang="0">
                  <a:pos x="T8" y="T9"/>
                </a:cxn>
              </a:cxnLst>
              <a:rect l="0" t="0" r="r" b="b"/>
              <a:pathLst>
                <a:path w="42" h="27">
                  <a:moveTo>
                    <a:pt x="12" y="27"/>
                  </a:moveTo>
                  <a:cubicBezTo>
                    <a:pt x="14" y="19"/>
                    <a:pt x="17" y="11"/>
                    <a:pt x="25" y="12"/>
                  </a:cubicBezTo>
                  <a:cubicBezTo>
                    <a:pt x="31" y="12"/>
                    <a:pt x="30" y="18"/>
                    <a:pt x="34" y="23"/>
                  </a:cubicBezTo>
                  <a:cubicBezTo>
                    <a:pt x="42" y="17"/>
                    <a:pt x="35" y="9"/>
                    <a:pt x="30" y="5"/>
                  </a:cubicBezTo>
                  <a:cubicBezTo>
                    <a:pt x="15" y="0"/>
                    <a:pt x="0" y="21"/>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12"/>
            <p:cNvSpPr/>
            <p:nvPr/>
          </p:nvSpPr>
          <p:spPr bwMode="auto">
            <a:xfrm>
              <a:off x="5215168" y="183961"/>
              <a:ext cx="75431" cy="99763"/>
            </a:xfrm>
            <a:custGeom>
              <a:avLst/>
              <a:gdLst>
                <a:gd name="T0" fmla="*/ 6 w 20"/>
                <a:gd name="T1" fmla="*/ 6 h 27"/>
                <a:gd name="T2" fmla="*/ 10 w 20"/>
                <a:gd name="T3" fmla="*/ 13 h 27"/>
                <a:gd name="T4" fmla="*/ 0 w 20"/>
                <a:gd name="T5" fmla="*/ 24 h 27"/>
                <a:gd name="T6" fmla="*/ 16 w 20"/>
                <a:gd name="T7" fmla="*/ 3 h 27"/>
                <a:gd name="T8" fmla="*/ 6 w 20"/>
                <a:gd name="T9" fmla="*/ 6 h 27"/>
              </a:gdLst>
              <a:ahLst/>
              <a:cxnLst>
                <a:cxn ang="0">
                  <a:pos x="T0" y="T1"/>
                </a:cxn>
                <a:cxn ang="0">
                  <a:pos x="T2" y="T3"/>
                </a:cxn>
                <a:cxn ang="0">
                  <a:pos x="T4" y="T5"/>
                </a:cxn>
                <a:cxn ang="0">
                  <a:pos x="T6" y="T7"/>
                </a:cxn>
                <a:cxn ang="0">
                  <a:pos x="T8" y="T9"/>
                </a:cxn>
              </a:cxnLst>
              <a:rect l="0" t="0" r="r" b="b"/>
              <a:pathLst>
                <a:path w="20" h="27">
                  <a:moveTo>
                    <a:pt x="6" y="6"/>
                  </a:moveTo>
                  <a:cubicBezTo>
                    <a:pt x="6" y="9"/>
                    <a:pt x="12" y="7"/>
                    <a:pt x="10" y="13"/>
                  </a:cubicBezTo>
                  <a:cubicBezTo>
                    <a:pt x="9" y="18"/>
                    <a:pt x="1" y="17"/>
                    <a:pt x="0" y="24"/>
                  </a:cubicBezTo>
                  <a:cubicBezTo>
                    <a:pt x="10" y="27"/>
                    <a:pt x="20" y="15"/>
                    <a:pt x="16" y="3"/>
                  </a:cubicBezTo>
                  <a:cubicBezTo>
                    <a:pt x="12" y="1"/>
                    <a:pt x="6" y="0"/>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13"/>
            <p:cNvSpPr/>
            <p:nvPr/>
          </p:nvSpPr>
          <p:spPr bwMode="auto">
            <a:xfrm>
              <a:off x="419258" y="113398"/>
              <a:ext cx="114363" cy="148428"/>
            </a:xfrm>
            <a:custGeom>
              <a:avLst/>
              <a:gdLst>
                <a:gd name="T0" fmla="*/ 9 w 31"/>
                <a:gd name="T1" fmla="*/ 12 h 40"/>
                <a:gd name="T2" fmla="*/ 24 w 31"/>
                <a:gd name="T3" fmla="*/ 1 h 40"/>
                <a:gd name="T4" fmla="*/ 3 w 31"/>
                <a:gd name="T5" fmla="*/ 2 h 40"/>
                <a:gd name="T6" fmla="*/ 0 w 31"/>
                <a:gd name="T7" fmla="*/ 31 h 40"/>
                <a:gd name="T8" fmla="*/ 25 w 31"/>
                <a:gd name="T9" fmla="*/ 30 h 40"/>
                <a:gd name="T10" fmla="*/ 7 w 31"/>
                <a:gd name="T11" fmla="*/ 27 h 40"/>
                <a:gd name="T12" fmla="*/ 9 w 31"/>
                <a:gd name="T13" fmla="*/ 16 h 40"/>
                <a:gd name="T14" fmla="*/ 29 w 31"/>
                <a:gd name="T15" fmla="*/ 14 h 40"/>
                <a:gd name="T16" fmla="*/ 9 w 31"/>
                <a:gd name="T1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9" y="12"/>
                  </a:moveTo>
                  <a:cubicBezTo>
                    <a:pt x="9" y="3"/>
                    <a:pt x="28" y="14"/>
                    <a:pt x="24" y="1"/>
                  </a:cubicBezTo>
                  <a:cubicBezTo>
                    <a:pt x="17" y="1"/>
                    <a:pt x="8" y="0"/>
                    <a:pt x="3" y="2"/>
                  </a:cubicBezTo>
                  <a:cubicBezTo>
                    <a:pt x="5" y="10"/>
                    <a:pt x="0" y="18"/>
                    <a:pt x="0" y="31"/>
                  </a:cubicBezTo>
                  <a:cubicBezTo>
                    <a:pt x="4" y="38"/>
                    <a:pt x="23" y="40"/>
                    <a:pt x="25" y="30"/>
                  </a:cubicBezTo>
                  <a:cubicBezTo>
                    <a:pt x="22" y="27"/>
                    <a:pt x="9" y="34"/>
                    <a:pt x="7" y="27"/>
                  </a:cubicBezTo>
                  <a:cubicBezTo>
                    <a:pt x="5" y="25"/>
                    <a:pt x="8" y="19"/>
                    <a:pt x="9" y="16"/>
                  </a:cubicBezTo>
                  <a:cubicBezTo>
                    <a:pt x="10" y="23"/>
                    <a:pt x="31" y="22"/>
                    <a:pt x="29" y="14"/>
                  </a:cubicBezTo>
                  <a:cubicBezTo>
                    <a:pt x="22" y="14"/>
                    <a:pt x="12" y="13"/>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14"/>
            <p:cNvSpPr/>
            <p:nvPr/>
          </p:nvSpPr>
          <p:spPr bwMode="auto">
            <a:xfrm>
              <a:off x="224599" y="137730"/>
              <a:ext cx="4866" cy="12167"/>
            </a:xfrm>
            <a:custGeom>
              <a:avLst/>
              <a:gdLst>
                <a:gd name="T0" fmla="*/ 0 w 1"/>
                <a:gd name="T1" fmla="*/ 0 h 3"/>
                <a:gd name="T2" fmla="*/ 0 w 1"/>
                <a:gd name="T3" fmla="*/ 3 h 3"/>
                <a:gd name="T4" fmla="*/ 1 w 1"/>
                <a:gd name="T5" fmla="*/ 0 h 3"/>
                <a:gd name="T6" fmla="*/ 0 w 1"/>
                <a:gd name="T7" fmla="*/ 0 h 3"/>
              </a:gdLst>
              <a:ahLst/>
              <a:cxnLst>
                <a:cxn ang="0">
                  <a:pos x="T0" y="T1"/>
                </a:cxn>
                <a:cxn ang="0">
                  <a:pos x="T2" y="T3"/>
                </a:cxn>
                <a:cxn ang="0">
                  <a:pos x="T4" y="T5"/>
                </a:cxn>
                <a:cxn ang="0">
                  <a:pos x="T6" y="T7"/>
                </a:cxn>
              </a:cxnLst>
              <a:rect l="0" t="0" r="r" b="b"/>
              <a:pathLst>
                <a:path w="1" h="3">
                  <a:moveTo>
                    <a:pt x="0" y="0"/>
                  </a:moveTo>
                  <a:cubicBezTo>
                    <a:pt x="0" y="3"/>
                    <a:pt x="0" y="3"/>
                    <a:pt x="0" y="3"/>
                  </a:cubicBezTo>
                  <a:cubicBezTo>
                    <a:pt x="1" y="2"/>
                    <a:pt x="1" y="1"/>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15"/>
            <p:cNvSpPr/>
            <p:nvPr/>
          </p:nvSpPr>
          <p:spPr bwMode="auto">
            <a:xfrm>
              <a:off x="4606859" y="283724"/>
              <a:ext cx="216559" cy="82730"/>
            </a:xfrm>
            <a:custGeom>
              <a:avLst/>
              <a:gdLst>
                <a:gd name="T0" fmla="*/ 0 w 58"/>
                <a:gd name="T1" fmla="*/ 0 h 22"/>
                <a:gd name="T2" fmla="*/ 0 w 58"/>
                <a:gd name="T3" fmla="*/ 4 h 22"/>
                <a:gd name="T4" fmla="*/ 58 w 58"/>
                <a:gd name="T5" fmla="*/ 20 h 22"/>
                <a:gd name="T6" fmla="*/ 58 w 58"/>
                <a:gd name="T7" fmla="*/ 12 h 22"/>
                <a:gd name="T8" fmla="*/ 0 w 58"/>
                <a:gd name="T9" fmla="*/ 0 h 22"/>
              </a:gdLst>
              <a:ahLst/>
              <a:cxnLst>
                <a:cxn ang="0">
                  <a:pos x="T0" y="T1"/>
                </a:cxn>
                <a:cxn ang="0">
                  <a:pos x="T2" y="T3"/>
                </a:cxn>
                <a:cxn ang="0">
                  <a:pos x="T4" y="T5"/>
                </a:cxn>
                <a:cxn ang="0">
                  <a:pos x="T6" y="T7"/>
                </a:cxn>
                <a:cxn ang="0">
                  <a:pos x="T8" y="T9"/>
                </a:cxn>
              </a:cxnLst>
              <a:rect l="0" t="0" r="r" b="b"/>
              <a:pathLst>
                <a:path w="58" h="22">
                  <a:moveTo>
                    <a:pt x="0" y="0"/>
                  </a:moveTo>
                  <a:cubicBezTo>
                    <a:pt x="0" y="1"/>
                    <a:pt x="0" y="2"/>
                    <a:pt x="0" y="4"/>
                  </a:cubicBezTo>
                  <a:cubicBezTo>
                    <a:pt x="14" y="13"/>
                    <a:pt x="37" y="22"/>
                    <a:pt x="58" y="20"/>
                  </a:cubicBezTo>
                  <a:cubicBezTo>
                    <a:pt x="57" y="16"/>
                    <a:pt x="58" y="17"/>
                    <a:pt x="58" y="12"/>
                  </a:cubicBezTo>
                  <a:cubicBezTo>
                    <a:pt x="32" y="16"/>
                    <a:pt x="17"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16"/>
            <p:cNvSpPr>
              <a:spLocks noEditPoints="1"/>
            </p:cNvSpPr>
            <p:nvPr/>
          </p:nvSpPr>
          <p:spPr bwMode="auto">
            <a:xfrm>
              <a:off x="3502170" y="269125"/>
              <a:ext cx="231158" cy="306588"/>
            </a:xfrm>
            <a:custGeom>
              <a:avLst/>
              <a:gdLst>
                <a:gd name="T0" fmla="*/ 36 w 62"/>
                <a:gd name="T1" fmla="*/ 19 h 82"/>
                <a:gd name="T2" fmla="*/ 35 w 62"/>
                <a:gd name="T3" fmla="*/ 0 h 82"/>
                <a:gd name="T4" fmla="*/ 27 w 62"/>
                <a:gd name="T5" fmla="*/ 73 h 82"/>
                <a:gd name="T6" fmla="*/ 54 w 62"/>
                <a:gd name="T7" fmla="*/ 27 h 82"/>
                <a:gd name="T8" fmla="*/ 36 w 62"/>
                <a:gd name="T9" fmla="*/ 19 h 82"/>
                <a:gd name="T10" fmla="*/ 41 w 62"/>
                <a:gd name="T11" fmla="*/ 66 h 82"/>
                <a:gd name="T12" fmla="*/ 17 w 62"/>
                <a:gd name="T13" fmla="*/ 28 h 82"/>
                <a:gd name="T14" fmla="*/ 27 w 62"/>
                <a:gd name="T15" fmla="*/ 11 h 82"/>
                <a:gd name="T16" fmla="*/ 50 w 62"/>
                <a:gd name="T17" fmla="*/ 33 h 82"/>
                <a:gd name="T18" fmla="*/ 41 w 62"/>
                <a:gd name="T19"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2">
                  <a:moveTo>
                    <a:pt x="36" y="19"/>
                  </a:moveTo>
                  <a:cubicBezTo>
                    <a:pt x="32" y="13"/>
                    <a:pt x="39" y="5"/>
                    <a:pt x="35" y="0"/>
                  </a:cubicBezTo>
                  <a:cubicBezTo>
                    <a:pt x="6" y="6"/>
                    <a:pt x="0" y="63"/>
                    <a:pt x="27" y="73"/>
                  </a:cubicBezTo>
                  <a:cubicBezTo>
                    <a:pt x="51" y="82"/>
                    <a:pt x="62" y="51"/>
                    <a:pt x="54" y="27"/>
                  </a:cubicBezTo>
                  <a:cubicBezTo>
                    <a:pt x="48" y="24"/>
                    <a:pt x="40" y="24"/>
                    <a:pt x="36" y="19"/>
                  </a:cubicBezTo>
                  <a:close/>
                  <a:moveTo>
                    <a:pt x="41" y="66"/>
                  </a:moveTo>
                  <a:cubicBezTo>
                    <a:pt x="17" y="69"/>
                    <a:pt x="14" y="47"/>
                    <a:pt x="17" y="28"/>
                  </a:cubicBezTo>
                  <a:cubicBezTo>
                    <a:pt x="24" y="23"/>
                    <a:pt x="23" y="19"/>
                    <a:pt x="27" y="11"/>
                  </a:cubicBezTo>
                  <a:cubicBezTo>
                    <a:pt x="28" y="25"/>
                    <a:pt x="38" y="30"/>
                    <a:pt x="50" y="33"/>
                  </a:cubicBezTo>
                  <a:cubicBezTo>
                    <a:pt x="53" y="47"/>
                    <a:pt x="48" y="60"/>
                    <a:pt x="4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17"/>
            <p:cNvSpPr/>
            <p:nvPr/>
          </p:nvSpPr>
          <p:spPr bwMode="auto">
            <a:xfrm>
              <a:off x="2798964" y="308057"/>
              <a:ext cx="82730" cy="94897"/>
            </a:xfrm>
            <a:custGeom>
              <a:avLst/>
              <a:gdLst>
                <a:gd name="T0" fmla="*/ 7 w 22"/>
                <a:gd name="T1" fmla="*/ 3 h 26"/>
                <a:gd name="T2" fmla="*/ 7 w 22"/>
                <a:gd name="T3" fmla="*/ 10 h 26"/>
                <a:gd name="T4" fmla="*/ 15 w 22"/>
                <a:gd name="T5" fmla="*/ 9 h 26"/>
                <a:gd name="T6" fmla="*/ 10 w 22"/>
                <a:gd name="T7" fmla="*/ 17 h 26"/>
                <a:gd name="T8" fmla="*/ 3 w 22"/>
                <a:gd name="T9" fmla="*/ 9 h 26"/>
                <a:gd name="T10" fmla="*/ 15 w 22"/>
                <a:gd name="T11" fmla="*/ 24 h 26"/>
                <a:gd name="T12" fmla="*/ 22 w 22"/>
                <a:gd name="T13" fmla="*/ 6 h 26"/>
                <a:gd name="T14" fmla="*/ 7 w 22"/>
                <a:gd name="T15" fmla="*/ 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6">
                  <a:moveTo>
                    <a:pt x="7" y="3"/>
                  </a:moveTo>
                  <a:cubicBezTo>
                    <a:pt x="7" y="5"/>
                    <a:pt x="7" y="8"/>
                    <a:pt x="7" y="10"/>
                  </a:cubicBezTo>
                  <a:cubicBezTo>
                    <a:pt x="10" y="11"/>
                    <a:pt x="13" y="5"/>
                    <a:pt x="15" y="9"/>
                  </a:cubicBezTo>
                  <a:cubicBezTo>
                    <a:pt x="15" y="13"/>
                    <a:pt x="14" y="17"/>
                    <a:pt x="10" y="17"/>
                  </a:cubicBezTo>
                  <a:cubicBezTo>
                    <a:pt x="8" y="13"/>
                    <a:pt x="7" y="9"/>
                    <a:pt x="3" y="9"/>
                  </a:cubicBezTo>
                  <a:cubicBezTo>
                    <a:pt x="0" y="16"/>
                    <a:pt x="4" y="26"/>
                    <a:pt x="15" y="24"/>
                  </a:cubicBezTo>
                  <a:cubicBezTo>
                    <a:pt x="17" y="18"/>
                    <a:pt x="22" y="15"/>
                    <a:pt x="22" y="6"/>
                  </a:cubicBezTo>
                  <a:cubicBezTo>
                    <a:pt x="20" y="2"/>
                    <a:pt x="11" y="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118"/>
            <p:cNvSpPr>
              <a:spLocks noEditPoints="1"/>
            </p:cNvSpPr>
            <p:nvPr/>
          </p:nvSpPr>
          <p:spPr bwMode="auto">
            <a:xfrm>
              <a:off x="224599" y="281290"/>
              <a:ext cx="545045" cy="722672"/>
            </a:xfrm>
            <a:custGeom>
              <a:avLst/>
              <a:gdLst>
                <a:gd name="T0" fmla="*/ 56 w 146"/>
                <a:gd name="T1" fmla="*/ 193 h 194"/>
                <a:gd name="T2" fmla="*/ 56 w 146"/>
                <a:gd name="T3" fmla="*/ 192 h 194"/>
                <a:gd name="T4" fmla="*/ 146 w 146"/>
                <a:gd name="T5" fmla="*/ 154 h 194"/>
                <a:gd name="T6" fmla="*/ 143 w 146"/>
                <a:gd name="T7" fmla="*/ 45 h 194"/>
                <a:gd name="T8" fmla="*/ 56 w 146"/>
                <a:gd name="T9" fmla="*/ 0 h 194"/>
                <a:gd name="T10" fmla="*/ 0 w 146"/>
                <a:gd name="T11" fmla="*/ 26 h 194"/>
                <a:gd name="T12" fmla="*/ 0 w 146"/>
                <a:gd name="T13" fmla="*/ 33 h 194"/>
                <a:gd name="T14" fmla="*/ 52 w 146"/>
                <a:gd name="T15" fmla="*/ 9 h 194"/>
                <a:gd name="T16" fmla="*/ 54 w 146"/>
                <a:gd name="T17" fmla="*/ 20 h 194"/>
                <a:gd name="T18" fmla="*/ 58 w 146"/>
                <a:gd name="T19" fmla="*/ 8 h 194"/>
                <a:gd name="T20" fmla="*/ 133 w 146"/>
                <a:gd name="T21" fmla="*/ 48 h 194"/>
                <a:gd name="T22" fmla="*/ 61 w 146"/>
                <a:gd name="T23" fmla="*/ 92 h 194"/>
                <a:gd name="T24" fmla="*/ 0 w 146"/>
                <a:gd name="T25" fmla="*/ 70 h 194"/>
                <a:gd name="T26" fmla="*/ 0 w 146"/>
                <a:gd name="T27" fmla="*/ 78 h 194"/>
                <a:gd name="T28" fmla="*/ 52 w 146"/>
                <a:gd name="T29" fmla="*/ 98 h 194"/>
                <a:gd name="T30" fmla="*/ 54 w 146"/>
                <a:gd name="T31" fmla="*/ 107 h 194"/>
                <a:gd name="T32" fmla="*/ 52 w 146"/>
                <a:gd name="T33" fmla="*/ 185 h 194"/>
                <a:gd name="T34" fmla="*/ 0 w 146"/>
                <a:gd name="T35" fmla="*/ 164 h 194"/>
                <a:gd name="T36" fmla="*/ 0 w 146"/>
                <a:gd name="T37" fmla="*/ 172 h 194"/>
                <a:gd name="T38" fmla="*/ 29 w 146"/>
                <a:gd name="T39" fmla="*/ 184 h 194"/>
                <a:gd name="T40" fmla="*/ 56 w 146"/>
                <a:gd name="T41" fmla="*/ 193 h 194"/>
                <a:gd name="T42" fmla="*/ 60 w 146"/>
                <a:gd name="T43" fmla="*/ 108 h 194"/>
                <a:gd name="T44" fmla="*/ 68 w 146"/>
                <a:gd name="T45" fmla="*/ 107 h 194"/>
                <a:gd name="T46" fmla="*/ 61 w 146"/>
                <a:gd name="T47" fmla="*/ 99 h 194"/>
                <a:gd name="T48" fmla="*/ 135 w 146"/>
                <a:gd name="T49" fmla="*/ 53 h 194"/>
                <a:gd name="T50" fmla="*/ 139 w 146"/>
                <a:gd name="T51" fmla="*/ 145 h 194"/>
                <a:gd name="T52" fmla="*/ 123 w 146"/>
                <a:gd name="T53" fmla="*/ 141 h 194"/>
                <a:gd name="T54" fmla="*/ 130 w 146"/>
                <a:gd name="T55" fmla="*/ 147 h 194"/>
                <a:gd name="T56" fmla="*/ 60 w 146"/>
                <a:gd name="T57" fmla="*/ 183 h 194"/>
                <a:gd name="T58" fmla="*/ 60 w 146"/>
                <a:gd name="T59"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94">
                  <a:moveTo>
                    <a:pt x="56" y="193"/>
                  </a:moveTo>
                  <a:cubicBezTo>
                    <a:pt x="55" y="193"/>
                    <a:pt x="55" y="192"/>
                    <a:pt x="56" y="192"/>
                  </a:cubicBezTo>
                  <a:cubicBezTo>
                    <a:pt x="83" y="182"/>
                    <a:pt x="113" y="158"/>
                    <a:pt x="146" y="154"/>
                  </a:cubicBezTo>
                  <a:cubicBezTo>
                    <a:pt x="145" y="121"/>
                    <a:pt x="145" y="87"/>
                    <a:pt x="143" y="45"/>
                  </a:cubicBezTo>
                  <a:cubicBezTo>
                    <a:pt x="120" y="24"/>
                    <a:pt x="86" y="14"/>
                    <a:pt x="56" y="0"/>
                  </a:cubicBezTo>
                  <a:cubicBezTo>
                    <a:pt x="38" y="9"/>
                    <a:pt x="19" y="18"/>
                    <a:pt x="0" y="26"/>
                  </a:cubicBezTo>
                  <a:cubicBezTo>
                    <a:pt x="0" y="33"/>
                    <a:pt x="0" y="33"/>
                    <a:pt x="0" y="33"/>
                  </a:cubicBezTo>
                  <a:cubicBezTo>
                    <a:pt x="17" y="25"/>
                    <a:pt x="34" y="17"/>
                    <a:pt x="52" y="9"/>
                  </a:cubicBezTo>
                  <a:cubicBezTo>
                    <a:pt x="53" y="13"/>
                    <a:pt x="51" y="19"/>
                    <a:pt x="54" y="20"/>
                  </a:cubicBezTo>
                  <a:cubicBezTo>
                    <a:pt x="59" y="19"/>
                    <a:pt x="58" y="14"/>
                    <a:pt x="58" y="8"/>
                  </a:cubicBezTo>
                  <a:cubicBezTo>
                    <a:pt x="81" y="23"/>
                    <a:pt x="115" y="27"/>
                    <a:pt x="133" y="48"/>
                  </a:cubicBezTo>
                  <a:cubicBezTo>
                    <a:pt x="107" y="61"/>
                    <a:pt x="85" y="76"/>
                    <a:pt x="61" y="92"/>
                  </a:cubicBezTo>
                  <a:cubicBezTo>
                    <a:pt x="42" y="89"/>
                    <a:pt x="21" y="80"/>
                    <a:pt x="0" y="70"/>
                  </a:cubicBezTo>
                  <a:cubicBezTo>
                    <a:pt x="0" y="78"/>
                    <a:pt x="0" y="78"/>
                    <a:pt x="0" y="78"/>
                  </a:cubicBezTo>
                  <a:cubicBezTo>
                    <a:pt x="17" y="85"/>
                    <a:pt x="34" y="92"/>
                    <a:pt x="52" y="98"/>
                  </a:cubicBezTo>
                  <a:cubicBezTo>
                    <a:pt x="49" y="102"/>
                    <a:pt x="53" y="104"/>
                    <a:pt x="54" y="107"/>
                  </a:cubicBezTo>
                  <a:cubicBezTo>
                    <a:pt x="56" y="127"/>
                    <a:pt x="50" y="158"/>
                    <a:pt x="52" y="185"/>
                  </a:cubicBezTo>
                  <a:cubicBezTo>
                    <a:pt x="34" y="179"/>
                    <a:pt x="16" y="172"/>
                    <a:pt x="0" y="164"/>
                  </a:cubicBezTo>
                  <a:cubicBezTo>
                    <a:pt x="0" y="172"/>
                    <a:pt x="0" y="172"/>
                    <a:pt x="0" y="172"/>
                  </a:cubicBezTo>
                  <a:cubicBezTo>
                    <a:pt x="10" y="176"/>
                    <a:pt x="19" y="180"/>
                    <a:pt x="29" y="184"/>
                  </a:cubicBezTo>
                  <a:cubicBezTo>
                    <a:pt x="38" y="188"/>
                    <a:pt x="46" y="194"/>
                    <a:pt x="56" y="193"/>
                  </a:cubicBezTo>
                  <a:close/>
                  <a:moveTo>
                    <a:pt x="60" y="108"/>
                  </a:moveTo>
                  <a:cubicBezTo>
                    <a:pt x="61" y="102"/>
                    <a:pt x="65" y="111"/>
                    <a:pt x="68" y="107"/>
                  </a:cubicBezTo>
                  <a:cubicBezTo>
                    <a:pt x="69" y="101"/>
                    <a:pt x="62" y="104"/>
                    <a:pt x="61" y="99"/>
                  </a:cubicBezTo>
                  <a:cubicBezTo>
                    <a:pt x="86" y="84"/>
                    <a:pt x="109" y="67"/>
                    <a:pt x="135" y="53"/>
                  </a:cubicBezTo>
                  <a:cubicBezTo>
                    <a:pt x="141" y="80"/>
                    <a:pt x="139" y="123"/>
                    <a:pt x="139" y="145"/>
                  </a:cubicBezTo>
                  <a:cubicBezTo>
                    <a:pt x="134" y="144"/>
                    <a:pt x="129" y="137"/>
                    <a:pt x="123" y="141"/>
                  </a:cubicBezTo>
                  <a:cubicBezTo>
                    <a:pt x="124" y="145"/>
                    <a:pt x="125" y="146"/>
                    <a:pt x="130" y="147"/>
                  </a:cubicBezTo>
                  <a:cubicBezTo>
                    <a:pt x="108" y="160"/>
                    <a:pt x="83" y="170"/>
                    <a:pt x="60" y="183"/>
                  </a:cubicBezTo>
                  <a:cubicBezTo>
                    <a:pt x="56" y="168"/>
                    <a:pt x="60" y="128"/>
                    <a:pt x="60"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 name="Freeform 119"/>
            <p:cNvSpPr/>
            <p:nvPr/>
          </p:nvSpPr>
          <p:spPr bwMode="auto">
            <a:xfrm>
              <a:off x="3390241" y="337255"/>
              <a:ext cx="51099" cy="153295"/>
            </a:xfrm>
            <a:custGeom>
              <a:avLst/>
              <a:gdLst>
                <a:gd name="T0" fmla="*/ 7 w 14"/>
                <a:gd name="T1" fmla="*/ 41 h 41"/>
                <a:gd name="T2" fmla="*/ 14 w 14"/>
                <a:gd name="T3" fmla="*/ 2 h 41"/>
                <a:gd name="T4" fmla="*/ 7 w 14"/>
                <a:gd name="T5" fmla="*/ 1 h 41"/>
                <a:gd name="T6" fmla="*/ 7 w 14"/>
                <a:gd name="T7" fmla="*/ 41 h 41"/>
              </a:gdLst>
              <a:ahLst/>
              <a:cxnLst>
                <a:cxn ang="0">
                  <a:pos x="T0" y="T1"/>
                </a:cxn>
                <a:cxn ang="0">
                  <a:pos x="T2" y="T3"/>
                </a:cxn>
                <a:cxn ang="0">
                  <a:pos x="T4" y="T5"/>
                </a:cxn>
                <a:cxn ang="0">
                  <a:pos x="T6" y="T7"/>
                </a:cxn>
              </a:cxnLst>
              <a:rect l="0" t="0" r="r" b="b"/>
              <a:pathLst>
                <a:path w="14" h="41">
                  <a:moveTo>
                    <a:pt x="7" y="41"/>
                  </a:moveTo>
                  <a:cubicBezTo>
                    <a:pt x="12" y="33"/>
                    <a:pt x="8" y="13"/>
                    <a:pt x="14" y="2"/>
                  </a:cubicBezTo>
                  <a:cubicBezTo>
                    <a:pt x="13" y="1"/>
                    <a:pt x="11" y="0"/>
                    <a:pt x="7" y="1"/>
                  </a:cubicBezTo>
                  <a:cubicBezTo>
                    <a:pt x="5" y="13"/>
                    <a:pt x="0" y="35"/>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 name="Freeform 120"/>
            <p:cNvSpPr>
              <a:spLocks noEditPoints="1"/>
            </p:cNvSpPr>
            <p:nvPr/>
          </p:nvSpPr>
          <p:spPr bwMode="auto">
            <a:xfrm>
              <a:off x="5602052" y="378620"/>
              <a:ext cx="318755" cy="525579"/>
            </a:xfrm>
            <a:custGeom>
              <a:avLst/>
              <a:gdLst>
                <a:gd name="T0" fmla="*/ 62 w 85"/>
                <a:gd name="T1" fmla="*/ 93 h 141"/>
                <a:gd name="T2" fmla="*/ 46 w 85"/>
                <a:gd name="T3" fmla="*/ 110 h 141"/>
                <a:gd name="T4" fmla="*/ 38 w 85"/>
                <a:gd name="T5" fmla="*/ 91 h 141"/>
                <a:gd name="T6" fmla="*/ 36 w 85"/>
                <a:gd name="T7" fmla="*/ 65 h 141"/>
                <a:gd name="T8" fmla="*/ 48 w 85"/>
                <a:gd name="T9" fmla="*/ 31 h 141"/>
                <a:gd name="T10" fmla="*/ 25 w 85"/>
                <a:gd name="T11" fmla="*/ 1 h 141"/>
                <a:gd name="T12" fmla="*/ 7 w 85"/>
                <a:gd name="T13" fmla="*/ 82 h 141"/>
                <a:gd name="T14" fmla="*/ 29 w 85"/>
                <a:gd name="T15" fmla="*/ 134 h 141"/>
                <a:gd name="T16" fmla="*/ 55 w 85"/>
                <a:gd name="T17" fmla="*/ 140 h 141"/>
                <a:gd name="T18" fmla="*/ 62 w 85"/>
                <a:gd name="T19" fmla="*/ 93 h 141"/>
                <a:gd name="T20" fmla="*/ 14 w 85"/>
                <a:gd name="T21" fmla="*/ 72 h 141"/>
                <a:gd name="T22" fmla="*/ 12 w 85"/>
                <a:gd name="T23" fmla="*/ 38 h 141"/>
                <a:gd name="T24" fmla="*/ 25 w 85"/>
                <a:gd name="T25" fmla="*/ 8 h 141"/>
                <a:gd name="T26" fmla="*/ 41 w 85"/>
                <a:gd name="T27" fmla="*/ 31 h 141"/>
                <a:gd name="T28" fmla="*/ 31 w 85"/>
                <a:gd name="T29" fmla="*/ 64 h 141"/>
                <a:gd name="T30" fmla="*/ 39 w 85"/>
                <a:gd name="T31" fmla="*/ 115 h 141"/>
                <a:gd name="T32" fmla="*/ 62 w 85"/>
                <a:gd name="T33" fmla="*/ 100 h 141"/>
                <a:gd name="T34" fmla="*/ 59 w 85"/>
                <a:gd name="T35" fmla="*/ 130 h 141"/>
                <a:gd name="T36" fmla="*/ 14 w 85"/>
                <a:gd name="T3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141">
                  <a:moveTo>
                    <a:pt x="62" y="93"/>
                  </a:moveTo>
                  <a:cubicBezTo>
                    <a:pt x="53" y="94"/>
                    <a:pt x="54" y="112"/>
                    <a:pt x="46" y="110"/>
                  </a:cubicBezTo>
                  <a:cubicBezTo>
                    <a:pt x="39" y="109"/>
                    <a:pt x="38" y="98"/>
                    <a:pt x="38" y="91"/>
                  </a:cubicBezTo>
                  <a:cubicBezTo>
                    <a:pt x="37" y="83"/>
                    <a:pt x="36" y="72"/>
                    <a:pt x="36" y="65"/>
                  </a:cubicBezTo>
                  <a:cubicBezTo>
                    <a:pt x="37" y="52"/>
                    <a:pt x="48" y="45"/>
                    <a:pt x="48" y="31"/>
                  </a:cubicBezTo>
                  <a:cubicBezTo>
                    <a:pt x="47" y="19"/>
                    <a:pt x="32" y="2"/>
                    <a:pt x="25" y="1"/>
                  </a:cubicBezTo>
                  <a:cubicBezTo>
                    <a:pt x="0" y="0"/>
                    <a:pt x="4" y="54"/>
                    <a:pt x="7" y="82"/>
                  </a:cubicBezTo>
                  <a:cubicBezTo>
                    <a:pt x="8" y="106"/>
                    <a:pt x="19" y="127"/>
                    <a:pt x="29" y="134"/>
                  </a:cubicBezTo>
                  <a:cubicBezTo>
                    <a:pt x="33" y="136"/>
                    <a:pt x="48" y="141"/>
                    <a:pt x="55" y="140"/>
                  </a:cubicBezTo>
                  <a:cubicBezTo>
                    <a:pt x="69" y="137"/>
                    <a:pt x="85" y="102"/>
                    <a:pt x="62" y="93"/>
                  </a:cubicBezTo>
                  <a:close/>
                  <a:moveTo>
                    <a:pt x="14" y="72"/>
                  </a:moveTo>
                  <a:cubicBezTo>
                    <a:pt x="13" y="59"/>
                    <a:pt x="11" y="47"/>
                    <a:pt x="12" y="38"/>
                  </a:cubicBezTo>
                  <a:cubicBezTo>
                    <a:pt x="13" y="23"/>
                    <a:pt x="16" y="13"/>
                    <a:pt x="25" y="8"/>
                  </a:cubicBezTo>
                  <a:cubicBezTo>
                    <a:pt x="27" y="15"/>
                    <a:pt x="40" y="20"/>
                    <a:pt x="41" y="31"/>
                  </a:cubicBezTo>
                  <a:cubicBezTo>
                    <a:pt x="41" y="40"/>
                    <a:pt x="32" y="51"/>
                    <a:pt x="31" y="64"/>
                  </a:cubicBezTo>
                  <a:cubicBezTo>
                    <a:pt x="29" y="83"/>
                    <a:pt x="31" y="109"/>
                    <a:pt x="39" y="115"/>
                  </a:cubicBezTo>
                  <a:cubicBezTo>
                    <a:pt x="50" y="123"/>
                    <a:pt x="59" y="113"/>
                    <a:pt x="62" y="100"/>
                  </a:cubicBezTo>
                  <a:cubicBezTo>
                    <a:pt x="71" y="107"/>
                    <a:pt x="64" y="124"/>
                    <a:pt x="59" y="130"/>
                  </a:cubicBezTo>
                  <a:cubicBezTo>
                    <a:pt x="23" y="137"/>
                    <a:pt x="16" y="102"/>
                    <a:pt x="14"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 name="Freeform 121"/>
            <p:cNvSpPr/>
            <p:nvPr/>
          </p:nvSpPr>
          <p:spPr bwMode="auto">
            <a:xfrm>
              <a:off x="3336710" y="346988"/>
              <a:ext cx="53531" cy="124096"/>
            </a:xfrm>
            <a:custGeom>
              <a:avLst/>
              <a:gdLst>
                <a:gd name="T0" fmla="*/ 9 w 14"/>
                <a:gd name="T1" fmla="*/ 33 h 33"/>
                <a:gd name="T2" fmla="*/ 9 w 14"/>
                <a:gd name="T3" fmla="*/ 0 h 33"/>
                <a:gd name="T4" fmla="*/ 5 w 14"/>
                <a:gd name="T5" fmla="*/ 3 h 33"/>
                <a:gd name="T6" fmla="*/ 9 w 14"/>
                <a:gd name="T7" fmla="*/ 33 h 33"/>
              </a:gdLst>
              <a:ahLst/>
              <a:cxnLst>
                <a:cxn ang="0">
                  <a:pos x="T0" y="T1"/>
                </a:cxn>
                <a:cxn ang="0">
                  <a:pos x="T2" y="T3"/>
                </a:cxn>
                <a:cxn ang="0">
                  <a:pos x="T4" y="T5"/>
                </a:cxn>
                <a:cxn ang="0">
                  <a:pos x="T6" y="T7"/>
                </a:cxn>
              </a:cxnLst>
              <a:rect l="0" t="0" r="r" b="b"/>
              <a:pathLst>
                <a:path w="14" h="33">
                  <a:moveTo>
                    <a:pt x="9" y="33"/>
                  </a:moveTo>
                  <a:cubicBezTo>
                    <a:pt x="10" y="20"/>
                    <a:pt x="14" y="11"/>
                    <a:pt x="9" y="0"/>
                  </a:cubicBezTo>
                  <a:cubicBezTo>
                    <a:pt x="9" y="2"/>
                    <a:pt x="6" y="2"/>
                    <a:pt x="5" y="3"/>
                  </a:cubicBezTo>
                  <a:cubicBezTo>
                    <a:pt x="9" y="14"/>
                    <a:pt x="0" y="25"/>
                    <a:pt x="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 name="Freeform 122"/>
            <p:cNvSpPr>
              <a:spLocks noEditPoints="1"/>
            </p:cNvSpPr>
            <p:nvPr/>
          </p:nvSpPr>
          <p:spPr bwMode="auto">
            <a:xfrm>
              <a:off x="5378194" y="364020"/>
              <a:ext cx="236025" cy="545045"/>
            </a:xfrm>
            <a:custGeom>
              <a:avLst/>
              <a:gdLst>
                <a:gd name="T0" fmla="*/ 3 w 63"/>
                <a:gd name="T1" fmla="*/ 15 h 146"/>
                <a:gd name="T2" fmla="*/ 6 w 63"/>
                <a:gd name="T3" fmla="*/ 63 h 146"/>
                <a:gd name="T4" fmla="*/ 40 w 63"/>
                <a:gd name="T5" fmla="*/ 139 h 146"/>
                <a:gd name="T6" fmla="*/ 59 w 63"/>
                <a:gd name="T7" fmla="*/ 96 h 146"/>
                <a:gd name="T8" fmla="*/ 51 w 63"/>
                <a:gd name="T9" fmla="*/ 81 h 146"/>
                <a:gd name="T10" fmla="*/ 35 w 63"/>
                <a:gd name="T11" fmla="*/ 10 h 146"/>
                <a:gd name="T12" fmla="*/ 3 w 63"/>
                <a:gd name="T13" fmla="*/ 15 h 146"/>
                <a:gd name="T14" fmla="*/ 38 w 63"/>
                <a:gd name="T15" fmla="*/ 85 h 146"/>
                <a:gd name="T16" fmla="*/ 51 w 63"/>
                <a:gd name="T17" fmla="*/ 93 h 146"/>
                <a:gd name="T18" fmla="*/ 31 w 63"/>
                <a:gd name="T19" fmla="*/ 131 h 146"/>
                <a:gd name="T20" fmla="*/ 9 w 63"/>
                <a:gd name="T21" fmla="*/ 19 h 146"/>
                <a:gd name="T22" fmla="*/ 38 w 63"/>
                <a:gd name="T2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46">
                  <a:moveTo>
                    <a:pt x="3" y="15"/>
                  </a:moveTo>
                  <a:cubicBezTo>
                    <a:pt x="0" y="27"/>
                    <a:pt x="3" y="45"/>
                    <a:pt x="6" y="63"/>
                  </a:cubicBezTo>
                  <a:cubicBezTo>
                    <a:pt x="9" y="91"/>
                    <a:pt x="5" y="146"/>
                    <a:pt x="40" y="139"/>
                  </a:cubicBezTo>
                  <a:cubicBezTo>
                    <a:pt x="54" y="137"/>
                    <a:pt x="63" y="111"/>
                    <a:pt x="59" y="96"/>
                  </a:cubicBezTo>
                  <a:cubicBezTo>
                    <a:pt x="58" y="89"/>
                    <a:pt x="52" y="87"/>
                    <a:pt x="51" y="81"/>
                  </a:cubicBezTo>
                  <a:cubicBezTo>
                    <a:pt x="60" y="57"/>
                    <a:pt x="60" y="17"/>
                    <a:pt x="35" y="10"/>
                  </a:cubicBezTo>
                  <a:cubicBezTo>
                    <a:pt x="22" y="9"/>
                    <a:pt x="11" y="10"/>
                    <a:pt x="3" y="15"/>
                  </a:cubicBezTo>
                  <a:close/>
                  <a:moveTo>
                    <a:pt x="38" y="85"/>
                  </a:moveTo>
                  <a:cubicBezTo>
                    <a:pt x="39" y="91"/>
                    <a:pt x="49" y="88"/>
                    <a:pt x="51" y="93"/>
                  </a:cubicBezTo>
                  <a:cubicBezTo>
                    <a:pt x="57" y="105"/>
                    <a:pt x="50" y="138"/>
                    <a:pt x="31" y="131"/>
                  </a:cubicBezTo>
                  <a:cubicBezTo>
                    <a:pt x="8" y="121"/>
                    <a:pt x="15" y="55"/>
                    <a:pt x="9" y="19"/>
                  </a:cubicBezTo>
                  <a:cubicBezTo>
                    <a:pt x="54" y="0"/>
                    <a:pt x="60" y="61"/>
                    <a:pt x="3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 name="Freeform 123"/>
            <p:cNvSpPr>
              <a:spLocks noEditPoints="1"/>
            </p:cNvSpPr>
            <p:nvPr/>
          </p:nvSpPr>
          <p:spPr bwMode="auto">
            <a:xfrm>
              <a:off x="1949765" y="346988"/>
              <a:ext cx="160594" cy="192226"/>
            </a:xfrm>
            <a:custGeom>
              <a:avLst/>
              <a:gdLst>
                <a:gd name="T0" fmla="*/ 6 w 43"/>
                <a:gd name="T1" fmla="*/ 5 h 51"/>
                <a:gd name="T2" fmla="*/ 4 w 43"/>
                <a:gd name="T3" fmla="*/ 50 h 51"/>
                <a:gd name="T4" fmla="*/ 39 w 43"/>
                <a:gd name="T5" fmla="*/ 47 h 51"/>
                <a:gd name="T6" fmla="*/ 41 w 43"/>
                <a:gd name="T7" fmla="*/ 4 h 51"/>
                <a:gd name="T8" fmla="*/ 6 w 43"/>
                <a:gd name="T9" fmla="*/ 5 h 51"/>
                <a:gd name="T10" fmla="*/ 35 w 43"/>
                <a:gd name="T11" fmla="*/ 40 h 51"/>
                <a:gd name="T12" fmla="*/ 10 w 43"/>
                <a:gd name="T13" fmla="*/ 43 h 51"/>
                <a:gd name="T14" fmla="*/ 12 w 43"/>
                <a:gd name="T15" fmla="*/ 9 h 51"/>
                <a:gd name="T16" fmla="*/ 36 w 43"/>
                <a:gd name="T17" fmla="*/ 9 h 51"/>
                <a:gd name="T18" fmla="*/ 35 w 43"/>
                <a:gd name="T19"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51">
                  <a:moveTo>
                    <a:pt x="6" y="5"/>
                  </a:moveTo>
                  <a:cubicBezTo>
                    <a:pt x="4" y="18"/>
                    <a:pt x="0" y="35"/>
                    <a:pt x="4" y="50"/>
                  </a:cubicBezTo>
                  <a:cubicBezTo>
                    <a:pt x="14" y="51"/>
                    <a:pt x="28" y="49"/>
                    <a:pt x="39" y="47"/>
                  </a:cubicBezTo>
                  <a:cubicBezTo>
                    <a:pt x="43" y="35"/>
                    <a:pt x="43" y="14"/>
                    <a:pt x="41" y="4"/>
                  </a:cubicBezTo>
                  <a:cubicBezTo>
                    <a:pt x="28" y="0"/>
                    <a:pt x="20" y="0"/>
                    <a:pt x="6" y="5"/>
                  </a:cubicBezTo>
                  <a:close/>
                  <a:moveTo>
                    <a:pt x="35" y="40"/>
                  </a:moveTo>
                  <a:cubicBezTo>
                    <a:pt x="29" y="44"/>
                    <a:pt x="17" y="41"/>
                    <a:pt x="10" y="43"/>
                  </a:cubicBezTo>
                  <a:cubicBezTo>
                    <a:pt x="7" y="33"/>
                    <a:pt x="10" y="18"/>
                    <a:pt x="12" y="9"/>
                  </a:cubicBezTo>
                  <a:cubicBezTo>
                    <a:pt x="23" y="8"/>
                    <a:pt x="25" y="9"/>
                    <a:pt x="36" y="9"/>
                  </a:cubicBezTo>
                  <a:cubicBezTo>
                    <a:pt x="36" y="16"/>
                    <a:pt x="35" y="30"/>
                    <a:pt x="35"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 name="Freeform 124"/>
            <p:cNvSpPr/>
            <p:nvPr/>
          </p:nvSpPr>
          <p:spPr bwMode="auto">
            <a:xfrm>
              <a:off x="3560568" y="385920"/>
              <a:ext cx="55965" cy="104630"/>
            </a:xfrm>
            <a:custGeom>
              <a:avLst/>
              <a:gdLst>
                <a:gd name="T0" fmla="*/ 12 w 15"/>
                <a:gd name="T1" fmla="*/ 1 h 28"/>
                <a:gd name="T2" fmla="*/ 8 w 15"/>
                <a:gd name="T3" fmla="*/ 0 h 28"/>
                <a:gd name="T4" fmla="*/ 15 w 15"/>
                <a:gd name="T5" fmla="*/ 28 h 28"/>
                <a:gd name="T6" fmla="*/ 12 w 15"/>
                <a:gd name="T7" fmla="*/ 1 h 28"/>
              </a:gdLst>
              <a:ahLst/>
              <a:cxnLst>
                <a:cxn ang="0">
                  <a:pos x="T0" y="T1"/>
                </a:cxn>
                <a:cxn ang="0">
                  <a:pos x="T2" y="T3"/>
                </a:cxn>
                <a:cxn ang="0">
                  <a:pos x="T4" y="T5"/>
                </a:cxn>
                <a:cxn ang="0">
                  <a:pos x="T6" y="T7"/>
                </a:cxn>
              </a:cxnLst>
              <a:rect l="0" t="0" r="r" b="b"/>
              <a:pathLst>
                <a:path w="15" h="28">
                  <a:moveTo>
                    <a:pt x="12" y="1"/>
                  </a:moveTo>
                  <a:cubicBezTo>
                    <a:pt x="10" y="1"/>
                    <a:pt x="10" y="0"/>
                    <a:pt x="8" y="0"/>
                  </a:cubicBezTo>
                  <a:cubicBezTo>
                    <a:pt x="0" y="7"/>
                    <a:pt x="8" y="23"/>
                    <a:pt x="15" y="28"/>
                  </a:cubicBezTo>
                  <a:cubicBezTo>
                    <a:pt x="15" y="18"/>
                    <a:pt x="8" y="12"/>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 name="Freeform 125"/>
            <p:cNvSpPr>
              <a:spLocks noEditPoints="1"/>
            </p:cNvSpPr>
            <p:nvPr/>
          </p:nvSpPr>
          <p:spPr bwMode="auto">
            <a:xfrm>
              <a:off x="5095939" y="395653"/>
              <a:ext cx="316321" cy="513413"/>
            </a:xfrm>
            <a:custGeom>
              <a:avLst/>
              <a:gdLst>
                <a:gd name="T0" fmla="*/ 7 w 85"/>
                <a:gd name="T1" fmla="*/ 128 h 137"/>
                <a:gd name="T2" fmla="*/ 37 w 85"/>
                <a:gd name="T3" fmla="*/ 133 h 137"/>
                <a:gd name="T4" fmla="*/ 42 w 85"/>
                <a:gd name="T5" fmla="*/ 89 h 137"/>
                <a:gd name="T6" fmla="*/ 65 w 85"/>
                <a:gd name="T7" fmla="*/ 132 h 137"/>
                <a:gd name="T8" fmla="*/ 78 w 85"/>
                <a:gd name="T9" fmla="*/ 117 h 137"/>
                <a:gd name="T10" fmla="*/ 49 w 85"/>
                <a:gd name="T11" fmla="*/ 8 h 137"/>
                <a:gd name="T12" fmla="*/ 17 w 85"/>
                <a:gd name="T13" fmla="*/ 19 h 137"/>
                <a:gd name="T14" fmla="*/ 9 w 85"/>
                <a:gd name="T15" fmla="*/ 34 h 137"/>
                <a:gd name="T16" fmla="*/ 7 w 85"/>
                <a:gd name="T17" fmla="*/ 128 h 137"/>
                <a:gd name="T18" fmla="*/ 37 w 85"/>
                <a:gd name="T19" fmla="*/ 14 h 137"/>
                <a:gd name="T20" fmla="*/ 65 w 85"/>
                <a:gd name="T21" fmla="*/ 64 h 137"/>
                <a:gd name="T22" fmla="*/ 72 w 85"/>
                <a:gd name="T23" fmla="*/ 108 h 137"/>
                <a:gd name="T24" fmla="*/ 61 w 85"/>
                <a:gd name="T25" fmla="*/ 125 h 137"/>
                <a:gd name="T26" fmla="*/ 41 w 85"/>
                <a:gd name="T27" fmla="*/ 79 h 137"/>
                <a:gd name="T28" fmla="*/ 31 w 85"/>
                <a:gd name="T29" fmla="*/ 127 h 137"/>
                <a:gd name="T30" fmla="*/ 9 w 85"/>
                <a:gd name="T31" fmla="*/ 80 h 137"/>
                <a:gd name="T32" fmla="*/ 37 w 85"/>
                <a:gd name="T33" fmla="*/ 1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37">
                  <a:moveTo>
                    <a:pt x="7" y="128"/>
                  </a:moveTo>
                  <a:cubicBezTo>
                    <a:pt x="13" y="136"/>
                    <a:pt x="27" y="137"/>
                    <a:pt x="37" y="133"/>
                  </a:cubicBezTo>
                  <a:cubicBezTo>
                    <a:pt x="45" y="116"/>
                    <a:pt x="30" y="99"/>
                    <a:pt x="42" y="89"/>
                  </a:cubicBezTo>
                  <a:cubicBezTo>
                    <a:pt x="54" y="100"/>
                    <a:pt x="42" y="135"/>
                    <a:pt x="65" y="132"/>
                  </a:cubicBezTo>
                  <a:cubicBezTo>
                    <a:pt x="70" y="131"/>
                    <a:pt x="76" y="122"/>
                    <a:pt x="78" y="117"/>
                  </a:cubicBezTo>
                  <a:cubicBezTo>
                    <a:pt x="85" y="89"/>
                    <a:pt x="61" y="15"/>
                    <a:pt x="49" y="8"/>
                  </a:cubicBezTo>
                  <a:cubicBezTo>
                    <a:pt x="36" y="0"/>
                    <a:pt x="30" y="11"/>
                    <a:pt x="17" y="19"/>
                  </a:cubicBezTo>
                  <a:cubicBezTo>
                    <a:pt x="18" y="23"/>
                    <a:pt x="10" y="30"/>
                    <a:pt x="9" y="34"/>
                  </a:cubicBezTo>
                  <a:cubicBezTo>
                    <a:pt x="0" y="57"/>
                    <a:pt x="0" y="118"/>
                    <a:pt x="7" y="128"/>
                  </a:cubicBezTo>
                  <a:close/>
                  <a:moveTo>
                    <a:pt x="37" y="14"/>
                  </a:moveTo>
                  <a:cubicBezTo>
                    <a:pt x="54" y="9"/>
                    <a:pt x="61" y="48"/>
                    <a:pt x="65" y="64"/>
                  </a:cubicBezTo>
                  <a:cubicBezTo>
                    <a:pt x="69" y="81"/>
                    <a:pt x="74" y="95"/>
                    <a:pt x="72" y="108"/>
                  </a:cubicBezTo>
                  <a:cubicBezTo>
                    <a:pt x="71" y="116"/>
                    <a:pt x="70" y="125"/>
                    <a:pt x="61" y="125"/>
                  </a:cubicBezTo>
                  <a:cubicBezTo>
                    <a:pt x="51" y="112"/>
                    <a:pt x="57" y="85"/>
                    <a:pt x="41" y="79"/>
                  </a:cubicBezTo>
                  <a:cubicBezTo>
                    <a:pt x="26" y="86"/>
                    <a:pt x="34" y="118"/>
                    <a:pt x="31" y="127"/>
                  </a:cubicBezTo>
                  <a:cubicBezTo>
                    <a:pt x="6" y="131"/>
                    <a:pt x="8" y="107"/>
                    <a:pt x="9" y="80"/>
                  </a:cubicBezTo>
                  <a:cubicBezTo>
                    <a:pt x="10" y="52"/>
                    <a:pt x="17" y="20"/>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3" name="Freeform 126"/>
            <p:cNvSpPr>
              <a:spLocks noEditPoints="1"/>
            </p:cNvSpPr>
            <p:nvPr/>
          </p:nvSpPr>
          <p:spPr bwMode="auto">
            <a:xfrm>
              <a:off x="1721041" y="354287"/>
              <a:ext cx="216559" cy="209258"/>
            </a:xfrm>
            <a:custGeom>
              <a:avLst/>
              <a:gdLst>
                <a:gd name="T0" fmla="*/ 55 w 58"/>
                <a:gd name="T1" fmla="*/ 2 h 56"/>
                <a:gd name="T2" fmla="*/ 4 w 58"/>
                <a:gd name="T3" fmla="*/ 4 h 56"/>
                <a:gd name="T4" fmla="*/ 2 w 58"/>
                <a:gd name="T5" fmla="*/ 51 h 56"/>
                <a:gd name="T6" fmla="*/ 51 w 58"/>
                <a:gd name="T7" fmla="*/ 49 h 56"/>
                <a:gd name="T8" fmla="*/ 55 w 58"/>
                <a:gd name="T9" fmla="*/ 2 h 56"/>
                <a:gd name="T10" fmla="*/ 47 w 58"/>
                <a:gd name="T11" fmla="*/ 41 h 56"/>
                <a:gd name="T12" fmla="*/ 10 w 58"/>
                <a:gd name="T13" fmla="*/ 46 h 56"/>
                <a:gd name="T14" fmla="*/ 10 w 58"/>
                <a:gd name="T15" fmla="*/ 10 h 56"/>
                <a:gd name="T16" fmla="*/ 50 w 58"/>
                <a:gd name="T17" fmla="*/ 9 h 56"/>
                <a:gd name="T18" fmla="*/ 47 w 58"/>
                <a:gd name="T19"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6">
                  <a:moveTo>
                    <a:pt x="55" y="2"/>
                  </a:moveTo>
                  <a:cubicBezTo>
                    <a:pt x="45" y="2"/>
                    <a:pt x="18" y="0"/>
                    <a:pt x="4" y="4"/>
                  </a:cubicBezTo>
                  <a:cubicBezTo>
                    <a:pt x="0" y="19"/>
                    <a:pt x="2" y="33"/>
                    <a:pt x="2" y="51"/>
                  </a:cubicBezTo>
                  <a:cubicBezTo>
                    <a:pt x="20" y="56"/>
                    <a:pt x="31" y="49"/>
                    <a:pt x="51" y="49"/>
                  </a:cubicBezTo>
                  <a:cubicBezTo>
                    <a:pt x="56" y="38"/>
                    <a:pt x="58" y="16"/>
                    <a:pt x="55" y="2"/>
                  </a:cubicBezTo>
                  <a:close/>
                  <a:moveTo>
                    <a:pt x="47" y="41"/>
                  </a:moveTo>
                  <a:cubicBezTo>
                    <a:pt x="34" y="42"/>
                    <a:pt x="23" y="45"/>
                    <a:pt x="10" y="46"/>
                  </a:cubicBezTo>
                  <a:cubicBezTo>
                    <a:pt x="5" y="30"/>
                    <a:pt x="7" y="22"/>
                    <a:pt x="10" y="10"/>
                  </a:cubicBezTo>
                  <a:cubicBezTo>
                    <a:pt x="20" y="7"/>
                    <a:pt x="41" y="9"/>
                    <a:pt x="50" y="9"/>
                  </a:cubicBezTo>
                  <a:cubicBezTo>
                    <a:pt x="51" y="22"/>
                    <a:pt x="48" y="30"/>
                    <a:pt x="4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4" name="Freeform 127"/>
            <p:cNvSpPr>
              <a:spLocks noEditPoints="1"/>
            </p:cNvSpPr>
            <p:nvPr/>
          </p:nvSpPr>
          <p:spPr bwMode="auto">
            <a:xfrm>
              <a:off x="1497183" y="351855"/>
              <a:ext cx="172761" cy="223858"/>
            </a:xfrm>
            <a:custGeom>
              <a:avLst/>
              <a:gdLst>
                <a:gd name="T0" fmla="*/ 46 w 46"/>
                <a:gd name="T1" fmla="*/ 8 h 60"/>
                <a:gd name="T2" fmla="*/ 3 w 46"/>
                <a:gd name="T3" fmla="*/ 3 h 60"/>
                <a:gd name="T4" fmla="*/ 3 w 46"/>
                <a:gd name="T5" fmla="*/ 5 h 60"/>
                <a:gd name="T6" fmla="*/ 3 w 46"/>
                <a:gd name="T7" fmla="*/ 33 h 60"/>
                <a:gd name="T8" fmla="*/ 4 w 46"/>
                <a:gd name="T9" fmla="*/ 55 h 60"/>
                <a:gd name="T10" fmla="*/ 20 w 46"/>
                <a:gd name="T11" fmla="*/ 55 h 60"/>
                <a:gd name="T12" fmla="*/ 43 w 46"/>
                <a:gd name="T13" fmla="*/ 56 h 60"/>
                <a:gd name="T14" fmla="*/ 46 w 46"/>
                <a:gd name="T15" fmla="*/ 8 h 60"/>
                <a:gd name="T16" fmla="*/ 37 w 46"/>
                <a:gd name="T17" fmla="*/ 49 h 60"/>
                <a:gd name="T18" fmla="*/ 9 w 46"/>
                <a:gd name="T19" fmla="*/ 50 h 60"/>
                <a:gd name="T20" fmla="*/ 8 w 46"/>
                <a:gd name="T21" fmla="*/ 8 h 60"/>
                <a:gd name="T22" fmla="*/ 39 w 46"/>
                <a:gd name="T23" fmla="*/ 12 h 60"/>
                <a:gd name="T24" fmla="*/ 37 w 46"/>
                <a:gd name="T2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6" y="8"/>
                  </a:moveTo>
                  <a:cubicBezTo>
                    <a:pt x="36" y="2"/>
                    <a:pt x="12" y="0"/>
                    <a:pt x="3" y="3"/>
                  </a:cubicBezTo>
                  <a:cubicBezTo>
                    <a:pt x="3" y="4"/>
                    <a:pt x="3" y="4"/>
                    <a:pt x="3" y="5"/>
                  </a:cubicBezTo>
                  <a:cubicBezTo>
                    <a:pt x="2" y="11"/>
                    <a:pt x="3" y="23"/>
                    <a:pt x="3" y="33"/>
                  </a:cubicBezTo>
                  <a:cubicBezTo>
                    <a:pt x="3" y="40"/>
                    <a:pt x="0" y="52"/>
                    <a:pt x="4" y="55"/>
                  </a:cubicBezTo>
                  <a:cubicBezTo>
                    <a:pt x="5" y="60"/>
                    <a:pt x="13" y="56"/>
                    <a:pt x="20" y="55"/>
                  </a:cubicBezTo>
                  <a:cubicBezTo>
                    <a:pt x="28" y="55"/>
                    <a:pt x="38" y="58"/>
                    <a:pt x="43" y="56"/>
                  </a:cubicBezTo>
                  <a:cubicBezTo>
                    <a:pt x="45" y="42"/>
                    <a:pt x="46" y="20"/>
                    <a:pt x="46" y="8"/>
                  </a:cubicBezTo>
                  <a:close/>
                  <a:moveTo>
                    <a:pt x="37" y="49"/>
                  </a:moveTo>
                  <a:cubicBezTo>
                    <a:pt x="28" y="49"/>
                    <a:pt x="17" y="47"/>
                    <a:pt x="9" y="50"/>
                  </a:cubicBezTo>
                  <a:cubicBezTo>
                    <a:pt x="6" y="40"/>
                    <a:pt x="12" y="22"/>
                    <a:pt x="8" y="8"/>
                  </a:cubicBezTo>
                  <a:cubicBezTo>
                    <a:pt x="17" y="7"/>
                    <a:pt x="28" y="10"/>
                    <a:pt x="39" y="12"/>
                  </a:cubicBezTo>
                  <a:cubicBezTo>
                    <a:pt x="41" y="24"/>
                    <a:pt x="38" y="32"/>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5" name="Freeform 128"/>
            <p:cNvSpPr>
              <a:spLocks noEditPoints="1"/>
            </p:cNvSpPr>
            <p:nvPr/>
          </p:nvSpPr>
          <p:spPr bwMode="auto">
            <a:xfrm>
              <a:off x="5439026" y="451617"/>
              <a:ext cx="107062" cy="153295"/>
            </a:xfrm>
            <a:custGeom>
              <a:avLst/>
              <a:gdLst>
                <a:gd name="T0" fmla="*/ 19 w 29"/>
                <a:gd name="T1" fmla="*/ 37 h 41"/>
                <a:gd name="T2" fmla="*/ 17 w 29"/>
                <a:gd name="T3" fmla="*/ 0 h 41"/>
                <a:gd name="T4" fmla="*/ 1 w 29"/>
                <a:gd name="T5" fmla="*/ 8 h 41"/>
                <a:gd name="T6" fmla="*/ 19 w 29"/>
                <a:gd name="T7" fmla="*/ 37 h 41"/>
                <a:gd name="T8" fmla="*/ 10 w 29"/>
                <a:gd name="T9" fmla="*/ 7 h 41"/>
                <a:gd name="T10" fmla="*/ 12 w 29"/>
                <a:gd name="T11" fmla="*/ 7 h 41"/>
                <a:gd name="T12" fmla="*/ 18 w 29"/>
                <a:gd name="T13" fmla="*/ 30 h 41"/>
                <a:gd name="T14" fmla="*/ 10 w 29"/>
                <a:gd name="T15" fmla="*/ 7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1">
                  <a:moveTo>
                    <a:pt x="19" y="37"/>
                  </a:moveTo>
                  <a:cubicBezTo>
                    <a:pt x="29" y="29"/>
                    <a:pt x="25" y="7"/>
                    <a:pt x="17" y="0"/>
                  </a:cubicBezTo>
                  <a:cubicBezTo>
                    <a:pt x="9" y="0"/>
                    <a:pt x="6" y="6"/>
                    <a:pt x="1" y="8"/>
                  </a:cubicBezTo>
                  <a:cubicBezTo>
                    <a:pt x="0" y="17"/>
                    <a:pt x="4" y="41"/>
                    <a:pt x="19" y="37"/>
                  </a:cubicBezTo>
                  <a:close/>
                  <a:moveTo>
                    <a:pt x="10" y="7"/>
                  </a:moveTo>
                  <a:cubicBezTo>
                    <a:pt x="10" y="7"/>
                    <a:pt x="11" y="7"/>
                    <a:pt x="12" y="7"/>
                  </a:cubicBezTo>
                  <a:cubicBezTo>
                    <a:pt x="20" y="12"/>
                    <a:pt x="21" y="20"/>
                    <a:pt x="18" y="30"/>
                  </a:cubicBezTo>
                  <a:cubicBezTo>
                    <a:pt x="7" y="30"/>
                    <a:pt x="8" y="16"/>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6" name="Freeform 129"/>
            <p:cNvSpPr/>
            <p:nvPr/>
          </p:nvSpPr>
          <p:spPr bwMode="auto">
            <a:xfrm>
              <a:off x="2000862" y="393219"/>
              <a:ext cx="87597" cy="104630"/>
            </a:xfrm>
            <a:custGeom>
              <a:avLst/>
              <a:gdLst>
                <a:gd name="T0" fmla="*/ 3 w 23"/>
                <a:gd name="T1" fmla="*/ 5 h 28"/>
                <a:gd name="T2" fmla="*/ 8 w 23"/>
                <a:gd name="T3" fmla="*/ 8 h 28"/>
                <a:gd name="T4" fmla="*/ 3 w 23"/>
                <a:gd name="T5" fmla="*/ 8 h 28"/>
                <a:gd name="T6" fmla="*/ 2 w 23"/>
                <a:gd name="T7" fmla="*/ 12 h 28"/>
                <a:gd name="T8" fmla="*/ 8 w 23"/>
                <a:gd name="T9" fmla="*/ 18 h 28"/>
                <a:gd name="T10" fmla="*/ 0 w 23"/>
                <a:gd name="T11" fmla="*/ 19 h 28"/>
                <a:gd name="T12" fmla="*/ 0 w 23"/>
                <a:gd name="T13" fmla="*/ 25 h 28"/>
                <a:gd name="T14" fmla="*/ 6 w 23"/>
                <a:gd name="T15" fmla="*/ 0 h 28"/>
                <a:gd name="T16" fmla="*/ 3 w 23"/>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3" y="5"/>
                  </a:moveTo>
                  <a:cubicBezTo>
                    <a:pt x="6" y="5"/>
                    <a:pt x="8" y="6"/>
                    <a:pt x="8" y="8"/>
                  </a:cubicBezTo>
                  <a:cubicBezTo>
                    <a:pt x="7" y="8"/>
                    <a:pt x="5" y="8"/>
                    <a:pt x="3" y="8"/>
                  </a:cubicBezTo>
                  <a:cubicBezTo>
                    <a:pt x="3" y="10"/>
                    <a:pt x="2" y="11"/>
                    <a:pt x="2" y="12"/>
                  </a:cubicBezTo>
                  <a:cubicBezTo>
                    <a:pt x="4" y="14"/>
                    <a:pt x="7" y="15"/>
                    <a:pt x="8" y="18"/>
                  </a:cubicBezTo>
                  <a:cubicBezTo>
                    <a:pt x="4" y="17"/>
                    <a:pt x="4" y="20"/>
                    <a:pt x="0" y="19"/>
                  </a:cubicBezTo>
                  <a:cubicBezTo>
                    <a:pt x="0" y="21"/>
                    <a:pt x="0" y="23"/>
                    <a:pt x="0" y="25"/>
                  </a:cubicBezTo>
                  <a:cubicBezTo>
                    <a:pt x="16" y="28"/>
                    <a:pt x="23" y="3"/>
                    <a:pt x="6" y="0"/>
                  </a:cubicBezTo>
                  <a:cubicBezTo>
                    <a:pt x="6" y="3"/>
                    <a:pt x="2" y="1"/>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7" name="Freeform 130"/>
            <p:cNvSpPr>
              <a:spLocks noEditPoints="1"/>
            </p:cNvSpPr>
            <p:nvPr/>
          </p:nvSpPr>
          <p:spPr bwMode="auto">
            <a:xfrm>
              <a:off x="776945" y="359154"/>
              <a:ext cx="116795" cy="167894"/>
            </a:xfrm>
            <a:custGeom>
              <a:avLst/>
              <a:gdLst>
                <a:gd name="T0" fmla="*/ 3 w 31"/>
                <a:gd name="T1" fmla="*/ 4 h 45"/>
                <a:gd name="T2" fmla="*/ 2 w 31"/>
                <a:gd name="T3" fmla="*/ 30 h 45"/>
                <a:gd name="T4" fmla="*/ 3 w 31"/>
                <a:gd name="T5" fmla="*/ 4 h 45"/>
                <a:gd name="T6" fmla="*/ 18 w 31"/>
                <a:gd name="T7" fmla="*/ 25 h 45"/>
                <a:gd name="T8" fmla="*/ 7 w 31"/>
                <a:gd name="T9" fmla="*/ 27 h 45"/>
                <a:gd name="T10" fmla="*/ 7 w 31"/>
                <a:gd name="T11" fmla="*/ 11 h 45"/>
                <a:gd name="T12" fmla="*/ 18 w 31"/>
                <a:gd name="T13" fmla="*/ 25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3" y="4"/>
                  </a:moveTo>
                  <a:cubicBezTo>
                    <a:pt x="0" y="10"/>
                    <a:pt x="3" y="21"/>
                    <a:pt x="2" y="30"/>
                  </a:cubicBezTo>
                  <a:cubicBezTo>
                    <a:pt x="27" y="45"/>
                    <a:pt x="31" y="0"/>
                    <a:pt x="3" y="4"/>
                  </a:cubicBezTo>
                  <a:close/>
                  <a:moveTo>
                    <a:pt x="18" y="25"/>
                  </a:moveTo>
                  <a:cubicBezTo>
                    <a:pt x="16" y="27"/>
                    <a:pt x="12" y="28"/>
                    <a:pt x="7" y="27"/>
                  </a:cubicBezTo>
                  <a:cubicBezTo>
                    <a:pt x="7" y="22"/>
                    <a:pt x="7" y="16"/>
                    <a:pt x="7" y="11"/>
                  </a:cubicBezTo>
                  <a:cubicBezTo>
                    <a:pt x="16" y="10"/>
                    <a:pt x="19" y="16"/>
                    <a:pt x="1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8" name="Freeform 131"/>
            <p:cNvSpPr/>
            <p:nvPr/>
          </p:nvSpPr>
          <p:spPr bwMode="auto">
            <a:xfrm>
              <a:off x="2643237" y="400519"/>
              <a:ext cx="82730" cy="175193"/>
            </a:xfrm>
            <a:custGeom>
              <a:avLst/>
              <a:gdLst>
                <a:gd name="T0" fmla="*/ 22 w 22"/>
                <a:gd name="T1" fmla="*/ 14 h 47"/>
                <a:gd name="T2" fmla="*/ 4 w 22"/>
                <a:gd name="T3" fmla="*/ 4 h 47"/>
                <a:gd name="T4" fmla="*/ 16 w 22"/>
                <a:gd name="T5" fmla="*/ 18 h 47"/>
                <a:gd name="T6" fmla="*/ 1 w 22"/>
                <a:gd name="T7" fmla="*/ 23 h 47"/>
                <a:gd name="T8" fmla="*/ 12 w 22"/>
                <a:gd name="T9" fmla="*/ 36 h 47"/>
                <a:gd name="T10" fmla="*/ 0 w 22"/>
                <a:gd name="T11" fmla="*/ 43 h 47"/>
                <a:gd name="T12" fmla="*/ 20 w 22"/>
                <a:gd name="T13" fmla="*/ 35 h 47"/>
                <a:gd name="T14" fmla="*/ 14 w 22"/>
                <a:gd name="T15" fmla="*/ 26 h 47"/>
                <a:gd name="T16" fmla="*/ 22 w 22"/>
                <a:gd name="T1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7">
                  <a:moveTo>
                    <a:pt x="22" y="14"/>
                  </a:moveTo>
                  <a:cubicBezTo>
                    <a:pt x="18" y="9"/>
                    <a:pt x="11" y="0"/>
                    <a:pt x="4" y="4"/>
                  </a:cubicBezTo>
                  <a:cubicBezTo>
                    <a:pt x="3" y="12"/>
                    <a:pt x="18" y="12"/>
                    <a:pt x="16" y="18"/>
                  </a:cubicBezTo>
                  <a:cubicBezTo>
                    <a:pt x="15" y="23"/>
                    <a:pt x="8" y="20"/>
                    <a:pt x="1" y="23"/>
                  </a:cubicBezTo>
                  <a:cubicBezTo>
                    <a:pt x="0" y="32"/>
                    <a:pt x="11" y="29"/>
                    <a:pt x="12" y="36"/>
                  </a:cubicBezTo>
                  <a:cubicBezTo>
                    <a:pt x="8" y="38"/>
                    <a:pt x="1" y="37"/>
                    <a:pt x="0" y="43"/>
                  </a:cubicBezTo>
                  <a:cubicBezTo>
                    <a:pt x="4" y="47"/>
                    <a:pt x="18" y="41"/>
                    <a:pt x="20" y="35"/>
                  </a:cubicBezTo>
                  <a:cubicBezTo>
                    <a:pt x="19" y="31"/>
                    <a:pt x="16" y="29"/>
                    <a:pt x="14" y="26"/>
                  </a:cubicBezTo>
                  <a:cubicBezTo>
                    <a:pt x="19" y="25"/>
                    <a:pt x="22" y="21"/>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9" name="Freeform 132"/>
            <p:cNvSpPr/>
            <p:nvPr/>
          </p:nvSpPr>
          <p:spPr bwMode="auto">
            <a:xfrm>
              <a:off x="411959" y="378620"/>
              <a:ext cx="36499" cy="58398"/>
            </a:xfrm>
            <a:custGeom>
              <a:avLst/>
              <a:gdLst>
                <a:gd name="T0" fmla="*/ 8 w 10"/>
                <a:gd name="T1" fmla="*/ 0 h 16"/>
                <a:gd name="T2" fmla="*/ 4 w 10"/>
                <a:gd name="T3" fmla="*/ 0 h 16"/>
                <a:gd name="T4" fmla="*/ 5 w 10"/>
                <a:gd name="T5" fmla="*/ 16 h 16"/>
                <a:gd name="T6" fmla="*/ 8 w 10"/>
                <a:gd name="T7" fmla="*/ 0 h 16"/>
              </a:gdLst>
              <a:ahLst/>
              <a:cxnLst>
                <a:cxn ang="0">
                  <a:pos x="T0" y="T1"/>
                </a:cxn>
                <a:cxn ang="0">
                  <a:pos x="T2" y="T3"/>
                </a:cxn>
                <a:cxn ang="0">
                  <a:pos x="T4" y="T5"/>
                </a:cxn>
                <a:cxn ang="0">
                  <a:pos x="T6" y="T7"/>
                </a:cxn>
              </a:cxnLst>
              <a:rect l="0" t="0" r="r" b="b"/>
              <a:pathLst>
                <a:path w="10" h="16">
                  <a:moveTo>
                    <a:pt x="8" y="0"/>
                  </a:moveTo>
                  <a:cubicBezTo>
                    <a:pt x="6" y="0"/>
                    <a:pt x="5" y="0"/>
                    <a:pt x="4" y="0"/>
                  </a:cubicBezTo>
                  <a:cubicBezTo>
                    <a:pt x="5" y="7"/>
                    <a:pt x="0" y="12"/>
                    <a:pt x="5" y="16"/>
                  </a:cubicBezTo>
                  <a:cubicBezTo>
                    <a:pt x="7" y="10"/>
                    <a:pt x="10" y="6"/>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0" name="Freeform 133"/>
            <p:cNvSpPr/>
            <p:nvPr/>
          </p:nvSpPr>
          <p:spPr bwMode="auto">
            <a:xfrm>
              <a:off x="2735700" y="427284"/>
              <a:ext cx="94897" cy="99763"/>
            </a:xfrm>
            <a:custGeom>
              <a:avLst/>
              <a:gdLst>
                <a:gd name="T0" fmla="*/ 24 w 25"/>
                <a:gd name="T1" fmla="*/ 2 h 27"/>
                <a:gd name="T2" fmla="*/ 3 w 25"/>
                <a:gd name="T3" fmla="*/ 7 h 27"/>
                <a:gd name="T4" fmla="*/ 20 w 25"/>
                <a:gd name="T5" fmla="*/ 7 h 27"/>
                <a:gd name="T6" fmla="*/ 12 w 25"/>
                <a:gd name="T7" fmla="*/ 20 h 27"/>
                <a:gd name="T8" fmla="*/ 6 w 25"/>
                <a:gd name="T9" fmla="*/ 10 h 27"/>
                <a:gd name="T10" fmla="*/ 14 w 25"/>
                <a:gd name="T11" fmla="*/ 27 h 27"/>
                <a:gd name="T12" fmla="*/ 25 w 25"/>
                <a:gd name="T13" fmla="*/ 5 h 27"/>
                <a:gd name="T14" fmla="*/ 24 w 25"/>
                <a:gd name="T15" fmla="*/ 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24" y="2"/>
                  </a:moveTo>
                  <a:cubicBezTo>
                    <a:pt x="18" y="0"/>
                    <a:pt x="5" y="0"/>
                    <a:pt x="3" y="7"/>
                  </a:cubicBezTo>
                  <a:cubicBezTo>
                    <a:pt x="7" y="9"/>
                    <a:pt x="13" y="6"/>
                    <a:pt x="20" y="7"/>
                  </a:cubicBezTo>
                  <a:cubicBezTo>
                    <a:pt x="17" y="11"/>
                    <a:pt x="18" y="20"/>
                    <a:pt x="12" y="20"/>
                  </a:cubicBezTo>
                  <a:cubicBezTo>
                    <a:pt x="9" y="16"/>
                    <a:pt x="13" y="11"/>
                    <a:pt x="6" y="10"/>
                  </a:cubicBezTo>
                  <a:cubicBezTo>
                    <a:pt x="0" y="19"/>
                    <a:pt x="7" y="27"/>
                    <a:pt x="14" y="27"/>
                  </a:cubicBezTo>
                  <a:cubicBezTo>
                    <a:pt x="22" y="26"/>
                    <a:pt x="24" y="13"/>
                    <a:pt x="25" y="5"/>
                  </a:cubicBezTo>
                  <a:cubicBezTo>
                    <a:pt x="24" y="4"/>
                    <a:pt x="24"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1" name="Freeform 134"/>
            <p:cNvSpPr/>
            <p:nvPr/>
          </p:nvSpPr>
          <p:spPr bwMode="auto">
            <a:xfrm>
              <a:off x="1572612" y="407818"/>
              <a:ext cx="36499" cy="92463"/>
            </a:xfrm>
            <a:custGeom>
              <a:avLst/>
              <a:gdLst>
                <a:gd name="T0" fmla="*/ 3 w 10"/>
                <a:gd name="T1" fmla="*/ 25 h 25"/>
                <a:gd name="T2" fmla="*/ 5 w 10"/>
                <a:gd name="T3" fmla="*/ 0 h 25"/>
                <a:gd name="T4" fmla="*/ 3 w 10"/>
                <a:gd name="T5" fmla="*/ 25 h 25"/>
              </a:gdLst>
              <a:ahLst/>
              <a:cxnLst>
                <a:cxn ang="0">
                  <a:pos x="T0" y="T1"/>
                </a:cxn>
                <a:cxn ang="0">
                  <a:pos x="T2" y="T3"/>
                </a:cxn>
                <a:cxn ang="0">
                  <a:pos x="T4" y="T5"/>
                </a:cxn>
              </a:cxnLst>
              <a:rect l="0" t="0" r="r" b="b"/>
              <a:pathLst>
                <a:path w="10" h="25">
                  <a:moveTo>
                    <a:pt x="3" y="25"/>
                  </a:moveTo>
                  <a:cubicBezTo>
                    <a:pt x="10" y="23"/>
                    <a:pt x="10" y="6"/>
                    <a:pt x="5" y="0"/>
                  </a:cubicBezTo>
                  <a:cubicBezTo>
                    <a:pt x="0" y="3"/>
                    <a:pt x="1" y="17"/>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2" name="Freeform 135"/>
            <p:cNvSpPr/>
            <p:nvPr/>
          </p:nvSpPr>
          <p:spPr bwMode="auto">
            <a:xfrm>
              <a:off x="1791604" y="402952"/>
              <a:ext cx="90031" cy="104630"/>
            </a:xfrm>
            <a:custGeom>
              <a:avLst/>
              <a:gdLst>
                <a:gd name="T0" fmla="*/ 16 w 24"/>
                <a:gd name="T1" fmla="*/ 17 h 28"/>
                <a:gd name="T2" fmla="*/ 19 w 24"/>
                <a:gd name="T3" fmla="*/ 13 h 28"/>
                <a:gd name="T4" fmla="*/ 4 w 24"/>
                <a:gd name="T5" fmla="*/ 4 h 28"/>
                <a:gd name="T6" fmla="*/ 12 w 24"/>
                <a:gd name="T7" fmla="*/ 14 h 28"/>
                <a:gd name="T8" fmla="*/ 1 w 24"/>
                <a:gd name="T9" fmla="*/ 18 h 28"/>
                <a:gd name="T10" fmla="*/ 23 w 24"/>
                <a:gd name="T11" fmla="*/ 22 h 28"/>
                <a:gd name="T12" fmla="*/ 16 w 24"/>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24" h="28">
                  <a:moveTo>
                    <a:pt x="16" y="17"/>
                  </a:moveTo>
                  <a:cubicBezTo>
                    <a:pt x="18" y="16"/>
                    <a:pt x="18" y="14"/>
                    <a:pt x="19" y="13"/>
                  </a:cubicBezTo>
                  <a:cubicBezTo>
                    <a:pt x="15" y="9"/>
                    <a:pt x="11" y="0"/>
                    <a:pt x="4" y="4"/>
                  </a:cubicBezTo>
                  <a:cubicBezTo>
                    <a:pt x="2" y="12"/>
                    <a:pt x="12" y="8"/>
                    <a:pt x="12" y="14"/>
                  </a:cubicBezTo>
                  <a:cubicBezTo>
                    <a:pt x="8" y="18"/>
                    <a:pt x="5" y="16"/>
                    <a:pt x="1" y="18"/>
                  </a:cubicBezTo>
                  <a:cubicBezTo>
                    <a:pt x="0" y="28"/>
                    <a:pt x="18" y="23"/>
                    <a:pt x="23" y="22"/>
                  </a:cubicBezTo>
                  <a:cubicBezTo>
                    <a:pt x="24" y="17"/>
                    <a:pt x="17" y="20"/>
                    <a:pt x="1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3" name="Freeform 136"/>
            <p:cNvSpPr>
              <a:spLocks noEditPoints="1"/>
            </p:cNvSpPr>
            <p:nvPr/>
          </p:nvSpPr>
          <p:spPr bwMode="auto">
            <a:xfrm>
              <a:off x="5173803" y="458917"/>
              <a:ext cx="111929" cy="194659"/>
            </a:xfrm>
            <a:custGeom>
              <a:avLst/>
              <a:gdLst>
                <a:gd name="T0" fmla="*/ 27 w 30"/>
                <a:gd name="T1" fmla="*/ 18 h 52"/>
                <a:gd name="T2" fmla="*/ 9 w 30"/>
                <a:gd name="T3" fmla="*/ 46 h 52"/>
                <a:gd name="T4" fmla="*/ 27 w 30"/>
                <a:gd name="T5" fmla="*/ 18 h 52"/>
                <a:gd name="T6" fmla="*/ 16 w 30"/>
                <a:gd name="T7" fmla="*/ 19 h 52"/>
                <a:gd name="T8" fmla="*/ 19 w 30"/>
                <a:gd name="T9" fmla="*/ 41 h 52"/>
                <a:gd name="T10" fmla="*/ 16 w 30"/>
                <a:gd name="T11" fmla="*/ 19 h 52"/>
              </a:gdLst>
              <a:ahLst/>
              <a:cxnLst>
                <a:cxn ang="0">
                  <a:pos x="T0" y="T1"/>
                </a:cxn>
                <a:cxn ang="0">
                  <a:pos x="T2" y="T3"/>
                </a:cxn>
                <a:cxn ang="0">
                  <a:pos x="T4" y="T5"/>
                </a:cxn>
                <a:cxn ang="0">
                  <a:pos x="T6" y="T7"/>
                </a:cxn>
                <a:cxn ang="0">
                  <a:pos x="T8" y="T9"/>
                </a:cxn>
                <a:cxn ang="0">
                  <a:pos x="T10" y="T11"/>
                </a:cxn>
              </a:cxnLst>
              <a:rect l="0" t="0" r="r" b="b"/>
              <a:pathLst>
                <a:path w="30" h="52">
                  <a:moveTo>
                    <a:pt x="27" y="18"/>
                  </a:moveTo>
                  <a:cubicBezTo>
                    <a:pt x="10" y="0"/>
                    <a:pt x="0" y="30"/>
                    <a:pt x="9" y="46"/>
                  </a:cubicBezTo>
                  <a:cubicBezTo>
                    <a:pt x="28" y="52"/>
                    <a:pt x="30" y="36"/>
                    <a:pt x="27" y="18"/>
                  </a:cubicBezTo>
                  <a:close/>
                  <a:moveTo>
                    <a:pt x="16" y="19"/>
                  </a:moveTo>
                  <a:cubicBezTo>
                    <a:pt x="21" y="22"/>
                    <a:pt x="24" y="37"/>
                    <a:pt x="19" y="41"/>
                  </a:cubicBezTo>
                  <a:cubicBezTo>
                    <a:pt x="7" y="40"/>
                    <a:pt x="14" y="27"/>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4" name="Freeform 137"/>
            <p:cNvSpPr/>
            <p:nvPr/>
          </p:nvSpPr>
          <p:spPr bwMode="auto">
            <a:xfrm>
              <a:off x="421692" y="458917"/>
              <a:ext cx="31633" cy="60832"/>
            </a:xfrm>
            <a:custGeom>
              <a:avLst/>
              <a:gdLst>
                <a:gd name="T0" fmla="*/ 2 w 8"/>
                <a:gd name="T1" fmla="*/ 0 h 16"/>
                <a:gd name="T2" fmla="*/ 6 w 8"/>
                <a:gd name="T3" fmla="*/ 16 h 16"/>
                <a:gd name="T4" fmla="*/ 6 w 8"/>
                <a:gd name="T5" fmla="*/ 0 h 16"/>
                <a:gd name="T6" fmla="*/ 2 w 8"/>
                <a:gd name="T7" fmla="*/ 0 h 16"/>
              </a:gdLst>
              <a:ahLst/>
              <a:cxnLst>
                <a:cxn ang="0">
                  <a:pos x="T0" y="T1"/>
                </a:cxn>
                <a:cxn ang="0">
                  <a:pos x="T2" y="T3"/>
                </a:cxn>
                <a:cxn ang="0">
                  <a:pos x="T4" y="T5"/>
                </a:cxn>
                <a:cxn ang="0">
                  <a:pos x="T6" y="T7"/>
                </a:cxn>
              </a:cxnLst>
              <a:rect l="0" t="0" r="r" b="b"/>
              <a:pathLst>
                <a:path w="8" h="16">
                  <a:moveTo>
                    <a:pt x="2" y="0"/>
                  </a:moveTo>
                  <a:cubicBezTo>
                    <a:pt x="3" y="6"/>
                    <a:pt x="0" y="16"/>
                    <a:pt x="6" y="16"/>
                  </a:cubicBezTo>
                  <a:cubicBezTo>
                    <a:pt x="8" y="10"/>
                    <a:pt x="6" y="4"/>
                    <a:pt x="6" y="0"/>
                  </a:cubicBezTo>
                  <a:cubicBezTo>
                    <a:pt x="5"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5" name="Freeform 138"/>
            <p:cNvSpPr/>
            <p:nvPr/>
          </p:nvSpPr>
          <p:spPr bwMode="auto">
            <a:xfrm>
              <a:off x="3781991" y="512448"/>
              <a:ext cx="170327" cy="189792"/>
            </a:xfrm>
            <a:custGeom>
              <a:avLst/>
              <a:gdLst>
                <a:gd name="T0" fmla="*/ 29 w 46"/>
                <a:gd name="T1" fmla="*/ 21 h 51"/>
                <a:gd name="T2" fmla="*/ 46 w 46"/>
                <a:gd name="T3" fmla="*/ 11 h 51"/>
                <a:gd name="T4" fmla="*/ 3 w 46"/>
                <a:gd name="T5" fmla="*/ 51 h 51"/>
                <a:gd name="T6" fmla="*/ 14 w 46"/>
                <a:gd name="T7" fmla="*/ 35 h 51"/>
                <a:gd name="T8" fmla="*/ 29 w 46"/>
                <a:gd name="T9" fmla="*/ 21 h 51"/>
              </a:gdLst>
              <a:ahLst/>
              <a:cxnLst>
                <a:cxn ang="0">
                  <a:pos x="T0" y="T1"/>
                </a:cxn>
                <a:cxn ang="0">
                  <a:pos x="T2" y="T3"/>
                </a:cxn>
                <a:cxn ang="0">
                  <a:pos x="T4" y="T5"/>
                </a:cxn>
                <a:cxn ang="0">
                  <a:pos x="T6" y="T7"/>
                </a:cxn>
                <a:cxn ang="0">
                  <a:pos x="T8" y="T9"/>
                </a:cxn>
              </a:cxnLst>
              <a:rect l="0" t="0" r="r" b="b"/>
              <a:pathLst>
                <a:path w="46" h="51">
                  <a:moveTo>
                    <a:pt x="29" y="21"/>
                  </a:moveTo>
                  <a:cubicBezTo>
                    <a:pt x="34" y="17"/>
                    <a:pt x="41" y="16"/>
                    <a:pt x="46" y="11"/>
                  </a:cubicBezTo>
                  <a:cubicBezTo>
                    <a:pt x="26" y="0"/>
                    <a:pt x="0" y="36"/>
                    <a:pt x="3" y="51"/>
                  </a:cubicBezTo>
                  <a:cubicBezTo>
                    <a:pt x="12" y="50"/>
                    <a:pt x="10" y="40"/>
                    <a:pt x="14" y="35"/>
                  </a:cubicBezTo>
                  <a:cubicBezTo>
                    <a:pt x="17" y="30"/>
                    <a:pt x="24" y="24"/>
                    <a:pt x="2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6" name="Freeform 139"/>
            <p:cNvSpPr>
              <a:spLocks noEditPoints="1"/>
            </p:cNvSpPr>
            <p:nvPr/>
          </p:nvSpPr>
          <p:spPr bwMode="auto">
            <a:xfrm>
              <a:off x="3803891" y="546514"/>
              <a:ext cx="309022" cy="257923"/>
            </a:xfrm>
            <a:custGeom>
              <a:avLst/>
              <a:gdLst>
                <a:gd name="T0" fmla="*/ 49 w 83"/>
                <a:gd name="T1" fmla="*/ 3 h 69"/>
                <a:gd name="T2" fmla="*/ 9 w 83"/>
                <a:gd name="T3" fmla="*/ 28 h 69"/>
                <a:gd name="T4" fmla="*/ 6 w 83"/>
                <a:gd name="T5" fmla="*/ 62 h 69"/>
                <a:gd name="T6" fmla="*/ 53 w 83"/>
                <a:gd name="T7" fmla="*/ 56 h 69"/>
                <a:gd name="T8" fmla="*/ 49 w 83"/>
                <a:gd name="T9" fmla="*/ 3 h 69"/>
                <a:gd name="T10" fmla="*/ 12 w 83"/>
                <a:gd name="T11" fmla="*/ 57 h 69"/>
                <a:gd name="T12" fmla="*/ 64 w 83"/>
                <a:gd name="T13" fmla="*/ 14 h 69"/>
                <a:gd name="T14" fmla="*/ 12 w 83"/>
                <a:gd name="T15" fmla="*/ 5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9">
                  <a:moveTo>
                    <a:pt x="49" y="3"/>
                  </a:moveTo>
                  <a:cubicBezTo>
                    <a:pt x="37" y="3"/>
                    <a:pt x="14" y="21"/>
                    <a:pt x="9" y="28"/>
                  </a:cubicBezTo>
                  <a:cubicBezTo>
                    <a:pt x="2" y="38"/>
                    <a:pt x="0" y="53"/>
                    <a:pt x="6" y="62"/>
                  </a:cubicBezTo>
                  <a:cubicBezTo>
                    <a:pt x="18" y="69"/>
                    <a:pt x="40" y="65"/>
                    <a:pt x="53" y="56"/>
                  </a:cubicBezTo>
                  <a:cubicBezTo>
                    <a:pt x="74" y="42"/>
                    <a:pt x="83" y="0"/>
                    <a:pt x="49" y="3"/>
                  </a:cubicBezTo>
                  <a:close/>
                  <a:moveTo>
                    <a:pt x="12" y="57"/>
                  </a:moveTo>
                  <a:cubicBezTo>
                    <a:pt x="6" y="29"/>
                    <a:pt x="39" y="7"/>
                    <a:pt x="64" y="14"/>
                  </a:cubicBezTo>
                  <a:cubicBezTo>
                    <a:pt x="69" y="42"/>
                    <a:pt x="40" y="61"/>
                    <a:pt x="1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7" name="Freeform 140"/>
            <p:cNvSpPr/>
            <p:nvPr/>
          </p:nvSpPr>
          <p:spPr bwMode="auto">
            <a:xfrm>
              <a:off x="421692" y="548946"/>
              <a:ext cx="31633" cy="48665"/>
            </a:xfrm>
            <a:custGeom>
              <a:avLst/>
              <a:gdLst>
                <a:gd name="T0" fmla="*/ 3 w 8"/>
                <a:gd name="T1" fmla="*/ 0 h 13"/>
                <a:gd name="T2" fmla="*/ 5 w 8"/>
                <a:gd name="T3" fmla="*/ 13 h 13"/>
                <a:gd name="T4" fmla="*/ 3 w 8"/>
                <a:gd name="T5" fmla="*/ 0 h 13"/>
              </a:gdLst>
              <a:ahLst/>
              <a:cxnLst>
                <a:cxn ang="0">
                  <a:pos x="T0" y="T1"/>
                </a:cxn>
                <a:cxn ang="0">
                  <a:pos x="T2" y="T3"/>
                </a:cxn>
                <a:cxn ang="0">
                  <a:pos x="T4" y="T5"/>
                </a:cxn>
              </a:cxnLst>
              <a:rect l="0" t="0" r="r" b="b"/>
              <a:pathLst>
                <a:path w="8" h="13">
                  <a:moveTo>
                    <a:pt x="3" y="0"/>
                  </a:moveTo>
                  <a:cubicBezTo>
                    <a:pt x="1" y="3"/>
                    <a:pt x="0" y="12"/>
                    <a:pt x="5" y="13"/>
                  </a:cubicBezTo>
                  <a:cubicBezTo>
                    <a:pt x="6" y="11"/>
                    <a:pt x="8"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8" name="Freeform 141"/>
            <p:cNvSpPr>
              <a:spLocks noEditPoints="1"/>
            </p:cNvSpPr>
            <p:nvPr/>
          </p:nvSpPr>
          <p:spPr bwMode="auto">
            <a:xfrm>
              <a:off x="1944898" y="575712"/>
              <a:ext cx="150861" cy="167894"/>
            </a:xfrm>
            <a:custGeom>
              <a:avLst/>
              <a:gdLst>
                <a:gd name="T0" fmla="*/ 3 w 40"/>
                <a:gd name="T1" fmla="*/ 6 h 45"/>
                <a:gd name="T2" fmla="*/ 2 w 40"/>
                <a:gd name="T3" fmla="*/ 43 h 45"/>
                <a:gd name="T4" fmla="*/ 33 w 40"/>
                <a:gd name="T5" fmla="*/ 42 h 45"/>
                <a:gd name="T6" fmla="*/ 40 w 40"/>
                <a:gd name="T7" fmla="*/ 4 h 45"/>
                <a:gd name="T8" fmla="*/ 3 w 40"/>
                <a:gd name="T9" fmla="*/ 6 h 45"/>
                <a:gd name="T10" fmla="*/ 17 w 40"/>
                <a:gd name="T11" fmla="*/ 32 h 45"/>
                <a:gd name="T12" fmla="*/ 22 w 40"/>
                <a:gd name="T13" fmla="*/ 28 h 45"/>
                <a:gd name="T14" fmla="*/ 17 w 40"/>
                <a:gd name="T15" fmla="*/ 32 h 45"/>
                <a:gd name="T16" fmla="*/ 33 w 40"/>
                <a:gd name="T17" fmla="*/ 11 h 45"/>
                <a:gd name="T18" fmla="*/ 23 w 40"/>
                <a:gd name="T19" fmla="*/ 37 h 45"/>
                <a:gd name="T20" fmla="*/ 27 w 40"/>
                <a:gd name="T21" fmla="*/ 27 h 45"/>
                <a:gd name="T22" fmla="*/ 18 w 40"/>
                <a:gd name="T23" fmla="*/ 23 h 45"/>
                <a:gd name="T24" fmla="*/ 25 w 40"/>
                <a:gd name="T25" fmla="*/ 12 h 45"/>
                <a:gd name="T26" fmla="*/ 13 w 40"/>
                <a:gd name="T27" fmla="*/ 37 h 45"/>
                <a:gd name="T28" fmla="*/ 10 w 40"/>
                <a:gd name="T29" fmla="*/ 9 h 45"/>
                <a:gd name="T30" fmla="*/ 33 w 40"/>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45">
                  <a:moveTo>
                    <a:pt x="3" y="6"/>
                  </a:moveTo>
                  <a:cubicBezTo>
                    <a:pt x="4" y="19"/>
                    <a:pt x="0" y="34"/>
                    <a:pt x="2" y="43"/>
                  </a:cubicBezTo>
                  <a:cubicBezTo>
                    <a:pt x="9" y="45"/>
                    <a:pt x="27" y="42"/>
                    <a:pt x="33" y="42"/>
                  </a:cubicBezTo>
                  <a:cubicBezTo>
                    <a:pt x="37" y="32"/>
                    <a:pt x="36" y="15"/>
                    <a:pt x="40" y="4"/>
                  </a:cubicBezTo>
                  <a:cubicBezTo>
                    <a:pt x="30" y="1"/>
                    <a:pt x="10" y="0"/>
                    <a:pt x="3" y="6"/>
                  </a:cubicBezTo>
                  <a:close/>
                  <a:moveTo>
                    <a:pt x="17" y="32"/>
                  </a:moveTo>
                  <a:cubicBezTo>
                    <a:pt x="16" y="29"/>
                    <a:pt x="20" y="29"/>
                    <a:pt x="22" y="28"/>
                  </a:cubicBezTo>
                  <a:cubicBezTo>
                    <a:pt x="21" y="30"/>
                    <a:pt x="21" y="34"/>
                    <a:pt x="17" y="32"/>
                  </a:cubicBezTo>
                  <a:close/>
                  <a:moveTo>
                    <a:pt x="33" y="11"/>
                  </a:moveTo>
                  <a:cubicBezTo>
                    <a:pt x="29" y="19"/>
                    <a:pt x="34" y="36"/>
                    <a:pt x="23" y="37"/>
                  </a:cubicBezTo>
                  <a:cubicBezTo>
                    <a:pt x="23" y="32"/>
                    <a:pt x="28" y="32"/>
                    <a:pt x="27" y="27"/>
                  </a:cubicBezTo>
                  <a:cubicBezTo>
                    <a:pt x="26" y="24"/>
                    <a:pt x="23" y="22"/>
                    <a:pt x="18" y="23"/>
                  </a:cubicBezTo>
                  <a:cubicBezTo>
                    <a:pt x="19" y="18"/>
                    <a:pt x="24" y="17"/>
                    <a:pt x="25" y="12"/>
                  </a:cubicBezTo>
                  <a:cubicBezTo>
                    <a:pt x="14" y="7"/>
                    <a:pt x="9" y="30"/>
                    <a:pt x="13" y="37"/>
                  </a:cubicBezTo>
                  <a:cubicBezTo>
                    <a:pt x="3" y="36"/>
                    <a:pt x="11" y="17"/>
                    <a:pt x="10" y="9"/>
                  </a:cubicBezTo>
                  <a:cubicBezTo>
                    <a:pt x="20" y="10"/>
                    <a:pt x="27" y="7"/>
                    <a:pt x="3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Freeform 142"/>
            <p:cNvSpPr>
              <a:spLocks noEditPoints="1"/>
            </p:cNvSpPr>
            <p:nvPr/>
          </p:nvSpPr>
          <p:spPr bwMode="auto">
            <a:xfrm>
              <a:off x="1691842" y="580579"/>
              <a:ext cx="218991" cy="182493"/>
            </a:xfrm>
            <a:custGeom>
              <a:avLst/>
              <a:gdLst>
                <a:gd name="T0" fmla="*/ 6 w 59"/>
                <a:gd name="T1" fmla="*/ 2 h 49"/>
                <a:gd name="T2" fmla="*/ 4 w 59"/>
                <a:gd name="T3" fmla="*/ 49 h 49"/>
                <a:gd name="T4" fmla="*/ 55 w 59"/>
                <a:gd name="T5" fmla="*/ 43 h 49"/>
                <a:gd name="T6" fmla="*/ 59 w 59"/>
                <a:gd name="T7" fmla="*/ 3 h 49"/>
                <a:gd name="T8" fmla="*/ 6 w 59"/>
                <a:gd name="T9" fmla="*/ 2 h 49"/>
                <a:gd name="T10" fmla="*/ 48 w 59"/>
                <a:gd name="T11" fmla="*/ 36 h 49"/>
                <a:gd name="T12" fmla="*/ 10 w 59"/>
                <a:gd name="T13" fmla="*/ 41 h 49"/>
                <a:gd name="T14" fmla="*/ 10 w 59"/>
                <a:gd name="T15" fmla="*/ 9 h 49"/>
                <a:gd name="T16" fmla="*/ 52 w 59"/>
                <a:gd name="T17" fmla="*/ 10 h 49"/>
                <a:gd name="T18" fmla="*/ 48 w 59"/>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9">
                  <a:moveTo>
                    <a:pt x="6" y="2"/>
                  </a:moveTo>
                  <a:cubicBezTo>
                    <a:pt x="0" y="17"/>
                    <a:pt x="2" y="32"/>
                    <a:pt x="4" y="49"/>
                  </a:cubicBezTo>
                  <a:cubicBezTo>
                    <a:pt x="23" y="47"/>
                    <a:pt x="39" y="44"/>
                    <a:pt x="55" y="43"/>
                  </a:cubicBezTo>
                  <a:cubicBezTo>
                    <a:pt x="56" y="23"/>
                    <a:pt x="58" y="20"/>
                    <a:pt x="59" y="3"/>
                  </a:cubicBezTo>
                  <a:cubicBezTo>
                    <a:pt x="36" y="5"/>
                    <a:pt x="26" y="0"/>
                    <a:pt x="6" y="2"/>
                  </a:cubicBezTo>
                  <a:close/>
                  <a:moveTo>
                    <a:pt x="48" y="36"/>
                  </a:moveTo>
                  <a:cubicBezTo>
                    <a:pt x="35" y="37"/>
                    <a:pt x="23" y="40"/>
                    <a:pt x="10" y="41"/>
                  </a:cubicBezTo>
                  <a:cubicBezTo>
                    <a:pt x="9" y="27"/>
                    <a:pt x="9" y="23"/>
                    <a:pt x="10" y="9"/>
                  </a:cubicBezTo>
                  <a:cubicBezTo>
                    <a:pt x="20" y="7"/>
                    <a:pt x="35" y="11"/>
                    <a:pt x="52" y="10"/>
                  </a:cubicBezTo>
                  <a:cubicBezTo>
                    <a:pt x="50" y="18"/>
                    <a:pt x="52" y="29"/>
                    <a:pt x="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0" name="Freeform 143"/>
            <p:cNvSpPr>
              <a:spLocks noEditPoints="1"/>
            </p:cNvSpPr>
            <p:nvPr/>
          </p:nvSpPr>
          <p:spPr bwMode="auto">
            <a:xfrm>
              <a:off x="1470417" y="590312"/>
              <a:ext cx="160594" cy="172760"/>
            </a:xfrm>
            <a:custGeom>
              <a:avLst/>
              <a:gdLst>
                <a:gd name="T0" fmla="*/ 39 w 43"/>
                <a:gd name="T1" fmla="*/ 46 h 46"/>
                <a:gd name="T2" fmla="*/ 43 w 43"/>
                <a:gd name="T3" fmla="*/ 1 h 46"/>
                <a:gd name="T4" fmla="*/ 3 w 43"/>
                <a:gd name="T5" fmla="*/ 6 h 46"/>
                <a:gd name="T6" fmla="*/ 3 w 43"/>
                <a:gd name="T7" fmla="*/ 42 h 46"/>
                <a:gd name="T8" fmla="*/ 39 w 43"/>
                <a:gd name="T9" fmla="*/ 46 h 46"/>
                <a:gd name="T10" fmla="*/ 10 w 43"/>
                <a:gd name="T11" fmla="*/ 9 h 46"/>
                <a:gd name="T12" fmla="*/ 36 w 43"/>
                <a:gd name="T13" fmla="*/ 8 h 46"/>
                <a:gd name="T14" fmla="*/ 35 w 43"/>
                <a:gd name="T15" fmla="*/ 37 h 46"/>
                <a:gd name="T16" fmla="*/ 8 w 43"/>
                <a:gd name="T17" fmla="*/ 37 h 46"/>
                <a:gd name="T18" fmla="*/ 10 w 43"/>
                <a:gd name="T19"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6">
                  <a:moveTo>
                    <a:pt x="39" y="46"/>
                  </a:moveTo>
                  <a:cubicBezTo>
                    <a:pt x="43" y="34"/>
                    <a:pt x="42" y="11"/>
                    <a:pt x="43" y="1"/>
                  </a:cubicBezTo>
                  <a:cubicBezTo>
                    <a:pt x="32" y="0"/>
                    <a:pt x="13" y="2"/>
                    <a:pt x="3" y="6"/>
                  </a:cubicBezTo>
                  <a:cubicBezTo>
                    <a:pt x="3" y="13"/>
                    <a:pt x="0" y="35"/>
                    <a:pt x="3" y="42"/>
                  </a:cubicBezTo>
                  <a:cubicBezTo>
                    <a:pt x="14" y="45"/>
                    <a:pt x="27" y="44"/>
                    <a:pt x="39" y="46"/>
                  </a:cubicBezTo>
                  <a:close/>
                  <a:moveTo>
                    <a:pt x="10" y="9"/>
                  </a:moveTo>
                  <a:cubicBezTo>
                    <a:pt x="15" y="13"/>
                    <a:pt x="28" y="5"/>
                    <a:pt x="36" y="8"/>
                  </a:cubicBezTo>
                  <a:cubicBezTo>
                    <a:pt x="36" y="24"/>
                    <a:pt x="37" y="23"/>
                    <a:pt x="35" y="37"/>
                  </a:cubicBezTo>
                  <a:cubicBezTo>
                    <a:pt x="30" y="38"/>
                    <a:pt x="14" y="35"/>
                    <a:pt x="8" y="37"/>
                  </a:cubicBezTo>
                  <a:cubicBezTo>
                    <a:pt x="8" y="26"/>
                    <a:pt x="9" y="18"/>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1" name="Freeform 144"/>
            <p:cNvSpPr/>
            <p:nvPr/>
          </p:nvSpPr>
          <p:spPr bwMode="auto">
            <a:xfrm>
              <a:off x="1774572" y="619511"/>
              <a:ext cx="77864" cy="104630"/>
            </a:xfrm>
            <a:custGeom>
              <a:avLst/>
              <a:gdLst>
                <a:gd name="T0" fmla="*/ 10 w 21"/>
                <a:gd name="T1" fmla="*/ 0 h 28"/>
                <a:gd name="T2" fmla="*/ 6 w 21"/>
                <a:gd name="T3" fmla="*/ 0 h 28"/>
                <a:gd name="T4" fmla="*/ 0 w 21"/>
                <a:gd name="T5" fmla="*/ 11 h 28"/>
                <a:gd name="T6" fmla="*/ 8 w 21"/>
                <a:gd name="T7" fmla="*/ 21 h 28"/>
                <a:gd name="T8" fmla="*/ 1 w 21"/>
                <a:gd name="T9" fmla="*/ 25 h 28"/>
                <a:gd name="T10" fmla="*/ 14 w 21"/>
                <a:gd name="T11" fmla="*/ 25 h 28"/>
                <a:gd name="T12" fmla="*/ 16 w 21"/>
                <a:gd name="T13" fmla="*/ 21 h 28"/>
                <a:gd name="T14" fmla="*/ 6 w 21"/>
                <a:gd name="T15" fmla="*/ 11 h 28"/>
                <a:gd name="T16" fmla="*/ 21 w 21"/>
                <a:gd name="T17" fmla="*/ 7 h 28"/>
                <a:gd name="T18" fmla="*/ 10 w 2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10" y="0"/>
                  </a:moveTo>
                  <a:cubicBezTo>
                    <a:pt x="9" y="0"/>
                    <a:pt x="8" y="0"/>
                    <a:pt x="6" y="0"/>
                  </a:cubicBezTo>
                  <a:cubicBezTo>
                    <a:pt x="4" y="4"/>
                    <a:pt x="3" y="8"/>
                    <a:pt x="0" y="11"/>
                  </a:cubicBezTo>
                  <a:cubicBezTo>
                    <a:pt x="0" y="16"/>
                    <a:pt x="5" y="17"/>
                    <a:pt x="8" y="21"/>
                  </a:cubicBezTo>
                  <a:cubicBezTo>
                    <a:pt x="5" y="22"/>
                    <a:pt x="0" y="20"/>
                    <a:pt x="1" y="25"/>
                  </a:cubicBezTo>
                  <a:cubicBezTo>
                    <a:pt x="3" y="28"/>
                    <a:pt x="11" y="26"/>
                    <a:pt x="14" y="25"/>
                  </a:cubicBezTo>
                  <a:cubicBezTo>
                    <a:pt x="14" y="23"/>
                    <a:pt x="15" y="22"/>
                    <a:pt x="16" y="21"/>
                  </a:cubicBezTo>
                  <a:cubicBezTo>
                    <a:pt x="14" y="16"/>
                    <a:pt x="8" y="15"/>
                    <a:pt x="6" y="11"/>
                  </a:cubicBezTo>
                  <a:cubicBezTo>
                    <a:pt x="14" y="10"/>
                    <a:pt x="20" y="13"/>
                    <a:pt x="21" y="7"/>
                  </a:cubicBezTo>
                  <a:cubicBezTo>
                    <a:pt x="19" y="4"/>
                    <a:pt x="7" y="9"/>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2" name="Freeform 145"/>
            <p:cNvSpPr>
              <a:spLocks noEditPoints="1"/>
            </p:cNvSpPr>
            <p:nvPr/>
          </p:nvSpPr>
          <p:spPr bwMode="auto">
            <a:xfrm>
              <a:off x="5439026" y="682775"/>
              <a:ext cx="126528" cy="153295"/>
            </a:xfrm>
            <a:custGeom>
              <a:avLst/>
              <a:gdLst>
                <a:gd name="T0" fmla="*/ 25 w 34"/>
                <a:gd name="T1" fmla="*/ 39 h 41"/>
                <a:gd name="T2" fmla="*/ 24 w 34"/>
                <a:gd name="T3" fmla="*/ 9 h 41"/>
                <a:gd name="T4" fmla="*/ 25 w 34"/>
                <a:gd name="T5" fmla="*/ 39 h 41"/>
                <a:gd name="T6" fmla="*/ 24 w 34"/>
                <a:gd name="T7" fmla="*/ 32 h 41"/>
                <a:gd name="T8" fmla="*/ 17 w 34"/>
                <a:gd name="T9" fmla="*/ 15 h 41"/>
                <a:gd name="T10" fmla="*/ 21 w 34"/>
                <a:gd name="T11" fmla="*/ 15 h 41"/>
                <a:gd name="T12" fmla="*/ 24 w 34"/>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4" h="41">
                  <a:moveTo>
                    <a:pt x="25" y="39"/>
                  </a:moveTo>
                  <a:cubicBezTo>
                    <a:pt x="34" y="33"/>
                    <a:pt x="31" y="13"/>
                    <a:pt x="24" y="9"/>
                  </a:cubicBezTo>
                  <a:cubicBezTo>
                    <a:pt x="6" y="0"/>
                    <a:pt x="0" y="41"/>
                    <a:pt x="25" y="39"/>
                  </a:cubicBezTo>
                  <a:close/>
                  <a:moveTo>
                    <a:pt x="24" y="32"/>
                  </a:moveTo>
                  <a:cubicBezTo>
                    <a:pt x="15" y="32"/>
                    <a:pt x="13" y="19"/>
                    <a:pt x="17" y="15"/>
                  </a:cubicBezTo>
                  <a:cubicBezTo>
                    <a:pt x="18" y="15"/>
                    <a:pt x="19" y="15"/>
                    <a:pt x="21" y="15"/>
                  </a:cubicBezTo>
                  <a:cubicBezTo>
                    <a:pt x="24" y="20"/>
                    <a:pt x="26" y="25"/>
                    <a:pt x="2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3" name="Freeform 146"/>
            <p:cNvSpPr/>
            <p:nvPr/>
          </p:nvSpPr>
          <p:spPr bwMode="auto">
            <a:xfrm>
              <a:off x="1523948" y="636542"/>
              <a:ext cx="75431" cy="72997"/>
            </a:xfrm>
            <a:custGeom>
              <a:avLst/>
              <a:gdLst>
                <a:gd name="T0" fmla="*/ 20 w 20"/>
                <a:gd name="T1" fmla="*/ 15 h 20"/>
                <a:gd name="T2" fmla="*/ 14 w 20"/>
                <a:gd name="T3" fmla="*/ 6 h 20"/>
                <a:gd name="T4" fmla="*/ 8 w 20"/>
                <a:gd name="T5" fmla="*/ 10 h 20"/>
                <a:gd name="T6" fmla="*/ 12 w 20"/>
                <a:gd name="T7" fmla="*/ 0 h 20"/>
                <a:gd name="T8" fmla="*/ 0 w 20"/>
                <a:gd name="T9" fmla="*/ 14 h 20"/>
                <a:gd name="T10" fmla="*/ 13 w 20"/>
                <a:gd name="T11" fmla="*/ 20 h 20"/>
                <a:gd name="T12" fmla="*/ 20 w 20"/>
                <a:gd name="T13" fmla="*/ 15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20" y="15"/>
                  </a:moveTo>
                  <a:cubicBezTo>
                    <a:pt x="18" y="12"/>
                    <a:pt x="15" y="10"/>
                    <a:pt x="14" y="6"/>
                  </a:cubicBezTo>
                  <a:cubicBezTo>
                    <a:pt x="13" y="7"/>
                    <a:pt x="11" y="14"/>
                    <a:pt x="8" y="10"/>
                  </a:cubicBezTo>
                  <a:cubicBezTo>
                    <a:pt x="9" y="7"/>
                    <a:pt x="12" y="5"/>
                    <a:pt x="12" y="0"/>
                  </a:cubicBezTo>
                  <a:cubicBezTo>
                    <a:pt x="4" y="1"/>
                    <a:pt x="2" y="7"/>
                    <a:pt x="0" y="14"/>
                  </a:cubicBezTo>
                  <a:cubicBezTo>
                    <a:pt x="6" y="14"/>
                    <a:pt x="8" y="18"/>
                    <a:pt x="13" y="20"/>
                  </a:cubicBezTo>
                  <a:cubicBezTo>
                    <a:pt x="13" y="15"/>
                    <a:pt x="17" y="17"/>
                    <a:pt x="2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47"/>
            <p:cNvSpPr/>
            <p:nvPr/>
          </p:nvSpPr>
          <p:spPr bwMode="auto">
            <a:xfrm>
              <a:off x="329229" y="668175"/>
              <a:ext cx="68131" cy="46232"/>
            </a:xfrm>
            <a:custGeom>
              <a:avLst/>
              <a:gdLst>
                <a:gd name="T0" fmla="*/ 2 w 18"/>
                <a:gd name="T1" fmla="*/ 12 h 12"/>
                <a:gd name="T2" fmla="*/ 18 w 18"/>
                <a:gd name="T3" fmla="*/ 1 h 12"/>
                <a:gd name="T4" fmla="*/ 2 w 18"/>
                <a:gd name="T5" fmla="*/ 12 h 12"/>
              </a:gdLst>
              <a:ahLst/>
              <a:cxnLst>
                <a:cxn ang="0">
                  <a:pos x="T0" y="T1"/>
                </a:cxn>
                <a:cxn ang="0">
                  <a:pos x="T2" y="T3"/>
                </a:cxn>
                <a:cxn ang="0">
                  <a:pos x="T4" y="T5"/>
                </a:cxn>
              </a:cxnLst>
              <a:rect l="0" t="0" r="r" b="b"/>
              <a:pathLst>
                <a:path w="18" h="12">
                  <a:moveTo>
                    <a:pt x="2" y="12"/>
                  </a:moveTo>
                  <a:cubicBezTo>
                    <a:pt x="7" y="8"/>
                    <a:pt x="16" y="8"/>
                    <a:pt x="18" y="1"/>
                  </a:cubicBezTo>
                  <a:cubicBezTo>
                    <a:pt x="9" y="0"/>
                    <a:pt x="0" y="6"/>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48"/>
            <p:cNvSpPr/>
            <p:nvPr/>
          </p:nvSpPr>
          <p:spPr bwMode="auto">
            <a:xfrm>
              <a:off x="489823" y="675474"/>
              <a:ext cx="43798" cy="34065"/>
            </a:xfrm>
            <a:custGeom>
              <a:avLst/>
              <a:gdLst>
                <a:gd name="T0" fmla="*/ 12 w 12"/>
                <a:gd name="T1" fmla="*/ 8 h 9"/>
                <a:gd name="T2" fmla="*/ 1 w 12"/>
                <a:gd name="T3" fmla="*/ 0 h 9"/>
                <a:gd name="T4" fmla="*/ 0 w 12"/>
                <a:gd name="T5" fmla="*/ 4 h 9"/>
                <a:gd name="T6" fmla="*/ 12 w 12"/>
                <a:gd name="T7" fmla="*/ 8 h 9"/>
              </a:gdLst>
              <a:ahLst/>
              <a:cxnLst>
                <a:cxn ang="0">
                  <a:pos x="T0" y="T1"/>
                </a:cxn>
                <a:cxn ang="0">
                  <a:pos x="T2" y="T3"/>
                </a:cxn>
                <a:cxn ang="0">
                  <a:pos x="T4" y="T5"/>
                </a:cxn>
                <a:cxn ang="0">
                  <a:pos x="T6" y="T7"/>
                </a:cxn>
              </a:cxnLst>
              <a:rect l="0" t="0" r="r" b="b"/>
              <a:pathLst>
                <a:path w="12" h="9">
                  <a:moveTo>
                    <a:pt x="12" y="8"/>
                  </a:moveTo>
                  <a:cubicBezTo>
                    <a:pt x="12" y="1"/>
                    <a:pt x="6" y="1"/>
                    <a:pt x="1" y="0"/>
                  </a:cubicBezTo>
                  <a:cubicBezTo>
                    <a:pt x="1" y="1"/>
                    <a:pt x="0" y="3"/>
                    <a:pt x="0" y="4"/>
                  </a:cubicBezTo>
                  <a:cubicBezTo>
                    <a:pt x="4" y="5"/>
                    <a:pt x="5" y="9"/>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49"/>
            <p:cNvSpPr/>
            <p:nvPr/>
          </p:nvSpPr>
          <p:spPr bwMode="auto">
            <a:xfrm>
              <a:off x="2382881" y="731439"/>
              <a:ext cx="133829" cy="53531"/>
            </a:xfrm>
            <a:custGeom>
              <a:avLst/>
              <a:gdLst>
                <a:gd name="T0" fmla="*/ 36 w 36"/>
                <a:gd name="T1" fmla="*/ 4 h 14"/>
                <a:gd name="T2" fmla="*/ 0 w 36"/>
                <a:gd name="T3" fmla="*/ 0 h 14"/>
                <a:gd name="T4" fmla="*/ 36 w 36"/>
                <a:gd name="T5" fmla="*/ 4 h 14"/>
              </a:gdLst>
              <a:ahLst/>
              <a:cxnLst>
                <a:cxn ang="0">
                  <a:pos x="T0" y="T1"/>
                </a:cxn>
                <a:cxn ang="0">
                  <a:pos x="T2" y="T3"/>
                </a:cxn>
                <a:cxn ang="0">
                  <a:pos x="T4" y="T5"/>
                </a:cxn>
              </a:cxnLst>
              <a:rect l="0" t="0" r="r" b="b"/>
              <a:pathLst>
                <a:path w="36" h="14">
                  <a:moveTo>
                    <a:pt x="36" y="4"/>
                  </a:moveTo>
                  <a:cubicBezTo>
                    <a:pt x="23" y="4"/>
                    <a:pt x="10" y="1"/>
                    <a:pt x="0" y="0"/>
                  </a:cubicBezTo>
                  <a:cubicBezTo>
                    <a:pt x="1" y="11"/>
                    <a:pt x="30" y="14"/>
                    <a:pt x="3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50"/>
            <p:cNvSpPr>
              <a:spLocks noEditPoints="1"/>
            </p:cNvSpPr>
            <p:nvPr/>
          </p:nvSpPr>
          <p:spPr bwMode="auto">
            <a:xfrm>
              <a:off x="2803830" y="743605"/>
              <a:ext cx="111929" cy="175193"/>
            </a:xfrm>
            <a:custGeom>
              <a:avLst/>
              <a:gdLst>
                <a:gd name="T0" fmla="*/ 25 w 30"/>
                <a:gd name="T1" fmla="*/ 9 h 47"/>
                <a:gd name="T2" fmla="*/ 4 w 30"/>
                <a:gd name="T3" fmla="*/ 0 h 47"/>
                <a:gd name="T4" fmla="*/ 0 w 30"/>
                <a:gd name="T5" fmla="*/ 36 h 47"/>
                <a:gd name="T6" fmla="*/ 24 w 30"/>
                <a:gd name="T7" fmla="*/ 32 h 47"/>
                <a:gd name="T8" fmla="*/ 21 w 30"/>
                <a:gd name="T9" fmla="*/ 21 h 47"/>
                <a:gd name="T10" fmla="*/ 25 w 30"/>
                <a:gd name="T11" fmla="*/ 9 h 47"/>
                <a:gd name="T12" fmla="*/ 8 w 30"/>
                <a:gd name="T13" fmla="*/ 36 h 47"/>
                <a:gd name="T14" fmla="*/ 8 w 30"/>
                <a:gd name="T15" fmla="*/ 25 h 47"/>
                <a:gd name="T16" fmla="*/ 19 w 30"/>
                <a:gd name="T17" fmla="*/ 29 h 47"/>
                <a:gd name="T18" fmla="*/ 8 w 30"/>
                <a:gd name="T19" fmla="*/ 36 h 47"/>
                <a:gd name="T20" fmla="*/ 9 w 30"/>
                <a:gd name="T21" fmla="*/ 19 h 47"/>
                <a:gd name="T22" fmla="*/ 9 w 30"/>
                <a:gd name="T23" fmla="*/ 8 h 47"/>
                <a:gd name="T24" fmla="*/ 20 w 30"/>
                <a:gd name="T25" fmla="*/ 13 h 47"/>
                <a:gd name="T26" fmla="*/ 9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5" y="9"/>
                  </a:moveTo>
                  <a:cubicBezTo>
                    <a:pt x="21" y="3"/>
                    <a:pt x="11" y="2"/>
                    <a:pt x="4" y="0"/>
                  </a:cubicBezTo>
                  <a:cubicBezTo>
                    <a:pt x="0" y="9"/>
                    <a:pt x="5" y="29"/>
                    <a:pt x="0" y="36"/>
                  </a:cubicBezTo>
                  <a:cubicBezTo>
                    <a:pt x="8" y="47"/>
                    <a:pt x="21" y="42"/>
                    <a:pt x="24" y="32"/>
                  </a:cubicBezTo>
                  <a:cubicBezTo>
                    <a:pt x="26" y="28"/>
                    <a:pt x="21" y="25"/>
                    <a:pt x="21" y="21"/>
                  </a:cubicBezTo>
                  <a:cubicBezTo>
                    <a:pt x="21" y="19"/>
                    <a:pt x="30" y="14"/>
                    <a:pt x="25" y="9"/>
                  </a:cubicBezTo>
                  <a:close/>
                  <a:moveTo>
                    <a:pt x="8" y="36"/>
                  </a:moveTo>
                  <a:cubicBezTo>
                    <a:pt x="8" y="32"/>
                    <a:pt x="8" y="29"/>
                    <a:pt x="8" y="25"/>
                  </a:cubicBezTo>
                  <a:cubicBezTo>
                    <a:pt x="11" y="27"/>
                    <a:pt x="17" y="26"/>
                    <a:pt x="19" y="29"/>
                  </a:cubicBezTo>
                  <a:cubicBezTo>
                    <a:pt x="17" y="34"/>
                    <a:pt x="14" y="37"/>
                    <a:pt x="8" y="36"/>
                  </a:cubicBezTo>
                  <a:close/>
                  <a:moveTo>
                    <a:pt x="9" y="19"/>
                  </a:moveTo>
                  <a:cubicBezTo>
                    <a:pt x="7" y="15"/>
                    <a:pt x="10" y="15"/>
                    <a:pt x="9" y="8"/>
                  </a:cubicBezTo>
                  <a:cubicBezTo>
                    <a:pt x="13" y="9"/>
                    <a:pt x="17" y="11"/>
                    <a:pt x="20" y="13"/>
                  </a:cubicBezTo>
                  <a:cubicBezTo>
                    <a:pt x="19" y="18"/>
                    <a:pt x="15" y="20"/>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51"/>
            <p:cNvSpPr>
              <a:spLocks noEditPoints="1"/>
            </p:cNvSpPr>
            <p:nvPr/>
          </p:nvSpPr>
          <p:spPr bwMode="auto">
            <a:xfrm>
              <a:off x="4480331" y="1758265"/>
              <a:ext cx="114363" cy="177627"/>
            </a:xfrm>
            <a:custGeom>
              <a:avLst/>
              <a:gdLst>
                <a:gd name="T0" fmla="*/ 26 w 31"/>
                <a:gd name="T1" fmla="*/ 9 h 47"/>
                <a:gd name="T2" fmla="*/ 5 w 31"/>
                <a:gd name="T3" fmla="*/ 0 h 47"/>
                <a:gd name="T4" fmla="*/ 0 w 31"/>
                <a:gd name="T5" fmla="*/ 36 h 47"/>
                <a:gd name="T6" fmla="*/ 25 w 31"/>
                <a:gd name="T7" fmla="*/ 33 h 47"/>
                <a:gd name="T8" fmla="*/ 22 w 31"/>
                <a:gd name="T9" fmla="*/ 21 h 47"/>
                <a:gd name="T10" fmla="*/ 26 w 31"/>
                <a:gd name="T11" fmla="*/ 9 h 47"/>
                <a:gd name="T12" fmla="*/ 9 w 31"/>
                <a:gd name="T13" fmla="*/ 36 h 47"/>
                <a:gd name="T14" fmla="*/ 9 w 31"/>
                <a:gd name="T15" fmla="*/ 25 h 47"/>
                <a:gd name="T16" fmla="*/ 20 w 31"/>
                <a:gd name="T17" fmla="*/ 30 h 47"/>
                <a:gd name="T18" fmla="*/ 9 w 31"/>
                <a:gd name="T19" fmla="*/ 36 h 47"/>
                <a:gd name="T20" fmla="*/ 10 w 31"/>
                <a:gd name="T21" fmla="*/ 20 h 47"/>
                <a:gd name="T22" fmla="*/ 10 w 31"/>
                <a:gd name="T23" fmla="*/ 9 h 47"/>
                <a:gd name="T24" fmla="*/ 21 w 31"/>
                <a:gd name="T25" fmla="*/ 13 h 47"/>
                <a:gd name="T26" fmla="*/ 10 w 31"/>
                <a:gd name="T2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7">
                  <a:moveTo>
                    <a:pt x="26" y="9"/>
                  </a:moveTo>
                  <a:cubicBezTo>
                    <a:pt x="22" y="3"/>
                    <a:pt x="12" y="2"/>
                    <a:pt x="5" y="0"/>
                  </a:cubicBezTo>
                  <a:cubicBezTo>
                    <a:pt x="1" y="10"/>
                    <a:pt x="6" y="29"/>
                    <a:pt x="0" y="36"/>
                  </a:cubicBezTo>
                  <a:cubicBezTo>
                    <a:pt x="9" y="47"/>
                    <a:pt x="22" y="42"/>
                    <a:pt x="25" y="33"/>
                  </a:cubicBezTo>
                  <a:cubicBezTo>
                    <a:pt x="27" y="28"/>
                    <a:pt x="22" y="26"/>
                    <a:pt x="22" y="21"/>
                  </a:cubicBezTo>
                  <a:cubicBezTo>
                    <a:pt x="22" y="20"/>
                    <a:pt x="31" y="14"/>
                    <a:pt x="26" y="9"/>
                  </a:cubicBezTo>
                  <a:close/>
                  <a:moveTo>
                    <a:pt x="9" y="36"/>
                  </a:moveTo>
                  <a:cubicBezTo>
                    <a:pt x="9" y="33"/>
                    <a:pt x="9" y="29"/>
                    <a:pt x="9" y="25"/>
                  </a:cubicBezTo>
                  <a:cubicBezTo>
                    <a:pt x="12" y="27"/>
                    <a:pt x="18" y="26"/>
                    <a:pt x="20" y="30"/>
                  </a:cubicBezTo>
                  <a:cubicBezTo>
                    <a:pt x="18" y="34"/>
                    <a:pt x="15" y="37"/>
                    <a:pt x="9" y="36"/>
                  </a:cubicBezTo>
                  <a:close/>
                  <a:moveTo>
                    <a:pt x="10" y="20"/>
                  </a:moveTo>
                  <a:cubicBezTo>
                    <a:pt x="8" y="15"/>
                    <a:pt x="11" y="15"/>
                    <a:pt x="10" y="9"/>
                  </a:cubicBezTo>
                  <a:cubicBezTo>
                    <a:pt x="14" y="9"/>
                    <a:pt x="18" y="11"/>
                    <a:pt x="21" y="13"/>
                  </a:cubicBezTo>
                  <a:cubicBezTo>
                    <a:pt x="20" y="18"/>
                    <a:pt x="16" y="20"/>
                    <a:pt x="1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52"/>
            <p:cNvSpPr/>
            <p:nvPr/>
          </p:nvSpPr>
          <p:spPr bwMode="auto">
            <a:xfrm>
              <a:off x="3154216" y="763071"/>
              <a:ext cx="102196" cy="155727"/>
            </a:xfrm>
            <a:custGeom>
              <a:avLst/>
              <a:gdLst>
                <a:gd name="T0" fmla="*/ 21 w 27"/>
                <a:gd name="T1" fmla="*/ 33 h 42"/>
                <a:gd name="T2" fmla="*/ 25 w 27"/>
                <a:gd name="T3" fmla="*/ 1 h 42"/>
                <a:gd name="T4" fmla="*/ 3 w 27"/>
                <a:gd name="T5" fmla="*/ 17 h 42"/>
                <a:gd name="T6" fmla="*/ 17 w 27"/>
                <a:gd name="T7" fmla="*/ 12 h 42"/>
                <a:gd name="T8" fmla="*/ 14 w 27"/>
                <a:gd name="T9" fmla="*/ 34 h 42"/>
                <a:gd name="T10" fmla="*/ 0 w 27"/>
                <a:gd name="T11" fmla="*/ 31 h 42"/>
                <a:gd name="T12" fmla="*/ 25 w 27"/>
                <a:gd name="T13" fmla="*/ 41 h 42"/>
                <a:gd name="T14" fmla="*/ 21 w 27"/>
                <a:gd name="T15" fmla="*/ 3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21" y="33"/>
                  </a:moveTo>
                  <a:cubicBezTo>
                    <a:pt x="22" y="26"/>
                    <a:pt x="22" y="12"/>
                    <a:pt x="25" y="1"/>
                  </a:cubicBezTo>
                  <a:cubicBezTo>
                    <a:pt x="17" y="0"/>
                    <a:pt x="7" y="9"/>
                    <a:pt x="3" y="17"/>
                  </a:cubicBezTo>
                  <a:cubicBezTo>
                    <a:pt x="9" y="21"/>
                    <a:pt x="11" y="12"/>
                    <a:pt x="17" y="12"/>
                  </a:cubicBezTo>
                  <a:cubicBezTo>
                    <a:pt x="15" y="18"/>
                    <a:pt x="17" y="28"/>
                    <a:pt x="14" y="34"/>
                  </a:cubicBezTo>
                  <a:cubicBezTo>
                    <a:pt x="12" y="34"/>
                    <a:pt x="6" y="28"/>
                    <a:pt x="0" y="31"/>
                  </a:cubicBezTo>
                  <a:cubicBezTo>
                    <a:pt x="0" y="42"/>
                    <a:pt x="18" y="42"/>
                    <a:pt x="25" y="41"/>
                  </a:cubicBezTo>
                  <a:cubicBezTo>
                    <a:pt x="27" y="36"/>
                    <a:pt x="24" y="34"/>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53"/>
            <p:cNvSpPr/>
            <p:nvPr/>
          </p:nvSpPr>
          <p:spPr bwMode="auto">
            <a:xfrm>
              <a:off x="5811311" y="1084258"/>
              <a:ext cx="102196" cy="155727"/>
            </a:xfrm>
            <a:custGeom>
              <a:avLst/>
              <a:gdLst>
                <a:gd name="T0" fmla="*/ 1 w 27"/>
                <a:gd name="T1" fmla="*/ 31 h 42"/>
                <a:gd name="T2" fmla="*/ 26 w 27"/>
                <a:gd name="T3" fmla="*/ 41 h 42"/>
                <a:gd name="T4" fmla="*/ 21 w 27"/>
                <a:gd name="T5" fmla="*/ 33 h 42"/>
                <a:gd name="T6" fmla="*/ 26 w 27"/>
                <a:gd name="T7" fmla="*/ 1 h 42"/>
                <a:gd name="T8" fmla="*/ 4 w 27"/>
                <a:gd name="T9" fmla="*/ 17 h 42"/>
                <a:gd name="T10" fmla="*/ 17 w 27"/>
                <a:gd name="T11" fmla="*/ 12 h 42"/>
                <a:gd name="T12" fmla="*/ 15 w 27"/>
                <a:gd name="T13" fmla="*/ 34 h 42"/>
                <a:gd name="T14" fmla="*/ 1 w 27"/>
                <a:gd name="T15" fmla="*/ 3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1" y="31"/>
                  </a:moveTo>
                  <a:cubicBezTo>
                    <a:pt x="0" y="42"/>
                    <a:pt x="19" y="42"/>
                    <a:pt x="26" y="41"/>
                  </a:cubicBezTo>
                  <a:cubicBezTo>
                    <a:pt x="27" y="36"/>
                    <a:pt x="24" y="34"/>
                    <a:pt x="21" y="33"/>
                  </a:cubicBezTo>
                  <a:cubicBezTo>
                    <a:pt x="22" y="26"/>
                    <a:pt x="23" y="12"/>
                    <a:pt x="26" y="1"/>
                  </a:cubicBezTo>
                  <a:cubicBezTo>
                    <a:pt x="17" y="0"/>
                    <a:pt x="8" y="9"/>
                    <a:pt x="4" y="17"/>
                  </a:cubicBezTo>
                  <a:cubicBezTo>
                    <a:pt x="10" y="22"/>
                    <a:pt x="12" y="12"/>
                    <a:pt x="17" y="12"/>
                  </a:cubicBezTo>
                  <a:cubicBezTo>
                    <a:pt x="15" y="18"/>
                    <a:pt x="17" y="29"/>
                    <a:pt x="15" y="34"/>
                  </a:cubicBezTo>
                  <a:cubicBezTo>
                    <a:pt x="12" y="34"/>
                    <a:pt x="6" y="28"/>
                    <a:pt x="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1" name="Freeform 154"/>
            <p:cNvSpPr/>
            <p:nvPr/>
          </p:nvSpPr>
          <p:spPr bwMode="auto">
            <a:xfrm>
              <a:off x="545787" y="714406"/>
              <a:ext cx="60832" cy="43798"/>
            </a:xfrm>
            <a:custGeom>
              <a:avLst/>
              <a:gdLst>
                <a:gd name="T0" fmla="*/ 16 w 16"/>
                <a:gd name="T1" fmla="*/ 9 h 12"/>
                <a:gd name="T2" fmla="*/ 4 w 16"/>
                <a:gd name="T3" fmla="*/ 0 h 12"/>
                <a:gd name="T4" fmla="*/ 16 w 16"/>
                <a:gd name="T5" fmla="*/ 9 h 12"/>
              </a:gdLst>
              <a:ahLst/>
              <a:cxnLst>
                <a:cxn ang="0">
                  <a:pos x="T0" y="T1"/>
                </a:cxn>
                <a:cxn ang="0">
                  <a:pos x="T2" y="T3"/>
                </a:cxn>
                <a:cxn ang="0">
                  <a:pos x="T4" y="T5"/>
                </a:cxn>
              </a:cxnLst>
              <a:rect l="0" t="0" r="r" b="b"/>
              <a:pathLst>
                <a:path w="16" h="12">
                  <a:moveTo>
                    <a:pt x="16" y="9"/>
                  </a:moveTo>
                  <a:cubicBezTo>
                    <a:pt x="16" y="3"/>
                    <a:pt x="8" y="3"/>
                    <a:pt x="4" y="0"/>
                  </a:cubicBezTo>
                  <a:cubicBezTo>
                    <a:pt x="0" y="6"/>
                    <a:pt x="12" y="12"/>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2" name="Freeform 155"/>
            <p:cNvSpPr>
              <a:spLocks noEditPoints="1"/>
            </p:cNvSpPr>
            <p:nvPr/>
          </p:nvSpPr>
          <p:spPr bwMode="auto">
            <a:xfrm>
              <a:off x="2643237" y="758204"/>
              <a:ext cx="116795" cy="153295"/>
            </a:xfrm>
            <a:custGeom>
              <a:avLst/>
              <a:gdLst>
                <a:gd name="T0" fmla="*/ 24 w 31"/>
                <a:gd name="T1" fmla="*/ 41 h 41"/>
                <a:gd name="T2" fmla="*/ 19 w 31"/>
                <a:gd name="T3" fmla="*/ 0 h 41"/>
                <a:gd name="T4" fmla="*/ 12 w 31"/>
                <a:gd name="T5" fmla="*/ 0 h 41"/>
                <a:gd name="T6" fmla="*/ 3 w 31"/>
                <a:gd name="T7" fmla="*/ 30 h 41"/>
                <a:gd name="T8" fmla="*/ 5 w 31"/>
                <a:gd name="T9" fmla="*/ 41 h 41"/>
                <a:gd name="T10" fmla="*/ 9 w 31"/>
                <a:gd name="T11" fmla="*/ 28 h 41"/>
                <a:gd name="T12" fmla="*/ 20 w 31"/>
                <a:gd name="T13" fmla="*/ 25 h 41"/>
                <a:gd name="T14" fmla="*/ 24 w 31"/>
                <a:gd name="T15" fmla="*/ 41 h 41"/>
                <a:gd name="T16" fmla="*/ 12 w 31"/>
                <a:gd name="T17" fmla="*/ 19 h 41"/>
                <a:gd name="T18" fmla="*/ 15 w 31"/>
                <a:gd name="T19" fmla="*/ 10 h 41"/>
                <a:gd name="T20" fmla="*/ 19 w 31"/>
                <a:gd name="T21" fmla="*/ 19 h 41"/>
                <a:gd name="T22" fmla="*/ 12 w 31"/>
                <a:gd name="T2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24" y="41"/>
                  </a:moveTo>
                  <a:cubicBezTo>
                    <a:pt x="31" y="29"/>
                    <a:pt x="22" y="11"/>
                    <a:pt x="19" y="0"/>
                  </a:cubicBezTo>
                  <a:cubicBezTo>
                    <a:pt x="17" y="0"/>
                    <a:pt x="14" y="0"/>
                    <a:pt x="12" y="0"/>
                  </a:cubicBezTo>
                  <a:cubicBezTo>
                    <a:pt x="10" y="7"/>
                    <a:pt x="3" y="20"/>
                    <a:pt x="3" y="30"/>
                  </a:cubicBezTo>
                  <a:cubicBezTo>
                    <a:pt x="2" y="33"/>
                    <a:pt x="0" y="40"/>
                    <a:pt x="5" y="41"/>
                  </a:cubicBezTo>
                  <a:cubicBezTo>
                    <a:pt x="9" y="40"/>
                    <a:pt x="8" y="33"/>
                    <a:pt x="9" y="28"/>
                  </a:cubicBezTo>
                  <a:cubicBezTo>
                    <a:pt x="14" y="28"/>
                    <a:pt x="17" y="26"/>
                    <a:pt x="20" y="25"/>
                  </a:cubicBezTo>
                  <a:cubicBezTo>
                    <a:pt x="23" y="29"/>
                    <a:pt x="19" y="39"/>
                    <a:pt x="24" y="41"/>
                  </a:cubicBezTo>
                  <a:close/>
                  <a:moveTo>
                    <a:pt x="12" y="19"/>
                  </a:moveTo>
                  <a:cubicBezTo>
                    <a:pt x="12" y="15"/>
                    <a:pt x="15" y="14"/>
                    <a:pt x="15" y="10"/>
                  </a:cubicBezTo>
                  <a:cubicBezTo>
                    <a:pt x="18" y="12"/>
                    <a:pt x="18" y="16"/>
                    <a:pt x="19" y="19"/>
                  </a:cubicBezTo>
                  <a:cubicBezTo>
                    <a:pt x="16" y="22"/>
                    <a:pt x="16" y="19"/>
                    <a:pt x="1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3" name="Freeform 156"/>
            <p:cNvSpPr>
              <a:spLocks noEditPoints="1"/>
            </p:cNvSpPr>
            <p:nvPr/>
          </p:nvSpPr>
          <p:spPr bwMode="auto">
            <a:xfrm>
              <a:off x="4497363" y="1561172"/>
              <a:ext cx="116795" cy="158161"/>
            </a:xfrm>
            <a:custGeom>
              <a:avLst/>
              <a:gdLst>
                <a:gd name="T0" fmla="*/ 24 w 31"/>
                <a:gd name="T1" fmla="*/ 41 h 42"/>
                <a:gd name="T2" fmla="*/ 19 w 31"/>
                <a:gd name="T3" fmla="*/ 1 h 42"/>
                <a:gd name="T4" fmla="*/ 12 w 31"/>
                <a:gd name="T5" fmla="*/ 0 h 42"/>
                <a:gd name="T6" fmla="*/ 2 w 31"/>
                <a:gd name="T7" fmla="*/ 31 h 42"/>
                <a:gd name="T8" fmla="*/ 5 w 31"/>
                <a:gd name="T9" fmla="*/ 42 h 42"/>
                <a:gd name="T10" fmla="*/ 9 w 31"/>
                <a:gd name="T11" fmla="*/ 28 h 42"/>
                <a:gd name="T12" fmla="*/ 20 w 31"/>
                <a:gd name="T13" fmla="*/ 26 h 42"/>
                <a:gd name="T14" fmla="*/ 24 w 31"/>
                <a:gd name="T15" fmla="*/ 41 h 42"/>
                <a:gd name="T16" fmla="*/ 12 w 31"/>
                <a:gd name="T17" fmla="*/ 20 h 42"/>
                <a:gd name="T18" fmla="*/ 15 w 31"/>
                <a:gd name="T19" fmla="*/ 10 h 42"/>
                <a:gd name="T20" fmla="*/ 19 w 31"/>
                <a:gd name="T21" fmla="*/ 20 h 42"/>
                <a:gd name="T22" fmla="*/ 12 w 31"/>
                <a:gd name="T2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2">
                  <a:moveTo>
                    <a:pt x="24" y="41"/>
                  </a:moveTo>
                  <a:cubicBezTo>
                    <a:pt x="31" y="30"/>
                    <a:pt x="22" y="11"/>
                    <a:pt x="19" y="1"/>
                  </a:cubicBezTo>
                  <a:cubicBezTo>
                    <a:pt x="16" y="1"/>
                    <a:pt x="14" y="1"/>
                    <a:pt x="12" y="0"/>
                  </a:cubicBezTo>
                  <a:cubicBezTo>
                    <a:pt x="9" y="8"/>
                    <a:pt x="3" y="21"/>
                    <a:pt x="2" y="31"/>
                  </a:cubicBezTo>
                  <a:cubicBezTo>
                    <a:pt x="2" y="34"/>
                    <a:pt x="0" y="41"/>
                    <a:pt x="5" y="42"/>
                  </a:cubicBezTo>
                  <a:cubicBezTo>
                    <a:pt x="9" y="40"/>
                    <a:pt x="8" y="33"/>
                    <a:pt x="9" y="28"/>
                  </a:cubicBezTo>
                  <a:cubicBezTo>
                    <a:pt x="14" y="29"/>
                    <a:pt x="17" y="27"/>
                    <a:pt x="20" y="26"/>
                  </a:cubicBezTo>
                  <a:cubicBezTo>
                    <a:pt x="23" y="29"/>
                    <a:pt x="19" y="40"/>
                    <a:pt x="24" y="41"/>
                  </a:cubicBezTo>
                  <a:close/>
                  <a:moveTo>
                    <a:pt x="12" y="20"/>
                  </a:moveTo>
                  <a:cubicBezTo>
                    <a:pt x="12" y="16"/>
                    <a:pt x="14" y="14"/>
                    <a:pt x="15" y="10"/>
                  </a:cubicBezTo>
                  <a:cubicBezTo>
                    <a:pt x="17" y="12"/>
                    <a:pt x="18" y="17"/>
                    <a:pt x="19" y="20"/>
                  </a:cubicBezTo>
                  <a:cubicBezTo>
                    <a:pt x="16" y="23"/>
                    <a:pt x="16" y="19"/>
                    <a:pt x="1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4" name="Freeform 157"/>
            <p:cNvSpPr/>
            <p:nvPr/>
          </p:nvSpPr>
          <p:spPr bwMode="auto">
            <a:xfrm>
              <a:off x="2908460" y="836068"/>
              <a:ext cx="141128" cy="209258"/>
            </a:xfrm>
            <a:custGeom>
              <a:avLst/>
              <a:gdLst>
                <a:gd name="T0" fmla="*/ 38 w 38"/>
                <a:gd name="T1" fmla="*/ 11 h 56"/>
                <a:gd name="T2" fmla="*/ 20 w 38"/>
                <a:gd name="T3" fmla="*/ 7 h 56"/>
                <a:gd name="T4" fmla="*/ 38 w 38"/>
                <a:gd name="T5" fmla="*/ 38 h 56"/>
                <a:gd name="T6" fmla="*/ 38 w 38"/>
                <a:gd name="T7" fmla="*/ 11 h 56"/>
              </a:gdLst>
              <a:ahLst/>
              <a:cxnLst>
                <a:cxn ang="0">
                  <a:pos x="T0" y="T1"/>
                </a:cxn>
                <a:cxn ang="0">
                  <a:pos x="T2" y="T3"/>
                </a:cxn>
                <a:cxn ang="0">
                  <a:pos x="T4" y="T5"/>
                </a:cxn>
                <a:cxn ang="0">
                  <a:pos x="T6" y="T7"/>
                </a:cxn>
              </a:cxnLst>
              <a:rect l="0" t="0" r="r" b="b"/>
              <a:pathLst>
                <a:path w="38" h="56">
                  <a:moveTo>
                    <a:pt x="38" y="11"/>
                  </a:moveTo>
                  <a:cubicBezTo>
                    <a:pt x="37" y="0"/>
                    <a:pt x="24" y="5"/>
                    <a:pt x="20" y="7"/>
                  </a:cubicBezTo>
                  <a:cubicBezTo>
                    <a:pt x="0" y="19"/>
                    <a:pt x="19" y="56"/>
                    <a:pt x="38" y="38"/>
                  </a:cubicBezTo>
                  <a:cubicBezTo>
                    <a:pt x="13" y="42"/>
                    <a:pt x="12" y="6"/>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5" name="Freeform 158"/>
            <p:cNvSpPr/>
            <p:nvPr/>
          </p:nvSpPr>
          <p:spPr bwMode="auto">
            <a:xfrm>
              <a:off x="224599" y="721706"/>
              <a:ext cx="70565" cy="34065"/>
            </a:xfrm>
            <a:custGeom>
              <a:avLst/>
              <a:gdLst>
                <a:gd name="T0" fmla="*/ 19 w 19"/>
                <a:gd name="T1" fmla="*/ 0 h 9"/>
                <a:gd name="T2" fmla="*/ 0 w 19"/>
                <a:gd name="T3" fmla="*/ 8 h 9"/>
                <a:gd name="T4" fmla="*/ 0 w 19"/>
                <a:gd name="T5" fmla="*/ 9 h 9"/>
                <a:gd name="T6" fmla="*/ 19 w 19"/>
                <a:gd name="T7" fmla="*/ 0 h 9"/>
              </a:gdLst>
              <a:ahLst/>
              <a:cxnLst>
                <a:cxn ang="0">
                  <a:pos x="T0" y="T1"/>
                </a:cxn>
                <a:cxn ang="0">
                  <a:pos x="T2" y="T3"/>
                </a:cxn>
                <a:cxn ang="0">
                  <a:pos x="T4" y="T5"/>
                </a:cxn>
                <a:cxn ang="0">
                  <a:pos x="T6" y="T7"/>
                </a:cxn>
              </a:cxnLst>
              <a:rect l="0" t="0" r="r" b="b"/>
              <a:pathLst>
                <a:path w="19" h="9">
                  <a:moveTo>
                    <a:pt x="19" y="0"/>
                  </a:moveTo>
                  <a:cubicBezTo>
                    <a:pt x="12" y="0"/>
                    <a:pt x="4" y="1"/>
                    <a:pt x="0" y="8"/>
                  </a:cubicBezTo>
                  <a:cubicBezTo>
                    <a:pt x="0" y="9"/>
                    <a:pt x="0" y="9"/>
                    <a:pt x="0" y="9"/>
                  </a:cubicBezTo>
                  <a:cubicBezTo>
                    <a:pt x="8" y="7"/>
                    <a:pt x="17" y="8"/>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6" name="Freeform 159"/>
            <p:cNvSpPr/>
            <p:nvPr/>
          </p:nvSpPr>
          <p:spPr bwMode="auto">
            <a:xfrm>
              <a:off x="3288045" y="770371"/>
              <a:ext cx="109496" cy="189792"/>
            </a:xfrm>
            <a:custGeom>
              <a:avLst/>
              <a:gdLst>
                <a:gd name="T0" fmla="*/ 27 w 29"/>
                <a:gd name="T1" fmla="*/ 40 h 51"/>
                <a:gd name="T2" fmla="*/ 18 w 29"/>
                <a:gd name="T3" fmla="*/ 34 h 51"/>
                <a:gd name="T4" fmla="*/ 1 w 29"/>
                <a:gd name="T5" fmla="*/ 9 h 51"/>
                <a:gd name="T6" fmla="*/ 3 w 29"/>
                <a:gd name="T7" fmla="*/ 19 h 51"/>
                <a:gd name="T8" fmla="*/ 11 w 29"/>
                <a:gd name="T9" fmla="*/ 15 h 51"/>
                <a:gd name="T10" fmla="*/ 1 w 29"/>
                <a:gd name="T11" fmla="*/ 38 h 51"/>
                <a:gd name="T12" fmla="*/ 17 w 29"/>
                <a:gd name="T13" fmla="*/ 44 h 51"/>
                <a:gd name="T14" fmla="*/ 27 w 29"/>
                <a:gd name="T15" fmla="*/ 4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1">
                  <a:moveTo>
                    <a:pt x="27" y="40"/>
                  </a:moveTo>
                  <a:cubicBezTo>
                    <a:pt x="26" y="37"/>
                    <a:pt x="19" y="39"/>
                    <a:pt x="18" y="34"/>
                  </a:cubicBezTo>
                  <a:cubicBezTo>
                    <a:pt x="29" y="24"/>
                    <a:pt x="18" y="0"/>
                    <a:pt x="1" y="9"/>
                  </a:cubicBezTo>
                  <a:cubicBezTo>
                    <a:pt x="0" y="13"/>
                    <a:pt x="0" y="16"/>
                    <a:pt x="3" y="19"/>
                  </a:cubicBezTo>
                  <a:cubicBezTo>
                    <a:pt x="8" y="19"/>
                    <a:pt x="6" y="14"/>
                    <a:pt x="11" y="15"/>
                  </a:cubicBezTo>
                  <a:cubicBezTo>
                    <a:pt x="28" y="28"/>
                    <a:pt x="4" y="32"/>
                    <a:pt x="1" y="38"/>
                  </a:cubicBezTo>
                  <a:cubicBezTo>
                    <a:pt x="5" y="42"/>
                    <a:pt x="13" y="41"/>
                    <a:pt x="17" y="44"/>
                  </a:cubicBezTo>
                  <a:cubicBezTo>
                    <a:pt x="18" y="41"/>
                    <a:pt x="29" y="51"/>
                    <a:pt x="2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7" name="Freeform 160"/>
            <p:cNvSpPr/>
            <p:nvPr/>
          </p:nvSpPr>
          <p:spPr bwMode="auto">
            <a:xfrm>
              <a:off x="3417006" y="797136"/>
              <a:ext cx="99763" cy="204392"/>
            </a:xfrm>
            <a:custGeom>
              <a:avLst/>
              <a:gdLst>
                <a:gd name="T0" fmla="*/ 26 w 27"/>
                <a:gd name="T1" fmla="*/ 20 h 55"/>
                <a:gd name="T2" fmla="*/ 4 w 27"/>
                <a:gd name="T3" fmla="*/ 3 h 55"/>
                <a:gd name="T4" fmla="*/ 20 w 27"/>
                <a:gd name="T5" fmla="*/ 21 h 55"/>
                <a:gd name="T6" fmla="*/ 3 w 27"/>
                <a:gd name="T7" fmla="*/ 25 h 55"/>
                <a:gd name="T8" fmla="*/ 20 w 27"/>
                <a:gd name="T9" fmla="*/ 41 h 55"/>
                <a:gd name="T10" fmla="*/ 15 w 27"/>
                <a:gd name="T11" fmla="*/ 45 h 55"/>
                <a:gd name="T12" fmla="*/ 0 w 27"/>
                <a:gd name="T13" fmla="*/ 42 h 55"/>
                <a:gd name="T14" fmla="*/ 26 w 27"/>
                <a:gd name="T15" fmla="*/ 39 h 55"/>
                <a:gd name="T16" fmla="*/ 21 w 27"/>
                <a:gd name="T17" fmla="*/ 27 h 55"/>
                <a:gd name="T18" fmla="*/ 26 w 27"/>
                <a:gd name="T19"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55">
                  <a:moveTo>
                    <a:pt x="26" y="20"/>
                  </a:moveTo>
                  <a:cubicBezTo>
                    <a:pt x="23" y="11"/>
                    <a:pt x="15" y="0"/>
                    <a:pt x="4" y="3"/>
                  </a:cubicBezTo>
                  <a:cubicBezTo>
                    <a:pt x="6" y="13"/>
                    <a:pt x="19" y="10"/>
                    <a:pt x="20" y="21"/>
                  </a:cubicBezTo>
                  <a:cubicBezTo>
                    <a:pt x="12" y="25"/>
                    <a:pt x="6" y="17"/>
                    <a:pt x="3" y="25"/>
                  </a:cubicBezTo>
                  <a:cubicBezTo>
                    <a:pt x="8" y="31"/>
                    <a:pt x="19" y="31"/>
                    <a:pt x="20" y="41"/>
                  </a:cubicBezTo>
                  <a:cubicBezTo>
                    <a:pt x="19" y="43"/>
                    <a:pt x="17" y="44"/>
                    <a:pt x="15" y="45"/>
                  </a:cubicBezTo>
                  <a:cubicBezTo>
                    <a:pt x="8" y="47"/>
                    <a:pt x="7" y="41"/>
                    <a:pt x="0" y="42"/>
                  </a:cubicBezTo>
                  <a:cubicBezTo>
                    <a:pt x="2" y="55"/>
                    <a:pt x="27" y="54"/>
                    <a:pt x="26" y="39"/>
                  </a:cubicBezTo>
                  <a:cubicBezTo>
                    <a:pt x="26" y="34"/>
                    <a:pt x="22" y="32"/>
                    <a:pt x="21" y="27"/>
                  </a:cubicBezTo>
                  <a:cubicBezTo>
                    <a:pt x="25" y="27"/>
                    <a:pt x="27" y="24"/>
                    <a:pt x="2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8" name="Freeform 161"/>
            <p:cNvSpPr/>
            <p:nvPr/>
          </p:nvSpPr>
          <p:spPr bwMode="auto">
            <a:xfrm>
              <a:off x="621218" y="755772"/>
              <a:ext cx="34065" cy="36499"/>
            </a:xfrm>
            <a:custGeom>
              <a:avLst/>
              <a:gdLst>
                <a:gd name="T0" fmla="*/ 9 w 9"/>
                <a:gd name="T1" fmla="*/ 8 h 10"/>
                <a:gd name="T2" fmla="*/ 3 w 9"/>
                <a:gd name="T3" fmla="*/ 0 h 10"/>
                <a:gd name="T4" fmla="*/ 0 w 9"/>
                <a:gd name="T5" fmla="*/ 1 h 10"/>
                <a:gd name="T6" fmla="*/ 9 w 9"/>
                <a:gd name="T7" fmla="*/ 8 h 10"/>
              </a:gdLst>
              <a:ahLst/>
              <a:cxnLst>
                <a:cxn ang="0">
                  <a:pos x="T0" y="T1"/>
                </a:cxn>
                <a:cxn ang="0">
                  <a:pos x="T2" y="T3"/>
                </a:cxn>
                <a:cxn ang="0">
                  <a:pos x="T4" y="T5"/>
                </a:cxn>
                <a:cxn ang="0">
                  <a:pos x="T6" y="T7"/>
                </a:cxn>
              </a:cxnLst>
              <a:rect l="0" t="0" r="r" b="b"/>
              <a:pathLst>
                <a:path w="9" h="10">
                  <a:moveTo>
                    <a:pt x="9" y="8"/>
                  </a:moveTo>
                  <a:cubicBezTo>
                    <a:pt x="9" y="4"/>
                    <a:pt x="7" y="0"/>
                    <a:pt x="3" y="0"/>
                  </a:cubicBezTo>
                  <a:cubicBezTo>
                    <a:pt x="3" y="1"/>
                    <a:pt x="2" y="2"/>
                    <a:pt x="0" y="1"/>
                  </a:cubicBezTo>
                  <a:cubicBezTo>
                    <a:pt x="1" y="6"/>
                    <a:pt x="7" y="10"/>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9" name="Freeform 162"/>
            <p:cNvSpPr/>
            <p:nvPr/>
          </p:nvSpPr>
          <p:spPr bwMode="auto">
            <a:xfrm>
              <a:off x="2390180" y="804436"/>
              <a:ext cx="111929" cy="43798"/>
            </a:xfrm>
            <a:custGeom>
              <a:avLst/>
              <a:gdLst>
                <a:gd name="T0" fmla="*/ 0 w 30"/>
                <a:gd name="T1" fmla="*/ 4 h 12"/>
                <a:gd name="T2" fmla="*/ 30 w 30"/>
                <a:gd name="T3" fmla="*/ 2 h 12"/>
                <a:gd name="T4" fmla="*/ 0 w 30"/>
                <a:gd name="T5" fmla="*/ 4 h 12"/>
              </a:gdLst>
              <a:ahLst/>
              <a:cxnLst>
                <a:cxn ang="0">
                  <a:pos x="T0" y="T1"/>
                </a:cxn>
                <a:cxn ang="0">
                  <a:pos x="T2" y="T3"/>
                </a:cxn>
                <a:cxn ang="0">
                  <a:pos x="T4" y="T5"/>
                </a:cxn>
              </a:cxnLst>
              <a:rect l="0" t="0" r="r" b="b"/>
              <a:pathLst>
                <a:path w="30" h="12">
                  <a:moveTo>
                    <a:pt x="0" y="4"/>
                  </a:moveTo>
                  <a:cubicBezTo>
                    <a:pt x="4" y="12"/>
                    <a:pt x="29" y="11"/>
                    <a:pt x="30" y="2"/>
                  </a:cubicBezTo>
                  <a:cubicBezTo>
                    <a:pt x="23" y="1"/>
                    <a:pt x="6" y="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0" name="Freeform 163"/>
            <p:cNvSpPr>
              <a:spLocks noEditPoints="1"/>
            </p:cNvSpPr>
            <p:nvPr/>
          </p:nvSpPr>
          <p:spPr bwMode="auto">
            <a:xfrm>
              <a:off x="1467984" y="814169"/>
              <a:ext cx="145994" cy="194659"/>
            </a:xfrm>
            <a:custGeom>
              <a:avLst/>
              <a:gdLst>
                <a:gd name="T0" fmla="*/ 39 w 39"/>
                <a:gd name="T1" fmla="*/ 5 h 52"/>
                <a:gd name="T2" fmla="*/ 7 w 39"/>
                <a:gd name="T3" fmla="*/ 0 h 52"/>
                <a:gd name="T4" fmla="*/ 5 w 39"/>
                <a:gd name="T5" fmla="*/ 52 h 52"/>
                <a:gd name="T6" fmla="*/ 37 w 39"/>
                <a:gd name="T7" fmla="*/ 48 h 52"/>
                <a:gd name="T8" fmla="*/ 39 w 39"/>
                <a:gd name="T9" fmla="*/ 5 h 52"/>
                <a:gd name="T10" fmla="*/ 31 w 39"/>
                <a:gd name="T11" fmla="*/ 43 h 52"/>
                <a:gd name="T12" fmla="*/ 13 w 39"/>
                <a:gd name="T13" fmla="*/ 46 h 52"/>
                <a:gd name="T14" fmla="*/ 9 w 39"/>
                <a:gd name="T15" fmla="*/ 7 h 52"/>
                <a:gd name="T16" fmla="*/ 32 w 39"/>
                <a:gd name="T17" fmla="*/ 9 h 52"/>
                <a:gd name="T18" fmla="*/ 31 w 39"/>
                <a:gd name="T19"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2">
                  <a:moveTo>
                    <a:pt x="39" y="5"/>
                  </a:moveTo>
                  <a:cubicBezTo>
                    <a:pt x="29" y="2"/>
                    <a:pt x="16" y="3"/>
                    <a:pt x="7" y="0"/>
                  </a:cubicBezTo>
                  <a:cubicBezTo>
                    <a:pt x="0" y="14"/>
                    <a:pt x="4" y="33"/>
                    <a:pt x="5" y="52"/>
                  </a:cubicBezTo>
                  <a:cubicBezTo>
                    <a:pt x="17" y="52"/>
                    <a:pt x="28" y="51"/>
                    <a:pt x="37" y="48"/>
                  </a:cubicBezTo>
                  <a:cubicBezTo>
                    <a:pt x="38" y="37"/>
                    <a:pt x="39" y="21"/>
                    <a:pt x="39" y="5"/>
                  </a:cubicBezTo>
                  <a:close/>
                  <a:moveTo>
                    <a:pt x="31" y="43"/>
                  </a:moveTo>
                  <a:cubicBezTo>
                    <a:pt x="24" y="43"/>
                    <a:pt x="16" y="45"/>
                    <a:pt x="13" y="46"/>
                  </a:cubicBezTo>
                  <a:cubicBezTo>
                    <a:pt x="6" y="39"/>
                    <a:pt x="11" y="18"/>
                    <a:pt x="9" y="7"/>
                  </a:cubicBezTo>
                  <a:cubicBezTo>
                    <a:pt x="17" y="11"/>
                    <a:pt x="22" y="8"/>
                    <a:pt x="32" y="9"/>
                  </a:cubicBezTo>
                  <a:cubicBezTo>
                    <a:pt x="32" y="22"/>
                    <a:pt x="32" y="35"/>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1" name="Freeform 164"/>
            <p:cNvSpPr>
              <a:spLocks noEditPoints="1"/>
            </p:cNvSpPr>
            <p:nvPr/>
          </p:nvSpPr>
          <p:spPr bwMode="auto">
            <a:xfrm>
              <a:off x="1655343" y="821468"/>
              <a:ext cx="245758" cy="192226"/>
            </a:xfrm>
            <a:custGeom>
              <a:avLst/>
              <a:gdLst>
                <a:gd name="T0" fmla="*/ 62 w 66"/>
                <a:gd name="T1" fmla="*/ 2 h 51"/>
                <a:gd name="T2" fmla="*/ 4 w 66"/>
                <a:gd name="T3" fmla="*/ 0 h 51"/>
                <a:gd name="T4" fmla="*/ 2 w 66"/>
                <a:gd name="T5" fmla="*/ 50 h 51"/>
                <a:gd name="T6" fmla="*/ 57 w 66"/>
                <a:gd name="T7" fmla="*/ 50 h 51"/>
                <a:gd name="T8" fmla="*/ 62 w 66"/>
                <a:gd name="T9" fmla="*/ 2 h 51"/>
                <a:gd name="T10" fmla="*/ 54 w 66"/>
                <a:gd name="T11" fmla="*/ 43 h 51"/>
                <a:gd name="T12" fmla="*/ 8 w 66"/>
                <a:gd name="T13" fmla="*/ 42 h 51"/>
                <a:gd name="T14" fmla="*/ 8 w 66"/>
                <a:gd name="T15" fmla="*/ 10 h 51"/>
                <a:gd name="T16" fmla="*/ 56 w 66"/>
                <a:gd name="T17" fmla="*/ 9 h 51"/>
                <a:gd name="T18" fmla="*/ 54 w 66"/>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1">
                  <a:moveTo>
                    <a:pt x="62" y="2"/>
                  </a:moveTo>
                  <a:cubicBezTo>
                    <a:pt x="51" y="3"/>
                    <a:pt x="22" y="4"/>
                    <a:pt x="4" y="0"/>
                  </a:cubicBezTo>
                  <a:cubicBezTo>
                    <a:pt x="1" y="20"/>
                    <a:pt x="0" y="32"/>
                    <a:pt x="2" y="50"/>
                  </a:cubicBezTo>
                  <a:cubicBezTo>
                    <a:pt x="25" y="50"/>
                    <a:pt x="40" y="51"/>
                    <a:pt x="57" y="50"/>
                  </a:cubicBezTo>
                  <a:cubicBezTo>
                    <a:pt x="66" y="39"/>
                    <a:pt x="61" y="17"/>
                    <a:pt x="62" y="2"/>
                  </a:cubicBezTo>
                  <a:close/>
                  <a:moveTo>
                    <a:pt x="54" y="43"/>
                  </a:moveTo>
                  <a:cubicBezTo>
                    <a:pt x="39" y="44"/>
                    <a:pt x="25" y="45"/>
                    <a:pt x="8" y="42"/>
                  </a:cubicBezTo>
                  <a:cubicBezTo>
                    <a:pt x="8" y="31"/>
                    <a:pt x="8" y="21"/>
                    <a:pt x="8" y="10"/>
                  </a:cubicBezTo>
                  <a:cubicBezTo>
                    <a:pt x="29" y="7"/>
                    <a:pt x="31" y="10"/>
                    <a:pt x="56" y="9"/>
                  </a:cubicBezTo>
                  <a:cubicBezTo>
                    <a:pt x="55" y="21"/>
                    <a:pt x="59" y="32"/>
                    <a:pt x="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2" name="Freeform 165"/>
            <p:cNvSpPr>
              <a:spLocks noEditPoints="1"/>
            </p:cNvSpPr>
            <p:nvPr/>
          </p:nvSpPr>
          <p:spPr bwMode="auto">
            <a:xfrm>
              <a:off x="1927865" y="828769"/>
              <a:ext cx="163028" cy="180059"/>
            </a:xfrm>
            <a:custGeom>
              <a:avLst/>
              <a:gdLst>
                <a:gd name="T0" fmla="*/ 3 w 44"/>
                <a:gd name="T1" fmla="*/ 0 h 48"/>
                <a:gd name="T2" fmla="*/ 3 w 44"/>
                <a:gd name="T3" fmla="*/ 47 h 48"/>
                <a:gd name="T4" fmla="*/ 38 w 44"/>
                <a:gd name="T5" fmla="*/ 48 h 48"/>
                <a:gd name="T6" fmla="*/ 43 w 44"/>
                <a:gd name="T7" fmla="*/ 2 h 48"/>
                <a:gd name="T8" fmla="*/ 3 w 44"/>
                <a:gd name="T9" fmla="*/ 0 h 48"/>
                <a:gd name="T10" fmla="*/ 26 w 44"/>
                <a:gd name="T11" fmla="*/ 21 h 48"/>
                <a:gd name="T12" fmla="*/ 18 w 44"/>
                <a:gd name="T13" fmla="*/ 21 h 48"/>
                <a:gd name="T14" fmla="*/ 23 w 44"/>
                <a:gd name="T15" fmla="*/ 17 h 48"/>
                <a:gd name="T16" fmla="*/ 26 w 44"/>
                <a:gd name="T17" fmla="*/ 19 h 48"/>
                <a:gd name="T18" fmla="*/ 26 w 44"/>
                <a:gd name="T19" fmla="*/ 21 h 48"/>
                <a:gd name="T20" fmla="*/ 30 w 44"/>
                <a:gd name="T21" fmla="*/ 42 h 48"/>
                <a:gd name="T22" fmla="*/ 32 w 44"/>
                <a:gd name="T23" fmla="*/ 16 h 48"/>
                <a:gd name="T24" fmla="*/ 12 w 44"/>
                <a:gd name="T25" fmla="*/ 17 h 48"/>
                <a:gd name="T26" fmla="*/ 12 w 44"/>
                <a:gd name="T27" fmla="*/ 24 h 48"/>
                <a:gd name="T28" fmla="*/ 24 w 44"/>
                <a:gd name="T29" fmla="*/ 27 h 48"/>
                <a:gd name="T30" fmla="*/ 22 w 44"/>
                <a:gd name="T31" fmla="*/ 41 h 48"/>
                <a:gd name="T32" fmla="*/ 7 w 44"/>
                <a:gd name="T33" fmla="*/ 39 h 48"/>
                <a:gd name="T34" fmla="*/ 7 w 44"/>
                <a:gd name="T35" fmla="*/ 8 h 48"/>
                <a:gd name="T36" fmla="*/ 37 w 44"/>
                <a:gd name="T37" fmla="*/ 8 h 48"/>
                <a:gd name="T38" fmla="*/ 30 w 44"/>
                <a:gd name="T3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8">
                  <a:moveTo>
                    <a:pt x="3" y="0"/>
                  </a:moveTo>
                  <a:cubicBezTo>
                    <a:pt x="1" y="13"/>
                    <a:pt x="0" y="34"/>
                    <a:pt x="3" y="47"/>
                  </a:cubicBezTo>
                  <a:cubicBezTo>
                    <a:pt x="15" y="47"/>
                    <a:pt x="26" y="48"/>
                    <a:pt x="38" y="48"/>
                  </a:cubicBezTo>
                  <a:cubicBezTo>
                    <a:pt x="42" y="34"/>
                    <a:pt x="44" y="23"/>
                    <a:pt x="43" y="2"/>
                  </a:cubicBezTo>
                  <a:cubicBezTo>
                    <a:pt x="26" y="1"/>
                    <a:pt x="20" y="4"/>
                    <a:pt x="3" y="0"/>
                  </a:cubicBezTo>
                  <a:close/>
                  <a:moveTo>
                    <a:pt x="26" y="21"/>
                  </a:moveTo>
                  <a:cubicBezTo>
                    <a:pt x="23" y="22"/>
                    <a:pt x="20" y="24"/>
                    <a:pt x="18" y="21"/>
                  </a:cubicBezTo>
                  <a:cubicBezTo>
                    <a:pt x="17" y="17"/>
                    <a:pt x="23" y="20"/>
                    <a:pt x="23" y="17"/>
                  </a:cubicBezTo>
                  <a:cubicBezTo>
                    <a:pt x="24" y="17"/>
                    <a:pt x="24" y="19"/>
                    <a:pt x="26" y="19"/>
                  </a:cubicBezTo>
                  <a:cubicBezTo>
                    <a:pt x="26" y="20"/>
                    <a:pt x="26" y="20"/>
                    <a:pt x="26" y="21"/>
                  </a:cubicBezTo>
                  <a:close/>
                  <a:moveTo>
                    <a:pt x="30" y="42"/>
                  </a:moveTo>
                  <a:cubicBezTo>
                    <a:pt x="26" y="34"/>
                    <a:pt x="33" y="27"/>
                    <a:pt x="32" y="16"/>
                  </a:cubicBezTo>
                  <a:cubicBezTo>
                    <a:pt x="29" y="10"/>
                    <a:pt x="16" y="14"/>
                    <a:pt x="12" y="17"/>
                  </a:cubicBezTo>
                  <a:cubicBezTo>
                    <a:pt x="12" y="19"/>
                    <a:pt x="12" y="22"/>
                    <a:pt x="12" y="24"/>
                  </a:cubicBezTo>
                  <a:cubicBezTo>
                    <a:pt x="14" y="28"/>
                    <a:pt x="20" y="29"/>
                    <a:pt x="24" y="27"/>
                  </a:cubicBezTo>
                  <a:cubicBezTo>
                    <a:pt x="24" y="32"/>
                    <a:pt x="22" y="35"/>
                    <a:pt x="22" y="41"/>
                  </a:cubicBezTo>
                  <a:cubicBezTo>
                    <a:pt x="17" y="40"/>
                    <a:pt x="10" y="42"/>
                    <a:pt x="7" y="39"/>
                  </a:cubicBezTo>
                  <a:cubicBezTo>
                    <a:pt x="8" y="30"/>
                    <a:pt x="8" y="19"/>
                    <a:pt x="7" y="8"/>
                  </a:cubicBezTo>
                  <a:cubicBezTo>
                    <a:pt x="18" y="9"/>
                    <a:pt x="27" y="9"/>
                    <a:pt x="37" y="8"/>
                  </a:cubicBezTo>
                  <a:cubicBezTo>
                    <a:pt x="38" y="20"/>
                    <a:pt x="38" y="39"/>
                    <a:pt x="3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3" name="Freeform 166"/>
            <p:cNvSpPr/>
            <p:nvPr/>
          </p:nvSpPr>
          <p:spPr bwMode="auto">
            <a:xfrm>
              <a:off x="755045" y="806869"/>
              <a:ext cx="90031" cy="201959"/>
            </a:xfrm>
            <a:custGeom>
              <a:avLst/>
              <a:gdLst>
                <a:gd name="T0" fmla="*/ 24 w 24"/>
                <a:gd name="T1" fmla="*/ 11 h 54"/>
                <a:gd name="T2" fmla="*/ 24 w 24"/>
                <a:gd name="T3" fmla="*/ 33 h 54"/>
                <a:gd name="T4" fmla="*/ 12 w 24"/>
                <a:gd name="T5" fmla="*/ 20 h 54"/>
                <a:gd name="T6" fmla="*/ 24 w 24"/>
                <a:gd name="T7" fmla="*/ 11 h 54"/>
              </a:gdLst>
              <a:ahLst/>
              <a:cxnLst>
                <a:cxn ang="0">
                  <a:pos x="T0" y="T1"/>
                </a:cxn>
                <a:cxn ang="0">
                  <a:pos x="T2" y="T3"/>
                </a:cxn>
                <a:cxn ang="0">
                  <a:pos x="T4" y="T5"/>
                </a:cxn>
                <a:cxn ang="0">
                  <a:pos x="T6" y="T7"/>
                </a:cxn>
              </a:cxnLst>
              <a:rect l="0" t="0" r="r" b="b"/>
              <a:pathLst>
                <a:path w="24" h="54">
                  <a:moveTo>
                    <a:pt x="24" y="11"/>
                  </a:moveTo>
                  <a:cubicBezTo>
                    <a:pt x="0" y="0"/>
                    <a:pt x="3" y="54"/>
                    <a:pt x="24" y="33"/>
                  </a:cubicBezTo>
                  <a:cubicBezTo>
                    <a:pt x="19" y="31"/>
                    <a:pt x="9" y="32"/>
                    <a:pt x="12" y="20"/>
                  </a:cubicBezTo>
                  <a:cubicBezTo>
                    <a:pt x="16" y="14"/>
                    <a:pt x="23" y="19"/>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4" name="Freeform 167"/>
            <p:cNvSpPr>
              <a:spLocks noEditPoints="1"/>
            </p:cNvSpPr>
            <p:nvPr/>
          </p:nvSpPr>
          <p:spPr bwMode="auto">
            <a:xfrm>
              <a:off x="1725907" y="867701"/>
              <a:ext cx="92463" cy="111929"/>
            </a:xfrm>
            <a:custGeom>
              <a:avLst/>
              <a:gdLst>
                <a:gd name="T0" fmla="*/ 5 w 25"/>
                <a:gd name="T1" fmla="*/ 7 h 30"/>
                <a:gd name="T2" fmla="*/ 7 w 25"/>
                <a:gd name="T3" fmla="*/ 15 h 30"/>
                <a:gd name="T4" fmla="*/ 6 w 25"/>
                <a:gd name="T5" fmla="*/ 30 h 30"/>
                <a:gd name="T6" fmla="*/ 21 w 25"/>
                <a:gd name="T7" fmla="*/ 25 h 30"/>
                <a:gd name="T8" fmla="*/ 18 w 25"/>
                <a:gd name="T9" fmla="*/ 17 h 30"/>
                <a:gd name="T10" fmla="*/ 25 w 25"/>
                <a:gd name="T11" fmla="*/ 6 h 30"/>
                <a:gd name="T12" fmla="*/ 5 w 25"/>
                <a:gd name="T13" fmla="*/ 7 h 30"/>
                <a:gd name="T14" fmla="*/ 7 w 25"/>
                <a:gd name="T15" fmla="*/ 24 h 30"/>
                <a:gd name="T16" fmla="*/ 11 w 25"/>
                <a:gd name="T17" fmla="*/ 18 h 30"/>
                <a:gd name="T18" fmla="*/ 15 w 25"/>
                <a:gd name="T19" fmla="*/ 24 h 30"/>
                <a:gd name="T20" fmla="*/ 7 w 25"/>
                <a:gd name="T21" fmla="*/ 24 h 30"/>
                <a:gd name="T22" fmla="*/ 11 w 25"/>
                <a:gd name="T23" fmla="*/ 10 h 30"/>
                <a:gd name="T24" fmla="*/ 19 w 25"/>
                <a:gd name="T25" fmla="*/ 9 h 30"/>
                <a:gd name="T26" fmla="*/ 11 w 25"/>
                <a:gd name="T2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0">
                  <a:moveTo>
                    <a:pt x="5" y="7"/>
                  </a:moveTo>
                  <a:cubicBezTo>
                    <a:pt x="4" y="11"/>
                    <a:pt x="8" y="11"/>
                    <a:pt x="7" y="15"/>
                  </a:cubicBezTo>
                  <a:cubicBezTo>
                    <a:pt x="0" y="17"/>
                    <a:pt x="3" y="25"/>
                    <a:pt x="6" y="30"/>
                  </a:cubicBezTo>
                  <a:cubicBezTo>
                    <a:pt x="15" y="30"/>
                    <a:pt x="16" y="29"/>
                    <a:pt x="21" y="25"/>
                  </a:cubicBezTo>
                  <a:cubicBezTo>
                    <a:pt x="22" y="20"/>
                    <a:pt x="19" y="19"/>
                    <a:pt x="18" y="17"/>
                  </a:cubicBezTo>
                  <a:cubicBezTo>
                    <a:pt x="23" y="16"/>
                    <a:pt x="25" y="12"/>
                    <a:pt x="25" y="6"/>
                  </a:cubicBezTo>
                  <a:cubicBezTo>
                    <a:pt x="19" y="0"/>
                    <a:pt x="10" y="3"/>
                    <a:pt x="5" y="7"/>
                  </a:cubicBezTo>
                  <a:close/>
                  <a:moveTo>
                    <a:pt x="7" y="24"/>
                  </a:moveTo>
                  <a:cubicBezTo>
                    <a:pt x="6" y="19"/>
                    <a:pt x="12" y="22"/>
                    <a:pt x="11" y="18"/>
                  </a:cubicBezTo>
                  <a:cubicBezTo>
                    <a:pt x="13" y="19"/>
                    <a:pt x="16" y="20"/>
                    <a:pt x="15" y="24"/>
                  </a:cubicBezTo>
                  <a:cubicBezTo>
                    <a:pt x="12" y="24"/>
                    <a:pt x="10" y="26"/>
                    <a:pt x="7" y="24"/>
                  </a:cubicBezTo>
                  <a:close/>
                  <a:moveTo>
                    <a:pt x="11" y="10"/>
                  </a:moveTo>
                  <a:cubicBezTo>
                    <a:pt x="13" y="6"/>
                    <a:pt x="16" y="7"/>
                    <a:pt x="19" y="9"/>
                  </a:cubicBezTo>
                  <a:cubicBezTo>
                    <a:pt x="19" y="12"/>
                    <a:pt x="13" y="1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5" name="Freeform 168"/>
            <p:cNvSpPr/>
            <p:nvPr/>
          </p:nvSpPr>
          <p:spPr bwMode="auto">
            <a:xfrm>
              <a:off x="1509348" y="870133"/>
              <a:ext cx="58398" cy="94897"/>
            </a:xfrm>
            <a:custGeom>
              <a:avLst/>
              <a:gdLst>
                <a:gd name="T0" fmla="*/ 2 w 16"/>
                <a:gd name="T1" fmla="*/ 0 h 25"/>
                <a:gd name="T2" fmla="*/ 9 w 16"/>
                <a:gd name="T3" fmla="*/ 9 h 25"/>
                <a:gd name="T4" fmla="*/ 12 w 16"/>
                <a:gd name="T5" fmla="*/ 25 h 25"/>
                <a:gd name="T6" fmla="*/ 16 w 16"/>
                <a:gd name="T7" fmla="*/ 2 h 25"/>
                <a:gd name="T8" fmla="*/ 2 w 16"/>
                <a:gd name="T9" fmla="*/ 0 h 25"/>
              </a:gdLst>
              <a:ahLst/>
              <a:cxnLst>
                <a:cxn ang="0">
                  <a:pos x="T0" y="T1"/>
                </a:cxn>
                <a:cxn ang="0">
                  <a:pos x="T2" y="T3"/>
                </a:cxn>
                <a:cxn ang="0">
                  <a:pos x="T4" y="T5"/>
                </a:cxn>
                <a:cxn ang="0">
                  <a:pos x="T6" y="T7"/>
                </a:cxn>
                <a:cxn ang="0">
                  <a:pos x="T8" y="T9"/>
                </a:cxn>
              </a:cxnLst>
              <a:rect l="0" t="0" r="r" b="b"/>
              <a:pathLst>
                <a:path w="16" h="25">
                  <a:moveTo>
                    <a:pt x="2" y="0"/>
                  </a:moveTo>
                  <a:cubicBezTo>
                    <a:pt x="0" y="8"/>
                    <a:pt x="7" y="6"/>
                    <a:pt x="9" y="9"/>
                  </a:cubicBezTo>
                  <a:cubicBezTo>
                    <a:pt x="7" y="12"/>
                    <a:pt x="2" y="25"/>
                    <a:pt x="12" y="25"/>
                  </a:cubicBezTo>
                  <a:cubicBezTo>
                    <a:pt x="11" y="15"/>
                    <a:pt x="15" y="11"/>
                    <a:pt x="16" y="2"/>
                  </a:cubicBezTo>
                  <a:cubicBezTo>
                    <a:pt x="10" y="3"/>
                    <a:pt x="8"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6" name="Freeform 169"/>
            <p:cNvSpPr>
              <a:spLocks noEditPoints="1"/>
            </p:cNvSpPr>
            <p:nvPr/>
          </p:nvSpPr>
          <p:spPr bwMode="auto">
            <a:xfrm>
              <a:off x="3368341" y="952863"/>
              <a:ext cx="1114422" cy="1131455"/>
            </a:xfrm>
            <a:custGeom>
              <a:avLst/>
              <a:gdLst>
                <a:gd name="T0" fmla="*/ 288 w 299"/>
                <a:gd name="T1" fmla="*/ 217 h 303"/>
                <a:gd name="T2" fmla="*/ 267 w 299"/>
                <a:gd name="T3" fmla="*/ 159 h 303"/>
                <a:gd name="T4" fmla="*/ 269 w 299"/>
                <a:gd name="T5" fmla="*/ 89 h 303"/>
                <a:gd name="T6" fmla="*/ 263 w 299"/>
                <a:gd name="T7" fmla="*/ 0 h 303"/>
                <a:gd name="T8" fmla="*/ 61 w 299"/>
                <a:gd name="T9" fmla="*/ 13 h 303"/>
                <a:gd name="T10" fmla="*/ 16 w 299"/>
                <a:gd name="T11" fmla="*/ 228 h 303"/>
                <a:gd name="T12" fmla="*/ 0 w 299"/>
                <a:gd name="T13" fmla="*/ 262 h 303"/>
                <a:gd name="T14" fmla="*/ 75 w 299"/>
                <a:gd name="T15" fmla="*/ 298 h 303"/>
                <a:gd name="T16" fmla="*/ 284 w 299"/>
                <a:gd name="T17" fmla="*/ 278 h 303"/>
                <a:gd name="T18" fmla="*/ 226 w 299"/>
                <a:gd name="T19" fmla="*/ 283 h 303"/>
                <a:gd name="T20" fmla="*/ 234 w 299"/>
                <a:gd name="T21" fmla="*/ 264 h 303"/>
                <a:gd name="T22" fmla="*/ 254 w 299"/>
                <a:gd name="T23" fmla="*/ 280 h 303"/>
                <a:gd name="T24" fmla="*/ 244 w 299"/>
                <a:gd name="T25" fmla="*/ 263 h 303"/>
                <a:gd name="T26" fmla="*/ 254 w 299"/>
                <a:gd name="T27" fmla="*/ 280 h 303"/>
                <a:gd name="T28" fmla="*/ 259 w 299"/>
                <a:gd name="T29" fmla="*/ 280 h 303"/>
                <a:gd name="T30" fmla="*/ 266 w 299"/>
                <a:gd name="T31" fmla="*/ 260 h 303"/>
                <a:gd name="T32" fmla="*/ 274 w 299"/>
                <a:gd name="T33" fmla="*/ 273 h 303"/>
                <a:gd name="T34" fmla="*/ 284 w 299"/>
                <a:gd name="T35" fmla="*/ 258 h 303"/>
                <a:gd name="T36" fmla="*/ 68 w 299"/>
                <a:gd name="T37" fmla="*/ 19 h 303"/>
                <a:gd name="T38" fmla="*/ 261 w 299"/>
                <a:gd name="T39" fmla="*/ 76 h 303"/>
                <a:gd name="T40" fmla="*/ 199 w 299"/>
                <a:gd name="T41" fmla="*/ 161 h 303"/>
                <a:gd name="T42" fmla="*/ 68 w 299"/>
                <a:gd name="T43" fmla="*/ 19 h 303"/>
                <a:gd name="T44" fmla="*/ 8 w 299"/>
                <a:gd name="T45" fmla="*/ 265 h 303"/>
                <a:gd name="T46" fmla="*/ 15 w 299"/>
                <a:gd name="T47" fmla="*/ 289 h 303"/>
                <a:gd name="T48" fmla="*/ 20 w 299"/>
                <a:gd name="T49" fmla="*/ 269 h 303"/>
                <a:gd name="T50" fmla="*/ 26 w 299"/>
                <a:gd name="T51" fmla="*/ 290 h 303"/>
                <a:gd name="T52" fmla="*/ 31 w 299"/>
                <a:gd name="T53" fmla="*/ 272 h 303"/>
                <a:gd name="T54" fmla="*/ 39 w 299"/>
                <a:gd name="T55" fmla="*/ 290 h 303"/>
                <a:gd name="T56" fmla="*/ 46 w 299"/>
                <a:gd name="T57" fmla="*/ 272 h 303"/>
                <a:gd name="T58" fmla="*/ 53 w 299"/>
                <a:gd name="T59" fmla="*/ 291 h 303"/>
                <a:gd name="T60" fmla="*/ 70 w 299"/>
                <a:gd name="T61" fmla="*/ 291 h 303"/>
                <a:gd name="T62" fmla="*/ 59 w 299"/>
                <a:gd name="T63" fmla="*/ 273 h 303"/>
                <a:gd name="T64" fmla="*/ 70 w 299"/>
                <a:gd name="T65" fmla="*/ 291 h 303"/>
                <a:gd name="T66" fmla="*/ 56 w 299"/>
                <a:gd name="T67" fmla="*/ 166 h 303"/>
                <a:gd name="T68" fmla="*/ 284 w 299"/>
                <a:gd name="T69" fmla="*/ 226 h 303"/>
                <a:gd name="T70" fmla="*/ 233 w 299"/>
                <a:gd name="T71" fmla="*/ 257 h 303"/>
                <a:gd name="T72" fmla="*/ 9 w 299"/>
                <a:gd name="T73" fmla="*/ 257 h 303"/>
                <a:gd name="T74" fmla="*/ 77 w 299"/>
                <a:gd name="T75" fmla="*/ 291 h 303"/>
                <a:gd name="T76" fmla="*/ 86 w 299"/>
                <a:gd name="T77" fmla="*/ 273 h 303"/>
                <a:gd name="T78" fmla="*/ 104 w 299"/>
                <a:gd name="T79" fmla="*/ 291 h 303"/>
                <a:gd name="T80" fmla="*/ 93 w 299"/>
                <a:gd name="T81" fmla="*/ 272 h 303"/>
                <a:gd name="T82" fmla="*/ 104 w 299"/>
                <a:gd name="T83" fmla="*/ 291 h 303"/>
                <a:gd name="T84" fmla="*/ 111 w 299"/>
                <a:gd name="T85" fmla="*/ 291 h 303"/>
                <a:gd name="T86" fmla="*/ 121 w 299"/>
                <a:gd name="T87" fmla="*/ 274 h 303"/>
                <a:gd name="T88" fmla="*/ 137 w 299"/>
                <a:gd name="T89" fmla="*/ 290 h 303"/>
                <a:gd name="T90" fmla="*/ 126 w 299"/>
                <a:gd name="T91" fmla="*/ 272 h 303"/>
                <a:gd name="T92" fmla="*/ 137 w 299"/>
                <a:gd name="T93" fmla="*/ 290 h 303"/>
                <a:gd name="T94" fmla="*/ 144 w 299"/>
                <a:gd name="T95" fmla="*/ 291 h 303"/>
                <a:gd name="T96" fmla="*/ 154 w 299"/>
                <a:gd name="T97" fmla="*/ 273 h 303"/>
                <a:gd name="T98" fmla="*/ 159 w 299"/>
                <a:gd name="T99" fmla="*/ 291 h 303"/>
                <a:gd name="T100" fmla="*/ 169 w 299"/>
                <a:gd name="T101" fmla="*/ 272 h 303"/>
                <a:gd name="T102" fmla="*/ 159 w 299"/>
                <a:gd name="T103" fmla="*/ 291 h 303"/>
                <a:gd name="T104" fmla="*/ 179 w 299"/>
                <a:gd name="T105" fmla="*/ 290 h 303"/>
                <a:gd name="T106" fmla="*/ 186 w 299"/>
                <a:gd name="T107" fmla="*/ 289 h 303"/>
                <a:gd name="T108" fmla="*/ 191 w 299"/>
                <a:gd name="T109" fmla="*/ 268 h 303"/>
                <a:gd name="T110" fmla="*/ 193 w 299"/>
                <a:gd name="T111" fmla="*/ 288 h 303"/>
                <a:gd name="T112" fmla="*/ 206 w 299"/>
                <a:gd name="T113" fmla="*/ 267 h 303"/>
                <a:gd name="T114" fmla="*/ 220 w 299"/>
                <a:gd name="T115"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303">
                  <a:moveTo>
                    <a:pt x="284" y="278"/>
                  </a:moveTo>
                  <a:cubicBezTo>
                    <a:pt x="299" y="263"/>
                    <a:pt x="292" y="235"/>
                    <a:pt x="288" y="217"/>
                  </a:cubicBezTo>
                  <a:cubicBezTo>
                    <a:pt x="287" y="211"/>
                    <a:pt x="286" y="204"/>
                    <a:pt x="284" y="198"/>
                  </a:cubicBezTo>
                  <a:cubicBezTo>
                    <a:pt x="280" y="183"/>
                    <a:pt x="269" y="170"/>
                    <a:pt x="267" y="159"/>
                  </a:cubicBezTo>
                  <a:cubicBezTo>
                    <a:pt x="266" y="150"/>
                    <a:pt x="269" y="138"/>
                    <a:pt x="269" y="128"/>
                  </a:cubicBezTo>
                  <a:cubicBezTo>
                    <a:pt x="269" y="115"/>
                    <a:pt x="269" y="102"/>
                    <a:pt x="269" y="89"/>
                  </a:cubicBezTo>
                  <a:cubicBezTo>
                    <a:pt x="268" y="59"/>
                    <a:pt x="273" y="25"/>
                    <a:pt x="266" y="1"/>
                  </a:cubicBezTo>
                  <a:cubicBezTo>
                    <a:pt x="265" y="1"/>
                    <a:pt x="264" y="0"/>
                    <a:pt x="263" y="0"/>
                  </a:cubicBezTo>
                  <a:cubicBezTo>
                    <a:pt x="230" y="1"/>
                    <a:pt x="194" y="2"/>
                    <a:pt x="159" y="6"/>
                  </a:cubicBezTo>
                  <a:cubicBezTo>
                    <a:pt x="126" y="9"/>
                    <a:pt x="93" y="11"/>
                    <a:pt x="61" y="13"/>
                  </a:cubicBezTo>
                  <a:cubicBezTo>
                    <a:pt x="56" y="62"/>
                    <a:pt x="50" y="112"/>
                    <a:pt x="52" y="162"/>
                  </a:cubicBezTo>
                  <a:cubicBezTo>
                    <a:pt x="39" y="186"/>
                    <a:pt x="27" y="208"/>
                    <a:pt x="16" y="228"/>
                  </a:cubicBezTo>
                  <a:cubicBezTo>
                    <a:pt x="12" y="236"/>
                    <a:pt x="7" y="242"/>
                    <a:pt x="4" y="251"/>
                  </a:cubicBezTo>
                  <a:cubicBezTo>
                    <a:pt x="3" y="255"/>
                    <a:pt x="4" y="260"/>
                    <a:pt x="0" y="262"/>
                  </a:cubicBezTo>
                  <a:cubicBezTo>
                    <a:pt x="3" y="270"/>
                    <a:pt x="1" y="283"/>
                    <a:pt x="4" y="292"/>
                  </a:cubicBezTo>
                  <a:cubicBezTo>
                    <a:pt x="24" y="303"/>
                    <a:pt x="52" y="298"/>
                    <a:pt x="75" y="298"/>
                  </a:cubicBezTo>
                  <a:cubicBezTo>
                    <a:pt x="125" y="299"/>
                    <a:pt x="166" y="299"/>
                    <a:pt x="217" y="293"/>
                  </a:cubicBezTo>
                  <a:cubicBezTo>
                    <a:pt x="238" y="290"/>
                    <a:pt x="274" y="289"/>
                    <a:pt x="284" y="278"/>
                  </a:cubicBezTo>
                  <a:close/>
                  <a:moveTo>
                    <a:pt x="237" y="282"/>
                  </a:moveTo>
                  <a:cubicBezTo>
                    <a:pt x="232" y="281"/>
                    <a:pt x="231" y="284"/>
                    <a:pt x="226" y="283"/>
                  </a:cubicBezTo>
                  <a:cubicBezTo>
                    <a:pt x="225" y="276"/>
                    <a:pt x="229" y="273"/>
                    <a:pt x="226" y="266"/>
                  </a:cubicBezTo>
                  <a:cubicBezTo>
                    <a:pt x="226" y="262"/>
                    <a:pt x="234" y="268"/>
                    <a:pt x="234" y="264"/>
                  </a:cubicBezTo>
                  <a:cubicBezTo>
                    <a:pt x="240" y="265"/>
                    <a:pt x="235" y="277"/>
                    <a:pt x="237" y="282"/>
                  </a:cubicBezTo>
                  <a:close/>
                  <a:moveTo>
                    <a:pt x="254" y="280"/>
                  </a:moveTo>
                  <a:cubicBezTo>
                    <a:pt x="247" y="280"/>
                    <a:pt x="249" y="281"/>
                    <a:pt x="242" y="281"/>
                  </a:cubicBezTo>
                  <a:cubicBezTo>
                    <a:pt x="242" y="272"/>
                    <a:pt x="243" y="268"/>
                    <a:pt x="244" y="263"/>
                  </a:cubicBezTo>
                  <a:cubicBezTo>
                    <a:pt x="247" y="263"/>
                    <a:pt x="249" y="263"/>
                    <a:pt x="252" y="263"/>
                  </a:cubicBezTo>
                  <a:cubicBezTo>
                    <a:pt x="253" y="268"/>
                    <a:pt x="254" y="273"/>
                    <a:pt x="254" y="280"/>
                  </a:cubicBezTo>
                  <a:close/>
                  <a:moveTo>
                    <a:pt x="269" y="277"/>
                  </a:moveTo>
                  <a:cubicBezTo>
                    <a:pt x="264" y="277"/>
                    <a:pt x="264" y="281"/>
                    <a:pt x="259" y="280"/>
                  </a:cubicBezTo>
                  <a:cubicBezTo>
                    <a:pt x="262" y="273"/>
                    <a:pt x="258" y="270"/>
                    <a:pt x="259" y="262"/>
                  </a:cubicBezTo>
                  <a:cubicBezTo>
                    <a:pt x="261" y="261"/>
                    <a:pt x="266" y="264"/>
                    <a:pt x="266" y="260"/>
                  </a:cubicBezTo>
                  <a:cubicBezTo>
                    <a:pt x="269" y="264"/>
                    <a:pt x="269" y="271"/>
                    <a:pt x="269" y="277"/>
                  </a:cubicBezTo>
                  <a:close/>
                  <a:moveTo>
                    <a:pt x="274" y="273"/>
                  </a:moveTo>
                  <a:cubicBezTo>
                    <a:pt x="275" y="269"/>
                    <a:pt x="276" y="266"/>
                    <a:pt x="273" y="262"/>
                  </a:cubicBezTo>
                  <a:cubicBezTo>
                    <a:pt x="275" y="259"/>
                    <a:pt x="282" y="261"/>
                    <a:pt x="284" y="258"/>
                  </a:cubicBezTo>
                  <a:cubicBezTo>
                    <a:pt x="287" y="264"/>
                    <a:pt x="281" y="273"/>
                    <a:pt x="274" y="273"/>
                  </a:cubicBezTo>
                  <a:close/>
                  <a:moveTo>
                    <a:pt x="68" y="19"/>
                  </a:moveTo>
                  <a:cubicBezTo>
                    <a:pt x="127" y="20"/>
                    <a:pt x="192" y="7"/>
                    <a:pt x="261" y="10"/>
                  </a:cubicBezTo>
                  <a:cubicBezTo>
                    <a:pt x="267" y="32"/>
                    <a:pt x="260" y="55"/>
                    <a:pt x="261" y="76"/>
                  </a:cubicBezTo>
                  <a:cubicBezTo>
                    <a:pt x="261" y="99"/>
                    <a:pt x="263" y="125"/>
                    <a:pt x="262" y="156"/>
                  </a:cubicBezTo>
                  <a:cubicBezTo>
                    <a:pt x="243" y="160"/>
                    <a:pt x="222" y="159"/>
                    <a:pt x="199" y="161"/>
                  </a:cubicBezTo>
                  <a:cubicBezTo>
                    <a:pt x="152" y="166"/>
                    <a:pt x="103" y="169"/>
                    <a:pt x="59" y="159"/>
                  </a:cubicBezTo>
                  <a:cubicBezTo>
                    <a:pt x="56" y="117"/>
                    <a:pt x="62" y="67"/>
                    <a:pt x="68" y="19"/>
                  </a:cubicBezTo>
                  <a:close/>
                  <a:moveTo>
                    <a:pt x="15" y="289"/>
                  </a:moveTo>
                  <a:cubicBezTo>
                    <a:pt x="7" y="286"/>
                    <a:pt x="9" y="275"/>
                    <a:pt x="8" y="265"/>
                  </a:cubicBezTo>
                  <a:cubicBezTo>
                    <a:pt x="9" y="267"/>
                    <a:pt x="11" y="267"/>
                    <a:pt x="13" y="267"/>
                  </a:cubicBezTo>
                  <a:cubicBezTo>
                    <a:pt x="13" y="275"/>
                    <a:pt x="16" y="281"/>
                    <a:pt x="15" y="289"/>
                  </a:cubicBezTo>
                  <a:close/>
                  <a:moveTo>
                    <a:pt x="26" y="290"/>
                  </a:moveTo>
                  <a:cubicBezTo>
                    <a:pt x="17" y="289"/>
                    <a:pt x="21" y="277"/>
                    <a:pt x="20" y="269"/>
                  </a:cubicBezTo>
                  <a:cubicBezTo>
                    <a:pt x="24" y="268"/>
                    <a:pt x="24" y="271"/>
                    <a:pt x="27" y="270"/>
                  </a:cubicBezTo>
                  <a:cubicBezTo>
                    <a:pt x="24" y="274"/>
                    <a:pt x="27" y="288"/>
                    <a:pt x="26" y="290"/>
                  </a:cubicBezTo>
                  <a:close/>
                  <a:moveTo>
                    <a:pt x="39" y="290"/>
                  </a:moveTo>
                  <a:cubicBezTo>
                    <a:pt x="28" y="290"/>
                    <a:pt x="33" y="281"/>
                    <a:pt x="31" y="272"/>
                  </a:cubicBezTo>
                  <a:cubicBezTo>
                    <a:pt x="33" y="270"/>
                    <a:pt x="39" y="270"/>
                    <a:pt x="41" y="272"/>
                  </a:cubicBezTo>
                  <a:cubicBezTo>
                    <a:pt x="40" y="281"/>
                    <a:pt x="40" y="281"/>
                    <a:pt x="39" y="290"/>
                  </a:cubicBezTo>
                  <a:close/>
                  <a:moveTo>
                    <a:pt x="46" y="290"/>
                  </a:moveTo>
                  <a:cubicBezTo>
                    <a:pt x="46" y="284"/>
                    <a:pt x="46" y="278"/>
                    <a:pt x="46" y="272"/>
                  </a:cubicBezTo>
                  <a:cubicBezTo>
                    <a:pt x="47" y="272"/>
                    <a:pt x="48" y="272"/>
                    <a:pt x="49" y="272"/>
                  </a:cubicBezTo>
                  <a:cubicBezTo>
                    <a:pt x="54" y="274"/>
                    <a:pt x="51" y="285"/>
                    <a:pt x="53" y="291"/>
                  </a:cubicBezTo>
                  <a:cubicBezTo>
                    <a:pt x="51" y="291"/>
                    <a:pt x="49" y="290"/>
                    <a:pt x="46" y="290"/>
                  </a:cubicBezTo>
                  <a:close/>
                  <a:moveTo>
                    <a:pt x="70" y="291"/>
                  </a:moveTo>
                  <a:cubicBezTo>
                    <a:pt x="66" y="291"/>
                    <a:pt x="62" y="291"/>
                    <a:pt x="59" y="291"/>
                  </a:cubicBezTo>
                  <a:cubicBezTo>
                    <a:pt x="59" y="285"/>
                    <a:pt x="59" y="279"/>
                    <a:pt x="59" y="273"/>
                  </a:cubicBezTo>
                  <a:cubicBezTo>
                    <a:pt x="62" y="273"/>
                    <a:pt x="66" y="273"/>
                    <a:pt x="70" y="273"/>
                  </a:cubicBezTo>
                  <a:cubicBezTo>
                    <a:pt x="70" y="279"/>
                    <a:pt x="70" y="285"/>
                    <a:pt x="70" y="291"/>
                  </a:cubicBezTo>
                  <a:close/>
                  <a:moveTo>
                    <a:pt x="9" y="257"/>
                  </a:moveTo>
                  <a:cubicBezTo>
                    <a:pt x="21" y="223"/>
                    <a:pt x="43" y="199"/>
                    <a:pt x="56" y="166"/>
                  </a:cubicBezTo>
                  <a:cubicBezTo>
                    <a:pt x="124" y="185"/>
                    <a:pt x="190" y="167"/>
                    <a:pt x="263" y="167"/>
                  </a:cubicBezTo>
                  <a:cubicBezTo>
                    <a:pt x="272" y="183"/>
                    <a:pt x="279" y="203"/>
                    <a:pt x="284" y="226"/>
                  </a:cubicBezTo>
                  <a:cubicBezTo>
                    <a:pt x="286" y="232"/>
                    <a:pt x="289" y="242"/>
                    <a:pt x="287" y="246"/>
                  </a:cubicBezTo>
                  <a:cubicBezTo>
                    <a:pt x="282" y="256"/>
                    <a:pt x="246" y="255"/>
                    <a:pt x="233" y="257"/>
                  </a:cubicBezTo>
                  <a:cubicBezTo>
                    <a:pt x="190" y="262"/>
                    <a:pt x="136" y="266"/>
                    <a:pt x="85" y="265"/>
                  </a:cubicBezTo>
                  <a:cubicBezTo>
                    <a:pt x="57" y="265"/>
                    <a:pt x="28" y="264"/>
                    <a:pt x="9" y="257"/>
                  </a:cubicBezTo>
                  <a:close/>
                  <a:moveTo>
                    <a:pt x="86" y="292"/>
                  </a:moveTo>
                  <a:cubicBezTo>
                    <a:pt x="84" y="289"/>
                    <a:pt x="82" y="293"/>
                    <a:pt x="77" y="291"/>
                  </a:cubicBezTo>
                  <a:cubicBezTo>
                    <a:pt x="75" y="283"/>
                    <a:pt x="77" y="282"/>
                    <a:pt x="75" y="273"/>
                  </a:cubicBezTo>
                  <a:cubicBezTo>
                    <a:pt x="80" y="271"/>
                    <a:pt x="82" y="273"/>
                    <a:pt x="86" y="273"/>
                  </a:cubicBezTo>
                  <a:cubicBezTo>
                    <a:pt x="86" y="279"/>
                    <a:pt x="86" y="286"/>
                    <a:pt x="86" y="292"/>
                  </a:cubicBezTo>
                  <a:close/>
                  <a:moveTo>
                    <a:pt x="104" y="291"/>
                  </a:moveTo>
                  <a:cubicBezTo>
                    <a:pt x="100" y="291"/>
                    <a:pt x="96" y="291"/>
                    <a:pt x="92" y="290"/>
                  </a:cubicBezTo>
                  <a:cubicBezTo>
                    <a:pt x="92" y="282"/>
                    <a:pt x="92" y="275"/>
                    <a:pt x="93" y="272"/>
                  </a:cubicBezTo>
                  <a:cubicBezTo>
                    <a:pt x="97" y="275"/>
                    <a:pt x="101" y="270"/>
                    <a:pt x="105" y="274"/>
                  </a:cubicBezTo>
                  <a:cubicBezTo>
                    <a:pt x="105" y="283"/>
                    <a:pt x="105" y="285"/>
                    <a:pt x="104" y="291"/>
                  </a:cubicBezTo>
                  <a:close/>
                  <a:moveTo>
                    <a:pt x="121" y="290"/>
                  </a:moveTo>
                  <a:cubicBezTo>
                    <a:pt x="118" y="291"/>
                    <a:pt x="112" y="288"/>
                    <a:pt x="111" y="291"/>
                  </a:cubicBezTo>
                  <a:cubicBezTo>
                    <a:pt x="108" y="286"/>
                    <a:pt x="112" y="282"/>
                    <a:pt x="111" y="273"/>
                  </a:cubicBezTo>
                  <a:cubicBezTo>
                    <a:pt x="115" y="273"/>
                    <a:pt x="119" y="272"/>
                    <a:pt x="121" y="274"/>
                  </a:cubicBezTo>
                  <a:cubicBezTo>
                    <a:pt x="121" y="280"/>
                    <a:pt x="121" y="285"/>
                    <a:pt x="121" y="290"/>
                  </a:cubicBezTo>
                  <a:close/>
                  <a:moveTo>
                    <a:pt x="137" y="290"/>
                  </a:moveTo>
                  <a:cubicBezTo>
                    <a:pt x="134" y="290"/>
                    <a:pt x="130" y="290"/>
                    <a:pt x="126" y="290"/>
                  </a:cubicBezTo>
                  <a:cubicBezTo>
                    <a:pt x="126" y="284"/>
                    <a:pt x="126" y="278"/>
                    <a:pt x="126" y="272"/>
                  </a:cubicBezTo>
                  <a:cubicBezTo>
                    <a:pt x="130" y="272"/>
                    <a:pt x="134" y="272"/>
                    <a:pt x="137" y="272"/>
                  </a:cubicBezTo>
                  <a:cubicBezTo>
                    <a:pt x="136" y="281"/>
                    <a:pt x="139" y="287"/>
                    <a:pt x="137" y="290"/>
                  </a:cubicBezTo>
                  <a:close/>
                  <a:moveTo>
                    <a:pt x="152" y="291"/>
                  </a:moveTo>
                  <a:cubicBezTo>
                    <a:pt x="150" y="291"/>
                    <a:pt x="147" y="291"/>
                    <a:pt x="144" y="291"/>
                  </a:cubicBezTo>
                  <a:cubicBezTo>
                    <a:pt x="143" y="283"/>
                    <a:pt x="144" y="281"/>
                    <a:pt x="143" y="272"/>
                  </a:cubicBezTo>
                  <a:cubicBezTo>
                    <a:pt x="148" y="274"/>
                    <a:pt x="151" y="269"/>
                    <a:pt x="154" y="273"/>
                  </a:cubicBezTo>
                  <a:cubicBezTo>
                    <a:pt x="152" y="277"/>
                    <a:pt x="152" y="284"/>
                    <a:pt x="152" y="291"/>
                  </a:cubicBezTo>
                  <a:close/>
                  <a:moveTo>
                    <a:pt x="159" y="291"/>
                  </a:moveTo>
                  <a:cubicBezTo>
                    <a:pt x="159" y="284"/>
                    <a:pt x="159" y="278"/>
                    <a:pt x="159" y="271"/>
                  </a:cubicBezTo>
                  <a:cubicBezTo>
                    <a:pt x="163" y="271"/>
                    <a:pt x="166" y="272"/>
                    <a:pt x="169" y="272"/>
                  </a:cubicBezTo>
                  <a:cubicBezTo>
                    <a:pt x="169" y="279"/>
                    <a:pt x="169" y="285"/>
                    <a:pt x="170" y="290"/>
                  </a:cubicBezTo>
                  <a:cubicBezTo>
                    <a:pt x="166" y="289"/>
                    <a:pt x="163" y="290"/>
                    <a:pt x="159" y="291"/>
                  </a:cubicBezTo>
                  <a:close/>
                  <a:moveTo>
                    <a:pt x="186" y="289"/>
                  </a:moveTo>
                  <a:cubicBezTo>
                    <a:pt x="184" y="290"/>
                    <a:pt x="178" y="287"/>
                    <a:pt x="179" y="290"/>
                  </a:cubicBezTo>
                  <a:cubicBezTo>
                    <a:pt x="175" y="286"/>
                    <a:pt x="176" y="278"/>
                    <a:pt x="176" y="270"/>
                  </a:cubicBezTo>
                  <a:cubicBezTo>
                    <a:pt x="188" y="265"/>
                    <a:pt x="185" y="279"/>
                    <a:pt x="186" y="289"/>
                  </a:cubicBezTo>
                  <a:close/>
                  <a:moveTo>
                    <a:pt x="193" y="288"/>
                  </a:moveTo>
                  <a:cubicBezTo>
                    <a:pt x="190" y="284"/>
                    <a:pt x="192" y="275"/>
                    <a:pt x="191" y="268"/>
                  </a:cubicBezTo>
                  <a:cubicBezTo>
                    <a:pt x="203" y="263"/>
                    <a:pt x="202" y="276"/>
                    <a:pt x="202" y="287"/>
                  </a:cubicBezTo>
                  <a:cubicBezTo>
                    <a:pt x="198" y="286"/>
                    <a:pt x="196" y="287"/>
                    <a:pt x="193" y="288"/>
                  </a:cubicBezTo>
                  <a:close/>
                  <a:moveTo>
                    <a:pt x="209" y="286"/>
                  </a:moveTo>
                  <a:cubicBezTo>
                    <a:pt x="208" y="279"/>
                    <a:pt x="208" y="273"/>
                    <a:pt x="206" y="267"/>
                  </a:cubicBezTo>
                  <a:cubicBezTo>
                    <a:pt x="212" y="268"/>
                    <a:pt x="214" y="265"/>
                    <a:pt x="220" y="266"/>
                  </a:cubicBezTo>
                  <a:cubicBezTo>
                    <a:pt x="220" y="272"/>
                    <a:pt x="220" y="278"/>
                    <a:pt x="220" y="284"/>
                  </a:cubicBezTo>
                  <a:cubicBezTo>
                    <a:pt x="215" y="284"/>
                    <a:pt x="212" y="285"/>
                    <a:pt x="209" y="2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7" name="Freeform 170"/>
            <p:cNvSpPr>
              <a:spLocks noEditPoints="1"/>
            </p:cNvSpPr>
            <p:nvPr/>
          </p:nvSpPr>
          <p:spPr bwMode="auto">
            <a:xfrm>
              <a:off x="1195462" y="904198"/>
              <a:ext cx="148428" cy="167894"/>
            </a:xfrm>
            <a:custGeom>
              <a:avLst/>
              <a:gdLst>
                <a:gd name="T0" fmla="*/ 24 w 40"/>
                <a:gd name="T1" fmla="*/ 0 h 45"/>
                <a:gd name="T2" fmla="*/ 0 w 40"/>
                <a:gd name="T3" fmla="*/ 35 h 45"/>
                <a:gd name="T4" fmla="*/ 40 w 40"/>
                <a:gd name="T5" fmla="*/ 39 h 45"/>
                <a:gd name="T6" fmla="*/ 29 w 40"/>
                <a:gd name="T7" fmla="*/ 0 h 45"/>
                <a:gd name="T8" fmla="*/ 24 w 40"/>
                <a:gd name="T9" fmla="*/ 0 h 45"/>
                <a:gd name="T10" fmla="*/ 10 w 40"/>
                <a:gd name="T11" fmla="*/ 32 h 45"/>
                <a:gd name="T12" fmla="*/ 24 w 40"/>
                <a:gd name="T13" fmla="*/ 11 h 45"/>
                <a:gd name="T14" fmla="*/ 33 w 40"/>
                <a:gd name="T15" fmla="*/ 34 h 45"/>
                <a:gd name="T16" fmla="*/ 10 w 40"/>
                <a:gd name="T17"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5">
                  <a:moveTo>
                    <a:pt x="24" y="0"/>
                  </a:moveTo>
                  <a:cubicBezTo>
                    <a:pt x="18" y="14"/>
                    <a:pt x="6" y="22"/>
                    <a:pt x="0" y="35"/>
                  </a:cubicBezTo>
                  <a:cubicBezTo>
                    <a:pt x="9" y="42"/>
                    <a:pt x="32" y="45"/>
                    <a:pt x="40" y="39"/>
                  </a:cubicBezTo>
                  <a:cubicBezTo>
                    <a:pt x="40" y="22"/>
                    <a:pt x="29" y="11"/>
                    <a:pt x="29" y="0"/>
                  </a:cubicBezTo>
                  <a:cubicBezTo>
                    <a:pt x="27" y="0"/>
                    <a:pt x="26" y="0"/>
                    <a:pt x="24" y="0"/>
                  </a:cubicBezTo>
                  <a:close/>
                  <a:moveTo>
                    <a:pt x="10" y="32"/>
                  </a:moveTo>
                  <a:cubicBezTo>
                    <a:pt x="12" y="23"/>
                    <a:pt x="22" y="21"/>
                    <a:pt x="24" y="11"/>
                  </a:cubicBezTo>
                  <a:cubicBezTo>
                    <a:pt x="29" y="16"/>
                    <a:pt x="30" y="26"/>
                    <a:pt x="33" y="34"/>
                  </a:cubicBezTo>
                  <a:cubicBezTo>
                    <a:pt x="24" y="35"/>
                    <a:pt x="18" y="33"/>
                    <a:pt x="1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8" name="Freeform 171"/>
            <p:cNvSpPr>
              <a:spLocks noEditPoints="1"/>
            </p:cNvSpPr>
            <p:nvPr/>
          </p:nvSpPr>
          <p:spPr bwMode="auto">
            <a:xfrm>
              <a:off x="4584959" y="1023428"/>
              <a:ext cx="973295" cy="1090089"/>
            </a:xfrm>
            <a:custGeom>
              <a:avLst/>
              <a:gdLst>
                <a:gd name="T0" fmla="*/ 31 w 261"/>
                <a:gd name="T1" fmla="*/ 10 h 292"/>
                <a:gd name="T2" fmla="*/ 7 w 261"/>
                <a:gd name="T3" fmla="*/ 231 h 292"/>
                <a:gd name="T4" fmla="*/ 1 w 261"/>
                <a:gd name="T5" fmla="*/ 245 h 292"/>
                <a:gd name="T6" fmla="*/ 22 w 261"/>
                <a:gd name="T7" fmla="*/ 247 h 292"/>
                <a:gd name="T8" fmla="*/ 19 w 261"/>
                <a:gd name="T9" fmla="*/ 271 h 292"/>
                <a:gd name="T10" fmla="*/ 38 w 261"/>
                <a:gd name="T11" fmla="*/ 275 h 292"/>
                <a:gd name="T12" fmla="*/ 40 w 261"/>
                <a:gd name="T13" fmla="*/ 292 h 292"/>
                <a:gd name="T14" fmla="*/ 226 w 261"/>
                <a:gd name="T15" fmla="*/ 273 h 292"/>
                <a:gd name="T16" fmla="*/ 254 w 261"/>
                <a:gd name="T17" fmla="*/ 164 h 292"/>
                <a:gd name="T18" fmla="*/ 254 w 261"/>
                <a:gd name="T19" fmla="*/ 36 h 292"/>
                <a:gd name="T20" fmla="*/ 237 w 261"/>
                <a:gd name="T21" fmla="*/ 30 h 292"/>
                <a:gd name="T22" fmla="*/ 237 w 261"/>
                <a:gd name="T23" fmla="*/ 19 h 292"/>
                <a:gd name="T24" fmla="*/ 224 w 261"/>
                <a:gd name="T25" fmla="*/ 18 h 292"/>
                <a:gd name="T26" fmla="*/ 226 w 261"/>
                <a:gd name="T27" fmla="*/ 7 h 292"/>
                <a:gd name="T28" fmla="*/ 177 w 261"/>
                <a:gd name="T29" fmla="*/ 0 h 292"/>
                <a:gd name="T30" fmla="*/ 66 w 261"/>
                <a:gd name="T31" fmla="*/ 8 h 292"/>
                <a:gd name="T32" fmla="*/ 31 w 261"/>
                <a:gd name="T33" fmla="*/ 10 h 292"/>
                <a:gd name="T34" fmla="*/ 240 w 261"/>
                <a:gd name="T35" fmla="*/ 40 h 292"/>
                <a:gd name="T36" fmla="*/ 247 w 261"/>
                <a:gd name="T37" fmla="*/ 53 h 292"/>
                <a:gd name="T38" fmla="*/ 222 w 261"/>
                <a:gd name="T39" fmla="*/ 265 h 292"/>
                <a:gd name="T40" fmla="*/ 67 w 261"/>
                <a:gd name="T41" fmla="*/ 283 h 292"/>
                <a:gd name="T42" fmla="*/ 46 w 261"/>
                <a:gd name="T43" fmla="*/ 280 h 292"/>
                <a:gd name="T44" fmla="*/ 56 w 261"/>
                <a:gd name="T45" fmla="*/ 276 h 292"/>
                <a:gd name="T46" fmla="*/ 210 w 261"/>
                <a:gd name="T47" fmla="*/ 264 h 292"/>
                <a:gd name="T48" fmla="*/ 236 w 261"/>
                <a:gd name="T49" fmla="*/ 43 h 292"/>
                <a:gd name="T50" fmla="*/ 240 w 261"/>
                <a:gd name="T51" fmla="*/ 40 h 292"/>
                <a:gd name="T52" fmla="*/ 224 w 261"/>
                <a:gd name="T53" fmla="*/ 27 h 292"/>
                <a:gd name="T54" fmla="*/ 229 w 261"/>
                <a:gd name="T55" fmla="*/ 26 h 292"/>
                <a:gd name="T56" fmla="*/ 205 w 261"/>
                <a:gd name="T57" fmla="*/ 256 h 292"/>
                <a:gd name="T58" fmla="*/ 116 w 261"/>
                <a:gd name="T59" fmla="*/ 264 h 292"/>
                <a:gd name="T60" fmla="*/ 26 w 261"/>
                <a:gd name="T61" fmla="*/ 267 h 292"/>
                <a:gd name="T62" fmla="*/ 29 w 261"/>
                <a:gd name="T63" fmla="*/ 246 h 292"/>
                <a:gd name="T64" fmla="*/ 189 w 261"/>
                <a:gd name="T65" fmla="*/ 242 h 292"/>
                <a:gd name="T66" fmla="*/ 192 w 261"/>
                <a:gd name="T67" fmla="*/ 181 h 292"/>
                <a:gd name="T68" fmla="*/ 196 w 261"/>
                <a:gd name="T69" fmla="*/ 143 h 292"/>
                <a:gd name="T70" fmla="*/ 200 w 261"/>
                <a:gd name="T71" fmla="*/ 106 h 292"/>
                <a:gd name="T72" fmla="*/ 217 w 261"/>
                <a:gd name="T73" fmla="*/ 45 h 292"/>
                <a:gd name="T74" fmla="*/ 224 w 261"/>
                <a:gd name="T75" fmla="*/ 27 h 292"/>
                <a:gd name="T76" fmla="*/ 217 w 261"/>
                <a:gd name="T77" fmla="*/ 14 h 292"/>
                <a:gd name="T78" fmla="*/ 186 w 261"/>
                <a:gd name="T79" fmla="*/ 181 h 292"/>
                <a:gd name="T80" fmla="*/ 185 w 261"/>
                <a:gd name="T81" fmla="*/ 235 h 292"/>
                <a:gd name="T82" fmla="*/ 13 w 261"/>
                <a:gd name="T83" fmla="*/ 239 h 292"/>
                <a:gd name="T84" fmla="*/ 25 w 261"/>
                <a:gd name="T85" fmla="*/ 175 h 292"/>
                <a:gd name="T86" fmla="*/ 31 w 261"/>
                <a:gd name="T87" fmla="*/ 101 h 292"/>
                <a:gd name="T88" fmla="*/ 36 w 261"/>
                <a:gd name="T89" fmla="*/ 17 h 292"/>
                <a:gd name="T90" fmla="*/ 217 w 261"/>
                <a:gd name="T91" fmla="*/ 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92">
                  <a:moveTo>
                    <a:pt x="31" y="10"/>
                  </a:moveTo>
                  <a:cubicBezTo>
                    <a:pt x="23" y="81"/>
                    <a:pt x="27" y="171"/>
                    <a:pt x="7" y="231"/>
                  </a:cubicBezTo>
                  <a:cubicBezTo>
                    <a:pt x="5" y="236"/>
                    <a:pt x="0" y="239"/>
                    <a:pt x="1" y="245"/>
                  </a:cubicBezTo>
                  <a:cubicBezTo>
                    <a:pt x="6" y="249"/>
                    <a:pt x="20" y="244"/>
                    <a:pt x="22" y="247"/>
                  </a:cubicBezTo>
                  <a:cubicBezTo>
                    <a:pt x="19" y="255"/>
                    <a:pt x="21" y="260"/>
                    <a:pt x="19" y="271"/>
                  </a:cubicBezTo>
                  <a:cubicBezTo>
                    <a:pt x="25" y="275"/>
                    <a:pt x="28" y="274"/>
                    <a:pt x="38" y="275"/>
                  </a:cubicBezTo>
                  <a:cubicBezTo>
                    <a:pt x="36" y="283"/>
                    <a:pt x="37" y="287"/>
                    <a:pt x="40" y="292"/>
                  </a:cubicBezTo>
                  <a:cubicBezTo>
                    <a:pt x="111" y="292"/>
                    <a:pt x="174" y="290"/>
                    <a:pt x="226" y="273"/>
                  </a:cubicBezTo>
                  <a:cubicBezTo>
                    <a:pt x="239" y="241"/>
                    <a:pt x="247" y="203"/>
                    <a:pt x="254" y="164"/>
                  </a:cubicBezTo>
                  <a:cubicBezTo>
                    <a:pt x="261" y="126"/>
                    <a:pt x="254" y="82"/>
                    <a:pt x="254" y="36"/>
                  </a:cubicBezTo>
                  <a:cubicBezTo>
                    <a:pt x="251" y="32"/>
                    <a:pt x="242" y="33"/>
                    <a:pt x="237" y="30"/>
                  </a:cubicBezTo>
                  <a:cubicBezTo>
                    <a:pt x="236" y="25"/>
                    <a:pt x="240" y="22"/>
                    <a:pt x="237" y="19"/>
                  </a:cubicBezTo>
                  <a:cubicBezTo>
                    <a:pt x="233" y="19"/>
                    <a:pt x="229" y="19"/>
                    <a:pt x="224" y="18"/>
                  </a:cubicBezTo>
                  <a:cubicBezTo>
                    <a:pt x="225" y="15"/>
                    <a:pt x="226" y="12"/>
                    <a:pt x="226" y="7"/>
                  </a:cubicBezTo>
                  <a:cubicBezTo>
                    <a:pt x="207" y="0"/>
                    <a:pt x="189" y="0"/>
                    <a:pt x="177" y="0"/>
                  </a:cubicBezTo>
                  <a:cubicBezTo>
                    <a:pt x="143" y="0"/>
                    <a:pt x="104" y="7"/>
                    <a:pt x="66" y="8"/>
                  </a:cubicBezTo>
                  <a:cubicBezTo>
                    <a:pt x="53" y="8"/>
                    <a:pt x="42" y="6"/>
                    <a:pt x="31" y="10"/>
                  </a:cubicBezTo>
                  <a:close/>
                  <a:moveTo>
                    <a:pt x="240" y="40"/>
                  </a:moveTo>
                  <a:cubicBezTo>
                    <a:pt x="250" y="39"/>
                    <a:pt x="246" y="46"/>
                    <a:pt x="247" y="53"/>
                  </a:cubicBezTo>
                  <a:cubicBezTo>
                    <a:pt x="257" y="124"/>
                    <a:pt x="243" y="215"/>
                    <a:pt x="222" y="265"/>
                  </a:cubicBezTo>
                  <a:cubicBezTo>
                    <a:pt x="181" y="281"/>
                    <a:pt x="128" y="283"/>
                    <a:pt x="67" y="283"/>
                  </a:cubicBezTo>
                  <a:cubicBezTo>
                    <a:pt x="61" y="283"/>
                    <a:pt x="50" y="288"/>
                    <a:pt x="46" y="280"/>
                  </a:cubicBezTo>
                  <a:cubicBezTo>
                    <a:pt x="45" y="273"/>
                    <a:pt x="53" y="276"/>
                    <a:pt x="56" y="276"/>
                  </a:cubicBezTo>
                  <a:cubicBezTo>
                    <a:pt x="103" y="272"/>
                    <a:pt x="162" y="271"/>
                    <a:pt x="210" y="264"/>
                  </a:cubicBezTo>
                  <a:cubicBezTo>
                    <a:pt x="220" y="203"/>
                    <a:pt x="229" y="119"/>
                    <a:pt x="236" y="43"/>
                  </a:cubicBezTo>
                  <a:cubicBezTo>
                    <a:pt x="237" y="42"/>
                    <a:pt x="238" y="41"/>
                    <a:pt x="240" y="40"/>
                  </a:cubicBezTo>
                  <a:close/>
                  <a:moveTo>
                    <a:pt x="224" y="27"/>
                  </a:moveTo>
                  <a:cubicBezTo>
                    <a:pt x="226" y="27"/>
                    <a:pt x="228" y="27"/>
                    <a:pt x="229" y="26"/>
                  </a:cubicBezTo>
                  <a:cubicBezTo>
                    <a:pt x="226" y="103"/>
                    <a:pt x="215" y="183"/>
                    <a:pt x="205" y="256"/>
                  </a:cubicBezTo>
                  <a:cubicBezTo>
                    <a:pt x="178" y="264"/>
                    <a:pt x="152" y="262"/>
                    <a:pt x="116" y="264"/>
                  </a:cubicBezTo>
                  <a:cubicBezTo>
                    <a:pt x="82" y="265"/>
                    <a:pt x="50" y="272"/>
                    <a:pt x="26" y="267"/>
                  </a:cubicBezTo>
                  <a:cubicBezTo>
                    <a:pt x="28" y="262"/>
                    <a:pt x="27" y="253"/>
                    <a:pt x="29" y="246"/>
                  </a:cubicBezTo>
                  <a:cubicBezTo>
                    <a:pt x="85" y="240"/>
                    <a:pt x="148" y="258"/>
                    <a:pt x="189" y="242"/>
                  </a:cubicBezTo>
                  <a:cubicBezTo>
                    <a:pt x="199" y="225"/>
                    <a:pt x="192" y="202"/>
                    <a:pt x="192" y="181"/>
                  </a:cubicBezTo>
                  <a:cubicBezTo>
                    <a:pt x="192" y="169"/>
                    <a:pt x="195" y="156"/>
                    <a:pt x="196" y="143"/>
                  </a:cubicBezTo>
                  <a:cubicBezTo>
                    <a:pt x="198" y="130"/>
                    <a:pt x="198" y="117"/>
                    <a:pt x="200" y="106"/>
                  </a:cubicBezTo>
                  <a:cubicBezTo>
                    <a:pt x="205" y="85"/>
                    <a:pt x="212" y="66"/>
                    <a:pt x="217" y="45"/>
                  </a:cubicBezTo>
                  <a:cubicBezTo>
                    <a:pt x="219" y="39"/>
                    <a:pt x="217" y="30"/>
                    <a:pt x="224" y="27"/>
                  </a:cubicBezTo>
                  <a:close/>
                  <a:moveTo>
                    <a:pt x="217" y="14"/>
                  </a:moveTo>
                  <a:cubicBezTo>
                    <a:pt x="206" y="68"/>
                    <a:pt x="187" y="121"/>
                    <a:pt x="186" y="181"/>
                  </a:cubicBezTo>
                  <a:cubicBezTo>
                    <a:pt x="186" y="198"/>
                    <a:pt x="191" y="217"/>
                    <a:pt x="185" y="235"/>
                  </a:cubicBezTo>
                  <a:cubicBezTo>
                    <a:pt x="139" y="250"/>
                    <a:pt x="62" y="229"/>
                    <a:pt x="13" y="239"/>
                  </a:cubicBezTo>
                  <a:cubicBezTo>
                    <a:pt x="14" y="219"/>
                    <a:pt x="22" y="199"/>
                    <a:pt x="25" y="175"/>
                  </a:cubicBezTo>
                  <a:cubicBezTo>
                    <a:pt x="28" y="151"/>
                    <a:pt x="27" y="125"/>
                    <a:pt x="31" y="101"/>
                  </a:cubicBezTo>
                  <a:cubicBezTo>
                    <a:pt x="34" y="76"/>
                    <a:pt x="36" y="40"/>
                    <a:pt x="36" y="17"/>
                  </a:cubicBezTo>
                  <a:cubicBezTo>
                    <a:pt x="97" y="18"/>
                    <a:pt x="158" y="4"/>
                    <a:pt x="2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69" name="Freeform 172"/>
            <p:cNvSpPr/>
            <p:nvPr/>
          </p:nvSpPr>
          <p:spPr bwMode="auto">
            <a:xfrm>
              <a:off x="2448578" y="1008828"/>
              <a:ext cx="111929" cy="116795"/>
            </a:xfrm>
            <a:custGeom>
              <a:avLst/>
              <a:gdLst>
                <a:gd name="T0" fmla="*/ 10 w 30"/>
                <a:gd name="T1" fmla="*/ 21 h 31"/>
                <a:gd name="T2" fmla="*/ 30 w 30"/>
                <a:gd name="T3" fmla="*/ 4 h 31"/>
                <a:gd name="T4" fmla="*/ 29 w 30"/>
                <a:gd name="T5" fmla="*/ 0 h 31"/>
                <a:gd name="T6" fmla="*/ 0 w 30"/>
                <a:gd name="T7" fmla="*/ 30 h 31"/>
                <a:gd name="T8" fmla="*/ 10 w 30"/>
                <a:gd name="T9" fmla="*/ 21 h 31"/>
              </a:gdLst>
              <a:ahLst/>
              <a:cxnLst>
                <a:cxn ang="0">
                  <a:pos x="T0" y="T1"/>
                </a:cxn>
                <a:cxn ang="0">
                  <a:pos x="T2" y="T3"/>
                </a:cxn>
                <a:cxn ang="0">
                  <a:pos x="T4" y="T5"/>
                </a:cxn>
                <a:cxn ang="0">
                  <a:pos x="T6" y="T7"/>
                </a:cxn>
                <a:cxn ang="0">
                  <a:pos x="T8" y="T9"/>
                </a:cxn>
              </a:cxnLst>
              <a:rect l="0" t="0" r="r" b="b"/>
              <a:pathLst>
                <a:path w="30" h="31">
                  <a:moveTo>
                    <a:pt x="10" y="21"/>
                  </a:moveTo>
                  <a:cubicBezTo>
                    <a:pt x="16" y="14"/>
                    <a:pt x="23" y="9"/>
                    <a:pt x="30" y="4"/>
                  </a:cubicBezTo>
                  <a:cubicBezTo>
                    <a:pt x="30" y="3"/>
                    <a:pt x="30" y="1"/>
                    <a:pt x="29" y="0"/>
                  </a:cubicBezTo>
                  <a:cubicBezTo>
                    <a:pt x="17" y="6"/>
                    <a:pt x="1" y="16"/>
                    <a:pt x="0" y="30"/>
                  </a:cubicBezTo>
                  <a:cubicBezTo>
                    <a:pt x="7" y="31"/>
                    <a:pt x="7" y="24"/>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0" name="Freeform 173"/>
            <p:cNvSpPr>
              <a:spLocks noEditPoints="1"/>
            </p:cNvSpPr>
            <p:nvPr/>
          </p:nvSpPr>
          <p:spPr bwMode="auto">
            <a:xfrm>
              <a:off x="2433978" y="989362"/>
              <a:ext cx="902732" cy="995194"/>
            </a:xfrm>
            <a:custGeom>
              <a:avLst/>
              <a:gdLst>
                <a:gd name="T0" fmla="*/ 215 w 242"/>
                <a:gd name="T1" fmla="*/ 221 h 266"/>
                <a:gd name="T2" fmla="*/ 95 w 242"/>
                <a:gd name="T3" fmla="*/ 10 h 266"/>
                <a:gd name="T4" fmla="*/ 11 w 242"/>
                <a:gd name="T5" fmla="*/ 166 h 266"/>
                <a:gd name="T6" fmla="*/ 42 w 242"/>
                <a:gd name="T7" fmla="*/ 228 h 266"/>
                <a:gd name="T8" fmla="*/ 153 w 242"/>
                <a:gd name="T9" fmla="*/ 259 h 266"/>
                <a:gd name="T10" fmla="*/ 158 w 242"/>
                <a:gd name="T11" fmla="*/ 239 h 266"/>
                <a:gd name="T12" fmla="*/ 169 w 242"/>
                <a:gd name="T13" fmla="*/ 201 h 266"/>
                <a:gd name="T14" fmla="*/ 202 w 242"/>
                <a:gd name="T15" fmla="*/ 195 h 266"/>
                <a:gd name="T16" fmla="*/ 225 w 242"/>
                <a:gd name="T17" fmla="*/ 164 h 266"/>
                <a:gd name="T18" fmla="*/ 158 w 242"/>
                <a:gd name="T19" fmla="*/ 32 h 266"/>
                <a:gd name="T20" fmla="*/ 207 w 242"/>
                <a:gd name="T21" fmla="*/ 72 h 266"/>
                <a:gd name="T22" fmla="*/ 187 w 242"/>
                <a:gd name="T23" fmla="*/ 75 h 266"/>
                <a:gd name="T24" fmla="*/ 176 w 242"/>
                <a:gd name="T25" fmla="*/ 92 h 266"/>
                <a:gd name="T26" fmla="*/ 161 w 242"/>
                <a:gd name="T27" fmla="*/ 74 h 266"/>
                <a:gd name="T28" fmla="*/ 161 w 242"/>
                <a:gd name="T29" fmla="*/ 50 h 266"/>
                <a:gd name="T30" fmla="*/ 151 w 242"/>
                <a:gd name="T31" fmla="*/ 53 h 266"/>
                <a:gd name="T32" fmla="*/ 153 w 242"/>
                <a:gd name="T33" fmla="*/ 23 h 266"/>
                <a:gd name="T34" fmla="*/ 136 w 242"/>
                <a:gd name="T35" fmla="*/ 59 h 266"/>
                <a:gd name="T36" fmla="*/ 168 w 242"/>
                <a:gd name="T37" fmla="*/ 60 h 266"/>
                <a:gd name="T38" fmla="*/ 170 w 242"/>
                <a:gd name="T39" fmla="*/ 81 h 266"/>
                <a:gd name="T40" fmla="*/ 192 w 242"/>
                <a:gd name="T41" fmla="*/ 76 h 266"/>
                <a:gd name="T42" fmla="*/ 219 w 242"/>
                <a:gd name="T43" fmla="*/ 102 h 266"/>
                <a:gd name="T44" fmla="*/ 183 w 242"/>
                <a:gd name="T45" fmla="*/ 133 h 266"/>
                <a:gd name="T46" fmla="*/ 121 w 242"/>
                <a:gd name="T47" fmla="*/ 120 h 266"/>
                <a:gd name="T48" fmla="*/ 110 w 242"/>
                <a:gd name="T49" fmla="*/ 48 h 266"/>
                <a:gd name="T50" fmla="*/ 153 w 242"/>
                <a:gd name="T51" fmla="*/ 23 h 266"/>
                <a:gd name="T52" fmla="*/ 17 w 242"/>
                <a:gd name="T53" fmla="*/ 123 h 266"/>
                <a:gd name="T54" fmla="*/ 55 w 242"/>
                <a:gd name="T55" fmla="*/ 52 h 266"/>
                <a:gd name="T56" fmla="*/ 65 w 242"/>
                <a:gd name="T57" fmla="*/ 83 h 266"/>
                <a:gd name="T58" fmla="*/ 45 w 242"/>
                <a:gd name="T59" fmla="*/ 102 h 266"/>
                <a:gd name="T60" fmla="*/ 75 w 242"/>
                <a:gd name="T61" fmla="*/ 139 h 266"/>
                <a:gd name="T62" fmla="*/ 108 w 242"/>
                <a:gd name="T63" fmla="*/ 173 h 266"/>
                <a:gd name="T64" fmla="*/ 55 w 242"/>
                <a:gd name="T65" fmla="*/ 213 h 266"/>
                <a:gd name="T66" fmla="*/ 64 w 242"/>
                <a:gd name="T67" fmla="*/ 237 h 266"/>
                <a:gd name="T68" fmla="*/ 52 w 242"/>
                <a:gd name="T69" fmla="*/ 221 h 266"/>
                <a:gd name="T70" fmla="*/ 108 w 242"/>
                <a:gd name="T71" fmla="*/ 181 h 266"/>
                <a:gd name="T72" fmla="*/ 87 w 242"/>
                <a:gd name="T73" fmla="*/ 151 h 266"/>
                <a:gd name="T74" fmla="*/ 51 w 242"/>
                <a:gd name="T75" fmla="*/ 131 h 266"/>
                <a:gd name="T76" fmla="*/ 90 w 242"/>
                <a:gd name="T77" fmla="*/ 115 h 266"/>
                <a:gd name="T78" fmla="*/ 61 w 242"/>
                <a:gd name="T79" fmla="*/ 63 h 266"/>
                <a:gd name="T80" fmla="*/ 131 w 242"/>
                <a:gd name="T81" fmla="*/ 17 h 266"/>
                <a:gd name="T82" fmla="*/ 105 w 242"/>
                <a:gd name="T83" fmla="*/ 63 h 266"/>
                <a:gd name="T84" fmla="*/ 114 w 242"/>
                <a:gd name="T85" fmla="*/ 122 h 266"/>
                <a:gd name="T86" fmla="*/ 180 w 242"/>
                <a:gd name="T87" fmla="*/ 143 h 266"/>
                <a:gd name="T88" fmla="*/ 221 w 242"/>
                <a:gd name="T89" fmla="*/ 109 h 266"/>
                <a:gd name="T90" fmla="*/ 213 w 242"/>
                <a:gd name="T91" fmla="*/ 156 h 266"/>
                <a:gd name="T92" fmla="*/ 195 w 242"/>
                <a:gd name="T93" fmla="*/ 192 h 266"/>
                <a:gd name="T94" fmla="*/ 170 w 242"/>
                <a:gd name="T95" fmla="*/ 193 h 266"/>
                <a:gd name="T96" fmla="*/ 165 w 242"/>
                <a:gd name="T97" fmla="*/ 230 h 266"/>
                <a:gd name="T98" fmla="*/ 153 w 242"/>
                <a:gd name="T99" fmla="*/ 252 h 266"/>
                <a:gd name="T100" fmla="*/ 135 w 242"/>
                <a:gd name="T101" fmla="*/ 236 h 266"/>
                <a:gd name="T102" fmla="*/ 64 w 242"/>
                <a:gd name="T103" fmla="*/ 237 h 266"/>
                <a:gd name="T104" fmla="*/ 71 w 242"/>
                <a:gd name="T105" fmla="*/ 233 h 266"/>
                <a:gd name="T106" fmla="*/ 132 w 242"/>
                <a:gd name="T107" fmla="*/ 243 h 266"/>
                <a:gd name="T108" fmla="*/ 70 w 242"/>
                <a:gd name="T109" fmla="*/ 23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66">
                  <a:moveTo>
                    <a:pt x="153" y="259"/>
                  </a:moveTo>
                  <a:cubicBezTo>
                    <a:pt x="178" y="254"/>
                    <a:pt x="205" y="236"/>
                    <a:pt x="215" y="221"/>
                  </a:cubicBezTo>
                  <a:cubicBezTo>
                    <a:pt x="242" y="179"/>
                    <a:pt x="238" y="111"/>
                    <a:pt x="214" y="70"/>
                  </a:cubicBezTo>
                  <a:cubicBezTo>
                    <a:pt x="192" y="31"/>
                    <a:pt x="150" y="0"/>
                    <a:pt x="95" y="10"/>
                  </a:cubicBezTo>
                  <a:cubicBezTo>
                    <a:pt x="82" y="15"/>
                    <a:pt x="69" y="22"/>
                    <a:pt x="60" y="31"/>
                  </a:cubicBezTo>
                  <a:cubicBezTo>
                    <a:pt x="31" y="60"/>
                    <a:pt x="0" y="108"/>
                    <a:pt x="11" y="166"/>
                  </a:cubicBezTo>
                  <a:cubicBezTo>
                    <a:pt x="15" y="185"/>
                    <a:pt x="24" y="209"/>
                    <a:pt x="34" y="222"/>
                  </a:cubicBezTo>
                  <a:cubicBezTo>
                    <a:pt x="36" y="224"/>
                    <a:pt x="40" y="226"/>
                    <a:pt x="42" y="228"/>
                  </a:cubicBezTo>
                  <a:cubicBezTo>
                    <a:pt x="45" y="231"/>
                    <a:pt x="45" y="235"/>
                    <a:pt x="48" y="237"/>
                  </a:cubicBezTo>
                  <a:cubicBezTo>
                    <a:pt x="71" y="257"/>
                    <a:pt x="119" y="266"/>
                    <a:pt x="153" y="259"/>
                  </a:cubicBezTo>
                  <a:close/>
                  <a:moveTo>
                    <a:pt x="159" y="250"/>
                  </a:moveTo>
                  <a:cubicBezTo>
                    <a:pt x="159" y="246"/>
                    <a:pt x="157" y="243"/>
                    <a:pt x="158" y="239"/>
                  </a:cubicBezTo>
                  <a:cubicBezTo>
                    <a:pt x="169" y="239"/>
                    <a:pt x="171" y="234"/>
                    <a:pt x="173" y="228"/>
                  </a:cubicBezTo>
                  <a:cubicBezTo>
                    <a:pt x="170" y="220"/>
                    <a:pt x="160" y="208"/>
                    <a:pt x="169" y="201"/>
                  </a:cubicBezTo>
                  <a:cubicBezTo>
                    <a:pt x="177" y="199"/>
                    <a:pt x="177" y="213"/>
                    <a:pt x="185" y="214"/>
                  </a:cubicBezTo>
                  <a:cubicBezTo>
                    <a:pt x="196" y="216"/>
                    <a:pt x="198" y="206"/>
                    <a:pt x="202" y="195"/>
                  </a:cubicBezTo>
                  <a:cubicBezTo>
                    <a:pt x="207" y="193"/>
                    <a:pt x="211" y="190"/>
                    <a:pt x="214" y="186"/>
                  </a:cubicBezTo>
                  <a:cubicBezTo>
                    <a:pt x="214" y="174"/>
                    <a:pt x="209" y="157"/>
                    <a:pt x="225" y="164"/>
                  </a:cubicBezTo>
                  <a:cubicBezTo>
                    <a:pt x="225" y="210"/>
                    <a:pt x="198" y="240"/>
                    <a:pt x="159" y="250"/>
                  </a:cubicBezTo>
                  <a:close/>
                  <a:moveTo>
                    <a:pt x="158" y="32"/>
                  </a:moveTo>
                  <a:cubicBezTo>
                    <a:pt x="160" y="32"/>
                    <a:pt x="159" y="28"/>
                    <a:pt x="159" y="26"/>
                  </a:cubicBezTo>
                  <a:cubicBezTo>
                    <a:pt x="181" y="36"/>
                    <a:pt x="194" y="54"/>
                    <a:pt x="207" y="72"/>
                  </a:cubicBezTo>
                  <a:cubicBezTo>
                    <a:pt x="205" y="74"/>
                    <a:pt x="199" y="69"/>
                    <a:pt x="195" y="68"/>
                  </a:cubicBezTo>
                  <a:cubicBezTo>
                    <a:pt x="191" y="69"/>
                    <a:pt x="188" y="71"/>
                    <a:pt x="187" y="75"/>
                  </a:cubicBezTo>
                  <a:cubicBezTo>
                    <a:pt x="187" y="78"/>
                    <a:pt x="186" y="83"/>
                    <a:pt x="189" y="83"/>
                  </a:cubicBezTo>
                  <a:cubicBezTo>
                    <a:pt x="185" y="86"/>
                    <a:pt x="184" y="94"/>
                    <a:pt x="176" y="92"/>
                  </a:cubicBezTo>
                  <a:cubicBezTo>
                    <a:pt x="177" y="88"/>
                    <a:pt x="178" y="80"/>
                    <a:pt x="174" y="74"/>
                  </a:cubicBezTo>
                  <a:cubicBezTo>
                    <a:pt x="169" y="73"/>
                    <a:pt x="165" y="78"/>
                    <a:pt x="161" y="74"/>
                  </a:cubicBezTo>
                  <a:cubicBezTo>
                    <a:pt x="165" y="69"/>
                    <a:pt x="170" y="66"/>
                    <a:pt x="174" y="62"/>
                  </a:cubicBezTo>
                  <a:cubicBezTo>
                    <a:pt x="174" y="53"/>
                    <a:pt x="165" y="51"/>
                    <a:pt x="161" y="50"/>
                  </a:cubicBezTo>
                  <a:cubicBezTo>
                    <a:pt x="156" y="54"/>
                    <a:pt x="151" y="59"/>
                    <a:pt x="146" y="64"/>
                  </a:cubicBezTo>
                  <a:cubicBezTo>
                    <a:pt x="139" y="60"/>
                    <a:pt x="150" y="57"/>
                    <a:pt x="151" y="53"/>
                  </a:cubicBezTo>
                  <a:cubicBezTo>
                    <a:pt x="152" y="44"/>
                    <a:pt x="145" y="31"/>
                    <a:pt x="158" y="32"/>
                  </a:cubicBezTo>
                  <a:close/>
                  <a:moveTo>
                    <a:pt x="153" y="23"/>
                  </a:moveTo>
                  <a:cubicBezTo>
                    <a:pt x="146" y="27"/>
                    <a:pt x="138" y="40"/>
                    <a:pt x="146" y="48"/>
                  </a:cubicBezTo>
                  <a:cubicBezTo>
                    <a:pt x="145" y="54"/>
                    <a:pt x="138" y="54"/>
                    <a:pt x="136" y="59"/>
                  </a:cubicBezTo>
                  <a:cubicBezTo>
                    <a:pt x="136" y="65"/>
                    <a:pt x="140" y="67"/>
                    <a:pt x="143" y="71"/>
                  </a:cubicBezTo>
                  <a:cubicBezTo>
                    <a:pt x="153" y="70"/>
                    <a:pt x="158" y="52"/>
                    <a:pt x="168" y="60"/>
                  </a:cubicBezTo>
                  <a:cubicBezTo>
                    <a:pt x="165" y="67"/>
                    <a:pt x="156" y="66"/>
                    <a:pt x="153" y="71"/>
                  </a:cubicBezTo>
                  <a:cubicBezTo>
                    <a:pt x="152" y="80"/>
                    <a:pt x="163" y="83"/>
                    <a:pt x="170" y="81"/>
                  </a:cubicBezTo>
                  <a:cubicBezTo>
                    <a:pt x="170" y="88"/>
                    <a:pt x="170" y="96"/>
                    <a:pt x="173" y="99"/>
                  </a:cubicBezTo>
                  <a:cubicBezTo>
                    <a:pt x="187" y="100"/>
                    <a:pt x="196" y="89"/>
                    <a:pt x="192" y="76"/>
                  </a:cubicBezTo>
                  <a:cubicBezTo>
                    <a:pt x="200" y="74"/>
                    <a:pt x="206" y="83"/>
                    <a:pt x="213" y="82"/>
                  </a:cubicBezTo>
                  <a:cubicBezTo>
                    <a:pt x="215" y="89"/>
                    <a:pt x="218" y="95"/>
                    <a:pt x="219" y="102"/>
                  </a:cubicBezTo>
                  <a:cubicBezTo>
                    <a:pt x="209" y="104"/>
                    <a:pt x="216" y="116"/>
                    <a:pt x="211" y="123"/>
                  </a:cubicBezTo>
                  <a:cubicBezTo>
                    <a:pt x="199" y="123"/>
                    <a:pt x="194" y="133"/>
                    <a:pt x="183" y="133"/>
                  </a:cubicBezTo>
                  <a:cubicBezTo>
                    <a:pt x="172" y="133"/>
                    <a:pt x="159" y="122"/>
                    <a:pt x="148" y="120"/>
                  </a:cubicBezTo>
                  <a:cubicBezTo>
                    <a:pt x="137" y="117"/>
                    <a:pt x="132" y="125"/>
                    <a:pt x="121" y="120"/>
                  </a:cubicBezTo>
                  <a:cubicBezTo>
                    <a:pt x="121" y="105"/>
                    <a:pt x="115" y="90"/>
                    <a:pt x="105" y="81"/>
                  </a:cubicBezTo>
                  <a:cubicBezTo>
                    <a:pt x="108" y="71"/>
                    <a:pt x="114" y="60"/>
                    <a:pt x="110" y="48"/>
                  </a:cubicBezTo>
                  <a:cubicBezTo>
                    <a:pt x="127" y="46"/>
                    <a:pt x="134" y="35"/>
                    <a:pt x="138" y="20"/>
                  </a:cubicBezTo>
                  <a:cubicBezTo>
                    <a:pt x="145" y="21"/>
                    <a:pt x="145" y="21"/>
                    <a:pt x="153" y="23"/>
                  </a:cubicBezTo>
                  <a:close/>
                  <a:moveTo>
                    <a:pt x="38" y="213"/>
                  </a:moveTo>
                  <a:cubicBezTo>
                    <a:pt x="22" y="189"/>
                    <a:pt x="12" y="155"/>
                    <a:pt x="17" y="123"/>
                  </a:cubicBezTo>
                  <a:cubicBezTo>
                    <a:pt x="21" y="93"/>
                    <a:pt x="37" y="69"/>
                    <a:pt x="51" y="50"/>
                  </a:cubicBezTo>
                  <a:cubicBezTo>
                    <a:pt x="53" y="50"/>
                    <a:pt x="53" y="52"/>
                    <a:pt x="55" y="52"/>
                  </a:cubicBezTo>
                  <a:cubicBezTo>
                    <a:pt x="57" y="54"/>
                    <a:pt x="52" y="62"/>
                    <a:pt x="55" y="64"/>
                  </a:cubicBezTo>
                  <a:cubicBezTo>
                    <a:pt x="58" y="73"/>
                    <a:pt x="64" y="75"/>
                    <a:pt x="65" y="83"/>
                  </a:cubicBezTo>
                  <a:cubicBezTo>
                    <a:pt x="70" y="94"/>
                    <a:pt x="87" y="94"/>
                    <a:pt x="89" y="108"/>
                  </a:cubicBezTo>
                  <a:cubicBezTo>
                    <a:pt x="75" y="103"/>
                    <a:pt x="61" y="98"/>
                    <a:pt x="45" y="102"/>
                  </a:cubicBezTo>
                  <a:cubicBezTo>
                    <a:pt x="42" y="107"/>
                    <a:pt x="49" y="119"/>
                    <a:pt x="41" y="127"/>
                  </a:cubicBezTo>
                  <a:cubicBezTo>
                    <a:pt x="45" y="141"/>
                    <a:pt x="61" y="145"/>
                    <a:pt x="75" y="139"/>
                  </a:cubicBezTo>
                  <a:cubicBezTo>
                    <a:pt x="78" y="155"/>
                    <a:pt x="88" y="164"/>
                    <a:pt x="108" y="165"/>
                  </a:cubicBezTo>
                  <a:cubicBezTo>
                    <a:pt x="108" y="167"/>
                    <a:pt x="108" y="170"/>
                    <a:pt x="108" y="173"/>
                  </a:cubicBezTo>
                  <a:cubicBezTo>
                    <a:pt x="92" y="166"/>
                    <a:pt x="56" y="159"/>
                    <a:pt x="46" y="171"/>
                  </a:cubicBezTo>
                  <a:cubicBezTo>
                    <a:pt x="51" y="185"/>
                    <a:pt x="56" y="197"/>
                    <a:pt x="55" y="213"/>
                  </a:cubicBezTo>
                  <a:cubicBezTo>
                    <a:pt x="49" y="214"/>
                    <a:pt x="43" y="209"/>
                    <a:pt x="38" y="213"/>
                  </a:cubicBezTo>
                  <a:close/>
                  <a:moveTo>
                    <a:pt x="64" y="237"/>
                  </a:moveTo>
                  <a:cubicBezTo>
                    <a:pt x="55" y="233"/>
                    <a:pt x="47" y="227"/>
                    <a:pt x="42" y="218"/>
                  </a:cubicBezTo>
                  <a:cubicBezTo>
                    <a:pt x="47" y="218"/>
                    <a:pt x="49" y="220"/>
                    <a:pt x="52" y="221"/>
                  </a:cubicBezTo>
                  <a:cubicBezTo>
                    <a:pt x="68" y="218"/>
                    <a:pt x="61" y="186"/>
                    <a:pt x="55" y="174"/>
                  </a:cubicBezTo>
                  <a:cubicBezTo>
                    <a:pt x="70" y="167"/>
                    <a:pt x="93" y="172"/>
                    <a:pt x="108" y="181"/>
                  </a:cubicBezTo>
                  <a:cubicBezTo>
                    <a:pt x="115" y="179"/>
                    <a:pt x="115" y="166"/>
                    <a:pt x="113" y="158"/>
                  </a:cubicBezTo>
                  <a:cubicBezTo>
                    <a:pt x="105" y="155"/>
                    <a:pt x="92" y="157"/>
                    <a:pt x="87" y="151"/>
                  </a:cubicBezTo>
                  <a:cubicBezTo>
                    <a:pt x="85" y="144"/>
                    <a:pt x="83" y="135"/>
                    <a:pt x="76" y="132"/>
                  </a:cubicBezTo>
                  <a:cubicBezTo>
                    <a:pt x="67" y="133"/>
                    <a:pt x="58" y="138"/>
                    <a:pt x="51" y="131"/>
                  </a:cubicBezTo>
                  <a:cubicBezTo>
                    <a:pt x="52" y="125"/>
                    <a:pt x="52" y="120"/>
                    <a:pt x="51" y="109"/>
                  </a:cubicBezTo>
                  <a:cubicBezTo>
                    <a:pt x="65" y="104"/>
                    <a:pt x="77" y="113"/>
                    <a:pt x="90" y="115"/>
                  </a:cubicBezTo>
                  <a:cubicBezTo>
                    <a:pt x="104" y="102"/>
                    <a:pt x="83" y="88"/>
                    <a:pt x="72" y="81"/>
                  </a:cubicBezTo>
                  <a:cubicBezTo>
                    <a:pt x="71" y="73"/>
                    <a:pt x="66" y="68"/>
                    <a:pt x="61" y="63"/>
                  </a:cubicBezTo>
                  <a:cubicBezTo>
                    <a:pt x="63" y="54"/>
                    <a:pt x="60" y="49"/>
                    <a:pt x="57" y="43"/>
                  </a:cubicBezTo>
                  <a:cubicBezTo>
                    <a:pt x="73" y="27"/>
                    <a:pt x="98" y="12"/>
                    <a:pt x="131" y="17"/>
                  </a:cubicBezTo>
                  <a:cubicBezTo>
                    <a:pt x="131" y="35"/>
                    <a:pt x="116" y="43"/>
                    <a:pt x="102" y="42"/>
                  </a:cubicBezTo>
                  <a:cubicBezTo>
                    <a:pt x="100" y="49"/>
                    <a:pt x="106" y="56"/>
                    <a:pt x="105" y="63"/>
                  </a:cubicBezTo>
                  <a:cubicBezTo>
                    <a:pt x="104" y="69"/>
                    <a:pt x="98" y="73"/>
                    <a:pt x="97" y="81"/>
                  </a:cubicBezTo>
                  <a:cubicBezTo>
                    <a:pt x="103" y="94"/>
                    <a:pt x="117" y="100"/>
                    <a:pt x="114" y="122"/>
                  </a:cubicBezTo>
                  <a:cubicBezTo>
                    <a:pt x="119" y="134"/>
                    <a:pt x="131" y="125"/>
                    <a:pt x="142" y="126"/>
                  </a:cubicBezTo>
                  <a:cubicBezTo>
                    <a:pt x="157" y="128"/>
                    <a:pt x="168" y="136"/>
                    <a:pt x="180" y="143"/>
                  </a:cubicBezTo>
                  <a:cubicBezTo>
                    <a:pt x="191" y="138"/>
                    <a:pt x="205" y="129"/>
                    <a:pt x="217" y="130"/>
                  </a:cubicBezTo>
                  <a:cubicBezTo>
                    <a:pt x="219" y="124"/>
                    <a:pt x="221" y="117"/>
                    <a:pt x="221" y="109"/>
                  </a:cubicBezTo>
                  <a:cubicBezTo>
                    <a:pt x="227" y="120"/>
                    <a:pt x="227" y="145"/>
                    <a:pt x="226" y="158"/>
                  </a:cubicBezTo>
                  <a:cubicBezTo>
                    <a:pt x="221" y="157"/>
                    <a:pt x="217" y="155"/>
                    <a:pt x="213" y="156"/>
                  </a:cubicBezTo>
                  <a:cubicBezTo>
                    <a:pt x="204" y="162"/>
                    <a:pt x="206" y="170"/>
                    <a:pt x="207" y="183"/>
                  </a:cubicBezTo>
                  <a:cubicBezTo>
                    <a:pt x="204" y="187"/>
                    <a:pt x="198" y="188"/>
                    <a:pt x="195" y="192"/>
                  </a:cubicBezTo>
                  <a:cubicBezTo>
                    <a:pt x="193" y="201"/>
                    <a:pt x="192" y="203"/>
                    <a:pt x="188" y="207"/>
                  </a:cubicBezTo>
                  <a:cubicBezTo>
                    <a:pt x="179" y="204"/>
                    <a:pt x="180" y="193"/>
                    <a:pt x="170" y="193"/>
                  </a:cubicBezTo>
                  <a:cubicBezTo>
                    <a:pt x="162" y="193"/>
                    <a:pt x="158" y="201"/>
                    <a:pt x="158" y="209"/>
                  </a:cubicBezTo>
                  <a:cubicBezTo>
                    <a:pt x="158" y="217"/>
                    <a:pt x="166" y="223"/>
                    <a:pt x="165" y="230"/>
                  </a:cubicBezTo>
                  <a:cubicBezTo>
                    <a:pt x="160" y="230"/>
                    <a:pt x="159" y="233"/>
                    <a:pt x="154" y="231"/>
                  </a:cubicBezTo>
                  <a:cubicBezTo>
                    <a:pt x="151" y="238"/>
                    <a:pt x="151" y="243"/>
                    <a:pt x="153" y="252"/>
                  </a:cubicBezTo>
                  <a:cubicBezTo>
                    <a:pt x="150" y="253"/>
                    <a:pt x="145" y="250"/>
                    <a:pt x="144" y="253"/>
                  </a:cubicBezTo>
                  <a:cubicBezTo>
                    <a:pt x="139" y="250"/>
                    <a:pt x="138" y="242"/>
                    <a:pt x="135" y="236"/>
                  </a:cubicBezTo>
                  <a:cubicBezTo>
                    <a:pt x="112" y="231"/>
                    <a:pt x="91" y="230"/>
                    <a:pt x="71" y="225"/>
                  </a:cubicBezTo>
                  <a:cubicBezTo>
                    <a:pt x="67" y="228"/>
                    <a:pt x="64" y="230"/>
                    <a:pt x="64" y="237"/>
                  </a:cubicBezTo>
                  <a:close/>
                  <a:moveTo>
                    <a:pt x="70" y="237"/>
                  </a:moveTo>
                  <a:cubicBezTo>
                    <a:pt x="69" y="235"/>
                    <a:pt x="71" y="235"/>
                    <a:pt x="71" y="233"/>
                  </a:cubicBezTo>
                  <a:cubicBezTo>
                    <a:pt x="76" y="228"/>
                    <a:pt x="82" y="236"/>
                    <a:pt x="89" y="238"/>
                  </a:cubicBezTo>
                  <a:cubicBezTo>
                    <a:pt x="103" y="242"/>
                    <a:pt x="122" y="238"/>
                    <a:pt x="132" y="243"/>
                  </a:cubicBezTo>
                  <a:cubicBezTo>
                    <a:pt x="134" y="247"/>
                    <a:pt x="130" y="253"/>
                    <a:pt x="132" y="253"/>
                  </a:cubicBezTo>
                  <a:cubicBezTo>
                    <a:pt x="113" y="254"/>
                    <a:pt x="81" y="253"/>
                    <a:pt x="70"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1" name="Freeform 174"/>
            <p:cNvSpPr/>
            <p:nvPr/>
          </p:nvSpPr>
          <p:spPr bwMode="auto">
            <a:xfrm>
              <a:off x="3232080" y="1035593"/>
              <a:ext cx="104630" cy="90030"/>
            </a:xfrm>
            <a:custGeom>
              <a:avLst/>
              <a:gdLst>
                <a:gd name="T0" fmla="*/ 18 w 28"/>
                <a:gd name="T1" fmla="*/ 24 h 24"/>
                <a:gd name="T2" fmla="*/ 7 w 28"/>
                <a:gd name="T3" fmla="*/ 0 h 24"/>
                <a:gd name="T4" fmla="*/ 18 w 28"/>
                <a:gd name="T5" fmla="*/ 24 h 24"/>
              </a:gdLst>
              <a:ahLst/>
              <a:cxnLst>
                <a:cxn ang="0">
                  <a:pos x="T0" y="T1"/>
                </a:cxn>
                <a:cxn ang="0">
                  <a:pos x="T2" y="T3"/>
                </a:cxn>
                <a:cxn ang="0">
                  <a:pos x="T4" y="T5"/>
                </a:cxn>
              </a:cxnLst>
              <a:rect l="0" t="0" r="r" b="b"/>
              <a:pathLst>
                <a:path w="28" h="24">
                  <a:moveTo>
                    <a:pt x="18" y="24"/>
                  </a:moveTo>
                  <a:cubicBezTo>
                    <a:pt x="28" y="18"/>
                    <a:pt x="15" y="2"/>
                    <a:pt x="7" y="0"/>
                  </a:cubicBezTo>
                  <a:cubicBezTo>
                    <a:pt x="0" y="10"/>
                    <a:pt x="19" y="12"/>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2" name="Freeform 175"/>
            <p:cNvSpPr/>
            <p:nvPr/>
          </p:nvSpPr>
          <p:spPr bwMode="auto">
            <a:xfrm>
              <a:off x="3166383" y="1038027"/>
              <a:ext cx="82730" cy="116795"/>
            </a:xfrm>
            <a:custGeom>
              <a:avLst/>
              <a:gdLst>
                <a:gd name="T0" fmla="*/ 19 w 22"/>
                <a:gd name="T1" fmla="*/ 31 h 31"/>
                <a:gd name="T2" fmla="*/ 21 w 22"/>
                <a:gd name="T3" fmla="*/ 16 h 31"/>
                <a:gd name="T4" fmla="*/ 2 w 22"/>
                <a:gd name="T5" fmla="*/ 0 h 31"/>
                <a:gd name="T6" fmla="*/ 0 w 22"/>
                <a:gd name="T7" fmla="*/ 6 h 31"/>
                <a:gd name="T8" fmla="*/ 17 w 22"/>
                <a:gd name="T9" fmla="*/ 22 h 31"/>
                <a:gd name="T10" fmla="*/ 19 w 22"/>
                <a:gd name="T11" fmla="*/ 31 h 31"/>
              </a:gdLst>
              <a:ahLst/>
              <a:cxnLst>
                <a:cxn ang="0">
                  <a:pos x="T0" y="T1"/>
                </a:cxn>
                <a:cxn ang="0">
                  <a:pos x="T2" y="T3"/>
                </a:cxn>
                <a:cxn ang="0">
                  <a:pos x="T4" y="T5"/>
                </a:cxn>
                <a:cxn ang="0">
                  <a:pos x="T6" y="T7"/>
                </a:cxn>
                <a:cxn ang="0">
                  <a:pos x="T8" y="T9"/>
                </a:cxn>
                <a:cxn ang="0">
                  <a:pos x="T10" y="T11"/>
                </a:cxn>
              </a:cxnLst>
              <a:rect l="0" t="0" r="r" b="b"/>
              <a:pathLst>
                <a:path w="22" h="31">
                  <a:moveTo>
                    <a:pt x="19" y="31"/>
                  </a:moveTo>
                  <a:cubicBezTo>
                    <a:pt x="22" y="29"/>
                    <a:pt x="20" y="21"/>
                    <a:pt x="21" y="16"/>
                  </a:cubicBezTo>
                  <a:cubicBezTo>
                    <a:pt x="15" y="10"/>
                    <a:pt x="10" y="4"/>
                    <a:pt x="2" y="0"/>
                  </a:cubicBezTo>
                  <a:cubicBezTo>
                    <a:pt x="1" y="2"/>
                    <a:pt x="0" y="3"/>
                    <a:pt x="0" y="6"/>
                  </a:cubicBezTo>
                  <a:cubicBezTo>
                    <a:pt x="4" y="13"/>
                    <a:pt x="13" y="14"/>
                    <a:pt x="17" y="22"/>
                  </a:cubicBezTo>
                  <a:cubicBezTo>
                    <a:pt x="17" y="26"/>
                    <a:pt x="15" y="31"/>
                    <a:pt x="19"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3" name="Freeform 176"/>
            <p:cNvSpPr>
              <a:spLocks noEditPoints="1"/>
            </p:cNvSpPr>
            <p:nvPr/>
          </p:nvSpPr>
          <p:spPr bwMode="auto">
            <a:xfrm>
              <a:off x="397360" y="1003962"/>
              <a:ext cx="92463" cy="160594"/>
            </a:xfrm>
            <a:custGeom>
              <a:avLst/>
              <a:gdLst>
                <a:gd name="T0" fmla="*/ 23 w 25"/>
                <a:gd name="T1" fmla="*/ 7 h 43"/>
                <a:gd name="T2" fmla="*/ 2 w 25"/>
                <a:gd name="T3" fmla="*/ 4 h 43"/>
                <a:gd name="T4" fmla="*/ 1 w 25"/>
                <a:gd name="T5" fmla="*/ 36 h 43"/>
                <a:gd name="T6" fmla="*/ 23 w 25"/>
                <a:gd name="T7" fmla="*/ 36 h 43"/>
                <a:gd name="T8" fmla="*/ 17 w 25"/>
                <a:gd name="T9" fmla="*/ 21 h 43"/>
                <a:gd name="T10" fmla="*/ 23 w 25"/>
                <a:gd name="T11" fmla="*/ 7 h 43"/>
                <a:gd name="T12" fmla="*/ 18 w 25"/>
                <a:gd name="T13" fmla="*/ 10 h 43"/>
                <a:gd name="T14" fmla="*/ 8 w 25"/>
                <a:gd name="T15" fmla="*/ 19 h 43"/>
                <a:gd name="T16" fmla="*/ 18 w 25"/>
                <a:gd name="T17" fmla="*/ 10 h 43"/>
                <a:gd name="T18" fmla="*/ 18 w 25"/>
                <a:gd name="T19" fmla="*/ 32 h 43"/>
                <a:gd name="T20" fmla="*/ 5 w 25"/>
                <a:gd name="T21" fmla="*/ 25 h 43"/>
                <a:gd name="T22" fmla="*/ 18 w 25"/>
                <a:gd name="T23"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3">
                  <a:moveTo>
                    <a:pt x="23" y="7"/>
                  </a:moveTo>
                  <a:cubicBezTo>
                    <a:pt x="19" y="2"/>
                    <a:pt x="9" y="0"/>
                    <a:pt x="2" y="4"/>
                  </a:cubicBezTo>
                  <a:cubicBezTo>
                    <a:pt x="2" y="15"/>
                    <a:pt x="0" y="24"/>
                    <a:pt x="1" y="36"/>
                  </a:cubicBezTo>
                  <a:cubicBezTo>
                    <a:pt x="7" y="41"/>
                    <a:pt x="17" y="43"/>
                    <a:pt x="23" y="36"/>
                  </a:cubicBezTo>
                  <a:cubicBezTo>
                    <a:pt x="25" y="27"/>
                    <a:pt x="20" y="25"/>
                    <a:pt x="17" y="21"/>
                  </a:cubicBezTo>
                  <a:cubicBezTo>
                    <a:pt x="22" y="20"/>
                    <a:pt x="24" y="15"/>
                    <a:pt x="23" y="7"/>
                  </a:cubicBezTo>
                  <a:close/>
                  <a:moveTo>
                    <a:pt x="18" y="10"/>
                  </a:moveTo>
                  <a:cubicBezTo>
                    <a:pt x="19" y="18"/>
                    <a:pt x="11" y="17"/>
                    <a:pt x="8" y="19"/>
                  </a:cubicBezTo>
                  <a:cubicBezTo>
                    <a:pt x="1" y="16"/>
                    <a:pt x="11" y="3"/>
                    <a:pt x="18" y="10"/>
                  </a:cubicBezTo>
                  <a:close/>
                  <a:moveTo>
                    <a:pt x="18" y="32"/>
                  </a:moveTo>
                  <a:cubicBezTo>
                    <a:pt x="15" y="40"/>
                    <a:pt x="3" y="35"/>
                    <a:pt x="5" y="25"/>
                  </a:cubicBezTo>
                  <a:cubicBezTo>
                    <a:pt x="12" y="25"/>
                    <a:pt x="17" y="26"/>
                    <a:pt x="1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4" name="Freeform 177"/>
            <p:cNvSpPr/>
            <p:nvPr/>
          </p:nvSpPr>
          <p:spPr bwMode="auto">
            <a:xfrm>
              <a:off x="4777186" y="1128056"/>
              <a:ext cx="549911" cy="102196"/>
            </a:xfrm>
            <a:custGeom>
              <a:avLst/>
              <a:gdLst>
                <a:gd name="T0" fmla="*/ 32 w 147"/>
                <a:gd name="T1" fmla="*/ 15 h 27"/>
                <a:gd name="T2" fmla="*/ 51 w 147"/>
                <a:gd name="T3" fmla="*/ 22 h 27"/>
                <a:gd name="T4" fmla="*/ 82 w 147"/>
                <a:gd name="T5" fmla="*/ 18 h 27"/>
                <a:gd name="T6" fmla="*/ 112 w 147"/>
                <a:gd name="T7" fmla="*/ 15 h 27"/>
                <a:gd name="T8" fmla="*/ 125 w 147"/>
                <a:gd name="T9" fmla="*/ 21 h 27"/>
                <a:gd name="T10" fmla="*/ 147 w 147"/>
                <a:gd name="T11" fmla="*/ 8 h 27"/>
                <a:gd name="T12" fmla="*/ 125 w 147"/>
                <a:gd name="T13" fmla="*/ 13 h 27"/>
                <a:gd name="T14" fmla="*/ 95 w 147"/>
                <a:gd name="T15" fmla="*/ 16 h 27"/>
                <a:gd name="T16" fmla="*/ 46 w 147"/>
                <a:gd name="T17" fmla="*/ 13 h 27"/>
                <a:gd name="T18" fmla="*/ 32 w 147"/>
                <a:gd name="T19" fmla="*/ 8 h 27"/>
                <a:gd name="T20" fmla="*/ 12 w 147"/>
                <a:gd name="T21" fmla="*/ 12 h 27"/>
                <a:gd name="T22" fmla="*/ 0 w 147"/>
                <a:gd name="T23" fmla="*/ 10 h 27"/>
                <a:gd name="T24" fmla="*/ 32 w 147"/>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27">
                  <a:moveTo>
                    <a:pt x="32" y="15"/>
                  </a:moveTo>
                  <a:cubicBezTo>
                    <a:pt x="39" y="16"/>
                    <a:pt x="44" y="22"/>
                    <a:pt x="51" y="22"/>
                  </a:cubicBezTo>
                  <a:cubicBezTo>
                    <a:pt x="63" y="22"/>
                    <a:pt x="71" y="15"/>
                    <a:pt x="82" y="18"/>
                  </a:cubicBezTo>
                  <a:cubicBezTo>
                    <a:pt x="92" y="27"/>
                    <a:pt x="104" y="20"/>
                    <a:pt x="112" y="15"/>
                  </a:cubicBezTo>
                  <a:cubicBezTo>
                    <a:pt x="117" y="16"/>
                    <a:pt x="119" y="20"/>
                    <a:pt x="125" y="21"/>
                  </a:cubicBezTo>
                  <a:cubicBezTo>
                    <a:pt x="131" y="16"/>
                    <a:pt x="143" y="16"/>
                    <a:pt x="147" y="8"/>
                  </a:cubicBezTo>
                  <a:cubicBezTo>
                    <a:pt x="139" y="5"/>
                    <a:pt x="131" y="12"/>
                    <a:pt x="125" y="13"/>
                  </a:cubicBezTo>
                  <a:cubicBezTo>
                    <a:pt x="116" y="0"/>
                    <a:pt x="106" y="12"/>
                    <a:pt x="95" y="16"/>
                  </a:cubicBezTo>
                  <a:cubicBezTo>
                    <a:pt x="84" y="4"/>
                    <a:pt x="64" y="16"/>
                    <a:pt x="46" y="13"/>
                  </a:cubicBezTo>
                  <a:cubicBezTo>
                    <a:pt x="40" y="12"/>
                    <a:pt x="36" y="9"/>
                    <a:pt x="32" y="8"/>
                  </a:cubicBezTo>
                  <a:cubicBezTo>
                    <a:pt x="25" y="8"/>
                    <a:pt x="19" y="13"/>
                    <a:pt x="12" y="12"/>
                  </a:cubicBezTo>
                  <a:cubicBezTo>
                    <a:pt x="7" y="12"/>
                    <a:pt x="5" y="6"/>
                    <a:pt x="0" y="10"/>
                  </a:cubicBezTo>
                  <a:cubicBezTo>
                    <a:pt x="3" y="27"/>
                    <a:pt x="20" y="15"/>
                    <a:pt x="3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5" name="Freeform 178"/>
            <p:cNvSpPr/>
            <p:nvPr/>
          </p:nvSpPr>
          <p:spPr bwMode="auto">
            <a:xfrm>
              <a:off x="2777065" y="2439570"/>
              <a:ext cx="175193" cy="209258"/>
            </a:xfrm>
            <a:custGeom>
              <a:avLst/>
              <a:gdLst>
                <a:gd name="T0" fmla="*/ 26 w 47"/>
                <a:gd name="T1" fmla="*/ 0 h 56"/>
                <a:gd name="T2" fmla="*/ 17 w 47"/>
                <a:gd name="T3" fmla="*/ 36 h 56"/>
                <a:gd name="T4" fmla="*/ 5 w 47"/>
                <a:gd name="T5" fmla="*/ 37 h 56"/>
                <a:gd name="T6" fmla="*/ 14 w 47"/>
                <a:gd name="T7" fmla="*/ 56 h 56"/>
                <a:gd name="T8" fmla="*/ 28 w 47"/>
                <a:gd name="T9" fmla="*/ 16 h 56"/>
                <a:gd name="T10" fmla="*/ 41 w 47"/>
                <a:gd name="T11" fmla="*/ 21 h 56"/>
                <a:gd name="T12" fmla="*/ 26 w 4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7" h="56">
                  <a:moveTo>
                    <a:pt x="26" y="0"/>
                  </a:moveTo>
                  <a:cubicBezTo>
                    <a:pt x="22" y="11"/>
                    <a:pt x="21" y="25"/>
                    <a:pt x="17" y="36"/>
                  </a:cubicBezTo>
                  <a:cubicBezTo>
                    <a:pt x="11" y="36"/>
                    <a:pt x="10" y="35"/>
                    <a:pt x="5" y="37"/>
                  </a:cubicBezTo>
                  <a:cubicBezTo>
                    <a:pt x="0" y="45"/>
                    <a:pt x="6" y="54"/>
                    <a:pt x="14" y="56"/>
                  </a:cubicBezTo>
                  <a:cubicBezTo>
                    <a:pt x="30" y="52"/>
                    <a:pt x="20" y="25"/>
                    <a:pt x="28" y="16"/>
                  </a:cubicBezTo>
                  <a:cubicBezTo>
                    <a:pt x="33" y="17"/>
                    <a:pt x="37" y="19"/>
                    <a:pt x="41" y="21"/>
                  </a:cubicBezTo>
                  <a:cubicBezTo>
                    <a:pt x="47" y="11"/>
                    <a:pt x="34"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6" name="Freeform 179"/>
            <p:cNvSpPr>
              <a:spLocks noEditPoints="1"/>
            </p:cNvSpPr>
            <p:nvPr/>
          </p:nvSpPr>
          <p:spPr bwMode="auto">
            <a:xfrm>
              <a:off x="5594753" y="1205919"/>
              <a:ext cx="265224" cy="871098"/>
            </a:xfrm>
            <a:custGeom>
              <a:avLst/>
              <a:gdLst>
                <a:gd name="T0" fmla="*/ 67 w 71"/>
                <a:gd name="T1" fmla="*/ 69 h 233"/>
                <a:gd name="T2" fmla="*/ 61 w 71"/>
                <a:gd name="T3" fmla="*/ 60 h 233"/>
                <a:gd name="T4" fmla="*/ 33 w 71"/>
                <a:gd name="T5" fmla="*/ 0 h 233"/>
                <a:gd name="T6" fmla="*/ 28 w 71"/>
                <a:gd name="T7" fmla="*/ 0 h 233"/>
                <a:gd name="T8" fmla="*/ 16 w 71"/>
                <a:gd name="T9" fmla="*/ 38 h 233"/>
                <a:gd name="T10" fmla="*/ 7 w 71"/>
                <a:gd name="T11" fmla="*/ 72 h 233"/>
                <a:gd name="T12" fmla="*/ 7 w 71"/>
                <a:gd name="T13" fmla="*/ 224 h 233"/>
                <a:gd name="T14" fmla="*/ 61 w 71"/>
                <a:gd name="T15" fmla="*/ 228 h 233"/>
                <a:gd name="T16" fmla="*/ 68 w 71"/>
                <a:gd name="T17" fmla="*/ 156 h 233"/>
                <a:gd name="T18" fmla="*/ 68 w 71"/>
                <a:gd name="T19" fmla="*/ 112 h 233"/>
                <a:gd name="T20" fmla="*/ 67 w 71"/>
                <a:gd name="T21" fmla="*/ 69 h 233"/>
                <a:gd name="T22" fmla="*/ 21 w 71"/>
                <a:gd name="T23" fmla="*/ 36 h 233"/>
                <a:gd name="T24" fmla="*/ 43 w 71"/>
                <a:gd name="T25" fmla="*/ 36 h 233"/>
                <a:gd name="T26" fmla="*/ 55 w 71"/>
                <a:gd name="T27" fmla="*/ 64 h 233"/>
                <a:gd name="T28" fmla="*/ 17 w 71"/>
                <a:gd name="T29" fmla="*/ 68 h 233"/>
                <a:gd name="T30" fmla="*/ 21 w 71"/>
                <a:gd name="T31" fmla="*/ 36 h 233"/>
                <a:gd name="T32" fmla="*/ 33 w 71"/>
                <a:gd name="T33" fmla="*/ 77 h 233"/>
                <a:gd name="T34" fmla="*/ 44 w 71"/>
                <a:gd name="T35" fmla="*/ 74 h 233"/>
                <a:gd name="T36" fmla="*/ 45 w 71"/>
                <a:gd name="T37" fmla="*/ 164 h 233"/>
                <a:gd name="T38" fmla="*/ 41 w 71"/>
                <a:gd name="T39" fmla="*/ 179 h 233"/>
                <a:gd name="T40" fmla="*/ 37 w 71"/>
                <a:gd name="T41" fmla="*/ 172 h 233"/>
                <a:gd name="T42" fmla="*/ 33 w 71"/>
                <a:gd name="T43" fmla="*/ 77 h 233"/>
                <a:gd name="T44" fmla="*/ 17 w 71"/>
                <a:gd name="T45" fmla="*/ 76 h 233"/>
                <a:gd name="T46" fmla="*/ 26 w 71"/>
                <a:gd name="T47" fmla="*/ 76 h 233"/>
                <a:gd name="T48" fmla="*/ 31 w 71"/>
                <a:gd name="T49" fmla="*/ 180 h 233"/>
                <a:gd name="T50" fmla="*/ 14 w 71"/>
                <a:gd name="T51" fmla="*/ 180 h 233"/>
                <a:gd name="T52" fmla="*/ 17 w 71"/>
                <a:gd name="T53" fmla="*/ 76 h 233"/>
                <a:gd name="T54" fmla="*/ 47 w 71"/>
                <a:gd name="T55" fmla="*/ 188 h 233"/>
                <a:gd name="T56" fmla="*/ 61 w 71"/>
                <a:gd name="T57" fmla="*/ 191 h 233"/>
                <a:gd name="T58" fmla="*/ 35 w 71"/>
                <a:gd name="T59" fmla="*/ 195 h 233"/>
                <a:gd name="T60" fmla="*/ 13 w 71"/>
                <a:gd name="T61" fmla="*/ 188 h 233"/>
                <a:gd name="T62" fmla="*/ 47 w 71"/>
                <a:gd name="T63" fmla="*/ 188 h 233"/>
                <a:gd name="T64" fmla="*/ 55 w 71"/>
                <a:gd name="T65" fmla="*/ 222 h 233"/>
                <a:gd name="T66" fmla="*/ 16 w 71"/>
                <a:gd name="T67" fmla="*/ 220 h 233"/>
                <a:gd name="T68" fmla="*/ 13 w 71"/>
                <a:gd name="T69" fmla="*/ 201 h 233"/>
                <a:gd name="T70" fmla="*/ 61 w 71"/>
                <a:gd name="T71" fmla="*/ 204 h 233"/>
                <a:gd name="T72" fmla="*/ 55 w 71"/>
                <a:gd name="T73" fmla="*/ 222 h 233"/>
                <a:gd name="T74" fmla="*/ 61 w 71"/>
                <a:gd name="T75" fmla="*/ 164 h 233"/>
                <a:gd name="T76" fmla="*/ 55 w 71"/>
                <a:gd name="T77" fmla="*/ 180 h 233"/>
                <a:gd name="T78" fmla="*/ 52 w 71"/>
                <a:gd name="T79" fmla="*/ 157 h 233"/>
                <a:gd name="T80" fmla="*/ 52 w 71"/>
                <a:gd name="T81" fmla="*/ 73 h 233"/>
                <a:gd name="T82" fmla="*/ 57 w 71"/>
                <a:gd name="T83" fmla="*/ 72 h 233"/>
                <a:gd name="T84" fmla="*/ 60 w 71"/>
                <a:gd name="T85" fmla="*/ 74 h 233"/>
                <a:gd name="T86" fmla="*/ 61 w 71"/>
                <a:gd name="T87" fmla="*/ 16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233">
                  <a:moveTo>
                    <a:pt x="67" y="69"/>
                  </a:moveTo>
                  <a:cubicBezTo>
                    <a:pt x="66" y="66"/>
                    <a:pt x="63" y="64"/>
                    <a:pt x="61" y="60"/>
                  </a:cubicBezTo>
                  <a:cubicBezTo>
                    <a:pt x="50" y="40"/>
                    <a:pt x="42" y="17"/>
                    <a:pt x="33" y="0"/>
                  </a:cubicBezTo>
                  <a:cubicBezTo>
                    <a:pt x="31" y="0"/>
                    <a:pt x="30" y="0"/>
                    <a:pt x="28" y="0"/>
                  </a:cubicBezTo>
                  <a:cubicBezTo>
                    <a:pt x="23" y="11"/>
                    <a:pt x="19" y="24"/>
                    <a:pt x="16" y="38"/>
                  </a:cubicBezTo>
                  <a:cubicBezTo>
                    <a:pt x="13" y="50"/>
                    <a:pt x="11" y="65"/>
                    <a:pt x="7" y="72"/>
                  </a:cubicBezTo>
                  <a:cubicBezTo>
                    <a:pt x="15" y="125"/>
                    <a:pt x="0" y="183"/>
                    <a:pt x="7" y="224"/>
                  </a:cubicBezTo>
                  <a:cubicBezTo>
                    <a:pt x="19" y="232"/>
                    <a:pt x="44" y="233"/>
                    <a:pt x="61" y="228"/>
                  </a:cubicBezTo>
                  <a:cubicBezTo>
                    <a:pt x="71" y="210"/>
                    <a:pt x="68" y="184"/>
                    <a:pt x="68" y="156"/>
                  </a:cubicBezTo>
                  <a:cubicBezTo>
                    <a:pt x="68" y="142"/>
                    <a:pt x="68" y="127"/>
                    <a:pt x="68" y="112"/>
                  </a:cubicBezTo>
                  <a:cubicBezTo>
                    <a:pt x="68" y="98"/>
                    <a:pt x="69" y="81"/>
                    <a:pt x="67" y="69"/>
                  </a:cubicBezTo>
                  <a:close/>
                  <a:moveTo>
                    <a:pt x="21" y="36"/>
                  </a:moveTo>
                  <a:cubicBezTo>
                    <a:pt x="26" y="36"/>
                    <a:pt x="37" y="34"/>
                    <a:pt x="43" y="36"/>
                  </a:cubicBezTo>
                  <a:cubicBezTo>
                    <a:pt x="46" y="46"/>
                    <a:pt x="53" y="53"/>
                    <a:pt x="55" y="64"/>
                  </a:cubicBezTo>
                  <a:cubicBezTo>
                    <a:pt x="42" y="67"/>
                    <a:pt x="30" y="71"/>
                    <a:pt x="17" y="68"/>
                  </a:cubicBezTo>
                  <a:cubicBezTo>
                    <a:pt x="17" y="58"/>
                    <a:pt x="20" y="48"/>
                    <a:pt x="21" y="36"/>
                  </a:cubicBezTo>
                  <a:close/>
                  <a:moveTo>
                    <a:pt x="33" y="77"/>
                  </a:moveTo>
                  <a:cubicBezTo>
                    <a:pt x="36" y="75"/>
                    <a:pt x="40" y="74"/>
                    <a:pt x="44" y="74"/>
                  </a:cubicBezTo>
                  <a:cubicBezTo>
                    <a:pt x="43" y="107"/>
                    <a:pt x="46" y="134"/>
                    <a:pt x="45" y="164"/>
                  </a:cubicBezTo>
                  <a:cubicBezTo>
                    <a:pt x="45" y="168"/>
                    <a:pt x="47" y="178"/>
                    <a:pt x="41" y="179"/>
                  </a:cubicBezTo>
                  <a:cubicBezTo>
                    <a:pt x="37" y="179"/>
                    <a:pt x="37" y="173"/>
                    <a:pt x="37" y="172"/>
                  </a:cubicBezTo>
                  <a:cubicBezTo>
                    <a:pt x="31" y="138"/>
                    <a:pt x="41" y="114"/>
                    <a:pt x="33" y="77"/>
                  </a:cubicBezTo>
                  <a:close/>
                  <a:moveTo>
                    <a:pt x="17" y="76"/>
                  </a:moveTo>
                  <a:cubicBezTo>
                    <a:pt x="20" y="76"/>
                    <a:pt x="23" y="76"/>
                    <a:pt x="26" y="76"/>
                  </a:cubicBezTo>
                  <a:cubicBezTo>
                    <a:pt x="33" y="111"/>
                    <a:pt x="28" y="151"/>
                    <a:pt x="31" y="180"/>
                  </a:cubicBezTo>
                  <a:cubicBezTo>
                    <a:pt x="26" y="180"/>
                    <a:pt x="20" y="180"/>
                    <a:pt x="14" y="180"/>
                  </a:cubicBezTo>
                  <a:cubicBezTo>
                    <a:pt x="12" y="155"/>
                    <a:pt x="19" y="113"/>
                    <a:pt x="17" y="76"/>
                  </a:cubicBezTo>
                  <a:close/>
                  <a:moveTo>
                    <a:pt x="47" y="188"/>
                  </a:moveTo>
                  <a:cubicBezTo>
                    <a:pt x="50" y="188"/>
                    <a:pt x="58" y="186"/>
                    <a:pt x="61" y="191"/>
                  </a:cubicBezTo>
                  <a:cubicBezTo>
                    <a:pt x="60" y="199"/>
                    <a:pt x="44" y="195"/>
                    <a:pt x="35" y="195"/>
                  </a:cubicBezTo>
                  <a:cubicBezTo>
                    <a:pt x="26" y="194"/>
                    <a:pt x="13" y="196"/>
                    <a:pt x="13" y="188"/>
                  </a:cubicBezTo>
                  <a:cubicBezTo>
                    <a:pt x="27" y="190"/>
                    <a:pt x="35" y="188"/>
                    <a:pt x="47" y="188"/>
                  </a:cubicBezTo>
                  <a:close/>
                  <a:moveTo>
                    <a:pt x="55" y="222"/>
                  </a:moveTo>
                  <a:cubicBezTo>
                    <a:pt x="43" y="224"/>
                    <a:pt x="31" y="222"/>
                    <a:pt x="16" y="220"/>
                  </a:cubicBezTo>
                  <a:cubicBezTo>
                    <a:pt x="13" y="215"/>
                    <a:pt x="15" y="206"/>
                    <a:pt x="13" y="201"/>
                  </a:cubicBezTo>
                  <a:cubicBezTo>
                    <a:pt x="33" y="201"/>
                    <a:pt x="41" y="204"/>
                    <a:pt x="61" y="204"/>
                  </a:cubicBezTo>
                  <a:cubicBezTo>
                    <a:pt x="62" y="213"/>
                    <a:pt x="59" y="218"/>
                    <a:pt x="55" y="222"/>
                  </a:cubicBezTo>
                  <a:close/>
                  <a:moveTo>
                    <a:pt x="61" y="164"/>
                  </a:moveTo>
                  <a:cubicBezTo>
                    <a:pt x="60" y="170"/>
                    <a:pt x="64" y="179"/>
                    <a:pt x="55" y="180"/>
                  </a:cubicBezTo>
                  <a:cubicBezTo>
                    <a:pt x="50" y="176"/>
                    <a:pt x="53" y="166"/>
                    <a:pt x="52" y="157"/>
                  </a:cubicBezTo>
                  <a:cubicBezTo>
                    <a:pt x="51" y="132"/>
                    <a:pt x="49" y="99"/>
                    <a:pt x="52" y="73"/>
                  </a:cubicBezTo>
                  <a:cubicBezTo>
                    <a:pt x="54" y="73"/>
                    <a:pt x="56" y="73"/>
                    <a:pt x="57" y="72"/>
                  </a:cubicBezTo>
                  <a:cubicBezTo>
                    <a:pt x="58" y="72"/>
                    <a:pt x="59" y="73"/>
                    <a:pt x="60" y="74"/>
                  </a:cubicBezTo>
                  <a:cubicBezTo>
                    <a:pt x="62" y="102"/>
                    <a:pt x="64" y="144"/>
                    <a:pt x="61"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7" name="Freeform 180"/>
            <p:cNvSpPr/>
            <p:nvPr/>
          </p:nvSpPr>
          <p:spPr bwMode="auto">
            <a:xfrm>
              <a:off x="224599" y="1115891"/>
              <a:ext cx="824868" cy="1180120"/>
            </a:xfrm>
            <a:custGeom>
              <a:avLst/>
              <a:gdLst>
                <a:gd name="T0" fmla="*/ 60 w 221"/>
                <a:gd name="T1" fmla="*/ 291 h 316"/>
                <a:gd name="T2" fmla="*/ 79 w 221"/>
                <a:gd name="T3" fmla="*/ 308 h 316"/>
                <a:gd name="T4" fmla="*/ 135 w 221"/>
                <a:gd name="T5" fmla="*/ 273 h 316"/>
                <a:gd name="T6" fmla="*/ 195 w 221"/>
                <a:gd name="T7" fmla="*/ 217 h 316"/>
                <a:gd name="T8" fmla="*/ 189 w 221"/>
                <a:gd name="T9" fmla="*/ 149 h 316"/>
                <a:gd name="T10" fmla="*/ 188 w 221"/>
                <a:gd name="T11" fmla="*/ 93 h 316"/>
                <a:gd name="T12" fmla="*/ 162 w 221"/>
                <a:gd name="T13" fmla="*/ 84 h 316"/>
                <a:gd name="T14" fmla="*/ 123 w 221"/>
                <a:gd name="T15" fmla="*/ 27 h 316"/>
                <a:gd name="T16" fmla="*/ 97 w 221"/>
                <a:gd name="T17" fmla="*/ 0 h 316"/>
                <a:gd name="T18" fmla="*/ 89 w 221"/>
                <a:gd name="T19" fmla="*/ 29 h 316"/>
                <a:gd name="T20" fmla="*/ 38 w 221"/>
                <a:gd name="T21" fmla="*/ 55 h 316"/>
                <a:gd name="T22" fmla="*/ 0 w 221"/>
                <a:gd name="T23" fmla="*/ 51 h 316"/>
                <a:gd name="T24" fmla="*/ 0 w 221"/>
                <a:gd name="T25" fmla="*/ 68 h 316"/>
                <a:gd name="T26" fmla="*/ 5 w 221"/>
                <a:gd name="T27" fmla="*/ 58 h 316"/>
                <a:gd name="T28" fmla="*/ 47 w 221"/>
                <a:gd name="T29" fmla="*/ 66 h 316"/>
                <a:gd name="T30" fmla="*/ 44 w 221"/>
                <a:gd name="T31" fmla="*/ 47 h 316"/>
                <a:gd name="T32" fmla="*/ 93 w 221"/>
                <a:gd name="T33" fmla="*/ 43 h 316"/>
                <a:gd name="T34" fmla="*/ 100 w 221"/>
                <a:gd name="T35" fmla="*/ 14 h 316"/>
                <a:gd name="T36" fmla="*/ 122 w 221"/>
                <a:gd name="T37" fmla="*/ 39 h 316"/>
                <a:gd name="T38" fmla="*/ 155 w 221"/>
                <a:gd name="T39" fmla="*/ 50 h 316"/>
                <a:gd name="T40" fmla="*/ 160 w 221"/>
                <a:gd name="T41" fmla="*/ 63 h 316"/>
                <a:gd name="T42" fmla="*/ 156 w 221"/>
                <a:gd name="T43" fmla="*/ 81 h 316"/>
                <a:gd name="T44" fmla="*/ 151 w 221"/>
                <a:gd name="T45" fmla="*/ 92 h 316"/>
                <a:gd name="T46" fmla="*/ 180 w 221"/>
                <a:gd name="T47" fmla="*/ 97 h 316"/>
                <a:gd name="T48" fmla="*/ 184 w 221"/>
                <a:gd name="T49" fmla="*/ 147 h 316"/>
                <a:gd name="T50" fmla="*/ 174 w 221"/>
                <a:gd name="T51" fmla="*/ 155 h 316"/>
                <a:gd name="T52" fmla="*/ 187 w 221"/>
                <a:gd name="T53" fmla="*/ 158 h 316"/>
                <a:gd name="T54" fmla="*/ 203 w 221"/>
                <a:gd name="T55" fmla="*/ 175 h 316"/>
                <a:gd name="T56" fmla="*/ 193 w 221"/>
                <a:gd name="T57" fmla="*/ 209 h 316"/>
                <a:gd name="T58" fmla="*/ 174 w 221"/>
                <a:gd name="T59" fmla="*/ 210 h 316"/>
                <a:gd name="T60" fmla="*/ 191 w 221"/>
                <a:gd name="T61" fmla="*/ 225 h 316"/>
                <a:gd name="T62" fmla="*/ 141 w 221"/>
                <a:gd name="T63" fmla="*/ 266 h 316"/>
                <a:gd name="T64" fmla="*/ 129 w 221"/>
                <a:gd name="T65" fmla="*/ 262 h 316"/>
                <a:gd name="T66" fmla="*/ 110 w 221"/>
                <a:gd name="T67" fmla="*/ 294 h 316"/>
                <a:gd name="T68" fmla="*/ 71 w 221"/>
                <a:gd name="T69" fmla="*/ 293 h 316"/>
                <a:gd name="T70" fmla="*/ 60 w 221"/>
                <a:gd name="T71" fmla="*/ 280 h 316"/>
                <a:gd name="T72" fmla="*/ 0 w 221"/>
                <a:gd name="T73" fmla="*/ 265 h 316"/>
                <a:gd name="T74" fmla="*/ 0 w 221"/>
                <a:gd name="T75" fmla="*/ 282 h 316"/>
                <a:gd name="T76" fmla="*/ 60 w 221"/>
                <a:gd name="T77" fmla="*/ 2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 h="316">
                  <a:moveTo>
                    <a:pt x="60" y="291"/>
                  </a:moveTo>
                  <a:cubicBezTo>
                    <a:pt x="67" y="298"/>
                    <a:pt x="70" y="306"/>
                    <a:pt x="79" y="308"/>
                  </a:cubicBezTo>
                  <a:cubicBezTo>
                    <a:pt x="108" y="316"/>
                    <a:pt x="128" y="292"/>
                    <a:pt x="135" y="273"/>
                  </a:cubicBezTo>
                  <a:cubicBezTo>
                    <a:pt x="174" y="291"/>
                    <a:pt x="207" y="249"/>
                    <a:pt x="195" y="217"/>
                  </a:cubicBezTo>
                  <a:cubicBezTo>
                    <a:pt x="215" y="205"/>
                    <a:pt x="221" y="155"/>
                    <a:pt x="189" y="149"/>
                  </a:cubicBezTo>
                  <a:cubicBezTo>
                    <a:pt x="200" y="135"/>
                    <a:pt x="205" y="106"/>
                    <a:pt x="188" y="93"/>
                  </a:cubicBezTo>
                  <a:cubicBezTo>
                    <a:pt x="180" y="87"/>
                    <a:pt x="170" y="88"/>
                    <a:pt x="162" y="84"/>
                  </a:cubicBezTo>
                  <a:cubicBezTo>
                    <a:pt x="177" y="55"/>
                    <a:pt x="158" y="23"/>
                    <a:pt x="123" y="27"/>
                  </a:cubicBezTo>
                  <a:cubicBezTo>
                    <a:pt x="113" y="20"/>
                    <a:pt x="110" y="5"/>
                    <a:pt x="97" y="0"/>
                  </a:cubicBezTo>
                  <a:cubicBezTo>
                    <a:pt x="89" y="6"/>
                    <a:pt x="96" y="20"/>
                    <a:pt x="89" y="29"/>
                  </a:cubicBezTo>
                  <a:cubicBezTo>
                    <a:pt x="68" y="17"/>
                    <a:pt x="32" y="26"/>
                    <a:pt x="38" y="55"/>
                  </a:cubicBezTo>
                  <a:cubicBezTo>
                    <a:pt x="27" y="48"/>
                    <a:pt x="10" y="44"/>
                    <a:pt x="0" y="51"/>
                  </a:cubicBezTo>
                  <a:cubicBezTo>
                    <a:pt x="0" y="68"/>
                    <a:pt x="0" y="68"/>
                    <a:pt x="0" y="68"/>
                  </a:cubicBezTo>
                  <a:cubicBezTo>
                    <a:pt x="2" y="65"/>
                    <a:pt x="4" y="61"/>
                    <a:pt x="5" y="58"/>
                  </a:cubicBezTo>
                  <a:cubicBezTo>
                    <a:pt x="20" y="51"/>
                    <a:pt x="36" y="61"/>
                    <a:pt x="47" y="66"/>
                  </a:cubicBezTo>
                  <a:cubicBezTo>
                    <a:pt x="53" y="59"/>
                    <a:pt x="43" y="55"/>
                    <a:pt x="44" y="47"/>
                  </a:cubicBezTo>
                  <a:cubicBezTo>
                    <a:pt x="47" y="31"/>
                    <a:pt x="83" y="31"/>
                    <a:pt x="93" y="43"/>
                  </a:cubicBezTo>
                  <a:cubicBezTo>
                    <a:pt x="101" y="36"/>
                    <a:pt x="98" y="25"/>
                    <a:pt x="100" y="14"/>
                  </a:cubicBezTo>
                  <a:cubicBezTo>
                    <a:pt x="110" y="20"/>
                    <a:pt x="113" y="33"/>
                    <a:pt x="122" y="39"/>
                  </a:cubicBezTo>
                  <a:cubicBezTo>
                    <a:pt x="135" y="36"/>
                    <a:pt x="147" y="44"/>
                    <a:pt x="155" y="50"/>
                  </a:cubicBezTo>
                  <a:cubicBezTo>
                    <a:pt x="157" y="54"/>
                    <a:pt x="157" y="60"/>
                    <a:pt x="160" y="63"/>
                  </a:cubicBezTo>
                  <a:cubicBezTo>
                    <a:pt x="159" y="70"/>
                    <a:pt x="157" y="75"/>
                    <a:pt x="156" y="81"/>
                  </a:cubicBezTo>
                  <a:cubicBezTo>
                    <a:pt x="155" y="85"/>
                    <a:pt x="148" y="87"/>
                    <a:pt x="151" y="92"/>
                  </a:cubicBezTo>
                  <a:cubicBezTo>
                    <a:pt x="161" y="94"/>
                    <a:pt x="173" y="95"/>
                    <a:pt x="180" y="97"/>
                  </a:cubicBezTo>
                  <a:cubicBezTo>
                    <a:pt x="191" y="107"/>
                    <a:pt x="194" y="134"/>
                    <a:pt x="184" y="147"/>
                  </a:cubicBezTo>
                  <a:cubicBezTo>
                    <a:pt x="182" y="150"/>
                    <a:pt x="175" y="150"/>
                    <a:pt x="174" y="155"/>
                  </a:cubicBezTo>
                  <a:cubicBezTo>
                    <a:pt x="176" y="161"/>
                    <a:pt x="180" y="157"/>
                    <a:pt x="187" y="158"/>
                  </a:cubicBezTo>
                  <a:cubicBezTo>
                    <a:pt x="192" y="162"/>
                    <a:pt x="200" y="165"/>
                    <a:pt x="203" y="175"/>
                  </a:cubicBezTo>
                  <a:cubicBezTo>
                    <a:pt x="205" y="186"/>
                    <a:pt x="201" y="204"/>
                    <a:pt x="193" y="209"/>
                  </a:cubicBezTo>
                  <a:cubicBezTo>
                    <a:pt x="187" y="213"/>
                    <a:pt x="182" y="209"/>
                    <a:pt x="174" y="210"/>
                  </a:cubicBezTo>
                  <a:cubicBezTo>
                    <a:pt x="173" y="221"/>
                    <a:pt x="189" y="216"/>
                    <a:pt x="191" y="225"/>
                  </a:cubicBezTo>
                  <a:cubicBezTo>
                    <a:pt x="190" y="257"/>
                    <a:pt x="170" y="278"/>
                    <a:pt x="141" y="266"/>
                  </a:cubicBezTo>
                  <a:cubicBezTo>
                    <a:pt x="137" y="265"/>
                    <a:pt x="134" y="261"/>
                    <a:pt x="129" y="262"/>
                  </a:cubicBezTo>
                  <a:cubicBezTo>
                    <a:pt x="121" y="272"/>
                    <a:pt x="121" y="286"/>
                    <a:pt x="110" y="294"/>
                  </a:cubicBezTo>
                  <a:cubicBezTo>
                    <a:pt x="99" y="302"/>
                    <a:pt x="81" y="301"/>
                    <a:pt x="71" y="293"/>
                  </a:cubicBezTo>
                  <a:cubicBezTo>
                    <a:pt x="66" y="289"/>
                    <a:pt x="67" y="282"/>
                    <a:pt x="60" y="280"/>
                  </a:cubicBezTo>
                  <a:cubicBezTo>
                    <a:pt x="43" y="297"/>
                    <a:pt x="12" y="280"/>
                    <a:pt x="0" y="265"/>
                  </a:cubicBezTo>
                  <a:cubicBezTo>
                    <a:pt x="0" y="282"/>
                    <a:pt x="0" y="282"/>
                    <a:pt x="0" y="282"/>
                  </a:cubicBezTo>
                  <a:cubicBezTo>
                    <a:pt x="15" y="296"/>
                    <a:pt x="41" y="303"/>
                    <a:pt x="60" y="2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8" name="Freeform 181"/>
            <p:cNvSpPr/>
            <p:nvPr/>
          </p:nvSpPr>
          <p:spPr bwMode="auto">
            <a:xfrm>
              <a:off x="224599" y="1502774"/>
              <a:ext cx="63264" cy="58398"/>
            </a:xfrm>
            <a:custGeom>
              <a:avLst/>
              <a:gdLst>
                <a:gd name="T0" fmla="*/ 9 w 17"/>
                <a:gd name="T1" fmla="*/ 15 h 16"/>
                <a:gd name="T2" fmla="*/ 17 w 17"/>
                <a:gd name="T3" fmla="*/ 11 h 16"/>
                <a:gd name="T4" fmla="*/ 0 w 17"/>
                <a:gd name="T5" fmla="*/ 0 h 16"/>
                <a:gd name="T6" fmla="*/ 0 w 17"/>
                <a:gd name="T7" fmla="*/ 15 h 16"/>
                <a:gd name="T8" fmla="*/ 9 w 17"/>
                <a:gd name="T9" fmla="*/ 15 h 16"/>
              </a:gdLst>
              <a:ahLst/>
              <a:cxnLst>
                <a:cxn ang="0">
                  <a:pos x="T0" y="T1"/>
                </a:cxn>
                <a:cxn ang="0">
                  <a:pos x="T2" y="T3"/>
                </a:cxn>
                <a:cxn ang="0">
                  <a:pos x="T4" y="T5"/>
                </a:cxn>
                <a:cxn ang="0">
                  <a:pos x="T6" y="T7"/>
                </a:cxn>
                <a:cxn ang="0">
                  <a:pos x="T8" y="T9"/>
                </a:cxn>
              </a:cxnLst>
              <a:rect l="0" t="0" r="r" b="b"/>
              <a:pathLst>
                <a:path w="17" h="16">
                  <a:moveTo>
                    <a:pt x="9" y="15"/>
                  </a:moveTo>
                  <a:cubicBezTo>
                    <a:pt x="13" y="15"/>
                    <a:pt x="13" y="14"/>
                    <a:pt x="17" y="11"/>
                  </a:cubicBezTo>
                  <a:cubicBezTo>
                    <a:pt x="12" y="5"/>
                    <a:pt x="5" y="5"/>
                    <a:pt x="0" y="0"/>
                  </a:cubicBezTo>
                  <a:cubicBezTo>
                    <a:pt x="0" y="15"/>
                    <a:pt x="0" y="15"/>
                    <a:pt x="0" y="15"/>
                  </a:cubicBezTo>
                  <a:cubicBezTo>
                    <a:pt x="3" y="15"/>
                    <a:pt x="6" y="16"/>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9" name="Freeform 182"/>
            <p:cNvSpPr/>
            <p:nvPr/>
          </p:nvSpPr>
          <p:spPr bwMode="auto">
            <a:xfrm>
              <a:off x="224599" y="1729066"/>
              <a:ext cx="19466" cy="26766"/>
            </a:xfrm>
            <a:custGeom>
              <a:avLst/>
              <a:gdLst>
                <a:gd name="T0" fmla="*/ 5 w 5"/>
                <a:gd name="T1" fmla="*/ 2 h 7"/>
                <a:gd name="T2" fmla="*/ 0 w 5"/>
                <a:gd name="T3" fmla="*/ 0 h 7"/>
                <a:gd name="T4" fmla="*/ 0 w 5"/>
                <a:gd name="T5" fmla="*/ 7 h 7"/>
                <a:gd name="T6" fmla="*/ 5 w 5"/>
                <a:gd name="T7" fmla="*/ 2 h 7"/>
              </a:gdLst>
              <a:ahLst/>
              <a:cxnLst>
                <a:cxn ang="0">
                  <a:pos x="T0" y="T1"/>
                </a:cxn>
                <a:cxn ang="0">
                  <a:pos x="T2" y="T3"/>
                </a:cxn>
                <a:cxn ang="0">
                  <a:pos x="T4" y="T5"/>
                </a:cxn>
                <a:cxn ang="0">
                  <a:pos x="T6" y="T7"/>
                </a:cxn>
              </a:cxnLst>
              <a:rect l="0" t="0" r="r" b="b"/>
              <a:pathLst>
                <a:path w="5" h="7">
                  <a:moveTo>
                    <a:pt x="5" y="2"/>
                  </a:moveTo>
                  <a:cubicBezTo>
                    <a:pt x="3" y="1"/>
                    <a:pt x="2" y="1"/>
                    <a:pt x="0" y="0"/>
                  </a:cubicBezTo>
                  <a:cubicBezTo>
                    <a:pt x="0" y="7"/>
                    <a:pt x="0" y="7"/>
                    <a:pt x="0" y="7"/>
                  </a:cubicBezTo>
                  <a:cubicBezTo>
                    <a:pt x="2" y="6"/>
                    <a:pt x="3" y="4"/>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0" name="Freeform 183"/>
            <p:cNvSpPr/>
            <p:nvPr/>
          </p:nvSpPr>
          <p:spPr bwMode="auto">
            <a:xfrm>
              <a:off x="224599" y="1972389"/>
              <a:ext cx="34065" cy="85164"/>
            </a:xfrm>
            <a:custGeom>
              <a:avLst/>
              <a:gdLst>
                <a:gd name="T0" fmla="*/ 0 w 9"/>
                <a:gd name="T1" fmla="*/ 0 h 23"/>
                <a:gd name="T2" fmla="*/ 0 w 9"/>
                <a:gd name="T3" fmla="*/ 23 h 23"/>
                <a:gd name="T4" fmla="*/ 9 w 9"/>
                <a:gd name="T5" fmla="*/ 4 h 23"/>
                <a:gd name="T6" fmla="*/ 0 w 9"/>
                <a:gd name="T7" fmla="*/ 0 h 23"/>
              </a:gdLst>
              <a:ahLst/>
              <a:cxnLst>
                <a:cxn ang="0">
                  <a:pos x="T0" y="T1"/>
                </a:cxn>
                <a:cxn ang="0">
                  <a:pos x="T2" y="T3"/>
                </a:cxn>
                <a:cxn ang="0">
                  <a:pos x="T4" y="T5"/>
                </a:cxn>
                <a:cxn ang="0">
                  <a:pos x="T6" y="T7"/>
                </a:cxn>
              </a:cxnLst>
              <a:rect l="0" t="0" r="r" b="b"/>
              <a:pathLst>
                <a:path w="9" h="23">
                  <a:moveTo>
                    <a:pt x="0" y="0"/>
                  </a:moveTo>
                  <a:cubicBezTo>
                    <a:pt x="0" y="23"/>
                    <a:pt x="0" y="23"/>
                    <a:pt x="0" y="23"/>
                  </a:cubicBezTo>
                  <a:cubicBezTo>
                    <a:pt x="3" y="15"/>
                    <a:pt x="8" y="10"/>
                    <a:pt x="9" y="4"/>
                  </a:cubicBezTo>
                  <a:cubicBezTo>
                    <a:pt x="6" y="3"/>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1" name="Freeform 184"/>
            <p:cNvSpPr/>
            <p:nvPr/>
          </p:nvSpPr>
          <p:spPr bwMode="auto">
            <a:xfrm>
              <a:off x="4769885" y="1252152"/>
              <a:ext cx="530446" cy="97329"/>
            </a:xfrm>
            <a:custGeom>
              <a:avLst/>
              <a:gdLst>
                <a:gd name="T0" fmla="*/ 41 w 142"/>
                <a:gd name="T1" fmla="*/ 7 h 26"/>
                <a:gd name="T2" fmla="*/ 76 w 142"/>
                <a:gd name="T3" fmla="*/ 10 h 26"/>
                <a:gd name="T4" fmla="*/ 112 w 142"/>
                <a:gd name="T5" fmla="*/ 13 h 26"/>
                <a:gd name="T6" fmla="*/ 142 w 142"/>
                <a:gd name="T7" fmla="*/ 11 h 26"/>
                <a:gd name="T8" fmla="*/ 112 w 142"/>
                <a:gd name="T9" fmla="*/ 4 h 26"/>
                <a:gd name="T10" fmla="*/ 91 w 142"/>
                <a:gd name="T11" fmla="*/ 12 h 26"/>
                <a:gd name="T12" fmla="*/ 77 w 142"/>
                <a:gd name="T13" fmla="*/ 3 h 26"/>
                <a:gd name="T14" fmla="*/ 58 w 142"/>
                <a:gd name="T15" fmla="*/ 8 h 26"/>
                <a:gd name="T16" fmla="*/ 41 w 142"/>
                <a:gd name="T17" fmla="*/ 0 h 26"/>
                <a:gd name="T18" fmla="*/ 16 w 142"/>
                <a:gd name="T19" fmla="*/ 12 h 26"/>
                <a:gd name="T20" fmla="*/ 0 w 142"/>
                <a:gd name="T21" fmla="*/ 8 h 26"/>
                <a:gd name="T22" fmla="*/ 41 w 14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6">
                  <a:moveTo>
                    <a:pt x="41" y="7"/>
                  </a:moveTo>
                  <a:cubicBezTo>
                    <a:pt x="47" y="17"/>
                    <a:pt x="66" y="17"/>
                    <a:pt x="76" y="10"/>
                  </a:cubicBezTo>
                  <a:cubicBezTo>
                    <a:pt x="85" y="23"/>
                    <a:pt x="100" y="18"/>
                    <a:pt x="112" y="13"/>
                  </a:cubicBezTo>
                  <a:cubicBezTo>
                    <a:pt x="119" y="20"/>
                    <a:pt x="139" y="24"/>
                    <a:pt x="142" y="11"/>
                  </a:cubicBezTo>
                  <a:cubicBezTo>
                    <a:pt x="130" y="16"/>
                    <a:pt x="120" y="10"/>
                    <a:pt x="112" y="4"/>
                  </a:cubicBezTo>
                  <a:cubicBezTo>
                    <a:pt x="107" y="9"/>
                    <a:pt x="99" y="10"/>
                    <a:pt x="91" y="12"/>
                  </a:cubicBezTo>
                  <a:cubicBezTo>
                    <a:pt x="87" y="9"/>
                    <a:pt x="83" y="5"/>
                    <a:pt x="77" y="3"/>
                  </a:cubicBezTo>
                  <a:cubicBezTo>
                    <a:pt x="70" y="5"/>
                    <a:pt x="64" y="9"/>
                    <a:pt x="58" y="8"/>
                  </a:cubicBezTo>
                  <a:cubicBezTo>
                    <a:pt x="50" y="7"/>
                    <a:pt x="48" y="0"/>
                    <a:pt x="41" y="0"/>
                  </a:cubicBezTo>
                  <a:cubicBezTo>
                    <a:pt x="30" y="0"/>
                    <a:pt x="30" y="11"/>
                    <a:pt x="16" y="12"/>
                  </a:cubicBezTo>
                  <a:cubicBezTo>
                    <a:pt x="12" y="10"/>
                    <a:pt x="5" y="5"/>
                    <a:pt x="0" y="8"/>
                  </a:cubicBezTo>
                  <a:cubicBezTo>
                    <a:pt x="9" y="26"/>
                    <a:pt x="31" y="15"/>
                    <a:pt x="4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2" name="Freeform 185"/>
            <p:cNvSpPr/>
            <p:nvPr/>
          </p:nvSpPr>
          <p:spPr bwMode="auto">
            <a:xfrm>
              <a:off x="974036" y="1184021"/>
              <a:ext cx="94897" cy="160594"/>
            </a:xfrm>
            <a:custGeom>
              <a:avLst/>
              <a:gdLst>
                <a:gd name="T0" fmla="*/ 15 w 25"/>
                <a:gd name="T1" fmla="*/ 43 h 43"/>
                <a:gd name="T2" fmla="*/ 15 w 25"/>
                <a:gd name="T3" fmla="*/ 17 h 43"/>
                <a:gd name="T4" fmla="*/ 19 w 25"/>
                <a:gd name="T5" fmla="*/ 0 h 43"/>
                <a:gd name="T6" fmla="*/ 15 w 25"/>
                <a:gd name="T7" fmla="*/ 43 h 43"/>
              </a:gdLst>
              <a:ahLst/>
              <a:cxnLst>
                <a:cxn ang="0">
                  <a:pos x="T0" y="T1"/>
                </a:cxn>
                <a:cxn ang="0">
                  <a:pos x="T2" y="T3"/>
                </a:cxn>
                <a:cxn ang="0">
                  <a:pos x="T4" y="T5"/>
                </a:cxn>
                <a:cxn ang="0">
                  <a:pos x="T6" y="T7"/>
                </a:cxn>
              </a:cxnLst>
              <a:rect l="0" t="0" r="r" b="b"/>
              <a:pathLst>
                <a:path w="25" h="43">
                  <a:moveTo>
                    <a:pt x="15" y="43"/>
                  </a:moveTo>
                  <a:cubicBezTo>
                    <a:pt x="15" y="34"/>
                    <a:pt x="14" y="29"/>
                    <a:pt x="15" y="17"/>
                  </a:cubicBezTo>
                  <a:cubicBezTo>
                    <a:pt x="18" y="13"/>
                    <a:pt x="25" y="5"/>
                    <a:pt x="19" y="0"/>
                  </a:cubicBezTo>
                  <a:cubicBezTo>
                    <a:pt x="12" y="4"/>
                    <a:pt x="0" y="37"/>
                    <a:pt x="1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3" name="Freeform 186"/>
            <p:cNvSpPr/>
            <p:nvPr/>
          </p:nvSpPr>
          <p:spPr bwMode="auto">
            <a:xfrm>
              <a:off x="937538" y="1198621"/>
              <a:ext cx="60832" cy="126528"/>
            </a:xfrm>
            <a:custGeom>
              <a:avLst/>
              <a:gdLst>
                <a:gd name="T0" fmla="*/ 13 w 16"/>
                <a:gd name="T1" fmla="*/ 3 h 34"/>
                <a:gd name="T2" fmla="*/ 9 w 16"/>
                <a:gd name="T3" fmla="*/ 0 h 34"/>
                <a:gd name="T4" fmla="*/ 16 w 16"/>
                <a:gd name="T5" fmla="*/ 30 h 34"/>
                <a:gd name="T6" fmla="*/ 13 w 16"/>
                <a:gd name="T7" fmla="*/ 3 h 34"/>
              </a:gdLst>
              <a:ahLst/>
              <a:cxnLst>
                <a:cxn ang="0">
                  <a:pos x="T0" y="T1"/>
                </a:cxn>
                <a:cxn ang="0">
                  <a:pos x="T2" y="T3"/>
                </a:cxn>
                <a:cxn ang="0">
                  <a:pos x="T4" y="T5"/>
                </a:cxn>
                <a:cxn ang="0">
                  <a:pos x="T6" y="T7"/>
                </a:cxn>
              </a:cxnLst>
              <a:rect l="0" t="0" r="r" b="b"/>
              <a:pathLst>
                <a:path w="16" h="34">
                  <a:moveTo>
                    <a:pt x="13" y="3"/>
                  </a:moveTo>
                  <a:cubicBezTo>
                    <a:pt x="11" y="2"/>
                    <a:pt x="11" y="0"/>
                    <a:pt x="9" y="0"/>
                  </a:cubicBezTo>
                  <a:cubicBezTo>
                    <a:pt x="0" y="7"/>
                    <a:pt x="4" y="34"/>
                    <a:pt x="16" y="30"/>
                  </a:cubicBezTo>
                  <a:cubicBezTo>
                    <a:pt x="12" y="23"/>
                    <a:pt x="8" y="11"/>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4" name="Freeform 187"/>
            <p:cNvSpPr/>
            <p:nvPr/>
          </p:nvSpPr>
          <p:spPr bwMode="auto">
            <a:xfrm>
              <a:off x="4777186" y="1393279"/>
              <a:ext cx="474482" cy="77864"/>
            </a:xfrm>
            <a:custGeom>
              <a:avLst/>
              <a:gdLst>
                <a:gd name="T0" fmla="*/ 109 w 127"/>
                <a:gd name="T1" fmla="*/ 13 h 21"/>
                <a:gd name="T2" fmla="*/ 96 w 127"/>
                <a:gd name="T3" fmla="*/ 4 h 21"/>
                <a:gd name="T4" fmla="*/ 54 w 127"/>
                <a:gd name="T5" fmla="*/ 9 h 21"/>
                <a:gd name="T6" fmla="*/ 39 w 127"/>
                <a:gd name="T7" fmla="*/ 0 h 21"/>
                <a:gd name="T8" fmla="*/ 18 w 127"/>
                <a:gd name="T9" fmla="*/ 11 h 21"/>
                <a:gd name="T10" fmla="*/ 0 w 127"/>
                <a:gd name="T11" fmla="*/ 0 h 21"/>
                <a:gd name="T12" fmla="*/ 39 w 127"/>
                <a:gd name="T13" fmla="*/ 8 h 21"/>
                <a:gd name="T14" fmla="*/ 70 w 127"/>
                <a:gd name="T15" fmla="*/ 12 h 21"/>
                <a:gd name="T16" fmla="*/ 81 w 127"/>
                <a:gd name="T17" fmla="*/ 16 h 21"/>
                <a:gd name="T18" fmla="*/ 96 w 127"/>
                <a:gd name="T19" fmla="*/ 13 h 21"/>
                <a:gd name="T20" fmla="*/ 108 w 127"/>
                <a:gd name="T21" fmla="*/ 20 h 21"/>
                <a:gd name="T22" fmla="*/ 127 w 127"/>
                <a:gd name="T23" fmla="*/ 6 h 21"/>
                <a:gd name="T24" fmla="*/ 109 w 127"/>
                <a:gd name="T2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21">
                  <a:moveTo>
                    <a:pt x="109" y="13"/>
                  </a:moveTo>
                  <a:cubicBezTo>
                    <a:pt x="104" y="10"/>
                    <a:pt x="101" y="7"/>
                    <a:pt x="96" y="4"/>
                  </a:cubicBezTo>
                  <a:cubicBezTo>
                    <a:pt x="84" y="16"/>
                    <a:pt x="71" y="0"/>
                    <a:pt x="54" y="9"/>
                  </a:cubicBezTo>
                  <a:cubicBezTo>
                    <a:pt x="48" y="7"/>
                    <a:pt x="45" y="1"/>
                    <a:pt x="39" y="0"/>
                  </a:cubicBezTo>
                  <a:cubicBezTo>
                    <a:pt x="33" y="5"/>
                    <a:pt x="27" y="9"/>
                    <a:pt x="18" y="11"/>
                  </a:cubicBezTo>
                  <a:cubicBezTo>
                    <a:pt x="11" y="8"/>
                    <a:pt x="9" y="1"/>
                    <a:pt x="0" y="0"/>
                  </a:cubicBezTo>
                  <a:cubicBezTo>
                    <a:pt x="4" y="19"/>
                    <a:pt x="28" y="21"/>
                    <a:pt x="39" y="8"/>
                  </a:cubicBezTo>
                  <a:cubicBezTo>
                    <a:pt x="47" y="21"/>
                    <a:pt x="59" y="12"/>
                    <a:pt x="70" y="12"/>
                  </a:cubicBezTo>
                  <a:cubicBezTo>
                    <a:pt x="73" y="12"/>
                    <a:pt x="77" y="16"/>
                    <a:pt x="81" y="16"/>
                  </a:cubicBezTo>
                  <a:cubicBezTo>
                    <a:pt x="88" y="17"/>
                    <a:pt x="91" y="13"/>
                    <a:pt x="96" y="13"/>
                  </a:cubicBezTo>
                  <a:cubicBezTo>
                    <a:pt x="99" y="16"/>
                    <a:pt x="104" y="18"/>
                    <a:pt x="108" y="20"/>
                  </a:cubicBezTo>
                  <a:cubicBezTo>
                    <a:pt x="114" y="15"/>
                    <a:pt x="125" y="15"/>
                    <a:pt x="127" y="6"/>
                  </a:cubicBezTo>
                  <a:cubicBezTo>
                    <a:pt x="123" y="3"/>
                    <a:pt x="115" y="11"/>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5" name="Freeform 188"/>
            <p:cNvSpPr/>
            <p:nvPr/>
          </p:nvSpPr>
          <p:spPr bwMode="auto">
            <a:xfrm>
              <a:off x="1915700" y="1349481"/>
              <a:ext cx="55965" cy="29199"/>
            </a:xfrm>
            <a:custGeom>
              <a:avLst/>
              <a:gdLst>
                <a:gd name="T0" fmla="*/ 1 w 15"/>
                <a:gd name="T1" fmla="*/ 5 h 8"/>
                <a:gd name="T2" fmla="*/ 14 w 15"/>
                <a:gd name="T3" fmla="*/ 5 h 8"/>
                <a:gd name="T4" fmla="*/ 1 w 15"/>
                <a:gd name="T5" fmla="*/ 5 h 8"/>
              </a:gdLst>
              <a:ahLst/>
              <a:cxnLst>
                <a:cxn ang="0">
                  <a:pos x="T0" y="T1"/>
                </a:cxn>
                <a:cxn ang="0">
                  <a:pos x="T2" y="T3"/>
                </a:cxn>
                <a:cxn ang="0">
                  <a:pos x="T4" y="T5"/>
                </a:cxn>
              </a:cxnLst>
              <a:rect l="0" t="0" r="r" b="b"/>
              <a:pathLst>
                <a:path w="15" h="8">
                  <a:moveTo>
                    <a:pt x="1" y="5"/>
                  </a:moveTo>
                  <a:cubicBezTo>
                    <a:pt x="4" y="8"/>
                    <a:pt x="11" y="5"/>
                    <a:pt x="14" y="5"/>
                  </a:cubicBezTo>
                  <a:cubicBezTo>
                    <a:pt x="15" y="1"/>
                    <a:pt x="0" y="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6" name="Freeform 189"/>
            <p:cNvSpPr/>
            <p:nvPr/>
          </p:nvSpPr>
          <p:spPr bwMode="auto">
            <a:xfrm>
              <a:off x="4755286" y="1512507"/>
              <a:ext cx="489081" cy="111929"/>
            </a:xfrm>
            <a:custGeom>
              <a:avLst/>
              <a:gdLst>
                <a:gd name="T0" fmla="*/ 35 w 131"/>
                <a:gd name="T1" fmla="*/ 11 h 30"/>
                <a:gd name="T2" fmla="*/ 64 w 131"/>
                <a:gd name="T3" fmla="*/ 14 h 30"/>
                <a:gd name="T4" fmla="*/ 98 w 131"/>
                <a:gd name="T5" fmla="*/ 17 h 30"/>
                <a:gd name="T6" fmla="*/ 131 w 131"/>
                <a:gd name="T7" fmla="*/ 15 h 30"/>
                <a:gd name="T8" fmla="*/ 115 w 131"/>
                <a:gd name="T9" fmla="*/ 19 h 30"/>
                <a:gd name="T10" fmla="*/ 101 w 131"/>
                <a:gd name="T11" fmla="*/ 10 h 30"/>
                <a:gd name="T12" fmla="*/ 81 w 131"/>
                <a:gd name="T13" fmla="*/ 15 h 30"/>
                <a:gd name="T14" fmla="*/ 49 w 131"/>
                <a:gd name="T15" fmla="*/ 12 h 30"/>
                <a:gd name="T16" fmla="*/ 34 w 131"/>
                <a:gd name="T17" fmla="*/ 4 h 30"/>
                <a:gd name="T18" fmla="*/ 18 w 131"/>
                <a:gd name="T19" fmla="*/ 11 h 30"/>
                <a:gd name="T20" fmla="*/ 0 w 131"/>
                <a:gd name="T21" fmla="*/ 5 h 30"/>
                <a:gd name="T22" fmla="*/ 35 w 131"/>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30">
                  <a:moveTo>
                    <a:pt x="35" y="11"/>
                  </a:moveTo>
                  <a:cubicBezTo>
                    <a:pt x="42" y="21"/>
                    <a:pt x="55" y="18"/>
                    <a:pt x="64" y="14"/>
                  </a:cubicBezTo>
                  <a:cubicBezTo>
                    <a:pt x="73" y="21"/>
                    <a:pt x="87" y="26"/>
                    <a:pt x="98" y="17"/>
                  </a:cubicBezTo>
                  <a:cubicBezTo>
                    <a:pt x="106" y="28"/>
                    <a:pt x="127" y="30"/>
                    <a:pt x="131" y="15"/>
                  </a:cubicBezTo>
                  <a:cubicBezTo>
                    <a:pt x="125" y="13"/>
                    <a:pt x="122" y="20"/>
                    <a:pt x="115" y="19"/>
                  </a:cubicBezTo>
                  <a:cubicBezTo>
                    <a:pt x="110" y="19"/>
                    <a:pt x="105" y="13"/>
                    <a:pt x="101" y="10"/>
                  </a:cubicBezTo>
                  <a:cubicBezTo>
                    <a:pt x="94" y="12"/>
                    <a:pt x="89" y="15"/>
                    <a:pt x="81" y="15"/>
                  </a:cubicBezTo>
                  <a:cubicBezTo>
                    <a:pt x="73" y="6"/>
                    <a:pt x="60" y="5"/>
                    <a:pt x="49" y="12"/>
                  </a:cubicBezTo>
                  <a:cubicBezTo>
                    <a:pt x="43" y="10"/>
                    <a:pt x="41" y="4"/>
                    <a:pt x="34" y="4"/>
                  </a:cubicBezTo>
                  <a:cubicBezTo>
                    <a:pt x="27" y="5"/>
                    <a:pt x="26" y="11"/>
                    <a:pt x="18" y="11"/>
                  </a:cubicBezTo>
                  <a:cubicBezTo>
                    <a:pt x="10" y="11"/>
                    <a:pt x="8" y="0"/>
                    <a:pt x="0" y="5"/>
                  </a:cubicBezTo>
                  <a:cubicBezTo>
                    <a:pt x="4" y="20"/>
                    <a:pt x="24" y="20"/>
                    <a:pt x="3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7" name="Freeform 190"/>
            <p:cNvSpPr>
              <a:spLocks noEditPoints="1"/>
            </p:cNvSpPr>
            <p:nvPr/>
          </p:nvSpPr>
          <p:spPr bwMode="auto">
            <a:xfrm>
              <a:off x="321929" y="1427345"/>
              <a:ext cx="141128" cy="226292"/>
            </a:xfrm>
            <a:custGeom>
              <a:avLst/>
              <a:gdLst>
                <a:gd name="T0" fmla="*/ 22 w 38"/>
                <a:gd name="T1" fmla="*/ 28 h 61"/>
                <a:gd name="T2" fmla="*/ 29 w 38"/>
                <a:gd name="T3" fmla="*/ 12 h 61"/>
                <a:gd name="T4" fmla="*/ 7 w 38"/>
                <a:gd name="T5" fmla="*/ 0 h 61"/>
                <a:gd name="T6" fmla="*/ 0 w 38"/>
                <a:gd name="T7" fmla="*/ 54 h 61"/>
                <a:gd name="T8" fmla="*/ 22 w 38"/>
                <a:gd name="T9" fmla="*/ 28 h 61"/>
                <a:gd name="T10" fmla="*/ 12 w 38"/>
                <a:gd name="T11" fmla="*/ 13 h 61"/>
                <a:gd name="T12" fmla="*/ 24 w 38"/>
                <a:gd name="T13" fmla="*/ 17 h 61"/>
                <a:gd name="T14" fmla="*/ 11 w 38"/>
                <a:gd name="T15" fmla="*/ 28 h 61"/>
                <a:gd name="T16" fmla="*/ 12 w 38"/>
                <a:gd name="T17" fmla="*/ 13 h 61"/>
                <a:gd name="T18" fmla="*/ 9 w 38"/>
                <a:gd name="T19" fmla="*/ 35 h 61"/>
                <a:gd name="T20" fmla="*/ 21 w 38"/>
                <a:gd name="T21" fmla="*/ 38 h 61"/>
                <a:gd name="T22" fmla="*/ 11 w 38"/>
                <a:gd name="T23" fmla="*/ 48 h 61"/>
                <a:gd name="T24" fmla="*/ 9 w 38"/>
                <a:gd name="T25"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1">
                  <a:moveTo>
                    <a:pt x="22" y="28"/>
                  </a:moveTo>
                  <a:cubicBezTo>
                    <a:pt x="28" y="26"/>
                    <a:pt x="30" y="20"/>
                    <a:pt x="29" y="12"/>
                  </a:cubicBezTo>
                  <a:cubicBezTo>
                    <a:pt x="23" y="7"/>
                    <a:pt x="13" y="5"/>
                    <a:pt x="7" y="0"/>
                  </a:cubicBezTo>
                  <a:cubicBezTo>
                    <a:pt x="4" y="14"/>
                    <a:pt x="6" y="40"/>
                    <a:pt x="0" y="54"/>
                  </a:cubicBezTo>
                  <a:cubicBezTo>
                    <a:pt x="12" y="61"/>
                    <a:pt x="38" y="42"/>
                    <a:pt x="22" y="28"/>
                  </a:cubicBezTo>
                  <a:close/>
                  <a:moveTo>
                    <a:pt x="12" y="13"/>
                  </a:moveTo>
                  <a:cubicBezTo>
                    <a:pt x="17" y="13"/>
                    <a:pt x="21" y="15"/>
                    <a:pt x="24" y="17"/>
                  </a:cubicBezTo>
                  <a:cubicBezTo>
                    <a:pt x="22" y="23"/>
                    <a:pt x="17" y="27"/>
                    <a:pt x="11" y="28"/>
                  </a:cubicBezTo>
                  <a:cubicBezTo>
                    <a:pt x="10" y="21"/>
                    <a:pt x="12" y="19"/>
                    <a:pt x="12" y="13"/>
                  </a:cubicBezTo>
                  <a:close/>
                  <a:moveTo>
                    <a:pt x="9" y="35"/>
                  </a:moveTo>
                  <a:cubicBezTo>
                    <a:pt x="16" y="36"/>
                    <a:pt x="18" y="34"/>
                    <a:pt x="21" y="38"/>
                  </a:cubicBezTo>
                  <a:cubicBezTo>
                    <a:pt x="19" y="43"/>
                    <a:pt x="13" y="44"/>
                    <a:pt x="11" y="48"/>
                  </a:cubicBezTo>
                  <a:cubicBezTo>
                    <a:pt x="8" y="46"/>
                    <a:pt x="10" y="39"/>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8" name="Freeform 191"/>
            <p:cNvSpPr>
              <a:spLocks noEditPoints="1"/>
            </p:cNvSpPr>
            <p:nvPr/>
          </p:nvSpPr>
          <p:spPr bwMode="auto">
            <a:xfrm>
              <a:off x="433858" y="1429777"/>
              <a:ext cx="111929" cy="201959"/>
            </a:xfrm>
            <a:custGeom>
              <a:avLst/>
              <a:gdLst>
                <a:gd name="T0" fmla="*/ 5 w 30"/>
                <a:gd name="T1" fmla="*/ 54 h 54"/>
                <a:gd name="T2" fmla="*/ 9 w 30"/>
                <a:gd name="T3" fmla="*/ 35 h 54"/>
                <a:gd name="T4" fmla="*/ 19 w 30"/>
                <a:gd name="T5" fmla="*/ 32 h 54"/>
                <a:gd name="T6" fmla="*/ 25 w 30"/>
                <a:gd name="T7" fmla="*/ 54 h 54"/>
                <a:gd name="T8" fmla="*/ 20 w 30"/>
                <a:gd name="T9" fmla="*/ 2 h 54"/>
                <a:gd name="T10" fmla="*/ 11 w 30"/>
                <a:gd name="T11" fmla="*/ 2 h 54"/>
                <a:gd name="T12" fmla="*/ 4 w 30"/>
                <a:gd name="T13" fmla="*/ 30 h 54"/>
                <a:gd name="T14" fmla="*/ 5 w 30"/>
                <a:gd name="T15" fmla="*/ 54 h 54"/>
                <a:gd name="T16" fmla="*/ 15 w 30"/>
                <a:gd name="T17" fmla="*/ 11 h 54"/>
                <a:gd name="T18" fmla="*/ 12 w 30"/>
                <a:gd name="T19" fmla="*/ 25 h 54"/>
                <a:gd name="T20" fmla="*/ 15 w 30"/>
                <a:gd name="T2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4">
                  <a:moveTo>
                    <a:pt x="5" y="54"/>
                  </a:moveTo>
                  <a:cubicBezTo>
                    <a:pt x="9" y="50"/>
                    <a:pt x="9" y="41"/>
                    <a:pt x="9" y="35"/>
                  </a:cubicBezTo>
                  <a:cubicBezTo>
                    <a:pt x="12" y="34"/>
                    <a:pt x="15" y="32"/>
                    <a:pt x="19" y="32"/>
                  </a:cubicBezTo>
                  <a:cubicBezTo>
                    <a:pt x="23" y="37"/>
                    <a:pt x="18" y="52"/>
                    <a:pt x="25" y="54"/>
                  </a:cubicBezTo>
                  <a:cubicBezTo>
                    <a:pt x="30" y="39"/>
                    <a:pt x="22" y="16"/>
                    <a:pt x="20" y="2"/>
                  </a:cubicBezTo>
                  <a:cubicBezTo>
                    <a:pt x="16" y="0"/>
                    <a:pt x="16" y="2"/>
                    <a:pt x="11" y="2"/>
                  </a:cubicBezTo>
                  <a:cubicBezTo>
                    <a:pt x="9" y="9"/>
                    <a:pt x="6" y="20"/>
                    <a:pt x="4" y="30"/>
                  </a:cubicBezTo>
                  <a:cubicBezTo>
                    <a:pt x="3" y="38"/>
                    <a:pt x="0" y="50"/>
                    <a:pt x="5" y="54"/>
                  </a:cubicBezTo>
                  <a:close/>
                  <a:moveTo>
                    <a:pt x="15" y="11"/>
                  </a:moveTo>
                  <a:cubicBezTo>
                    <a:pt x="16" y="14"/>
                    <a:pt x="21" y="28"/>
                    <a:pt x="12" y="25"/>
                  </a:cubicBezTo>
                  <a:cubicBezTo>
                    <a:pt x="13" y="20"/>
                    <a:pt x="14" y="16"/>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9" name="Freeform 192"/>
            <p:cNvSpPr/>
            <p:nvPr/>
          </p:nvSpPr>
          <p:spPr bwMode="auto">
            <a:xfrm>
              <a:off x="630951" y="1454109"/>
              <a:ext cx="116795" cy="182493"/>
            </a:xfrm>
            <a:custGeom>
              <a:avLst/>
              <a:gdLst>
                <a:gd name="T0" fmla="*/ 1 w 31"/>
                <a:gd name="T1" fmla="*/ 34 h 49"/>
                <a:gd name="T2" fmla="*/ 8 w 31"/>
                <a:gd name="T3" fmla="*/ 49 h 49"/>
                <a:gd name="T4" fmla="*/ 8 w 31"/>
                <a:gd name="T5" fmla="*/ 24 h 49"/>
                <a:gd name="T6" fmla="*/ 30 w 31"/>
                <a:gd name="T7" fmla="*/ 42 h 49"/>
                <a:gd name="T8" fmla="*/ 17 w 31"/>
                <a:gd name="T9" fmla="*/ 21 h 49"/>
                <a:gd name="T10" fmla="*/ 30 w 31"/>
                <a:gd name="T11" fmla="*/ 5 h 49"/>
                <a:gd name="T12" fmla="*/ 6 w 31"/>
                <a:gd name="T13" fmla="*/ 20 h 49"/>
                <a:gd name="T14" fmla="*/ 6 w 31"/>
                <a:gd name="T15" fmla="*/ 0 h 49"/>
                <a:gd name="T16" fmla="*/ 1 w 31"/>
                <a:gd name="T17" fmla="*/ 0 h 49"/>
                <a:gd name="T18" fmla="*/ 1 w 31"/>
                <a:gd name="T19"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 y="34"/>
                  </a:moveTo>
                  <a:cubicBezTo>
                    <a:pt x="2" y="40"/>
                    <a:pt x="1" y="48"/>
                    <a:pt x="8" y="49"/>
                  </a:cubicBezTo>
                  <a:cubicBezTo>
                    <a:pt x="10" y="44"/>
                    <a:pt x="6" y="33"/>
                    <a:pt x="8" y="24"/>
                  </a:cubicBezTo>
                  <a:cubicBezTo>
                    <a:pt x="16" y="30"/>
                    <a:pt x="19" y="40"/>
                    <a:pt x="30" y="42"/>
                  </a:cubicBezTo>
                  <a:cubicBezTo>
                    <a:pt x="30" y="30"/>
                    <a:pt x="19" y="30"/>
                    <a:pt x="17" y="21"/>
                  </a:cubicBezTo>
                  <a:cubicBezTo>
                    <a:pt x="23" y="17"/>
                    <a:pt x="31" y="15"/>
                    <a:pt x="30" y="5"/>
                  </a:cubicBezTo>
                  <a:cubicBezTo>
                    <a:pt x="19" y="6"/>
                    <a:pt x="17" y="17"/>
                    <a:pt x="6" y="20"/>
                  </a:cubicBezTo>
                  <a:cubicBezTo>
                    <a:pt x="10" y="15"/>
                    <a:pt x="5" y="8"/>
                    <a:pt x="6" y="0"/>
                  </a:cubicBezTo>
                  <a:cubicBezTo>
                    <a:pt x="5" y="0"/>
                    <a:pt x="3" y="0"/>
                    <a:pt x="1" y="0"/>
                  </a:cubicBezTo>
                  <a:cubicBezTo>
                    <a:pt x="2" y="10"/>
                    <a:pt x="0" y="24"/>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0" name="Freeform 193"/>
            <p:cNvSpPr/>
            <p:nvPr/>
          </p:nvSpPr>
          <p:spPr bwMode="auto">
            <a:xfrm>
              <a:off x="523888" y="1434644"/>
              <a:ext cx="90031" cy="189792"/>
            </a:xfrm>
            <a:custGeom>
              <a:avLst/>
              <a:gdLst>
                <a:gd name="T0" fmla="*/ 22 w 24"/>
                <a:gd name="T1" fmla="*/ 39 h 51"/>
                <a:gd name="T2" fmla="*/ 24 w 24"/>
                <a:gd name="T3" fmla="*/ 17 h 51"/>
                <a:gd name="T4" fmla="*/ 3 w 24"/>
                <a:gd name="T5" fmla="*/ 33 h 51"/>
                <a:gd name="T6" fmla="*/ 22 w 24"/>
                <a:gd name="T7" fmla="*/ 39 h 51"/>
              </a:gdLst>
              <a:ahLst/>
              <a:cxnLst>
                <a:cxn ang="0">
                  <a:pos x="T0" y="T1"/>
                </a:cxn>
                <a:cxn ang="0">
                  <a:pos x="T2" y="T3"/>
                </a:cxn>
                <a:cxn ang="0">
                  <a:pos x="T4" y="T5"/>
                </a:cxn>
                <a:cxn ang="0">
                  <a:pos x="T6" y="T7"/>
                </a:cxn>
              </a:cxnLst>
              <a:rect l="0" t="0" r="r" b="b"/>
              <a:pathLst>
                <a:path w="24" h="51">
                  <a:moveTo>
                    <a:pt x="22" y="39"/>
                  </a:moveTo>
                  <a:cubicBezTo>
                    <a:pt x="1" y="41"/>
                    <a:pt x="10" y="11"/>
                    <a:pt x="24" y="17"/>
                  </a:cubicBezTo>
                  <a:cubicBezTo>
                    <a:pt x="16" y="0"/>
                    <a:pt x="0" y="19"/>
                    <a:pt x="3" y="33"/>
                  </a:cubicBezTo>
                  <a:cubicBezTo>
                    <a:pt x="4" y="42"/>
                    <a:pt x="17" y="51"/>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1" name="Freeform 194"/>
            <p:cNvSpPr>
              <a:spLocks noEditPoints="1"/>
            </p:cNvSpPr>
            <p:nvPr/>
          </p:nvSpPr>
          <p:spPr bwMode="auto">
            <a:xfrm>
              <a:off x="3524068" y="1595237"/>
              <a:ext cx="846766" cy="245757"/>
            </a:xfrm>
            <a:custGeom>
              <a:avLst/>
              <a:gdLst>
                <a:gd name="T0" fmla="*/ 227 w 227"/>
                <a:gd name="T1" fmla="*/ 56 h 66"/>
                <a:gd name="T2" fmla="*/ 195 w 227"/>
                <a:gd name="T3" fmla="*/ 2 h 66"/>
                <a:gd name="T4" fmla="*/ 25 w 227"/>
                <a:gd name="T5" fmla="*/ 0 h 66"/>
                <a:gd name="T6" fmla="*/ 108 w 227"/>
                <a:gd name="T7" fmla="*/ 60 h 66"/>
                <a:gd name="T8" fmla="*/ 40 w 227"/>
                <a:gd name="T9" fmla="*/ 27 h 66"/>
                <a:gd name="T10" fmla="*/ 37 w 227"/>
                <a:gd name="T11" fmla="*/ 35 h 66"/>
                <a:gd name="T12" fmla="*/ 58 w 227"/>
                <a:gd name="T13" fmla="*/ 54 h 66"/>
                <a:gd name="T14" fmla="*/ 86 w 227"/>
                <a:gd name="T15" fmla="*/ 45 h 66"/>
                <a:gd name="T16" fmla="*/ 191 w 227"/>
                <a:gd name="T17" fmla="*/ 54 h 66"/>
                <a:gd name="T18" fmla="*/ 219 w 227"/>
                <a:gd name="T19" fmla="*/ 46 h 66"/>
                <a:gd name="T20" fmla="*/ 213 w 227"/>
                <a:gd name="T21" fmla="*/ 30 h 66"/>
                <a:gd name="T22" fmla="*/ 189 w 227"/>
                <a:gd name="T23" fmla="*/ 38 h 66"/>
                <a:gd name="T24" fmla="*/ 213 w 227"/>
                <a:gd name="T25" fmla="*/ 30 h 66"/>
                <a:gd name="T26" fmla="*/ 185 w 227"/>
                <a:gd name="T27" fmla="*/ 24 h 66"/>
                <a:gd name="T28" fmla="*/ 209 w 227"/>
                <a:gd name="T29" fmla="*/ 25 h 66"/>
                <a:gd name="T30" fmla="*/ 159 w 227"/>
                <a:gd name="T31" fmla="*/ 53 h 66"/>
                <a:gd name="T32" fmla="*/ 181 w 227"/>
                <a:gd name="T33" fmla="*/ 44 h 66"/>
                <a:gd name="T34" fmla="*/ 153 w 227"/>
                <a:gd name="T35" fmla="*/ 12 h 66"/>
                <a:gd name="T36" fmla="*/ 178 w 227"/>
                <a:gd name="T37" fmla="*/ 24 h 66"/>
                <a:gd name="T38" fmla="*/ 153 w 227"/>
                <a:gd name="T39" fmla="*/ 12 h 66"/>
                <a:gd name="T40" fmla="*/ 181 w 227"/>
                <a:gd name="T41" fmla="*/ 35 h 66"/>
                <a:gd name="T42" fmla="*/ 153 w 227"/>
                <a:gd name="T43" fmla="*/ 33 h 66"/>
                <a:gd name="T44" fmla="*/ 151 w 227"/>
                <a:gd name="T45" fmla="*/ 54 h 66"/>
                <a:gd name="T46" fmla="*/ 124 w 227"/>
                <a:gd name="T47" fmla="*/ 45 h 66"/>
                <a:gd name="T48" fmla="*/ 151 w 227"/>
                <a:gd name="T49" fmla="*/ 54 h 66"/>
                <a:gd name="T50" fmla="*/ 123 w 227"/>
                <a:gd name="T51" fmla="*/ 38 h 66"/>
                <a:gd name="T52" fmla="*/ 148 w 227"/>
                <a:gd name="T53" fmla="*/ 34 h 66"/>
                <a:gd name="T54" fmla="*/ 145 w 227"/>
                <a:gd name="T55" fmla="*/ 14 h 66"/>
                <a:gd name="T56" fmla="*/ 124 w 227"/>
                <a:gd name="T57" fmla="*/ 26 h 66"/>
                <a:gd name="T58" fmla="*/ 97 w 227"/>
                <a:gd name="T59" fmla="*/ 16 h 66"/>
                <a:gd name="T60" fmla="*/ 116 w 227"/>
                <a:gd name="T61" fmla="*/ 25 h 66"/>
                <a:gd name="T62" fmla="*/ 97 w 227"/>
                <a:gd name="T63" fmla="*/ 16 h 66"/>
                <a:gd name="T64" fmla="*/ 116 w 227"/>
                <a:gd name="T65" fmla="*/ 35 h 66"/>
                <a:gd name="T66" fmla="*/ 94 w 227"/>
                <a:gd name="T67" fmla="*/ 33 h 66"/>
                <a:gd name="T68" fmla="*/ 116 w 227"/>
                <a:gd name="T69" fmla="*/ 45 h 66"/>
                <a:gd name="T70" fmla="*/ 91 w 227"/>
                <a:gd name="T71" fmla="*/ 54 h 66"/>
                <a:gd name="T72" fmla="*/ 72 w 227"/>
                <a:gd name="T73" fmla="*/ 12 h 66"/>
                <a:gd name="T74" fmla="*/ 88 w 227"/>
                <a:gd name="T75" fmla="*/ 25 h 66"/>
                <a:gd name="T76" fmla="*/ 72 w 227"/>
                <a:gd name="T77" fmla="*/ 12 h 66"/>
                <a:gd name="T78" fmla="*/ 63 w 227"/>
                <a:gd name="T79" fmla="*/ 36 h 66"/>
                <a:gd name="T80" fmla="*/ 46 w 227"/>
                <a:gd name="T81" fmla="*/ 12 h 66"/>
                <a:gd name="T82" fmla="*/ 61 w 227"/>
                <a:gd name="T83" fmla="*/ 23 h 66"/>
                <a:gd name="T84" fmla="*/ 46 w 227"/>
                <a:gd name="T85" fmla="*/ 12 h 66"/>
                <a:gd name="T86" fmla="*/ 40 w 227"/>
                <a:gd name="T87" fmla="*/ 12 h 66"/>
                <a:gd name="T88" fmla="*/ 25 w 227"/>
                <a:gd name="T89" fmla="*/ 20 h 66"/>
                <a:gd name="T90" fmla="*/ 24 w 227"/>
                <a:gd name="T91" fmla="*/ 52 h 66"/>
                <a:gd name="T92" fmla="*/ 11 w 227"/>
                <a:gd name="T93" fmla="*/ 39 h 66"/>
                <a:gd name="T94" fmla="*/ 24 w 227"/>
                <a:gd name="T95" fmla="*/ 52 h 66"/>
                <a:gd name="T96" fmla="*/ 33 w 227"/>
                <a:gd name="T97" fmla="*/ 27 h 66"/>
                <a:gd name="T98" fmla="*/ 17 w 227"/>
                <a:gd name="T99" fmla="*/ 33 h 66"/>
                <a:gd name="T100" fmla="*/ 35 w 227"/>
                <a:gd name="T101" fmla="*/ 41 h 66"/>
                <a:gd name="T102" fmla="*/ 50 w 227"/>
                <a:gd name="T103"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7" h="66">
                  <a:moveTo>
                    <a:pt x="108" y="60"/>
                  </a:moveTo>
                  <a:cubicBezTo>
                    <a:pt x="150" y="59"/>
                    <a:pt x="189" y="65"/>
                    <a:pt x="227" y="56"/>
                  </a:cubicBezTo>
                  <a:cubicBezTo>
                    <a:pt x="227" y="39"/>
                    <a:pt x="216" y="20"/>
                    <a:pt x="209" y="5"/>
                  </a:cubicBezTo>
                  <a:cubicBezTo>
                    <a:pt x="203" y="2"/>
                    <a:pt x="199" y="1"/>
                    <a:pt x="195" y="2"/>
                  </a:cubicBezTo>
                  <a:cubicBezTo>
                    <a:pt x="166" y="4"/>
                    <a:pt x="119" y="9"/>
                    <a:pt x="80" y="6"/>
                  </a:cubicBezTo>
                  <a:cubicBezTo>
                    <a:pt x="56" y="4"/>
                    <a:pt x="37" y="8"/>
                    <a:pt x="25" y="0"/>
                  </a:cubicBezTo>
                  <a:cubicBezTo>
                    <a:pt x="17" y="19"/>
                    <a:pt x="2" y="30"/>
                    <a:pt x="0" y="55"/>
                  </a:cubicBezTo>
                  <a:cubicBezTo>
                    <a:pt x="32" y="66"/>
                    <a:pt x="70" y="61"/>
                    <a:pt x="108" y="60"/>
                  </a:cubicBezTo>
                  <a:close/>
                  <a:moveTo>
                    <a:pt x="37" y="35"/>
                  </a:moveTo>
                  <a:cubicBezTo>
                    <a:pt x="38" y="32"/>
                    <a:pt x="41" y="31"/>
                    <a:pt x="40" y="27"/>
                  </a:cubicBezTo>
                  <a:cubicBezTo>
                    <a:pt x="45" y="29"/>
                    <a:pt x="50" y="31"/>
                    <a:pt x="57" y="30"/>
                  </a:cubicBezTo>
                  <a:cubicBezTo>
                    <a:pt x="53" y="41"/>
                    <a:pt x="45" y="32"/>
                    <a:pt x="37" y="35"/>
                  </a:cubicBezTo>
                  <a:close/>
                  <a:moveTo>
                    <a:pt x="84" y="55"/>
                  </a:moveTo>
                  <a:cubicBezTo>
                    <a:pt x="80" y="53"/>
                    <a:pt x="69" y="55"/>
                    <a:pt x="58" y="54"/>
                  </a:cubicBezTo>
                  <a:cubicBezTo>
                    <a:pt x="59" y="51"/>
                    <a:pt x="59" y="46"/>
                    <a:pt x="61" y="43"/>
                  </a:cubicBezTo>
                  <a:cubicBezTo>
                    <a:pt x="72" y="44"/>
                    <a:pt x="75" y="45"/>
                    <a:pt x="86" y="45"/>
                  </a:cubicBezTo>
                  <a:cubicBezTo>
                    <a:pt x="85" y="48"/>
                    <a:pt x="83" y="50"/>
                    <a:pt x="84" y="55"/>
                  </a:cubicBezTo>
                  <a:close/>
                  <a:moveTo>
                    <a:pt x="191" y="54"/>
                  </a:moveTo>
                  <a:cubicBezTo>
                    <a:pt x="193" y="52"/>
                    <a:pt x="191" y="48"/>
                    <a:pt x="189" y="47"/>
                  </a:cubicBezTo>
                  <a:cubicBezTo>
                    <a:pt x="194" y="43"/>
                    <a:pt x="215" y="43"/>
                    <a:pt x="219" y="46"/>
                  </a:cubicBezTo>
                  <a:cubicBezTo>
                    <a:pt x="214" y="54"/>
                    <a:pt x="199" y="50"/>
                    <a:pt x="191" y="54"/>
                  </a:cubicBezTo>
                  <a:close/>
                  <a:moveTo>
                    <a:pt x="213" y="30"/>
                  </a:moveTo>
                  <a:cubicBezTo>
                    <a:pt x="213" y="34"/>
                    <a:pt x="213" y="36"/>
                    <a:pt x="216" y="36"/>
                  </a:cubicBezTo>
                  <a:cubicBezTo>
                    <a:pt x="203" y="39"/>
                    <a:pt x="198" y="37"/>
                    <a:pt x="189" y="38"/>
                  </a:cubicBezTo>
                  <a:cubicBezTo>
                    <a:pt x="187" y="37"/>
                    <a:pt x="189" y="33"/>
                    <a:pt x="187" y="32"/>
                  </a:cubicBezTo>
                  <a:cubicBezTo>
                    <a:pt x="194" y="29"/>
                    <a:pt x="201" y="30"/>
                    <a:pt x="213" y="30"/>
                  </a:cubicBezTo>
                  <a:close/>
                  <a:moveTo>
                    <a:pt x="209" y="25"/>
                  </a:moveTo>
                  <a:cubicBezTo>
                    <a:pt x="202" y="23"/>
                    <a:pt x="195" y="25"/>
                    <a:pt x="185" y="24"/>
                  </a:cubicBezTo>
                  <a:cubicBezTo>
                    <a:pt x="185" y="18"/>
                    <a:pt x="182" y="15"/>
                    <a:pt x="182" y="10"/>
                  </a:cubicBezTo>
                  <a:cubicBezTo>
                    <a:pt x="197" y="8"/>
                    <a:pt x="207" y="8"/>
                    <a:pt x="209" y="25"/>
                  </a:cubicBezTo>
                  <a:close/>
                  <a:moveTo>
                    <a:pt x="185" y="52"/>
                  </a:moveTo>
                  <a:cubicBezTo>
                    <a:pt x="179" y="55"/>
                    <a:pt x="167" y="52"/>
                    <a:pt x="159" y="53"/>
                  </a:cubicBezTo>
                  <a:cubicBezTo>
                    <a:pt x="158" y="50"/>
                    <a:pt x="155" y="45"/>
                    <a:pt x="157" y="43"/>
                  </a:cubicBezTo>
                  <a:cubicBezTo>
                    <a:pt x="163" y="45"/>
                    <a:pt x="176" y="46"/>
                    <a:pt x="181" y="44"/>
                  </a:cubicBezTo>
                  <a:cubicBezTo>
                    <a:pt x="186" y="46"/>
                    <a:pt x="177" y="53"/>
                    <a:pt x="185" y="52"/>
                  </a:cubicBezTo>
                  <a:close/>
                  <a:moveTo>
                    <a:pt x="153" y="12"/>
                  </a:moveTo>
                  <a:cubicBezTo>
                    <a:pt x="162" y="13"/>
                    <a:pt x="166" y="10"/>
                    <a:pt x="174" y="11"/>
                  </a:cubicBezTo>
                  <a:cubicBezTo>
                    <a:pt x="176" y="14"/>
                    <a:pt x="177" y="19"/>
                    <a:pt x="178" y="24"/>
                  </a:cubicBezTo>
                  <a:cubicBezTo>
                    <a:pt x="171" y="25"/>
                    <a:pt x="162" y="25"/>
                    <a:pt x="153" y="24"/>
                  </a:cubicBezTo>
                  <a:cubicBezTo>
                    <a:pt x="153" y="20"/>
                    <a:pt x="153" y="16"/>
                    <a:pt x="153" y="12"/>
                  </a:cubicBezTo>
                  <a:close/>
                  <a:moveTo>
                    <a:pt x="181" y="32"/>
                  </a:moveTo>
                  <a:cubicBezTo>
                    <a:pt x="181" y="33"/>
                    <a:pt x="181" y="34"/>
                    <a:pt x="181" y="35"/>
                  </a:cubicBezTo>
                  <a:cubicBezTo>
                    <a:pt x="181" y="41"/>
                    <a:pt x="170" y="36"/>
                    <a:pt x="166" y="38"/>
                  </a:cubicBezTo>
                  <a:cubicBezTo>
                    <a:pt x="160" y="38"/>
                    <a:pt x="154" y="38"/>
                    <a:pt x="153" y="33"/>
                  </a:cubicBezTo>
                  <a:cubicBezTo>
                    <a:pt x="161" y="32"/>
                    <a:pt x="174" y="29"/>
                    <a:pt x="181" y="32"/>
                  </a:cubicBezTo>
                  <a:close/>
                  <a:moveTo>
                    <a:pt x="151" y="54"/>
                  </a:moveTo>
                  <a:cubicBezTo>
                    <a:pt x="139" y="53"/>
                    <a:pt x="135" y="53"/>
                    <a:pt x="123" y="52"/>
                  </a:cubicBezTo>
                  <a:cubicBezTo>
                    <a:pt x="125" y="48"/>
                    <a:pt x="121" y="47"/>
                    <a:pt x="124" y="45"/>
                  </a:cubicBezTo>
                  <a:cubicBezTo>
                    <a:pt x="131" y="45"/>
                    <a:pt x="137" y="44"/>
                    <a:pt x="149" y="44"/>
                  </a:cubicBezTo>
                  <a:cubicBezTo>
                    <a:pt x="150" y="49"/>
                    <a:pt x="150" y="48"/>
                    <a:pt x="151" y="54"/>
                  </a:cubicBezTo>
                  <a:close/>
                  <a:moveTo>
                    <a:pt x="148" y="34"/>
                  </a:moveTo>
                  <a:cubicBezTo>
                    <a:pt x="143" y="42"/>
                    <a:pt x="131" y="35"/>
                    <a:pt x="123" y="38"/>
                  </a:cubicBezTo>
                  <a:cubicBezTo>
                    <a:pt x="123" y="36"/>
                    <a:pt x="123" y="34"/>
                    <a:pt x="123" y="32"/>
                  </a:cubicBezTo>
                  <a:cubicBezTo>
                    <a:pt x="131" y="35"/>
                    <a:pt x="144" y="28"/>
                    <a:pt x="148" y="34"/>
                  </a:cubicBezTo>
                  <a:close/>
                  <a:moveTo>
                    <a:pt x="123" y="17"/>
                  </a:moveTo>
                  <a:cubicBezTo>
                    <a:pt x="129" y="14"/>
                    <a:pt x="136" y="14"/>
                    <a:pt x="145" y="14"/>
                  </a:cubicBezTo>
                  <a:cubicBezTo>
                    <a:pt x="144" y="19"/>
                    <a:pt x="147" y="20"/>
                    <a:pt x="146" y="24"/>
                  </a:cubicBezTo>
                  <a:cubicBezTo>
                    <a:pt x="141" y="27"/>
                    <a:pt x="127" y="24"/>
                    <a:pt x="124" y="26"/>
                  </a:cubicBezTo>
                  <a:cubicBezTo>
                    <a:pt x="121" y="26"/>
                    <a:pt x="124" y="20"/>
                    <a:pt x="123" y="17"/>
                  </a:cubicBezTo>
                  <a:close/>
                  <a:moveTo>
                    <a:pt x="97" y="16"/>
                  </a:moveTo>
                  <a:cubicBezTo>
                    <a:pt x="101" y="15"/>
                    <a:pt x="108" y="14"/>
                    <a:pt x="116" y="15"/>
                  </a:cubicBezTo>
                  <a:cubicBezTo>
                    <a:pt x="118" y="19"/>
                    <a:pt x="112" y="23"/>
                    <a:pt x="116" y="25"/>
                  </a:cubicBezTo>
                  <a:cubicBezTo>
                    <a:pt x="112" y="28"/>
                    <a:pt x="102" y="25"/>
                    <a:pt x="95" y="26"/>
                  </a:cubicBezTo>
                  <a:cubicBezTo>
                    <a:pt x="96" y="20"/>
                    <a:pt x="96" y="21"/>
                    <a:pt x="97" y="16"/>
                  </a:cubicBezTo>
                  <a:close/>
                  <a:moveTo>
                    <a:pt x="94" y="33"/>
                  </a:moveTo>
                  <a:cubicBezTo>
                    <a:pt x="101" y="34"/>
                    <a:pt x="111" y="31"/>
                    <a:pt x="116" y="35"/>
                  </a:cubicBezTo>
                  <a:cubicBezTo>
                    <a:pt x="113" y="40"/>
                    <a:pt x="102" y="38"/>
                    <a:pt x="94" y="38"/>
                  </a:cubicBezTo>
                  <a:cubicBezTo>
                    <a:pt x="94" y="36"/>
                    <a:pt x="94" y="35"/>
                    <a:pt x="94" y="33"/>
                  </a:cubicBezTo>
                  <a:close/>
                  <a:moveTo>
                    <a:pt x="92" y="45"/>
                  </a:moveTo>
                  <a:cubicBezTo>
                    <a:pt x="104" y="46"/>
                    <a:pt x="105" y="44"/>
                    <a:pt x="116" y="45"/>
                  </a:cubicBezTo>
                  <a:cubicBezTo>
                    <a:pt x="116" y="47"/>
                    <a:pt x="116" y="50"/>
                    <a:pt x="116" y="53"/>
                  </a:cubicBezTo>
                  <a:cubicBezTo>
                    <a:pt x="106" y="52"/>
                    <a:pt x="100" y="54"/>
                    <a:pt x="91" y="54"/>
                  </a:cubicBezTo>
                  <a:cubicBezTo>
                    <a:pt x="90" y="49"/>
                    <a:pt x="93" y="50"/>
                    <a:pt x="92" y="45"/>
                  </a:cubicBezTo>
                  <a:close/>
                  <a:moveTo>
                    <a:pt x="72" y="12"/>
                  </a:moveTo>
                  <a:cubicBezTo>
                    <a:pt x="79" y="12"/>
                    <a:pt x="83" y="14"/>
                    <a:pt x="90" y="14"/>
                  </a:cubicBezTo>
                  <a:cubicBezTo>
                    <a:pt x="90" y="19"/>
                    <a:pt x="87" y="20"/>
                    <a:pt x="88" y="25"/>
                  </a:cubicBezTo>
                  <a:cubicBezTo>
                    <a:pt x="80" y="23"/>
                    <a:pt x="77" y="26"/>
                    <a:pt x="69" y="24"/>
                  </a:cubicBezTo>
                  <a:cubicBezTo>
                    <a:pt x="68" y="18"/>
                    <a:pt x="73" y="19"/>
                    <a:pt x="72" y="12"/>
                  </a:cubicBezTo>
                  <a:close/>
                  <a:moveTo>
                    <a:pt x="87" y="34"/>
                  </a:moveTo>
                  <a:cubicBezTo>
                    <a:pt x="85" y="44"/>
                    <a:pt x="71" y="35"/>
                    <a:pt x="63" y="36"/>
                  </a:cubicBezTo>
                  <a:cubicBezTo>
                    <a:pt x="67" y="28"/>
                    <a:pt x="80" y="32"/>
                    <a:pt x="87" y="34"/>
                  </a:cubicBezTo>
                  <a:close/>
                  <a:moveTo>
                    <a:pt x="46" y="12"/>
                  </a:moveTo>
                  <a:cubicBezTo>
                    <a:pt x="52" y="12"/>
                    <a:pt x="58" y="12"/>
                    <a:pt x="63" y="12"/>
                  </a:cubicBezTo>
                  <a:cubicBezTo>
                    <a:pt x="64" y="17"/>
                    <a:pt x="61" y="19"/>
                    <a:pt x="61" y="23"/>
                  </a:cubicBezTo>
                  <a:cubicBezTo>
                    <a:pt x="54" y="24"/>
                    <a:pt x="50" y="22"/>
                    <a:pt x="44" y="21"/>
                  </a:cubicBezTo>
                  <a:cubicBezTo>
                    <a:pt x="45" y="18"/>
                    <a:pt x="46" y="16"/>
                    <a:pt x="46" y="12"/>
                  </a:cubicBezTo>
                  <a:close/>
                  <a:moveTo>
                    <a:pt x="28" y="10"/>
                  </a:moveTo>
                  <a:cubicBezTo>
                    <a:pt x="32" y="10"/>
                    <a:pt x="35" y="12"/>
                    <a:pt x="40" y="12"/>
                  </a:cubicBezTo>
                  <a:cubicBezTo>
                    <a:pt x="39" y="14"/>
                    <a:pt x="38" y="17"/>
                    <a:pt x="37" y="20"/>
                  </a:cubicBezTo>
                  <a:cubicBezTo>
                    <a:pt x="33" y="21"/>
                    <a:pt x="25" y="18"/>
                    <a:pt x="25" y="20"/>
                  </a:cubicBezTo>
                  <a:cubicBezTo>
                    <a:pt x="22" y="17"/>
                    <a:pt x="28" y="13"/>
                    <a:pt x="28" y="10"/>
                  </a:cubicBezTo>
                  <a:close/>
                  <a:moveTo>
                    <a:pt x="24" y="52"/>
                  </a:moveTo>
                  <a:cubicBezTo>
                    <a:pt x="17" y="52"/>
                    <a:pt x="14" y="53"/>
                    <a:pt x="8" y="50"/>
                  </a:cubicBezTo>
                  <a:cubicBezTo>
                    <a:pt x="8" y="44"/>
                    <a:pt x="12" y="44"/>
                    <a:pt x="11" y="39"/>
                  </a:cubicBezTo>
                  <a:cubicBezTo>
                    <a:pt x="16" y="40"/>
                    <a:pt x="20" y="41"/>
                    <a:pt x="26" y="41"/>
                  </a:cubicBezTo>
                  <a:cubicBezTo>
                    <a:pt x="27" y="46"/>
                    <a:pt x="24" y="47"/>
                    <a:pt x="24" y="52"/>
                  </a:cubicBezTo>
                  <a:close/>
                  <a:moveTo>
                    <a:pt x="17" y="33"/>
                  </a:moveTo>
                  <a:cubicBezTo>
                    <a:pt x="14" y="24"/>
                    <a:pt x="24" y="23"/>
                    <a:pt x="33" y="27"/>
                  </a:cubicBezTo>
                  <a:cubicBezTo>
                    <a:pt x="34" y="31"/>
                    <a:pt x="30" y="31"/>
                    <a:pt x="30" y="35"/>
                  </a:cubicBezTo>
                  <a:cubicBezTo>
                    <a:pt x="25" y="36"/>
                    <a:pt x="19" y="31"/>
                    <a:pt x="17" y="33"/>
                  </a:cubicBezTo>
                  <a:close/>
                  <a:moveTo>
                    <a:pt x="30" y="53"/>
                  </a:moveTo>
                  <a:cubicBezTo>
                    <a:pt x="32" y="49"/>
                    <a:pt x="33" y="45"/>
                    <a:pt x="35" y="41"/>
                  </a:cubicBezTo>
                  <a:cubicBezTo>
                    <a:pt x="42" y="40"/>
                    <a:pt x="47" y="44"/>
                    <a:pt x="52" y="41"/>
                  </a:cubicBezTo>
                  <a:cubicBezTo>
                    <a:pt x="53" y="47"/>
                    <a:pt x="50" y="49"/>
                    <a:pt x="50" y="54"/>
                  </a:cubicBezTo>
                  <a:cubicBezTo>
                    <a:pt x="43" y="54"/>
                    <a:pt x="37" y="54"/>
                    <a:pt x="3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2" name="Freeform 195"/>
            <p:cNvSpPr>
              <a:spLocks noEditPoints="1"/>
            </p:cNvSpPr>
            <p:nvPr/>
          </p:nvSpPr>
          <p:spPr bwMode="auto">
            <a:xfrm>
              <a:off x="2811131" y="1561172"/>
              <a:ext cx="214125" cy="245757"/>
            </a:xfrm>
            <a:custGeom>
              <a:avLst/>
              <a:gdLst>
                <a:gd name="T0" fmla="*/ 50 w 57"/>
                <a:gd name="T1" fmla="*/ 45 h 66"/>
                <a:gd name="T2" fmla="*/ 57 w 57"/>
                <a:gd name="T3" fmla="*/ 16 h 66"/>
                <a:gd name="T4" fmla="*/ 19 w 57"/>
                <a:gd name="T5" fmla="*/ 34 h 66"/>
                <a:gd name="T6" fmla="*/ 0 w 57"/>
                <a:gd name="T7" fmla="*/ 50 h 66"/>
                <a:gd name="T8" fmla="*/ 50 w 57"/>
                <a:gd name="T9" fmla="*/ 45 h 66"/>
                <a:gd name="T10" fmla="*/ 26 w 57"/>
                <a:gd name="T11" fmla="*/ 37 h 66"/>
                <a:gd name="T12" fmla="*/ 31 w 57"/>
                <a:gd name="T13" fmla="*/ 22 h 66"/>
                <a:gd name="T14" fmla="*/ 42 w 57"/>
                <a:gd name="T15" fmla="*/ 19 h 66"/>
                <a:gd name="T16" fmla="*/ 42 w 57"/>
                <a:gd name="T17" fmla="*/ 15 h 66"/>
                <a:gd name="T18" fmla="*/ 49 w 57"/>
                <a:gd name="T19" fmla="*/ 18 h 66"/>
                <a:gd name="T20" fmla="*/ 45 w 57"/>
                <a:gd name="T21" fmla="*/ 41 h 66"/>
                <a:gd name="T22" fmla="*/ 7 w 57"/>
                <a:gd name="T23" fmla="*/ 49 h 66"/>
                <a:gd name="T24" fmla="*/ 26 w 57"/>
                <a:gd name="T25"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6">
                  <a:moveTo>
                    <a:pt x="50" y="45"/>
                  </a:moveTo>
                  <a:cubicBezTo>
                    <a:pt x="52" y="33"/>
                    <a:pt x="53" y="27"/>
                    <a:pt x="57" y="16"/>
                  </a:cubicBezTo>
                  <a:cubicBezTo>
                    <a:pt x="42" y="0"/>
                    <a:pt x="21" y="15"/>
                    <a:pt x="19" y="34"/>
                  </a:cubicBezTo>
                  <a:cubicBezTo>
                    <a:pt x="9" y="36"/>
                    <a:pt x="0" y="38"/>
                    <a:pt x="0" y="50"/>
                  </a:cubicBezTo>
                  <a:cubicBezTo>
                    <a:pt x="15" y="66"/>
                    <a:pt x="37" y="52"/>
                    <a:pt x="50" y="45"/>
                  </a:cubicBezTo>
                  <a:close/>
                  <a:moveTo>
                    <a:pt x="26" y="37"/>
                  </a:moveTo>
                  <a:cubicBezTo>
                    <a:pt x="26" y="29"/>
                    <a:pt x="31" y="26"/>
                    <a:pt x="31" y="22"/>
                  </a:cubicBezTo>
                  <a:cubicBezTo>
                    <a:pt x="35" y="22"/>
                    <a:pt x="37" y="19"/>
                    <a:pt x="42" y="19"/>
                  </a:cubicBezTo>
                  <a:cubicBezTo>
                    <a:pt x="42" y="18"/>
                    <a:pt x="42" y="17"/>
                    <a:pt x="42" y="15"/>
                  </a:cubicBezTo>
                  <a:cubicBezTo>
                    <a:pt x="45" y="15"/>
                    <a:pt x="46" y="18"/>
                    <a:pt x="49" y="18"/>
                  </a:cubicBezTo>
                  <a:cubicBezTo>
                    <a:pt x="46" y="24"/>
                    <a:pt x="46" y="33"/>
                    <a:pt x="45" y="41"/>
                  </a:cubicBezTo>
                  <a:cubicBezTo>
                    <a:pt x="33" y="45"/>
                    <a:pt x="21" y="56"/>
                    <a:pt x="7" y="49"/>
                  </a:cubicBezTo>
                  <a:cubicBezTo>
                    <a:pt x="8" y="40"/>
                    <a:pt x="21" y="43"/>
                    <a:pt x="2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3" name="Freeform 196"/>
            <p:cNvSpPr/>
            <p:nvPr/>
          </p:nvSpPr>
          <p:spPr bwMode="auto">
            <a:xfrm>
              <a:off x="4760152" y="1643902"/>
              <a:ext cx="489081" cy="99763"/>
            </a:xfrm>
            <a:custGeom>
              <a:avLst/>
              <a:gdLst>
                <a:gd name="T0" fmla="*/ 101 w 131"/>
                <a:gd name="T1" fmla="*/ 8 h 27"/>
                <a:gd name="T2" fmla="*/ 80 w 131"/>
                <a:gd name="T3" fmla="*/ 16 h 27"/>
                <a:gd name="T4" fmla="*/ 45 w 131"/>
                <a:gd name="T5" fmla="*/ 12 h 27"/>
                <a:gd name="T6" fmla="*/ 34 w 131"/>
                <a:gd name="T7" fmla="*/ 2 h 27"/>
                <a:gd name="T8" fmla="*/ 16 w 131"/>
                <a:gd name="T9" fmla="*/ 11 h 27"/>
                <a:gd name="T10" fmla="*/ 0 w 131"/>
                <a:gd name="T11" fmla="*/ 0 h 27"/>
                <a:gd name="T12" fmla="*/ 14 w 131"/>
                <a:gd name="T13" fmla="*/ 18 h 27"/>
                <a:gd name="T14" fmla="*/ 33 w 131"/>
                <a:gd name="T15" fmla="*/ 10 h 27"/>
                <a:gd name="T16" fmla="*/ 65 w 131"/>
                <a:gd name="T17" fmla="*/ 14 h 27"/>
                <a:gd name="T18" fmla="*/ 97 w 131"/>
                <a:gd name="T19" fmla="*/ 15 h 27"/>
                <a:gd name="T20" fmla="*/ 131 w 131"/>
                <a:gd name="T21" fmla="*/ 14 h 27"/>
                <a:gd name="T22" fmla="*/ 101 w 13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7">
                  <a:moveTo>
                    <a:pt x="101" y="8"/>
                  </a:moveTo>
                  <a:cubicBezTo>
                    <a:pt x="93" y="10"/>
                    <a:pt x="89" y="15"/>
                    <a:pt x="80" y="16"/>
                  </a:cubicBezTo>
                  <a:cubicBezTo>
                    <a:pt x="72" y="6"/>
                    <a:pt x="58" y="9"/>
                    <a:pt x="45" y="12"/>
                  </a:cubicBezTo>
                  <a:cubicBezTo>
                    <a:pt x="41" y="10"/>
                    <a:pt x="38" y="5"/>
                    <a:pt x="34" y="2"/>
                  </a:cubicBezTo>
                  <a:cubicBezTo>
                    <a:pt x="27" y="5"/>
                    <a:pt x="23" y="12"/>
                    <a:pt x="16" y="11"/>
                  </a:cubicBezTo>
                  <a:cubicBezTo>
                    <a:pt x="8" y="10"/>
                    <a:pt x="10" y="0"/>
                    <a:pt x="0" y="0"/>
                  </a:cubicBezTo>
                  <a:cubicBezTo>
                    <a:pt x="0" y="7"/>
                    <a:pt x="6" y="17"/>
                    <a:pt x="14" y="18"/>
                  </a:cubicBezTo>
                  <a:cubicBezTo>
                    <a:pt x="22" y="19"/>
                    <a:pt x="25" y="12"/>
                    <a:pt x="33" y="10"/>
                  </a:cubicBezTo>
                  <a:cubicBezTo>
                    <a:pt x="38" y="23"/>
                    <a:pt x="54" y="18"/>
                    <a:pt x="65" y="14"/>
                  </a:cubicBezTo>
                  <a:cubicBezTo>
                    <a:pt x="74" y="25"/>
                    <a:pt x="88" y="23"/>
                    <a:pt x="97" y="15"/>
                  </a:cubicBezTo>
                  <a:cubicBezTo>
                    <a:pt x="104" y="27"/>
                    <a:pt x="125" y="25"/>
                    <a:pt x="131" y="14"/>
                  </a:cubicBezTo>
                  <a:cubicBezTo>
                    <a:pt x="120" y="17"/>
                    <a:pt x="105" y="19"/>
                    <a:pt x="10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4" name="Freeform 197"/>
            <p:cNvSpPr/>
            <p:nvPr/>
          </p:nvSpPr>
          <p:spPr bwMode="auto">
            <a:xfrm>
              <a:off x="3319676" y="1629302"/>
              <a:ext cx="55965" cy="133829"/>
            </a:xfrm>
            <a:custGeom>
              <a:avLst/>
              <a:gdLst>
                <a:gd name="T0" fmla="*/ 3 w 15"/>
                <a:gd name="T1" fmla="*/ 36 h 36"/>
                <a:gd name="T2" fmla="*/ 15 w 15"/>
                <a:gd name="T3" fmla="*/ 2 h 36"/>
                <a:gd name="T4" fmla="*/ 11 w 15"/>
                <a:gd name="T5" fmla="*/ 0 h 36"/>
                <a:gd name="T6" fmla="*/ 9 w 15"/>
                <a:gd name="T7" fmla="*/ 4 h 36"/>
                <a:gd name="T8" fmla="*/ 3 w 15"/>
                <a:gd name="T9" fmla="*/ 36 h 36"/>
              </a:gdLst>
              <a:ahLst/>
              <a:cxnLst>
                <a:cxn ang="0">
                  <a:pos x="T0" y="T1"/>
                </a:cxn>
                <a:cxn ang="0">
                  <a:pos x="T2" y="T3"/>
                </a:cxn>
                <a:cxn ang="0">
                  <a:pos x="T4" y="T5"/>
                </a:cxn>
                <a:cxn ang="0">
                  <a:pos x="T6" y="T7"/>
                </a:cxn>
                <a:cxn ang="0">
                  <a:pos x="T8" y="T9"/>
                </a:cxn>
              </a:cxnLst>
              <a:rect l="0" t="0" r="r" b="b"/>
              <a:pathLst>
                <a:path w="15" h="36">
                  <a:moveTo>
                    <a:pt x="3" y="36"/>
                  </a:moveTo>
                  <a:cubicBezTo>
                    <a:pt x="13" y="30"/>
                    <a:pt x="14" y="12"/>
                    <a:pt x="15" y="2"/>
                  </a:cubicBezTo>
                  <a:cubicBezTo>
                    <a:pt x="13" y="2"/>
                    <a:pt x="12" y="1"/>
                    <a:pt x="11" y="0"/>
                  </a:cubicBezTo>
                  <a:cubicBezTo>
                    <a:pt x="11" y="2"/>
                    <a:pt x="8" y="1"/>
                    <a:pt x="9" y="4"/>
                  </a:cubicBezTo>
                  <a:cubicBezTo>
                    <a:pt x="12" y="15"/>
                    <a:pt x="0" y="26"/>
                    <a:pt x="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5" name="Freeform 198"/>
            <p:cNvSpPr/>
            <p:nvPr/>
          </p:nvSpPr>
          <p:spPr bwMode="auto">
            <a:xfrm>
              <a:off x="3368341" y="1653635"/>
              <a:ext cx="58398" cy="116795"/>
            </a:xfrm>
            <a:custGeom>
              <a:avLst/>
              <a:gdLst>
                <a:gd name="T0" fmla="*/ 16 w 16"/>
                <a:gd name="T1" fmla="*/ 2 h 31"/>
                <a:gd name="T2" fmla="*/ 12 w 16"/>
                <a:gd name="T3" fmla="*/ 1 h 31"/>
                <a:gd name="T4" fmla="*/ 0 w 16"/>
                <a:gd name="T5" fmla="*/ 31 h 31"/>
                <a:gd name="T6" fmla="*/ 16 w 16"/>
                <a:gd name="T7" fmla="*/ 2 h 31"/>
              </a:gdLst>
              <a:ahLst/>
              <a:cxnLst>
                <a:cxn ang="0">
                  <a:pos x="T0" y="T1"/>
                </a:cxn>
                <a:cxn ang="0">
                  <a:pos x="T2" y="T3"/>
                </a:cxn>
                <a:cxn ang="0">
                  <a:pos x="T4" y="T5"/>
                </a:cxn>
                <a:cxn ang="0">
                  <a:pos x="T6" y="T7"/>
                </a:cxn>
              </a:cxnLst>
              <a:rect l="0" t="0" r="r" b="b"/>
              <a:pathLst>
                <a:path w="16" h="31">
                  <a:moveTo>
                    <a:pt x="16" y="2"/>
                  </a:moveTo>
                  <a:cubicBezTo>
                    <a:pt x="14" y="2"/>
                    <a:pt x="14" y="0"/>
                    <a:pt x="12" y="1"/>
                  </a:cubicBezTo>
                  <a:cubicBezTo>
                    <a:pt x="8" y="10"/>
                    <a:pt x="4" y="21"/>
                    <a:pt x="0" y="31"/>
                  </a:cubicBezTo>
                  <a:cubicBezTo>
                    <a:pt x="12" y="29"/>
                    <a:pt x="11" y="13"/>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6" name="Freeform 199"/>
            <p:cNvSpPr/>
            <p:nvPr/>
          </p:nvSpPr>
          <p:spPr bwMode="auto">
            <a:xfrm>
              <a:off x="1871901" y="1665802"/>
              <a:ext cx="272522" cy="60832"/>
            </a:xfrm>
            <a:custGeom>
              <a:avLst/>
              <a:gdLst>
                <a:gd name="T0" fmla="*/ 72 w 73"/>
                <a:gd name="T1" fmla="*/ 8 h 16"/>
                <a:gd name="T2" fmla="*/ 45 w 73"/>
                <a:gd name="T3" fmla="*/ 4 h 16"/>
                <a:gd name="T4" fmla="*/ 3 w 73"/>
                <a:gd name="T5" fmla="*/ 0 h 16"/>
                <a:gd name="T6" fmla="*/ 0 w 73"/>
                <a:gd name="T7" fmla="*/ 1 h 16"/>
                <a:gd name="T8" fmla="*/ 0 w 73"/>
                <a:gd name="T9" fmla="*/ 6 h 16"/>
                <a:gd name="T10" fmla="*/ 72 w 73"/>
                <a:gd name="T11" fmla="*/ 13 h 16"/>
                <a:gd name="T12" fmla="*/ 72 w 7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73" h="16">
                  <a:moveTo>
                    <a:pt x="72" y="8"/>
                  </a:moveTo>
                  <a:cubicBezTo>
                    <a:pt x="65" y="2"/>
                    <a:pt x="55" y="4"/>
                    <a:pt x="45" y="4"/>
                  </a:cubicBezTo>
                  <a:cubicBezTo>
                    <a:pt x="28" y="4"/>
                    <a:pt x="10" y="4"/>
                    <a:pt x="3" y="0"/>
                  </a:cubicBezTo>
                  <a:cubicBezTo>
                    <a:pt x="2" y="0"/>
                    <a:pt x="2" y="1"/>
                    <a:pt x="0" y="1"/>
                  </a:cubicBezTo>
                  <a:cubicBezTo>
                    <a:pt x="0" y="3"/>
                    <a:pt x="0" y="4"/>
                    <a:pt x="0" y="6"/>
                  </a:cubicBezTo>
                  <a:cubicBezTo>
                    <a:pt x="14" y="16"/>
                    <a:pt x="51" y="11"/>
                    <a:pt x="72" y="13"/>
                  </a:cubicBezTo>
                  <a:cubicBezTo>
                    <a:pt x="68" y="12"/>
                    <a:pt x="73" y="10"/>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7" name="Freeform 200"/>
            <p:cNvSpPr/>
            <p:nvPr/>
          </p:nvSpPr>
          <p:spPr bwMode="auto">
            <a:xfrm>
              <a:off x="4730954" y="1767997"/>
              <a:ext cx="469615" cy="94897"/>
            </a:xfrm>
            <a:custGeom>
              <a:avLst/>
              <a:gdLst>
                <a:gd name="T0" fmla="*/ 38 w 126"/>
                <a:gd name="T1" fmla="*/ 10 h 26"/>
                <a:gd name="T2" fmla="*/ 67 w 126"/>
                <a:gd name="T3" fmla="*/ 13 h 26"/>
                <a:gd name="T4" fmla="*/ 80 w 126"/>
                <a:gd name="T5" fmla="*/ 21 h 26"/>
                <a:gd name="T6" fmla="*/ 97 w 126"/>
                <a:gd name="T7" fmla="*/ 13 h 26"/>
                <a:gd name="T8" fmla="*/ 104 w 126"/>
                <a:gd name="T9" fmla="*/ 20 h 26"/>
                <a:gd name="T10" fmla="*/ 126 w 126"/>
                <a:gd name="T11" fmla="*/ 15 h 26"/>
                <a:gd name="T12" fmla="*/ 108 w 126"/>
                <a:gd name="T13" fmla="*/ 13 h 26"/>
                <a:gd name="T14" fmla="*/ 98 w 126"/>
                <a:gd name="T15" fmla="*/ 6 h 26"/>
                <a:gd name="T16" fmla="*/ 78 w 126"/>
                <a:gd name="T17" fmla="*/ 14 h 26"/>
                <a:gd name="T18" fmla="*/ 71 w 126"/>
                <a:gd name="T19" fmla="*/ 5 h 26"/>
                <a:gd name="T20" fmla="*/ 39 w 126"/>
                <a:gd name="T21" fmla="*/ 3 h 26"/>
                <a:gd name="T22" fmla="*/ 18 w 126"/>
                <a:gd name="T23" fmla="*/ 13 h 26"/>
                <a:gd name="T24" fmla="*/ 0 w 126"/>
                <a:gd name="T25" fmla="*/ 0 h 26"/>
                <a:gd name="T26" fmla="*/ 38 w 126"/>
                <a:gd name="T2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
                  <a:moveTo>
                    <a:pt x="38" y="10"/>
                  </a:moveTo>
                  <a:cubicBezTo>
                    <a:pt x="43" y="19"/>
                    <a:pt x="59" y="21"/>
                    <a:pt x="67" y="13"/>
                  </a:cubicBezTo>
                  <a:cubicBezTo>
                    <a:pt x="72" y="15"/>
                    <a:pt x="72" y="22"/>
                    <a:pt x="80" y="21"/>
                  </a:cubicBezTo>
                  <a:cubicBezTo>
                    <a:pt x="85" y="18"/>
                    <a:pt x="91" y="15"/>
                    <a:pt x="97" y="13"/>
                  </a:cubicBezTo>
                  <a:cubicBezTo>
                    <a:pt x="97" y="17"/>
                    <a:pt x="102" y="17"/>
                    <a:pt x="104" y="20"/>
                  </a:cubicBezTo>
                  <a:cubicBezTo>
                    <a:pt x="113" y="20"/>
                    <a:pt x="122" y="21"/>
                    <a:pt x="126" y="15"/>
                  </a:cubicBezTo>
                  <a:cubicBezTo>
                    <a:pt x="123" y="8"/>
                    <a:pt x="115" y="15"/>
                    <a:pt x="108" y="13"/>
                  </a:cubicBezTo>
                  <a:cubicBezTo>
                    <a:pt x="103" y="12"/>
                    <a:pt x="103" y="7"/>
                    <a:pt x="98" y="6"/>
                  </a:cubicBezTo>
                  <a:cubicBezTo>
                    <a:pt x="92" y="9"/>
                    <a:pt x="86" y="12"/>
                    <a:pt x="78" y="14"/>
                  </a:cubicBezTo>
                  <a:cubicBezTo>
                    <a:pt x="75" y="12"/>
                    <a:pt x="75" y="7"/>
                    <a:pt x="71" y="5"/>
                  </a:cubicBezTo>
                  <a:cubicBezTo>
                    <a:pt x="60" y="12"/>
                    <a:pt x="48" y="13"/>
                    <a:pt x="39" y="3"/>
                  </a:cubicBezTo>
                  <a:cubicBezTo>
                    <a:pt x="32" y="6"/>
                    <a:pt x="27" y="12"/>
                    <a:pt x="18" y="13"/>
                  </a:cubicBezTo>
                  <a:cubicBezTo>
                    <a:pt x="11" y="11"/>
                    <a:pt x="10" y="1"/>
                    <a:pt x="0" y="0"/>
                  </a:cubicBezTo>
                  <a:cubicBezTo>
                    <a:pt x="0" y="16"/>
                    <a:pt x="28" y="26"/>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8" name="Freeform 201"/>
            <p:cNvSpPr/>
            <p:nvPr/>
          </p:nvSpPr>
          <p:spPr bwMode="auto">
            <a:xfrm>
              <a:off x="2414512" y="1719333"/>
              <a:ext cx="75431" cy="99763"/>
            </a:xfrm>
            <a:custGeom>
              <a:avLst/>
              <a:gdLst>
                <a:gd name="T0" fmla="*/ 20 w 20"/>
                <a:gd name="T1" fmla="*/ 27 h 27"/>
                <a:gd name="T2" fmla="*/ 4 w 20"/>
                <a:gd name="T3" fmla="*/ 0 h 27"/>
                <a:gd name="T4" fmla="*/ 20 w 20"/>
                <a:gd name="T5" fmla="*/ 27 h 27"/>
              </a:gdLst>
              <a:ahLst/>
              <a:cxnLst>
                <a:cxn ang="0">
                  <a:pos x="T0" y="T1"/>
                </a:cxn>
                <a:cxn ang="0">
                  <a:pos x="T2" y="T3"/>
                </a:cxn>
                <a:cxn ang="0">
                  <a:pos x="T4" y="T5"/>
                </a:cxn>
              </a:cxnLst>
              <a:rect l="0" t="0" r="r" b="b"/>
              <a:pathLst>
                <a:path w="20" h="27">
                  <a:moveTo>
                    <a:pt x="20" y="27"/>
                  </a:moveTo>
                  <a:cubicBezTo>
                    <a:pt x="15" y="18"/>
                    <a:pt x="12" y="6"/>
                    <a:pt x="4" y="0"/>
                  </a:cubicBezTo>
                  <a:cubicBezTo>
                    <a:pt x="0" y="8"/>
                    <a:pt x="9" y="25"/>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9" name="Freeform 202"/>
            <p:cNvSpPr/>
            <p:nvPr/>
          </p:nvSpPr>
          <p:spPr bwMode="auto">
            <a:xfrm>
              <a:off x="382761" y="1665802"/>
              <a:ext cx="126528" cy="167894"/>
            </a:xfrm>
            <a:custGeom>
              <a:avLst/>
              <a:gdLst>
                <a:gd name="T0" fmla="*/ 34 w 34"/>
                <a:gd name="T1" fmla="*/ 9 h 45"/>
                <a:gd name="T2" fmla="*/ 33 w 34"/>
                <a:gd name="T3" fmla="*/ 5 h 45"/>
                <a:gd name="T4" fmla="*/ 29 w 34"/>
                <a:gd name="T5" fmla="*/ 5 h 45"/>
                <a:gd name="T6" fmla="*/ 0 w 34"/>
                <a:gd name="T7" fmla="*/ 12 h 45"/>
                <a:gd name="T8" fmla="*/ 13 w 34"/>
                <a:gd name="T9" fmla="*/ 16 h 45"/>
                <a:gd name="T10" fmla="*/ 13 w 34"/>
                <a:gd name="T11" fmla="*/ 45 h 45"/>
                <a:gd name="T12" fmla="*/ 21 w 34"/>
                <a:gd name="T13" fmla="*/ 14 h 45"/>
                <a:gd name="T14" fmla="*/ 34 w 34"/>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5">
                  <a:moveTo>
                    <a:pt x="34" y="9"/>
                  </a:moveTo>
                  <a:cubicBezTo>
                    <a:pt x="32" y="9"/>
                    <a:pt x="33" y="7"/>
                    <a:pt x="33" y="5"/>
                  </a:cubicBezTo>
                  <a:cubicBezTo>
                    <a:pt x="31" y="5"/>
                    <a:pt x="30" y="5"/>
                    <a:pt x="29" y="5"/>
                  </a:cubicBezTo>
                  <a:cubicBezTo>
                    <a:pt x="23" y="11"/>
                    <a:pt x="1" y="0"/>
                    <a:pt x="0" y="12"/>
                  </a:cubicBezTo>
                  <a:cubicBezTo>
                    <a:pt x="0" y="18"/>
                    <a:pt x="11" y="12"/>
                    <a:pt x="13" y="16"/>
                  </a:cubicBezTo>
                  <a:cubicBezTo>
                    <a:pt x="14" y="26"/>
                    <a:pt x="6" y="38"/>
                    <a:pt x="13" y="45"/>
                  </a:cubicBezTo>
                  <a:cubicBezTo>
                    <a:pt x="21" y="40"/>
                    <a:pt x="16" y="22"/>
                    <a:pt x="21" y="14"/>
                  </a:cubicBezTo>
                  <a:cubicBezTo>
                    <a:pt x="26" y="14"/>
                    <a:pt x="32" y="13"/>
                    <a:pt x="3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0" name="Freeform 203"/>
            <p:cNvSpPr>
              <a:spLocks noEditPoints="1"/>
            </p:cNvSpPr>
            <p:nvPr/>
          </p:nvSpPr>
          <p:spPr bwMode="auto">
            <a:xfrm>
              <a:off x="494689" y="1695000"/>
              <a:ext cx="150861" cy="153295"/>
            </a:xfrm>
            <a:custGeom>
              <a:avLst/>
              <a:gdLst>
                <a:gd name="T0" fmla="*/ 14 w 41"/>
                <a:gd name="T1" fmla="*/ 37 h 41"/>
                <a:gd name="T2" fmla="*/ 36 w 41"/>
                <a:gd name="T3" fmla="*/ 7 h 41"/>
                <a:gd name="T4" fmla="*/ 17 w 41"/>
                <a:gd name="T5" fmla="*/ 0 h 41"/>
                <a:gd name="T6" fmla="*/ 14 w 41"/>
                <a:gd name="T7" fmla="*/ 37 h 41"/>
                <a:gd name="T8" fmla="*/ 30 w 41"/>
                <a:gd name="T9" fmla="*/ 13 h 41"/>
                <a:gd name="T10" fmla="*/ 16 w 41"/>
                <a:gd name="T11" fmla="*/ 9 h 41"/>
                <a:gd name="T12" fmla="*/ 30 w 41"/>
                <a:gd name="T13" fmla="*/ 13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14" y="37"/>
                  </a:moveTo>
                  <a:cubicBezTo>
                    <a:pt x="27" y="41"/>
                    <a:pt x="41" y="25"/>
                    <a:pt x="36" y="7"/>
                  </a:cubicBezTo>
                  <a:cubicBezTo>
                    <a:pt x="29" y="2"/>
                    <a:pt x="23" y="4"/>
                    <a:pt x="17" y="0"/>
                  </a:cubicBezTo>
                  <a:cubicBezTo>
                    <a:pt x="7" y="6"/>
                    <a:pt x="0" y="32"/>
                    <a:pt x="14" y="37"/>
                  </a:cubicBezTo>
                  <a:close/>
                  <a:moveTo>
                    <a:pt x="30" y="13"/>
                  </a:moveTo>
                  <a:cubicBezTo>
                    <a:pt x="35" y="34"/>
                    <a:pt x="4" y="35"/>
                    <a:pt x="16" y="9"/>
                  </a:cubicBezTo>
                  <a:cubicBezTo>
                    <a:pt x="20" y="11"/>
                    <a:pt x="27" y="8"/>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1" name="Freeform 204"/>
            <p:cNvSpPr/>
            <p:nvPr/>
          </p:nvSpPr>
          <p:spPr bwMode="auto">
            <a:xfrm>
              <a:off x="2363415" y="1763131"/>
              <a:ext cx="85164" cy="77864"/>
            </a:xfrm>
            <a:custGeom>
              <a:avLst/>
              <a:gdLst>
                <a:gd name="T0" fmla="*/ 23 w 23"/>
                <a:gd name="T1" fmla="*/ 21 h 21"/>
                <a:gd name="T2" fmla="*/ 5 w 23"/>
                <a:gd name="T3" fmla="*/ 0 h 21"/>
                <a:gd name="T4" fmla="*/ 0 w 23"/>
                <a:gd name="T5" fmla="*/ 0 h 21"/>
                <a:gd name="T6" fmla="*/ 23 w 23"/>
                <a:gd name="T7" fmla="*/ 21 h 21"/>
              </a:gdLst>
              <a:ahLst/>
              <a:cxnLst>
                <a:cxn ang="0">
                  <a:pos x="T0" y="T1"/>
                </a:cxn>
                <a:cxn ang="0">
                  <a:pos x="T2" y="T3"/>
                </a:cxn>
                <a:cxn ang="0">
                  <a:pos x="T4" y="T5"/>
                </a:cxn>
                <a:cxn ang="0">
                  <a:pos x="T6" y="T7"/>
                </a:cxn>
              </a:cxnLst>
              <a:rect l="0" t="0" r="r" b="b"/>
              <a:pathLst>
                <a:path w="23" h="21">
                  <a:moveTo>
                    <a:pt x="23" y="21"/>
                  </a:moveTo>
                  <a:cubicBezTo>
                    <a:pt x="21" y="10"/>
                    <a:pt x="8" y="10"/>
                    <a:pt x="5" y="0"/>
                  </a:cubicBezTo>
                  <a:cubicBezTo>
                    <a:pt x="3" y="0"/>
                    <a:pt x="2" y="0"/>
                    <a:pt x="0" y="0"/>
                  </a:cubicBezTo>
                  <a:cubicBezTo>
                    <a:pt x="1" y="15"/>
                    <a:pt x="14" y="16"/>
                    <a:pt x="2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2" name="Freeform 206"/>
            <p:cNvSpPr/>
            <p:nvPr/>
          </p:nvSpPr>
          <p:spPr bwMode="auto">
            <a:xfrm>
              <a:off x="669882" y="1719331"/>
              <a:ext cx="143562" cy="80296"/>
            </a:xfrm>
            <a:custGeom>
              <a:avLst/>
              <a:gdLst>
                <a:gd name="T0" fmla="*/ 0 w 39"/>
                <a:gd name="T1" fmla="*/ 15 h 22"/>
                <a:gd name="T2" fmla="*/ 12 w 39"/>
                <a:gd name="T3" fmla="*/ 13 h 22"/>
                <a:gd name="T4" fmla="*/ 26 w 39"/>
                <a:gd name="T5" fmla="*/ 22 h 22"/>
                <a:gd name="T6" fmla="*/ 39 w 39"/>
                <a:gd name="T7" fmla="*/ 5 h 22"/>
                <a:gd name="T8" fmla="*/ 24 w 39"/>
                <a:gd name="T9" fmla="*/ 13 h 22"/>
                <a:gd name="T10" fmla="*/ 0 w 39"/>
                <a:gd name="T11" fmla="*/ 15 h 22"/>
              </a:gdLst>
              <a:ahLst/>
              <a:cxnLst>
                <a:cxn ang="0">
                  <a:pos x="T0" y="T1"/>
                </a:cxn>
                <a:cxn ang="0">
                  <a:pos x="T2" y="T3"/>
                </a:cxn>
                <a:cxn ang="0">
                  <a:pos x="T4" y="T5"/>
                </a:cxn>
                <a:cxn ang="0">
                  <a:pos x="T6" y="T7"/>
                </a:cxn>
                <a:cxn ang="0">
                  <a:pos x="T8" y="T9"/>
                </a:cxn>
                <a:cxn ang="0">
                  <a:pos x="T10" y="T11"/>
                </a:cxn>
              </a:cxnLst>
              <a:rect l="0" t="0" r="r" b="b"/>
              <a:pathLst>
                <a:path w="39" h="22">
                  <a:moveTo>
                    <a:pt x="0" y="15"/>
                  </a:moveTo>
                  <a:cubicBezTo>
                    <a:pt x="5" y="20"/>
                    <a:pt x="5" y="10"/>
                    <a:pt x="12" y="13"/>
                  </a:cubicBezTo>
                  <a:cubicBezTo>
                    <a:pt x="18" y="15"/>
                    <a:pt x="19" y="21"/>
                    <a:pt x="26" y="22"/>
                  </a:cubicBezTo>
                  <a:cubicBezTo>
                    <a:pt x="32" y="18"/>
                    <a:pt x="37" y="14"/>
                    <a:pt x="39" y="5"/>
                  </a:cubicBezTo>
                  <a:cubicBezTo>
                    <a:pt x="33" y="7"/>
                    <a:pt x="31" y="13"/>
                    <a:pt x="24" y="13"/>
                  </a:cubicBezTo>
                  <a:cubicBezTo>
                    <a:pt x="20" y="4"/>
                    <a:pt x="1" y="0"/>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3" name="Freeform 207"/>
            <p:cNvSpPr>
              <a:spLocks noEditPoints="1"/>
            </p:cNvSpPr>
            <p:nvPr/>
          </p:nvSpPr>
          <p:spPr bwMode="auto">
            <a:xfrm>
              <a:off x="3825790" y="1833694"/>
              <a:ext cx="172761" cy="102196"/>
            </a:xfrm>
            <a:custGeom>
              <a:avLst/>
              <a:gdLst>
                <a:gd name="T0" fmla="*/ 0 w 46"/>
                <a:gd name="T1" fmla="*/ 16 h 27"/>
                <a:gd name="T2" fmla="*/ 16 w 46"/>
                <a:gd name="T3" fmla="*/ 25 h 27"/>
                <a:gd name="T4" fmla="*/ 46 w 46"/>
                <a:gd name="T5" fmla="*/ 10 h 27"/>
                <a:gd name="T6" fmla="*/ 0 w 46"/>
                <a:gd name="T7" fmla="*/ 16 h 27"/>
                <a:gd name="T8" fmla="*/ 10 w 46"/>
                <a:gd name="T9" fmla="*/ 18 h 27"/>
                <a:gd name="T10" fmla="*/ 39 w 46"/>
                <a:gd name="T11" fmla="*/ 13 h 27"/>
                <a:gd name="T12" fmla="*/ 10 w 46"/>
                <a:gd name="T13" fmla="*/ 18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0" y="16"/>
                  </a:moveTo>
                  <a:cubicBezTo>
                    <a:pt x="1" y="24"/>
                    <a:pt x="8" y="24"/>
                    <a:pt x="16" y="25"/>
                  </a:cubicBezTo>
                  <a:cubicBezTo>
                    <a:pt x="30" y="27"/>
                    <a:pt x="45" y="22"/>
                    <a:pt x="46" y="10"/>
                  </a:cubicBezTo>
                  <a:cubicBezTo>
                    <a:pt x="36" y="0"/>
                    <a:pt x="3" y="2"/>
                    <a:pt x="0" y="16"/>
                  </a:cubicBezTo>
                  <a:close/>
                  <a:moveTo>
                    <a:pt x="10" y="18"/>
                  </a:moveTo>
                  <a:cubicBezTo>
                    <a:pt x="12" y="7"/>
                    <a:pt x="30" y="10"/>
                    <a:pt x="39" y="13"/>
                  </a:cubicBezTo>
                  <a:cubicBezTo>
                    <a:pt x="33" y="21"/>
                    <a:pt x="20" y="19"/>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4" name="Freeform 208"/>
            <p:cNvSpPr>
              <a:spLocks noEditPoints="1"/>
            </p:cNvSpPr>
            <p:nvPr/>
          </p:nvSpPr>
          <p:spPr bwMode="auto">
            <a:xfrm>
              <a:off x="2431546" y="1875058"/>
              <a:ext cx="197093" cy="180059"/>
            </a:xfrm>
            <a:custGeom>
              <a:avLst/>
              <a:gdLst>
                <a:gd name="T0" fmla="*/ 1 w 53"/>
                <a:gd name="T1" fmla="*/ 21 h 48"/>
                <a:gd name="T2" fmla="*/ 14 w 53"/>
                <a:gd name="T3" fmla="*/ 39 h 48"/>
                <a:gd name="T4" fmla="*/ 26 w 53"/>
                <a:gd name="T5" fmla="*/ 37 h 48"/>
                <a:gd name="T6" fmla="*/ 39 w 53"/>
                <a:gd name="T7" fmla="*/ 45 h 48"/>
                <a:gd name="T8" fmla="*/ 53 w 53"/>
                <a:gd name="T9" fmla="*/ 19 h 48"/>
                <a:gd name="T10" fmla="*/ 1 w 53"/>
                <a:gd name="T11" fmla="*/ 21 h 48"/>
                <a:gd name="T12" fmla="*/ 30 w 53"/>
                <a:gd name="T13" fmla="*/ 21 h 48"/>
                <a:gd name="T14" fmla="*/ 45 w 53"/>
                <a:gd name="T15" fmla="*/ 25 h 48"/>
                <a:gd name="T16" fmla="*/ 37 w 53"/>
                <a:gd name="T17" fmla="*/ 38 h 48"/>
                <a:gd name="T18" fmla="*/ 30 w 53"/>
                <a:gd name="T19" fmla="*/ 21 h 48"/>
                <a:gd name="T20" fmla="*/ 19 w 53"/>
                <a:gd name="T21" fmla="*/ 32 h 48"/>
                <a:gd name="T22" fmla="*/ 11 w 53"/>
                <a:gd name="T23" fmla="*/ 31 h 48"/>
                <a:gd name="T24" fmla="*/ 8 w 53"/>
                <a:gd name="T25" fmla="*/ 18 h 48"/>
                <a:gd name="T26" fmla="*/ 22 w 53"/>
                <a:gd name="T27" fmla="*/ 20 h 48"/>
                <a:gd name="T28" fmla="*/ 19 w 53"/>
                <a:gd name="T2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48">
                  <a:moveTo>
                    <a:pt x="1" y="21"/>
                  </a:moveTo>
                  <a:cubicBezTo>
                    <a:pt x="0" y="29"/>
                    <a:pt x="7" y="37"/>
                    <a:pt x="14" y="39"/>
                  </a:cubicBezTo>
                  <a:cubicBezTo>
                    <a:pt x="19" y="41"/>
                    <a:pt x="25" y="36"/>
                    <a:pt x="26" y="37"/>
                  </a:cubicBezTo>
                  <a:cubicBezTo>
                    <a:pt x="30" y="37"/>
                    <a:pt x="33" y="48"/>
                    <a:pt x="39" y="45"/>
                  </a:cubicBezTo>
                  <a:cubicBezTo>
                    <a:pt x="48" y="41"/>
                    <a:pt x="53" y="32"/>
                    <a:pt x="53" y="19"/>
                  </a:cubicBezTo>
                  <a:cubicBezTo>
                    <a:pt x="36" y="17"/>
                    <a:pt x="4" y="0"/>
                    <a:pt x="1" y="21"/>
                  </a:cubicBezTo>
                  <a:close/>
                  <a:moveTo>
                    <a:pt x="30" y="21"/>
                  </a:moveTo>
                  <a:cubicBezTo>
                    <a:pt x="36" y="22"/>
                    <a:pt x="38" y="25"/>
                    <a:pt x="45" y="25"/>
                  </a:cubicBezTo>
                  <a:cubicBezTo>
                    <a:pt x="44" y="31"/>
                    <a:pt x="41" y="36"/>
                    <a:pt x="37" y="38"/>
                  </a:cubicBezTo>
                  <a:cubicBezTo>
                    <a:pt x="30" y="37"/>
                    <a:pt x="27" y="28"/>
                    <a:pt x="30" y="21"/>
                  </a:cubicBezTo>
                  <a:close/>
                  <a:moveTo>
                    <a:pt x="19" y="32"/>
                  </a:moveTo>
                  <a:cubicBezTo>
                    <a:pt x="15" y="33"/>
                    <a:pt x="15" y="30"/>
                    <a:pt x="11" y="31"/>
                  </a:cubicBezTo>
                  <a:cubicBezTo>
                    <a:pt x="9" y="27"/>
                    <a:pt x="7" y="24"/>
                    <a:pt x="8" y="18"/>
                  </a:cubicBezTo>
                  <a:cubicBezTo>
                    <a:pt x="14" y="17"/>
                    <a:pt x="16" y="20"/>
                    <a:pt x="22" y="20"/>
                  </a:cubicBezTo>
                  <a:cubicBezTo>
                    <a:pt x="20" y="24"/>
                    <a:pt x="22" y="27"/>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5" name="Freeform 209"/>
            <p:cNvSpPr/>
            <p:nvPr/>
          </p:nvSpPr>
          <p:spPr bwMode="auto">
            <a:xfrm>
              <a:off x="438724" y="1860459"/>
              <a:ext cx="128962" cy="170326"/>
            </a:xfrm>
            <a:custGeom>
              <a:avLst/>
              <a:gdLst>
                <a:gd name="T0" fmla="*/ 29 w 35"/>
                <a:gd name="T1" fmla="*/ 2 h 46"/>
                <a:gd name="T2" fmla="*/ 28 w 35"/>
                <a:gd name="T3" fmla="*/ 20 h 46"/>
                <a:gd name="T4" fmla="*/ 14 w 35"/>
                <a:gd name="T5" fmla="*/ 23 h 46"/>
                <a:gd name="T6" fmla="*/ 14 w 35"/>
                <a:gd name="T7" fmla="*/ 1 h 46"/>
                <a:gd name="T8" fmla="*/ 10 w 35"/>
                <a:gd name="T9" fmla="*/ 0 h 46"/>
                <a:gd name="T10" fmla="*/ 11 w 35"/>
                <a:gd name="T11" fmla="*/ 46 h 46"/>
                <a:gd name="T12" fmla="*/ 11 w 35"/>
                <a:gd name="T13" fmla="*/ 28 h 46"/>
                <a:gd name="T14" fmla="*/ 28 w 35"/>
                <a:gd name="T15" fmla="*/ 27 h 46"/>
                <a:gd name="T16" fmla="*/ 32 w 35"/>
                <a:gd name="T17" fmla="*/ 42 h 46"/>
                <a:gd name="T18" fmla="*/ 35 w 35"/>
                <a:gd name="T19" fmla="*/ 23 h 46"/>
                <a:gd name="T20" fmla="*/ 29 w 35"/>
                <a:gd name="T21"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6">
                  <a:moveTo>
                    <a:pt x="29" y="2"/>
                  </a:moveTo>
                  <a:cubicBezTo>
                    <a:pt x="23" y="5"/>
                    <a:pt x="30" y="14"/>
                    <a:pt x="28" y="20"/>
                  </a:cubicBezTo>
                  <a:cubicBezTo>
                    <a:pt x="25" y="21"/>
                    <a:pt x="20" y="21"/>
                    <a:pt x="14" y="23"/>
                  </a:cubicBezTo>
                  <a:cubicBezTo>
                    <a:pt x="10" y="17"/>
                    <a:pt x="15" y="9"/>
                    <a:pt x="14" y="1"/>
                  </a:cubicBezTo>
                  <a:cubicBezTo>
                    <a:pt x="12" y="1"/>
                    <a:pt x="11" y="1"/>
                    <a:pt x="10" y="0"/>
                  </a:cubicBezTo>
                  <a:cubicBezTo>
                    <a:pt x="9" y="12"/>
                    <a:pt x="0" y="37"/>
                    <a:pt x="11" y="46"/>
                  </a:cubicBezTo>
                  <a:cubicBezTo>
                    <a:pt x="14" y="42"/>
                    <a:pt x="10" y="35"/>
                    <a:pt x="11" y="28"/>
                  </a:cubicBezTo>
                  <a:cubicBezTo>
                    <a:pt x="17" y="32"/>
                    <a:pt x="22" y="28"/>
                    <a:pt x="28" y="27"/>
                  </a:cubicBezTo>
                  <a:cubicBezTo>
                    <a:pt x="29" y="35"/>
                    <a:pt x="26" y="42"/>
                    <a:pt x="32" y="42"/>
                  </a:cubicBezTo>
                  <a:cubicBezTo>
                    <a:pt x="34" y="39"/>
                    <a:pt x="35" y="31"/>
                    <a:pt x="35" y="23"/>
                  </a:cubicBezTo>
                  <a:cubicBezTo>
                    <a:pt x="35" y="16"/>
                    <a:pt x="35" y="4"/>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6" name="Freeform 210"/>
            <p:cNvSpPr/>
            <p:nvPr/>
          </p:nvSpPr>
          <p:spPr bwMode="auto">
            <a:xfrm>
              <a:off x="767212" y="1870192"/>
              <a:ext cx="70565" cy="143560"/>
            </a:xfrm>
            <a:custGeom>
              <a:avLst/>
              <a:gdLst>
                <a:gd name="T0" fmla="*/ 6 w 19"/>
                <a:gd name="T1" fmla="*/ 29 h 38"/>
                <a:gd name="T2" fmla="*/ 6 w 19"/>
                <a:gd name="T3" fmla="*/ 0 h 38"/>
                <a:gd name="T4" fmla="*/ 1 w 19"/>
                <a:gd name="T5" fmla="*/ 0 h 38"/>
                <a:gd name="T6" fmla="*/ 0 w 19"/>
                <a:gd name="T7" fmla="*/ 35 h 38"/>
                <a:gd name="T8" fmla="*/ 19 w 19"/>
                <a:gd name="T9" fmla="*/ 32 h 38"/>
                <a:gd name="T10" fmla="*/ 6 w 19"/>
                <a:gd name="T11" fmla="*/ 29 h 38"/>
              </a:gdLst>
              <a:ahLst/>
              <a:cxnLst>
                <a:cxn ang="0">
                  <a:pos x="T0" y="T1"/>
                </a:cxn>
                <a:cxn ang="0">
                  <a:pos x="T2" y="T3"/>
                </a:cxn>
                <a:cxn ang="0">
                  <a:pos x="T4" y="T5"/>
                </a:cxn>
                <a:cxn ang="0">
                  <a:pos x="T6" y="T7"/>
                </a:cxn>
                <a:cxn ang="0">
                  <a:pos x="T8" y="T9"/>
                </a:cxn>
                <a:cxn ang="0">
                  <a:pos x="T10" y="T11"/>
                </a:cxn>
              </a:cxnLst>
              <a:rect l="0" t="0" r="r" b="b"/>
              <a:pathLst>
                <a:path w="19" h="38">
                  <a:moveTo>
                    <a:pt x="6" y="29"/>
                  </a:moveTo>
                  <a:cubicBezTo>
                    <a:pt x="8" y="19"/>
                    <a:pt x="9" y="8"/>
                    <a:pt x="6" y="0"/>
                  </a:cubicBezTo>
                  <a:cubicBezTo>
                    <a:pt x="4" y="0"/>
                    <a:pt x="3" y="0"/>
                    <a:pt x="1" y="0"/>
                  </a:cubicBezTo>
                  <a:cubicBezTo>
                    <a:pt x="3" y="15"/>
                    <a:pt x="1" y="21"/>
                    <a:pt x="0" y="35"/>
                  </a:cubicBezTo>
                  <a:cubicBezTo>
                    <a:pt x="6" y="38"/>
                    <a:pt x="17" y="38"/>
                    <a:pt x="19" y="32"/>
                  </a:cubicBezTo>
                  <a:cubicBezTo>
                    <a:pt x="17" y="27"/>
                    <a:pt x="9" y="31"/>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7" name="Freeform 211"/>
            <p:cNvSpPr/>
            <p:nvPr/>
          </p:nvSpPr>
          <p:spPr bwMode="auto">
            <a:xfrm>
              <a:off x="273264" y="1860459"/>
              <a:ext cx="97329" cy="175193"/>
            </a:xfrm>
            <a:custGeom>
              <a:avLst/>
              <a:gdLst>
                <a:gd name="T0" fmla="*/ 3 w 26"/>
                <a:gd name="T1" fmla="*/ 36 h 47"/>
                <a:gd name="T2" fmla="*/ 22 w 26"/>
                <a:gd name="T3" fmla="*/ 35 h 47"/>
                <a:gd name="T4" fmla="*/ 9 w 26"/>
                <a:gd name="T5" fmla="*/ 9 h 47"/>
                <a:gd name="T6" fmla="*/ 14 w 26"/>
                <a:gd name="T7" fmla="*/ 6 h 47"/>
                <a:gd name="T8" fmla="*/ 22 w 26"/>
                <a:gd name="T9" fmla="*/ 12 h 47"/>
                <a:gd name="T10" fmla="*/ 20 w 26"/>
                <a:gd name="T11" fmla="*/ 1 h 47"/>
                <a:gd name="T12" fmla="*/ 4 w 26"/>
                <a:gd name="T13" fmla="*/ 4 h 47"/>
                <a:gd name="T14" fmla="*/ 16 w 26"/>
                <a:gd name="T15" fmla="*/ 36 h 47"/>
                <a:gd name="T16" fmla="*/ 3 w 26"/>
                <a:gd name="T1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3" y="36"/>
                  </a:moveTo>
                  <a:cubicBezTo>
                    <a:pt x="8" y="47"/>
                    <a:pt x="21" y="43"/>
                    <a:pt x="22" y="35"/>
                  </a:cubicBezTo>
                  <a:cubicBezTo>
                    <a:pt x="23" y="25"/>
                    <a:pt x="6" y="20"/>
                    <a:pt x="9" y="9"/>
                  </a:cubicBezTo>
                  <a:cubicBezTo>
                    <a:pt x="11" y="8"/>
                    <a:pt x="12" y="7"/>
                    <a:pt x="14" y="6"/>
                  </a:cubicBezTo>
                  <a:cubicBezTo>
                    <a:pt x="18" y="7"/>
                    <a:pt x="17" y="12"/>
                    <a:pt x="22" y="12"/>
                  </a:cubicBezTo>
                  <a:cubicBezTo>
                    <a:pt x="26" y="8"/>
                    <a:pt x="21" y="3"/>
                    <a:pt x="20" y="1"/>
                  </a:cubicBezTo>
                  <a:cubicBezTo>
                    <a:pt x="12" y="0"/>
                    <a:pt x="7" y="1"/>
                    <a:pt x="4" y="4"/>
                  </a:cubicBezTo>
                  <a:cubicBezTo>
                    <a:pt x="0" y="20"/>
                    <a:pt x="12" y="25"/>
                    <a:pt x="16" y="36"/>
                  </a:cubicBezTo>
                  <a:cubicBezTo>
                    <a:pt x="10" y="38"/>
                    <a:pt x="9" y="36"/>
                    <a:pt x="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8" name="Freeform 212"/>
            <p:cNvSpPr/>
            <p:nvPr/>
          </p:nvSpPr>
          <p:spPr bwMode="auto">
            <a:xfrm>
              <a:off x="343829" y="1862893"/>
              <a:ext cx="104630" cy="167892"/>
            </a:xfrm>
            <a:custGeom>
              <a:avLst/>
              <a:gdLst>
                <a:gd name="T0" fmla="*/ 27 w 28"/>
                <a:gd name="T1" fmla="*/ 10 h 45"/>
                <a:gd name="T2" fmla="*/ 15 w 28"/>
                <a:gd name="T3" fmla="*/ 4 h 45"/>
                <a:gd name="T4" fmla="*/ 22 w 28"/>
                <a:gd name="T5" fmla="*/ 42 h 45"/>
                <a:gd name="T6" fmla="*/ 24 w 28"/>
                <a:gd name="T7" fmla="*/ 33 h 45"/>
                <a:gd name="T8" fmla="*/ 18 w 28"/>
                <a:gd name="T9" fmla="*/ 36 h 45"/>
                <a:gd name="T10" fmla="*/ 27 w 28"/>
                <a:gd name="T11" fmla="*/ 10 h 45"/>
              </a:gdLst>
              <a:ahLst/>
              <a:cxnLst>
                <a:cxn ang="0">
                  <a:pos x="T0" y="T1"/>
                </a:cxn>
                <a:cxn ang="0">
                  <a:pos x="T2" y="T3"/>
                </a:cxn>
                <a:cxn ang="0">
                  <a:pos x="T4" y="T5"/>
                </a:cxn>
                <a:cxn ang="0">
                  <a:pos x="T6" y="T7"/>
                </a:cxn>
                <a:cxn ang="0">
                  <a:pos x="T8" y="T9"/>
                </a:cxn>
                <a:cxn ang="0">
                  <a:pos x="T10" y="T11"/>
                </a:cxn>
              </a:cxnLst>
              <a:rect l="0" t="0" r="r" b="b"/>
              <a:pathLst>
                <a:path w="28" h="45">
                  <a:moveTo>
                    <a:pt x="27" y="10"/>
                  </a:moveTo>
                  <a:cubicBezTo>
                    <a:pt x="27" y="0"/>
                    <a:pt x="18" y="3"/>
                    <a:pt x="15" y="4"/>
                  </a:cubicBezTo>
                  <a:cubicBezTo>
                    <a:pt x="4" y="9"/>
                    <a:pt x="0" y="45"/>
                    <a:pt x="22" y="42"/>
                  </a:cubicBezTo>
                  <a:cubicBezTo>
                    <a:pt x="23" y="39"/>
                    <a:pt x="28" y="37"/>
                    <a:pt x="24" y="33"/>
                  </a:cubicBezTo>
                  <a:cubicBezTo>
                    <a:pt x="21" y="29"/>
                    <a:pt x="23" y="37"/>
                    <a:pt x="18" y="36"/>
                  </a:cubicBezTo>
                  <a:cubicBezTo>
                    <a:pt x="8" y="28"/>
                    <a:pt x="14" y="8"/>
                    <a:pt x="2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9" name="Freeform 213"/>
            <p:cNvSpPr>
              <a:spLocks noEditPoints="1"/>
            </p:cNvSpPr>
            <p:nvPr/>
          </p:nvSpPr>
          <p:spPr bwMode="auto">
            <a:xfrm>
              <a:off x="572553" y="1862893"/>
              <a:ext cx="189792" cy="143560"/>
            </a:xfrm>
            <a:custGeom>
              <a:avLst/>
              <a:gdLst>
                <a:gd name="T0" fmla="*/ 28 w 51"/>
                <a:gd name="T1" fmla="*/ 9 h 38"/>
                <a:gd name="T2" fmla="*/ 24 w 51"/>
                <a:gd name="T3" fmla="*/ 20 h 38"/>
                <a:gd name="T4" fmla="*/ 20 w 51"/>
                <a:gd name="T5" fmla="*/ 9 h 38"/>
                <a:gd name="T6" fmla="*/ 7 w 51"/>
                <a:gd name="T7" fmla="*/ 9 h 38"/>
                <a:gd name="T8" fmla="*/ 15 w 51"/>
                <a:gd name="T9" fmla="*/ 38 h 38"/>
                <a:gd name="T10" fmla="*/ 25 w 51"/>
                <a:gd name="T11" fmla="*/ 22 h 38"/>
                <a:gd name="T12" fmla="*/ 37 w 51"/>
                <a:gd name="T13" fmla="*/ 37 h 38"/>
                <a:gd name="T14" fmla="*/ 28 w 51"/>
                <a:gd name="T15" fmla="*/ 9 h 38"/>
                <a:gd name="T16" fmla="*/ 15 w 51"/>
                <a:gd name="T17" fmla="*/ 31 h 38"/>
                <a:gd name="T18" fmla="*/ 17 w 51"/>
                <a:gd name="T19" fmla="*/ 14 h 38"/>
                <a:gd name="T20" fmla="*/ 15 w 51"/>
                <a:gd name="T21" fmla="*/ 31 h 38"/>
                <a:gd name="T22" fmla="*/ 36 w 51"/>
                <a:gd name="T23" fmla="*/ 30 h 38"/>
                <a:gd name="T24" fmla="*/ 30 w 51"/>
                <a:gd name="T25" fmla="*/ 29 h 38"/>
                <a:gd name="T26" fmla="*/ 36 w 51"/>
                <a:gd name="T27" fmla="*/ 14 h 38"/>
                <a:gd name="T28" fmla="*/ 36 w 51"/>
                <a:gd name="T2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38">
                  <a:moveTo>
                    <a:pt x="28" y="9"/>
                  </a:moveTo>
                  <a:cubicBezTo>
                    <a:pt x="26" y="12"/>
                    <a:pt x="26" y="18"/>
                    <a:pt x="24" y="20"/>
                  </a:cubicBezTo>
                  <a:cubicBezTo>
                    <a:pt x="25" y="14"/>
                    <a:pt x="22" y="12"/>
                    <a:pt x="20" y="9"/>
                  </a:cubicBezTo>
                  <a:cubicBezTo>
                    <a:pt x="17" y="8"/>
                    <a:pt x="10" y="6"/>
                    <a:pt x="7" y="9"/>
                  </a:cubicBezTo>
                  <a:cubicBezTo>
                    <a:pt x="2" y="19"/>
                    <a:pt x="0" y="38"/>
                    <a:pt x="15" y="38"/>
                  </a:cubicBezTo>
                  <a:cubicBezTo>
                    <a:pt x="21" y="36"/>
                    <a:pt x="20" y="25"/>
                    <a:pt x="25" y="22"/>
                  </a:cubicBezTo>
                  <a:cubicBezTo>
                    <a:pt x="21" y="32"/>
                    <a:pt x="30" y="38"/>
                    <a:pt x="37" y="37"/>
                  </a:cubicBezTo>
                  <a:cubicBezTo>
                    <a:pt x="50" y="34"/>
                    <a:pt x="51" y="0"/>
                    <a:pt x="28" y="9"/>
                  </a:cubicBezTo>
                  <a:close/>
                  <a:moveTo>
                    <a:pt x="15" y="31"/>
                  </a:moveTo>
                  <a:cubicBezTo>
                    <a:pt x="6" y="31"/>
                    <a:pt x="8" y="11"/>
                    <a:pt x="17" y="14"/>
                  </a:cubicBezTo>
                  <a:cubicBezTo>
                    <a:pt x="21" y="21"/>
                    <a:pt x="16" y="26"/>
                    <a:pt x="15" y="31"/>
                  </a:cubicBezTo>
                  <a:close/>
                  <a:moveTo>
                    <a:pt x="36" y="30"/>
                  </a:moveTo>
                  <a:cubicBezTo>
                    <a:pt x="33" y="30"/>
                    <a:pt x="33" y="28"/>
                    <a:pt x="30" y="29"/>
                  </a:cubicBezTo>
                  <a:cubicBezTo>
                    <a:pt x="29" y="21"/>
                    <a:pt x="32" y="17"/>
                    <a:pt x="36" y="14"/>
                  </a:cubicBezTo>
                  <a:cubicBezTo>
                    <a:pt x="42" y="16"/>
                    <a:pt x="41" y="27"/>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0" name="Freeform 214"/>
            <p:cNvSpPr>
              <a:spLocks noEditPoints="1"/>
            </p:cNvSpPr>
            <p:nvPr/>
          </p:nvSpPr>
          <p:spPr bwMode="auto">
            <a:xfrm>
              <a:off x="4091013" y="2047819"/>
              <a:ext cx="1727598" cy="379585"/>
            </a:xfrm>
            <a:custGeom>
              <a:avLst/>
              <a:gdLst>
                <a:gd name="T0" fmla="*/ 375 w 463"/>
                <a:gd name="T1" fmla="*/ 96 h 102"/>
                <a:gd name="T2" fmla="*/ 451 w 463"/>
                <a:gd name="T3" fmla="*/ 83 h 102"/>
                <a:gd name="T4" fmla="*/ 460 w 463"/>
                <a:gd name="T5" fmla="*/ 29 h 102"/>
                <a:gd name="T6" fmla="*/ 419 w 463"/>
                <a:gd name="T7" fmla="*/ 27 h 102"/>
                <a:gd name="T8" fmla="*/ 279 w 463"/>
                <a:gd name="T9" fmla="*/ 33 h 102"/>
                <a:gd name="T10" fmla="*/ 244 w 463"/>
                <a:gd name="T11" fmla="*/ 38 h 102"/>
                <a:gd name="T12" fmla="*/ 121 w 463"/>
                <a:gd name="T13" fmla="*/ 30 h 102"/>
                <a:gd name="T14" fmla="*/ 90 w 463"/>
                <a:gd name="T15" fmla="*/ 2 h 102"/>
                <a:gd name="T16" fmla="*/ 87 w 463"/>
                <a:gd name="T17" fmla="*/ 2 h 102"/>
                <a:gd name="T18" fmla="*/ 78 w 463"/>
                <a:gd name="T19" fmla="*/ 30 h 102"/>
                <a:gd name="T20" fmla="*/ 10 w 463"/>
                <a:gd name="T21" fmla="*/ 33 h 102"/>
                <a:gd name="T22" fmla="*/ 4 w 463"/>
                <a:gd name="T23" fmla="*/ 92 h 102"/>
                <a:gd name="T24" fmla="*/ 47 w 463"/>
                <a:gd name="T25" fmla="*/ 98 h 102"/>
                <a:gd name="T26" fmla="*/ 145 w 463"/>
                <a:gd name="T27" fmla="*/ 101 h 102"/>
                <a:gd name="T28" fmla="*/ 297 w 463"/>
                <a:gd name="T29" fmla="*/ 96 h 102"/>
                <a:gd name="T30" fmla="*/ 375 w 463"/>
                <a:gd name="T31" fmla="*/ 96 h 102"/>
                <a:gd name="T32" fmla="*/ 221 w 463"/>
                <a:gd name="T33" fmla="*/ 89 h 102"/>
                <a:gd name="T34" fmla="*/ 117 w 463"/>
                <a:gd name="T35" fmla="*/ 90 h 102"/>
                <a:gd name="T36" fmla="*/ 61 w 463"/>
                <a:gd name="T37" fmla="*/ 90 h 102"/>
                <a:gd name="T38" fmla="*/ 11 w 463"/>
                <a:gd name="T39" fmla="*/ 87 h 102"/>
                <a:gd name="T40" fmla="*/ 14 w 463"/>
                <a:gd name="T41" fmla="*/ 40 h 102"/>
                <a:gd name="T42" fmla="*/ 83 w 463"/>
                <a:gd name="T43" fmla="*/ 38 h 102"/>
                <a:gd name="T44" fmla="*/ 90 w 463"/>
                <a:gd name="T45" fmla="*/ 15 h 102"/>
                <a:gd name="T46" fmla="*/ 115 w 463"/>
                <a:gd name="T47" fmla="*/ 36 h 102"/>
                <a:gd name="T48" fmla="*/ 245 w 463"/>
                <a:gd name="T49" fmla="*/ 45 h 102"/>
                <a:gd name="T50" fmla="*/ 297 w 463"/>
                <a:gd name="T51" fmla="*/ 39 h 102"/>
                <a:gd name="T52" fmla="*/ 453 w 463"/>
                <a:gd name="T53" fmla="*/ 33 h 102"/>
                <a:gd name="T54" fmla="*/ 446 w 463"/>
                <a:gd name="T55" fmla="*/ 77 h 102"/>
                <a:gd name="T56" fmla="*/ 390 w 463"/>
                <a:gd name="T57" fmla="*/ 85 h 102"/>
                <a:gd name="T58" fmla="*/ 338 w 463"/>
                <a:gd name="T59" fmla="*/ 89 h 102"/>
                <a:gd name="T60" fmla="*/ 221 w 463"/>
                <a:gd name="T61" fmla="*/ 8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3" h="102">
                  <a:moveTo>
                    <a:pt x="375" y="96"/>
                  </a:moveTo>
                  <a:cubicBezTo>
                    <a:pt x="397" y="94"/>
                    <a:pt x="438" y="95"/>
                    <a:pt x="451" y="83"/>
                  </a:cubicBezTo>
                  <a:cubicBezTo>
                    <a:pt x="463" y="72"/>
                    <a:pt x="463" y="47"/>
                    <a:pt x="460" y="29"/>
                  </a:cubicBezTo>
                  <a:cubicBezTo>
                    <a:pt x="447" y="22"/>
                    <a:pt x="433" y="27"/>
                    <a:pt x="419" y="27"/>
                  </a:cubicBezTo>
                  <a:cubicBezTo>
                    <a:pt x="372" y="30"/>
                    <a:pt x="323" y="30"/>
                    <a:pt x="279" y="33"/>
                  </a:cubicBezTo>
                  <a:cubicBezTo>
                    <a:pt x="267" y="34"/>
                    <a:pt x="256" y="37"/>
                    <a:pt x="244" y="38"/>
                  </a:cubicBezTo>
                  <a:cubicBezTo>
                    <a:pt x="201" y="40"/>
                    <a:pt x="158" y="28"/>
                    <a:pt x="121" y="30"/>
                  </a:cubicBezTo>
                  <a:cubicBezTo>
                    <a:pt x="109" y="22"/>
                    <a:pt x="101" y="11"/>
                    <a:pt x="90" y="2"/>
                  </a:cubicBezTo>
                  <a:cubicBezTo>
                    <a:pt x="90" y="0"/>
                    <a:pt x="89" y="1"/>
                    <a:pt x="87" y="2"/>
                  </a:cubicBezTo>
                  <a:cubicBezTo>
                    <a:pt x="83" y="10"/>
                    <a:pt x="83" y="23"/>
                    <a:pt x="78" y="30"/>
                  </a:cubicBezTo>
                  <a:cubicBezTo>
                    <a:pt x="62" y="31"/>
                    <a:pt x="32" y="28"/>
                    <a:pt x="10" y="33"/>
                  </a:cubicBezTo>
                  <a:cubicBezTo>
                    <a:pt x="0" y="49"/>
                    <a:pt x="0" y="73"/>
                    <a:pt x="4" y="92"/>
                  </a:cubicBezTo>
                  <a:cubicBezTo>
                    <a:pt x="15" y="102"/>
                    <a:pt x="40" y="98"/>
                    <a:pt x="47" y="98"/>
                  </a:cubicBezTo>
                  <a:cubicBezTo>
                    <a:pt x="74" y="97"/>
                    <a:pt x="115" y="100"/>
                    <a:pt x="145" y="101"/>
                  </a:cubicBezTo>
                  <a:cubicBezTo>
                    <a:pt x="191" y="102"/>
                    <a:pt x="244" y="96"/>
                    <a:pt x="297" y="96"/>
                  </a:cubicBezTo>
                  <a:cubicBezTo>
                    <a:pt x="313" y="96"/>
                    <a:pt x="348" y="98"/>
                    <a:pt x="375" y="96"/>
                  </a:cubicBezTo>
                  <a:close/>
                  <a:moveTo>
                    <a:pt x="221" y="89"/>
                  </a:moveTo>
                  <a:cubicBezTo>
                    <a:pt x="186" y="91"/>
                    <a:pt x="144" y="92"/>
                    <a:pt x="117" y="90"/>
                  </a:cubicBezTo>
                  <a:cubicBezTo>
                    <a:pt x="95" y="89"/>
                    <a:pt x="77" y="90"/>
                    <a:pt x="61" y="90"/>
                  </a:cubicBezTo>
                  <a:cubicBezTo>
                    <a:pt x="44" y="90"/>
                    <a:pt x="28" y="93"/>
                    <a:pt x="11" y="87"/>
                  </a:cubicBezTo>
                  <a:cubicBezTo>
                    <a:pt x="7" y="72"/>
                    <a:pt x="11" y="55"/>
                    <a:pt x="14" y="40"/>
                  </a:cubicBezTo>
                  <a:cubicBezTo>
                    <a:pt x="28" y="35"/>
                    <a:pt x="64" y="38"/>
                    <a:pt x="83" y="38"/>
                  </a:cubicBezTo>
                  <a:cubicBezTo>
                    <a:pt x="86" y="31"/>
                    <a:pt x="88" y="22"/>
                    <a:pt x="90" y="15"/>
                  </a:cubicBezTo>
                  <a:cubicBezTo>
                    <a:pt x="100" y="20"/>
                    <a:pt x="106" y="30"/>
                    <a:pt x="115" y="36"/>
                  </a:cubicBezTo>
                  <a:cubicBezTo>
                    <a:pt x="162" y="36"/>
                    <a:pt x="205" y="47"/>
                    <a:pt x="245" y="45"/>
                  </a:cubicBezTo>
                  <a:cubicBezTo>
                    <a:pt x="263" y="44"/>
                    <a:pt x="280" y="40"/>
                    <a:pt x="297" y="39"/>
                  </a:cubicBezTo>
                  <a:cubicBezTo>
                    <a:pt x="350" y="38"/>
                    <a:pt x="398" y="35"/>
                    <a:pt x="453" y="33"/>
                  </a:cubicBezTo>
                  <a:cubicBezTo>
                    <a:pt x="456" y="48"/>
                    <a:pt x="455" y="68"/>
                    <a:pt x="446" y="77"/>
                  </a:cubicBezTo>
                  <a:cubicBezTo>
                    <a:pt x="436" y="85"/>
                    <a:pt x="411" y="83"/>
                    <a:pt x="390" y="85"/>
                  </a:cubicBezTo>
                  <a:cubicBezTo>
                    <a:pt x="373" y="86"/>
                    <a:pt x="352" y="89"/>
                    <a:pt x="338" y="89"/>
                  </a:cubicBezTo>
                  <a:cubicBezTo>
                    <a:pt x="293" y="89"/>
                    <a:pt x="259" y="87"/>
                    <a:pt x="221"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1" name="Freeform 215"/>
            <p:cNvSpPr>
              <a:spLocks noEditPoints="1"/>
            </p:cNvSpPr>
            <p:nvPr/>
          </p:nvSpPr>
          <p:spPr bwMode="auto">
            <a:xfrm>
              <a:off x="2601872" y="2023486"/>
              <a:ext cx="766470" cy="221424"/>
            </a:xfrm>
            <a:custGeom>
              <a:avLst/>
              <a:gdLst>
                <a:gd name="T0" fmla="*/ 76 w 205"/>
                <a:gd name="T1" fmla="*/ 58 h 59"/>
                <a:gd name="T2" fmla="*/ 103 w 205"/>
                <a:gd name="T3" fmla="*/ 55 h 59"/>
                <a:gd name="T4" fmla="*/ 157 w 205"/>
                <a:gd name="T5" fmla="*/ 52 h 59"/>
                <a:gd name="T6" fmla="*/ 190 w 205"/>
                <a:gd name="T7" fmla="*/ 35 h 59"/>
                <a:gd name="T8" fmla="*/ 205 w 205"/>
                <a:gd name="T9" fmla="*/ 19 h 59"/>
                <a:gd name="T10" fmla="*/ 144 w 205"/>
                <a:gd name="T11" fmla="*/ 0 h 59"/>
                <a:gd name="T12" fmla="*/ 108 w 205"/>
                <a:gd name="T13" fmla="*/ 3 h 59"/>
                <a:gd name="T14" fmla="*/ 10 w 205"/>
                <a:gd name="T15" fmla="*/ 27 h 59"/>
                <a:gd name="T16" fmla="*/ 76 w 205"/>
                <a:gd name="T17" fmla="*/ 58 h 59"/>
                <a:gd name="T18" fmla="*/ 153 w 205"/>
                <a:gd name="T19" fmla="*/ 44 h 59"/>
                <a:gd name="T20" fmla="*/ 78 w 205"/>
                <a:gd name="T21" fmla="*/ 50 h 59"/>
                <a:gd name="T22" fmla="*/ 76 w 205"/>
                <a:gd name="T23" fmla="*/ 32 h 59"/>
                <a:gd name="T24" fmla="*/ 159 w 205"/>
                <a:gd name="T25" fmla="*/ 36 h 59"/>
                <a:gd name="T26" fmla="*/ 153 w 205"/>
                <a:gd name="T27" fmla="*/ 44 h 59"/>
                <a:gd name="T28" fmla="*/ 154 w 205"/>
                <a:gd name="T29" fmla="*/ 12 h 59"/>
                <a:gd name="T30" fmla="*/ 179 w 205"/>
                <a:gd name="T31" fmla="*/ 15 h 59"/>
                <a:gd name="T32" fmla="*/ 181 w 205"/>
                <a:gd name="T33" fmla="*/ 29 h 59"/>
                <a:gd name="T34" fmla="*/ 170 w 205"/>
                <a:gd name="T35" fmla="*/ 36 h 59"/>
                <a:gd name="T36" fmla="*/ 150 w 205"/>
                <a:gd name="T37" fmla="*/ 27 h 59"/>
                <a:gd name="T38" fmla="*/ 154 w 205"/>
                <a:gd name="T39" fmla="*/ 12 h 59"/>
                <a:gd name="T40" fmla="*/ 75 w 205"/>
                <a:gd name="T41" fmla="*/ 11 h 59"/>
                <a:gd name="T42" fmla="*/ 148 w 205"/>
                <a:gd name="T43" fmla="*/ 11 h 59"/>
                <a:gd name="T44" fmla="*/ 114 w 205"/>
                <a:gd name="T45" fmla="*/ 22 h 59"/>
                <a:gd name="T46" fmla="*/ 75 w 205"/>
                <a:gd name="T47" fmla="*/ 25 h 59"/>
                <a:gd name="T48" fmla="*/ 75 w 205"/>
                <a:gd name="T49" fmla="*/ 11 h 59"/>
                <a:gd name="T50" fmla="*/ 15 w 205"/>
                <a:gd name="T51" fmla="*/ 38 h 59"/>
                <a:gd name="T52" fmla="*/ 48 w 205"/>
                <a:gd name="T53" fmla="*/ 13 h 59"/>
                <a:gd name="T54" fmla="*/ 50 w 205"/>
                <a:gd name="T55" fmla="*/ 49 h 59"/>
                <a:gd name="T56" fmla="*/ 15 w 205"/>
                <a:gd name="T57" fmla="*/ 38 h 59"/>
                <a:gd name="T58" fmla="*/ 57 w 205"/>
                <a:gd name="T59" fmla="*/ 50 h 59"/>
                <a:gd name="T60" fmla="*/ 56 w 205"/>
                <a:gd name="T61" fmla="*/ 11 h 59"/>
                <a:gd name="T62" fmla="*/ 67 w 205"/>
                <a:gd name="T63" fmla="*/ 12 h 59"/>
                <a:gd name="T64" fmla="*/ 71 w 205"/>
                <a:gd name="T65" fmla="*/ 50 h 59"/>
                <a:gd name="T66" fmla="*/ 57 w 205"/>
                <a:gd name="T6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 h="59">
                  <a:moveTo>
                    <a:pt x="76" y="58"/>
                  </a:moveTo>
                  <a:cubicBezTo>
                    <a:pt x="88" y="58"/>
                    <a:pt x="95" y="56"/>
                    <a:pt x="103" y="55"/>
                  </a:cubicBezTo>
                  <a:cubicBezTo>
                    <a:pt x="122" y="52"/>
                    <a:pt x="146" y="52"/>
                    <a:pt x="157" y="52"/>
                  </a:cubicBezTo>
                  <a:cubicBezTo>
                    <a:pt x="167" y="46"/>
                    <a:pt x="177" y="34"/>
                    <a:pt x="190" y="35"/>
                  </a:cubicBezTo>
                  <a:cubicBezTo>
                    <a:pt x="190" y="27"/>
                    <a:pt x="202" y="28"/>
                    <a:pt x="205" y="19"/>
                  </a:cubicBezTo>
                  <a:cubicBezTo>
                    <a:pt x="190" y="13"/>
                    <a:pt x="165" y="2"/>
                    <a:pt x="144" y="0"/>
                  </a:cubicBezTo>
                  <a:cubicBezTo>
                    <a:pt x="136" y="0"/>
                    <a:pt x="119" y="3"/>
                    <a:pt x="108" y="3"/>
                  </a:cubicBezTo>
                  <a:cubicBezTo>
                    <a:pt x="70" y="4"/>
                    <a:pt x="17" y="2"/>
                    <a:pt x="10" y="27"/>
                  </a:cubicBezTo>
                  <a:cubicBezTo>
                    <a:pt x="0" y="59"/>
                    <a:pt x="51" y="58"/>
                    <a:pt x="76" y="58"/>
                  </a:cubicBezTo>
                  <a:close/>
                  <a:moveTo>
                    <a:pt x="153" y="44"/>
                  </a:moveTo>
                  <a:cubicBezTo>
                    <a:pt x="127" y="44"/>
                    <a:pt x="97" y="52"/>
                    <a:pt x="78" y="50"/>
                  </a:cubicBezTo>
                  <a:cubicBezTo>
                    <a:pt x="78" y="42"/>
                    <a:pt x="75" y="39"/>
                    <a:pt x="76" y="32"/>
                  </a:cubicBezTo>
                  <a:cubicBezTo>
                    <a:pt x="104" y="28"/>
                    <a:pt x="133" y="24"/>
                    <a:pt x="159" y="36"/>
                  </a:cubicBezTo>
                  <a:cubicBezTo>
                    <a:pt x="158" y="39"/>
                    <a:pt x="154" y="40"/>
                    <a:pt x="153" y="44"/>
                  </a:cubicBezTo>
                  <a:close/>
                  <a:moveTo>
                    <a:pt x="154" y="12"/>
                  </a:moveTo>
                  <a:cubicBezTo>
                    <a:pt x="162" y="7"/>
                    <a:pt x="170" y="15"/>
                    <a:pt x="179" y="15"/>
                  </a:cubicBezTo>
                  <a:cubicBezTo>
                    <a:pt x="177" y="22"/>
                    <a:pt x="182" y="23"/>
                    <a:pt x="181" y="29"/>
                  </a:cubicBezTo>
                  <a:cubicBezTo>
                    <a:pt x="176" y="30"/>
                    <a:pt x="173" y="33"/>
                    <a:pt x="170" y="36"/>
                  </a:cubicBezTo>
                  <a:cubicBezTo>
                    <a:pt x="172" y="26"/>
                    <a:pt x="157" y="29"/>
                    <a:pt x="150" y="27"/>
                  </a:cubicBezTo>
                  <a:cubicBezTo>
                    <a:pt x="151" y="23"/>
                    <a:pt x="156" y="15"/>
                    <a:pt x="154" y="12"/>
                  </a:cubicBezTo>
                  <a:close/>
                  <a:moveTo>
                    <a:pt x="75" y="11"/>
                  </a:moveTo>
                  <a:cubicBezTo>
                    <a:pt x="100" y="13"/>
                    <a:pt x="132" y="5"/>
                    <a:pt x="148" y="11"/>
                  </a:cubicBezTo>
                  <a:cubicBezTo>
                    <a:pt x="145" y="26"/>
                    <a:pt x="127" y="21"/>
                    <a:pt x="114" y="22"/>
                  </a:cubicBezTo>
                  <a:cubicBezTo>
                    <a:pt x="102" y="22"/>
                    <a:pt x="88" y="24"/>
                    <a:pt x="75" y="25"/>
                  </a:cubicBezTo>
                  <a:cubicBezTo>
                    <a:pt x="76" y="19"/>
                    <a:pt x="73" y="13"/>
                    <a:pt x="75" y="11"/>
                  </a:cubicBezTo>
                  <a:close/>
                  <a:moveTo>
                    <a:pt x="15" y="38"/>
                  </a:moveTo>
                  <a:cubicBezTo>
                    <a:pt x="15" y="18"/>
                    <a:pt x="33" y="17"/>
                    <a:pt x="48" y="13"/>
                  </a:cubicBezTo>
                  <a:cubicBezTo>
                    <a:pt x="49" y="27"/>
                    <a:pt x="48" y="35"/>
                    <a:pt x="50" y="49"/>
                  </a:cubicBezTo>
                  <a:cubicBezTo>
                    <a:pt x="38" y="52"/>
                    <a:pt x="22" y="46"/>
                    <a:pt x="15" y="38"/>
                  </a:cubicBezTo>
                  <a:close/>
                  <a:moveTo>
                    <a:pt x="57" y="50"/>
                  </a:moveTo>
                  <a:cubicBezTo>
                    <a:pt x="56" y="39"/>
                    <a:pt x="55" y="27"/>
                    <a:pt x="56" y="11"/>
                  </a:cubicBezTo>
                  <a:cubicBezTo>
                    <a:pt x="59" y="15"/>
                    <a:pt x="61" y="10"/>
                    <a:pt x="67" y="12"/>
                  </a:cubicBezTo>
                  <a:cubicBezTo>
                    <a:pt x="68" y="25"/>
                    <a:pt x="67" y="36"/>
                    <a:pt x="71" y="50"/>
                  </a:cubicBezTo>
                  <a:cubicBezTo>
                    <a:pt x="69" y="53"/>
                    <a:pt x="61" y="50"/>
                    <a:pt x="5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2" name="Freeform 216"/>
            <p:cNvSpPr>
              <a:spLocks noEditPoints="1"/>
            </p:cNvSpPr>
            <p:nvPr/>
          </p:nvSpPr>
          <p:spPr bwMode="auto">
            <a:xfrm>
              <a:off x="2431546" y="1994288"/>
              <a:ext cx="209258" cy="158160"/>
            </a:xfrm>
            <a:custGeom>
              <a:avLst/>
              <a:gdLst>
                <a:gd name="T0" fmla="*/ 35 w 56"/>
                <a:gd name="T1" fmla="*/ 40 h 42"/>
                <a:gd name="T2" fmla="*/ 1 w 56"/>
                <a:gd name="T3" fmla="*/ 20 h 42"/>
                <a:gd name="T4" fmla="*/ 35 w 56"/>
                <a:gd name="T5" fmla="*/ 40 h 42"/>
                <a:gd name="T6" fmla="*/ 34 w 56"/>
                <a:gd name="T7" fmla="*/ 26 h 42"/>
                <a:gd name="T8" fmla="*/ 33 w 56"/>
                <a:gd name="T9" fmla="*/ 33 h 42"/>
                <a:gd name="T10" fmla="*/ 10 w 56"/>
                <a:gd name="T11" fmla="*/ 21 h 42"/>
                <a:gd name="T12" fmla="*/ 34 w 56"/>
                <a:gd name="T13" fmla="*/ 26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35" y="40"/>
                  </a:moveTo>
                  <a:cubicBezTo>
                    <a:pt x="56" y="16"/>
                    <a:pt x="3" y="0"/>
                    <a:pt x="1" y="20"/>
                  </a:cubicBezTo>
                  <a:cubicBezTo>
                    <a:pt x="0" y="33"/>
                    <a:pt x="22" y="42"/>
                    <a:pt x="35" y="40"/>
                  </a:cubicBezTo>
                  <a:close/>
                  <a:moveTo>
                    <a:pt x="34" y="26"/>
                  </a:moveTo>
                  <a:cubicBezTo>
                    <a:pt x="33" y="27"/>
                    <a:pt x="32" y="29"/>
                    <a:pt x="33" y="33"/>
                  </a:cubicBezTo>
                  <a:cubicBezTo>
                    <a:pt x="22" y="36"/>
                    <a:pt x="10" y="31"/>
                    <a:pt x="10" y="21"/>
                  </a:cubicBezTo>
                  <a:cubicBezTo>
                    <a:pt x="17" y="15"/>
                    <a:pt x="28" y="21"/>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3" name="Freeform 217"/>
            <p:cNvSpPr>
              <a:spLocks noEditPoints="1"/>
            </p:cNvSpPr>
            <p:nvPr/>
          </p:nvSpPr>
          <p:spPr bwMode="auto">
            <a:xfrm>
              <a:off x="2657836" y="2113515"/>
              <a:ext cx="1367479" cy="304154"/>
            </a:xfrm>
            <a:custGeom>
              <a:avLst/>
              <a:gdLst>
                <a:gd name="T0" fmla="*/ 351 w 366"/>
                <a:gd name="T1" fmla="*/ 38 h 81"/>
                <a:gd name="T2" fmla="*/ 327 w 366"/>
                <a:gd name="T3" fmla="*/ 0 h 81"/>
                <a:gd name="T4" fmla="*/ 313 w 366"/>
                <a:gd name="T5" fmla="*/ 31 h 81"/>
                <a:gd name="T6" fmla="*/ 4 w 366"/>
                <a:gd name="T7" fmla="*/ 39 h 81"/>
                <a:gd name="T8" fmla="*/ 4 w 366"/>
                <a:gd name="T9" fmla="*/ 73 h 81"/>
                <a:gd name="T10" fmla="*/ 57 w 366"/>
                <a:gd name="T11" fmla="*/ 76 h 81"/>
                <a:gd name="T12" fmla="*/ 312 w 366"/>
                <a:gd name="T13" fmla="*/ 65 h 81"/>
                <a:gd name="T14" fmla="*/ 315 w 366"/>
                <a:gd name="T15" fmla="*/ 81 h 81"/>
                <a:gd name="T16" fmla="*/ 366 w 366"/>
                <a:gd name="T17" fmla="*/ 56 h 81"/>
                <a:gd name="T18" fmla="*/ 351 w 366"/>
                <a:gd name="T19" fmla="*/ 38 h 81"/>
                <a:gd name="T20" fmla="*/ 319 w 366"/>
                <a:gd name="T21" fmla="*/ 70 h 81"/>
                <a:gd name="T22" fmla="*/ 316 w 366"/>
                <a:gd name="T23" fmla="*/ 52 h 81"/>
                <a:gd name="T24" fmla="*/ 307 w 366"/>
                <a:gd name="T25" fmla="*/ 59 h 81"/>
                <a:gd name="T26" fmla="*/ 12 w 366"/>
                <a:gd name="T27" fmla="*/ 67 h 81"/>
                <a:gd name="T28" fmla="*/ 11 w 366"/>
                <a:gd name="T29" fmla="*/ 45 h 81"/>
                <a:gd name="T30" fmla="*/ 318 w 366"/>
                <a:gd name="T31" fmla="*/ 39 h 81"/>
                <a:gd name="T32" fmla="*/ 326 w 366"/>
                <a:gd name="T33" fmla="*/ 14 h 81"/>
                <a:gd name="T34" fmla="*/ 352 w 366"/>
                <a:gd name="T35" fmla="*/ 55 h 81"/>
                <a:gd name="T36" fmla="*/ 319 w 366"/>
                <a:gd name="T37"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6" h="81">
                  <a:moveTo>
                    <a:pt x="351" y="38"/>
                  </a:moveTo>
                  <a:cubicBezTo>
                    <a:pt x="345" y="30"/>
                    <a:pt x="330" y="0"/>
                    <a:pt x="327" y="0"/>
                  </a:cubicBezTo>
                  <a:cubicBezTo>
                    <a:pt x="315" y="1"/>
                    <a:pt x="322" y="19"/>
                    <a:pt x="313" y="31"/>
                  </a:cubicBezTo>
                  <a:cubicBezTo>
                    <a:pt x="207" y="41"/>
                    <a:pt x="102" y="43"/>
                    <a:pt x="4" y="39"/>
                  </a:cubicBezTo>
                  <a:cubicBezTo>
                    <a:pt x="0" y="49"/>
                    <a:pt x="6" y="61"/>
                    <a:pt x="4" y="73"/>
                  </a:cubicBezTo>
                  <a:cubicBezTo>
                    <a:pt x="21" y="77"/>
                    <a:pt x="35" y="76"/>
                    <a:pt x="57" y="76"/>
                  </a:cubicBezTo>
                  <a:cubicBezTo>
                    <a:pt x="142" y="74"/>
                    <a:pt x="218" y="74"/>
                    <a:pt x="312" y="65"/>
                  </a:cubicBezTo>
                  <a:cubicBezTo>
                    <a:pt x="313" y="73"/>
                    <a:pt x="311" y="77"/>
                    <a:pt x="315" y="81"/>
                  </a:cubicBezTo>
                  <a:cubicBezTo>
                    <a:pt x="332" y="72"/>
                    <a:pt x="348" y="61"/>
                    <a:pt x="366" y="56"/>
                  </a:cubicBezTo>
                  <a:cubicBezTo>
                    <a:pt x="365" y="50"/>
                    <a:pt x="357" y="46"/>
                    <a:pt x="351" y="38"/>
                  </a:cubicBezTo>
                  <a:close/>
                  <a:moveTo>
                    <a:pt x="319" y="70"/>
                  </a:moveTo>
                  <a:cubicBezTo>
                    <a:pt x="318" y="63"/>
                    <a:pt x="321" y="58"/>
                    <a:pt x="316" y="52"/>
                  </a:cubicBezTo>
                  <a:cubicBezTo>
                    <a:pt x="309" y="50"/>
                    <a:pt x="312" y="58"/>
                    <a:pt x="307" y="59"/>
                  </a:cubicBezTo>
                  <a:cubicBezTo>
                    <a:pt x="213" y="65"/>
                    <a:pt x="105" y="70"/>
                    <a:pt x="12" y="67"/>
                  </a:cubicBezTo>
                  <a:cubicBezTo>
                    <a:pt x="9" y="62"/>
                    <a:pt x="12" y="52"/>
                    <a:pt x="11" y="45"/>
                  </a:cubicBezTo>
                  <a:cubicBezTo>
                    <a:pt x="113" y="58"/>
                    <a:pt x="211" y="45"/>
                    <a:pt x="318" y="39"/>
                  </a:cubicBezTo>
                  <a:cubicBezTo>
                    <a:pt x="323" y="33"/>
                    <a:pt x="323" y="25"/>
                    <a:pt x="326" y="14"/>
                  </a:cubicBezTo>
                  <a:cubicBezTo>
                    <a:pt x="334" y="28"/>
                    <a:pt x="344" y="41"/>
                    <a:pt x="352" y="55"/>
                  </a:cubicBezTo>
                  <a:cubicBezTo>
                    <a:pt x="339" y="58"/>
                    <a:pt x="331" y="66"/>
                    <a:pt x="319"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4" name="Freeform 218"/>
            <p:cNvSpPr>
              <a:spLocks noEditPoints="1"/>
            </p:cNvSpPr>
            <p:nvPr/>
          </p:nvSpPr>
          <p:spPr bwMode="auto">
            <a:xfrm>
              <a:off x="952138" y="2035652"/>
              <a:ext cx="143562" cy="165460"/>
            </a:xfrm>
            <a:custGeom>
              <a:avLst/>
              <a:gdLst>
                <a:gd name="T0" fmla="*/ 12 w 38"/>
                <a:gd name="T1" fmla="*/ 28 h 44"/>
                <a:gd name="T2" fmla="*/ 25 w 38"/>
                <a:gd name="T3" fmla="*/ 27 h 44"/>
                <a:gd name="T4" fmla="*/ 33 w 38"/>
                <a:gd name="T5" fmla="*/ 39 h 44"/>
                <a:gd name="T6" fmla="*/ 29 w 38"/>
                <a:gd name="T7" fmla="*/ 2 h 44"/>
                <a:gd name="T8" fmla="*/ 20 w 38"/>
                <a:gd name="T9" fmla="*/ 1 h 44"/>
                <a:gd name="T10" fmla="*/ 2 w 38"/>
                <a:gd name="T11" fmla="*/ 44 h 44"/>
                <a:gd name="T12" fmla="*/ 12 w 38"/>
                <a:gd name="T13" fmla="*/ 28 h 44"/>
                <a:gd name="T14" fmla="*/ 21 w 38"/>
                <a:gd name="T15" fmla="*/ 10 h 44"/>
                <a:gd name="T16" fmla="*/ 24 w 38"/>
                <a:gd name="T17" fmla="*/ 21 h 44"/>
                <a:gd name="T18" fmla="*/ 17 w 38"/>
                <a:gd name="T19" fmla="*/ 21 h 44"/>
                <a:gd name="T20" fmla="*/ 21 w 38"/>
                <a:gd name="T21"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4">
                  <a:moveTo>
                    <a:pt x="12" y="28"/>
                  </a:moveTo>
                  <a:cubicBezTo>
                    <a:pt x="16" y="28"/>
                    <a:pt x="22" y="29"/>
                    <a:pt x="25" y="27"/>
                  </a:cubicBezTo>
                  <a:cubicBezTo>
                    <a:pt x="28" y="30"/>
                    <a:pt x="27" y="39"/>
                    <a:pt x="33" y="39"/>
                  </a:cubicBezTo>
                  <a:cubicBezTo>
                    <a:pt x="38" y="29"/>
                    <a:pt x="27" y="15"/>
                    <a:pt x="29" y="2"/>
                  </a:cubicBezTo>
                  <a:cubicBezTo>
                    <a:pt x="25" y="0"/>
                    <a:pt x="22" y="2"/>
                    <a:pt x="20" y="1"/>
                  </a:cubicBezTo>
                  <a:cubicBezTo>
                    <a:pt x="13" y="13"/>
                    <a:pt x="0" y="26"/>
                    <a:pt x="2" y="44"/>
                  </a:cubicBezTo>
                  <a:cubicBezTo>
                    <a:pt x="11" y="44"/>
                    <a:pt x="6" y="30"/>
                    <a:pt x="12" y="28"/>
                  </a:cubicBezTo>
                  <a:close/>
                  <a:moveTo>
                    <a:pt x="21" y="10"/>
                  </a:moveTo>
                  <a:cubicBezTo>
                    <a:pt x="23" y="12"/>
                    <a:pt x="24" y="16"/>
                    <a:pt x="24" y="21"/>
                  </a:cubicBezTo>
                  <a:cubicBezTo>
                    <a:pt x="23" y="20"/>
                    <a:pt x="17" y="18"/>
                    <a:pt x="17" y="21"/>
                  </a:cubicBezTo>
                  <a:cubicBezTo>
                    <a:pt x="14" y="19"/>
                    <a:pt x="20" y="13"/>
                    <a:pt x="2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5" name="Freeform 219"/>
            <p:cNvSpPr>
              <a:spLocks noEditPoints="1"/>
            </p:cNvSpPr>
            <p:nvPr/>
          </p:nvSpPr>
          <p:spPr bwMode="auto">
            <a:xfrm>
              <a:off x="2949824" y="2539332"/>
              <a:ext cx="141128" cy="167892"/>
            </a:xfrm>
            <a:custGeom>
              <a:avLst/>
              <a:gdLst>
                <a:gd name="T0" fmla="*/ 29 w 38"/>
                <a:gd name="T1" fmla="*/ 3 h 45"/>
                <a:gd name="T2" fmla="*/ 20 w 38"/>
                <a:gd name="T3" fmla="*/ 1 h 45"/>
                <a:gd name="T4" fmla="*/ 3 w 38"/>
                <a:gd name="T5" fmla="*/ 45 h 45"/>
                <a:gd name="T6" fmla="*/ 12 w 38"/>
                <a:gd name="T7" fmla="*/ 29 h 45"/>
                <a:gd name="T8" fmla="*/ 25 w 38"/>
                <a:gd name="T9" fmla="*/ 28 h 45"/>
                <a:gd name="T10" fmla="*/ 33 w 38"/>
                <a:gd name="T11" fmla="*/ 40 h 45"/>
                <a:gd name="T12" fmla="*/ 29 w 38"/>
                <a:gd name="T13" fmla="*/ 3 h 45"/>
                <a:gd name="T14" fmla="*/ 24 w 38"/>
                <a:gd name="T15" fmla="*/ 22 h 45"/>
                <a:gd name="T16" fmla="*/ 17 w 38"/>
                <a:gd name="T17" fmla="*/ 22 h 45"/>
                <a:gd name="T18" fmla="*/ 21 w 38"/>
                <a:gd name="T19" fmla="*/ 11 h 45"/>
                <a:gd name="T20" fmla="*/ 24 w 38"/>
                <a:gd name="T2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29" y="3"/>
                  </a:moveTo>
                  <a:cubicBezTo>
                    <a:pt x="25" y="0"/>
                    <a:pt x="23" y="3"/>
                    <a:pt x="20" y="1"/>
                  </a:cubicBezTo>
                  <a:cubicBezTo>
                    <a:pt x="13" y="14"/>
                    <a:pt x="0" y="26"/>
                    <a:pt x="3" y="45"/>
                  </a:cubicBezTo>
                  <a:cubicBezTo>
                    <a:pt x="11" y="45"/>
                    <a:pt x="6" y="31"/>
                    <a:pt x="12" y="29"/>
                  </a:cubicBezTo>
                  <a:cubicBezTo>
                    <a:pt x="17" y="28"/>
                    <a:pt x="23" y="30"/>
                    <a:pt x="25" y="28"/>
                  </a:cubicBezTo>
                  <a:cubicBezTo>
                    <a:pt x="29" y="31"/>
                    <a:pt x="27" y="39"/>
                    <a:pt x="33" y="40"/>
                  </a:cubicBezTo>
                  <a:cubicBezTo>
                    <a:pt x="38" y="30"/>
                    <a:pt x="27" y="16"/>
                    <a:pt x="29" y="3"/>
                  </a:cubicBezTo>
                  <a:close/>
                  <a:moveTo>
                    <a:pt x="24" y="22"/>
                  </a:moveTo>
                  <a:cubicBezTo>
                    <a:pt x="23" y="21"/>
                    <a:pt x="18" y="19"/>
                    <a:pt x="17" y="22"/>
                  </a:cubicBezTo>
                  <a:cubicBezTo>
                    <a:pt x="15" y="19"/>
                    <a:pt x="20" y="14"/>
                    <a:pt x="21" y="11"/>
                  </a:cubicBezTo>
                  <a:cubicBezTo>
                    <a:pt x="24" y="13"/>
                    <a:pt x="24" y="17"/>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6" name="Freeform 220"/>
            <p:cNvSpPr/>
            <p:nvPr/>
          </p:nvSpPr>
          <p:spPr bwMode="auto">
            <a:xfrm>
              <a:off x="3404840" y="2125682"/>
              <a:ext cx="399051" cy="70563"/>
            </a:xfrm>
            <a:custGeom>
              <a:avLst/>
              <a:gdLst>
                <a:gd name="T0" fmla="*/ 24 w 107"/>
                <a:gd name="T1" fmla="*/ 8 h 19"/>
                <a:gd name="T2" fmla="*/ 49 w 107"/>
                <a:gd name="T3" fmla="*/ 15 h 19"/>
                <a:gd name="T4" fmla="*/ 64 w 107"/>
                <a:gd name="T5" fmla="*/ 8 h 19"/>
                <a:gd name="T6" fmla="*/ 107 w 107"/>
                <a:gd name="T7" fmla="*/ 4 h 19"/>
                <a:gd name="T8" fmla="*/ 62 w 107"/>
                <a:gd name="T9" fmla="*/ 0 h 19"/>
                <a:gd name="T10" fmla="*/ 43 w 107"/>
                <a:gd name="T11" fmla="*/ 7 h 19"/>
                <a:gd name="T12" fmla="*/ 29 w 107"/>
                <a:gd name="T13" fmla="*/ 1 h 19"/>
                <a:gd name="T14" fmla="*/ 17 w 107"/>
                <a:gd name="T15" fmla="*/ 2 h 19"/>
                <a:gd name="T16" fmla="*/ 3 w 107"/>
                <a:gd name="T17" fmla="*/ 16 h 19"/>
                <a:gd name="T18" fmla="*/ 24 w 107"/>
                <a:gd name="T1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9">
                  <a:moveTo>
                    <a:pt x="24" y="8"/>
                  </a:moveTo>
                  <a:cubicBezTo>
                    <a:pt x="31" y="8"/>
                    <a:pt x="39" y="15"/>
                    <a:pt x="49" y="15"/>
                  </a:cubicBezTo>
                  <a:cubicBezTo>
                    <a:pt x="55" y="14"/>
                    <a:pt x="58" y="11"/>
                    <a:pt x="64" y="8"/>
                  </a:cubicBezTo>
                  <a:cubicBezTo>
                    <a:pt x="74" y="19"/>
                    <a:pt x="106" y="18"/>
                    <a:pt x="107" y="4"/>
                  </a:cubicBezTo>
                  <a:cubicBezTo>
                    <a:pt x="93" y="12"/>
                    <a:pt x="75" y="7"/>
                    <a:pt x="62" y="0"/>
                  </a:cubicBezTo>
                  <a:cubicBezTo>
                    <a:pt x="56" y="4"/>
                    <a:pt x="52" y="9"/>
                    <a:pt x="43" y="7"/>
                  </a:cubicBezTo>
                  <a:cubicBezTo>
                    <a:pt x="38" y="7"/>
                    <a:pt x="34" y="2"/>
                    <a:pt x="29" y="1"/>
                  </a:cubicBezTo>
                  <a:cubicBezTo>
                    <a:pt x="26" y="1"/>
                    <a:pt x="20" y="1"/>
                    <a:pt x="17" y="2"/>
                  </a:cubicBezTo>
                  <a:cubicBezTo>
                    <a:pt x="12" y="4"/>
                    <a:pt x="0" y="10"/>
                    <a:pt x="3" y="16"/>
                  </a:cubicBezTo>
                  <a:cubicBezTo>
                    <a:pt x="12" y="19"/>
                    <a:pt x="14" y="8"/>
                    <a:pt x="2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7" name="Freeform 221"/>
            <p:cNvSpPr/>
            <p:nvPr/>
          </p:nvSpPr>
          <p:spPr bwMode="auto">
            <a:xfrm>
              <a:off x="5675049" y="2201112"/>
              <a:ext cx="58398" cy="77864"/>
            </a:xfrm>
            <a:custGeom>
              <a:avLst/>
              <a:gdLst>
                <a:gd name="T0" fmla="*/ 9 w 16"/>
                <a:gd name="T1" fmla="*/ 21 h 21"/>
                <a:gd name="T2" fmla="*/ 12 w 16"/>
                <a:gd name="T3" fmla="*/ 18 h 21"/>
                <a:gd name="T4" fmla="*/ 13 w 16"/>
                <a:gd name="T5" fmla="*/ 0 h 21"/>
                <a:gd name="T6" fmla="*/ 9 w 16"/>
                <a:gd name="T7" fmla="*/ 21 h 21"/>
              </a:gdLst>
              <a:ahLst/>
              <a:cxnLst>
                <a:cxn ang="0">
                  <a:pos x="T0" y="T1"/>
                </a:cxn>
                <a:cxn ang="0">
                  <a:pos x="T2" y="T3"/>
                </a:cxn>
                <a:cxn ang="0">
                  <a:pos x="T4" y="T5"/>
                </a:cxn>
                <a:cxn ang="0">
                  <a:pos x="T6" y="T7"/>
                </a:cxn>
              </a:cxnLst>
              <a:rect l="0" t="0" r="r" b="b"/>
              <a:pathLst>
                <a:path w="16" h="21">
                  <a:moveTo>
                    <a:pt x="9" y="21"/>
                  </a:moveTo>
                  <a:cubicBezTo>
                    <a:pt x="9" y="19"/>
                    <a:pt x="11" y="20"/>
                    <a:pt x="12" y="18"/>
                  </a:cubicBezTo>
                  <a:cubicBezTo>
                    <a:pt x="9" y="15"/>
                    <a:pt x="16" y="4"/>
                    <a:pt x="13" y="0"/>
                  </a:cubicBezTo>
                  <a:cubicBezTo>
                    <a:pt x="5" y="1"/>
                    <a:pt x="0" y="20"/>
                    <a:pt x="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8" name="Freeform 222"/>
            <p:cNvSpPr/>
            <p:nvPr/>
          </p:nvSpPr>
          <p:spPr bwMode="auto">
            <a:xfrm>
              <a:off x="5555821" y="2201112"/>
              <a:ext cx="77864" cy="148427"/>
            </a:xfrm>
            <a:custGeom>
              <a:avLst/>
              <a:gdLst>
                <a:gd name="T0" fmla="*/ 20 w 21"/>
                <a:gd name="T1" fmla="*/ 26 h 40"/>
                <a:gd name="T2" fmla="*/ 8 w 21"/>
                <a:gd name="T3" fmla="*/ 24 h 40"/>
                <a:gd name="T4" fmla="*/ 7 w 21"/>
                <a:gd name="T5" fmla="*/ 0 h 40"/>
                <a:gd name="T6" fmla="*/ 0 w 21"/>
                <a:gd name="T7" fmla="*/ 31 h 40"/>
                <a:gd name="T8" fmla="*/ 20 w 21"/>
                <a:gd name="T9" fmla="*/ 26 h 40"/>
              </a:gdLst>
              <a:ahLst/>
              <a:cxnLst>
                <a:cxn ang="0">
                  <a:pos x="T0" y="T1"/>
                </a:cxn>
                <a:cxn ang="0">
                  <a:pos x="T2" y="T3"/>
                </a:cxn>
                <a:cxn ang="0">
                  <a:pos x="T4" y="T5"/>
                </a:cxn>
                <a:cxn ang="0">
                  <a:pos x="T6" y="T7"/>
                </a:cxn>
                <a:cxn ang="0">
                  <a:pos x="T8" y="T9"/>
                </a:cxn>
              </a:cxnLst>
              <a:rect l="0" t="0" r="r" b="b"/>
              <a:pathLst>
                <a:path w="21" h="40">
                  <a:moveTo>
                    <a:pt x="20" y="26"/>
                  </a:moveTo>
                  <a:cubicBezTo>
                    <a:pt x="18" y="23"/>
                    <a:pt x="11" y="29"/>
                    <a:pt x="8" y="24"/>
                  </a:cubicBezTo>
                  <a:cubicBezTo>
                    <a:pt x="7" y="16"/>
                    <a:pt x="17" y="4"/>
                    <a:pt x="7" y="0"/>
                  </a:cubicBezTo>
                  <a:cubicBezTo>
                    <a:pt x="2" y="7"/>
                    <a:pt x="1" y="20"/>
                    <a:pt x="0" y="31"/>
                  </a:cubicBezTo>
                  <a:cubicBezTo>
                    <a:pt x="8" y="31"/>
                    <a:pt x="21" y="40"/>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9" name="Freeform 223"/>
            <p:cNvSpPr/>
            <p:nvPr/>
          </p:nvSpPr>
          <p:spPr bwMode="auto">
            <a:xfrm>
              <a:off x="5173803" y="2218145"/>
              <a:ext cx="131395" cy="172759"/>
            </a:xfrm>
            <a:custGeom>
              <a:avLst/>
              <a:gdLst>
                <a:gd name="T0" fmla="*/ 33 w 35"/>
                <a:gd name="T1" fmla="*/ 0 h 46"/>
                <a:gd name="T2" fmla="*/ 28 w 35"/>
                <a:gd name="T3" fmla="*/ 0 h 46"/>
                <a:gd name="T4" fmla="*/ 26 w 35"/>
                <a:gd name="T5" fmla="*/ 12 h 46"/>
                <a:gd name="T6" fmla="*/ 14 w 35"/>
                <a:gd name="T7" fmla="*/ 11 h 46"/>
                <a:gd name="T8" fmla="*/ 16 w 35"/>
                <a:gd name="T9" fmla="*/ 2 h 46"/>
                <a:gd name="T10" fmla="*/ 19 w 35"/>
                <a:gd name="T11" fmla="*/ 26 h 46"/>
                <a:gd name="T12" fmla="*/ 13 w 35"/>
                <a:gd name="T13" fmla="*/ 19 h 46"/>
                <a:gd name="T14" fmla="*/ 26 w 35"/>
                <a:gd name="T15" fmla="*/ 18 h 46"/>
                <a:gd name="T16" fmla="*/ 33 w 35"/>
                <a:gd name="T17" fmla="*/ 31 h 46"/>
                <a:gd name="T18" fmla="*/ 33 w 3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6">
                  <a:moveTo>
                    <a:pt x="33" y="0"/>
                  </a:moveTo>
                  <a:cubicBezTo>
                    <a:pt x="31" y="0"/>
                    <a:pt x="30" y="0"/>
                    <a:pt x="28" y="0"/>
                  </a:cubicBezTo>
                  <a:cubicBezTo>
                    <a:pt x="25" y="4"/>
                    <a:pt x="30" y="8"/>
                    <a:pt x="26" y="12"/>
                  </a:cubicBezTo>
                  <a:cubicBezTo>
                    <a:pt x="20" y="13"/>
                    <a:pt x="20" y="10"/>
                    <a:pt x="14" y="11"/>
                  </a:cubicBezTo>
                  <a:cubicBezTo>
                    <a:pt x="16" y="9"/>
                    <a:pt x="16" y="6"/>
                    <a:pt x="16" y="2"/>
                  </a:cubicBezTo>
                  <a:cubicBezTo>
                    <a:pt x="0" y="1"/>
                    <a:pt x="8" y="46"/>
                    <a:pt x="19" y="26"/>
                  </a:cubicBezTo>
                  <a:cubicBezTo>
                    <a:pt x="13" y="27"/>
                    <a:pt x="13" y="23"/>
                    <a:pt x="13" y="19"/>
                  </a:cubicBezTo>
                  <a:cubicBezTo>
                    <a:pt x="18" y="20"/>
                    <a:pt x="22" y="19"/>
                    <a:pt x="26" y="18"/>
                  </a:cubicBezTo>
                  <a:cubicBezTo>
                    <a:pt x="29" y="22"/>
                    <a:pt x="26" y="31"/>
                    <a:pt x="33" y="31"/>
                  </a:cubicBezTo>
                  <a:cubicBezTo>
                    <a:pt x="35" y="24"/>
                    <a:pt x="35" y="7"/>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0" name="Freeform 224"/>
            <p:cNvSpPr>
              <a:spLocks noEditPoints="1"/>
            </p:cNvSpPr>
            <p:nvPr/>
          </p:nvSpPr>
          <p:spPr bwMode="auto">
            <a:xfrm>
              <a:off x="4280806" y="2196245"/>
              <a:ext cx="136261" cy="160594"/>
            </a:xfrm>
            <a:custGeom>
              <a:avLst/>
              <a:gdLst>
                <a:gd name="T0" fmla="*/ 21 w 36"/>
                <a:gd name="T1" fmla="*/ 2 h 43"/>
                <a:gd name="T2" fmla="*/ 17 w 36"/>
                <a:gd name="T3" fmla="*/ 1 h 43"/>
                <a:gd name="T4" fmla="*/ 4 w 36"/>
                <a:gd name="T5" fmla="*/ 37 h 43"/>
                <a:gd name="T6" fmla="*/ 11 w 36"/>
                <a:gd name="T7" fmla="*/ 27 h 43"/>
                <a:gd name="T8" fmla="*/ 24 w 36"/>
                <a:gd name="T9" fmla="*/ 26 h 43"/>
                <a:gd name="T10" fmla="*/ 29 w 36"/>
                <a:gd name="T11" fmla="*/ 43 h 43"/>
                <a:gd name="T12" fmla="*/ 25 w 36"/>
                <a:gd name="T13" fmla="*/ 14 h 43"/>
                <a:gd name="T14" fmla="*/ 21 w 36"/>
                <a:gd name="T15" fmla="*/ 2 h 43"/>
                <a:gd name="T16" fmla="*/ 16 w 36"/>
                <a:gd name="T17" fmla="*/ 19 h 43"/>
                <a:gd name="T18" fmla="*/ 17 w 36"/>
                <a:gd name="T19" fmla="*/ 13 h 43"/>
                <a:gd name="T20" fmla="*/ 21 w 36"/>
                <a:gd name="T21" fmla="*/ 18 h 43"/>
                <a:gd name="T22" fmla="*/ 16 w 36"/>
                <a:gd name="T23"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3">
                  <a:moveTo>
                    <a:pt x="21" y="2"/>
                  </a:moveTo>
                  <a:cubicBezTo>
                    <a:pt x="19" y="2"/>
                    <a:pt x="19" y="0"/>
                    <a:pt x="17" y="1"/>
                  </a:cubicBezTo>
                  <a:cubicBezTo>
                    <a:pt x="14" y="13"/>
                    <a:pt x="0" y="26"/>
                    <a:pt x="4" y="37"/>
                  </a:cubicBezTo>
                  <a:cubicBezTo>
                    <a:pt x="11" y="38"/>
                    <a:pt x="9" y="31"/>
                    <a:pt x="11" y="27"/>
                  </a:cubicBezTo>
                  <a:cubicBezTo>
                    <a:pt x="16" y="27"/>
                    <a:pt x="18" y="25"/>
                    <a:pt x="24" y="26"/>
                  </a:cubicBezTo>
                  <a:cubicBezTo>
                    <a:pt x="27" y="31"/>
                    <a:pt x="22" y="43"/>
                    <a:pt x="29" y="43"/>
                  </a:cubicBezTo>
                  <a:cubicBezTo>
                    <a:pt x="36" y="34"/>
                    <a:pt x="28" y="20"/>
                    <a:pt x="25" y="14"/>
                  </a:cubicBezTo>
                  <a:cubicBezTo>
                    <a:pt x="24" y="9"/>
                    <a:pt x="24" y="4"/>
                    <a:pt x="21" y="2"/>
                  </a:cubicBezTo>
                  <a:close/>
                  <a:moveTo>
                    <a:pt x="16" y="19"/>
                  </a:moveTo>
                  <a:cubicBezTo>
                    <a:pt x="17" y="18"/>
                    <a:pt x="17" y="16"/>
                    <a:pt x="17" y="13"/>
                  </a:cubicBezTo>
                  <a:cubicBezTo>
                    <a:pt x="22" y="11"/>
                    <a:pt x="18" y="18"/>
                    <a:pt x="21" y="18"/>
                  </a:cubicBezTo>
                  <a:cubicBezTo>
                    <a:pt x="21" y="20"/>
                    <a:pt x="18" y="19"/>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1" name="Freeform 225"/>
            <p:cNvSpPr/>
            <p:nvPr/>
          </p:nvSpPr>
          <p:spPr bwMode="auto">
            <a:xfrm>
              <a:off x="5088640" y="2201112"/>
              <a:ext cx="107062" cy="143560"/>
            </a:xfrm>
            <a:custGeom>
              <a:avLst/>
              <a:gdLst>
                <a:gd name="T0" fmla="*/ 25 w 29"/>
                <a:gd name="T1" fmla="*/ 38 h 39"/>
                <a:gd name="T2" fmla="*/ 15 w 29"/>
                <a:gd name="T3" fmla="*/ 21 h 39"/>
                <a:gd name="T4" fmla="*/ 29 w 29"/>
                <a:gd name="T5" fmla="*/ 11 h 39"/>
                <a:gd name="T6" fmla="*/ 25 w 29"/>
                <a:gd name="T7" fmla="*/ 38 h 39"/>
              </a:gdLst>
              <a:ahLst/>
              <a:cxnLst>
                <a:cxn ang="0">
                  <a:pos x="T0" y="T1"/>
                </a:cxn>
                <a:cxn ang="0">
                  <a:pos x="T2" y="T3"/>
                </a:cxn>
                <a:cxn ang="0">
                  <a:pos x="T4" y="T5"/>
                </a:cxn>
                <a:cxn ang="0">
                  <a:pos x="T6" y="T7"/>
                </a:cxn>
              </a:cxnLst>
              <a:rect l="0" t="0" r="r" b="b"/>
              <a:pathLst>
                <a:path w="29" h="39">
                  <a:moveTo>
                    <a:pt x="25" y="38"/>
                  </a:moveTo>
                  <a:cubicBezTo>
                    <a:pt x="27" y="27"/>
                    <a:pt x="12" y="32"/>
                    <a:pt x="15" y="21"/>
                  </a:cubicBezTo>
                  <a:cubicBezTo>
                    <a:pt x="16" y="14"/>
                    <a:pt x="28" y="19"/>
                    <a:pt x="29" y="11"/>
                  </a:cubicBezTo>
                  <a:cubicBezTo>
                    <a:pt x="3" y="0"/>
                    <a:pt x="0" y="39"/>
                    <a:pt x="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2" name="Freeform 226"/>
            <p:cNvSpPr>
              <a:spLocks noEditPoints="1"/>
            </p:cNvSpPr>
            <p:nvPr/>
          </p:nvSpPr>
          <p:spPr bwMode="auto">
            <a:xfrm>
              <a:off x="5293032" y="2201112"/>
              <a:ext cx="133829" cy="150861"/>
            </a:xfrm>
            <a:custGeom>
              <a:avLst/>
              <a:gdLst>
                <a:gd name="T0" fmla="*/ 22 w 36"/>
                <a:gd name="T1" fmla="*/ 38 h 41"/>
                <a:gd name="T2" fmla="*/ 29 w 36"/>
                <a:gd name="T3" fmla="*/ 13 h 41"/>
                <a:gd name="T4" fmla="*/ 22 w 36"/>
                <a:gd name="T5" fmla="*/ 38 h 41"/>
                <a:gd name="T6" fmla="*/ 26 w 36"/>
                <a:gd name="T7" fmla="*/ 21 h 41"/>
                <a:gd name="T8" fmla="*/ 20 w 36"/>
                <a:gd name="T9" fmla="*/ 31 h 41"/>
                <a:gd name="T10" fmla="*/ 13 w 36"/>
                <a:gd name="T11" fmla="*/ 19 h 41"/>
                <a:gd name="T12" fmla="*/ 26 w 36"/>
                <a:gd name="T13" fmla="*/ 21 h 41"/>
              </a:gdLst>
              <a:ahLst/>
              <a:cxnLst>
                <a:cxn ang="0">
                  <a:pos x="T0" y="T1"/>
                </a:cxn>
                <a:cxn ang="0">
                  <a:pos x="T2" y="T3"/>
                </a:cxn>
                <a:cxn ang="0">
                  <a:pos x="T4" y="T5"/>
                </a:cxn>
                <a:cxn ang="0">
                  <a:pos x="T6" y="T7"/>
                </a:cxn>
                <a:cxn ang="0">
                  <a:pos x="T8" y="T9"/>
                </a:cxn>
                <a:cxn ang="0">
                  <a:pos x="T10" y="T11"/>
                </a:cxn>
                <a:cxn ang="0">
                  <a:pos x="T12" y="T13"/>
                </a:cxn>
              </a:cxnLst>
              <a:rect l="0" t="0" r="r" b="b"/>
              <a:pathLst>
                <a:path w="36" h="41">
                  <a:moveTo>
                    <a:pt x="22" y="38"/>
                  </a:moveTo>
                  <a:cubicBezTo>
                    <a:pt x="32" y="37"/>
                    <a:pt x="36" y="23"/>
                    <a:pt x="29" y="13"/>
                  </a:cubicBezTo>
                  <a:cubicBezTo>
                    <a:pt x="0" y="0"/>
                    <a:pt x="1" y="41"/>
                    <a:pt x="22" y="38"/>
                  </a:cubicBezTo>
                  <a:close/>
                  <a:moveTo>
                    <a:pt x="26" y="21"/>
                  </a:moveTo>
                  <a:cubicBezTo>
                    <a:pt x="27" y="27"/>
                    <a:pt x="23" y="29"/>
                    <a:pt x="20" y="31"/>
                  </a:cubicBezTo>
                  <a:cubicBezTo>
                    <a:pt x="15" y="30"/>
                    <a:pt x="13" y="26"/>
                    <a:pt x="13" y="19"/>
                  </a:cubicBezTo>
                  <a:cubicBezTo>
                    <a:pt x="19" y="17"/>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3" name="Freeform 227"/>
            <p:cNvSpPr>
              <a:spLocks noEditPoints="1"/>
            </p:cNvSpPr>
            <p:nvPr/>
          </p:nvSpPr>
          <p:spPr bwMode="auto">
            <a:xfrm>
              <a:off x="5402527" y="2196245"/>
              <a:ext cx="155727" cy="148427"/>
            </a:xfrm>
            <a:custGeom>
              <a:avLst/>
              <a:gdLst>
                <a:gd name="T0" fmla="*/ 20 w 42"/>
                <a:gd name="T1" fmla="*/ 40 h 40"/>
                <a:gd name="T2" fmla="*/ 11 w 42"/>
                <a:gd name="T3" fmla="*/ 14 h 40"/>
                <a:gd name="T4" fmla="*/ 20 w 42"/>
                <a:gd name="T5" fmla="*/ 40 h 40"/>
                <a:gd name="T6" fmla="*/ 14 w 42"/>
                <a:gd name="T7" fmla="*/ 21 h 40"/>
                <a:gd name="T8" fmla="*/ 27 w 42"/>
                <a:gd name="T9" fmla="*/ 23 h 40"/>
                <a:gd name="T10" fmla="*/ 17 w 42"/>
                <a:gd name="T11" fmla="*/ 33 h 40"/>
                <a:gd name="T12" fmla="*/ 14 w 42"/>
                <a:gd name="T13" fmla="*/ 21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20" y="40"/>
                  </a:moveTo>
                  <a:cubicBezTo>
                    <a:pt x="42" y="40"/>
                    <a:pt x="32" y="0"/>
                    <a:pt x="11" y="14"/>
                  </a:cubicBezTo>
                  <a:cubicBezTo>
                    <a:pt x="0" y="21"/>
                    <a:pt x="8" y="40"/>
                    <a:pt x="20" y="40"/>
                  </a:cubicBezTo>
                  <a:close/>
                  <a:moveTo>
                    <a:pt x="14" y="21"/>
                  </a:moveTo>
                  <a:cubicBezTo>
                    <a:pt x="17" y="19"/>
                    <a:pt x="25" y="20"/>
                    <a:pt x="27" y="23"/>
                  </a:cubicBezTo>
                  <a:cubicBezTo>
                    <a:pt x="27" y="30"/>
                    <a:pt x="23" y="33"/>
                    <a:pt x="17" y="33"/>
                  </a:cubicBezTo>
                  <a:cubicBezTo>
                    <a:pt x="15" y="29"/>
                    <a:pt x="13" y="26"/>
                    <a:pt x="1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4" name="Freeform 228"/>
            <p:cNvSpPr/>
            <p:nvPr/>
          </p:nvSpPr>
          <p:spPr bwMode="auto">
            <a:xfrm>
              <a:off x="5018075" y="2232745"/>
              <a:ext cx="92463" cy="111929"/>
            </a:xfrm>
            <a:custGeom>
              <a:avLst/>
              <a:gdLst>
                <a:gd name="T0" fmla="*/ 1 w 25"/>
                <a:gd name="T1" fmla="*/ 5 h 30"/>
                <a:gd name="T2" fmla="*/ 13 w 25"/>
                <a:gd name="T3" fmla="*/ 19 h 30"/>
                <a:gd name="T4" fmla="*/ 0 w 25"/>
                <a:gd name="T5" fmla="*/ 23 h 30"/>
                <a:gd name="T6" fmla="*/ 1 w 25"/>
                <a:gd name="T7" fmla="*/ 29 h 30"/>
                <a:gd name="T8" fmla="*/ 20 w 25"/>
                <a:gd name="T9" fmla="*/ 21 h 30"/>
                <a:gd name="T10" fmla="*/ 13 w 25"/>
                <a:gd name="T11" fmla="*/ 8 h 30"/>
                <a:gd name="T12" fmla="*/ 25 w 25"/>
                <a:gd name="T13" fmla="*/ 10 h 30"/>
                <a:gd name="T14" fmla="*/ 25 w 25"/>
                <a:gd name="T15" fmla="*/ 3 h 30"/>
                <a:gd name="T16" fmla="*/ 1 w 25"/>
                <a:gd name="T1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0">
                  <a:moveTo>
                    <a:pt x="1" y="5"/>
                  </a:moveTo>
                  <a:cubicBezTo>
                    <a:pt x="3" y="12"/>
                    <a:pt x="9" y="15"/>
                    <a:pt x="13" y="19"/>
                  </a:cubicBezTo>
                  <a:cubicBezTo>
                    <a:pt x="8" y="23"/>
                    <a:pt x="5" y="22"/>
                    <a:pt x="0" y="23"/>
                  </a:cubicBezTo>
                  <a:cubicBezTo>
                    <a:pt x="0" y="26"/>
                    <a:pt x="2" y="26"/>
                    <a:pt x="1" y="29"/>
                  </a:cubicBezTo>
                  <a:cubicBezTo>
                    <a:pt x="11" y="30"/>
                    <a:pt x="16" y="26"/>
                    <a:pt x="20" y="21"/>
                  </a:cubicBezTo>
                  <a:cubicBezTo>
                    <a:pt x="20" y="14"/>
                    <a:pt x="13" y="14"/>
                    <a:pt x="13" y="8"/>
                  </a:cubicBezTo>
                  <a:cubicBezTo>
                    <a:pt x="20" y="8"/>
                    <a:pt x="19" y="9"/>
                    <a:pt x="25" y="10"/>
                  </a:cubicBezTo>
                  <a:cubicBezTo>
                    <a:pt x="25" y="7"/>
                    <a:pt x="25" y="5"/>
                    <a:pt x="25" y="3"/>
                  </a:cubicBezTo>
                  <a:cubicBezTo>
                    <a:pt x="18" y="0"/>
                    <a:pt x="6" y="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5" name="Freeform 229"/>
            <p:cNvSpPr>
              <a:spLocks noEditPoints="1"/>
            </p:cNvSpPr>
            <p:nvPr/>
          </p:nvSpPr>
          <p:spPr bwMode="auto">
            <a:xfrm>
              <a:off x="2431546" y="2152447"/>
              <a:ext cx="126528" cy="141128"/>
            </a:xfrm>
            <a:custGeom>
              <a:avLst/>
              <a:gdLst>
                <a:gd name="T0" fmla="*/ 34 w 34"/>
                <a:gd name="T1" fmla="*/ 25 h 38"/>
                <a:gd name="T2" fmla="*/ 31 w 34"/>
                <a:gd name="T3" fmla="*/ 9 h 38"/>
                <a:gd name="T4" fmla="*/ 0 w 34"/>
                <a:gd name="T5" fmla="*/ 13 h 38"/>
                <a:gd name="T6" fmla="*/ 34 w 34"/>
                <a:gd name="T7" fmla="*/ 25 h 38"/>
                <a:gd name="T8" fmla="*/ 27 w 34"/>
                <a:gd name="T9" fmla="*/ 22 h 38"/>
                <a:gd name="T10" fmla="*/ 7 w 34"/>
                <a:gd name="T11" fmla="*/ 13 h 38"/>
                <a:gd name="T12" fmla="*/ 27 w 34"/>
                <a:gd name="T13" fmla="*/ 22 h 38"/>
              </a:gdLst>
              <a:ahLst/>
              <a:cxnLst>
                <a:cxn ang="0">
                  <a:pos x="T0" y="T1"/>
                </a:cxn>
                <a:cxn ang="0">
                  <a:pos x="T2" y="T3"/>
                </a:cxn>
                <a:cxn ang="0">
                  <a:pos x="T4" y="T5"/>
                </a:cxn>
                <a:cxn ang="0">
                  <a:pos x="T6" y="T7"/>
                </a:cxn>
                <a:cxn ang="0">
                  <a:pos x="T8" y="T9"/>
                </a:cxn>
                <a:cxn ang="0">
                  <a:pos x="T10" y="T11"/>
                </a:cxn>
                <a:cxn ang="0">
                  <a:pos x="T12" y="T13"/>
                </a:cxn>
              </a:cxnLst>
              <a:rect l="0" t="0" r="r" b="b"/>
              <a:pathLst>
                <a:path w="34" h="38">
                  <a:moveTo>
                    <a:pt x="34" y="25"/>
                  </a:moveTo>
                  <a:cubicBezTo>
                    <a:pt x="34" y="19"/>
                    <a:pt x="32" y="14"/>
                    <a:pt x="31" y="9"/>
                  </a:cubicBezTo>
                  <a:cubicBezTo>
                    <a:pt x="21" y="0"/>
                    <a:pt x="0" y="0"/>
                    <a:pt x="0" y="13"/>
                  </a:cubicBezTo>
                  <a:cubicBezTo>
                    <a:pt x="0" y="25"/>
                    <a:pt x="23" y="38"/>
                    <a:pt x="34" y="25"/>
                  </a:cubicBezTo>
                  <a:close/>
                  <a:moveTo>
                    <a:pt x="27" y="22"/>
                  </a:moveTo>
                  <a:cubicBezTo>
                    <a:pt x="19" y="28"/>
                    <a:pt x="11" y="20"/>
                    <a:pt x="7" y="13"/>
                  </a:cubicBezTo>
                  <a:cubicBezTo>
                    <a:pt x="13" y="6"/>
                    <a:pt x="28" y="11"/>
                    <a:pt x="2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6" name="Freeform 230"/>
            <p:cNvSpPr/>
            <p:nvPr/>
          </p:nvSpPr>
          <p:spPr bwMode="auto">
            <a:xfrm>
              <a:off x="4480331" y="2223012"/>
              <a:ext cx="141128" cy="136261"/>
            </a:xfrm>
            <a:custGeom>
              <a:avLst/>
              <a:gdLst>
                <a:gd name="T0" fmla="*/ 29 w 38"/>
                <a:gd name="T1" fmla="*/ 6 h 37"/>
                <a:gd name="T2" fmla="*/ 13 w 38"/>
                <a:gd name="T3" fmla="*/ 16 h 37"/>
                <a:gd name="T4" fmla="*/ 14 w 38"/>
                <a:gd name="T5" fmla="*/ 2 h 37"/>
                <a:gd name="T6" fmla="*/ 10 w 38"/>
                <a:gd name="T7" fmla="*/ 1 h 37"/>
                <a:gd name="T8" fmla="*/ 11 w 38"/>
                <a:gd name="T9" fmla="*/ 36 h 37"/>
                <a:gd name="T10" fmla="*/ 14 w 38"/>
                <a:gd name="T11" fmla="*/ 29 h 37"/>
                <a:gd name="T12" fmla="*/ 31 w 38"/>
                <a:gd name="T13" fmla="*/ 37 h 37"/>
                <a:gd name="T14" fmla="*/ 20 w 38"/>
                <a:gd name="T15" fmla="*/ 24 h 37"/>
                <a:gd name="T16" fmla="*/ 29 w 38"/>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9" y="6"/>
                  </a:moveTo>
                  <a:cubicBezTo>
                    <a:pt x="24" y="10"/>
                    <a:pt x="21" y="16"/>
                    <a:pt x="13" y="16"/>
                  </a:cubicBezTo>
                  <a:cubicBezTo>
                    <a:pt x="12" y="10"/>
                    <a:pt x="17" y="6"/>
                    <a:pt x="14" y="2"/>
                  </a:cubicBezTo>
                  <a:cubicBezTo>
                    <a:pt x="12" y="2"/>
                    <a:pt x="12" y="0"/>
                    <a:pt x="10" y="1"/>
                  </a:cubicBezTo>
                  <a:cubicBezTo>
                    <a:pt x="8" y="8"/>
                    <a:pt x="0" y="32"/>
                    <a:pt x="11" y="36"/>
                  </a:cubicBezTo>
                  <a:cubicBezTo>
                    <a:pt x="17" y="36"/>
                    <a:pt x="10" y="30"/>
                    <a:pt x="14" y="29"/>
                  </a:cubicBezTo>
                  <a:cubicBezTo>
                    <a:pt x="19" y="32"/>
                    <a:pt x="24" y="35"/>
                    <a:pt x="31" y="37"/>
                  </a:cubicBezTo>
                  <a:cubicBezTo>
                    <a:pt x="35" y="28"/>
                    <a:pt x="23" y="29"/>
                    <a:pt x="20" y="24"/>
                  </a:cubicBezTo>
                  <a:cubicBezTo>
                    <a:pt x="21" y="17"/>
                    <a:pt x="38" y="14"/>
                    <a:pt x="2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7" name="Freeform 231"/>
            <p:cNvSpPr>
              <a:spLocks noEditPoints="1"/>
            </p:cNvSpPr>
            <p:nvPr/>
          </p:nvSpPr>
          <p:spPr bwMode="auto">
            <a:xfrm>
              <a:off x="4161576" y="2218145"/>
              <a:ext cx="111929" cy="138694"/>
            </a:xfrm>
            <a:custGeom>
              <a:avLst/>
              <a:gdLst>
                <a:gd name="T0" fmla="*/ 7 w 30"/>
                <a:gd name="T1" fmla="*/ 0 h 37"/>
                <a:gd name="T2" fmla="*/ 3 w 30"/>
                <a:gd name="T3" fmla="*/ 35 h 37"/>
                <a:gd name="T4" fmla="*/ 27 w 30"/>
                <a:gd name="T5" fmla="*/ 33 h 37"/>
                <a:gd name="T6" fmla="*/ 29 w 30"/>
                <a:gd name="T7" fmla="*/ 14 h 37"/>
                <a:gd name="T8" fmla="*/ 7 w 30"/>
                <a:gd name="T9" fmla="*/ 0 h 37"/>
                <a:gd name="T10" fmla="*/ 11 w 30"/>
                <a:gd name="T11" fmla="*/ 9 h 37"/>
                <a:gd name="T12" fmla="*/ 21 w 30"/>
                <a:gd name="T13" fmla="*/ 16 h 37"/>
                <a:gd name="T14" fmla="*/ 10 w 30"/>
                <a:gd name="T15" fmla="*/ 17 h 37"/>
                <a:gd name="T16" fmla="*/ 11 w 30"/>
                <a:gd name="T17" fmla="*/ 9 h 37"/>
                <a:gd name="T18" fmla="*/ 9 w 30"/>
                <a:gd name="T19" fmla="*/ 30 h 37"/>
                <a:gd name="T20" fmla="*/ 23 w 30"/>
                <a:gd name="T21" fmla="*/ 26 h 37"/>
                <a:gd name="T22" fmla="*/ 9 w 30"/>
                <a:gd name="T23"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37">
                  <a:moveTo>
                    <a:pt x="7" y="0"/>
                  </a:moveTo>
                  <a:cubicBezTo>
                    <a:pt x="4" y="10"/>
                    <a:pt x="0" y="23"/>
                    <a:pt x="3" y="35"/>
                  </a:cubicBezTo>
                  <a:cubicBezTo>
                    <a:pt x="8" y="37"/>
                    <a:pt x="19" y="37"/>
                    <a:pt x="27" y="33"/>
                  </a:cubicBezTo>
                  <a:cubicBezTo>
                    <a:pt x="30" y="24"/>
                    <a:pt x="23" y="20"/>
                    <a:pt x="29" y="14"/>
                  </a:cubicBezTo>
                  <a:cubicBezTo>
                    <a:pt x="23" y="8"/>
                    <a:pt x="19" y="0"/>
                    <a:pt x="7" y="0"/>
                  </a:cubicBezTo>
                  <a:close/>
                  <a:moveTo>
                    <a:pt x="11" y="9"/>
                  </a:moveTo>
                  <a:cubicBezTo>
                    <a:pt x="16" y="10"/>
                    <a:pt x="21" y="11"/>
                    <a:pt x="21" y="16"/>
                  </a:cubicBezTo>
                  <a:cubicBezTo>
                    <a:pt x="17" y="16"/>
                    <a:pt x="15" y="19"/>
                    <a:pt x="10" y="17"/>
                  </a:cubicBezTo>
                  <a:cubicBezTo>
                    <a:pt x="10" y="14"/>
                    <a:pt x="10" y="11"/>
                    <a:pt x="11" y="9"/>
                  </a:cubicBezTo>
                  <a:close/>
                  <a:moveTo>
                    <a:pt x="9" y="30"/>
                  </a:moveTo>
                  <a:cubicBezTo>
                    <a:pt x="9" y="21"/>
                    <a:pt x="16" y="27"/>
                    <a:pt x="23" y="26"/>
                  </a:cubicBezTo>
                  <a:cubicBezTo>
                    <a:pt x="20" y="29"/>
                    <a:pt x="14" y="30"/>
                    <a:pt x="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8" name="Freeform 232"/>
            <p:cNvSpPr/>
            <p:nvPr/>
          </p:nvSpPr>
          <p:spPr bwMode="auto">
            <a:xfrm>
              <a:off x="4392734" y="2208412"/>
              <a:ext cx="90031" cy="150861"/>
            </a:xfrm>
            <a:custGeom>
              <a:avLst/>
              <a:gdLst>
                <a:gd name="T0" fmla="*/ 9 w 24"/>
                <a:gd name="T1" fmla="*/ 36 h 41"/>
                <a:gd name="T2" fmla="*/ 19 w 24"/>
                <a:gd name="T3" fmla="*/ 35 h 41"/>
                <a:gd name="T4" fmla="*/ 13 w 24"/>
                <a:gd name="T5" fmla="*/ 27 h 41"/>
                <a:gd name="T6" fmla="*/ 24 w 24"/>
                <a:gd name="T7" fmla="*/ 11 h 41"/>
                <a:gd name="T8" fmla="*/ 9 w 24"/>
                <a:gd name="T9" fmla="*/ 36 h 41"/>
              </a:gdLst>
              <a:ahLst/>
              <a:cxnLst>
                <a:cxn ang="0">
                  <a:pos x="T0" y="T1"/>
                </a:cxn>
                <a:cxn ang="0">
                  <a:pos x="T2" y="T3"/>
                </a:cxn>
                <a:cxn ang="0">
                  <a:pos x="T4" y="T5"/>
                </a:cxn>
                <a:cxn ang="0">
                  <a:pos x="T6" y="T7"/>
                </a:cxn>
                <a:cxn ang="0">
                  <a:pos x="T8" y="T9"/>
                </a:cxn>
              </a:cxnLst>
              <a:rect l="0" t="0" r="r" b="b"/>
              <a:pathLst>
                <a:path w="24" h="41">
                  <a:moveTo>
                    <a:pt x="9" y="36"/>
                  </a:moveTo>
                  <a:cubicBezTo>
                    <a:pt x="13" y="36"/>
                    <a:pt x="18" y="41"/>
                    <a:pt x="19" y="35"/>
                  </a:cubicBezTo>
                  <a:cubicBezTo>
                    <a:pt x="17" y="33"/>
                    <a:pt x="13" y="31"/>
                    <a:pt x="13" y="27"/>
                  </a:cubicBezTo>
                  <a:cubicBezTo>
                    <a:pt x="11" y="15"/>
                    <a:pt x="22" y="18"/>
                    <a:pt x="24" y="11"/>
                  </a:cubicBezTo>
                  <a:cubicBezTo>
                    <a:pt x="11" y="0"/>
                    <a:pt x="0" y="27"/>
                    <a:pt x="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9" name="Freeform 233"/>
            <p:cNvSpPr>
              <a:spLocks noEditPoints="1"/>
            </p:cNvSpPr>
            <p:nvPr/>
          </p:nvSpPr>
          <p:spPr bwMode="auto">
            <a:xfrm>
              <a:off x="4769885" y="2196245"/>
              <a:ext cx="158161" cy="167892"/>
            </a:xfrm>
            <a:custGeom>
              <a:avLst/>
              <a:gdLst>
                <a:gd name="T0" fmla="*/ 23 w 42"/>
                <a:gd name="T1" fmla="*/ 43 h 45"/>
                <a:gd name="T2" fmla="*/ 41 w 42"/>
                <a:gd name="T3" fmla="*/ 21 h 45"/>
                <a:gd name="T4" fmla="*/ 23 w 42"/>
                <a:gd name="T5" fmla="*/ 43 h 45"/>
                <a:gd name="T6" fmla="*/ 31 w 42"/>
                <a:gd name="T7" fmla="*/ 36 h 45"/>
                <a:gd name="T8" fmla="*/ 21 w 42"/>
                <a:gd name="T9" fmla="*/ 35 h 45"/>
                <a:gd name="T10" fmla="*/ 34 w 42"/>
                <a:gd name="T11" fmla="*/ 22 h 45"/>
                <a:gd name="T12" fmla="*/ 31 w 42"/>
                <a:gd name="T13" fmla="*/ 36 h 45"/>
              </a:gdLst>
              <a:ahLst/>
              <a:cxnLst>
                <a:cxn ang="0">
                  <a:pos x="T0" y="T1"/>
                </a:cxn>
                <a:cxn ang="0">
                  <a:pos x="T2" y="T3"/>
                </a:cxn>
                <a:cxn ang="0">
                  <a:pos x="T4" y="T5"/>
                </a:cxn>
                <a:cxn ang="0">
                  <a:pos x="T6" y="T7"/>
                </a:cxn>
                <a:cxn ang="0">
                  <a:pos x="T8" y="T9"/>
                </a:cxn>
                <a:cxn ang="0">
                  <a:pos x="T10" y="T11"/>
                </a:cxn>
                <a:cxn ang="0">
                  <a:pos x="T12" y="T13"/>
                </a:cxn>
              </a:cxnLst>
              <a:rect l="0" t="0" r="r" b="b"/>
              <a:pathLst>
                <a:path w="42" h="45">
                  <a:moveTo>
                    <a:pt x="23" y="43"/>
                  </a:moveTo>
                  <a:cubicBezTo>
                    <a:pt x="33" y="45"/>
                    <a:pt x="42" y="37"/>
                    <a:pt x="41" y="21"/>
                  </a:cubicBezTo>
                  <a:cubicBezTo>
                    <a:pt x="24" y="0"/>
                    <a:pt x="0" y="39"/>
                    <a:pt x="23" y="43"/>
                  </a:cubicBezTo>
                  <a:close/>
                  <a:moveTo>
                    <a:pt x="31" y="36"/>
                  </a:moveTo>
                  <a:cubicBezTo>
                    <a:pt x="27" y="36"/>
                    <a:pt x="23" y="37"/>
                    <a:pt x="21" y="35"/>
                  </a:cubicBezTo>
                  <a:cubicBezTo>
                    <a:pt x="20" y="25"/>
                    <a:pt x="26" y="22"/>
                    <a:pt x="34" y="22"/>
                  </a:cubicBezTo>
                  <a:cubicBezTo>
                    <a:pt x="37" y="28"/>
                    <a:pt x="34" y="33"/>
                    <a:pt x="3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0" name="Freeform 234"/>
            <p:cNvSpPr/>
            <p:nvPr/>
          </p:nvSpPr>
          <p:spPr bwMode="auto">
            <a:xfrm>
              <a:off x="4730954" y="2247344"/>
              <a:ext cx="102196" cy="116795"/>
            </a:xfrm>
            <a:custGeom>
              <a:avLst/>
              <a:gdLst>
                <a:gd name="T0" fmla="*/ 25 w 28"/>
                <a:gd name="T1" fmla="*/ 6 h 31"/>
                <a:gd name="T2" fmla="*/ 0 w 28"/>
                <a:gd name="T3" fmla="*/ 3 h 31"/>
                <a:gd name="T4" fmla="*/ 0 w 28"/>
                <a:gd name="T5" fmla="*/ 8 h 31"/>
                <a:gd name="T6" fmla="*/ 8 w 28"/>
                <a:gd name="T7" fmla="*/ 10 h 31"/>
                <a:gd name="T8" fmla="*/ 11 w 28"/>
                <a:gd name="T9" fmla="*/ 31 h 31"/>
                <a:gd name="T10" fmla="*/ 17 w 28"/>
                <a:gd name="T11" fmla="*/ 9 h 31"/>
                <a:gd name="T12" fmla="*/ 25 w 28"/>
                <a:gd name="T13" fmla="*/ 6 h 31"/>
              </a:gdLst>
              <a:ahLst/>
              <a:cxnLst>
                <a:cxn ang="0">
                  <a:pos x="T0" y="T1"/>
                </a:cxn>
                <a:cxn ang="0">
                  <a:pos x="T2" y="T3"/>
                </a:cxn>
                <a:cxn ang="0">
                  <a:pos x="T4" y="T5"/>
                </a:cxn>
                <a:cxn ang="0">
                  <a:pos x="T6" y="T7"/>
                </a:cxn>
                <a:cxn ang="0">
                  <a:pos x="T8" y="T9"/>
                </a:cxn>
                <a:cxn ang="0">
                  <a:pos x="T10" y="T11"/>
                </a:cxn>
                <a:cxn ang="0">
                  <a:pos x="T12" y="T13"/>
                </a:cxn>
              </a:cxnLst>
              <a:rect l="0" t="0" r="r" b="b"/>
              <a:pathLst>
                <a:path w="28" h="31">
                  <a:moveTo>
                    <a:pt x="25" y="6"/>
                  </a:moveTo>
                  <a:cubicBezTo>
                    <a:pt x="28" y="0"/>
                    <a:pt x="6" y="0"/>
                    <a:pt x="0" y="3"/>
                  </a:cubicBezTo>
                  <a:cubicBezTo>
                    <a:pt x="0" y="4"/>
                    <a:pt x="0" y="6"/>
                    <a:pt x="0" y="8"/>
                  </a:cubicBezTo>
                  <a:cubicBezTo>
                    <a:pt x="3" y="9"/>
                    <a:pt x="8" y="7"/>
                    <a:pt x="8" y="10"/>
                  </a:cubicBezTo>
                  <a:cubicBezTo>
                    <a:pt x="10" y="18"/>
                    <a:pt x="0" y="30"/>
                    <a:pt x="11" y="31"/>
                  </a:cubicBezTo>
                  <a:cubicBezTo>
                    <a:pt x="14" y="24"/>
                    <a:pt x="13" y="14"/>
                    <a:pt x="17" y="9"/>
                  </a:cubicBezTo>
                  <a:cubicBezTo>
                    <a:pt x="20" y="8"/>
                    <a:pt x="27" y="11"/>
                    <a:pt x="2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1" name="Freeform 235"/>
            <p:cNvSpPr/>
            <p:nvPr/>
          </p:nvSpPr>
          <p:spPr bwMode="auto">
            <a:xfrm>
              <a:off x="5677483" y="2303308"/>
              <a:ext cx="29199" cy="34065"/>
            </a:xfrm>
            <a:custGeom>
              <a:avLst/>
              <a:gdLst>
                <a:gd name="T0" fmla="*/ 6 w 8"/>
                <a:gd name="T1" fmla="*/ 9 h 9"/>
                <a:gd name="T2" fmla="*/ 6 w 8"/>
                <a:gd name="T3" fmla="*/ 0 h 9"/>
                <a:gd name="T4" fmla="*/ 2 w 8"/>
                <a:gd name="T5" fmla="*/ 0 h 9"/>
                <a:gd name="T6" fmla="*/ 6 w 8"/>
                <a:gd name="T7" fmla="*/ 9 h 9"/>
              </a:gdLst>
              <a:ahLst/>
              <a:cxnLst>
                <a:cxn ang="0">
                  <a:pos x="T0" y="T1"/>
                </a:cxn>
                <a:cxn ang="0">
                  <a:pos x="T2" y="T3"/>
                </a:cxn>
                <a:cxn ang="0">
                  <a:pos x="T4" y="T5"/>
                </a:cxn>
                <a:cxn ang="0">
                  <a:pos x="T6" y="T7"/>
                </a:cxn>
              </a:cxnLst>
              <a:rect l="0" t="0" r="r" b="b"/>
              <a:pathLst>
                <a:path w="8" h="9">
                  <a:moveTo>
                    <a:pt x="6" y="9"/>
                  </a:moveTo>
                  <a:cubicBezTo>
                    <a:pt x="8" y="7"/>
                    <a:pt x="8" y="2"/>
                    <a:pt x="6" y="0"/>
                  </a:cubicBezTo>
                  <a:cubicBezTo>
                    <a:pt x="5" y="0"/>
                    <a:pt x="4" y="0"/>
                    <a:pt x="2" y="0"/>
                  </a:cubicBezTo>
                  <a:cubicBezTo>
                    <a:pt x="0" y="4"/>
                    <a:pt x="1"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2" name="Freeform 236"/>
            <p:cNvSpPr>
              <a:spLocks noEditPoints="1"/>
            </p:cNvSpPr>
            <p:nvPr/>
          </p:nvSpPr>
          <p:spPr bwMode="auto">
            <a:xfrm>
              <a:off x="991070" y="2223012"/>
              <a:ext cx="107062" cy="182492"/>
            </a:xfrm>
            <a:custGeom>
              <a:avLst/>
              <a:gdLst>
                <a:gd name="T0" fmla="*/ 26 w 29"/>
                <a:gd name="T1" fmla="*/ 12 h 49"/>
                <a:gd name="T2" fmla="*/ 7 w 29"/>
                <a:gd name="T3" fmla="*/ 0 h 49"/>
                <a:gd name="T4" fmla="*/ 0 w 29"/>
                <a:gd name="T5" fmla="*/ 41 h 49"/>
                <a:gd name="T6" fmla="*/ 28 w 29"/>
                <a:gd name="T7" fmla="*/ 42 h 49"/>
                <a:gd name="T8" fmla="*/ 20 w 29"/>
                <a:gd name="T9" fmla="*/ 22 h 49"/>
                <a:gd name="T10" fmla="*/ 26 w 29"/>
                <a:gd name="T11" fmla="*/ 12 h 49"/>
                <a:gd name="T12" fmla="*/ 8 w 29"/>
                <a:gd name="T13" fmla="*/ 8 h 49"/>
                <a:gd name="T14" fmla="*/ 19 w 29"/>
                <a:gd name="T15" fmla="*/ 16 h 49"/>
                <a:gd name="T16" fmla="*/ 7 w 29"/>
                <a:gd name="T17" fmla="*/ 19 h 49"/>
                <a:gd name="T18" fmla="*/ 8 w 29"/>
                <a:gd name="T19" fmla="*/ 8 h 49"/>
                <a:gd name="T20" fmla="*/ 23 w 29"/>
                <a:gd name="T21" fmla="*/ 36 h 49"/>
                <a:gd name="T22" fmla="*/ 6 w 29"/>
                <a:gd name="T23" fmla="*/ 38 h 49"/>
                <a:gd name="T24" fmla="*/ 7 w 29"/>
                <a:gd name="T25" fmla="*/ 25 h 49"/>
                <a:gd name="T26" fmla="*/ 23 w 29"/>
                <a:gd name="T2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9">
                  <a:moveTo>
                    <a:pt x="26" y="12"/>
                  </a:moveTo>
                  <a:cubicBezTo>
                    <a:pt x="21" y="6"/>
                    <a:pt x="16" y="1"/>
                    <a:pt x="7" y="0"/>
                  </a:cubicBezTo>
                  <a:cubicBezTo>
                    <a:pt x="1" y="9"/>
                    <a:pt x="0" y="25"/>
                    <a:pt x="0" y="41"/>
                  </a:cubicBezTo>
                  <a:cubicBezTo>
                    <a:pt x="7" y="44"/>
                    <a:pt x="23" y="49"/>
                    <a:pt x="28" y="42"/>
                  </a:cubicBezTo>
                  <a:cubicBezTo>
                    <a:pt x="29" y="32"/>
                    <a:pt x="25" y="27"/>
                    <a:pt x="20" y="22"/>
                  </a:cubicBezTo>
                  <a:cubicBezTo>
                    <a:pt x="24" y="21"/>
                    <a:pt x="26" y="18"/>
                    <a:pt x="26" y="12"/>
                  </a:cubicBezTo>
                  <a:close/>
                  <a:moveTo>
                    <a:pt x="8" y="8"/>
                  </a:moveTo>
                  <a:cubicBezTo>
                    <a:pt x="14" y="9"/>
                    <a:pt x="17" y="11"/>
                    <a:pt x="19" y="16"/>
                  </a:cubicBezTo>
                  <a:cubicBezTo>
                    <a:pt x="15" y="17"/>
                    <a:pt x="11" y="18"/>
                    <a:pt x="7" y="19"/>
                  </a:cubicBezTo>
                  <a:cubicBezTo>
                    <a:pt x="8" y="16"/>
                    <a:pt x="9" y="13"/>
                    <a:pt x="8" y="8"/>
                  </a:cubicBezTo>
                  <a:close/>
                  <a:moveTo>
                    <a:pt x="23" y="36"/>
                  </a:moveTo>
                  <a:cubicBezTo>
                    <a:pt x="21" y="43"/>
                    <a:pt x="12" y="39"/>
                    <a:pt x="6" y="38"/>
                  </a:cubicBezTo>
                  <a:cubicBezTo>
                    <a:pt x="6" y="32"/>
                    <a:pt x="6" y="32"/>
                    <a:pt x="7" y="25"/>
                  </a:cubicBezTo>
                  <a:cubicBezTo>
                    <a:pt x="15" y="26"/>
                    <a:pt x="20" y="30"/>
                    <a:pt x="2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3" name="Freeform 237"/>
            <p:cNvSpPr/>
            <p:nvPr/>
          </p:nvSpPr>
          <p:spPr bwMode="auto">
            <a:xfrm>
              <a:off x="847508" y="2225444"/>
              <a:ext cx="60832" cy="46231"/>
            </a:xfrm>
            <a:custGeom>
              <a:avLst/>
              <a:gdLst>
                <a:gd name="T0" fmla="*/ 15 w 16"/>
                <a:gd name="T1" fmla="*/ 12 h 12"/>
                <a:gd name="T2" fmla="*/ 15 w 16"/>
                <a:gd name="T3" fmla="*/ 4 h 12"/>
                <a:gd name="T4" fmla="*/ 7 w 16"/>
                <a:gd name="T5" fmla="*/ 1 h 12"/>
                <a:gd name="T6" fmla="*/ 15 w 16"/>
                <a:gd name="T7" fmla="*/ 12 h 12"/>
              </a:gdLst>
              <a:ahLst/>
              <a:cxnLst>
                <a:cxn ang="0">
                  <a:pos x="T0" y="T1"/>
                </a:cxn>
                <a:cxn ang="0">
                  <a:pos x="T2" y="T3"/>
                </a:cxn>
                <a:cxn ang="0">
                  <a:pos x="T4" y="T5"/>
                </a:cxn>
                <a:cxn ang="0">
                  <a:pos x="T6" y="T7"/>
                </a:cxn>
              </a:cxnLst>
              <a:rect l="0" t="0" r="r" b="b"/>
              <a:pathLst>
                <a:path w="16" h="12">
                  <a:moveTo>
                    <a:pt x="15" y="12"/>
                  </a:moveTo>
                  <a:cubicBezTo>
                    <a:pt x="16" y="7"/>
                    <a:pt x="15" y="9"/>
                    <a:pt x="15" y="4"/>
                  </a:cubicBezTo>
                  <a:cubicBezTo>
                    <a:pt x="11" y="4"/>
                    <a:pt x="10" y="0"/>
                    <a:pt x="7" y="1"/>
                  </a:cubicBezTo>
                  <a:cubicBezTo>
                    <a:pt x="0" y="6"/>
                    <a:pt x="9"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4" name="Freeform 238"/>
            <p:cNvSpPr/>
            <p:nvPr/>
          </p:nvSpPr>
          <p:spPr bwMode="auto">
            <a:xfrm>
              <a:off x="2382881" y="2274109"/>
              <a:ext cx="223858" cy="126528"/>
            </a:xfrm>
            <a:custGeom>
              <a:avLst/>
              <a:gdLst>
                <a:gd name="T0" fmla="*/ 25 w 60"/>
                <a:gd name="T1" fmla="*/ 3 h 34"/>
                <a:gd name="T2" fmla="*/ 0 w 60"/>
                <a:gd name="T3" fmla="*/ 5 h 34"/>
                <a:gd name="T4" fmla="*/ 2 w 60"/>
                <a:gd name="T5" fmla="*/ 9 h 34"/>
                <a:gd name="T6" fmla="*/ 20 w 60"/>
                <a:gd name="T7" fmla="*/ 11 h 34"/>
                <a:gd name="T8" fmla="*/ 13 w 60"/>
                <a:gd name="T9" fmla="*/ 23 h 34"/>
                <a:gd name="T10" fmla="*/ 28 w 60"/>
                <a:gd name="T11" fmla="*/ 17 h 34"/>
                <a:gd name="T12" fmla="*/ 51 w 60"/>
                <a:gd name="T13" fmla="*/ 34 h 34"/>
                <a:gd name="T14" fmla="*/ 37 w 60"/>
                <a:gd name="T15" fmla="*/ 13 h 34"/>
                <a:gd name="T16" fmla="*/ 60 w 60"/>
                <a:gd name="T17" fmla="*/ 16 h 34"/>
                <a:gd name="T18" fmla="*/ 25 w 60"/>
                <a:gd name="T1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4">
                  <a:moveTo>
                    <a:pt x="25" y="3"/>
                  </a:moveTo>
                  <a:cubicBezTo>
                    <a:pt x="17" y="2"/>
                    <a:pt x="5" y="0"/>
                    <a:pt x="0" y="5"/>
                  </a:cubicBezTo>
                  <a:cubicBezTo>
                    <a:pt x="1" y="5"/>
                    <a:pt x="1" y="8"/>
                    <a:pt x="2" y="9"/>
                  </a:cubicBezTo>
                  <a:cubicBezTo>
                    <a:pt x="8" y="10"/>
                    <a:pt x="17" y="8"/>
                    <a:pt x="20" y="11"/>
                  </a:cubicBezTo>
                  <a:cubicBezTo>
                    <a:pt x="16" y="13"/>
                    <a:pt x="9" y="17"/>
                    <a:pt x="13" y="23"/>
                  </a:cubicBezTo>
                  <a:cubicBezTo>
                    <a:pt x="21" y="25"/>
                    <a:pt x="20" y="16"/>
                    <a:pt x="28" y="17"/>
                  </a:cubicBezTo>
                  <a:cubicBezTo>
                    <a:pt x="38" y="20"/>
                    <a:pt x="40" y="31"/>
                    <a:pt x="51" y="34"/>
                  </a:cubicBezTo>
                  <a:cubicBezTo>
                    <a:pt x="55" y="25"/>
                    <a:pt x="36" y="19"/>
                    <a:pt x="37" y="13"/>
                  </a:cubicBezTo>
                  <a:cubicBezTo>
                    <a:pt x="47" y="12"/>
                    <a:pt x="53" y="20"/>
                    <a:pt x="60" y="16"/>
                  </a:cubicBezTo>
                  <a:cubicBezTo>
                    <a:pt x="57" y="7"/>
                    <a:pt x="39" y="4"/>
                    <a:pt x="2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5" name="Freeform 239"/>
            <p:cNvSpPr/>
            <p:nvPr/>
          </p:nvSpPr>
          <p:spPr bwMode="auto">
            <a:xfrm>
              <a:off x="567687" y="2278975"/>
              <a:ext cx="158161" cy="133827"/>
            </a:xfrm>
            <a:custGeom>
              <a:avLst/>
              <a:gdLst>
                <a:gd name="T0" fmla="*/ 29 w 42"/>
                <a:gd name="T1" fmla="*/ 18 h 36"/>
                <a:gd name="T2" fmla="*/ 41 w 42"/>
                <a:gd name="T3" fmla="*/ 4 h 36"/>
                <a:gd name="T4" fmla="*/ 22 w 42"/>
                <a:gd name="T5" fmla="*/ 15 h 36"/>
                <a:gd name="T6" fmla="*/ 6 w 42"/>
                <a:gd name="T7" fmla="*/ 6 h 36"/>
                <a:gd name="T8" fmla="*/ 17 w 42"/>
                <a:gd name="T9" fmla="*/ 21 h 36"/>
                <a:gd name="T10" fmla="*/ 4 w 42"/>
                <a:gd name="T11" fmla="*/ 36 h 36"/>
                <a:gd name="T12" fmla="*/ 23 w 42"/>
                <a:gd name="T13" fmla="*/ 24 h 36"/>
                <a:gd name="T14" fmla="*/ 41 w 42"/>
                <a:gd name="T15" fmla="*/ 32 h 36"/>
                <a:gd name="T16" fmla="*/ 29 w 42"/>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6">
                  <a:moveTo>
                    <a:pt x="29" y="18"/>
                  </a:moveTo>
                  <a:cubicBezTo>
                    <a:pt x="34" y="15"/>
                    <a:pt x="39" y="12"/>
                    <a:pt x="41" y="4"/>
                  </a:cubicBezTo>
                  <a:cubicBezTo>
                    <a:pt x="32" y="0"/>
                    <a:pt x="30" y="14"/>
                    <a:pt x="22" y="15"/>
                  </a:cubicBezTo>
                  <a:cubicBezTo>
                    <a:pt x="17" y="11"/>
                    <a:pt x="15" y="5"/>
                    <a:pt x="6" y="6"/>
                  </a:cubicBezTo>
                  <a:cubicBezTo>
                    <a:pt x="2" y="15"/>
                    <a:pt x="15" y="14"/>
                    <a:pt x="17" y="21"/>
                  </a:cubicBezTo>
                  <a:cubicBezTo>
                    <a:pt x="12" y="26"/>
                    <a:pt x="0" y="27"/>
                    <a:pt x="4" y="36"/>
                  </a:cubicBezTo>
                  <a:cubicBezTo>
                    <a:pt x="12" y="34"/>
                    <a:pt x="17" y="28"/>
                    <a:pt x="23" y="24"/>
                  </a:cubicBezTo>
                  <a:cubicBezTo>
                    <a:pt x="29" y="27"/>
                    <a:pt x="34" y="34"/>
                    <a:pt x="41" y="32"/>
                  </a:cubicBezTo>
                  <a:cubicBezTo>
                    <a:pt x="42" y="21"/>
                    <a:pt x="31" y="24"/>
                    <a:pt x="29"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6" name="Freeform 240"/>
            <p:cNvSpPr/>
            <p:nvPr/>
          </p:nvSpPr>
          <p:spPr bwMode="auto">
            <a:xfrm>
              <a:off x="806144" y="2293575"/>
              <a:ext cx="145994" cy="48665"/>
            </a:xfrm>
            <a:custGeom>
              <a:avLst/>
              <a:gdLst>
                <a:gd name="T0" fmla="*/ 0 w 39"/>
                <a:gd name="T1" fmla="*/ 5 h 13"/>
                <a:gd name="T2" fmla="*/ 14 w 39"/>
                <a:gd name="T3" fmla="*/ 8 h 13"/>
                <a:gd name="T4" fmla="*/ 37 w 39"/>
                <a:gd name="T5" fmla="*/ 7 h 13"/>
                <a:gd name="T6" fmla="*/ 39 w 39"/>
                <a:gd name="T7" fmla="*/ 2 h 13"/>
                <a:gd name="T8" fmla="*/ 0 w 39"/>
                <a:gd name="T9" fmla="*/ 5 h 13"/>
              </a:gdLst>
              <a:ahLst/>
              <a:cxnLst>
                <a:cxn ang="0">
                  <a:pos x="T0" y="T1"/>
                </a:cxn>
                <a:cxn ang="0">
                  <a:pos x="T2" y="T3"/>
                </a:cxn>
                <a:cxn ang="0">
                  <a:pos x="T4" y="T5"/>
                </a:cxn>
                <a:cxn ang="0">
                  <a:pos x="T6" y="T7"/>
                </a:cxn>
                <a:cxn ang="0">
                  <a:pos x="T8" y="T9"/>
                </a:cxn>
              </a:cxnLst>
              <a:rect l="0" t="0" r="r" b="b"/>
              <a:pathLst>
                <a:path w="39" h="13">
                  <a:moveTo>
                    <a:pt x="0" y="5"/>
                  </a:moveTo>
                  <a:cubicBezTo>
                    <a:pt x="1" y="13"/>
                    <a:pt x="9" y="8"/>
                    <a:pt x="14" y="8"/>
                  </a:cubicBezTo>
                  <a:cubicBezTo>
                    <a:pt x="21" y="9"/>
                    <a:pt x="32" y="11"/>
                    <a:pt x="37" y="7"/>
                  </a:cubicBezTo>
                  <a:cubicBezTo>
                    <a:pt x="34" y="6"/>
                    <a:pt x="39" y="4"/>
                    <a:pt x="39" y="2"/>
                  </a:cubicBezTo>
                  <a:cubicBezTo>
                    <a:pt x="29" y="1"/>
                    <a:pt x="5"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7" name="Freeform 241"/>
            <p:cNvSpPr/>
            <p:nvPr/>
          </p:nvSpPr>
          <p:spPr bwMode="auto">
            <a:xfrm>
              <a:off x="348695" y="2334940"/>
              <a:ext cx="141128" cy="63264"/>
            </a:xfrm>
            <a:custGeom>
              <a:avLst/>
              <a:gdLst>
                <a:gd name="T0" fmla="*/ 0 w 38"/>
                <a:gd name="T1" fmla="*/ 9 h 17"/>
                <a:gd name="T2" fmla="*/ 35 w 38"/>
                <a:gd name="T3" fmla="*/ 13 h 17"/>
                <a:gd name="T4" fmla="*/ 38 w 38"/>
                <a:gd name="T5" fmla="*/ 5 h 17"/>
                <a:gd name="T6" fmla="*/ 0 w 38"/>
                <a:gd name="T7" fmla="*/ 9 h 17"/>
              </a:gdLst>
              <a:ahLst/>
              <a:cxnLst>
                <a:cxn ang="0">
                  <a:pos x="T0" y="T1"/>
                </a:cxn>
                <a:cxn ang="0">
                  <a:pos x="T2" y="T3"/>
                </a:cxn>
                <a:cxn ang="0">
                  <a:pos x="T4" y="T5"/>
                </a:cxn>
                <a:cxn ang="0">
                  <a:pos x="T6" y="T7"/>
                </a:cxn>
              </a:cxnLst>
              <a:rect l="0" t="0" r="r" b="b"/>
              <a:pathLst>
                <a:path w="38" h="17">
                  <a:moveTo>
                    <a:pt x="0" y="9"/>
                  </a:moveTo>
                  <a:cubicBezTo>
                    <a:pt x="10" y="17"/>
                    <a:pt x="26" y="10"/>
                    <a:pt x="35" y="13"/>
                  </a:cubicBezTo>
                  <a:cubicBezTo>
                    <a:pt x="36" y="10"/>
                    <a:pt x="38" y="10"/>
                    <a:pt x="38" y="5"/>
                  </a:cubicBezTo>
                  <a:cubicBezTo>
                    <a:pt x="24" y="7"/>
                    <a:pt x="5" y="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8" name="Freeform 242"/>
            <p:cNvSpPr/>
            <p:nvPr/>
          </p:nvSpPr>
          <p:spPr bwMode="auto">
            <a:xfrm>
              <a:off x="852374" y="2359273"/>
              <a:ext cx="58398" cy="53531"/>
            </a:xfrm>
            <a:custGeom>
              <a:avLst/>
              <a:gdLst>
                <a:gd name="T0" fmla="*/ 6 w 16"/>
                <a:gd name="T1" fmla="*/ 0 h 14"/>
                <a:gd name="T2" fmla="*/ 16 w 16"/>
                <a:gd name="T3" fmla="*/ 13 h 14"/>
                <a:gd name="T4" fmla="*/ 6 w 16"/>
                <a:gd name="T5" fmla="*/ 0 h 14"/>
              </a:gdLst>
              <a:ahLst/>
              <a:cxnLst>
                <a:cxn ang="0">
                  <a:pos x="T0" y="T1"/>
                </a:cxn>
                <a:cxn ang="0">
                  <a:pos x="T2" y="T3"/>
                </a:cxn>
                <a:cxn ang="0">
                  <a:pos x="T4" y="T5"/>
                </a:cxn>
              </a:cxnLst>
              <a:rect l="0" t="0" r="r" b="b"/>
              <a:pathLst>
                <a:path w="16" h="14">
                  <a:moveTo>
                    <a:pt x="6" y="0"/>
                  </a:moveTo>
                  <a:cubicBezTo>
                    <a:pt x="0" y="5"/>
                    <a:pt x="8" y="14"/>
                    <a:pt x="16" y="13"/>
                  </a:cubicBezTo>
                  <a:cubicBezTo>
                    <a:pt x="16" y="5"/>
                    <a:pt x="12"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0" name="Freeform 244"/>
            <p:cNvSpPr/>
            <p:nvPr/>
          </p:nvSpPr>
          <p:spPr bwMode="auto">
            <a:xfrm>
              <a:off x="3042287" y="-151826"/>
              <a:ext cx="396618" cy="384451"/>
            </a:xfrm>
            <a:custGeom>
              <a:avLst/>
              <a:gdLst>
                <a:gd name="T0" fmla="*/ 32 w 106"/>
                <a:gd name="T1" fmla="*/ 2 h 103"/>
                <a:gd name="T2" fmla="*/ 28 w 106"/>
                <a:gd name="T3" fmla="*/ 52 h 103"/>
                <a:gd name="T4" fmla="*/ 13 w 106"/>
                <a:gd name="T5" fmla="*/ 56 h 103"/>
                <a:gd name="T6" fmla="*/ 11 w 106"/>
                <a:gd name="T7" fmla="*/ 91 h 103"/>
                <a:gd name="T8" fmla="*/ 44 w 106"/>
                <a:gd name="T9" fmla="*/ 78 h 103"/>
                <a:gd name="T10" fmla="*/ 48 w 106"/>
                <a:gd name="T11" fmla="*/ 44 h 103"/>
                <a:gd name="T12" fmla="*/ 80 w 106"/>
                <a:gd name="T13" fmla="*/ 42 h 103"/>
                <a:gd name="T14" fmla="*/ 80 w 106"/>
                <a:gd name="T15" fmla="*/ 64 h 103"/>
                <a:gd name="T16" fmla="*/ 61 w 106"/>
                <a:gd name="T17" fmla="*/ 92 h 103"/>
                <a:gd name="T18" fmla="*/ 98 w 106"/>
                <a:gd name="T19" fmla="*/ 87 h 103"/>
                <a:gd name="T20" fmla="*/ 106 w 106"/>
                <a:gd name="T21" fmla="*/ 16 h 103"/>
                <a:gd name="T22" fmla="*/ 32 w 106"/>
                <a:gd name="T23"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3">
                  <a:moveTo>
                    <a:pt x="32" y="2"/>
                  </a:moveTo>
                  <a:cubicBezTo>
                    <a:pt x="31" y="19"/>
                    <a:pt x="29" y="33"/>
                    <a:pt x="28" y="52"/>
                  </a:cubicBezTo>
                  <a:cubicBezTo>
                    <a:pt x="23" y="54"/>
                    <a:pt x="18" y="56"/>
                    <a:pt x="13" y="56"/>
                  </a:cubicBezTo>
                  <a:cubicBezTo>
                    <a:pt x="6" y="67"/>
                    <a:pt x="0" y="82"/>
                    <a:pt x="11" y="91"/>
                  </a:cubicBezTo>
                  <a:cubicBezTo>
                    <a:pt x="24" y="93"/>
                    <a:pt x="36" y="86"/>
                    <a:pt x="44" y="78"/>
                  </a:cubicBezTo>
                  <a:cubicBezTo>
                    <a:pt x="44" y="70"/>
                    <a:pt x="43" y="53"/>
                    <a:pt x="48" y="44"/>
                  </a:cubicBezTo>
                  <a:cubicBezTo>
                    <a:pt x="60" y="45"/>
                    <a:pt x="68" y="42"/>
                    <a:pt x="80" y="42"/>
                  </a:cubicBezTo>
                  <a:cubicBezTo>
                    <a:pt x="80" y="49"/>
                    <a:pt x="80" y="57"/>
                    <a:pt x="80" y="64"/>
                  </a:cubicBezTo>
                  <a:cubicBezTo>
                    <a:pt x="65" y="65"/>
                    <a:pt x="54" y="77"/>
                    <a:pt x="61" y="92"/>
                  </a:cubicBezTo>
                  <a:cubicBezTo>
                    <a:pt x="73" y="103"/>
                    <a:pt x="87" y="91"/>
                    <a:pt x="98" y="87"/>
                  </a:cubicBezTo>
                  <a:cubicBezTo>
                    <a:pt x="100" y="63"/>
                    <a:pt x="100" y="36"/>
                    <a:pt x="106" y="16"/>
                  </a:cubicBezTo>
                  <a:cubicBezTo>
                    <a:pt x="89" y="4"/>
                    <a:pt x="54" y="0"/>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1" name="Freeform 245"/>
            <p:cNvSpPr/>
            <p:nvPr/>
          </p:nvSpPr>
          <p:spPr bwMode="auto">
            <a:xfrm>
              <a:off x="5796711" y="2461469"/>
              <a:ext cx="182494" cy="180059"/>
            </a:xfrm>
            <a:custGeom>
              <a:avLst/>
              <a:gdLst>
                <a:gd name="T0" fmla="*/ 15 w 49"/>
                <a:gd name="T1" fmla="*/ 1 h 48"/>
                <a:gd name="T2" fmla="*/ 13 w 49"/>
                <a:gd name="T3" fmla="*/ 24 h 48"/>
                <a:gd name="T4" fmla="*/ 6 w 49"/>
                <a:gd name="T5" fmla="*/ 26 h 48"/>
                <a:gd name="T6" fmla="*/ 5 w 49"/>
                <a:gd name="T7" fmla="*/ 42 h 48"/>
                <a:gd name="T8" fmla="*/ 20 w 49"/>
                <a:gd name="T9" fmla="*/ 36 h 48"/>
                <a:gd name="T10" fmla="*/ 22 w 49"/>
                <a:gd name="T11" fmla="*/ 20 h 48"/>
                <a:gd name="T12" fmla="*/ 37 w 49"/>
                <a:gd name="T13" fmla="*/ 19 h 48"/>
                <a:gd name="T14" fmla="*/ 37 w 49"/>
                <a:gd name="T15" fmla="*/ 30 h 48"/>
                <a:gd name="T16" fmla="*/ 28 w 49"/>
                <a:gd name="T17" fmla="*/ 43 h 48"/>
                <a:gd name="T18" fmla="*/ 45 w 49"/>
                <a:gd name="T19" fmla="*/ 40 h 48"/>
                <a:gd name="T20" fmla="*/ 49 w 49"/>
                <a:gd name="T21" fmla="*/ 7 h 48"/>
                <a:gd name="T22" fmla="*/ 15 w 49"/>
                <a:gd name="T23"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48">
                  <a:moveTo>
                    <a:pt x="15" y="1"/>
                  </a:moveTo>
                  <a:cubicBezTo>
                    <a:pt x="14" y="8"/>
                    <a:pt x="13" y="15"/>
                    <a:pt x="13" y="24"/>
                  </a:cubicBezTo>
                  <a:cubicBezTo>
                    <a:pt x="10" y="25"/>
                    <a:pt x="8" y="26"/>
                    <a:pt x="6" y="26"/>
                  </a:cubicBezTo>
                  <a:cubicBezTo>
                    <a:pt x="2" y="31"/>
                    <a:pt x="0" y="38"/>
                    <a:pt x="5" y="42"/>
                  </a:cubicBezTo>
                  <a:cubicBezTo>
                    <a:pt x="11" y="43"/>
                    <a:pt x="17" y="40"/>
                    <a:pt x="20" y="36"/>
                  </a:cubicBezTo>
                  <a:cubicBezTo>
                    <a:pt x="20" y="32"/>
                    <a:pt x="20" y="24"/>
                    <a:pt x="22" y="20"/>
                  </a:cubicBezTo>
                  <a:cubicBezTo>
                    <a:pt x="28" y="20"/>
                    <a:pt x="32" y="19"/>
                    <a:pt x="37" y="19"/>
                  </a:cubicBezTo>
                  <a:cubicBezTo>
                    <a:pt x="37" y="23"/>
                    <a:pt x="37" y="26"/>
                    <a:pt x="37" y="30"/>
                  </a:cubicBezTo>
                  <a:cubicBezTo>
                    <a:pt x="30" y="30"/>
                    <a:pt x="25" y="35"/>
                    <a:pt x="28" y="43"/>
                  </a:cubicBezTo>
                  <a:cubicBezTo>
                    <a:pt x="34" y="48"/>
                    <a:pt x="40" y="42"/>
                    <a:pt x="45" y="40"/>
                  </a:cubicBezTo>
                  <a:cubicBezTo>
                    <a:pt x="46" y="29"/>
                    <a:pt x="46" y="16"/>
                    <a:pt x="49" y="7"/>
                  </a:cubicBezTo>
                  <a:cubicBezTo>
                    <a:pt x="41" y="1"/>
                    <a:pt x="25"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2" name="Freeform 246"/>
            <p:cNvSpPr/>
            <p:nvPr/>
          </p:nvSpPr>
          <p:spPr bwMode="auto">
            <a:xfrm>
              <a:off x="2468044" y="1052625"/>
              <a:ext cx="155727" cy="116795"/>
            </a:xfrm>
            <a:custGeom>
              <a:avLst/>
              <a:gdLst>
                <a:gd name="T0" fmla="*/ 27 w 42"/>
                <a:gd name="T1" fmla="*/ 16 h 31"/>
                <a:gd name="T2" fmla="*/ 42 w 42"/>
                <a:gd name="T3" fmla="*/ 3 h 31"/>
                <a:gd name="T4" fmla="*/ 39 w 42"/>
                <a:gd name="T5" fmla="*/ 0 h 31"/>
                <a:gd name="T6" fmla="*/ 12 w 42"/>
                <a:gd name="T7" fmla="*/ 26 h 31"/>
                <a:gd name="T8" fmla="*/ 13 w 42"/>
                <a:gd name="T9" fmla="*/ 31 h 31"/>
                <a:gd name="T10" fmla="*/ 27 w 42"/>
                <a:gd name="T11" fmla="*/ 16 h 31"/>
              </a:gdLst>
              <a:ahLst/>
              <a:cxnLst>
                <a:cxn ang="0">
                  <a:pos x="T0" y="T1"/>
                </a:cxn>
                <a:cxn ang="0">
                  <a:pos x="T2" y="T3"/>
                </a:cxn>
                <a:cxn ang="0">
                  <a:pos x="T4" y="T5"/>
                </a:cxn>
                <a:cxn ang="0">
                  <a:pos x="T6" y="T7"/>
                </a:cxn>
                <a:cxn ang="0">
                  <a:pos x="T8" y="T9"/>
                </a:cxn>
                <a:cxn ang="0">
                  <a:pos x="T10" y="T11"/>
                </a:cxn>
              </a:cxnLst>
              <a:rect l="0" t="0" r="r" b="b"/>
              <a:pathLst>
                <a:path w="42" h="31">
                  <a:moveTo>
                    <a:pt x="27" y="16"/>
                  </a:moveTo>
                  <a:cubicBezTo>
                    <a:pt x="31" y="11"/>
                    <a:pt x="38" y="9"/>
                    <a:pt x="42" y="3"/>
                  </a:cubicBezTo>
                  <a:cubicBezTo>
                    <a:pt x="40" y="2"/>
                    <a:pt x="38" y="2"/>
                    <a:pt x="39" y="0"/>
                  </a:cubicBezTo>
                  <a:cubicBezTo>
                    <a:pt x="25" y="4"/>
                    <a:pt x="21" y="17"/>
                    <a:pt x="12" y="26"/>
                  </a:cubicBezTo>
                  <a:cubicBezTo>
                    <a:pt x="0" y="16"/>
                    <a:pt x="11" y="29"/>
                    <a:pt x="13" y="31"/>
                  </a:cubicBezTo>
                  <a:cubicBezTo>
                    <a:pt x="21" y="30"/>
                    <a:pt x="22" y="21"/>
                    <a:pt x="2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3" name="Freeform 247"/>
            <p:cNvSpPr/>
            <p:nvPr/>
          </p:nvSpPr>
          <p:spPr bwMode="auto">
            <a:xfrm>
              <a:off x="224599" y="2334940"/>
              <a:ext cx="34065" cy="34065"/>
            </a:xfrm>
            <a:custGeom>
              <a:avLst/>
              <a:gdLst>
                <a:gd name="T0" fmla="*/ 9 w 9"/>
                <a:gd name="T1" fmla="*/ 9 h 9"/>
                <a:gd name="T2" fmla="*/ 9 w 9"/>
                <a:gd name="T3" fmla="*/ 0 h 9"/>
                <a:gd name="T4" fmla="*/ 0 w 9"/>
                <a:gd name="T5" fmla="*/ 0 h 9"/>
                <a:gd name="T6" fmla="*/ 0 w 9"/>
                <a:gd name="T7" fmla="*/ 8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9" y="6"/>
                    <a:pt x="9" y="3"/>
                    <a:pt x="9" y="0"/>
                  </a:cubicBezTo>
                  <a:cubicBezTo>
                    <a:pt x="6" y="0"/>
                    <a:pt x="3" y="0"/>
                    <a:pt x="0" y="0"/>
                  </a:cubicBezTo>
                  <a:cubicBezTo>
                    <a:pt x="0" y="8"/>
                    <a:pt x="0" y="8"/>
                    <a:pt x="0" y="8"/>
                  </a:cubicBezTo>
                  <a:cubicBezTo>
                    <a:pt x="3" y="8"/>
                    <a:pt x="6"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1" name="Freeform 255"/>
            <p:cNvSpPr/>
            <p:nvPr/>
          </p:nvSpPr>
          <p:spPr bwMode="auto">
            <a:xfrm>
              <a:off x="5570421" y="960162"/>
              <a:ext cx="223858" cy="187358"/>
            </a:xfrm>
            <a:custGeom>
              <a:avLst/>
              <a:gdLst>
                <a:gd name="T0" fmla="*/ 0 w 60"/>
                <a:gd name="T1" fmla="*/ 23 h 50"/>
                <a:gd name="T2" fmla="*/ 28 w 60"/>
                <a:gd name="T3" fmla="*/ 50 h 50"/>
                <a:gd name="T4" fmla="*/ 32 w 60"/>
                <a:gd name="T5" fmla="*/ 5 h 50"/>
                <a:gd name="T6" fmla="*/ 21 w 60"/>
                <a:gd name="T7" fmla="*/ 16 h 50"/>
                <a:gd name="T8" fmla="*/ 20 w 60"/>
                <a:gd name="T9" fmla="*/ 8 h 50"/>
                <a:gd name="T10" fmla="*/ 0 w 60"/>
                <a:gd name="T11" fmla="*/ 23 h 50"/>
              </a:gdLst>
              <a:ahLst/>
              <a:cxnLst>
                <a:cxn ang="0">
                  <a:pos x="T0" y="T1"/>
                </a:cxn>
                <a:cxn ang="0">
                  <a:pos x="T2" y="T3"/>
                </a:cxn>
                <a:cxn ang="0">
                  <a:pos x="T4" y="T5"/>
                </a:cxn>
                <a:cxn ang="0">
                  <a:pos x="T6" y="T7"/>
                </a:cxn>
                <a:cxn ang="0">
                  <a:pos x="T8" y="T9"/>
                </a:cxn>
                <a:cxn ang="0">
                  <a:pos x="T10" y="T11"/>
                </a:cxn>
              </a:cxnLst>
              <a:rect l="0" t="0" r="r" b="b"/>
              <a:pathLst>
                <a:path w="60" h="50">
                  <a:moveTo>
                    <a:pt x="0" y="23"/>
                  </a:moveTo>
                  <a:cubicBezTo>
                    <a:pt x="0" y="39"/>
                    <a:pt x="17" y="50"/>
                    <a:pt x="28" y="50"/>
                  </a:cubicBezTo>
                  <a:cubicBezTo>
                    <a:pt x="37" y="42"/>
                    <a:pt x="60" y="0"/>
                    <a:pt x="32" y="5"/>
                  </a:cubicBezTo>
                  <a:cubicBezTo>
                    <a:pt x="27" y="6"/>
                    <a:pt x="27" y="13"/>
                    <a:pt x="21" y="16"/>
                  </a:cubicBezTo>
                  <a:cubicBezTo>
                    <a:pt x="22" y="12"/>
                    <a:pt x="19" y="12"/>
                    <a:pt x="20" y="8"/>
                  </a:cubicBezTo>
                  <a:cubicBezTo>
                    <a:pt x="7" y="1"/>
                    <a:pt x="0" y="14"/>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8" name="Freeform 262"/>
            <p:cNvSpPr>
              <a:spLocks noEditPoints="1"/>
            </p:cNvSpPr>
            <p:nvPr/>
          </p:nvSpPr>
          <p:spPr bwMode="auto">
            <a:xfrm>
              <a:off x="4363536" y="-872063"/>
              <a:ext cx="1194720" cy="1323680"/>
            </a:xfrm>
            <a:custGeom>
              <a:avLst/>
              <a:gdLst>
                <a:gd name="T0" fmla="*/ 26 w 320"/>
                <a:gd name="T1" fmla="*/ 138 h 355"/>
                <a:gd name="T2" fmla="*/ 30 w 320"/>
                <a:gd name="T3" fmla="*/ 212 h 355"/>
                <a:gd name="T4" fmla="*/ 41 w 320"/>
                <a:gd name="T5" fmla="*/ 328 h 355"/>
                <a:gd name="T6" fmla="*/ 269 w 320"/>
                <a:gd name="T7" fmla="*/ 302 h 355"/>
                <a:gd name="T8" fmla="*/ 286 w 320"/>
                <a:gd name="T9" fmla="*/ 145 h 355"/>
                <a:gd name="T10" fmla="*/ 293 w 320"/>
                <a:gd name="T11" fmla="*/ 213 h 355"/>
                <a:gd name="T12" fmla="*/ 306 w 320"/>
                <a:gd name="T13" fmla="*/ 169 h 355"/>
                <a:gd name="T14" fmla="*/ 298 w 320"/>
                <a:gd name="T15" fmla="*/ 155 h 355"/>
                <a:gd name="T16" fmla="*/ 292 w 320"/>
                <a:gd name="T17" fmla="*/ 67 h 355"/>
                <a:gd name="T18" fmla="*/ 123 w 320"/>
                <a:gd name="T19" fmla="*/ 7 h 355"/>
                <a:gd name="T20" fmla="*/ 305 w 320"/>
                <a:gd name="T21" fmla="*/ 185 h 355"/>
                <a:gd name="T22" fmla="*/ 9 w 320"/>
                <a:gd name="T23" fmla="*/ 123 h 355"/>
                <a:gd name="T24" fmla="*/ 9 w 320"/>
                <a:gd name="T25" fmla="*/ 108 h 355"/>
                <a:gd name="T26" fmla="*/ 199 w 320"/>
                <a:gd name="T27" fmla="*/ 200 h 355"/>
                <a:gd name="T28" fmla="*/ 207 w 320"/>
                <a:gd name="T29" fmla="*/ 210 h 355"/>
                <a:gd name="T30" fmla="*/ 205 w 320"/>
                <a:gd name="T31" fmla="*/ 210 h 355"/>
                <a:gd name="T32" fmla="*/ 195 w 320"/>
                <a:gd name="T33" fmla="*/ 218 h 355"/>
                <a:gd name="T34" fmla="*/ 183 w 320"/>
                <a:gd name="T35" fmla="*/ 218 h 355"/>
                <a:gd name="T36" fmla="*/ 161 w 320"/>
                <a:gd name="T37" fmla="*/ 202 h 355"/>
                <a:gd name="T38" fmla="*/ 175 w 320"/>
                <a:gd name="T39" fmla="*/ 218 h 355"/>
                <a:gd name="T40" fmla="*/ 147 w 320"/>
                <a:gd name="T41" fmla="*/ 192 h 355"/>
                <a:gd name="T42" fmla="*/ 147 w 320"/>
                <a:gd name="T43" fmla="*/ 192 h 355"/>
                <a:gd name="T44" fmla="*/ 141 w 320"/>
                <a:gd name="T45" fmla="*/ 188 h 355"/>
                <a:gd name="T46" fmla="*/ 113 w 320"/>
                <a:gd name="T47" fmla="*/ 175 h 355"/>
                <a:gd name="T48" fmla="*/ 108 w 320"/>
                <a:gd name="T49" fmla="*/ 193 h 355"/>
                <a:gd name="T50" fmla="*/ 122 w 320"/>
                <a:gd name="T51" fmla="*/ 179 h 355"/>
                <a:gd name="T52" fmla="*/ 95 w 320"/>
                <a:gd name="T53" fmla="*/ 186 h 355"/>
                <a:gd name="T54" fmla="*/ 95 w 320"/>
                <a:gd name="T55" fmla="*/ 186 h 355"/>
                <a:gd name="T56" fmla="*/ 80 w 320"/>
                <a:gd name="T57" fmla="*/ 160 h 355"/>
                <a:gd name="T58" fmla="*/ 67 w 320"/>
                <a:gd name="T59" fmla="*/ 173 h 355"/>
                <a:gd name="T60" fmla="*/ 69 w 320"/>
                <a:gd name="T61" fmla="*/ 164 h 355"/>
                <a:gd name="T62" fmla="*/ 55 w 320"/>
                <a:gd name="T63" fmla="*/ 153 h 355"/>
                <a:gd name="T64" fmla="*/ 42 w 320"/>
                <a:gd name="T65" fmla="*/ 150 h 355"/>
                <a:gd name="T66" fmla="*/ 236 w 320"/>
                <a:gd name="T67" fmla="*/ 311 h 355"/>
                <a:gd name="T68" fmla="*/ 69 w 320"/>
                <a:gd name="T69" fmla="*/ 332 h 355"/>
                <a:gd name="T70" fmla="*/ 37 w 320"/>
                <a:gd name="T71" fmla="*/ 206 h 355"/>
                <a:gd name="T72" fmla="*/ 51 w 320"/>
                <a:gd name="T73" fmla="*/ 250 h 355"/>
                <a:gd name="T74" fmla="*/ 119 w 320"/>
                <a:gd name="T75" fmla="*/ 237 h 355"/>
                <a:gd name="T76" fmla="*/ 168 w 320"/>
                <a:gd name="T77" fmla="*/ 276 h 355"/>
                <a:gd name="T78" fmla="*/ 219 w 320"/>
                <a:gd name="T79" fmla="*/ 256 h 355"/>
                <a:gd name="T80" fmla="*/ 236 w 320"/>
                <a:gd name="T81" fmla="*/ 311 h 355"/>
                <a:gd name="T82" fmla="*/ 220 w 320"/>
                <a:gd name="T83" fmla="*/ 246 h 355"/>
                <a:gd name="T84" fmla="*/ 172 w 320"/>
                <a:gd name="T85" fmla="*/ 266 h 355"/>
                <a:gd name="T86" fmla="*/ 123 w 320"/>
                <a:gd name="T87" fmla="*/ 227 h 355"/>
                <a:gd name="T88" fmla="*/ 52 w 320"/>
                <a:gd name="T89" fmla="*/ 236 h 355"/>
                <a:gd name="T90" fmla="*/ 45 w 320"/>
                <a:gd name="T91" fmla="*/ 171 h 355"/>
                <a:gd name="T92" fmla="*/ 212 w 320"/>
                <a:gd name="T93" fmla="*/ 220 h 355"/>
                <a:gd name="T94" fmla="*/ 259 w 320"/>
                <a:gd name="T95" fmla="*/ 303 h 355"/>
                <a:gd name="T96" fmla="*/ 223 w 320"/>
                <a:gd name="T97" fmla="*/ 203 h 355"/>
                <a:gd name="T98" fmla="*/ 306 w 320"/>
                <a:gd name="T99" fmla="*/ 109 h 355"/>
                <a:gd name="T100" fmla="*/ 266 w 320"/>
                <a:gd name="T101" fmla="*/ 143 h 355"/>
                <a:gd name="T102" fmla="*/ 306 w 320"/>
                <a:gd name="T103" fmla="*/ 109 h 355"/>
                <a:gd name="T104" fmla="*/ 115 w 320"/>
                <a:gd name="T105" fmla="*/ 12 h 355"/>
                <a:gd name="T106" fmla="*/ 265 w 320"/>
                <a:gd name="T107" fmla="*/ 136 h 355"/>
                <a:gd name="T108" fmla="*/ 161 w 320"/>
                <a:gd name="T109" fmla="*/ 16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0" h="355">
                  <a:moveTo>
                    <a:pt x="0" y="103"/>
                  </a:moveTo>
                  <a:cubicBezTo>
                    <a:pt x="0" y="115"/>
                    <a:pt x="1" y="121"/>
                    <a:pt x="2" y="129"/>
                  </a:cubicBezTo>
                  <a:cubicBezTo>
                    <a:pt x="11" y="131"/>
                    <a:pt x="16" y="137"/>
                    <a:pt x="26" y="138"/>
                  </a:cubicBezTo>
                  <a:cubicBezTo>
                    <a:pt x="24" y="147"/>
                    <a:pt x="33" y="157"/>
                    <a:pt x="35" y="167"/>
                  </a:cubicBezTo>
                  <a:cubicBezTo>
                    <a:pt x="19" y="172"/>
                    <a:pt x="12" y="195"/>
                    <a:pt x="14" y="216"/>
                  </a:cubicBezTo>
                  <a:cubicBezTo>
                    <a:pt x="20" y="221"/>
                    <a:pt x="26" y="208"/>
                    <a:pt x="30" y="212"/>
                  </a:cubicBezTo>
                  <a:cubicBezTo>
                    <a:pt x="30" y="230"/>
                    <a:pt x="35" y="245"/>
                    <a:pt x="37" y="263"/>
                  </a:cubicBezTo>
                  <a:cubicBezTo>
                    <a:pt x="34" y="269"/>
                    <a:pt x="29" y="271"/>
                    <a:pt x="27" y="276"/>
                  </a:cubicBezTo>
                  <a:cubicBezTo>
                    <a:pt x="20" y="299"/>
                    <a:pt x="30" y="319"/>
                    <a:pt x="41" y="328"/>
                  </a:cubicBezTo>
                  <a:cubicBezTo>
                    <a:pt x="62" y="343"/>
                    <a:pt x="104" y="355"/>
                    <a:pt x="141" y="353"/>
                  </a:cubicBezTo>
                  <a:cubicBezTo>
                    <a:pt x="184" y="352"/>
                    <a:pt x="230" y="344"/>
                    <a:pt x="240" y="320"/>
                  </a:cubicBezTo>
                  <a:cubicBezTo>
                    <a:pt x="256" y="314"/>
                    <a:pt x="262" y="312"/>
                    <a:pt x="269" y="302"/>
                  </a:cubicBezTo>
                  <a:cubicBezTo>
                    <a:pt x="289" y="277"/>
                    <a:pt x="282" y="229"/>
                    <a:pt x="266" y="205"/>
                  </a:cubicBezTo>
                  <a:cubicBezTo>
                    <a:pt x="259" y="193"/>
                    <a:pt x="250" y="189"/>
                    <a:pt x="254" y="178"/>
                  </a:cubicBezTo>
                  <a:cubicBezTo>
                    <a:pt x="265" y="168"/>
                    <a:pt x="274" y="154"/>
                    <a:pt x="286" y="145"/>
                  </a:cubicBezTo>
                  <a:cubicBezTo>
                    <a:pt x="286" y="150"/>
                    <a:pt x="286" y="156"/>
                    <a:pt x="286" y="162"/>
                  </a:cubicBezTo>
                  <a:cubicBezTo>
                    <a:pt x="277" y="168"/>
                    <a:pt x="275" y="196"/>
                    <a:pt x="282" y="210"/>
                  </a:cubicBezTo>
                  <a:cubicBezTo>
                    <a:pt x="288" y="210"/>
                    <a:pt x="292" y="207"/>
                    <a:pt x="293" y="213"/>
                  </a:cubicBezTo>
                  <a:cubicBezTo>
                    <a:pt x="297" y="209"/>
                    <a:pt x="302" y="211"/>
                    <a:pt x="306" y="213"/>
                  </a:cubicBezTo>
                  <a:cubicBezTo>
                    <a:pt x="311" y="208"/>
                    <a:pt x="314" y="210"/>
                    <a:pt x="320" y="208"/>
                  </a:cubicBezTo>
                  <a:cubicBezTo>
                    <a:pt x="319" y="191"/>
                    <a:pt x="312" y="181"/>
                    <a:pt x="306" y="169"/>
                  </a:cubicBezTo>
                  <a:cubicBezTo>
                    <a:pt x="302" y="169"/>
                    <a:pt x="301" y="175"/>
                    <a:pt x="299" y="169"/>
                  </a:cubicBezTo>
                  <a:cubicBezTo>
                    <a:pt x="301" y="169"/>
                    <a:pt x="303" y="169"/>
                    <a:pt x="305" y="168"/>
                  </a:cubicBezTo>
                  <a:cubicBezTo>
                    <a:pt x="303" y="162"/>
                    <a:pt x="299" y="161"/>
                    <a:pt x="298" y="155"/>
                  </a:cubicBezTo>
                  <a:cubicBezTo>
                    <a:pt x="296" y="147"/>
                    <a:pt x="300" y="137"/>
                    <a:pt x="296" y="129"/>
                  </a:cubicBezTo>
                  <a:cubicBezTo>
                    <a:pt x="315" y="119"/>
                    <a:pt x="313" y="95"/>
                    <a:pt x="314" y="77"/>
                  </a:cubicBezTo>
                  <a:cubicBezTo>
                    <a:pt x="309" y="70"/>
                    <a:pt x="300" y="69"/>
                    <a:pt x="292" y="67"/>
                  </a:cubicBezTo>
                  <a:cubicBezTo>
                    <a:pt x="284" y="64"/>
                    <a:pt x="276" y="61"/>
                    <a:pt x="268" y="58"/>
                  </a:cubicBezTo>
                  <a:cubicBezTo>
                    <a:pt x="236" y="46"/>
                    <a:pt x="202" y="37"/>
                    <a:pt x="171" y="24"/>
                  </a:cubicBezTo>
                  <a:cubicBezTo>
                    <a:pt x="155" y="18"/>
                    <a:pt x="138" y="13"/>
                    <a:pt x="123" y="7"/>
                  </a:cubicBezTo>
                  <a:cubicBezTo>
                    <a:pt x="120" y="5"/>
                    <a:pt x="117" y="4"/>
                    <a:pt x="115" y="0"/>
                  </a:cubicBezTo>
                  <a:cubicBezTo>
                    <a:pt x="75" y="32"/>
                    <a:pt x="36" y="66"/>
                    <a:pt x="0" y="103"/>
                  </a:cubicBezTo>
                  <a:close/>
                  <a:moveTo>
                    <a:pt x="305" y="185"/>
                  </a:moveTo>
                  <a:cubicBezTo>
                    <a:pt x="306" y="186"/>
                    <a:pt x="310" y="185"/>
                    <a:pt x="309" y="189"/>
                  </a:cubicBezTo>
                  <a:cubicBezTo>
                    <a:pt x="308" y="187"/>
                    <a:pt x="304" y="188"/>
                    <a:pt x="305" y="185"/>
                  </a:cubicBezTo>
                  <a:close/>
                  <a:moveTo>
                    <a:pt x="9" y="123"/>
                  </a:moveTo>
                  <a:cubicBezTo>
                    <a:pt x="5" y="120"/>
                    <a:pt x="10" y="110"/>
                    <a:pt x="6" y="108"/>
                  </a:cubicBezTo>
                  <a:cubicBezTo>
                    <a:pt x="6" y="107"/>
                    <a:pt x="7" y="107"/>
                    <a:pt x="7" y="107"/>
                  </a:cubicBezTo>
                  <a:cubicBezTo>
                    <a:pt x="9" y="107"/>
                    <a:pt x="9" y="108"/>
                    <a:pt x="9" y="108"/>
                  </a:cubicBezTo>
                  <a:cubicBezTo>
                    <a:pt x="67" y="132"/>
                    <a:pt x="126" y="164"/>
                    <a:pt x="189" y="186"/>
                  </a:cubicBezTo>
                  <a:cubicBezTo>
                    <a:pt x="196" y="188"/>
                    <a:pt x="212" y="188"/>
                    <a:pt x="210" y="202"/>
                  </a:cubicBezTo>
                  <a:cubicBezTo>
                    <a:pt x="210" y="206"/>
                    <a:pt x="204" y="202"/>
                    <a:pt x="199" y="200"/>
                  </a:cubicBezTo>
                  <a:cubicBezTo>
                    <a:pt x="190" y="197"/>
                    <a:pt x="181" y="195"/>
                    <a:pt x="171" y="191"/>
                  </a:cubicBezTo>
                  <a:cubicBezTo>
                    <a:pt x="121" y="173"/>
                    <a:pt x="63" y="143"/>
                    <a:pt x="9" y="123"/>
                  </a:cubicBezTo>
                  <a:close/>
                  <a:moveTo>
                    <a:pt x="207" y="210"/>
                  </a:moveTo>
                  <a:cubicBezTo>
                    <a:pt x="207" y="211"/>
                    <a:pt x="207" y="212"/>
                    <a:pt x="207" y="213"/>
                  </a:cubicBezTo>
                  <a:cubicBezTo>
                    <a:pt x="206" y="213"/>
                    <a:pt x="205" y="213"/>
                    <a:pt x="205" y="213"/>
                  </a:cubicBezTo>
                  <a:cubicBezTo>
                    <a:pt x="205" y="212"/>
                    <a:pt x="205" y="211"/>
                    <a:pt x="205" y="210"/>
                  </a:cubicBezTo>
                  <a:cubicBezTo>
                    <a:pt x="205" y="210"/>
                    <a:pt x="206" y="210"/>
                    <a:pt x="207" y="210"/>
                  </a:cubicBezTo>
                  <a:close/>
                  <a:moveTo>
                    <a:pt x="200" y="217"/>
                  </a:moveTo>
                  <a:cubicBezTo>
                    <a:pt x="198" y="217"/>
                    <a:pt x="195" y="216"/>
                    <a:pt x="195" y="218"/>
                  </a:cubicBezTo>
                  <a:cubicBezTo>
                    <a:pt x="191" y="216"/>
                    <a:pt x="191" y="210"/>
                    <a:pt x="188" y="207"/>
                  </a:cubicBezTo>
                  <a:cubicBezTo>
                    <a:pt x="193" y="204"/>
                    <a:pt x="200" y="211"/>
                    <a:pt x="200" y="217"/>
                  </a:cubicBezTo>
                  <a:close/>
                  <a:moveTo>
                    <a:pt x="183" y="218"/>
                  </a:moveTo>
                  <a:cubicBezTo>
                    <a:pt x="182" y="213"/>
                    <a:pt x="178" y="209"/>
                    <a:pt x="178" y="201"/>
                  </a:cubicBezTo>
                  <a:cubicBezTo>
                    <a:pt x="183" y="203"/>
                    <a:pt x="186" y="214"/>
                    <a:pt x="183" y="218"/>
                  </a:cubicBezTo>
                  <a:close/>
                  <a:moveTo>
                    <a:pt x="161" y="202"/>
                  </a:moveTo>
                  <a:cubicBezTo>
                    <a:pt x="159" y="201"/>
                    <a:pt x="158" y="199"/>
                    <a:pt x="158" y="195"/>
                  </a:cubicBezTo>
                  <a:cubicBezTo>
                    <a:pt x="164" y="195"/>
                    <a:pt x="164" y="199"/>
                    <a:pt x="171" y="198"/>
                  </a:cubicBezTo>
                  <a:cubicBezTo>
                    <a:pt x="171" y="206"/>
                    <a:pt x="174" y="209"/>
                    <a:pt x="175" y="218"/>
                  </a:cubicBezTo>
                  <a:cubicBezTo>
                    <a:pt x="170" y="215"/>
                    <a:pt x="167" y="208"/>
                    <a:pt x="165" y="198"/>
                  </a:cubicBezTo>
                  <a:cubicBezTo>
                    <a:pt x="162" y="198"/>
                    <a:pt x="161" y="199"/>
                    <a:pt x="161" y="202"/>
                  </a:cubicBezTo>
                  <a:close/>
                  <a:moveTo>
                    <a:pt x="147" y="192"/>
                  </a:moveTo>
                  <a:cubicBezTo>
                    <a:pt x="155" y="189"/>
                    <a:pt x="152" y="208"/>
                    <a:pt x="158" y="214"/>
                  </a:cubicBezTo>
                  <a:cubicBezTo>
                    <a:pt x="158" y="217"/>
                    <a:pt x="155" y="212"/>
                    <a:pt x="151" y="214"/>
                  </a:cubicBezTo>
                  <a:cubicBezTo>
                    <a:pt x="157" y="208"/>
                    <a:pt x="147" y="201"/>
                    <a:pt x="147" y="192"/>
                  </a:cubicBezTo>
                  <a:close/>
                  <a:moveTo>
                    <a:pt x="146" y="205"/>
                  </a:moveTo>
                  <a:cubicBezTo>
                    <a:pt x="140" y="207"/>
                    <a:pt x="138" y="193"/>
                    <a:pt x="136" y="186"/>
                  </a:cubicBezTo>
                  <a:cubicBezTo>
                    <a:pt x="138" y="186"/>
                    <a:pt x="139" y="188"/>
                    <a:pt x="141" y="188"/>
                  </a:cubicBezTo>
                  <a:cubicBezTo>
                    <a:pt x="142" y="195"/>
                    <a:pt x="143" y="201"/>
                    <a:pt x="146" y="205"/>
                  </a:cubicBezTo>
                  <a:close/>
                  <a:moveTo>
                    <a:pt x="106" y="175"/>
                  </a:moveTo>
                  <a:cubicBezTo>
                    <a:pt x="108" y="171"/>
                    <a:pt x="110" y="177"/>
                    <a:pt x="113" y="175"/>
                  </a:cubicBezTo>
                  <a:cubicBezTo>
                    <a:pt x="117" y="183"/>
                    <a:pt x="120" y="193"/>
                    <a:pt x="125" y="200"/>
                  </a:cubicBezTo>
                  <a:cubicBezTo>
                    <a:pt x="113" y="203"/>
                    <a:pt x="112" y="183"/>
                    <a:pt x="106" y="175"/>
                  </a:cubicBezTo>
                  <a:close/>
                  <a:moveTo>
                    <a:pt x="108" y="193"/>
                  </a:moveTo>
                  <a:cubicBezTo>
                    <a:pt x="101" y="192"/>
                    <a:pt x="97" y="178"/>
                    <a:pt x="98" y="169"/>
                  </a:cubicBezTo>
                  <a:cubicBezTo>
                    <a:pt x="104" y="174"/>
                    <a:pt x="103" y="187"/>
                    <a:pt x="108" y="193"/>
                  </a:cubicBezTo>
                  <a:close/>
                  <a:moveTo>
                    <a:pt x="122" y="179"/>
                  </a:moveTo>
                  <a:cubicBezTo>
                    <a:pt x="132" y="180"/>
                    <a:pt x="130" y="194"/>
                    <a:pt x="134" y="201"/>
                  </a:cubicBezTo>
                  <a:cubicBezTo>
                    <a:pt x="128" y="201"/>
                    <a:pt x="125" y="186"/>
                    <a:pt x="122" y="179"/>
                  </a:cubicBezTo>
                  <a:close/>
                  <a:moveTo>
                    <a:pt x="95" y="186"/>
                  </a:moveTo>
                  <a:cubicBezTo>
                    <a:pt x="89" y="182"/>
                    <a:pt x="90" y="170"/>
                    <a:pt x="85" y="164"/>
                  </a:cubicBezTo>
                  <a:cubicBezTo>
                    <a:pt x="88" y="160"/>
                    <a:pt x="89" y="168"/>
                    <a:pt x="94" y="166"/>
                  </a:cubicBezTo>
                  <a:cubicBezTo>
                    <a:pt x="86" y="170"/>
                    <a:pt x="94" y="179"/>
                    <a:pt x="95" y="186"/>
                  </a:cubicBezTo>
                  <a:close/>
                  <a:moveTo>
                    <a:pt x="85" y="181"/>
                  </a:moveTo>
                  <a:cubicBezTo>
                    <a:pt x="77" y="178"/>
                    <a:pt x="76" y="168"/>
                    <a:pt x="74" y="159"/>
                  </a:cubicBezTo>
                  <a:cubicBezTo>
                    <a:pt x="76" y="160"/>
                    <a:pt x="77" y="160"/>
                    <a:pt x="80" y="160"/>
                  </a:cubicBezTo>
                  <a:cubicBezTo>
                    <a:pt x="80" y="165"/>
                    <a:pt x="83" y="175"/>
                    <a:pt x="85" y="181"/>
                  </a:cubicBezTo>
                  <a:close/>
                  <a:moveTo>
                    <a:pt x="70" y="171"/>
                  </a:moveTo>
                  <a:cubicBezTo>
                    <a:pt x="76" y="171"/>
                    <a:pt x="68" y="175"/>
                    <a:pt x="67" y="173"/>
                  </a:cubicBezTo>
                  <a:cubicBezTo>
                    <a:pt x="67" y="172"/>
                    <a:pt x="69" y="171"/>
                    <a:pt x="70" y="171"/>
                  </a:cubicBezTo>
                  <a:close/>
                  <a:moveTo>
                    <a:pt x="63" y="156"/>
                  </a:moveTo>
                  <a:cubicBezTo>
                    <a:pt x="66" y="152"/>
                    <a:pt x="68" y="161"/>
                    <a:pt x="69" y="164"/>
                  </a:cubicBezTo>
                  <a:cubicBezTo>
                    <a:pt x="67" y="167"/>
                    <a:pt x="66" y="156"/>
                    <a:pt x="63" y="156"/>
                  </a:cubicBezTo>
                  <a:close/>
                  <a:moveTo>
                    <a:pt x="63" y="168"/>
                  </a:moveTo>
                  <a:cubicBezTo>
                    <a:pt x="57" y="172"/>
                    <a:pt x="58" y="157"/>
                    <a:pt x="55" y="153"/>
                  </a:cubicBezTo>
                  <a:cubicBezTo>
                    <a:pt x="60" y="150"/>
                    <a:pt x="58" y="166"/>
                    <a:pt x="63" y="168"/>
                  </a:cubicBezTo>
                  <a:close/>
                  <a:moveTo>
                    <a:pt x="51" y="161"/>
                  </a:moveTo>
                  <a:cubicBezTo>
                    <a:pt x="46" y="159"/>
                    <a:pt x="48" y="151"/>
                    <a:pt x="42" y="150"/>
                  </a:cubicBezTo>
                  <a:cubicBezTo>
                    <a:pt x="43" y="145"/>
                    <a:pt x="46" y="149"/>
                    <a:pt x="49" y="150"/>
                  </a:cubicBezTo>
                  <a:cubicBezTo>
                    <a:pt x="48" y="155"/>
                    <a:pt x="51" y="157"/>
                    <a:pt x="51" y="161"/>
                  </a:cubicBezTo>
                  <a:close/>
                  <a:moveTo>
                    <a:pt x="236" y="311"/>
                  </a:moveTo>
                  <a:cubicBezTo>
                    <a:pt x="231" y="313"/>
                    <a:pt x="233" y="319"/>
                    <a:pt x="230" y="322"/>
                  </a:cubicBezTo>
                  <a:cubicBezTo>
                    <a:pt x="217" y="339"/>
                    <a:pt x="179" y="340"/>
                    <a:pt x="148" y="344"/>
                  </a:cubicBezTo>
                  <a:cubicBezTo>
                    <a:pt x="123" y="347"/>
                    <a:pt x="96" y="343"/>
                    <a:pt x="69" y="332"/>
                  </a:cubicBezTo>
                  <a:cubicBezTo>
                    <a:pt x="42" y="321"/>
                    <a:pt x="26" y="310"/>
                    <a:pt x="34" y="277"/>
                  </a:cubicBezTo>
                  <a:cubicBezTo>
                    <a:pt x="38" y="273"/>
                    <a:pt x="42" y="270"/>
                    <a:pt x="45" y="267"/>
                  </a:cubicBezTo>
                  <a:cubicBezTo>
                    <a:pt x="41" y="248"/>
                    <a:pt x="36" y="225"/>
                    <a:pt x="37" y="206"/>
                  </a:cubicBezTo>
                  <a:cubicBezTo>
                    <a:pt x="41" y="207"/>
                    <a:pt x="40" y="204"/>
                    <a:pt x="44" y="205"/>
                  </a:cubicBezTo>
                  <a:cubicBezTo>
                    <a:pt x="49" y="204"/>
                    <a:pt x="44" y="211"/>
                    <a:pt x="44" y="213"/>
                  </a:cubicBezTo>
                  <a:cubicBezTo>
                    <a:pt x="45" y="225"/>
                    <a:pt x="45" y="240"/>
                    <a:pt x="51" y="250"/>
                  </a:cubicBezTo>
                  <a:cubicBezTo>
                    <a:pt x="61" y="241"/>
                    <a:pt x="67" y="229"/>
                    <a:pt x="78" y="221"/>
                  </a:cubicBezTo>
                  <a:cubicBezTo>
                    <a:pt x="83" y="232"/>
                    <a:pt x="84" y="250"/>
                    <a:pt x="94" y="262"/>
                  </a:cubicBezTo>
                  <a:cubicBezTo>
                    <a:pt x="105" y="257"/>
                    <a:pt x="105" y="240"/>
                    <a:pt x="119" y="237"/>
                  </a:cubicBezTo>
                  <a:cubicBezTo>
                    <a:pt x="124" y="252"/>
                    <a:pt x="127" y="269"/>
                    <a:pt x="136" y="277"/>
                  </a:cubicBezTo>
                  <a:cubicBezTo>
                    <a:pt x="143" y="271"/>
                    <a:pt x="146" y="260"/>
                    <a:pt x="154" y="255"/>
                  </a:cubicBezTo>
                  <a:cubicBezTo>
                    <a:pt x="162" y="259"/>
                    <a:pt x="164" y="268"/>
                    <a:pt x="168" y="276"/>
                  </a:cubicBezTo>
                  <a:cubicBezTo>
                    <a:pt x="181" y="272"/>
                    <a:pt x="185" y="259"/>
                    <a:pt x="195" y="252"/>
                  </a:cubicBezTo>
                  <a:cubicBezTo>
                    <a:pt x="201" y="255"/>
                    <a:pt x="201" y="262"/>
                    <a:pt x="205" y="267"/>
                  </a:cubicBezTo>
                  <a:cubicBezTo>
                    <a:pt x="212" y="266"/>
                    <a:pt x="212" y="258"/>
                    <a:pt x="219" y="256"/>
                  </a:cubicBezTo>
                  <a:cubicBezTo>
                    <a:pt x="221" y="265"/>
                    <a:pt x="219" y="279"/>
                    <a:pt x="220" y="285"/>
                  </a:cubicBezTo>
                  <a:cubicBezTo>
                    <a:pt x="232" y="287"/>
                    <a:pt x="229" y="272"/>
                    <a:pt x="238" y="270"/>
                  </a:cubicBezTo>
                  <a:cubicBezTo>
                    <a:pt x="257" y="274"/>
                    <a:pt x="263" y="315"/>
                    <a:pt x="236" y="311"/>
                  </a:cubicBezTo>
                  <a:close/>
                  <a:moveTo>
                    <a:pt x="259" y="303"/>
                  </a:moveTo>
                  <a:cubicBezTo>
                    <a:pt x="267" y="280"/>
                    <a:pt x="244" y="251"/>
                    <a:pt x="226" y="270"/>
                  </a:cubicBezTo>
                  <a:cubicBezTo>
                    <a:pt x="226" y="260"/>
                    <a:pt x="225" y="250"/>
                    <a:pt x="220" y="246"/>
                  </a:cubicBezTo>
                  <a:cubicBezTo>
                    <a:pt x="212" y="245"/>
                    <a:pt x="214" y="255"/>
                    <a:pt x="206" y="255"/>
                  </a:cubicBezTo>
                  <a:cubicBezTo>
                    <a:pt x="204" y="250"/>
                    <a:pt x="200" y="246"/>
                    <a:pt x="195" y="244"/>
                  </a:cubicBezTo>
                  <a:cubicBezTo>
                    <a:pt x="184" y="248"/>
                    <a:pt x="182" y="261"/>
                    <a:pt x="172" y="266"/>
                  </a:cubicBezTo>
                  <a:cubicBezTo>
                    <a:pt x="167" y="259"/>
                    <a:pt x="162" y="251"/>
                    <a:pt x="157" y="245"/>
                  </a:cubicBezTo>
                  <a:cubicBezTo>
                    <a:pt x="148" y="249"/>
                    <a:pt x="142" y="257"/>
                    <a:pt x="137" y="266"/>
                  </a:cubicBezTo>
                  <a:cubicBezTo>
                    <a:pt x="129" y="256"/>
                    <a:pt x="127" y="241"/>
                    <a:pt x="123" y="227"/>
                  </a:cubicBezTo>
                  <a:cubicBezTo>
                    <a:pt x="109" y="230"/>
                    <a:pt x="103" y="241"/>
                    <a:pt x="95" y="251"/>
                  </a:cubicBezTo>
                  <a:cubicBezTo>
                    <a:pt x="87" y="240"/>
                    <a:pt x="87" y="223"/>
                    <a:pt x="87" y="211"/>
                  </a:cubicBezTo>
                  <a:cubicBezTo>
                    <a:pt x="69" y="213"/>
                    <a:pt x="65" y="229"/>
                    <a:pt x="52" y="236"/>
                  </a:cubicBezTo>
                  <a:cubicBezTo>
                    <a:pt x="49" y="220"/>
                    <a:pt x="52" y="210"/>
                    <a:pt x="55" y="197"/>
                  </a:cubicBezTo>
                  <a:cubicBezTo>
                    <a:pt x="43" y="194"/>
                    <a:pt x="31" y="203"/>
                    <a:pt x="20" y="206"/>
                  </a:cubicBezTo>
                  <a:cubicBezTo>
                    <a:pt x="20" y="190"/>
                    <a:pt x="29" y="170"/>
                    <a:pt x="45" y="171"/>
                  </a:cubicBezTo>
                  <a:cubicBezTo>
                    <a:pt x="52" y="172"/>
                    <a:pt x="62" y="179"/>
                    <a:pt x="73" y="185"/>
                  </a:cubicBezTo>
                  <a:cubicBezTo>
                    <a:pt x="99" y="200"/>
                    <a:pt x="130" y="217"/>
                    <a:pt x="157" y="224"/>
                  </a:cubicBezTo>
                  <a:cubicBezTo>
                    <a:pt x="172" y="227"/>
                    <a:pt x="198" y="228"/>
                    <a:pt x="212" y="220"/>
                  </a:cubicBezTo>
                  <a:cubicBezTo>
                    <a:pt x="214" y="219"/>
                    <a:pt x="216" y="216"/>
                    <a:pt x="219" y="215"/>
                  </a:cubicBezTo>
                  <a:cubicBezTo>
                    <a:pt x="232" y="208"/>
                    <a:pt x="242" y="209"/>
                    <a:pt x="248" y="194"/>
                  </a:cubicBezTo>
                  <a:cubicBezTo>
                    <a:pt x="271" y="213"/>
                    <a:pt x="289" y="279"/>
                    <a:pt x="259" y="303"/>
                  </a:cubicBezTo>
                  <a:close/>
                  <a:moveTo>
                    <a:pt x="223" y="203"/>
                  </a:moveTo>
                  <a:cubicBezTo>
                    <a:pt x="228" y="205"/>
                    <a:pt x="221" y="206"/>
                    <a:pt x="221" y="208"/>
                  </a:cubicBezTo>
                  <a:cubicBezTo>
                    <a:pt x="217" y="207"/>
                    <a:pt x="224" y="205"/>
                    <a:pt x="223" y="203"/>
                  </a:cubicBezTo>
                  <a:close/>
                  <a:moveTo>
                    <a:pt x="240" y="192"/>
                  </a:moveTo>
                  <a:cubicBezTo>
                    <a:pt x="243" y="192"/>
                    <a:pt x="227" y="199"/>
                    <a:pt x="240" y="192"/>
                  </a:cubicBezTo>
                  <a:close/>
                  <a:moveTo>
                    <a:pt x="306" y="109"/>
                  </a:moveTo>
                  <a:cubicBezTo>
                    <a:pt x="276" y="138"/>
                    <a:pt x="252" y="179"/>
                    <a:pt x="217" y="198"/>
                  </a:cubicBezTo>
                  <a:cubicBezTo>
                    <a:pt x="225" y="181"/>
                    <a:pt x="240" y="172"/>
                    <a:pt x="252" y="160"/>
                  </a:cubicBezTo>
                  <a:cubicBezTo>
                    <a:pt x="258" y="155"/>
                    <a:pt x="261" y="148"/>
                    <a:pt x="266" y="143"/>
                  </a:cubicBezTo>
                  <a:cubicBezTo>
                    <a:pt x="271" y="138"/>
                    <a:pt x="278" y="134"/>
                    <a:pt x="282" y="129"/>
                  </a:cubicBezTo>
                  <a:cubicBezTo>
                    <a:pt x="291" y="117"/>
                    <a:pt x="296" y="104"/>
                    <a:pt x="306" y="94"/>
                  </a:cubicBezTo>
                  <a:cubicBezTo>
                    <a:pt x="310" y="98"/>
                    <a:pt x="305" y="104"/>
                    <a:pt x="306" y="109"/>
                  </a:cubicBezTo>
                  <a:close/>
                  <a:moveTo>
                    <a:pt x="60" y="55"/>
                  </a:moveTo>
                  <a:cubicBezTo>
                    <a:pt x="77" y="40"/>
                    <a:pt x="93" y="22"/>
                    <a:pt x="109" y="12"/>
                  </a:cubicBezTo>
                  <a:cubicBezTo>
                    <a:pt x="109" y="12"/>
                    <a:pt x="116" y="10"/>
                    <a:pt x="115" y="12"/>
                  </a:cubicBezTo>
                  <a:cubicBezTo>
                    <a:pt x="179" y="34"/>
                    <a:pt x="241" y="57"/>
                    <a:pt x="305" y="80"/>
                  </a:cubicBezTo>
                  <a:cubicBezTo>
                    <a:pt x="307" y="86"/>
                    <a:pt x="299" y="90"/>
                    <a:pt x="296" y="94"/>
                  </a:cubicBezTo>
                  <a:cubicBezTo>
                    <a:pt x="286" y="107"/>
                    <a:pt x="278" y="122"/>
                    <a:pt x="265" y="136"/>
                  </a:cubicBezTo>
                  <a:cubicBezTo>
                    <a:pt x="258" y="143"/>
                    <a:pt x="249" y="151"/>
                    <a:pt x="240" y="160"/>
                  </a:cubicBezTo>
                  <a:cubicBezTo>
                    <a:pt x="233" y="166"/>
                    <a:pt x="222" y="182"/>
                    <a:pt x="214" y="183"/>
                  </a:cubicBezTo>
                  <a:cubicBezTo>
                    <a:pt x="206" y="185"/>
                    <a:pt x="172" y="172"/>
                    <a:pt x="161" y="167"/>
                  </a:cubicBezTo>
                  <a:cubicBezTo>
                    <a:pt x="110" y="145"/>
                    <a:pt x="58" y="123"/>
                    <a:pt x="12" y="100"/>
                  </a:cubicBezTo>
                  <a:cubicBezTo>
                    <a:pt x="25" y="85"/>
                    <a:pt x="43" y="71"/>
                    <a:pt x="6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9" name="Freeform 263"/>
            <p:cNvSpPr>
              <a:spLocks noEditPoints="1"/>
            </p:cNvSpPr>
            <p:nvPr/>
          </p:nvSpPr>
          <p:spPr bwMode="auto">
            <a:xfrm>
              <a:off x="930238" y="91498"/>
              <a:ext cx="294422" cy="973294"/>
            </a:xfrm>
            <a:custGeom>
              <a:avLst/>
              <a:gdLst>
                <a:gd name="T0" fmla="*/ 42 w 79"/>
                <a:gd name="T1" fmla="*/ 259 h 261"/>
                <a:gd name="T2" fmla="*/ 79 w 79"/>
                <a:gd name="T3" fmla="*/ 24 h 261"/>
                <a:gd name="T4" fmla="*/ 0 w 79"/>
                <a:gd name="T5" fmla="*/ 30 h 261"/>
                <a:gd name="T6" fmla="*/ 15 w 79"/>
                <a:gd name="T7" fmla="*/ 48 h 261"/>
                <a:gd name="T8" fmla="*/ 15 w 79"/>
                <a:gd name="T9" fmla="*/ 110 h 261"/>
                <a:gd name="T10" fmla="*/ 56 w 79"/>
                <a:gd name="T11" fmla="*/ 138 h 261"/>
                <a:gd name="T12" fmla="*/ 55 w 79"/>
                <a:gd name="T13" fmla="*/ 166 h 261"/>
                <a:gd name="T14" fmla="*/ 34 w 79"/>
                <a:gd name="T15" fmla="*/ 180 h 261"/>
                <a:gd name="T16" fmla="*/ 35 w 79"/>
                <a:gd name="T17" fmla="*/ 201 h 261"/>
                <a:gd name="T18" fmla="*/ 23 w 79"/>
                <a:gd name="T19" fmla="*/ 188 h 261"/>
                <a:gd name="T20" fmla="*/ 43 w 79"/>
                <a:gd name="T21" fmla="*/ 131 h 261"/>
                <a:gd name="T22" fmla="*/ 50 w 79"/>
                <a:gd name="T23" fmla="*/ 133 h 261"/>
                <a:gd name="T24" fmla="*/ 16 w 79"/>
                <a:gd name="T25" fmla="*/ 131 h 261"/>
                <a:gd name="T26" fmla="*/ 16 w 79"/>
                <a:gd name="T27" fmla="*/ 131 h 261"/>
                <a:gd name="T28" fmla="*/ 28 w 79"/>
                <a:gd name="T29" fmla="*/ 131 h 261"/>
                <a:gd name="T30" fmla="*/ 24 w 79"/>
                <a:gd name="T31" fmla="*/ 153 h 261"/>
                <a:gd name="T32" fmla="*/ 36 w 79"/>
                <a:gd name="T33" fmla="*/ 131 h 261"/>
                <a:gd name="T34" fmla="*/ 39 w 79"/>
                <a:gd name="T35" fmla="*/ 171 h 261"/>
                <a:gd name="T36" fmla="*/ 39 w 79"/>
                <a:gd name="T37" fmla="*/ 168 h 261"/>
                <a:gd name="T38" fmla="*/ 39 w 79"/>
                <a:gd name="T39" fmla="*/ 168 h 261"/>
                <a:gd name="T40" fmla="*/ 15 w 79"/>
                <a:gd name="T41" fmla="*/ 198 h 261"/>
                <a:gd name="T42" fmla="*/ 18 w 79"/>
                <a:gd name="T43" fmla="*/ 212 h 261"/>
                <a:gd name="T44" fmla="*/ 20 w 79"/>
                <a:gd name="T45" fmla="*/ 232 h 261"/>
                <a:gd name="T46" fmla="*/ 20 w 79"/>
                <a:gd name="T47" fmla="*/ 235 h 261"/>
                <a:gd name="T48" fmla="*/ 28 w 79"/>
                <a:gd name="T49" fmla="*/ 248 h 261"/>
                <a:gd name="T50" fmla="*/ 27 w 79"/>
                <a:gd name="T51" fmla="*/ 230 h 261"/>
                <a:gd name="T52" fmla="*/ 39 w 79"/>
                <a:gd name="T53" fmla="*/ 238 h 261"/>
                <a:gd name="T54" fmla="*/ 54 w 79"/>
                <a:gd name="T55" fmla="*/ 244 h 261"/>
                <a:gd name="T56" fmla="*/ 58 w 79"/>
                <a:gd name="T57" fmla="*/ 231 h 261"/>
                <a:gd name="T58" fmla="*/ 55 w 79"/>
                <a:gd name="T59" fmla="*/ 210 h 261"/>
                <a:gd name="T60" fmla="*/ 62 w 79"/>
                <a:gd name="T61" fmla="*/ 217 h 261"/>
                <a:gd name="T62" fmla="*/ 62 w 79"/>
                <a:gd name="T63" fmla="*/ 218 h 261"/>
                <a:gd name="T64" fmla="*/ 64 w 79"/>
                <a:gd name="T65" fmla="*/ 184 h 261"/>
                <a:gd name="T66" fmla="*/ 62 w 79"/>
                <a:gd name="T67" fmla="*/ 170 h 261"/>
                <a:gd name="T68" fmla="*/ 48 w 79"/>
                <a:gd name="T69" fmla="*/ 193 h 261"/>
                <a:gd name="T70" fmla="*/ 39 w 79"/>
                <a:gd name="T71" fmla="*/ 194 h 261"/>
                <a:gd name="T72" fmla="*/ 34 w 79"/>
                <a:gd name="T73" fmla="*/ 193 h 261"/>
                <a:gd name="T74" fmla="*/ 46 w 79"/>
                <a:gd name="T75" fmla="*/ 185 h 261"/>
                <a:gd name="T76" fmla="*/ 67 w 79"/>
                <a:gd name="T77" fmla="*/ 169 h 261"/>
                <a:gd name="T78" fmla="*/ 64 w 79"/>
                <a:gd name="T79" fmla="*/ 132 h 261"/>
                <a:gd name="T80" fmla="*/ 39 w 79"/>
                <a:gd name="T81" fmla="*/ 13 h 261"/>
                <a:gd name="T82" fmla="*/ 11 w 79"/>
                <a:gd name="T83" fmla="*/ 22 h 261"/>
                <a:gd name="T84" fmla="*/ 72 w 79"/>
                <a:gd name="T85" fmla="*/ 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261">
                  <a:moveTo>
                    <a:pt x="8" y="90"/>
                  </a:moveTo>
                  <a:cubicBezTo>
                    <a:pt x="8" y="140"/>
                    <a:pt x="12" y="193"/>
                    <a:pt x="10" y="234"/>
                  </a:cubicBezTo>
                  <a:cubicBezTo>
                    <a:pt x="18" y="245"/>
                    <a:pt x="22" y="261"/>
                    <a:pt x="42" y="259"/>
                  </a:cubicBezTo>
                  <a:cubicBezTo>
                    <a:pt x="61" y="257"/>
                    <a:pt x="67" y="226"/>
                    <a:pt x="69" y="206"/>
                  </a:cubicBezTo>
                  <a:cubicBezTo>
                    <a:pt x="72" y="182"/>
                    <a:pt x="73" y="144"/>
                    <a:pt x="77" y="121"/>
                  </a:cubicBezTo>
                  <a:cubicBezTo>
                    <a:pt x="71" y="92"/>
                    <a:pt x="75" y="46"/>
                    <a:pt x="79" y="24"/>
                  </a:cubicBezTo>
                  <a:cubicBezTo>
                    <a:pt x="75" y="18"/>
                    <a:pt x="74" y="11"/>
                    <a:pt x="67" y="8"/>
                  </a:cubicBezTo>
                  <a:cubicBezTo>
                    <a:pt x="50" y="0"/>
                    <a:pt x="19" y="10"/>
                    <a:pt x="6" y="13"/>
                  </a:cubicBezTo>
                  <a:cubicBezTo>
                    <a:pt x="7" y="19"/>
                    <a:pt x="0" y="24"/>
                    <a:pt x="0" y="30"/>
                  </a:cubicBezTo>
                  <a:cubicBezTo>
                    <a:pt x="1" y="36"/>
                    <a:pt x="8" y="41"/>
                    <a:pt x="10" y="48"/>
                  </a:cubicBezTo>
                  <a:cubicBezTo>
                    <a:pt x="12" y="59"/>
                    <a:pt x="9" y="75"/>
                    <a:pt x="8" y="90"/>
                  </a:cubicBezTo>
                  <a:close/>
                  <a:moveTo>
                    <a:pt x="15" y="48"/>
                  </a:moveTo>
                  <a:cubicBezTo>
                    <a:pt x="32" y="52"/>
                    <a:pt x="54" y="56"/>
                    <a:pt x="68" y="48"/>
                  </a:cubicBezTo>
                  <a:cubicBezTo>
                    <a:pt x="71" y="69"/>
                    <a:pt x="68" y="95"/>
                    <a:pt x="68" y="110"/>
                  </a:cubicBezTo>
                  <a:cubicBezTo>
                    <a:pt x="54" y="104"/>
                    <a:pt x="27" y="102"/>
                    <a:pt x="15" y="110"/>
                  </a:cubicBezTo>
                  <a:cubicBezTo>
                    <a:pt x="14" y="80"/>
                    <a:pt x="18" y="69"/>
                    <a:pt x="15" y="48"/>
                  </a:cubicBezTo>
                  <a:close/>
                  <a:moveTo>
                    <a:pt x="56" y="141"/>
                  </a:moveTo>
                  <a:cubicBezTo>
                    <a:pt x="54" y="144"/>
                    <a:pt x="56" y="140"/>
                    <a:pt x="56" y="138"/>
                  </a:cubicBezTo>
                  <a:cubicBezTo>
                    <a:pt x="57" y="133"/>
                    <a:pt x="59" y="142"/>
                    <a:pt x="56" y="141"/>
                  </a:cubicBezTo>
                  <a:close/>
                  <a:moveTo>
                    <a:pt x="67" y="143"/>
                  </a:moveTo>
                  <a:cubicBezTo>
                    <a:pt x="67" y="149"/>
                    <a:pt x="64" y="164"/>
                    <a:pt x="55" y="166"/>
                  </a:cubicBezTo>
                  <a:cubicBezTo>
                    <a:pt x="57" y="156"/>
                    <a:pt x="65" y="153"/>
                    <a:pt x="67" y="143"/>
                  </a:cubicBezTo>
                  <a:close/>
                  <a:moveTo>
                    <a:pt x="34" y="180"/>
                  </a:moveTo>
                  <a:cubicBezTo>
                    <a:pt x="36" y="184"/>
                    <a:pt x="28" y="188"/>
                    <a:pt x="34" y="180"/>
                  </a:cubicBezTo>
                  <a:close/>
                  <a:moveTo>
                    <a:pt x="35" y="201"/>
                  </a:moveTo>
                  <a:cubicBezTo>
                    <a:pt x="38" y="203"/>
                    <a:pt x="32" y="208"/>
                    <a:pt x="32" y="212"/>
                  </a:cubicBezTo>
                  <a:cubicBezTo>
                    <a:pt x="29" y="209"/>
                    <a:pt x="34" y="204"/>
                    <a:pt x="35" y="201"/>
                  </a:cubicBezTo>
                  <a:close/>
                  <a:moveTo>
                    <a:pt x="23" y="188"/>
                  </a:moveTo>
                  <a:cubicBezTo>
                    <a:pt x="23" y="182"/>
                    <a:pt x="32" y="174"/>
                    <a:pt x="32" y="164"/>
                  </a:cubicBezTo>
                  <a:cubicBezTo>
                    <a:pt x="40" y="169"/>
                    <a:pt x="25" y="181"/>
                    <a:pt x="23" y="188"/>
                  </a:cubicBezTo>
                  <a:close/>
                  <a:moveTo>
                    <a:pt x="24" y="166"/>
                  </a:moveTo>
                  <a:cubicBezTo>
                    <a:pt x="22" y="175"/>
                    <a:pt x="21" y="184"/>
                    <a:pt x="15" y="188"/>
                  </a:cubicBezTo>
                  <a:cubicBezTo>
                    <a:pt x="21" y="166"/>
                    <a:pt x="33" y="149"/>
                    <a:pt x="43" y="131"/>
                  </a:cubicBezTo>
                  <a:cubicBezTo>
                    <a:pt x="47" y="129"/>
                    <a:pt x="51" y="135"/>
                    <a:pt x="52" y="131"/>
                  </a:cubicBezTo>
                  <a:cubicBezTo>
                    <a:pt x="53" y="141"/>
                    <a:pt x="41" y="149"/>
                    <a:pt x="38" y="158"/>
                  </a:cubicBezTo>
                  <a:cubicBezTo>
                    <a:pt x="37" y="151"/>
                    <a:pt x="51" y="141"/>
                    <a:pt x="50" y="133"/>
                  </a:cubicBezTo>
                  <a:cubicBezTo>
                    <a:pt x="49" y="133"/>
                    <a:pt x="48" y="133"/>
                    <a:pt x="47" y="133"/>
                  </a:cubicBezTo>
                  <a:cubicBezTo>
                    <a:pt x="38" y="142"/>
                    <a:pt x="34" y="157"/>
                    <a:pt x="24" y="166"/>
                  </a:cubicBezTo>
                  <a:close/>
                  <a:moveTo>
                    <a:pt x="16" y="131"/>
                  </a:moveTo>
                  <a:cubicBezTo>
                    <a:pt x="18" y="131"/>
                    <a:pt x="20" y="131"/>
                    <a:pt x="22" y="131"/>
                  </a:cubicBezTo>
                  <a:cubicBezTo>
                    <a:pt x="21" y="134"/>
                    <a:pt x="18" y="135"/>
                    <a:pt x="18" y="139"/>
                  </a:cubicBezTo>
                  <a:cubicBezTo>
                    <a:pt x="15" y="139"/>
                    <a:pt x="17" y="133"/>
                    <a:pt x="16" y="131"/>
                  </a:cubicBezTo>
                  <a:close/>
                  <a:moveTo>
                    <a:pt x="24" y="142"/>
                  </a:moveTo>
                  <a:cubicBezTo>
                    <a:pt x="22" y="146"/>
                    <a:pt x="19" y="151"/>
                    <a:pt x="18" y="154"/>
                  </a:cubicBezTo>
                  <a:cubicBezTo>
                    <a:pt x="14" y="144"/>
                    <a:pt x="25" y="138"/>
                    <a:pt x="28" y="131"/>
                  </a:cubicBezTo>
                  <a:cubicBezTo>
                    <a:pt x="32" y="132"/>
                    <a:pt x="26" y="138"/>
                    <a:pt x="24" y="142"/>
                  </a:cubicBezTo>
                  <a:close/>
                  <a:moveTo>
                    <a:pt x="32" y="138"/>
                  </a:moveTo>
                  <a:cubicBezTo>
                    <a:pt x="33" y="142"/>
                    <a:pt x="27" y="148"/>
                    <a:pt x="24" y="153"/>
                  </a:cubicBezTo>
                  <a:cubicBezTo>
                    <a:pt x="21" y="158"/>
                    <a:pt x="19" y="164"/>
                    <a:pt x="16" y="166"/>
                  </a:cubicBezTo>
                  <a:cubicBezTo>
                    <a:pt x="18" y="153"/>
                    <a:pt x="28" y="149"/>
                    <a:pt x="32" y="138"/>
                  </a:cubicBezTo>
                  <a:close/>
                  <a:moveTo>
                    <a:pt x="36" y="131"/>
                  </a:moveTo>
                  <a:cubicBezTo>
                    <a:pt x="40" y="132"/>
                    <a:pt x="35" y="135"/>
                    <a:pt x="35" y="136"/>
                  </a:cubicBezTo>
                  <a:cubicBezTo>
                    <a:pt x="32" y="136"/>
                    <a:pt x="36" y="133"/>
                    <a:pt x="36" y="131"/>
                  </a:cubicBezTo>
                  <a:close/>
                  <a:moveTo>
                    <a:pt x="39" y="171"/>
                  </a:moveTo>
                  <a:cubicBezTo>
                    <a:pt x="42" y="168"/>
                    <a:pt x="37" y="177"/>
                    <a:pt x="36" y="179"/>
                  </a:cubicBezTo>
                  <a:cubicBezTo>
                    <a:pt x="33" y="177"/>
                    <a:pt x="39" y="174"/>
                    <a:pt x="39" y="171"/>
                  </a:cubicBezTo>
                  <a:close/>
                  <a:moveTo>
                    <a:pt x="39" y="168"/>
                  </a:moveTo>
                  <a:cubicBezTo>
                    <a:pt x="41" y="157"/>
                    <a:pt x="49" y="152"/>
                    <a:pt x="54" y="144"/>
                  </a:cubicBezTo>
                  <a:cubicBezTo>
                    <a:pt x="55" y="148"/>
                    <a:pt x="50" y="151"/>
                    <a:pt x="47" y="156"/>
                  </a:cubicBezTo>
                  <a:cubicBezTo>
                    <a:pt x="44" y="160"/>
                    <a:pt x="43" y="166"/>
                    <a:pt x="39" y="168"/>
                  </a:cubicBezTo>
                  <a:close/>
                  <a:moveTo>
                    <a:pt x="16" y="192"/>
                  </a:moveTo>
                  <a:cubicBezTo>
                    <a:pt x="18" y="194"/>
                    <a:pt x="18" y="193"/>
                    <a:pt x="20" y="193"/>
                  </a:cubicBezTo>
                  <a:cubicBezTo>
                    <a:pt x="23" y="189"/>
                    <a:pt x="18" y="198"/>
                    <a:pt x="15" y="198"/>
                  </a:cubicBezTo>
                  <a:cubicBezTo>
                    <a:pt x="16" y="197"/>
                    <a:pt x="16" y="195"/>
                    <a:pt x="16" y="192"/>
                  </a:cubicBezTo>
                  <a:close/>
                  <a:moveTo>
                    <a:pt x="24" y="195"/>
                  </a:moveTo>
                  <a:cubicBezTo>
                    <a:pt x="26" y="199"/>
                    <a:pt x="19" y="206"/>
                    <a:pt x="18" y="212"/>
                  </a:cubicBezTo>
                  <a:cubicBezTo>
                    <a:pt x="14" y="206"/>
                    <a:pt x="23" y="201"/>
                    <a:pt x="24" y="195"/>
                  </a:cubicBezTo>
                  <a:close/>
                  <a:moveTo>
                    <a:pt x="23" y="216"/>
                  </a:moveTo>
                  <a:cubicBezTo>
                    <a:pt x="27" y="221"/>
                    <a:pt x="19" y="226"/>
                    <a:pt x="20" y="232"/>
                  </a:cubicBezTo>
                  <a:cubicBezTo>
                    <a:pt x="14" y="228"/>
                    <a:pt x="23" y="222"/>
                    <a:pt x="23" y="216"/>
                  </a:cubicBezTo>
                  <a:close/>
                  <a:moveTo>
                    <a:pt x="28" y="248"/>
                  </a:moveTo>
                  <a:cubicBezTo>
                    <a:pt x="24" y="245"/>
                    <a:pt x="22" y="241"/>
                    <a:pt x="20" y="235"/>
                  </a:cubicBezTo>
                  <a:cubicBezTo>
                    <a:pt x="22" y="236"/>
                    <a:pt x="23" y="237"/>
                    <a:pt x="23" y="235"/>
                  </a:cubicBezTo>
                  <a:cubicBezTo>
                    <a:pt x="24" y="236"/>
                    <a:pt x="26" y="243"/>
                    <a:pt x="28" y="238"/>
                  </a:cubicBezTo>
                  <a:cubicBezTo>
                    <a:pt x="31" y="238"/>
                    <a:pt x="27" y="244"/>
                    <a:pt x="28" y="248"/>
                  </a:cubicBezTo>
                  <a:close/>
                  <a:moveTo>
                    <a:pt x="27" y="230"/>
                  </a:moveTo>
                  <a:cubicBezTo>
                    <a:pt x="25" y="231"/>
                    <a:pt x="31" y="221"/>
                    <a:pt x="31" y="216"/>
                  </a:cubicBezTo>
                  <a:cubicBezTo>
                    <a:pt x="34" y="220"/>
                    <a:pt x="28" y="226"/>
                    <a:pt x="27" y="230"/>
                  </a:cubicBezTo>
                  <a:close/>
                  <a:moveTo>
                    <a:pt x="32" y="251"/>
                  </a:moveTo>
                  <a:cubicBezTo>
                    <a:pt x="34" y="236"/>
                    <a:pt x="42" y="227"/>
                    <a:pt x="46" y="214"/>
                  </a:cubicBezTo>
                  <a:cubicBezTo>
                    <a:pt x="51" y="220"/>
                    <a:pt x="42" y="232"/>
                    <a:pt x="39" y="238"/>
                  </a:cubicBezTo>
                  <a:cubicBezTo>
                    <a:pt x="45" y="237"/>
                    <a:pt x="39" y="251"/>
                    <a:pt x="44" y="248"/>
                  </a:cubicBezTo>
                  <a:cubicBezTo>
                    <a:pt x="48" y="252"/>
                    <a:pt x="36" y="251"/>
                    <a:pt x="32" y="251"/>
                  </a:cubicBezTo>
                  <a:close/>
                  <a:moveTo>
                    <a:pt x="54" y="244"/>
                  </a:moveTo>
                  <a:cubicBezTo>
                    <a:pt x="52" y="243"/>
                    <a:pt x="50" y="242"/>
                    <a:pt x="50" y="244"/>
                  </a:cubicBezTo>
                  <a:cubicBezTo>
                    <a:pt x="49" y="239"/>
                    <a:pt x="43" y="239"/>
                    <a:pt x="46" y="234"/>
                  </a:cubicBezTo>
                  <a:cubicBezTo>
                    <a:pt x="50" y="240"/>
                    <a:pt x="55" y="235"/>
                    <a:pt x="58" y="231"/>
                  </a:cubicBezTo>
                  <a:cubicBezTo>
                    <a:pt x="60" y="234"/>
                    <a:pt x="53" y="239"/>
                    <a:pt x="54" y="244"/>
                  </a:cubicBezTo>
                  <a:close/>
                  <a:moveTo>
                    <a:pt x="58" y="204"/>
                  </a:moveTo>
                  <a:cubicBezTo>
                    <a:pt x="61" y="206"/>
                    <a:pt x="55" y="208"/>
                    <a:pt x="55" y="210"/>
                  </a:cubicBezTo>
                  <a:cubicBezTo>
                    <a:pt x="52" y="213"/>
                    <a:pt x="56" y="206"/>
                    <a:pt x="58" y="204"/>
                  </a:cubicBezTo>
                  <a:close/>
                  <a:moveTo>
                    <a:pt x="62" y="218"/>
                  </a:moveTo>
                  <a:cubicBezTo>
                    <a:pt x="61" y="221"/>
                    <a:pt x="59" y="217"/>
                    <a:pt x="62" y="217"/>
                  </a:cubicBezTo>
                  <a:cubicBezTo>
                    <a:pt x="61" y="215"/>
                    <a:pt x="60" y="214"/>
                    <a:pt x="58" y="214"/>
                  </a:cubicBezTo>
                  <a:cubicBezTo>
                    <a:pt x="58" y="211"/>
                    <a:pt x="61" y="211"/>
                    <a:pt x="62" y="209"/>
                  </a:cubicBezTo>
                  <a:cubicBezTo>
                    <a:pt x="64" y="212"/>
                    <a:pt x="62" y="215"/>
                    <a:pt x="62" y="218"/>
                  </a:cubicBezTo>
                  <a:close/>
                  <a:moveTo>
                    <a:pt x="64" y="195"/>
                  </a:moveTo>
                  <a:cubicBezTo>
                    <a:pt x="61" y="195"/>
                    <a:pt x="61" y="192"/>
                    <a:pt x="58" y="193"/>
                  </a:cubicBezTo>
                  <a:cubicBezTo>
                    <a:pt x="57" y="187"/>
                    <a:pt x="63" y="188"/>
                    <a:pt x="64" y="184"/>
                  </a:cubicBezTo>
                  <a:cubicBezTo>
                    <a:pt x="67" y="185"/>
                    <a:pt x="62" y="190"/>
                    <a:pt x="64" y="195"/>
                  </a:cubicBezTo>
                  <a:close/>
                  <a:moveTo>
                    <a:pt x="67" y="169"/>
                  </a:moveTo>
                  <a:cubicBezTo>
                    <a:pt x="64" y="169"/>
                    <a:pt x="64" y="170"/>
                    <a:pt x="62" y="170"/>
                  </a:cubicBezTo>
                  <a:cubicBezTo>
                    <a:pt x="59" y="190"/>
                    <a:pt x="45" y="196"/>
                    <a:pt x="42" y="215"/>
                  </a:cubicBezTo>
                  <a:cubicBezTo>
                    <a:pt x="39" y="215"/>
                    <a:pt x="39" y="213"/>
                    <a:pt x="36" y="214"/>
                  </a:cubicBezTo>
                  <a:cubicBezTo>
                    <a:pt x="40" y="207"/>
                    <a:pt x="44" y="199"/>
                    <a:pt x="48" y="193"/>
                  </a:cubicBezTo>
                  <a:cubicBezTo>
                    <a:pt x="48" y="192"/>
                    <a:pt x="47" y="192"/>
                    <a:pt x="47" y="190"/>
                  </a:cubicBezTo>
                  <a:cubicBezTo>
                    <a:pt x="43" y="191"/>
                    <a:pt x="39" y="192"/>
                    <a:pt x="39" y="197"/>
                  </a:cubicBezTo>
                  <a:cubicBezTo>
                    <a:pt x="37" y="197"/>
                    <a:pt x="38" y="194"/>
                    <a:pt x="39" y="194"/>
                  </a:cubicBezTo>
                  <a:cubicBezTo>
                    <a:pt x="40" y="193"/>
                    <a:pt x="35" y="192"/>
                    <a:pt x="34" y="193"/>
                  </a:cubicBezTo>
                  <a:cubicBezTo>
                    <a:pt x="34" y="193"/>
                    <a:pt x="34" y="194"/>
                    <a:pt x="34" y="194"/>
                  </a:cubicBezTo>
                  <a:cubicBezTo>
                    <a:pt x="33" y="194"/>
                    <a:pt x="34" y="193"/>
                    <a:pt x="34" y="193"/>
                  </a:cubicBezTo>
                  <a:cubicBezTo>
                    <a:pt x="36" y="187"/>
                    <a:pt x="43" y="178"/>
                    <a:pt x="47" y="168"/>
                  </a:cubicBezTo>
                  <a:cubicBezTo>
                    <a:pt x="51" y="177"/>
                    <a:pt x="36" y="183"/>
                    <a:pt x="40" y="192"/>
                  </a:cubicBezTo>
                  <a:cubicBezTo>
                    <a:pt x="43" y="191"/>
                    <a:pt x="44" y="188"/>
                    <a:pt x="46" y="185"/>
                  </a:cubicBezTo>
                  <a:cubicBezTo>
                    <a:pt x="47" y="185"/>
                    <a:pt x="46" y="189"/>
                    <a:pt x="48" y="189"/>
                  </a:cubicBezTo>
                  <a:cubicBezTo>
                    <a:pt x="57" y="183"/>
                    <a:pt x="60" y="169"/>
                    <a:pt x="67" y="160"/>
                  </a:cubicBezTo>
                  <a:cubicBezTo>
                    <a:pt x="69" y="161"/>
                    <a:pt x="65" y="165"/>
                    <a:pt x="67" y="169"/>
                  </a:cubicBezTo>
                  <a:close/>
                  <a:moveTo>
                    <a:pt x="69" y="139"/>
                  </a:moveTo>
                  <a:cubicBezTo>
                    <a:pt x="68" y="138"/>
                    <a:pt x="66" y="138"/>
                    <a:pt x="64" y="138"/>
                  </a:cubicBezTo>
                  <a:cubicBezTo>
                    <a:pt x="65" y="134"/>
                    <a:pt x="65" y="136"/>
                    <a:pt x="64" y="132"/>
                  </a:cubicBezTo>
                  <a:cubicBezTo>
                    <a:pt x="66" y="132"/>
                    <a:pt x="68" y="132"/>
                    <a:pt x="68" y="130"/>
                  </a:cubicBezTo>
                  <a:cubicBezTo>
                    <a:pt x="71" y="130"/>
                    <a:pt x="69" y="136"/>
                    <a:pt x="69" y="139"/>
                  </a:cubicBezTo>
                  <a:close/>
                  <a:moveTo>
                    <a:pt x="39" y="13"/>
                  </a:moveTo>
                  <a:cubicBezTo>
                    <a:pt x="50" y="12"/>
                    <a:pt x="65" y="11"/>
                    <a:pt x="68" y="20"/>
                  </a:cubicBezTo>
                  <a:cubicBezTo>
                    <a:pt x="60" y="30"/>
                    <a:pt x="36" y="32"/>
                    <a:pt x="19" y="27"/>
                  </a:cubicBezTo>
                  <a:cubicBezTo>
                    <a:pt x="16" y="27"/>
                    <a:pt x="11" y="25"/>
                    <a:pt x="11" y="22"/>
                  </a:cubicBezTo>
                  <a:cubicBezTo>
                    <a:pt x="13" y="14"/>
                    <a:pt x="28" y="13"/>
                    <a:pt x="39" y="13"/>
                  </a:cubicBezTo>
                  <a:close/>
                  <a:moveTo>
                    <a:pt x="71" y="26"/>
                  </a:moveTo>
                  <a:cubicBezTo>
                    <a:pt x="73" y="28"/>
                    <a:pt x="71" y="30"/>
                    <a:pt x="72" y="35"/>
                  </a:cubicBezTo>
                  <a:cubicBezTo>
                    <a:pt x="57" y="51"/>
                    <a:pt x="21" y="48"/>
                    <a:pt x="6" y="31"/>
                  </a:cubicBezTo>
                  <a:cubicBezTo>
                    <a:pt x="23" y="34"/>
                    <a:pt x="59" y="42"/>
                    <a:pt x="7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0" name="Freeform 264"/>
            <p:cNvSpPr>
              <a:spLocks noEditPoints="1"/>
            </p:cNvSpPr>
            <p:nvPr/>
          </p:nvSpPr>
          <p:spPr bwMode="auto">
            <a:xfrm>
              <a:off x="4137244" y="419984"/>
              <a:ext cx="924630" cy="545045"/>
            </a:xfrm>
            <a:custGeom>
              <a:avLst/>
              <a:gdLst>
                <a:gd name="T0" fmla="*/ 55 w 248"/>
                <a:gd name="T1" fmla="*/ 79 h 146"/>
                <a:gd name="T2" fmla="*/ 0 w 248"/>
                <a:gd name="T3" fmla="*/ 116 h 146"/>
                <a:gd name="T4" fmla="*/ 56 w 248"/>
                <a:gd name="T5" fmla="*/ 86 h 146"/>
                <a:gd name="T6" fmla="*/ 117 w 248"/>
                <a:gd name="T7" fmla="*/ 137 h 146"/>
                <a:gd name="T8" fmla="*/ 215 w 248"/>
                <a:gd name="T9" fmla="*/ 35 h 146"/>
                <a:gd name="T10" fmla="*/ 138 w 248"/>
                <a:gd name="T11" fmla="*/ 49 h 146"/>
                <a:gd name="T12" fmla="*/ 107 w 248"/>
                <a:gd name="T13" fmla="*/ 92 h 146"/>
                <a:gd name="T14" fmla="*/ 124 w 248"/>
                <a:gd name="T15" fmla="*/ 65 h 146"/>
                <a:gd name="T16" fmla="*/ 106 w 248"/>
                <a:gd name="T17" fmla="*/ 35 h 146"/>
                <a:gd name="T18" fmla="*/ 135 w 248"/>
                <a:gd name="T19" fmla="*/ 39 h 146"/>
                <a:gd name="T20" fmla="*/ 85 w 248"/>
                <a:gd name="T21" fmla="*/ 50 h 146"/>
                <a:gd name="T22" fmla="*/ 75 w 248"/>
                <a:gd name="T23" fmla="*/ 53 h 146"/>
                <a:gd name="T24" fmla="*/ 93 w 248"/>
                <a:gd name="T25" fmla="*/ 120 h 146"/>
                <a:gd name="T26" fmla="*/ 109 w 248"/>
                <a:gd name="T27" fmla="*/ 100 h 146"/>
                <a:gd name="T28" fmla="*/ 109 w 248"/>
                <a:gd name="T29" fmla="*/ 100 h 146"/>
                <a:gd name="T30" fmla="*/ 117 w 248"/>
                <a:gd name="T31" fmla="*/ 96 h 146"/>
                <a:gd name="T32" fmla="*/ 124 w 248"/>
                <a:gd name="T33" fmla="*/ 93 h 146"/>
                <a:gd name="T34" fmla="*/ 131 w 248"/>
                <a:gd name="T35" fmla="*/ 129 h 146"/>
                <a:gd name="T36" fmla="*/ 141 w 248"/>
                <a:gd name="T37" fmla="*/ 129 h 146"/>
                <a:gd name="T38" fmla="*/ 151 w 248"/>
                <a:gd name="T39" fmla="*/ 129 h 146"/>
                <a:gd name="T40" fmla="*/ 155 w 248"/>
                <a:gd name="T41" fmla="*/ 131 h 146"/>
                <a:gd name="T42" fmla="*/ 152 w 248"/>
                <a:gd name="T43" fmla="*/ 97 h 146"/>
                <a:gd name="T44" fmla="*/ 155 w 248"/>
                <a:gd name="T45" fmla="*/ 131 h 146"/>
                <a:gd name="T46" fmla="*/ 162 w 248"/>
                <a:gd name="T47" fmla="*/ 130 h 146"/>
                <a:gd name="T48" fmla="*/ 166 w 248"/>
                <a:gd name="T49" fmla="*/ 99 h 146"/>
                <a:gd name="T50" fmla="*/ 179 w 248"/>
                <a:gd name="T51" fmla="*/ 123 h 146"/>
                <a:gd name="T52" fmla="*/ 172 w 248"/>
                <a:gd name="T53" fmla="*/ 100 h 146"/>
                <a:gd name="T54" fmla="*/ 179 w 248"/>
                <a:gd name="T55" fmla="*/ 123 h 146"/>
                <a:gd name="T56" fmla="*/ 183 w 248"/>
                <a:gd name="T57" fmla="*/ 122 h 146"/>
                <a:gd name="T58" fmla="*/ 190 w 248"/>
                <a:gd name="T59" fmla="*/ 100 h 146"/>
                <a:gd name="T60" fmla="*/ 197 w 248"/>
                <a:gd name="T61" fmla="*/ 116 h 146"/>
                <a:gd name="T62" fmla="*/ 198 w 248"/>
                <a:gd name="T63" fmla="*/ 99 h 146"/>
                <a:gd name="T64" fmla="*/ 197 w 248"/>
                <a:gd name="T65" fmla="*/ 116 h 146"/>
                <a:gd name="T66" fmla="*/ 204 w 248"/>
                <a:gd name="T67" fmla="*/ 98 h 146"/>
                <a:gd name="T68" fmla="*/ 211 w 248"/>
                <a:gd name="T69" fmla="*/ 105 h 146"/>
                <a:gd name="T70" fmla="*/ 215 w 248"/>
                <a:gd name="T71" fmla="*/ 102 h 146"/>
                <a:gd name="T72" fmla="*/ 215 w 248"/>
                <a:gd name="T73" fmla="*/ 102 h 146"/>
                <a:gd name="T74" fmla="*/ 151 w 248"/>
                <a:gd name="T75" fmla="*/ 88 h 146"/>
                <a:gd name="T76" fmla="*/ 162 w 248"/>
                <a:gd name="T77" fmla="*/ 25 h 146"/>
                <a:gd name="T78" fmla="*/ 228 w 248"/>
                <a:gd name="T7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8" h="146">
                  <a:moveTo>
                    <a:pt x="215" y="35"/>
                  </a:moveTo>
                  <a:cubicBezTo>
                    <a:pt x="165" y="0"/>
                    <a:pt x="58" y="27"/>
                    <a:pt x="55" y="79"/>
                  </a:cubicBezTo>
                  <a:cubicBezTo>
                    <a:pt x="23" y="76"/>
                    <a:pt x="33" y="110"/>
                    <a:pt x="10" y="114"/>
                  </a:cubicBezTo>
                  <a:cubicBezTo>
                    <a:pt x="8" y="114"/>
                    <a:pt x="2" y="111"/>
                    <a:pt x="0" y="116"/>
                  </a:cubicBezTo>
                  <a:cubicBezTo>
                    <a:pt x="4" y="122"/>
                    <a:pt x="14" y="119"/>
                    <a:pt x="21" y="119"/>
                  </a:cubicBezTo>
                  <a:cubicBezTo>
                    <a:pt x="35" y="111"/>
                    <a:pt x="34" y="81"/>
                    <a:pt x="56" y="86"/>
                  </a:cubicBezTo>
                  <a:cubicBezTo>
                    <a:pt x="59" y="95"/>
                    <a:pt x="59" y="102"/>
                    <a:pt x="63" y="109"/>
                  </a:cubicBezTo>
                  <a:cubicBezTo>
                    <a:pt x="71" y="122"/>
                    <a:pt x="101" y="135"/>
                    <a:pt x="117" y="137"/>
                  </a:cubicBezTo>
                  <a:cubicBezTo>
                    <a:pt x="177" y="146"/>
                    <a:pt x="248" y="108"/>
                    <a:pt x="235" y="58"/>
                  </a:cubicBezTo>
                  <a:cubicBezTo>
                    <a:pt x="232" y="47"/>
                    <a:pt x="224" y="40"/>
                    <a:pt x="215" y="35"/>
                  </a:cubicBezTo>
                  <a:close/>
                  <a:moveTo>
                    <a:pt x="119" y="50"/>
                  </a:moveTo>
                  <a:cubicBezTo>
                    <a:pt x="125" y="45"/>
                    <a:pt x="128" y="49"/>
                    <a:pt x="138" y="49"/>
                  </a:cubicBezTo>
                  <a:cubicBezTo>
                    <a:pt x="141" y="59"/>
                    <a:pt x="146" y="73"/>
                    <a:pt x="142" y="87"/>
                  </a:cubicBezTo>
                  <a:cubicBezTo>
                    <a:pt x="132" y="86"/>
                    <a:pt x="116" y="87"/>
                    <a:pt x="107" y="92"/>
                  </a:cubicBezTo>
                  <a:cubicBezTo>
                    <a:pt x="101" y="86"/>
                    <a:pt x="94" y="81"/>
                    <a:pt x="92" y="72"/>
                  </a:cubicBezTo>
                  <a:cubicBezTo>
                    <a:pt x="101" y="67"/>
                    <a:pt x="113" y="67"/>
                    <a:pt x="124" y="65"/>
                  </a:cubicBezTo>
                  <a:cubicBezTo>
                    <a:pt x="124" y="58"/>
                    <a:pt x="121" y="55"/>
                    <a:pt x="119" y="50"/>
                  </a:cubicBezTo>
                  <a:close/>
                  <a:moveTo>
                    <a:pt x="106" y="35"/>
                  </a:moveTo>
                  <a:cubicBezTo>
                    <a:pt x="113" y="32"/>
                    <a:pt x="121" y="30"/>
                    <a:pt x="130" y="29"/>
                  </a:cubicBezTo>
                  <a:cubicBezTo>
                    <a:pt x="130" y="33"/>
                    <a:pt x="133" y="36"/>
                    <a:pt x="135" y="39"/>
                  </a:cubicBezTo>
                  <a:cubicBezTo>
                    <a:pt x="129" y="39"/>
                    <a:pt x="115" y="44"/>
                    <a:pt x="112" y="35"/>
                  </a:cubicBezTo>
                  <a:cubicBezTo>
                    <a:pt x="103" y="40"/>
                    <a:pt x="94" y="45"/>
                    <a:pt x="85" y="50"/>
                  </a:cubicBezTo>
                  <a:cubicBezTo>
                    <a:pt x="88" y="42"/>
                    <a:pt x="98" y="39"/>
                    <a:pt x="106" y="35"/>
                  </a:cubicBezTo>
                  <a:close/>
                  <a:moveTo>
                    <a:pt x="75" y="53"/>
                  </a:moveTo>
                  <a:cubicBezTo>
                    <a:pt x="80" y="71"/>
                    <a:pt x="88" y="87"/>
                    <a:pt x="102" y="96"/>
                  </a:cubicBezTo>
                  <a:cubicBezTo>
                    <a:pt x="97" y="101"/>
                    <a:pt x="90" y="111"/>
                    <a:pt x="93" y="120"/>
                  </a:cubicBezTo>
                  <a:cubicBezTo>
                    <a:pt x="65" y="115"/>
                    <a:pt x="50" y="71"/>
                    <a:pt x="75" y="53"/>
                  </a:cubicBezTo>
                  <a:close/>
                  <a:moveTo>
                    <a:pt x="109" y="100"/>
                  </a:moveTo>
                  <a:cubicBezTo>
                    <a:pt x="111" y="103"/>
                    <a:pt x="107" y="118"/>
                    <a:pt x="110" y="126"/>
                  </a:cubicBezTo>
                  <a:cubicBezTo>
                    <a:pt x="96" y="129"/>
                    <a:pt x="97" y="104"/>
                    <a:pt x="109" y="100"/>
                  </a:cubicBezTo>
                  <a:close/>
                  <a:moveTo>
                    <a:pt x="114" y="127"/>
                  </a:moveTo>
                  <a:cubicBezTo>
                    <a:pt x="116" y="117"/>
                    <a:pt x="110" y="98"/>
                    <a:pt x="117" y="96"/>
                  </a:cubicBezTo>
                  <a:cubicBezTo>
                    <a:pt x="124" y="100"/>
                    <a:pt x="114" y="116"/>
                    <a:pt x="121" y="129"/>
                  </a:cubicBezTo>
                  <a:cubicBezTo>
                    <a:pt x="128" y="125"/>
                    <a:pt x="122" y="105"/>
                    <a:pt x="124" y="93"/>
                  </a:cubicBezTo>
                  <a:cubicBezTo>
                    <a:pt x="126" y="93"/>
                    <a:pt x="127" y="93"/>
                    <a:pt x="128" y="94"/>
                  </a:cubicBezTo>
                  <a:cubicBezTo>
                    <a:pt x="130" y="105"/>
                    <a:pt x="125" y="122"/>
                    <a:pt x="131" y="129"/>
                  </a:cubicBezTo>
                  <a:cubicBezTo>
                    <a:pt x="138" y="121"/>
                    <a:pt x="129" y="105"/>
                    <a:pt x="135" y="95"/>
                  </a:cubicBezTo>
                  <a:cubicBezTo>
                    <a:pt x="145" y="94"/>
                    <a:pt x="132" y="126"/>
                    <a:pt x="141" y="129"/>
                  </a:cubicBezTo>
                  <a:cubicBezTo>
                    <a:pt x="146" y="121"/>
                    <a:pt x="143" y="104"/>
                    <a:pt x="144" y="95"/>
                  </a:cubicBezTo>
                  <a:cubicBezTo>
                    <a:pt x="154" y="98"/>
                    <a:pt x="142" y="124"/>
                    <a:pt x="151" y="129"/>
                  </a:cubicBezTo>
                  <a:cubicBezTo>
                    <a:pt x="141" y="132"/>
                    <a:pt x="124" y="131"/>
                    <a:pt x="114" y="127"/>
                  </a:cubicBezTo>
                  <a:close/>
                  <a:moveTo>
                    <a:pt x="155" y="131"/>
                  </a:moveTo>
                  <a:cubicBezTo>
                    <a:pt x="151" y="129"/>
                    <a:pt x="155" y="111"/>
                    <a:pt x="153" y="101"/>
                  </a:cubicBezTo>
                  <a:cubicBezTo>
                    <a:pt x="153" y="101"/>
                    <a:pt x="151" y="99"/>
                    <a:pt x="152" y="97"/>
                  </a:cubicBezTo>
                  <a:cubicBezTo>
                    <a:pt x="153" y="97"/>
                    <a:pt x="155" y="97"/>
                    <a:pt x="156" y="97"/>
                  </a:cubicBezTo>
                  <a:cubicBezTo>
                    <a:pt x="155" y="104"/>
                    <a:pt x="155" y="123"/>
                    <a:pt x="155" y="131"/>
                  </a:cubicBezTo>
                  <a:close/>
                  <a:moveTo>
                    <a:pt x="166" y="128"/>
                  </a:moveTo>
                  <a:cubicBezTo>
                    <a:pt x="164" y="128"/>
                    <a:pt x="162" y="128"/>
                    <a:pt x="162" y="130"/>
                  </a:cubicBezTo>
                  <a:cubicBezTo>
                    <a:pt x="157" y="121"/>
                    <a:pt x="164" y="107"/>
                    <a:pt x="160" y="98"/>
                  </a:cubicBezTo>
                  <a:cubicBezTo>
                    <a:pt x="162" y="98"/>
                    <a:pt x="164" y="99"/>
                    <a:pt x="166" y="99"/>
                  </a:cubicBezTo>
                  <a:cubicBezTo>
                    <a:pt x="166" y="108"/>
                    <a:pt x="167" y="123"/>
                    <a:pt x="166" y="128"/>
                  </a:cubicBezTo>
                  <a:close/>
                  <a:moveTo>
                    <a:pt x="179" y="123"/>
                  </a:moveTo>
                  <a:cubicBezTo>
                    <a:pt x="177" y="125"/>
                    <a:pt x="174" y="126"/>
                    <a:pt x="170" y="127"/>
                  </a:cubicBezTo>
                  <a:cubicBezTo>
                    <a:pt x="172" y="123"/>
                    <a:pt x="172" y="110"/>
                    <a:pt x="172" y="100"/>
                  </a:cubicBezTo>
                  <a:cubicBezTo>
                    <a:pt x="174" y="100"/>
                    <a:pt x="176" y="100"/>
                    <a:pt x="179" y="100"/>
                  </a:cubicBezTo>
                  <a:cubicBezTo>
                    <a:pt x="178" y="103"/>
                    <a:pt x="175" y="117"/>
                    <a:pt x="179" y="123"/>
                  </a:cubicBezTo>
                  <a:close/>
                  <a:moveTo>
                    <a:pt x="190" y="120"/>
                  </a:moveTo>
                  <a:cubicBezTo>
                    <a:pt x="186" y="120"/>
                    <a:pt x="187" y="123"/>
                    <a:pt x="183" y="122"/>
                  </a:cubicBezTo>
                  <a:cubicBezTo>
                    <a:pt x="183" y="114"/>
                    <a:pt x="183" y="107"/>
                    <a:pt x="183" y="100"/>
                  </a:cubicBezTo>
                  <a:cubicBezTo>
                    <a:pt x="185" y="100"/>
                    <a:pt x="187" y="100"/>
                    <a:pt x="190" y="100"/>
                  </a:cubicBezTo>
                  <a:cubicBezTo>
                    <a:pt x="189" y="105"/>
                    <a:pt x="188" y="112"/>
                    <a:pt x="190" y="120"/>
                  </a:cubicBezTo>
                  <a:close/>
                  <a:moveTo>
                    <a:pt x="197" y="116"/>
                  </a:moveTo>
                  <a:cubicBezTo>
                    <a:pt x="190" y="111"/>
                    <a:pt x="198" y="105"/>
                    <a:pt x="194" y="101"/>
                  </a:cubicBezTo>
                  <a:cubicBezTo>
                    <a:pt x="194" y="99"/>
                    <a:pt x="197" y="99"/>
                    <a:pt x="198" y="99"/>
                  </a:cubicBezTo>
                  <a:cubicBezTo>
                    <a:pt x="199" y="103"/>
                    <a:pt x="195" y="112"/>
                    <a:pt x="201" y="112"/>
                  </a:cubicBezTo>
                  <a:cubicBezTo>
                    <a:pt x="201" y="115"/>
                    <a:pt x="197" y="114"/>
                    <a:pt x="197" y="116"/>
                  </a:cubicBezTo>
                  <a:close/>
                  <a:moveTo>
                    <a:pt x="204" y="112"/>
                  </a:moveTo>
                  <a:cubicBezTo>
                    <a:pt x="201" y="108"/>
                    <a:pt x="204" y="105"/>
                    <a:pt x="204" y="98"/>
                  </a:cubicBezTo>
                  <a:cubicBezTo>
                    <a:pt x="206" y="98"/>
                    <a:pt x="208" y="98"/>
                    <a:pt x="209" y="98"/>
                  </a:cubicBezTo>
                  <a:cubicBezTo>
                    <a:pt x="209" y="101"/>
                    <a:pt x="206" y="104"/>
                    <a:pt x="211" y="105"/>
                  </a:cubicBezTo>
                  <a:cubicBezTo>
                    <a:pt x="210" y="109"/>
                    <a:pt x="204" y="108"/>
                    <a:pt x="204" y="112"/>
                  </a:cubicBezTo>
                  <a:close/>
                  <a:moveTo>
                    <a:pt x="215" y="102"/>
                  </a:moveTo>
                  <a:cubicBezTo>
                    <a:pt x="211" y="98"/>
                    <a:pt x="217" y="93"/>
                    <a:pt x="222" y="93"/>
                  </a:cubicBezTo>
                  <a:cubicBezTo>
                    <a:pt x="220" y="96"/>
                    <a:pt x="217" y="99"/>
                    <a:pt x="215" y="102"/>
                  </a:cubicBezTo>
                  <a:close/>
                  <a:moveTo>
                    <a:pt x="228" y="79"/>
                  </a:moveTo>
                  <a:cubicBezTo>
                    <a:pt x="210" y="96"/>
                    <a:pt x="178" y="95"/>
                    <a:pt x="151" y="88"/>
                  </a:cubicBezTo>
                  <a:cubicBezTo>
                    <a:pt x="153" y="67"/>
                    <a:pt x="150" y="42"/>
                    <a:pt x="137" y="29"/>
                  </a:cubicBezTo>
                  <a:cubicBezTo>
                    <a:pt x="143" y="25"/>
                    <a:pt x="153" y="25"/>
                    <a:pt x="162" y="25"/>
                  </a:cubicBezTo>
                  <a:cubicBezTo>
                    <a:pt x="182" y="26"/>
                    <a:pt x="207" y="35"/>
                    <a:pt x="218" y="46"/>
                  </a:cubicBezTo>
                  <a:cubicBezTo>
                    <a:pt x="225" y="53"/>
                    <a:pt x="229" y="65"/>
                    <a:pt x="228"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1" name="Freeform 265"/>
            <p:cNvSpPr>
              <a:spLocks noEditPoints="1"/>
            </p:cNvSpPr>
            <p:nvPr/>
          </p:nvSpPr>
          <p:spPr bwMode="auto">
            <a:xfrm>
              <a:off x="3390241" y="2412804"/>
              <a:ext cx="321187" cy="306588"/>
            </a:xfrm>
            <a:custGeom>
              <a:avLst/>
              <a:gdLst>
                <a:gd name="T0" fmla="*/ 44 w 86"/>
                <a:gd name="T1" fmla="*/ 24 h 82"/>
                <a:gd name="T2" fmla="*/ 12 w 86"/>
                <a:gd name="T3" fmla="*/ 7 h 82"/>
                <a:gd name="T4" fmla="*/ 56 w 86"/>
                <a:gd name="T5" fmla="*/ 82 h 82"/>
                <a:gd name="T6" fmla="*/ 79 w 86"/>
                <a:gd name="T7" fmla="*/ 10 h 82"/>
                <a:gd name="T8" fmla="*/ 44 w 86"/>
                <a:gd name="T9" fmla="*/ 24 h 82"/>
                <a:gd name="T10" fmla="*/ 51 w 86"/>
                <a:gd name="T11" fmla="*/ 64 h 82"/>
                <a:gd name="T12" fmla="*/ 28 w 86"/>
                <a:gd name="T13" fmla="*/ 25 h 82"/>
                <a:gd name="T14" fmla="*/ 44 w 86"/>
                <a:gd name="T15" fmla="*/ 34 h 82"/>
                <a:gd name="T16" fmla="*/ 63 w 86"/>
                <a:gd name="T17" fmla="*/ 27 h 82"/>
                <a:gd name="T18" fmla="*/ 51 w 86"/>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2">
                  <a:moveTo>
                    <a:pt x="44" y="24"/>
                  </a:moveTo>
                  <a:cubicBezTo>
                    <a:pt x="35" y="17"/>
                    <a:pt x="26" y="3"/>
                    <a:pt x="12" y="7"/>
                  </a:cubicBezTo>
                  <a:cubicBezTo>
                    <a:pt x="0" y="40"/>
                    <a:pt x="28" y="73"/>
                    <a:pt x="56" y="82"/>
                  </a:cubicBezTo>
                  <a:cubicBezTo>
                    <a:pt x="67" y="62"/>
                    <a:pt x="86" y="43"/>
                    <a:pt x="79" y="10"/>
                  </a:cubicBezTo>
                  <a:cubicBezTo>
                    <a:pt x="66" y="0"/>
                    <a:pt x="48" y="10"/>
                    <a:pt x="44" y="24"/>
                  </a:cubicBezTo>
                  <a:close/>
                  <a:moveTo>
                    <a:pt x="51" y="64"/>
                  </a:moveTo>
                  <a:cubicBezTo>
                    <a:pt x="36" y="59"/>
                    <a:pt x="21" y="42"/>
                    <a:pt x="28" y="25"/>
                  </a:cubicBezTo>
                  <a:cubicBezTo>
                    <a:pt x="35" y="23"/>
                    <a:pt x="40" y="30"/>
                    <a:pt x="44" y="34"/>
                  </a:cubicBezTo>
                  <a:cubicBezTo>
                    <a:pt x="46" y="26"/>
                    <a:pt x="56" y="21"/>
                    <a:pt x="63" y="27"/>
                  </a:cubicBezTo>
                  <a:cubicBezTo>
                    <a:pt x="66" y="43"/>
                    <a:pt x="56" y="54"/>
                    <a:pt x="51"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2" name="Freeform 266"/>
            <p:cNvSpPr/>
            <p:nvPr/>
          </p:nvSpPr>
          <p:spPr bwMode="auto">
            <a:xfrm>
              <a:off x="4426800" y="1084258"/>
              <a:ext cx="238457" cy="399051"/>
            </a:xfrm>
            <a:custGeom>
              <a:avLst/>
              <a:gdLst>
                <a:gd name="T0" fmla="*/ 63 w 64"/>
                <a:gd name="T1" fmla="*/ 46 h 107"/>
                <a:gd name="T2" fmla="*/ 34 w 64"/>
                <a:gd name="T3" fmla="*/ 0 h 107"/>
                <a:gd name="T4" fmla="*/ 28 w 64"/>
                <a:gd name="T5" fmla="*/ 65 h 107"/>
                <a:gd name="T6" fmla="*/ 13 w 64"/>
                <a:gd name="T7" fmla="*/ 66 h 107"/>
                <a:gd name="T8" fmla="*/ 9 w 64"/>
                <a:gd name="T9" fmla="*/ 101 h 107"/>
                <a:gd name="T10" fmla="*/ 39 w 64"/>
                <a:gd name="T11" fmla="*/ 82 h 107"/>
                <a:gd name="T12" fmla="*/ 42 w 64"/>
                <a:gd name="T13" fmla="*/ 34 h 107"/>
                <a:gd name="T14" fmla="*/ 63 w 64"/>
                <a:gd name="T15" fmla="*/ 46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07">
                  <a:moveTo>
                    <a:pt x="63" y="46"/>
                  </a:moveTo>
                  <a:cubicBezTo>
                    <a:pt x="64" y="25"/>
                    <a:pt x="54" y="4"/>
                    <a:pt x="34" y="0"/>
                  </a:cubicBezTo>
                  <a:cubicBezTo>
                    <a:pt x="27" y="21"/>
                    <a:pt x="31" y="49"/>
                    <a:pt x="28" y="65"/>
                  </a:cubicBezTo>
                  <a:cubicBezTo>
                    <a:pt x="22" y="64"/>
                    <a:pt x="17" y="64"/>
                    <a:pt x="13" y="66"/>
                  </a:cubicBezTo>
                  <a:cubicBezTo>
                    <a:pt x="5" y="71"/>
                    <a:pt x="0" y="92"/>
                    <a:pt x="9" y="101"/>
                  </a:cubicBezTo>
                  <a:cubicBezTo>
                    <a:pt x="19" y="107"/>
                    <a:pt x="37" y="89"/>
                    <a:pt x="39" y="82"/>
                  </a:cubicBezTo>
                  <a:cubicBezTo>
                    <a:pt x="44" y="69"/>
                    <a:pt x="37" y="48"/>
                    <a:pt x="42" y="34"/>
                  </a:cubicBezTo>
                  <a:cubicBezTo>
                    <a:pt x="50" y="37"/>
                    <a:pt x="52" y="45"/>
                    <a:pt x="6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3" name="Freeform 267"/>
            <p:cNvSpPr/>
            <p:nvPr/>
          </p:nvSpPr>
          <p:spPr bwMode="auto">
            <a:xfrm>
              <a:off x="4816118" y="2495534"/>
              <a:ext cx="126528" cy="209258"/>
            </a:xfrm>
            <a:custGeom>
              <a:avLst/>
              <a:gdLst>
                <a:gd name="T0" fmla="*/ 18 w 34"/>
                <a:gd name="T1" fmla="*/ 0 h 56"/>
                <a:gd name="T2" fmla="*/ 15 w 34"/>
                <a:gd name="T3" fmla="*/ 34 h 56"/>
                <a:gd name="T4" fmla="*/ 7 w 34"/>
                <a:gd name="T5" fmla="*/ 34 h 56"/>
                <a:gd name="T6" fmla="*/ 5 w 34"/>
                <a:gd name="T7" fmla="*/ 53 h 56"/>
                <a:gd name="T8" fmla="*/ 21 w 34"/>
                <a:gd name="T9" fmla="*/ 43 h 56"/>
                <a:gd name="T10" fmla="*/ 22 w 34"/>
                <a:gd name="T11" fmla="*/ 18 h 56"/>
                <a:gd name="T12" fmla="*/ 33 w 34"/>
                <a:gd name="T13" fmla="*/ 24 h 56"/>
                <a:gd name="T14" fmla="*/ 18 w 34"/>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6">
                  <a:moveTo>
                    <a:pt x="18" y="0"/>
                  </a:moveTo>
                  <a:cubicBezTo>
                    <a:pt x="15" y="11"/>
                    <a:pt x="16" y="26"/>
                    <a:pt x="15" y="34"/>
                  </a:cubicBezTo>
                  <a:cubicBezTo>
                    <a:pt x="12" y="34"/>
                    <a:pt x="9" y="33"/>
                    <a:pt x="7" y="34"/>
                  </a:cubicBezTo>
                  <a:cubicBezTo>
                    <a:pt x="3" y="37"/>
                    <a:pt x="0" y="48"/>
                    <a:pt x="5" y="53"/>
                  </a:cubicBezTo>
                  <a:cubicBezTo>
                    <a:pt x="10" y="56"/>
                    <a:pt x="20" y="46"/>
                    <a:pt x="21" y="43"/>
                  </a:cubicBezTo>
                  <a:cubicBezTo>
                    <a:pt x="23" y="36"/>
                    <a:pt x="20" y="25"/>
                    <a:pt x="22" y="18"/>
                  </a:cubicBezTo>
                  <a:cubicBezTo>
                    <a:pt x="27" y="19"/>
                    <a:pt x="28" y="24"/>
                    <a:pt x="33" y="24"/>
                  </a:cubicBezTo>
                  <a:cubicBezTo>
                    <a:pt x="34" y="13"/>
                    <a:pt x="29" y="2"/>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4" name="Freeform 268"/>
            <p:cNvSpPr>
              <a:spLocks noEditPoints="1"/>
            </p:cNvSpPr>
            <p:nvPr/>
          </p:nvSpPr>
          <p:spPr bwMode="auto">
            <a:xfrm>
              <a:off x="1774572" y="1266750"/>
              <a:ext cx="632642" cy="1119288"/>
            </a:xfrm>
            <a:custGeom>
              <a:avLst/>
              <a:gdLst>
                <a:gd name="T0" fmla="*/ 150 w 170"/>
                <a:gd name="T1" fmla="*/ 6 h 300"/>
                <a:gd name="T2" fmla="*/ 29 w 170"/>
                <a:gd name="T3" fmla="*/ 9 h 300"/>
                <a:gd name="T4" fmla="*/ 8 w 170"/>
                <a:gd name="T5" fmla="*/ 33 h 300"/>
                <a:gd name="T6" fmla="*/ 4 w 170"/>
                <a:gd name="T7" fmla="*/ 229 h 300"/>
                <a:gd name="T8" fmla="*/ 126 w 170"/>
                <a:gd name="T9" fmla="*/ 300 h 300"/>
                <a:gd name="T10" fmla="*/ 157 w 170"/>
                <a:gd name="T11" fmla="*/ 138 h 300"/>
                <a:gd name="T12" fmla="*/ 36 w 170"/>
                <a:gd name="T13" fmla="*/ 16 h 300"/>
                <a:gd name="T14" fmla="*/ 141 w 170"/>
                <a:gd name="T15" fmla="*/ 12 h 300"/>
                <a:gd name="T16" fmla="*/ 111 w 170"/>
                <a:gd name="T17" fmla="*/ 16 h 300"/>
                <a:gd name="T18" fmla="*/ 121 w 170"/>
                <a:gd name="T19" fmla="*/ 26 h 300"/>
                <a:gd name="T20" fmla="*/ 28 w 170"/>
                <a:gd name="T21" fmla="*/ 29 h 300"/>
                <a:gd name="T22" fmla="*/ 123 w 170"/>
                <a:gd name="T23" fmla="*/ 290 h 300"/>
                <a:gd name="T24" fmla="*/ 44 w 170"/>
                <a:gd name="T25" fmla="*/ 270 h 300"/>
                <a:gd name="T26" fmla="*/ 33 w 170"/>
                <a:gd name="T27" fmla="*/ 248 h 300"/>
                <a:gd name="T28" fmla="*/ 29 w 170"/>
                <a:gd name="T29" fmla="*/ 287 h 300"/>
                <a:gd name="T30" fmla="*/ 21 w 170"/>
                <a:gd name="T31" fmla="*/ 256 h 300"/>
                <a:gd name="T32" fmla="*/ 18 w 170"/>
                <a:gd name="T33" fmla="*/ 284 h 300"/>
                <a:gd name="T34" fmla="*/ 17 w 170"/>
                <a:gd name="T35" fmla="*/ 215 h 300"/>
                <a:gd name="T36" fmla="*/ 13 w 170"/>
                <a:gd name="T37" fmla="*/ 285 h 300"/>
                <a:gd name="T38" fmla="*/ 9 w 170"/>
                <a:gd name="T39" fmla="*/ 246 h 300"/>
                <a:gd name="T40" fmla="*/ 12 w 170"/>
                <a:gd name="T41" fmla="*/ 172 h 300"/>
                <a:gd name="T42" fmla="*/ 119 w 170"/>
                <a:gd name="T43" fmla="*/ 37 h 300"/>
                <a:gd name="T44" fmla="*/ 126 w 170"/>
                <a:gd name="T45" fmla="*/ 36 h 300"/>
                <a:gd name="T46" fmla="*/ 145 w 170"/>
                <a:gd name="T47" fmla="*/ 27 h 300"/>
                <a:gd name="T48" fmla="*/ 129 w 170"/>
                <a:gd name="T49" fmla="*/ 85 h 300"/>
                <a:gd name="T50" fmla="*/ 158 w 170"/>
                <a:gd name="T51" fmla="*/ 232 h 300"/>
                <a:gd name="T52" fmla="*/ 152 w 170"/>
                <a:gd name="T53" fmla="*/ 269 h 300"/>
                <a:gd name="T54" fmla="*/ 145 w 170"/>
                <a:gd name="T55" fmla="*/ 235 h 300"/>
                <a:gd name="T56" fmla="*/ 142 w 170"/>
                <a:gd name="T57" fmla="*/ 280 h 300"/>
                <a:gd name="T58" fmla="*/ 138 w 170"/>
                <a:gd name="T59" fmla="*/ 196 h 300"/>
                <a:gd name="T60" fmla="*/ 135 w 170"/>
                <a:gd name="T61" fmla="*/ 277 h 300"/>
                <a:gd name="T62" fmla="*/ 133 w 170"/>
                <a:gd name="T63" fmla="*/ 289 h 300"/>
                <a:gd name="T64" fmla="*/ 146 w 170"/>
                <a:gd name="T65" fmla="*/ 127 h 300"/>
                <a:gd name="T66" fmla="*/ 158 w 170"/>
                <a:gd name="T67" fmla="*/ 23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0">
                  <a:moveTo>
                    <a:pt x="157" y="138"/>
                  </a:moveTo>
                  <a:cubicBezTo>
                    <a:pt x="152" y="95"/>
                    <a:pt x="154" y="51"/>
                    <a:pt x="150" y="6"/>
                  </a:cubicBezTo>
                  <a:cubicBezTo>
                    <a:pt x="144" y="0"/>
                    <a:pt x="138" y="0"/>
                    <a:pt x="131" y="0"/>
                  </a:cubicBezTo>
                  <a:cubicBezTo>
                    <a:pt x="100" y="2"/>
                    <a:pt x="60" y="4"/>
                    <a:pt x="29" y="9"/>
                  </a:cubicBezTo>
                  <a:cubicBezTo>
                    <a:pt x="25" y="14"/>
                    <a:pt x="30" y="16"/>
                    <a:pt x="26" y="21"/>
                  </a:cubicBezTo>
                  <a:cubicBezTo>
                    <a:pt x="22" y="28"/>
                    <a:pt x="12" y="26"/>
                    <a:pt x="8" y="33"/>
                  </a:cubicBezTo>
                  <a:cubicBezTo>
                    <a:pt x="6" y="59"/>
                    <a:pt x="5" y="90"/>
                    <a:pt x="4" y="123"/>
                  </a:cubicBezTo>
                  <a:cubicBezTo>
                    <a:pt x="2" y="158"/>
                    <a:pt x="5" y="195"/>
                    <a:pt x="4" y="229"/>
                  </a:cubicBezTo>
                  <a:cubicBezTo>
                    <a:pt x="3" y="254"/>
                    <a:pt x="0" y="274"/>
                    <a:pt x="4" y="293"/>
                  </a:cubicBezTo>
                  <a:cubicBezTo>
                    <a:pt x="43" y="298"/>
                    <a:pt x="83" y="295"/>
                    <a:pt x="126" y="300"/>
                  </a:cubicBezTo>
                  <a:cubicBezTo>
                    <a:pt x="145" y="292"/>
                    <a:pt x="157" y="278"/>
                    <a:pt x="165" y="260"/>
                  </a:cubicBezTo>
                  <a:cubicBezTo>
                    <a:pt x="170" y="220"/>
                    <a:pt x="162" y="182"/>
                    <a:pt x="157" y="138"/>
                  </a:cubicBezTo>
                  <a:close/>
                  <a:moveTo>
                    <a:pt x="65" y="19"/>
                  </a:moveTo>
                  <a:cubicBezTo>
                    <a:pt x="57" y="12"/>
                    <a:pt x="45" y="21"/>
                    <a:pt x="36" y="16"/>
                  </a:cubicBezTo>
                  <a:cubicBezTo>
                    <a:pt x="62" y="13"/>
                    <a:pt x="93" y="9"/>
                    <a:pt x="118" y="8"/>
                  </a:cubicBezTo>
                  <a:cubicBezTo>
                    <a:pt x="126" y="8"/>
                    <a:pt x="136" y="6"/>
                    <a:pt x="141" y="12"/>
                  </a:cubicBezTo>
                  <a:cubicBezTo>
                    <a:pt x="129" y="19"/>
                    <a:pt x="107" y="5"/>
                    <a:pt x="96" y="16"/>
                  </a:cubicBezTo>
                  <a:cubicBezTo>
                    <a:pt x="99" y="21"/>
                    <a:pt x="106" y="17"/>
                    <a:pt x="111" y="16"/>
                  </a:cubicBezTo>
                  <a:cubicBezTo>
                    <a:pt x="110" y="24"/>
                    <a:pt x="123" y="24"/>
                    <a:pt x="133" y="24"/>
                  </a:cubicBezTo>
                  <a:cubicBezTo>
                    <a:pt x="133" y="30"/>
                    <a:pt x="124" y="28"/>
                    <a:pt x="121" y="26"/>
                  </a:cubicBezTo>
                  <a:cubicBezTo>
                    <a:pt x="119" y="27"/>
                    <a:pt x="120" y="29"/>
                    <a:pt x="118" y="29"/>
                  </a:cubicBezTo>
                  <a:cubicBezTo>
                    <a:pt x="86" y="29"/>
                    <a:pt x="56" y="29"/>
                    <a:pt x="28" y="29"/>
                  </a:cubicBezTo>
                  <a:cubicBezTo>
                    <a:pt x="32" y="17"/>
                    <a:pt x="54" y="27"/>
                    <a:pt x="65" y="19"/>
                  </a:cubicBezTo>
                  <a:close/>
                  <a:moveTo>
                    <a:pt x="123" y="290"/>
                  </a:moveTo>
                  <a:cubicBezTo>
                    <a:pt x="99" y="288"/>
                    <a:pt x="71" y="290"/>
                    <a:pt x="49" y="286"/>
                  </a:cubicBezTo>
                  <a:cubicBezTo>
                    <a:pt x="44" y="284"/>
                    <a:pt x="49" y="270"/>
                    <a:pt x="44" y="270"/>
                  </a:cubicBezTo>
                  <a:cubicBezTo>
                    <a:pt x="36" y="265"/>
                    <a:pt x="43" y="284"/>
                    <a:pt x="40" y="286"/>
                  </a:cubicBezTo>
                  <a:cubicBezTo>
                    <a:pt x="29" y="284"/>
                    <a:pt x="42" y="255"/>
                    <a:pt x="33" y="248"/>
                  </a:cubicBezTo>
                  <a:cubicBezTo>
                    <a:pt x="29" y="252"/>
                    <a:pt x="29" y="262"/>
                    <a:pt x="29" y="269"/>
                  </a:cubicBezTo>
                  <a:cubicBezTo>
                    <a:pt x="29" y="276"/>
                    <a:pt x="31" y="281"/>
                    <a:pt x="29" y="287"/>
                  </a:cubicBezTo>
                  <a:cubicBezTo>
                    <a:pt x="23" y="271"/>
                    <a:pt x="28" y="250"/>
                    <a:pt x="28" y="234"/>
                  </a:cubicBezTo>
                  <a:cubicBezTo>
                    <a:pt x="19" y="237"/>
                    <a:pt x="21" y="248"/>
                    <a:pt x="21" y="256"/>
                  </a:cubicBezTo>
                  <a:cubicBezTo>
                    <a:pt x="21" y="266"/>
                    <a:pt x="22" y="276"/>
                    <a:pt x="20" y="287"/>
                  </a:cubicBezTo>
                  <a:cubicBezTo>
                    <a:pt x="16" y="287"/>
                    <a:pt x="18" y="284"/>
                    <a:pt x="18" y="284"/>
                  </a:cubicBezTo>
                  <a:cubicBezTo>
                    <a:pt x="18" y="274"/>
                    <a:pt x="20" y="242"/>
                    <a:pt x="20" y="230"/>
                  </a:cubicBezTo>
                  <a:cubicBezTo>
                    <a:pt x="20" y="225"/>
                    <a:pt x="22" y="218"/>
                    <a:pt x="17" y="215"/>
                  </a:cubicBezTo>
                  <a:cubicBezTo>
                    <a:pt x="12" y="218"/>
                    <a:pt x="15" y="228"/>
                    <a:pt x="14" y="237"/>
                  </a:cubicBezTo>
                  <a:cubicBezTo>
                    <a:pt x="14" y="254"/>
                    <a:pt x="11" y="273"/>
                    <a:pt x="13" y="285"/>
                  </a:cubicBezTo>
                  <a:cubicBezTo>
                    <a:pt x="7" y="286"/>
                    <a:pt x="8" y="271"/>
                    <a:pt x="8" y="267"/>
                  </a:cubicBezTo>
                  <a:cubicBezTo>
                    <a:pt x="7" y="260"/>
                    <a:pt x="9" y="253"/>
                    <a:pt x="9" y="246"/>
                  </a:cubicBezTo>
                  <a:cubicBezTo>
                    <a:pt x="10" y="229"/>
                    <a:pt x="9" y="211"/>
                    <a:pt x="9" y="196"/>
                  </a:cubicBezTo>
                  <a:cubicBezTo>
                    <a:pt x="9" y="188"/>
                    <a:pt x="11" y="180"/>
                    <a:pt x="12" y="172"/>
                  </a:cubicBezTo>
                  <a:cubicBezTo>
                    <a:pt x="13" y="136"/>
                    <a:pt x="9" y="86"/>
                    <a:pt x="14" y="37"/>
                  </a:cubicBezTo>
                  <a:cubicBezTo>
                    <a:pt x="52" y="39"/>
                    <a:pt x="85" y="38"/>
                    <a:pt x="119" y="37"/>
                  </a:cubicBezTo>
                  <a:cubicBezTo>
                    <a:pt x="122" y="125"/>
                    <a:pt x="131" y="215"/>
                    <a:pt x="123" y="290"/>
                  </a:cubicBezTo>
                  <a:close/>
                  <a:moveTo>
                    <a:pt x="126" y="36"/>
                  </a:moveTo>
                  <a:cubicBezTo>
                    <a:pt x="134" y="34"/>
                    <a:pt x="140" y="32"/>
                    <a:pt x="142" y="24"/>
                  </a:cubicBezTo>
                  <a:cubicBezTo>
                    <a:pt x="145" y="24"/>
                    <a:pt x="145" y="25"/>
                    <a:pt x="145" y="27"/>
                  </a:cubicBezTo>
                  <a:cubicBezTo>
                    <a:pt x="144" y="37"/>
                    <a:pt x="146" y="64"/>
                    <a:pt x="146" y="77"/>
                  </a:cubicBezTo>
                  <a:cubicBezTo>
                    <a:pt x="138" y="77"/>
                    <a:pt x="137" y="85"/>
                    <a:pt x="129" y="85"/>
                  </a:cubicBezTo>
                  <a:cubicBezTo>
                    <a:pt x="128" y="63"/>
                    <a:pt x="129" y="54"/>
                    <a:pt x="126" y="36"/>
                  </a:cubicBezTo>
                  <a:close/>
                  <a:moveTo>
                    <a:pt x="158" y="232"/>
                  </a:moveTo>
                  <a:cubicBezTo>
                    <a:pt x="157" y="231"/>
                    <a:pt x="157" y="228"/>
                    <a:pt x="154" y="229"/>
                  </a:cubicBezTo>
                  <a:cubicBezTo>
                    <a:pt x="150" y="241"/>
                    <a:pt x="154" y="256"/>
                    <a:pt x="152" y="269"/>
                  </a:cubicBezTo>
                  <a:cubicBezTo>
                    <a:pt x="143" y="254"/>
                    <a:pt x="156" y="223"/>
                    <a:pt x="149" y="210"/>
                  </a:cubicBezTo>
                  <a:cubicBezTo>
                    <a:pt x="142" y="213"/>
                    <a:pt x="145" y="226"/>
                    <a:pt x="145" y="235"/>
                  </a:cubicBezTo>
                  <a:cubicBezTo>
                    <a:pt x="144" y="246"/>
                    <a:pt x="143" y="257"/>
                    <a:pt x="144" y="266"/>
                  </a:cubicBezTo>
                  <a:cubicBezTo>
                    <a:pt x="144" y="271"/>
                    <a:pt x="151" y="279"/>
                    <a:pt x="142" y="280"/>
                  </a:cubicBezTo>
                  <a:cubicBezTo>
                    <a:pt x="143" y="274"/>
                    <a:pt x="141" y="266"/>
                    <a:pt x="141" y="259"/>
                  </a:cubicBezTo>
                  <a:cubicBezTo>
                    <a:pt x="141" y="239"/>
                    <a:pt x="146" y="213"/>
                    <a:pt x="138" y="196"/>
                  </a:cubicBezTo>
                  <a:cubicBezTo>
                    <a:pt x="133" y="202"/>
                    <a:pt x="137" y="211"/>
                    <a:pt x="137" y="220"/>
                  </a:cubicBezTo>
                  <a:cubicBezTo>
                    <a:pt x="137" y="239"/>
                    <a:pt x="137" y="263"/>
                    <a:pt x="135" y="277"/>
                  </a:cubicBezTo>
                  <a:cubicBezTo>
                    <a:pt x="135" y="280"/>
                    <a:pt x="136" y="283"/>
                    <a:pt x="140" y="282"/>
                  </a:cubicBezTo>
                  <a:cubicBezTo>
                    <a:pt x="139" y="286"/>
                    <a:pt x="133" y="285"/>
                    <a:pt x="133" y="289"/>
                  </a:cubicBezTo>
                  <a:cubicBezTo>
                    <a:pt x="134" y="230"/>
                    <a:pt x="133" y="192"/>
                    <a:pt x="130" y="133"/>
                  </a:cubicBezTo>
                  <a:cubicBezTo>
                    <a:pt x="139" y="135"/>
                    <a:pt x="143" y="131"/>
                    <a:pt x="146" y="127"/>
                  </a:cubicBezTo>
                  <a:cubicBezTo>
                    <a:pt x="148" y="127"/>
                    <a:pt x="149" y="127"/>
                    <a:pt x="149" y="128"/>
                  </a:cubicBezTo>
                  <a:cubicBezTo>
                    <a:pt x="151" y="163"/>
                    <a:pt x="160" y="191"/>
                    <a:pt x="158"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5" name="Freeform 269"/>
            <p:cNvSpPr>
              <a:spLocks noEditPoints="1"/>
            </p:cNvSpPr>
            <p:nvPr/>
          </p:nvSpPr>
          <p:spPr bwMode="auto">
            <a:xfrm>
              <a:off x="3616531" y="1020994"/>
              <a:ext cx="712939" cy="489079"/>
            </a:xfrm>
            <a:custGeom>
              <a:avLst/>
              <a:gdLst>
                <a:gd name="T0" fmla="*/ 173 w 191"/>
                <a:gd name="T1" fmla="*/ 128 h 131"/>
                <a:gd name="T2" fmla="*/ 178 w 191"/>
                <a:gd name="T3" fmla="*/ 2 h 131"/>
                <a:gd name="T4" fmla="*/ 3 w 191"/>
                <a:gd name="T5" fmla="*/ 73 h 131"/>
                <a:gd name="T6" fmla="*/ 173 w 191"/>
                <a:gd name="T7" fmla="*/ 98 h 131"/>
                <a:gd name="T8" fmla="*/ 169 w 191"/>
                <a:gd name="T9" fmla="*/ 85 h 131"/>
                <a:gd name="T10" fmla="*/ 164 w 191"/>
                <a:gd name="T11" fmla="*/ 82 h 131"/>
                <a:gd name="T12" fmla="*/ 166 w 191"/>
                <a:gd name="T13" fmla="*/ 81 h 131"/>
                <a:gd name="T14" fmla="*/ 174 w 191"/>
                <a:gd name="T15" fmla="*/ 53 h 131"/>
                <a:gd name="T16" fmla="*/ 113 w 191"/>
                <a:gd name="T17" fmla="*/ 119 h 131"/>
                <a:gd name="T18" fmla="*/ 123 w 191"/>
                <a:gd name="T19" fmla="*/ 115 h 131"/>
                <a:gd name="T20" fmla="*/ 162 w 191"/>
                <a:gd name="T21" fmla="*/ 50 h 131"/>
                <a:gd name="T22" fmla="*/ 152 w 191"/>
                <a:gd name="T23" fmla="*/ 62 h 131"/>
                <a:gd name="T24" fmla="*/ 178 w 191"/>
                <a:gd name="T25" fmla="*/ 15 h 131"/>
                <a:gd name="T26" fmla="*/ 145 w 191"/>
                <a:gd name="T27" fmla="*/ 62 h 131"/>
                <a:gd name="T28" fmla="*/ 178 w 191"/>
                <a:gd name="T29" fmla="*/ 15 h 131"/>
                <a:gd name="T30" fmla="*/ 126 w 191"/>
                <a:gd name="T31" fmla="*/ 73 h 131"/>
                <a:gd name="T32" fmla="*/ 94 w 191"/>
                <a:gd name="T33" fmla="*/ 119 h 131"/>
                <a:gd name="T34" fmla="*/ 146 w 191"/>
                <a:gd name="T35" fmla="*/ 28 h 131"/>
                <a:gd name="T36" fmla="*/ 148 w 191"/>
                <a:gd name="T37" fmla="*/ 17 h 131"/>
                <a:gd name="T38" fmla="*/ 92 w 191"/>
                <a:gd name="T39" fmla="*/ 117 h 131"/>
                <a:gd name="T40" fmla="*/ 105 w 191"/>
                <a:gd name="T41" fmla="*/ 72 h 131"/>
                <a:gd name="T42" fmla="*/ 121 w 191"/>
                <a:gd name="T43" fmla="*/ 12 h 131"/>
                <a:gd name="T44" fmla="*/ 65 w 191"/>
                <a:gd name="T45" fmla="*/ 115 h 131"/>
                <a:gd name="T46" fmla="*/ 91 w 191"/>
                <a:gd name="T47" fmla="*/ 71 h 131"/>
                <a:gd name="T48" fmla="*/ 98 w 191"/>
                <a:gd name="T49" fmla="*/ 71 h 131"/>
                <a:gd name="T50" fmla="*/ 54 w 191"/>
                <a:gd name="T51" fmla="*/ 116 h 131"/>
                <a:gd name="T52" fmla="*/ 114 w 191"/>
                <a:gd name="T53" fmla="*/ 14 h 131"/>
                <a:gd name="T54" fmla="*/ 79 w 191"/>
                <a:gd name="T55" fmla="*/ 52 h 131"/>
                <a:gd name="T56" fmla="*/ 47 w 191"/>
                <a:gd name="T57" fmla="*/ 100 h 131"/>
                <a:gd name="T58" fmla="*/ 76 w 191"/>
                <a:gd name="T59" fmla="*/ 52 h 131"/>
                <a:gd name="T60" fmla="*/ 106 w 191"/>
                <a:gd name="T61" fmla="*/ 13 h 131"/>
                <a:gd name="T62" fmla="*/ 63 w 191"/>
                <a:gd name="T63" fmla="*/ 53 h 131"/>
                <a:gd name="T64" fmla="*/ 33 w 191"/>
                <a:gd name="T65" fmla="*/ 114 h 131"/>
                <a:gd name="T66" fmla="*/ 62 w 191"/>
                <a:gd name="T67" fmla="*/ 43 h 131"/>
                <a:gd name="T68" fmla="*/ 50 w 191"/>
                <a:gd name="T69" fmla="*/ 51 h 131"/>
                <a:gd name="T70" fmla="*/ 40 w 191"/>
                <a:gd name="T71" fmla="*/ 79 h 131"/>
                <a:gd name="T72" fmla="*/ 45 w 191"/>
                <a:gd name="T73" fmla="*/ 48 h 131"/>
                <a:gd name="T74" fmla="*/ 59 w 191"/>
                <a:gd name="T75" fmla="*/ 14 h 131"/>
                <a:gd name="T76" fmla="*/ 30 w 191"/>
                <a:gd name="T77" fmla="*/ 85 h 131"/>
                <a:gd name="T78" fmla="*/ 34 w 191"/>
                <a:gd name="T79" fmla="*/ 55 h 131"/>
                <a:gd name="T80" fmla="*/ 51 w 191"/>
                <a:gd name="T81" fmla="*/ 14 h 131"/>
                <a:gd name="T82" fmla="*/ 37 w 191"/>
                <a:gd name="T83" fmla="*/ 30 h 131"/>
                <a:gd name="T84" fmla="*/ 26 w 191"/>
                <a:gd name="T85" fmla="*/ 14 h 131"/>
                <a:gd name="T86" fmla="*/ 33 w 191"/>
                <a:gd name="T87" fmla="*/ 20 h 131"/>
                <a:gd name="T88" fmla="*/ 14 w 191"/>
                <a:gd name="T89" fmla="*/ 49 h 131"/>
                <a:gd name="T90" fmla="*/ 14 w 191"/>
                <a:gd name="T91" fmla="*/ 63 h 131"/>
                <a:gd name="T92" fmla="*/ 16 w 191"/>
                <a:gd name="T93" fmla="*/ 7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1" h="131">
                  <a:moveTo>
                    <a:pt x="34" y="128"/>
                  </a:moveTo>
                  <a:cubicBezTo>
                    <a:pt x="57" y="131"/>
                    <a:pt x="83" y="129"/>
                    <a:pt x="106" y="129"/>
                  </a:cubicBezTo>
                  <a:cubicBezTo>
                    <a:pt x="131" y="128"/>
                    <a:pt x="154" y="131"/>
                    <a:pt x="173" y="128"/>
                  </a:cubicBezTo>
                  <a:cubicBezTo>
                    <a:pt x="184" y="109"/>
                    <a:pt x="186" y="87"/>
                    <a:pt x="187" y="59"/>
                  </a:cubicBezTo>
                  <a:cubicBezTo>
                    <a:pt x="187" y="40"/>
                    <a:pt x="191" y="19"/>
                    <a:pt x="184" y="8"/>
                  </a:cubicBezTo>
                  <a:cubicBezTo>
                    <a:pt x="182" y="5"/>
                    <a:pt x="176" y="7"/>
                    <a:pt x="178" y="2"/>
                  </a:cubicBezTo>
                  <a:cubicBezTo>
                    <a:pt x="132" y="0"/>
                    <a:pt x="97" y="6"/>
                    <a:pt x="43" y="5"/>
                  </a:cubicBezTo>
                  <a:cubicBezTo>
                    <a:pt x="22" y="4"/>
                    <a:pt x="11" y="1"/>
                    <a:pt x="8" y="17"/>
                  </a:cubicBezTo>
                  <a:cubicBezTo>
                    <a:pt x="5" y="30"/>
                    <a:pt x="4" y="55"/>
                    <a:pt x="3" y="73"/>
                  </a:cubicBezTo>
                  <a:cubicBezTo>
                    <a:pt x="2" y="80"/>
                    <a:pt x="0" y="88"/>
                    <a:pt x="0" y="94"/>
                  </a:cubicBezTo>
                  <a:cubicBezTo>
                    <a:pt x="1" y="119"/>
                    <a:pt x="16" y="126"/>
                    <a:pt x="34" y="128"/>
                  </a:cubicBezTo>
                  <a:close/>
                  <a:moveTo>
                    <a:pt x="173" y="98"/>
                  </a:moveTo>
                  <a:cubicBezTo>
                    <a:pt x="167" y="102"/>
                    <a:pt x="160" y="112"/>
                    <a:pt x="162" y="119"/>
                  </a:cubicBezTo>
                  <a:cubicBezTo>
                    <a:pt x="159" y="121"/>
                    <a:pt x="155" y="121"/>
                    <a:pt x="152" y="120"/>
                  </a:cubicBezTo>
                  <a:cubicBezTo>
                    <a:pt x="155" y="106"/>
                    <a:pt x="165" y="99"/>
                    <a:pt x="169" y="85"/>
                  </a:cubicBezTo>
                  <a:cubicBezTo>
                    <a:pt x="160" y="87"/>
                    <a:pt x="147" y="109"/>
                    <a:pt x="149" y="121"/>
                  </a:cubicBezTo>
                  <a:cubicBezTo>
                    <a:pt x="147" y="120"/>
                    <a:pt x="145" y="119"/>
                    <a:pt x="142" y="120"/>
                  </a:cubicBezTo>
                  <a:cubicBezTo>
                    <a:pt x="146" y="104"/>
                    <a:pt x="156" y="93"/>
                    <a:pt x="164" y="82"/>
                  </a:cubicBezTo>
                  <a:cubicBezTo>
                    <a:pt x="162" y="71"/>
                    <a:pt x="174" y="65"/>
                    <a:pt x="177" y="55"/>
                  </a:cubicBezTo>
                  <a:cubicBezTo>
                    <a:pt x="181" y="60"/>
                    <a:pt x="172" y="63"/>
                    <a:pt x="170" y="67"/>
                  </a:cubicBezTo>
                  <a:cubicBezTo>
                    <a:pt x="171" y="74"/>
                    <a:pt x="167" y="76"/>
                    <a:pt x="166" y="81"/>
                  </a:cubicBezTo>
                  <a:cubicBezTo>
                    <a:pt x="173" y="87"/>
                    <a:pt x="172" y="73"/>
                    <a:pt x="178" y="70"/>
                  </a:cubicBezTo>
                  <a:cubicBezTo>
                    <a:pt x="175" y="78"/>
                    <a:pt x="174" y="88"/>
                    <a:pt x="173" y="98"/>
                  </a:cubicBezTo>
                  <a:close/>
                  <a:moveTo>
                    <a:pt x="174" y="53"/>
                  </a:moveTo>
                  <a:cubicBezTo>
                    <a:pt x="167" y="49"/>
                    <a:pt x="164" y="72"/>
                    <a:pt x="156" y="75"/>
                  </a:cubicBezTo>
                  <a:cubicBezTo>
                    <a:pt x="157" y="91"/>
                    <a:pt x="137" y="104"/>
                    <a:pt x="137" y="118"/>
                  </a:cubicBezTo>
                  <a:cubicBezTo>
                    <a:pt x="129" y="122"/>
                    <a:pt x="124" y="119"/>
                    <a:pt x="113" y="119"/>
                  </a:cubicBezTo>
                  <a:cubicBezTo>
                    <a:pt x="117" y="103"/>
                    <a:pt x="127" y="93"/>
                    <a:pt x="134" y="80"/>
                  </a:cubicBezTo>
                  <a:cubicBezTo>
                    <a:pt x="136" y="79"/>
                    <a:pt x="138" y="85"/>
                    <a:pt x="139" y="80"/>
                  </a:cubicBezTo>
                  <a:cubicBezTo>
                    <a:pt x="138" y="91"/>
                    <a:pt x="126" y="102"/>
                    <a:pt x="123" y="115"/>
                  </a:cubicBezTo>
                  <a:cubicBezTo>
                    <a:pt x="130" y="118"/>
                    <a:pt x="133" y="107"/>
                    <a:pt x="135" y="103"/>
                  </a:cubicBezTo>
                  <a:cubicBezTo>
                    <a:pt x="144" y="86"/>
                    <a:pt x="157" y="69"/>
                    <a:pt x="167" y="53"/>
                  </a:cubicBezTo>
                  <a:cubicBezTo>
                    <a:pt x="167" y="50"/>
                    <a:pt x="165" y="50"/>
                    <a:pt x="162" y="50"/>
                  </a:cubicBezTo>
                  <a:cubicBezTo>
                    <a:pt x="168" y="42"/>
                    <a:pt x="172" y="30"/>
                    <a:pt x="181" y="24"/>
                  </a:cubicBezTo>
                  <a:cubicBezTo>
                    <a:pt x="180" y="31"/>
                    <a:pt x="178" y="44"/>
                    <a:pt x="174" y="53"/>
                  </a:cubicBezTo>
                  <a:close/>
                  <a:moveTo>
                    <a:pt x="152" y="62"/>
                  </a:moveTo>
                  <a:cubicBezTo>
                    <a:pt x="154" y="66"/>
                    <a:pt x="147" y="72"/>
                    <a:pt x="145" y="76"/>
                  </a:cubicBezTo>
                  <a:cubicBezTo>
                    <a:pt x="142" y="72"/>
                    <a:pt x="150" y="66"/>
                    <a:pt x="152" y="62"/>
                  </a:cubicBezTo>
                  <a:close/>
                  <a:moveTo>
                    <a:pt x="178" y="15"/>
                  </a:moveTo>
                  <a:cubicBezTo>
                    <a:pt x="171" y="24"/>
                    <a:pt x="165" y="34"/>
                    <a:pt x="160" y="44"/>
                  </a:cubicBezTo>
                  <a:cubicBezTo>
                    <a:pt x="159" y="44"/>
                    <a:pt x="157" y="44"/>
                    <a:pt x="156" y="44"/>
                  </a:cubicBezTo>
                  <a:cubicBezTo>
                    <a:pt x="153" y="50"/>
                    <a:pt x="149" y="56"/>
                    <a:pt x="145" y="62"/>
                  </a:cubicBezTo>
                  <a:cubicBezTo>
                    <a:pt x="141" y="68"/>
                    <a:pt x="139" y="77"/>
                    <a:pt x="132" y="76"/>
                  </a:cubicBezTo>
                  <a:cubicBezTo>
                    <a:pt x="143" y="52"/>
                    <a:pt x="158" y="33"/>
                    <a:pt x="171" y="12"/>
                  </a:cubicBezTo>
                  <a:cubicBezTo>
                    <a:pt x="174" y="13"/>
                    <a:pt x="175" y="15"/>
                    <a:pt x="178" y="15"/>
                  </a:cubicBezTo>
                  <a:close/>
                  <a:moveTo>
                    <a:pt x="157" y="13"/>
                  </a:moveTo>
                  <a:cubicBezTo>
                    <a:pt x="157" y="10"/>
                    <a:pt x="162" y="13"/>
                    <a:pt x="164" y="12"/>
                  </a:cubicBezTo>
                  <a:cubicBezTo>
                    <a:pt x="152" y="32"/>
                    <a:pt x="138" y="52"/>
                    <a:pt x="126" y="73"/>
                  </a:cubicBezTo>
                  <a:cubicBezTo>
                    <a:pt x="126" y="75"/>
                    <a:pt x="124" y="80"/>
                    <a:pt x="128" y="79"/>
                  </a:cubicBezTo>
                  <a:cubicBezTo>
                    <a:pt x="121" y="92"/>
                    <a:pt x="112" y="104"/>
                    <a:pt x="106" y="119"/>
                  </a:cubicBezTo>
                  <a:cubicBezTo>
                    <a:pt x="102" y="119"/>
                    <a:pt x="98" y="119"/>
                    <a:pt x="94" y="119"/>
                  </a:cubicBezTo>
                  <a:cubicBezTo>
                    <a:pt x="104" y="105"/>
                    <a:pt x="112" y="88"/>
                    <a:pt x="123" y="76"/>
                  </a:cubicBezTo>
                  <a:cubicBezTo>
                    <a:pt x="122" y="74"/>
                    <a:pt x="121" y="73"/>
                    <a:pt x="119" y="73"/>
                  </a:cubicBezTo>
                  <a:cubicBezTo>
                    <a:pt x="129" y="60"/>
                    <a:pt x="136" y="42"/>
                    <a:pt x="146" y="28"/>
                  </a:cubicBezTo>
                  <a:cubicBezTo>
                    <a:pt x="150" y="24"/>
                    <a:pt x="160" y="18"/>
                    <a:pt x="157" y="13"/>
                  </a:cubicBezTo>
                  <a:close/>
                  <a:moveTo>
                    <a:pt x="150" y="12"/>
                  </a:moveTo>
                  <a:cubicBezTo>
                    <a:pt x="156" y="13"/>
                    <a:pt x="148" y="17"/>
                    <a:pt x="148" y="17"/>
                  </a:cubicBezTo>
                  <a:cubicBezTo>
                    <a:pt x="136" y="34"/>
                    <a:pt x="123" y="57"/>
                    <a:pt x="112" y="74"/>
                  </a:cubicBezTo>
                  <a:cubicBezTo>
                    <a:pt x="107" y="76"/>
                    <a:pt x="115" y="78"/>
                    <a:pt x="112" y="80"/>
                  </a:cubicBezTo>
                  <a:cubicBezTo>
                    <a:pt x="107" y="93"/>
                    <a:pt x="91" y="103"/>
                    <a:pt x="92" y="117"/>
                  </a:cubicBezTo>
                  <a:cubicBezTo>
                    <a:pt x="89" y="121"/>
                    <a:pt x="83" y="115"/>
                    <a:pt x="80" y="118"/>
                  </a:cubicBezTo>
                  <a:cubicBezTo>
                    <a:pt x="87" y="102"/>
                    <a:pt x="98" y="89"/>
                    <a:pt x="109" y="77"/>
                  </a:cubicBezTo>
                  <a:cubicBezTo>
                    <a:pt x="109" y="74"/>
                    <a:pt x="108" y="72"/>
                    <a:pt x="105" y="72"/>
                  </a:cubicBezTo>
                  <a:cubicBezTo>
                    <a:pt x="111" y="62"/>
                    <a:pt x="116" y="52"/>
                    <a:pt x="127" y="46"/>
                  </a:cubicBezTo>
                  <a:cubicBezTo>
                    <a:pt x="132" y="32"/>
                    <a:pt x="140" y="20"/>
                    <a:pt x="150" y="12"/>
                  </a:cubicBezTo>
                  <a:close/>
                  <a:moveTo>
                    <a:pt x="121" y="12"/>
                  </a:moveTo>
                  <a:cubicBezTo>
                    <a:pt x="123" y="13"/>
                    <a:pt x="125" y="15"/>
                    <a:pt x="123" y="15"/>
                  </a:cubicBezTo>
                  <a:cubicBezTo>
                    <a:pt x="116" y="27"/>
                    <a:pt x="108" y="39"/>
                    <a:pt x="98" y="47"/>
                  </a:cubicBezTo>
                  <a:cubicBezTo>
                    <a:pt x="90" y="73"/>
                    <a:pt x="73" y="90"/>
                    <a:pt x="65" y="115"/>
                  </a:cubicBezTo>
                  <a:cubicBezTo>
                    <a:pt x="71" y="117"/>
                    <a:pt x="71" y="110"/>
                    <a:pt x="73" y="107"/>
                  </a:cubicBezTo>
                  <a:cubicBezTo>
                    <a:pt x="78" y="98"/>
                    <a:pt x="85" y="86"/>
                    <a:pt x="92" y="78"/>
                  </a:cubicBezTo>
                  <a:cubicBezTo>
                    <a:pt x="93" y="74"/>
                    <a:pt x="90" y="75"/>
                    <a:pt x="91" y="71"/>
                  </a:cubicBezTo>
                  <a:cubicBezTo>
                    <a:pt x="104" y="52"/>
                    <a:pt x="120" y="29"/>
                    <a:pt x="131" y="13"/>
                  </a:cubicBezTo>
                  <a:cubicBezTo>
                    <a:pt x="134" y="13"/>
                    <a:pt x="137" y="13"/>
                    <a:pt x="139" y="13"/>
                  </a:cubicBezTo>
                  <a:cubicBezTo>
                    <a:pt x="128" y="35"/>
                    <a:pt x="111" y="51"/>
                    <a:pt x="98" y="71"/>
                  </a:cubicBezTo>
                  <a:cubicBezTo>
                    <a:pt x="99" y="73"/>
                    <a:pt x="96" y="78"/>
                    <a:pt x="99" y="78"/>
                  </a:cubicBezTo>
                  <a:cubicBezTo>
                    <a:pt x="91" y="92"/>
                    <a:pt x="81" y="104"/>
                    <a:pt x="73" y="118"/>
                  </a:cubicBezTo>
                  <a:cubicBezTo>
                    <a:pt x="65" y="118"/>
                    <a:pt x="60" y="117"/>
                    <a:pt x="54" y="116"/>
                  </a:cubicBezTo>
                  <a:cubicBezTo>
                    <a:pt x="61" y="102"/>
                    <a:pt x="68" y="89"/>
                    <a:pt x="79" y="79"/>
                  </a:cubicBezTo>
                  <a:cubicBezTo>
                    <a:pt x="74" y="64"/>
                    <a:pt x="94" y="59"/>
                    <a:pt x="90" y="44"/>
                  </a:cubicBezTo>
                  <a:cubicBezTo>
                    <a:pt x="98" y="34"/>
                    <a:pt x="105" y="23"/>
                    <a:pt x="114" y="14"/>
                  </a:cubicBezTo>
                  <a:cubicBezTo>
                    <a:pt x="116" y="13"/>
                    <a:pt x="122" y="15"/>
                    <a:pt x="121" y="12"/>
                  </a:cubicBezTo>
                  <a:close/>
                  <a:moveTo>
                    <a:pt x="106" y="13"/>
                  </a:moveTo>
                  <a:cubicBezTo>
                    <a:pt x="97" y="26"/>
                    <a:pt x="89" y="40"/>
                    <a:pt x="79" y="52"/>
                  </a:cubicBezTo>
                  <a:cubicBezTo>
                    <a:pt x="81" y="62"/>
                    <a:pt x="73" y="67"/>
                    <a:pt x="69" y="74"/>
                  </a:cubicBezTo>
                  <a:cubicBezTo>
                    <a:pt x="68" y="90"/>
                    <a:pt x="53" y="102"/>
                    <a:pt x="47" y="116"/>
                  </a:cubicBezTo>
                  <a:cubicBezTo>
                    <a:pt x="41" y="112"/>
                    <a:pt x="45" y="104"/>
                    <a:pt x="47" y="100"/>
                  </a:cubicBezTo>
                  <a:cubicBezTo>
                    <a:pt x="48" y="97"/>
                    <a:pt x="53" y="92"/>
                    <a:pt x="56" y="88"/>
                  </a:cubicBezTo>
                  <a:cubicBezTo>
                    <a:pt x="60" y="83"/>
                    <a:pt x="63" y="78"/>
                    <a:pt x="66" y="76"/>
                  </a:cubicBezTo>
                  <a:cubicBezTo>
                    <a:pt x="66" y="65"/>
                    <a:pt x="72" y="59"/>
                    <a:pt x="76" y="52"/>
                  </a:cubicBezTo>
                  <a:cubicBezTo>
                    <a:pt x="77" y="48"/>
                    <a:pt x="74" y="47"/>
                    <a:pt x="74" y="44"/>
                  </a:cubicBezTo>
                  <a:cubicBezTo>
                    <a:pt x="82" y="33"/>
                    <a:pt x="91" y="24"/>
                    <a:pt x="98" y="13"/>
                  </a:cubicBezTo>
                  <a:cubicBezTo>
                    <a:pt x="101" y="16"/>
                    <a:pt x="102" y="13"/>
                    <a:pt x="106" y="13"/>
                  </a:cubicBezTo>
                  <a:close/>
                  <a:moveTo>
                    <a:pt x="88" y="14"/>
                  </a:moveTo>
                  <a:cubicBezTo>
                    <a:pt x="93" y="16"/>
                    <a:pt x="86" y="21"/>
                    <a:pt x="84" y="23"/>
                  </a:cubicBezTo>
                  <a:cubicBezTo>
                    <a:pt x="78" y="31"/>
                    <a:pt x="68" y="43"/>
                    <a:pt x="63" y="53"/>
                  </a:cubicBezTo>
                  <a:cubicBezTo>
                    <a:pt x="65" y="57"/>
                    <a:pt x="65" y="55"/>
                    <a:pt x="69" y="55"/>
                  </a:cubicBezTo>
                  <a:cubicBezTo>
                    <a:pt x="64" y="66"/>
                    <a:pt x="57" y="75"/>
                    <a:pt x="51" y="85"/>
                  </a:cubicBezTo>
                  <a:cubicBezTo>
                    <a:pt x="45" y="95"/>
                    <a:pt x="42" y="107"/>
                    <a:pt x="33" y="114"/>
                  </a:cubicBezTo>
                  <a:cubicBezTo>
                    <a:pt x="36" y="100"/>
                    <a:pt x="44" y="91"/>
                    <a:pt x="51" y="81"/>
                  </a:cubicBezTo>
                  <a:cubicBezTo>
                    <a:pt x="52" y="77"/>
                    <a:pt x="47" y="78"/>
                    <a:pt x="48" y="74"/>
                  </a:cubicBezTo>
                  <a:cubicBezTo>
                    <a:pt x="53" y="63"/>
                    <a:pt x="61" y="57"/>
                    <a:pt x="62" y="43"/>
                  </a:cubicBezTo>
                  <a:cubicBezTo>
                    <a:pt x="72" y="35"/>
                    <a:pt x="77" y="22"/>
                    <a:pt x="88" y="14"/>
                  </a:cubicBezTo>
                  <a:close/>
                  <a:moveTo>
                    <a:pt x="79" y="14"/>
                  </a:moveTo>
                  <a:cubicBezTo>
                    <a:pt x="71" y="28"/>
                    <a:pt x="60" y="40"/>
                    <a:pt x="50" y="51"/>
                  </a:cubicBezTo>
                  <a:cubicBezTo>
                    <a:pt x="57" y="62"/>
                    <a:pt x="37" y="70"/>
                    <a:pt x="43" y="83"/>
                  </a:cubicBezTo>
                  <a:cubicBezTo>
                    <a:pt x="35" y="92"/>
                    <a:pt x="31" y="110"/>
                    <a:pt x="22" y="112"/>
                  </a:cubicBezTo>
                  <a:cubicBezTo>
                    <a:pt x="23" y="102"/>
                    <a:pt x="33" y="88"/>
                    <a:pt x="40" y="79"/>
                  </a:cubicBezTo>
                  <a:cubicBezTo>
                    <a:pt x="40" y="76"/>
                    <a:pt x="39" y="75"/>
                    <a:pt x="36" y="75"/>
                  </a:cubicBezTo>
                  <a:cubicBezTo>
                    <a:pt x="36" y="67"/>
                    <a:pt x="50" y="56"/>
                    <a:pt x="48" y="50"/>
                  </a:cubicBezTo>
                  <a:cubicBezTo>
                    <a:pt x="48" y="50"/>
                    <a:pt x="46" y="48"/>
                    <a:pt x="45" y="48"/>
                  </a:cubicBezTo>
                  <a:cubicBezTo>
                    <a:pt x="51" y="35"/>
                    <a:pt x="64" y="29"/>
                    <a:pt x="70" y="14"/>
                  </a:cubicBezTo>
                  <a:cubicBezTo>
                    <a:pt x="73" y="14"/>
                    <a:pt x="76" y="14"/>
                    <a:pt x="79" y="14"/>
                  </a:cubicBezTo>
                  <a:close/>
                  <a:moveTo>
                    <a:pt x="59" y="14"/>
                  </a:moveTo>
                  <a:cubicBezTo>
                    <a:pt x="60" y="14"/>
                    <a:pt x="61" y="15"/>
                    <a:pt x="63" y="15"/>
                  </a:cubicBezTo>
                  <a:cubicBezTo>
                    <a:pt x="55" y="28"/>
                    <a:pt x="47" y="42"/>
                    <a:pt x="36" y="52"/>
                  </a:cubicBezTo>
                  <a:cubicBezTo>
                    <a:pt x="40" y="66"/>
                    <a:pt x="25" y="71"/>
                    <a:pt x="30" y="85"/>
                  </a:cubicBezTo>
                  <a:cubicBezTo>
                    <a:pt x="24" y="90"/>
                    <a:pt x="22" y="101"/>
                    <a:pt x="15" y="107"/>
                  </a:cubicBezTo>
                  <a:cubicBezTo>
                    <a:pt x="14" y="94"/>
                    <a:pt x="20" y="90"/>
                    <a:pt x="23" y="83"/>
                  </a:cubicBezTo>
                  <a:cubicBezTo>
                    <a:pt x="21" y="72"/>
                    <a:pt x="29" y="63"/>
                    <a:pt x="34" y="55"/>
                  </a:cubicBezTo>
                  <a:cubicBezTo>
                    <a:pt x="35" y="51"/>
                    <a:pt x="31" y="52"/>
                    <a:pt x="32" y="48"/>
                  </a:cubicBezTo>
                  <a:cubicBezTo>
                    <a:pt x="41" y="37"/>
                    <a:pt x="48" y="23"/>
                    <a:pt x="59" y="14"/>
                  </a:cubicBezTo>
                  <a:close/>
                  <a:moveTo>
                    <a:pt x="51" y="14"/>
                  </a:moveTo>
                  <a:cubicBezTo>
                    <a:pt x="47" y="20"/>
                    <a:pt x="42" y="27"/>
                    <a:pt x="37" y="34"/>
                  </a:cubicBezTo>
                  <a:cubicBezTo>
                    <a:pt x="33" y="40"/>
                    <a:pt x="29" y="51"/>
                    <a:pt x="21" y="49"/>
                  </a:cubicBezTo>
                  <a:cubicBezTo>
                    <a:pt x="27" y="44"/>
                    <a:pt x="30" y="35"/>
                    <a:pt x="37" y="30"/>
                  </a:cubicBezTo>
                  <a:cubicBezTo>
                    <a:pt x="40" y="23"/>
                    <a:pt x="43" y="15"/>
                    <a:pt x="51" y="14"/>
                  </a:cubicBezTo>
                  <a:close/>
                  <a:moveTo>
                    <a:pt x="18" y="13"/>
                  </a:moveTo>
                  <a:cubicBezTo>
                    <a:pt x="21" y="13"/>
                    <a:pt x="22" y="15"/>
                    <a:pt x="26" y="14"/>
                  </a:cubicBezTo>
                  <a:cubicBezTo>
                    <a:pt x="24" y="20"/>
                    <a:pt x="19" y="23"/>
                    <a:pt x="18" y="30"/>
                  </a:cubicBezTo>
                  <a:cubicBezTo>
                    <a:pt x="14" y="24"/>
                    <a:pt x="18" y="18"/>
                    <a:pt x="18" y="13"/>
                  </a:cubicBezTo>
                  <a:close/>
                  <a:moveTo>
                    <a:pt x="33" y="20"/>
                  </a:moveTo>
                  <a:cubicBezTo>
                    <a:pt x="35" y="17"/>
                    <a:pt x="29" y="15"/>
                    <a:pt x="33" y="14"/>
                  </a:cubicBezTo>
                  <a:cubicBezTo>
                    <a:pt x="35" y="11"/>
                    <a:pt x="37" y="17"/>
                    <a:pt x="38" y="13"/>
                  </a:cubicBezTo>
                  <a:cubicBezTo>
                    <a:pt x="36" y="26"/>
                    <a:pt x="24" y="40"/>
                    <a:pt x="14" y="49"/>
                  </a:cubicBezTo>
                  <a:cubicBezTo>
                    <a:pt x="17" y="37"/>
                    <a:pt x="22" y="25"/>
                    <a:pt x="33" y="20"/>
                  </a:cubicBezTo>
                  <a:close/>
                  <a:moveTo>
                    <a:pt x="14" y="56"/>
                  </a:moveTo>
                  <a:cubicBezTo>
                    <a:pt x="20" y="56"/>
                    <a:pt x="14" y="61"/>
                    <a:pt x="14" y="63"/>
                  </a:cubicBezTo>
                  <a:cubicBezTo>
                    <a:pt x="10" y="62"/>
                    <a:pt x="15" y="60"/>
                    <a:pt x="14" y="56"/>
                  </a:cubicBezTo>
                  <a:close/>
                  <a:moveTo>
                    <a:pt x="19" y="62"/>
                  </a:moveTo>
                  <a:cubicBezTo>
                    <a:pt x="26" y="63"/>
                    <a:pt x="18" y="72"/>
                    <a:pt x="16" y="76"/>
                  </a:cubicBezTo>
                  <a:cubicBezTo>
                    <a:pt x="15" y="79"/>
                    <a:pt x="17" y="86"/>
                    <a:pt x="14" y="90"/>
                  </a:cubicBezTo>
                  <a:cubicBezTo>
                    <a:pt x="8" y="79"/>
                    <a:pt x="17" y="70"/>
                    <a:pt x="19"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6" name="Freeform 270"/>
            <p:cNvSpPr>
              <a:spLocks noEditPoints="1"/>
            </p:cNvSpPr>
            <p:nvPr/>
          </p:nvSpPr>
          <p:spPr bwMode="auto">
            <a:xfrm>
              <a:off x="1896234" y="1446809"/>
              <a:ext cx="231158" cy="197091"/>
            </a:xfrm>
            <a:custGeom>
              <a:avLst/>
              <a:gdLst>
                <a:gd name="T0" fmla="*/ 59 w 62"/>
                <a:gd name="T1" fmla="*/ 46 h 53"/>
                <a:gd name="T2" fmla="*/ 55 w 62"/>
                <a:gd name="T3" fmla="*/ 0 h 53"/>
                <a:gd name="T4" fmla="*/ 3 w 62"/>
                <a:gd name="T5" fmla="*/ 7 h 53"/>
                <a:gd name="T6" fmla="*/ 2 w 62"/>
                <a:gd name="T7" fmla="*/ 51 h 53"/>
                <a:gd name="T8" fmla="*/ 59 w 62"/>
                <a:gd name="T9" fmla="*/ 46 h 53"/>
                <a:gd name="T10" fmla="*/ 49 w 62"/>
                <a:gd name="T11" fmla="*/ 40 h 53"/>
                <a:gd name="T12" fmla="*/ 51 w 62"/>
                <a:gd name="T13" fmla="*/ 30 h 53"/>
                <a:gd name="T14" fmla="*/ 49 w 62"/>
                <a:gd name="T15" fmla="*/ 40 h 53"/>
                <a:gd name="T16" fmla="*/ 51 w 62"/>
                <a:gd name="T17" fmla="*/ 18 h 53"/>
                <a:gd name="T18" fmla="*/ 39 w 62"/>
                <a:gd name="T19" fmla="*/ 41 h 53"/>
                <a:gd name="T20" fmla="*/ 51 w 62"/>
                <a:gd name="T21" fmla="*/ 18 h 53"/>
                <a:gd name="T22" fmla="*/ 27 w 62"/>
                <a:gd name="T23" fmla="*/ 42 h 53"/>
                <a:gd name="T24" fmla="*/ 34 w 62"/>
                <a:gd name="T25" fmla="*/ 28 h 53"/>
                <a:gd name="T26" fmla="*/ 27 w 62"/>
                <a:gd name="T27" fmla="*/ 42 h 53"/>
                <a:gd name="T28" fmla="*/ 34 w 62"/>
                <a:gd name="T29" fmla="*/ 14 h 53"/>
                <a:gd name="T30" fmla="*/ 22 w 62"/>
                <a:gd name="T31" fmla="*/ 40 h 53"/>
                <a:gd name="T32" fmla="*/ 14 w 62"/>
                <a:gd name="T33" fmla="*/ 43 h 53"/>
                <a:gd name="T34" fmla="*/ 30 w 62"/>
                <a:gd name="T35" fmla="*/ 14 h 53"/>
                <a:gd name="T36" fmla="*/ 34 w 62"/>
                <a:gd name="T37" fmla="*/ 14 h 53"/>
                <a:gd name="T38" fmla="*/ 19 w 62"/>
                <a:gd name="T39" fmla="*/ 13 h 53"/>
                <a:gd name="T40" fmla="*/ 23 w 62"/>
                <a:gd name="T41" fmla="*/ 14 h 53"/>
                <a:gd name="T42" fmla="*/ 11 w 62"/>
                <a:gd name="T43" fmla="*/ 40 h 53"/>
                <a:gd name="T44" fmla="*/ 19 w 62"/>
                <a:gd name="T45"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53">
                  <a:moveTo>
                    <a:pt x="59" y="46"/>
                  </a:moveTo>
                  <a:cubicBezTo>
                    <a:pt x="59" y="27"/>
                    <a:pt x="62" y="12"/>
                    <a:pt x="55" y="0"/>
                  </a:cubicBezTo>
                  <a:cubicBezTo>
                    <a:pt x="41" y="0"/>
                    <a:pt x="16" y="0"/>
                    <a:pt x="3" y="7"/>
                  </a:cubicBezTo>
                  <a:cubicBezTo>
                    <a:pt x="2" y="17"/>
                    <a:pt x="0" y="42"/>
                    <a:pt x="2" y="51"/>
                  </a:cubicBezTo>
                  <a:cubicBezTo>
                    <a:pt x="20" y="53"/>
                    <a:pt x="41" y="48"/>
                    <a:pt x="59" y="46"/>
                  </a:cubicBezTo>
                  <a:close/>
                  <a:moveTo>
                    <a:pt x="49" y="40"/>
                  </a:moveTo>
                  <a:cubicBezTo>
                    <a:pt x="48" y="35"/>
                    <a:pt x="51" y="34"/>
                    <a:pt x="51" y="30"/>
                  </a:cubicBezTo>
                  <a:cubicBezTo>
                    <a:pt x="53" y="34"/>
                    <a:pt x="54" y="40"/>
                    <a:pt x="49" y="40"/>
                  </a:cubicBezTo>
                  <a:close/>
                  <a:moveTo>
                    <a:pt x="51" y="18"/>
                  </a:moveTo>
                  <a:cubicBezTo>
                    <a:pt x="47" y="26"/>
                    <a:pt x="45" y="36"/>
                    <a:pt x="39" y="41"/>
                  </a:cubicBezTo>
                  <a:cubicBezTo>
                    <a:pt x="39" y="34"/>
                    <a:pt x="43" y="20"/>
                    <a:pt x="51" y="18"/>
                  </a:cubicBezTo>
                  <a:close/>
                  <a:moveTo>
                    <a:pt x="27" y="42"/>
                  </a:moveTo>
                  <a:cubicBezTo>
                    <a:pt x="30" y="38"/>
                    <a:pt x="33" y="34"/>
                    <a:pt x="34" y="28"/>
                  </a:cubicBezTo>
                  <a:cubicBezTo>
                    <a:pt x="38" y="29"/>
                    <a:pt x="32" y="41"/>
                    <a:pt x="27" y="42"/>
                  </a:cubicBezTo>
                  <a:close/>
                  <a:moveTo>
                    <a:pt x="34" y="14"/>
                  </a:moveTo>
                  <a:cubicBezTo>
                    <a:pt x="35" y="23"/>
                    <a:pt x="22" y="34"/>
                    <a:pt x="22" y="40"/>
                  </a:cubicBezTo>
                  <a:cubicBezTo>
                    <a:pt x="20" y="43"/>
                    <a:pt x="17" y="43"/>
                    <a:pt x="14" y="43"/>
                  </a:cubicBezTo>
                  <a:cubicBezTo>
                    <a:pt x="20" y="34"/>
                    <a:pt x="25" y="24"/>
                    <a:pt x="30" y="14"/>
                  </a:cubicBezTo>
                  <a:cubicBezTo>
                    <a:pt x="31" y="14"/>
                    <a:pt x="32" y="14"/>
                    <a:pt x="34" y="14"/>
                  </a:cubicBezTo>
                  <a:close/>
                  <a:moveTo>
                    <a:pt x="19" y="13"/>
                  </a:moveTo>
                  <a:cubicBezTo>
                    <a:pt x="20" y="13"/>
                    <a:pt x="21" y="14"/>
                    <a:pt x="23" y="14"/>
                  </a:cubicBezTo>
                  <a:cubicBezTo>
                    <a:pt x="19" y="23"/>
                    <a:pt x="14" y="30"/>
                    <a:pt x="11" y="40"/>
                  </a:cubicBezTo>
                  <a:cubicBezTo>
                    <a:pt x="7" y="30"/>
                    <a:pt x="16" y="21"/>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7" name="Freeform 271"/>
            <p:cNvSpPr>
              <a:spLocks noEditPoints="1"/>
            </p:cNvSpPr>
            <p:nvPr/>
          </p:nvSpPr>
          <p:spPr bwMode="auto">
            <a:xfrm>
              <a:off x="1090832" y="1237551"/>
              <a:ext cx="596144" cy="1209317"/>
            </a:xfrm>
            <a:custGeom>
              <a:avLst/>
              <a:gdLst>
                <a:gd name="T0" fmla="*/ 113 w 160"/>
                <a:gd name="T1" fmla="*/ 86 h 324"/>
                <a:gd name="T2" fmla="*/ 80 w 160"/>
                <a:gd name="T3" fmla="*/ 78 h 324"/>
                <a:gd name="T4" fmla="*/ 58 w 160"/>
                <a:gd name="T5" fmla="*/ 119 h 324"/>
                <a:gd name="T6" fmla="*/ 0 w 160"/>
                <a:gd name="T7" fmla="*/ 9 h 324"/>
                <a:gd name="T8" fmla="*/ 11 w 160"/>
                <a:gd name="T9" fmla="*/ 76 h 324"/>
                <a:gd name="T10" fmla="*/ 15 w 160"/>
                <a:gd name="T11" fmla="*/ 12 h 324"/>
                <a:gd name="T12" fmla="*/ 7 w 160"/>
                <a:gd name="T13" fmla="*/ 140 h 324"/>
                <a:gd name="T14" fmla="*/ 11 w 160"/>
                <a:gd name="T15" fmla="*/ 312 h 324"/>
                <a:gd name="T16" fmla="*/ 141 w 160"/>
                <a:gd name="T17" fmla="*/ 311 h 324"/>
                <a:gd name="T18" fmla="*/ 153 w 160"/>
                <a:gd name="T19" fmla="*/ 134 h 324"/>
                <a:gd name="T20" fmla="*/ 157 w 160"/>
                <a:gd name="T21" fmla="*/ 65 h 324"/>
                <a:gd name="T22" fmla="*/ 102 w 160"/>
                <a:gd name="T23" fmla="*/ 126 h 324"/>
                <a:gd name="T24" fmla="*/ 100 w 160"/>
                <a:gd name="T25" fmla="*/ 73 h 324"/>
                <a:gd name="T26" fmla="*/ 109 w 160"/>
                <a:gd name="T27" fmla="*/ 149 h 324"/>
                <a:gd name="T28" fmla="*/ 89 w 160"/>
                <a:gd name="T29" fmla="*/ 30 h 324"/>
                <a:gd name="T30" fmla="*/ 85 w 160"/>
                <a:gd name="T31" fmla="*/ 51 h 324"/>
                <a:gd name="T32" fmla="*/ 106 w 160"/>
                <a:gd name="T33" fmla="*/ 57 h 324"/>
                <a:gd name="T34" fmla="*/ 88 w 160"/>
                <a:gd name="T35" fmla="*/ 67 h 324"/>
                <a:gd name="T36" fmla="*/ 106 w 160"/>
                <a:gd name="T37" fmla="*/ 57 h 324"/>
                <a:gd name="T38" fmla="*/ 90 w 160"/>
                <a:gd name="T39" fmla="*/ 150 h 324"/>
                <a:gd name="T40" fmla="*/ 88 w 160"/>
                <a:gd name="T41" fmla="*/ 78 h 324"/>
                <a:gd name="T42" fmla="*/ 94 w 160"/>
                <a:gd name="T43" fmla="*/ 74 h 324"/>
                <a:gd name="T44" fmla="*/ 78 w 160"/>
                <a:gd name="T45" fmla="*/ 120 h 324"/>
                <a:gd name="T46" fmla="*/ 81 w 160"/>
                <a:gd name="T47" fmla="*/ 151 h 324"/>
                <a:gd name="T48" fmla="*/ 78 w 160"/>
                <a:gd name="T49" fmla="*/ 120 h 324"/>
                <a:gd name="T50" fmla="*/ 62 w 160"/>
                <a:gd name="T51" fmla="*/ 137 h 324"/>
                <a:gd name="T52" fmla="*/ 68 w 160"/>
                <a:gd name="T53" fmla="*/ 123 h 324"/>
                <a:gd name="T54" fmla="*/ 56 w 160"/>
                <a:gd name="T55" fmla="*/ 152 h 324"/>
                <a:gd name="T56" fmla="*/ 29 w 160"/>
                <a:gd name="T57" fmla="*/ 104 h 324"/>
                <a:gd name="T58" fmla="*/ 25 w 160"/>
                <a:gd name="T59" fmla="*/ 89 h 324"/>
                <a:gd name="T60" fmla="*/ 54 w 160"/>
                <a:gd name="T61" fmla="*/ 95 h 324"/>
                <a:gd name="T62" fmla="*/ 22 w 160"/>
                <a:gd name="T63" fmla="*/ 70 h 324"/>
                <a:gd name="T64" fmla="*/ 50 w 160"/>
                <a:gd name="T65" fmla="*/ 13 h 324"/>
                <a:gd name="T66" fmla="*/ 22 w 160"/>
                <a:gd name="T67" fmla="*/ 70 h 324"/>
                <a:gd name="T68" fmla="*/ 28 w 160"/>
                <a:gd name="T69" fmla="*/ 148 h 324"/>
                <a:gd name="T70" fmla="*/ 25 w 160"/>
                <a:gd name="T71" fmla="*/ 136 h 324"/>
                <a:gd name="T72" fmla="*/ 85 w 160"/>
                <a:gd name="T73" fmla="*/ 158 h 324"/>
                <a:gd name="T74" fmla="*/ 144 w 160"/>
                <a:gd name="T75" fmla="*/ 159 h 324"/>
                <a:gd name="T76" fmla="*/ 13 w 160"/>
                <a:gd name="T77" fmla="*/ 158 h 324"/>
                <a:gd name="T78" fmla="*/ 33 w 160"/>
                <a:gd name="T79" fmla="*/ 173 h 324"/>
                <a:gd name="T80" fmla="*/ 13 w 160"/>
                <a:gd name="T81" fmla="*/ 171 h 324"/>
                <a:gd name="T82" fmla="*/ 28 w 160"/>
                <a:gd name="T83" fmla="*/ 241 h 324"/>
                <a:gd name="T84" fmla="*/ 98 w 160"/>
                <a:gd name="T85" fmla="*/ 173 h 324"/>
                <a:gd name="T86" fmla="*/ 28 w 160"/>
                <a:gd name="T87" fmla="*/ 241 h 324"/>
                <a:gd name="T88" fmla="*/ 121 w 160"/>
                <a:gd name="T89" fmla="*/ 304 h 324"/>
                <a:gd name="T90" fmla="*/ 138 w 160"/>
                <a:gd name="T91" fmla="*/ 302 h 324"/>
                <a:gd name="T92" fmla="*/ 48 w 160"/>
                <a:gd name="T93" fmla="*/ 313 h 324"/>
                <a:gd name="T94" fmla="*/ 96 w 160"/>
                <a:gd name="T95" fmla="*/ 240 h 324"/>
                <a:gd name="T96" fmla="*/ 148 w 160"/>
                <a:gd name="T97" fmla="*/ 204 h 324"/>
                <a:gd name="T98" fmla="*/ 146 w 160"/>
                <a:gd name="T99" fmla="*/ 141 h 324"/>
                <a:gd name="T100" fmla="*/ 124 w 160"/>
                <a:gd name="T101" fmla="*/ 131 h 324"/>
                <a:gd name="T102" fmla="*/ 117 w 160"/>
                <a:gd name="T103" fmla="*/ 130 h 324"/>
                <a:gd name="T104" fmla="*/ 132 w 160"/>
                <a:gd name="T105" fmla="*/ 109 h 324"/>
                <a:gd name="T106" fmla="*/ 137 w 160"/>
                <a:gd name="T107" fmla="*/ 103 h 324"/>
                <a:gd name="T108" fmla="*/ 126 w 160"/>
                <a:gd name="T109" fmla="*/ 78 h 324"/>
                <a:gd name="T110" fmla="*/ 137 w 160"/>
                <a:gd name="T111" fmla="*/ 103 h 324"/>
                <a:gd name="T112" fmla="*/ 130 w 160"/>
                <a:gd name="T113" fmla="*/ 75 h 324"/>
                <a:gd name="T114" fmla="*/ 148 w 160"/>
                <a:gd name="T115" fmla="*/ 8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324">
                  <a:moveTo>
                    <a:pt x="137" y="59"/>
                  </a:moveTo>
                  <a:cubicBezTo>
                    <a:pt x="127" y="65"/>
                    <a:pt x="120" y="81"/>
                    <a:pt x="113" y="86"/>
                  </a:cubicBezTo>
                  <a:cubicBezTo>
                    <a:pt x="113" y="62"/>
                    <a:pt x="114" y="39"/>
                    <a:pt x="104" y="21"/>
                  </a:cubicBezTo>
                  <a:cubicBezTo>
                    <a:pt x="76" y="13"/>
                    <a:pt x="78" y="49"/>
                    <a:pt x="80" y="78"/>
                  </a:cubicBezTo>
                  <a:cubicBezTo>
                    <a:pt x="81" y="96"/>
                    <a:pt x="80" y="111"/>
                    <a:pt x="73" y="118"/>
                  </a:cubicBezTo>
                  <a:cubicBezTo>
                    <a:pt x="66" y="115"/>
                    <a:pt x="61" y="121"/>
                    <a:pt x="58" y="119"/>
                  </a:cubicBezTo>
                  <a:cubicBezTo>
                    <a:pt x="60" y="90"/>
                    <a:pt x="61" y="40"/>
                    <a:pt x="57" y="7"/>
                  </a:cubicBezTo>
                  <a:cubicBezTo>
                    <a:pt x="39" y="0"/>
                    <a:pt x="15" y="0"/>
                    <a:pt x="0" y="9"/>
                  </a:cubicBezTo>
                  <a:cubicBezTo>
                    <a:pt x="0" y="26"/>
                    <a:pt x="4" y="43"/>
                    <a:pt x="5" y="57"/>
                  </a:cubicBezTo>
                  <a:cubicBezTo>
                    <a:pt x="6" y="64"/>
                    <a:pt x="2" y="74"/>
                    <a:pt x="11" y="76"/>
                  </a:cubicBezTo>
                  <a:cubicBezTo>
                    <a:pt x="16" y="67"/>
                    <a:pt x="9" y="49"/>
                    <a:pt x="8" y="35"/>
                  </a:cubicBezTo>
                  <a:cubicBezTo>
                    <a:pt x="7" y="27"/>
                    <a:pt x="4" y="13"/>
                    <a:pt x="15" y="12"/>
                  </a:cubicBezTo>
                  <a:cubicBezTo>
                    <a:pt x="13" y="52"/>
                    <a:pt x="20" y="91"/>
                    <a:pt x="25" y="129"/>
                  </a:cubicBezTo>
                  <a:cubicBezTo>
                    <a:pt x="18" y="131"/>
                    <a:pt x="12" y="135"/>
                    <a:pt x="7" y="140"/>
                  </a:cubicBezTo>
                  <a:cubicBezTo>
                    <a:pt x="2" y="151"/>
                    <a:pt x="6" y="160"/>
                    <a:pt x="7" y="173"/>
                  </a:cubicBezTo>
                  <a:cubicBezTo>
                    <a:pt x="9" y="217"/>
                    <a:pt x="3" y="271"/>
                    <a:pt x="11" y="312"/>
                  </a:cubicBezTo>
                  <a:cubicBezTo>
                    <a:pt x="27" y="324"/>
                    <a:pt x="53" y="321"/>
                    <a:pt x="76" y="320"/>
                  </a:cubicBezTo>
                  <a:cubicBezTo>
                    <a:pt x="98" y="318"/>
                    <a:pt x="120" y="311"/>
                    <a:pt x="141" y="311"/>
                  </a:cubicBezTo>
                  <a:cubicBezTo>
                    <a:pt x="151" y="293"/>
                    <a:pt x="149" y="269"/>
                    <a:pt x="150" y="245"/>
                  </a:cubicBezTo>
                  <a:cubicBezTo>
                    <a:pt x="153" y="212"/>
                    <a:pt x="157" y="174"/>
                    <a:pt x="153" y="134"/>
                  </a:cubicBezTo>
                  <a:cubicBezTo>
                    <a:pt x="147" y="129"/>
                    <a:pt x="140" y="124"/>
                    <a:pt x="129" y="124"/>
                  </a:cubicBezTo>
                  <a:cubicBezTo>
                    <a:pt x="141" y="108"/>
                    <a:pt x="160" y="92"/>
                    <a:pt x="157" y="65"/>
                  </a:cubicBezTo>
                  <a:cubicBezTo>
                    <a:pt x="153" y="60"/>
                    <a:pt x="141" y="61"/>
                    <a:pt x="137" y="59"/>
                  </a:cubicBezTo>
                  <a:close/>
                  <a:moveTo>
                    <a:pt x="102" y="126"/>
                  </a:moveTo>
                  <a:cubicBezTo>
                    <a:pt x="102" y="111"/>
                    <a:pt x="99" y="97"/>
                    <a:pt x="100" y="77"/>
                  </a:cubicBezTo>
                  <a:cubicBezTo>
                    <a:pt x="100" y="76"/>
                    <a:pt x="100" y="75"/>
                    <a:pt x="100" y="73"/>
                  </a:cubicBezTo>
                  <a:cubicBezTo>
                    <a:pt x="104" y="74"/>
                    <a:pt x="102" y="74"/>
                    <a:pt x="106" y="73"/>
                  </a:cubicBezTo>
                  <a:cubicBezTo>
                    <a:pt x="108" y="102"/>
                    <a:pt x="112" y="129"/>
                    <a:pt x="109" y="149"/>
                  </a:cubicBezTo>
                  <a:cubicBezTo>
                    <a:pt x="99" y="147"/>
                    <a:pt x="103" y="134"/>
                    <a:pt x="102" y="126"/>
                  </a:cubicBezTo>
                  <a:close/>
                  <a:moveTo>
                    <a:pt x="89" y="30"/>
                  </a:moveTo>
                  <a:cubicBezTo>
                    <a:pt x="101" y="22"/>
                    <a:pt x="105" y="38"/>
                    <a:pt x="106" y="49"/>
                  </a:cubicBezTo>
                  <a:cubicBezTo>
                    <a:pt x="100" y="51"/>
                    <a:pt x="93" y="51"/>
                    <a:pt x="85" y="51"/>
                  </a:cubicBezTo>
                  <a:cubicBezTo>
                    <a:pt x="86" y="43"/>
                    <a:pt x="88" y="37"/>
                    <a:pt x="89" y="30"/>
                  </a:cubicBezTo>
                  <a:close/>
                  <a:moveTo>
                    <a:pt x="106" y="57"/>
                  </a:moveTo>
                  <a:cubicBezTo>
                    <a:pt x="106" y="60"/>
                    <a:pt x="106" y="63"/>
                    <a:pt x="106" y="66"/>
                  </a:cubicBezTo>
                  <a:cubicBezTo>
                    <a:pt x="96" y="66"/>
                    <a:pt x="95" y="67"/>
                    <a:pt x="88" y="67"/>
                  </a:cubicBezTo>
                  <a:cubicBezTo>
                    <a:pt x="85" y="66"/>
                    <a:pt x="89" y="58"/>
                    <a:pt x="84" y="59"/>
                  </a:cubicBezTo>
                  <a:cubicBezTo>
                    <a:pt x="92" y="56"/>
                    <a:pt x="99" y="58"/>
                    <a:pt x="106" y="57"/>
                  </a:cubicBezTo>
                  <a:close/>
                  <a:moveTo>
                    <a:pt x="96" y="132"/>
                  </a:moveTo>
                  <a:cubicBezTo>
                    <a:pt x="96" y="140"/>
                    <a:pt x="101" y="152"/>
                    <a:pt x="90" y="150"/>
                  </a:cubicBezTo>
                  <a:cubicBezTo>
                    <a:pt x="89" y="150"/>
                    <a:pt x="87" y="143"/>
                    <a:pt x="86" y="139"/>
                  </a:cubicBezTo>
                  <a:cubicBezTo>
                    <a:pt x="84" y="117"/>
                    <a:pt x="87" y="99"/>
                    <a:pt x="88" y="78"/>
                  </a:cubicBezTo>
                  <a:cubicBezTo>
                    <a:pt x="88" y="77"/>
                    <a:pt x="88" y="76"/>
                    <a:pt x="88" y="74"/>
                  </a:cubicBezTo>
                  <a:cubicBezTo>
                    <a:pt x="90" y="74"/>
                    <a:pt x="92" y="74"/>
                    <a:pt x="94" y="74"/>
                  </a:cubicBezTo>
                  <a:cubicBezTo>
                    <a:pt x="94" y="91"/>
                    <a:pt x="95" y="111"/>
                    <a:pt x="96" y="132"/>
                  </a:cubicBezTo>
                  <a:close/>
                  <a:moveTo>
                    <a:pt x="78" y="120"/>
                  </a:moveTo>
                  <a:cubicBezTo>
                    <a:pt x="83" y="119"/>
                    <a:pt x="80" y="123"/>
                    <a:pt x="80" y="125"/>
                  </a:cubicBezTo>
                  <a:cubicBezTo>
                    <a:pt x="80" y="132"/>
                    <a:pt x="82" y="139"/>
                    <a:pt x="81" y="151"/>
                  </a:cubicBezTo>
                  <a:cubicBezTo>
                    <a:pt x="73" y="150"/>
                    <a:pt x="70" y="150"/>
                    <a:pt x="64" y="151"/>
                  </a:cubicBezTo>
                  <a:cubicBezTo>
                    <a:pt x="62" y="139"/>
                    <a:pt x="76" y="132"/>
                    <a:pt x="78" y="120"/>
                  </a:cubicBezTo>
                  <a:close/>
                  <a:moveTo>
                    <a:pt x="68" y="123"/>
                  </a:moveTo>
                  <a:cubicBezTo>
                    <a:pt x="71" y="128"/>
                    <a:pt x="62" y="131"/>
                    <a:pt x="62" y="137"/>
                  </a:cubicBezTo>
                  <a:cubicBezTo>
                    <a:pt x="60" y="134"/>
                    <a:pt x="60" y="130"/>
                    <a:pt x="60" y="125"/>
                  </a:cubicBezTo>
                  <a:cubicBezTo>
                    <a:pt x="62" y="127"/>
                    <a:pt x="66" y="125"/>
                    <a:pt x="68" y="123"/>
                  </a:cubicBezTo>
                  <a:close/>
                  <a:moveTo>
                    <a:pt x="50" y="105"/>
                  </a:moveTo>
                  <a:cubicBezTo>
                    <a:pt x="54" y="117"/>
                    <a:pt x="54" y="138"/>
                    <a:pt x="56" y="152"/>
                  </a:cubicBezTo>
                  <a:cubicBezTo>
                    <a:pt x="49" y="152"/>
                    <a:pt x="42" y="152"/>
                    <a:pt x="34" y="151"/>
                  </a:cubicBezTo>
                  <a:cubicBezTo>
                    <a:pt x="31" y="137"/>
                    <a:pt x="32" y="119"/>
                    <a:pt x="29" y="104"/>
                  </a:cubicBezTo>
                  <a:cubicBezTo>
                    <a:pt x="40" y="105"/>
                    <a:pt x="40" y="106"/>
                    <a:pt x="50" y="105"/>
                  </a:cubicBezTo>
                  <a:close/>
                  <a:moveTo>
                    <a:pt x="25" y="89"/>
                  </a:moveTo>
                  <a:cubicBezTo>
                    <a:pt x="37" y="90"/>
                    <a:pt x="43" y="86"/>
                    <a:pt x="54" y="87"/>
                  </a:cubicBezTo>
                  <a:cubicBezTo>
                    <a:pt x="54" y="90"/>
                    <a:pt x="54" y="93"/>
                    <a:pt x="54" y="95"/>
                  </a:cubicBezTo>
                  <a:cubicBezTo>
                    <a:pt x="46" y="98"/>
                    <a:pt x="27" y="100"/>
                    <a:pt x="25" y="89"/>
                  </a:cubicBezTo>
                  <a:close/>
                  <a:moveTo>
                    <a:pt x="22" y="70"/>
                  </a:moveTo>
                  <a:cubicBezTo>
                    <a:pt x="23" y="48"/>
                    <a:pt x="18" y="22"/>
                    <a:pt x="21" y="9"/>
                  </a:cubicBezTo>
                  <a:cubicBezTo>
                    <a:pt x="31" y="8"/>
                    <a:pt x="41" y="10"/>
                    <a:pt x="50" y="13"/>
                  </a:cubicBezTo>
                  <a:cubicBezTo>
                    <a:pt x="57" y="34"/>
                    <a:pt x="52" y="58"/>
                    <a:pt x="54" y="72"/>
                  </a:cubicBezTo>
                  <a:cubicBezTo>
                    <a:pt x="43" y="74"/>
                    <a:pt x="31" y="74"/>
                    <a:pt x="22" y="70"/>
                  </a:cubicBezTo>
                  <a:close/>
                  <a:moveTo>
                    <a:pt x="25" y="136"/>
                  </a:moveTo>
                  <a:cubicBezTo>
                    <a:pt x="29" y="140"/>
                    <a:pt x="25" y="146"/>
                    <a:pt x="28" y="148"/>
                  </a:cubicBezTo>
                  <a:cubicBezTo>
                    <a:pt x="25" y="152"/>
                    <a:pt x="18" y="148"/>
                    <a:pt x="15" y="148"/>
                  </a:cubicBezTo>
                  <a:cubicBezTo>
                    <a:pt x="13" y="139"/>
                    <a:pt x="21" y="139"/>
                    <a:pt x="25" y="136"/>
                  </a:cubicBezTo>
                  <a:close/>
                  <a:moveTo>
                    <a:pt x="33" y="160"/>
                  </a:moveTo>
                  <a:cubicBezTo>
                    <a:pt x="48" y="161"/>
                    <a:pt x="67" y="159"/>
                    <a:pt x="85" y="158"/>
                  </a:cubicBezTo>
                  <a:cubicBezTo>
                    <a:pt x="106" y="157"/>
                    <a:pt x="131" y="156"/>
                    <a:pt x="145" y="149"/>
                  </a:cubicBezTo>
                  <a:cubicBezTo>
                    <a:pt x="147" y="150"/>
                    <a:pt x="144" y="156"/>
                    <a:pt x="144" y="159"/>
                  </a:cubicBezTo>
                  <a:cubicBezTo>
                    <a:pt x="115" y="167"/>
                    <a:pt x="84" y="168"/>
                    <a:pt x="46" y="167"/>
                  </a:cubicBezTo>
                  <a:cubicBezTo>
                    <a:pt x="36" y="167"/>
                    <a:pt x="14" y="171"/>
                    <a:pt x="13" y="158"/>
                  </a:cubicBezTo>
                  <a:cubicBezTo>
                    <a:pt x="17" y="152"/>
                    <a:pt x="26" y="159"/>
                    <a:pt x="33" y="160"/>
                  </a:cubicBezTo>
                  <a:close/>
                  <a:moveTo>
                    <a:pt x="33" y="173"/>
                  </a:moveTo>
                  <a:cubicBezTo>
                    <a:pt x="33" y="186"/>
                    <a:pt x="19" y="194"/>
                    <a:pt x="16" y="207"/>
                  </a:cubicBezTo>
                  <a:cubicBezTo>
                    <a:pt x="13" y="196"/>
                    <a:pt x="13" y="187"/>
                    <a:pt x="13" y="171"/>
                  </a:cubicBezTo>
                  <a:cubicBezTo>
                    <a:pt x="21" y="173"/>
                    <a:pt x="28" y="176"/>
                    <a:pt x="33" y="173"/>
                  </a:cubicBezTo>
                  <a:close/>
                  <a:moveTo>
                    <a:pt x="28" y="241"/>
                  </a:moveTo>
                  <a:cubicBezTo>
                    <a:pt x="41" y="219"/>
                    <a:pt x="57" y="195"/>
                    <a:pt x="72" y="176"/>
                  </a:cubicBezTo>
                  <a:cubicBezTo>
                    <a:pt x="78" y="174"/>
                    <a:pt x="92" y="177"/>
                    <a:pt x="98" y="173"/>
                  </a:cubicBezTo>
                  <a:cubicBezTo>
                    <a:pt x="77" y="212"/>
                    <a:pt x="41" y="249"/>
                    <a:pt x="16" y="289"/>
                  </a:cubicBezTo>
                  <a:cubicBezTo>
                    <a:pt x="10" y="266"/>
                    <a:pt x="19" y="255"/>
                    <a:pt x="28" y="241"/>
                  </a:cubicBezTo>
                  <a:close/>
                  <a:moveTo>
                    <a:pt x="138" y="302"/>
                  </a:moveTo>
                  <a:cubicBezTo>
                    <a:pt x="132" y="303"/>
                    <a:pt x="127" y="304"/>
                    <a:pt x="121" y="304"/>
                  </a:cubicBezTo>
                  <a:cubicBezTo>
                    <a:pt x="126" y="293"/>
                    <a:pt x="134" y="285"/>
                    <a:pt x="140" y="273"/>
                  </a:cubicBezTo>
                  <a:cubicBezTo>
                    <a:pt x="147" y="280"/>
                    <a:pt x="139" y="295"/>
                    <a:pt x="138" y="302"/>
                  </a:cubicBezTo>
                  <a:close/>
                  <a:moveTo>
                    <a:pt x="78" y="311"/>
                  </a:moveTo>
                  <a:cubicBezTo>
                    <a:pt x="68" y="312"/>
                    <a:pt x="57" y="311"/>
                    <a:pt x="48" y="313"/>
                  </a:cubicBezTo>
                  <a:cubicBezTo>
                    <a:pt x="49" y="306"/>
                    <a:pt x="53" y="299"/>
                    <a:pt x="57" y="294"/>
                  </a:cubicBezTo>
                  <a:cubicBezTo>
                    <a:pt x="69" y="277"/>
                    <a:pt x="83" y="259"/>
                    <a:pt x="96" y="240"/>
                  </a:cubicBezTo>
                  <a:cubicBezTo>
                    <a:pt x="113" y="216"/>
                    <a:pt x="131" y="193"/>
                    <a:pt x="146" y="168"/>
                  </a:cubicBezTo>
                  <a:cubicBezTo>
                    <a:pt x="147" y="178"/>
                    <a:pt x="148" y="191"/>
                    <a:pt x="148" y="204"/>
                  </a:cubicBezTo>
                  <a:cubicBezTo>
                    <a:pt x="124" y="240"/>
                    <a:pt x="98" y="272"/>
                    <a:pt x="78" y="311"/>
                  </a:cubicBezTo>
                  <a:close/>
                  <a:moveTo>
                    <a:pt x="146" y="141"/>
                  </a:moveTo>
                  <a:cubicBezTo>
                    <a:pt x="138" y="144"/>
                    <a:pt x="125" y="149"/>
                    <a:pt x="116" y="147"/>
                  </a:cubicBezTo>
                  <a:cubicBezTo>
                    <a:pt x="118" y="138"/>
                    <a:pt x="123" y="139"/>
                    <a:pt x="124" y="131"/>
                  </a:cubicBezTo>
                  <a:cubicBezTo>
                    <a:pt x="131" y="130"/>
                    <a:pt x="144" y="132"/>
                    <a:pt x="146" y="141"/>
                  </a:cubicBezTo>
                  <a:close/>
                  <a:moveTo>
                    <a:pt x="117" y="130"/>
                  </a:moveTo>
                  <a:cubicBezTo>
                    <a:pt x="115" y="118"/>
                    <a:pt x="115" y="112"/>
                    <a:pt x="114" y="98"/>
                  </a:cubicBezTo>
                  <a:cubicBezTo>
                    <a:pt x="120" y="102"/>
                    <a:pt x="127" y="105"/>
                    <a:pt x="132" y="109"/>
                  </a:cubicBezTo>
                  <a:cubicBezTo>
                    <a:pt x="128" y="117"/>
                    <a:pt x="120" y="121"/>
                    <a:pt x="117" y="130"/>
                  </a:cubicBezTo>
                  <a:close/>
                  <a:moveTo>
                    <a:pt x="137" y="103"/>
                  </a:moveTo>
                  <a:cubicBezTo>
                    <a:pt x="129" y="101"/>
                    <a:pt x="127" y="94"/>
                    <a:pt x="117" y="94"/>
                  </a:cubicBezTo>
                  <a:cubicBezTo>
                    <a:pt x="120" y="89"/>
                    <a:pt x="124" y="84"/>
                    <a:pt x="126" y="78"/>
                  </a:cubicBezTo>
                  <a:cubicBezTo>
                    <a:pt x="131" y="84"/>
                    <a:pt x="140" y="86"/>
                    <a:pt x="144" y="92"/>
                  </a:cubicBezTo>
                  <a:cubicBezTo>
                    <a:pt x="143" y="97"/>
                    <a:pt x="139" y="100"/>
                    <a:pt x="137" y="103"/>
                  </a:cubicBezTo>
                  <a:close/>
                  <a:moveTo>
                    <a:pt x="148" y="86"/>
                  </a:moveTo>
                  <a:cubicBezTo>
                    <a:pt x="142" y="83"/>
                    <a:pt x="138" y="77"/>
                    <a:pt x="130" y="75"/>
                  </a:cubicBezTo>
                  <a:cubicBezTo>
                    <a:pt x="132" y="67"/>
                    <a:pt x="145" y="66"/>
                    <a:pt x="152" y="70"/>
                  </a:cubicBezTo>
                  <a:cubicBezTo>
                    <a:pt x="153" y="78"/>
                    <a:pt x="149" y="81"/>
                    <a:pt x="148"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4" name="Freeform 278"/>
            <p:cNvSpPr/>
            <p:nvPr/>
          </p:nvSpPr>
          <p:spPr bwMode="auto">
            <a:xfrm>
              <a:off x="5964605" y="135296"/>
              <a:ext cx="138695" cy="82730"/>
            </a:xfrm>
            <a:custGeom>
              <a:avLst/>
              <a:gdLst>
                <a:gd name="T0" fmla="*/ 4 w 37"/>
                <a:gd name="T1" fmla="*/ 2 h 22"/>
                <a:gd name="T2" fmla="*/ 0 w 37"/>
                <a:gd name="T3" fmla="*/ 15 h 22"/>
                <a:gd name="T4" fmla="*/ 2 w 37"/>
                <a:gd name="T5" fmla="*/ 18 h 22"/>
                <a:gd name="T6" fmla="*/ 32 w 37"/>
                <a:gd name="T7" fmla="*/ 18 h 22"/>
                <a:gd name="T8" fmla="*/ 37 w 37"/>
                <a:gd name="T9" fmla="*/ 4 h 22"/>
                <a:gd name="T10" fmla="*/ 37 w 37"/>
                <a:gd name="T11" fmla="*/ 1 h 22"/>
                <a:gd name="T12" fmla="*/ 4 w 37"/>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7" h="22">
                  <a:moveTo>
                    <a:pt x="4" y="2"/>
                  </a:moveTo>
                  <a:cubicBezTo>
                    <a:pt x="2" y="6"/>
                    <a:pt x="1" y="11"/>
                    <a:pt x="0" y="15"/>
                  </a:cubicBezTo>
                  <a:cubicBezTo>
                    <a:pt x="1" y="15"/>
                    <a:pt x="3" y="16"/>
                    <a:pt x="2" y="18"/>
                  </a:cubicBezTo>
                  <a:cubicBezTo>
                    <a:pt x="14" y="15"/>
                    <a:pt x="20" y="22"/>
                    <a:pt x="32" y="18"/>
                  </a:cubicBezTo>
                  <a:cubicBezTo>
                    <a:pt x="35" y="14"/>
                    <a:pt x="36" y="9"/>
                    <a:pt x="37" y="4"/>
                  </a:cubicBezTo>
                  <a:cubicBezTo>
                    <a:pt x="37" y="1"/>
                    <a:pt x="37" y="1"/>
                    <a:pt x="37" y="1"/>
                  </a:cubicBezTo>
                  <a:cubicBezTo>
                    <a:pt x="25" y="0"/>
                    <a:pt x="17" y="2"/>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5" name="Freeform 279"/>
            <p:cNvSpPr/>
            <p:nvPr/>
          </p:nvSpPr>
          <p:spPr bwMode="auto">
            <a:xfrm>
              <a:off x="5930540" y="378620"/>
              <a:ext cx="172761" cy="545045"/>
            </a:xfrm>
            <a:custGeom>
              <a:avLst/>
              <a:gdLst>
                <a:gd name="T0" fmla="*/ 0 w 46"/>
                <a:gd name="T1" fmla="*/ 25 h 146"/>
                <a:gd name="T2" fmla="*/ 0 w 46"/>
                <a:gd name="T3" fmla="*/ 118 h 146"/>
                <a:gd name="T4" fmla="*/ 46 w 46"/>
                <a:gd name="T5" fmla="*/ 146 h 146"/>
                <a:gd name="T6" fmla="*/ 46 w 46"/>
                <a:gd name="T7" fmla="*/ 138 h 146"/>
                <a:gd name="T8" fmla="*/ 13 w 46"/>
                <a:gd name="T9" fmla="*/ 117 h 146"/>
                <a:gd name="T10" fmla="*/ 19 w 46"/>
                <a:gd name="T11" fmla="*/ 116 h 146"/>
                <a:gd name="T12" fmla="*/ 7 w 46"/>
                <a:gd name="T13" fmla="*/ 111 h 146"/>
                <a:gd name="T14" fmla="*/ 6 w 46"/>
                <a:gd name="T15" fmla="*/ 35 h 146"/>
                <a:gd name="T16" fmla="*/ 46 w 46"/>
                <a:gd name="T17" fmla="*/ 52 h 146"/>
                <a:gd name="T18" fmla="*/ 46 w 46"/>
                <a:gd name="T19" fmla="*/ 44 h 146"/>
                <a:gd name="T20" fmla="*/ 9 w 46"/>
                <a:gd name="T21" fmla="*/ 27 h 146"/>
                <a:gd name="T22" fmla="*/ 46 w 46"/>
                <a:gd name="T23" fmla="*/ 7 h 146"/>
                <a:gd name="T24" fmla="*/ 46 w 46"/>
                <a:gd name="T25" fmla="*/ 0 h 146"/>
                <a:gd name="T26" fmla="*/ 24 w 46"/>
                <a:gd name="T27" fmla="*/ 11 h 146"/>
                <a:gd name="T28" fmla="*/ 0 w 46"/>
                <a:gd name="T29"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46">
                  <a:moveTo>
                    <a:pt x="0" y="25"/>
                  </a:moveTo>
                  <a:cubicBezTo>
                    <a:pt x="1" y="47"/>
                    <a:pt x="0" y="101"/>
                    <a:pt x="0" y="118"/>
                  </a:cubicBezTo>
                  <a:cubicBezTo>
                    <a:pt x="14" y="129"/>
                    <a:pt x="29" y="138"/>
                    <a:pt x="46" y="146"/>
                  </a:cubicBezTo>
                  <a:cubicBezTo>
                    <a:pt x="46" y="138"/>
                    <a:pt x="46" y="138"/>
                    <a:pt x="46" y="138"/>
                  </a:cubicBezTo>
                  <a:cubicBezTo>
                    <a:pt x="34" y="132"/>
                    <a:pt x="23" y="125"/>
                    <a:pt x="13" y="117"/>
                  </a:cubicBezTo>
                  <a:cubicBezTo>
                    <a:pt x="15" y="114"/>
                    <a:pt x="16" y="118"/>
                    <a:pt x="19" y="116"/>
                  </a:cubicBezTo>
                  <a:cubicBezTo>
                    <a:pt x="17" y="110"/>
                    <a:pt x="14" y="110"/>
                    <a:pt x="7" y="111"/>
                  </a:cubicBezTo>
                  <a:cubicBezTo>
                    <a:pt x="4" y="91"/>
                    <a:pt x="8" y="56"/>
                    <a:pt x="6" y="35"/>
                  </a:cubicBezTo>
                  <a:cubicBezTo>
                    <a:pt x="20" y="40"/>
                    <a:pt x="33" y="46"/>
                    <a:pt x="46" y="52"/>
                  </a:cubicBezTo>
                  <a:cubicBezTo>
                    <a:pt x="46" y="44"/>
                    <a:pt x="46" y="44"/>
                    <a:pt x="46" y="44"/>
                  </a:cubicBezTo>
                  <a:cubicBezTo>
                    <a:pt x="33" y="38"/>
                    <a:pt x="21" y="32"/>
                    <a:pt x="9" y="27"/>
                  </a:cubicBezTo>
                  <a:cubicBezTo>
                    <a:pt x="21" y="20"/>
                    <a:pt x="33" y="14"/>
                    <a:pt x="46" y="7"/>
                  </a:cubicBezTo>
                  <a:cubicBezTo>
                    <a:pt x="46" y="0"/>
                    <a:pt x="46" y="0"/>
                    <a:pt x="46" y="0"/>
                  </a:cubicBezTo>
                  <a:cubicBezTo>
                    <a:pt x="39" y="4"/>
                    <a:pt x="31" y="7"/>
                    <a:pt x="24" y="11"/>
                  </a:cubicBezTo>
                  <a:cubicBezTo>
                    <a:pt x="16" y="15"/>
                    <a:pt x="5"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6" name="Freeform 280"/>
            <p:cNvSpPr/>
            <p:nvPr/>
          </p:nvSpPr>
          <p:spPr bwMode="auto">
            <a:xfrm>
              <a:off x="5816177" y="325088"/>
              <a:ext cx="126528" cy="153293"/>
            </a:xfrm>
            <a:custGeom>
              <a:avLst/>
              <a:gdLst>
                <a:gd name="T0" fmla="*/ 16 w 34"/>
                <a:gd name="T1" fmla="*/ 9 h 41"/>
                <a:gd name="T2" fmla="*/ 34 w 34"/>
                <a:gd name="T3" fmla="*/ 4 h 41"/>
                <a:gd name="T4" fmla="*/ 8 w 34"/>
                <a:gd name="T5" fmla="*/ 3 h 41"/>
                <a:gd name="T6" fmla="*/ 11 w 34"/>
                <a:gd name="T7" fmla="*/ 41 h 41"/>
                <a:gd name="T8" fmla="*/ 12 w 34"/>
                <a:gd name="T9" fmla="*/ 25 h 41"/>
                <a:gd name="T10" fmla="*/ 34 w 34"/>
                <a:gd name="T11" fmla="*/ 20 h 41"/>
                <a:gd name="T12" fmla="*/ 12 w 34"/>
                <a:gd name="T13" fmla="*/ 16 h 41"/>
                <a:gd name="T14" fmla="*/ 16 w 34"/>
                <a:gd name="T15" fmla="*/ 9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1">
                  <a:moveTo>
                    <a:pt x="16" y="9"/>
                  </a:moveTo>
                  <a:cubicBezTo>
                    <a:pt x="23" y="8"/>
                    <a:pt x="33" y="10"/>
                    <a:pt x="34" y="4"/>
                  </a:cubicBezTo>
                  <a:cubicBezTo>
                    <a:pt x="26" y="0"/>
                    <a:pt x="15" y="1"/>
                    <a:pt x="8" y="3"/>
                  </a:cubicBezTo>
                  <a:cubicBezTo>
                    <a:pt x="9" y="11"/>
                    <a:pt x="0" y="38"/>
                    <a:pt x="11" y="41"/>
                  </a:cubicBezTo>
                  <a:cubicBezTo>
                    <a:pt x="14" y="38"/>
                    <a:pt x="8" y="29"/>
                    <a:pt x="12" y="25"/>
                  </a:cubicBezTo>
                  <a:cubicBezTo>
                    <a:pt x="17" y="27"/>
                    <a:pt x="30" y="26"/>
                    <a:pt x="34" y="20"/>
                  </a:cubicBezTo>
                  <a:cubicBezTo>
                    <a:pt x="26" y="20"/>
                    <a:pt x="16" y="21"/>
                    <a:pt x="12" y="16"/>
                  </a:cubicBezTo>
                  <a:cubicBezTo>
                    <a:pt x="15" y="15"/>
                    <a:pt x="13" y="9"/>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7" name="Freeform 281"/>
            <p:cNvSpPr/>
            <p:nvPr/>
          </p:nvSpPr>
          <p:spPr bwMode="auto">
            <a:xfrm>
              <a:off x="6098432" y="750904"/>
              <a:ext cx="4866" cy="4866"/>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1"/>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8" name="Freeform 282"/>
            <p:cNvSpPr/>
            <p:nvPr/>
          </p:nvSpPr>
          <p:spPr bwMode="auto">
            <a:xfrm>
              <a:off x="6013270" y="724139"/>
              <a:ext cx="77864" cy="63264"/>
            </a:xfrm>
            <a:custGeom>
              <a:avLst/>
              <a:gdLst>
                <a:gd name="T0" fmla="*/ 21 w 21"/>
                <a:gd name="T1" fmla="*/ 12 h 17"/>
                <a:gd name="T2" fmla="*/ 0 w 21"/>
                <a:gd name="T3" fmla="*/ 17 h 17"/>
                <a:gd name="T4" fmla="*/ 21 w 21"/>
                <a:gd name="T5" fmla="*/ 12 h 17"/>
              </a:gdLst>
              <a:ahLst/>
              <a:cxnLst>
                <a:cxn ang="0">
                  <a:pos x="T0" y="T1"/>
                </a:cxn>
                <a:cxn ang="0">
                  <a:pos x="T2" y="T3"/>
                </a:cxn>
                <a:cxn ang="0">
                  <a:pos x="T4" y="T5"/>
                </a:cxn>
              </a:cxnLst>
              <a:rect l="0" t="0" r="r" b="b"/>
              <a:pathLst>
                <a:path w="21" h="17">
                  <a:moveTo>
                    <a:pt x="21" y="12"/>
                  </a:moveTo>
                  <a:cubicBezTo>
                    <a:pt x="21" y="0"/>
                    <a:pt x="0" y="10"/>
                    <a:pt x="0" y="17"/>
                  </a:cubicBezTo>
                  <a:cubicBezTo>
                    <a:pt x="8" y="17"/>
                    <a:pt x="11" y="11"/>
                    <a:pt x="2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9" name="Freeform 283"/>
            <p:cNvSpPr>
              <a:spLocks noEditPoints="1"/>
            </p:cNvSpPr>
            <p:nvPr/>
          </p:nvSpPr>
          <p:spPr bwMode="auto">
            <a:xfrm>
              <a:off x="5816177" y="836068"/>
              <a:ext cx="126528" cy="145994"/>
            </a:xfrm>
            <a:custGeom>
              <a:avLst/>
              <a:gdLst>
                <a:gd name="T0" fmla="*/ 0 w 34"/>
                <a:gd name="T1" fmla="*/ 29 h 39"/>
                <a:gd name="T2" fmla="*/ 4 w 34"/>
                <a:gd name="T3" fmla="*/ 38 h 39"/>
                <a:gd name="T4" fmla="*/ 11 w 34"/>
                <a:gd name="T5" fmla="*/ 29 h 39"/>
                <a:gd name="T6" fmla="*/ 23 w 34"/>
                <a:gd name="T7" fmla="*/ 28 h 39"/>
                <a:gd name="T8" fmla="*/ 32 w 34"/>
                <a:gd name="T9" fmla="*/ 39 h 39"/>
                <a:gd name="T10" fmla="*/ 23 w 34"/>
                <a:gd name="T11" fmla="*/ 10 h 39"/>
                <a:gd name="T12" fmla="*/ 0 w 34"/>
                <a:gd name="T13" fmla="*/ 29 h 39"/>
                <a:gd name="T14" fmla="*/ 12 w 34"/>
                <a:gd name="T15" fmla="*/ 22 h 39"/>
                <a:gd name="T16" fmla="*/ 15 w 34"/>
                <a:gd name="T17" fmla="*/ 15 h 39"/>
                <a:gd name="T18" fmla="*/ 20 w 34"/>
                <a:gd name="T19" fmla="*/ 21 h 39"/>
                <a:gd name="T20" fmla="*/ 12 w 34"/>
                <a:gd name="T21"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9">
                  <a:moveTo>
                    <a:pt x="0" y="29"/>
                  </a:moveTo>
                  <a:cubicBezTo>
                    <a:pt x="0" y="32"/>
                    <a:pt x="2" y="37"/>
                    <a:pt x="4" y="38"/>
                  </a:cubicBezTo>
                  <a:cubicBezTo>
                    <a:pt x="7" y="36"/>
                    <a:pt x="7" y="30"/>
                    <a:pt x="11" y="29"/>
                  </a:cubicBezTo>
                  <a:cubicBezTo>
                    <a:pt x="16" y="30"/>
                    <a:pt x="18" y="28"/>
                    <a:pt x="23" y="28"/>
                  </a:cubicBezTo>
                  <a:cubicBezTo>
                    <a:pt x="25" y="32"/>
                    <a:pt x="26" y="38"/>
                    <a:pt x="32" y="39"/>
                  </a:cubicBezTo>
                  <a:cubicBezTo>
                    <a:pt x="34" y="29"/>
                    <a:pt x="23" y="22"/>
                    <a:pt x="23" y="10"/>
                  </a:cubicBezTo>
                  <a:cubicBezTo>
                    <a:pt x="15" y="0"/>
                    <a:pt x="1" y="25"/>
                    <a:pt x="0" y="29"/>
                  </a:cubicBezTo>
                  <a:close/>
                  <a:moveTo>
                    <a:pt x="12" y="22"/>
                  </a:moveTo>
                  <a:cubicBezTo>
                    <a:pt x="13" y="19"/>
                    <a:pt x="15" y="19"/>
                    <a:pt x="15" y="15"/>
                  </a:cubicBezTo>
                  <a:cubicBezTo>
                    <a:pt x="19" y="14"/>
                    <a:pt x="17" y="20"/>
                    <a:pt x="20" y="21"/>
                  </a:cubicBezTo>
                  <a:cubicBezTo>
                    <a:pt x="20" y="24"/>
                    <a:pt x="15" y="21"/>
                    <a:pt x="1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0" name="Freeform 284"/>
            <p:cNvSpPr/>
            <p:nvPr/>
          </p:nvSpPr>
          <p:spPr bwMode="auto">
            <a:xfrm>
              <a:off x="5954872" y="1308115"/>
              <a:ext cx="148428" cy="861365"/>
            </a:xfrm>
            <a:custGeom>
              <a:avLst/>
              <a:gdLst>
                <a:gd name="T0" fmla="*/ 37 w 40"/>
                <a:gd name="T1" fmla="*/ 60 h 231"/>
                <a:gd name="T2" fmla="*/ 22 w 40"/>
                <a:gd name="T3" fmla="*/ 119 h 231"/>
                <a:gd name="T4" fmla="*/ 16 w 40"/>
                <a:gd name="T5" fmla="*/ 124 h 231"/>
                <a:gd name="T6" fmla="*/ 37 w 40"/>
                <a:gd name="T7" fmla="*/ 187 h 231"/>
                <a:gd name="T8" fmla="*/ 40 w 40"/>
                <a:gd name="T9" fmla="*/ 231 h 231"/>
                <a:gd name="T10" fmla="*/ 40 w 40"/>
                <a:gd name="T11" fmla="*/ 214 h 231"/>
                <a:gd name="T12" fmla="*/ 39 w 40"/>
                <a:gd name="T13" fmla="*/ 214 h 231"/>
                <a:gd name="T14" fmla="*/ 40 w 40"/>
                <a:gd name="T15" fmla="*/ 201 h 231"/>
                <a:gd name="T16" fmla="*/ 40 w 40"/>
                <a:gd name="T17" fmla="*/ 178 h 231"/>
                <a:gd name="T18" fmla="*/ 17 w 40"/>
                <a:gd name="T19" fmla="*/ 155 h 231"/>
                <a:gd name="T20" fmla="*/ 28 w 40"/>
                <a:gd name="T21" fmla="*/ 123 h 231"/>
                <a:gd name="T22" fmla="*/ 40 w 40"/>
                <a:gd name="T23" fmla="*/ 120 h 231"/>
                <a:gd name="T24" fmla="*/ 40 w 40"/>
                <a:gd name="T25" fmla="*/ 113 h 231"/>
                <a:gd name="T26" fmla="*/ 21 w 40"/>
                <a:gd name="T27" fmla="*/ 91 h 231"/>
                <a:gd name="T28" fmla="*/ 38 w 40"/>
                <a:gd name="T29" fmla="*/ 67 h 231"/>
                <a:gd name="T30" fmla="*/ 40 w 40"/>
                <a:gd name="T31" fmla="*/ 67 h 231"/>
                <a:gd name="T32" fmla="*/ 40 w 40"/>
                <a:gd name="T33" fmla="*/ 52 h 231"/>
                <a:gd name="T34" fmla="*/ 38 w 40"/>
                <a:gd name="T35" fmla="*/ 49 h 231"/>
                <a:gd name="T36" fmla="*/ 40 w 40"/>
                <a:gd name="T37" fmla="*/ 17 h 231"/>
                <a:gd name="T38" fmla="*/ 40 w 40"/>
                <a:gd name="T39" fmla="*/ 0 h 231"/>
                <a:gd name="T40" fmla="*/ 39 w 40"/>
                <a:gd name="T41" fmla="*/ 0 h 231"/>
                <a:gd name="T42" fmla="*/ 37 w 40"/>
                <a:gd name="T43" fmla="*/ 6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231">
                  <a:moveTo>
                    <a:pt x="37" y="60"/>
                  </a:moveTo>
                  <a:cubicBezTo>
                    <a:pt x="13" y="64"/>
                    <a:pt x="7" y="101"/>
                    <a:pt x="22" y="119"/>
                  </a:cubicBezTo>
                  <a:cubicBezTo>
                    <a:pt x="20" y="119"/>
                    <a:pt x="17" y="122"/>
                    <a:pt x="16" y="124"/>
                  </a:cubicBezTo>
                  <a:cubicBezTo>
                    <a:pt x="0" y="152"/>
                    <a:pt x="18" y="178"/>
                    <a:pt x="37" y="187"/>
                  </a:cubicBezTo>
                  <a:cubicBezTo>
                    <a:pt x="25" y="203"/>
                    <a:pt x="29" y="219"/>
                    <a:pt x="40" y="231"/>
                  </a:cubicBezTo>
                  <a:cubicBezTo>
                    <a:pt x="40" y="214"/>
                    <a:pt x="40" y="214"/>
                    <a:pt x="40" y="214"/>
                  </a:cubicBezTo>
                  <a:cubicBezTo>
                    <a:pt x="40" y="214"/>
                    <a:pt x="40" y="214"/>
                    <a:pt x="39" y="214"/>
                  </a:cubicBezTo>
                  <a:cubicBezTo>
                    <a:pt x="39" y="208"/>
                    <a:pt x="39" y="204"/>
                    <a:pt x="40" y="201"/>
                  </a:cubicBezTo>
                  <a:cubicBezTo>
                    <a:pt x="40" y="178"/>
                    <a:pt x="40" y="178"/>
                    <a:pt x="40" y="178"/>
                  </a:cubicBezTo>
                  <a:cubicBezTo>
                    <a:pt x="30" y="172"/>
                    <a:pt x="22" y="165"/>
                    <a:pt x="17" y="155"/>
                  </a:cubicBezTo>
                  <a:cubicBezTo>
                    <a:pt x="16" y="139"/>
                    <a:pt x="21" y="131"/>
                    <a:pt x="28" y="123"/>
                  </a:cubicBezTo>
                  <a:cubicBezTo>
                    <a:pt x="34" y="124"/>
                    <a:pt x="37" y="123"/>
                    <a:pt x="40" y="120"/>
                  </a:cubicBezTo>
                  <a:cubicBezTo>
                    <a:pt x="40" y="113"/>
                    <a:pt x="40" y="113"/>
                    <a:pt x="40" y="113"/>
                  </a:cubicBezTo>
                  <a:cubicBezTo>
                    <a:pt x="30" y="108"/>
                    <a:pt x="21" y="102"/>
                    <a:pt x="21" y="91"/>
                  </a:cubicBezTo>
                  <a:cubicBezTo>
                    <a:pt x="21" y="82"/>
                    <a:pt x="30" y="70"/>
                    <a:pt x="38" y="67"/>
                  </a:cubicBezTo>
                  <a:cubicBezTo>
                    <a:pt x="39" y="67"/>
                    <a:pt x="39" y="67"/>
                    <a:pt x="40" y="67"/>
                  </a:cubicBezTo>
                  <a:cubicBezTo>
                    <a:pt x="40" y="52"/>
                    <a:pt x="40" y="52"/>
                    <a:pt x="40" y="52"/>
                  </a:cubicBezTo>
                  <a:cubicBezTo>
                    <a:pt x="39" y="51"/>
                    <a:pt x="39" y="50"/>
                    <a:pt x="38" y="49"/>
                  </a:cubicBezTo>
                  <a:cubicBezTo>
                    <a:pt x="33" y="39"/>
                    <a:pt x="36" y="28"/>
                    <a:pt x="40" y="17"/>
                  </a:cubicBezTo>
                  <a:cubicBezTo>
                    <a:pt x="40" y="0"/>
                    <a:pt x="40" y="0"/>
                    <a:pt x="40" y="0"/>
                  </a:cubicBezTo>
                  <a:cubicBezTo>
                    <a:pt x="40" y="0"/>
                    <a:pt x="40" y="0"/>
                    <a:pt x="39" y="0"/>
                  </a:cubicBezTo>
                  <a:cubicBezTo>
                    <a:pt x="27" y="10"/>
                    <a:pt x="26" y="49"/>
                    <a:pt x="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1" name="Freeform 285"/>
            <p:cNvSpPr/>
            <p:nvPr/>
          </p:nvSpPr>
          <p:spPr bwMode="auto">
            <a:xfrm>
              <a:off x="5991370" y="2257077"/>
              <a:ext cx="111929" cy="182492"/>
            </a:xfrm>
            <a:custGeom>
              <a:avLst/>
              <a:gdLst>
                <a:gd name="T0" fmla="*/ 21 w 30"/>
                <a:gd name="T1" fmla="*/ 0 h 49"/>
                <a:gd name="T2" fmla="*/ 15 w 30"/>
                <a:gd name="T3" fmla="*/ 23 h 49"/>
                <a:gd name="T4" fmla="*/ 1 w 30"/>
                <a:gd name="T5" fmla="*/ 27 h 49"/>
                <a:gd name="T6" fmla="*/ 16 w 30"/>
                <a:gd name="T7" fmla="*/ 30 h 49"/>
                <a:gd name="T8" fmla="*/ 19 w 30"/>
                <a:gd name="T9" fmla="*/ 49 h 49"/>
                <a:gd name="T10" fmla="*/ 25 w 30"/>
                <a:gd name="T11" fmla="*/ 41 h 49"/>
                <a:gd name="T12" fmla="*/ 23 w 30"/>
                <a:gd name="T13" fmla="*/ 30 h 49"/>
                <a:gd name="T14" fmla="*/ 30 w 30"/>
                <a:gd name="T15" fmla="*/ 29 h 49"/>
                <a:gd name="T16" fmla="*/ 30 w 30"/>
                <a:gd name="T17" fmla="*/ 21 h 49"/>
                <a:gd name="T18" fmla="*/ 23 w 30"/>
                <a:gd name="T19" fmla="*/ 22 h 49"/>
                <a:gd name="T20" fmla="*/ 21 w 30"/>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9">
                  <a:moveTo>
                    <a:pt x="21" y="0"/>
                  </a:moveTo>
                  <a:cubicBezTo>
                    <a:pt x="11" y="2"/>
                    <a:pt x="21" y="17"/>
                    <a:pt x="15" y="23"/>
                  </a:cubicBezTo>
                  <a:cubicBezTo>
                    <a:pt x="9" y="24"/>
                    <a:pt x="1" y="21"/>
                    <a:pt x="1" y="27"/>
                  </a:cubicBezTo>
                  <a:cubicBezTo>
                    <a:pt x="0" y="34"/>
                    <a:pt x="13" y="31"/>
                    <a:pt x="16" y="30"/>
                  </a:cubicBezTo>
                  <a:cubicBezTo>
                    <a:pt x="18" y="39"/>
                    <a:pt x="14" y="45"/>
                    <a:pt x="19" y="49"/>
                  </a:cubicBezTo>
                  <a:cubicBezTo>
                    <a:pt x="23" y="48"/>
                    <a:pt x="22" y="41"/>
                    <a:pt x="25" y="41"/>
                  </a:cubicBezTo>
                  <a:cubicBezTo>
                    <a:pt x="22" y="40"/>
                    <a:pt x="23" y="35"/>
                    <a:pt x="23" y="30"/>
                  </a:cubicBezTo>
                  <a:cubicBezTo>
                    <a:pt x="24" y="29"/>
                    <a:pt x="27" y="29"/>
                    <a:pt x="30" y="29"/>
                  </a:cubicBezTo>
                  <a:cubicBezTo>
                    <a:pt x="30" y="21"/>
                    <a:pt x="30" y="21"/>
                    <a:pt x="30" y="21"/>
                  </a:cubicBezTo>
                  <a:cubicBezTo>
                    <a:pt x="27" y="21"/>
                    <a:pt x="25" y="21"/>
                    <a:pt x="23" y="22"/>
                  </a:cubicBezTo>
                  <a:cubicBezTo>
                    <a:pt x="22" y="15"/>
                    <a:pt x="24" y="5"/>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3" name="Freeform 287"/>
            <p:cNvSpPr/>
            <p:nvPr/>
          </p:nvSpPr>
          <p:spPr bwMode="auto">
            <a:xfrm>
              <a:off x="5835643" y="1086690"/>
              <a:ext cx="262790" cy="411216"/>
            </a:xfrm>
            <a:custGeom>
              <a:avLst/>
              <a:gdLst>
                <a:gd name="T0" fmla="*/ 22 w 71"/>
                <a:gd name="T1" fmla="*/ 67 h 110"/>
                <a:gd name="T2" fmla="*/ 28 w 71"/>
                <a:gd name="T3" fmla="*/ 107 h 110"/>
                <a:gd name="T4" fmla="*/ 48 w 71"/>
                <a:gd name="T5" fmla="*/ 34 h 110"/>
                <a:gd name="T6" fmla="*/ 71 w 71"/>
                <a:gd name="T7" fmla="*/ 36 h 110"/>
                <a:gd name="T8" fmla="*/ 49 w 71"/>
                <a:gd name="T9" fmla="*/ 0 h 110"/>
                <a:gd name="T10" fmla="*/ 45 w 71"/>
                <a:gd name="T11" fmla="*/ 2 h 110"/>
                <a:gd name="T12" fmla="*/ 32 w 71"/>
                <a:gd name="T13" fmla="*/ 69 h 110"/>
                <a:gd name="T14" fmla="*/ 22 w 71"/>
                <a:gd name="T15" fmla="*/ 67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10">
                  <a:moveTo>
                    <a:pt x="22" y="67"/>
                  </a:moveTo>
                  <a:cubicBezTo>
                    <a:pt x="9" y="75"/>
                    <a:pt x="0" y="110"/>
                    <a:pt x="28" y="107"/>
                  </a:cubicBezTo>
                  <a:cubicBezTo>
                    <a:pt x="47" y="96"/>
                    <a:pt x="34" y="51"/>
                    <a:pt x="48" y="34"/>
                  </a:cubicBezTo>
                  <a:cubicBezTo>
                    <a:pt x="57" y="32"/>
                    <a:pt x="65" y="42"/>
                    <a:pt x="71" y="36"/>
                  </a:cubicBezTo>
                  <a:cubicBezTo>
                    <a:pt x="71" y="22"/>
                    <a:pt x="63" y="5"/>
                    <a:pt x="49" y="0"/>
                  </a:cubicBezTo>
                  <a:cubicBezTo>
                    <a:pt x="49" y="2"/>
                    <a:pt x="46" y="1"/>
                    <a:pt x="45" y="2"/>
                  </a:cubicBezTo>
                  <a:cubicBezTo>
                    <a:pt x="39" y="26"/>
                    <a:pt x="37" y="47"/>
                    <a:pt x="32" y="69"/>
                  </a:cubicBezTo>
                  <a:cubicBezTo>
                    <a:pt x="29" y="68"/>
                    <a:pt x="26" y="67"/>
                    <a:pt x="2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4" name="Freeform 288"/>
            <p:cNvSpPr>
              <a:spLocks noEditPoints="1"/>
            </p:cNvSpPr>
            <p:nvPr/>
          </p:nvSpPr>
          <p:spPr bwMode="auto">
            <a:xfrm>
              <a:off x="224599" y="2424969"/>
              <a:ext cx="846766" cy="335786"/>
            </a:xfrm>
            <a:custGeom>
              <a:avLst/>
              <a:gdLst>
                <a:gd name="T0" fmla="*/ 205 w 227"/>
                <a:gd name="T1" fmla="*/ 61 h 90"/>
                <a:gd name="T2" fmla="*/ 221 w 227"/>
                <a:gd name="T3" fmla="*/ 29 h 90"/>
                <a:gd name="T4" fmla="*/ 200 w 227"/>
                <a:gd name="T5" fmla="*/ 17 h 90"/>
                <a:gd name="T6" fmla="*/ 191 w 227"/>
                <a:gd name="T7" fmla="*/ 32 h 90"/>
                <a:gd name="T8" fmla="*/ 189 w 227"/>
                <a:gd name="T9" fmla="*/ 2 h 90"/>
                <a:gd name="T10" fmla="*/ 156 w 227"/>
                <a:gd name="T11" fmla="*/ 2 h 90"/>
                <a:gd name="T12" fmla="*/ 154 w 227"/>
                <a:gd name="T13" fmla="*/ 24 h 90"/>
                <a:gd name="T14" fmla="*/ 108 w 227"/>
                <a:gd name="T15" fmla="*/ 35 h 90"/>
                <a:gd name="T16" fmla="*/ 102 w 227"/>
                <a:gd name="T17" fmla="*/ 14 h 90"/>
                <a:gd name="T18" fmla="*/ 55 w 227"/>
                <a:gd name="T19" fmla="*/ 14 h 90"/>
                <a:gd name="T20" fmla="*/ 48 w 227"/>
                <a:gd name="T21" fmla="*/ 26 h 90"/>
                <a:gd name="T22" fmla="*/ 0 w 227"/>
                <a:gd name="T23" fmla="*/ 19 h 90"/>
                <a:gd name="T24" fmla="*/ 0 w 227"/>
                <a:gd name="T25" fmla="*/ 26 h 90"/>
                <a:gd name="T26" fmla="*/ 50 w 227"/>
                <a:gd name="T27" fmla="*/ 36 h 90"/>
                <a:gd name="T28" fmla="*/ 51 w 227"/>
                <a:gd name="T29" fmla="*/ 41 h 90"/>
                <a:gd name="T30" fmla="*/ 26 w 227"/>
                <a:gd name="T31" fmla="*/ 81 h 90"/>
                <a:gd name="T32" fmla="*/ 50 w 227"/>
                <a:gd name="T33" fmla="*/ 89 h 90"/>
                <a:gd name="T34" fmla="*/ 58 w 227"/>
                <a:gd name="T35" fmla="*/ 89 h 90"/>
                <a:gd name="T36" fmla="*/ 38 w 227"/>
                <a:gd name="T37" fmla="*/ 77 h 90"/>
                <a:gd name="T38" fmla="*/ 55 w 227"/>
                <a:gd name="T39" fmla="*/ 55 h 90"/>
                <a:gd name="T40" fmla="*/ 58 w 227"/>
                <a:gd name="T41" fmla="*/ 21 h 90"/>
                <a:gd name="T42" fmla="*/ 97 w 227"/>
                <a:gd name="T43" fmla="*/ 21 h 90"/>
                <a:gd name="T44" fmla="*/ 111 w 227"/>
                <a:gd name="T45" fmla="*/ 89 h 90"/>
                <a:gd name="T46" fmla="*/ 118 w 227"/>
                <a:gd name="T47" fmla="*/ 89 h 90"/>
                <a:gd name="T48" fmla="*/ 113 w 227"/>
                <a:gd name="T49" fmla="*/ 69 h 90"/>
                <a:gd name="T50" fmla="*/ 109 w 227"/>
                <a:gd name="T51" fmla="*/ 46 h 90"/>
                <a:gd name="T52" fmla="*/ 155 w 227"/>
                <a:gd name="T53" fmla="*/ 32 h 90"/>
                <a:gd name="T54" fmla="*/ 151 w 227"/>
                <a:gd name="T55" fmla="*/ 51 h 90"/>
                <a:gd name="T56" fmla="*/ 129 w 227"/>
                <a:gd name="T57" fmla="*/ 50 h 90"/>
                <a:gd name="T58" fmla="*/ 133 w 227"/>
                <a:gd name="T59" fmla="*/ 87 h 90"/>
                <a:gd name="T60" fmla="*/ 164 w 227"/>
                <a:gd name="T61" fmla="*/ 84 h 90"/>
                <a:gd name="T62" fmla="*/ 166 w 227"/>
                <a:gd name="T63" fmla="*/ 89 h 90"/>
                <a:gd name="T64" fmla="*/ 174 w 227"/>
                <a:gd name="T65" fmla="*/ 89 h 90"/>
                <a:gd name="T66" fmla="*/ 168 w 227"/>
                <a:gd name="T67" fmla="*/ 77 h 90"/>
                <a:gd name="T68" fmla="*/ 160 w 227"/>
                <a:gd name="T69" fmla="*/ 76 h 90"/>
                <a:gd name="T70" fmla="*/ 163 w 227"/>
                <a:gd name="T71" fmla="*/ 30 h 90"/>
                <a:gd name="T72" fmla="*/ 162 w 227"/>
                <a:gd name="T73" fmla="*/ 8 h 90"/>
                <a:gd name="T74" fmla="*/ 184 w 227"/>
                <a:gd name="T75" fmla="*/ 8 h 90"/>
                <a:gd name="T76" fmla="*/ 187 w 227"/>
                <a:gd name="T77" fmla="*/ 46 h 90"/>
                <a:gd name="T78" fmla="*/ 201 w 227"/>
                <a:gd name="T79" fmla="*/ 25 h 90"/>
                <a:gd name="T80" fmla="*/ 213 w 227"/>
                <a:gd name="T81" fmla="*/ 35 h 90"/>
                <a:gd name="T82" fmla="*/ 196 w 227"/>
                <a:gd name="T83" fmla="*/ 62 h 90"/>
                <a:gd name="T84" fmla="*/ 217 w 227"/>
                <a:gd name="T85" fmla="*/ 89 h 90"/>
                <a:gd name="T86" fmla="*/ 226 w 227"/>
                <a:gd name="T87" fmla="*/ 89 h 90"/>
                <a:gd name="T88" fmla="*/ 227 w 227"/>
                <a:gd name="T89" fmla="*/ 87 h 90"/>
                <a:gd name="T90" fmla="*/ 205 w 227"/>
                <a:gd name="T91" fmla="*/ 61 h 90"/>
                <a:gd name="T92" fmla="*/ 137 w 227"/>
                <a:gd name="T93" fmla="*/ 81 h 90"/>
                <a:gd name="T94" fmla="*/ 150 w 227"/>
                <a:gd name="T95" fmla="*/ 58 h 90"/>
                <a:gd name="T96" fmla="*/ 154 w 227"/>
                <a:gd name="T97" fmla="*/ 77 h 90"/>
                <a:gd name="T98" fmla="*/ 137 w 227"/>
                <a:gd name="T99" fmla="*/ 8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 h="90">
                  <a:moveTo>
                    <a:pt x="205" y="61"/>
                  </a:moveTo>
                  <a:cubicBezTo>
                    <a:pt x="211" y="51"/>
                    <a:pt x="220" y="43"/>
                    <a:pt x="221" y="29"/>
                  </a:cubicBezTo>
                  <a:cubicBezTo>
                    <a:pt x="213" y="26"/>
                    <a:pt x="208" y="20"/>
                    <a:pt x="200" y="17"/>
                  </a:cubicBezTo>
                  <a:cubicBezTo>
                    <a:pt x="196" y="21"/>
                    <a:pt x="196" y="29"/>
                    <a:pt x="191" y="32"/>
                  </a:cubicBezTo>
                  <a:cubicBezTo>
                    <a:pt x="190" y="22"/>
                    <a:pt x="192" y="9"/>
                    <a:pt x="189" y="2"/>
                  </a:cubicBezTo>
                  <a:cubicBezTo>
                    <a:pt x="177" y="4"/>
                    <a:pt x="168" y="0"/>
                    <a:pt x="156" y="2"/>
                  </a:cubicBezTo>
                  <a:cubicBezTo>
                    <a:pt x="156" y="5"/>
                    <a:pt x="156" y="16"/>
                    <a:pt x="154" y="24"/>
                  </a:cubicBezTo>
                  <a:cubicBezTo>
                    <a:pt x="140" y="16"/>
                    <a:pt x="116" y="22"/>
                    <a:pt x="108" y="35"/>
                  </a:cubicBezTo>
                  <a:cubicBezTo>
                    <a:pt x="107" y="27"/>
                    <a:pt x="105" y="21"/>
                    <a:pt x="102" y="14"/>
                  </a:cubicBezTo>
                  <a:cubicBezTo>
                    <a:pt x="83" y="16"/>
                    <a:pt x="73" y="15"/>
                    <a:pt x="55" y="14"/>
                  </a:cubicBezTo>
                  <a:cubicBezTo>
                    <a:pt x="52" y="17"/>
                    <a:pt x="52" y="24"/>
                    <a:pt x="48" y="26"/>
                  </a:cubicBezTo>
                  <a:cubicBezTo>
                    <a:pt x="36" y="17"/>
                    <a:pt x="17" y="17"/>
                    <a:pt x="0" y="19"/>
                  </a:cubicBezTo>
                  <a:cubicBezTo>
                    <a:pt x="0" y="26"/>
                    <a:pt x="0" y="26"/>
                    <a:pt x="0" y="26"/>
                  </a:cubicBezTo>
                  <a:cubicBezTo>
                    <a:pt x="19" y="23"/>
                    <a:pt x="40" y="26"/>
                    <a:pt x="50" y="36"/>
                  </a:cubicBezTo>
                  <a:cubicBezTo>
                    <a:pt x="48" y="38"/>
                    <a:pt x="51" y="41"/>
                    <a:pt x="51" y="41"/>
                  </a:cubicBezTo>
                  <a:cubicBezTo>
                    <a:pt x="53" y="62"/>
                    <a:pt x="32" y="67"/>
                    <a:pt x="26" y="81"/>
                  </a:cubicBezTo>
                  <a:cubicBezTo>
                    <a:pt x="32" y="84"/>
                    <a:pt x="44" y="84"/>
                    <a:pt x="50" y="89"/>
                  </a:cubicBezTo>
                  <a:cubicBezTo>
                    <a:pt x="58" y="89"/>
                    <a:pt x="58" y="89"/>
                    <a:pt x="58" y="89"/>
                  </a:cubicBezTo>
                  <a:cubicBezTo>
                    <a:pt x="55" y="81"/>
                    <a:pt x="47" y="77"/>
                    <a:pt x="38" y="77"/>
                  </a:cubicBezTo>
                  <a:cubicBezTo>
                    <a:pt x="43" y="67"/>
                    <a:pt x="52" y="65"/>
                    <a:pt x="55" y="55"/>
                  </a:cubicBezTo>
                  <a:cubicBezTo>
                    <a:pt x="58" y="44"/>
                    <a:pt x="52" y="31"/>
                    <a:pt x="58" y="21"/>
                  </a:cubicBezTo>
                  <a:cubicBezTo>
                    <a:pt x="69" y="22"/>
                    <a:pt x="80" y="23"/>
                    <a:pt x="97" y="21"/>
                  </a:cubicBezTo>
                  <a:cubicBezTo>
                    <a:pt x="104" y="41"/>
                    <a:pt x="105" y="67"/>
                    <a:pt x="111" y="89"/>
                  </a:cubicBezTo>
                  <a:cubicBezTo>
                    <a:pt x="118" y="89"/>
                    <a:pt x="118" y="89"/>
                    <a:pt x="118" y="89"/>
                  </a:cubicBezTo>
                  <a:cubicBezTo>
                    <a:pt x="116" y="83"/>
                    <a:pt x="114" y="76"/>
                    <a:pt x="113" y="69"/>
                  </a:cubicBezTo>
                  <a:cubicBezTo>
                    <a:pt x="111" y="61"/>
                    <a:pt x="108" y="51"/>
                    <a:pt x="109" y="46"/>
                  </a:cubicBezTo>
                  <a:cubicBezTo>
                    <a:pt x="112" y="28"/>
                    <a:pt x="138" y="22"/>
                    <a:pt x="155" y="32"/>
                  </a:cubicBezTo>
                  <a:cubicBezTo>
                    <a:pt x="157" y="39"/>
                    <a:pt x="153" y="44"/>
                    <a:pt x="151" y="51"/>
                  </a:cubicBezTo>
                  <a:cubicBezTo>
                    <a:pt x="144" y="48"/>
                    <a:pt x="136" y="44"/>
                    <a:pt x="129" y="50"/>
                  </a:cubicBezTo>
                  <a:cubicBezTo>
                    <a:pt x="121" y="56"/>
                    <a:pt x="118" y="83"/>
                    <a:pt x="133" y="87"/>
                  </a:cubicBezTo>
                  <a:cubicBezTo>
                    <a:pt x="143" y="90"/>
                    <a:pt x="149" y="80"/>
                    <a:pt x="164" y="84"/>
                  </a:cubicBezTo>
                  <a:cubicBezTo>
                    <a:pt x="165" y="86"/>
                    <a:pt x="166" y="87"/>
                    <a:pt x="166" y="89"/>
                  </a:cubicBezTo>
                  <a:cubicBezTo>
                    <a:pt x="174" y="89"/>
                    <a:pt x="174" y="89"/>
                    <a:pt x="174" y="89"/>
                  </a:cubicBezTo>
                  <a:cubicBezTo>
                    <a:pt x="172" y="85"/>
                    <a:pt x="170" y="82"/>
                    <a:pt x="168" y="77"/>
                  </a:cubicBezTo>
                  <a:cubicBezTo>
                    <a:pt x="166" y="75"/>
                    <a:pt x="163" y="79"/>
                    <a:pt x="160" y="76"/>
                  </a:cubicBezTo>
                  <a:cubicBezTo>
                    <a:pt x="151" y="60"/>
                    <a:pt x="163" y="47"/>
                    <a:pt x="163" y="30"/>
                  </a:cubicBezTo>
                  <a:cubicBezTo>
                    <a:pt x="163" y="22"/>
                    <a:pt x="159" y="16"/>
                    <a:pt x="162" y="8"/>
                  </a:cubicBezTo>
                  <a:cubicBezTo>
                    <a:pt x="169" y="8"/>
                    <a:pt x="177" y="8"/>
                    <a:pt x="184" y="8"/>
                  </a:cubicBezTo>
                  <a:cubicBezTo>
                    <a:pt x="184" y="22"/>
                    <a:pt x="185" y="34"/>
                    <a:pt x="187" y="46"/>
                  </a:cubicBezTo>
                  <a:cubicBezTo>
                    <a:pt x="197" y="44"/>
                    <a:pt x="196" y="32"/>
                    <a:pt x="201" y="25"/>
                  </a:cubicBezTo>
                  <a:cubicBezTo>
                    <a:pt x="205" y="29"/>
                    <a:pt x="210" y="30"/>
                    <a:pt x="213" y="35"/>
                  </a:cubicBezTo>
                  <a:cubicBezTo>
                    <a:pt x="210" y="46"/>
                    <a:pt x="203" y="54"/>
                    <a:pt x="196" y="62"/>
                  </a:cubicBezTo>
                  <a:cubicBezTo>
                    <a:pt x="202" y="72"/>
                    <a:pt x="211" y="79"/>
                    <a:pt x="217" y="89"/>
                  </a:cubicBezTo>
                  <a:cubicBezTo>
                    <a:pt x="226" y="89"/>
                    <a:pt x="226" y="89"/>
                    <a:pt x="226" y="89"/>
                  </a:cubicBezTo>
                  <a:cubicBezTo>
                    <a:pt x="226" y="88"/>
                    <a:pt x="226" y="88"/>
                    <a:pt x="227" y="87"/>
                  </a:cubicBezTo>
                  <a:cubicBezTo>
                    <a:pt x="218" y="79"/>
                    <a:pt x="210" y="72"/>
                    <a:pt x="205" y="61"/>
                  </a:cubicBezTo>
                  <a:close/>
                  <a:moveTo>
                    <a:pt x="137" y="81"/>
                  </a:moveTo>
                  <a:cubicBezTo>
                    <a:pt x="121" y="74"/>
                    <a:pt x="130" y="43"/>
                    <a:pt x="150" y="58"/>
                  </a:cubicBezTo>
                  <a:cubicBezTo>
                    <a:pt x="151" y="65"/>
                    <a:pt x="152" y="71"/>
                    <a:pt x="154" y="77"/>
                  </a:cubicBezTo>
                  <a:cubicBezTo>
                    <a:pt x="150" y="80"/>
                    <a:pt x="139" y="77"/>
                    <a:pt x="137"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5" name="Freeform 289"/>
            <p:cNvSpPr/>
            <p:nvPr/>
          </p:nvSpPr>
          <p:spPr bwMode="auto">
            <a:xfrm>
              <a:off x="922939" y="2753457"/>
              <a:ext cx="4866" cy="243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0" y="0"/>
                    <a:pt x="0"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6" name="Freeform 290"/>
            <p:cNvSpPr>
              <a:spLocks noEditPoints="1"/>
            </p:cNvSpPr>
            <p:nvPr/>
          </p:nvSpPr>
          <p:spPr bwMode="auto">
            <a:xfrm>
              <a:off x="1575046" y="2386038"/>
              <a:ext cx="1284749" cy="391750"/>
            </a:xfrm>
            <a:custGeom>
              <a:avLst/>
              <a:gdLst>
                <a:gd name="T0" fmla="*/ 312 w 344"/>
                <a:gd name="T1" fmla="*/ 87 h 105"/>
                <a:gd name="T2" fmla="*/ 283 w 344"/>
                <a:gd name="T3" fmla="*/ 12 h 105"/>
                <a:gd name="T4" fmla="*/ 225 w 344"/>
                <a:gd name="T5" fmla="*/ 55 h 105"/>
                <a:gd name="T6" fmla="*/ 170 w 344"/>
                <a:gd name="T7" fmla="*/ 48 h 105"/>
                <a:gd name="T8" fmla="*/ 140 w 344"/>
                <a:gd name="T9" fmla="*/ 25 h 105"/>
                <a:gd name="T10" fmla="*/ 128 w 344"/>
                <a:gd name="T11" fmla="*/ 49 h 105"/>
                <a:gd name="T12" fmla="*/ 101 w 344"/>
                <a:gd name="T13" fmla="*/ 24 h 105"/>
                <a:gd name="T14" fmla="*/ 65 w 344"/>
                <a:gd name="T15" fmla="*/ 66 h 105"/>
                <a:gd name="T16" fmla="*/ 63 w 344"/>
                <a:gd name="T17" fmla="*/ 46 h 105"/>
                <a:gd name="T18" fmla="*/ 18 w 344"/>
                <a:gd name="T19" fmla="*/ 43 h 105"/>
                <a:gd name="T20" fmla="*/ 19 w 344"/>
                <a:gd name="T21" fmla="*/ 78 h 105"/>
                <a:gd name="T22" fmla="*/ 7 w 344"/>
                <a:gd name="T23" fmla="*/ 99 h 105"/>
                <a:gd name="T24" fmla="*/ 31 w 344"/>
                <a:gd name="T25" fmla="*/ 99 h 105"/>
                <a:gd name="T26" fmla="*/ 53 w 344"/>
                <a:gd name="T27" fmla="*/ 90 h 105"/>
                <a:gd name="T28" fmla="*/ 58 w 344"/>
                <a:gd name="T29" fmla="*/ 42 h 105"/>
                <a:gd name="T30" fmla="*/ 67 w 344"/>
                <a:gd name="T31" fmla="*/ 86 h 105"/>
                <a:gd name="T32" fmla="*/ 71 w 344"/>
                <a:gd name="T33" fmla="*/ 99 h 105"/>
                <a:gd name="T34" fmla="*/ 105 w 344"/>
                <a:gd name="T35" fmla="*/ 57 h 105"/>
                <a:gd name="T36" fmla="*/ 89 w 344"/>
                <a:gd name="T37" fmla="*/ 70 h 105"/>
                <a:gd name="T38" fmla="*/ 112 w 344"/>
                <a:gd name="T39" fmla="*/ 99 h 105"/>
                <a:gd name="T40" fmla="*/ 117 w 344"/>
                <a:gd name="T41" fmla="*/ 92 h 105"/>
                <a:gd name="T42" fmla="*/ 112 w 344"/>
                <a:gd name="T43" fmla="*/ 59 h 105"/>
                <a:gd name="T44" fmla="*/ 116 w 344"/>
                <a:gd name="T45" fmla="*/ 28 h 105"/>
                <a:gd name="T46" fmla="*/ 145 w 344"/>
                <a:gd name="T47" fmla="*/ 32 h 105"/>
                <a:gd name="T48" fmla="*/ 160 w 344"/>
                <a:gd name="T49" fmla="*/ 99 h 105"/>
                <a:gd name="T50" fmla="*/ 171 w 344"/>
                <a:gd name="T51" fmla="*/ 57 h 105"/>
                <a:gd name="T52" fmla="*/ 228 w 344"/>
                <a:gd name="T53" fmla="*/ 94 h 105"/>
                <a:gd name="T54" fmla="*/ 233 w 344"/>
                <a:gd name="T55" fmla="*/ 99 h 105"/>
                <a:gd name="T56" fmla="*/ 229 w 344"/>
                <a:gd name="T57" fmla="*/ 60 h 105"/>
                <a:gd name="T58" fmla="*/ 263 w 344"/>
                <a:gd name="T59" fmla="*/ 48 h 105"/>
                <a:gd name="T60" fmla="*/ 278 w 344"/>
                <a:gd name="T61" fmla="*/ 99 h 105"/>
                <a:gd name="T62" fmla="*/ 287 w 344"/>
                <a:gd name="T63" fmla="*/ 78 h 105"/>
                <a:gd name="T64" fmla="*/ 286 w 344"/>
                <a:gd name="T65" fmla="*/ 19 h 105"/>
                <a:gd name="T66" fmla="*/ 306 w 344"/>
                <a:gd name="T67" fmla="*/ 94 h 105"/>
                <a:gd name="T68" fmla="*/ 344 w 344"/>
                <a:gd name="T69" fmla="*/ 99 h 105"/>
                <a:gd name="T70" fmla="*/ 96 w 344"/>
                <a:gd name="T71" fmla="*/ 92 h 105"/>
                <a:gd name="T72" fmla="*/ 96 w 344"/>
                <a:gd name="T73" fmla="*/ 7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4" h="105">
                  <a:moveTo>
                    <a:pt x="344" y="94"/>
                  </a:moveTo>
                  <a:cubicBezTo>
                    <a:pt x="333" y="92"/>
                    <a:pt x="319" y="93"/>
                    <a:pt x="312" y="87"/>
                  </a:cubicBezTo>
                  <a:cubicBezTo>
                    <a:pt x="307" y="66"/>
                    <a:pt x="311" y="35"/>
                    <a:pt x="302" y="14"/>
                  </a:cubicBezTo>
                  <a:cubicBezTo>
                    <a:pt x="296" y="13"/>
                    <a:pt x="291" y="11"/>
                    <a:pt x="283" y="12"/>
                  </a:cubicBezTo>
                  <a:cubicBezTo>
                    <a:pt x="276" y="20"/>
                    <a:pt x="275" y="34"/>
                    <a:pt x="271" y="45"/>
                  </a:cubicBezTo>
                  <a:cubicBezTo>
                    <a:pt x="257" y="34"/>
                    <a:pt x="230" y="40"/>
                    <a:pt x="225" y="55"/>
                  </a:cubicBezTo>
                  <a:cubicBezTo>
                    <a:pt x="219" y="48"/>
                    <a:pt x="210" y="38"/>
                    <a:pt x="199" y="37"/>
                  </a:cubicBezTo>
                  <a:cubicBezTo>
                    <a:pt x="186" y="35"/>
                    <a:pt x="178" y="41"/>
                    <a:pt x="170" y="48"/>
                  </a:cubicBezTo>
                  <a:cubicBezTo>
                    <a:pt x="171" y="40"/>
                    <a:pt x="168" y="26"/>
                    <a:pt x="160" y="23"/>
                  </a:cubicBezTo>
                  <a:cubicBezTo>
                    <a:pt x="155" y="25"/>
                    <a:pt x="146" y="24"/>
                    <a:pt x="140" y="25"/>
                  </a:cubicBezTo>
                  <a:cubicBezTo>
                    <a:pt x="136" y="37"/>
                    <a:pt x="139" y="59"/>
                    <a:pt x="135" y="70"/>
                  </a:cubicBezTo>
                  <a:cubicBezTo>
                    <a:pt x="122" y="71"/>
                    <a:pt x="128" y="56"/>
                    <a:pt x="128" y="49"/>
                  </a:cubicBezTo>
                  <a:cubicBezTo>
                    <a:pt x="127" y="38"/>
                    <a:pt x="124" y="28"/>
                    <a:pt x="121" y="23"/>
                  </a:cubicBezTo>
                  <a:cubicBezTo>
                    <a:pt x="115" y="20"/>
                    <a:pt x="107" y="23"/>
                    <a:pt x="101" y="24"/>
                  </a:cubicBezTo>
                  <a:cubicBezTo>
                    <a:pt x="101" y="35"/>
                    <a:pt x="99" y="36"/>
                    <a:pt x="100" y="48"/>
                  </a:cubicBezTo>
                  <a:cubicBezTo>
                    <a:pt x="83" y="44"/>
                    <a:pt x="71" y="55"/>
                    <a:pt x="65" y="66"/>
                  </a:cubicBezTo>
                  <a:cubicBezTo>
                    <a:pt x="62" y="59"/>
                    <a:pt x="55" y="57"/>
                    <a:pt x="53" y="50"/>
                  </a:cubicBezTo>
                  <a:cubicBezTo>
                    <a:pt x="59" y="52"/>
                    <a:pt x="60" y="48"/>
                    <a:pt x="63" y="46"/>
                  </a:cubicBezTo>
                  <a:cubicBezTo>
                    <a:pt x="66" y="39"/>
                    <a:pt x="66" y="31"/>
                    <a:pt x="63" y="21"/>
                  </a:cubicBezTo>
                  <a:cubicBezTo>
                    <a:pt x="40" y="0"/>
                    <a:pt x="15" y="18"/>
                    <a:pt x="18" y="43"/>
                  </a:cubicBezTo>
                  <a:cubicBezTo>
                    <a:pt x="21" y="66"/>
                    <a:pt x="49" y="67"/>
                    <a:pt x="46" y="92"/>
                  </a:cubicBezTo>
                  <a:cubicBezTo>
                    <a:pt x="32" y="101"/>
                    <a:pt x="26" y="85"/>
                    <a:pt x="19" y="78"/>
                  </a:cubicBezTo>
                  <a:cubicBezTo>
                    <a:pt x="6" y="77"/>
                    <a:pt x="0" y="87"/>
                    <a:pt x="1" y="99"/>
                  </a:cubicBezTo>
                  <a:cubicBezTo>
                    <a:pt x="7" y="99"/>
                    <a:pt x="7" y="99"/>
                    <a:pt x="7" y="99"/>
                  </a:cubicBezTo>
                  <a:cubicBezTo>
                    <a:pt x="7" y="93"/>
                    <a:pt x="10" y="88"/>
                    <a:pt x="15" y="85"/>
                  </a:cubicBezTo>
                  <a:cubicBezTo>
                    <a:pt x="20" y="89"/>
                    <a:pt x="25" y="95"/>
                    <a:pt x="31" y="99"/>
                  </a:cubicBezTo>
                  <a:cubicBezTo>
                    <a:pt x="46" y="99"/>
                    <a:pt x="46" y="99"/>
                    <a:pt x="46" y="99"/>
                  </a:cubicBezTo>
                  <a:cubicBezTo>
                    <a:pt x="49" y="97"/>
                    <a:pt x="52" y="94"/>
                    <a:pt x="53" y="90"/>
                  </a:cubicBezTo>
                  <a:cubicBezTo>
                    <a:pt x="59" y="65"/>
                    <a:pt x="11" y="54"/>
                    <a:pt x="26" y="27"/>
                  </a:cubicBezTo>
                  <a:cubicBezTo>
                    <a:pt x="34" y="12"/>
                    <a:pt x="68" y="17"/>
                    <a:pt x="58" y="42"/>
                  </a:cubicBezTo>
                  <a:cubicBezTo>
                    <a:pt x="54" y="45"/>
                    <a:pt x="44" y="39"/>
                    <a:pt x="42" y="46"/>
                  </a:cubicBezTo>
                  <a:cubicBezTo>
                    <a:pt x="46" y="61"/>
                    <a:pt x="67" y="67"/>
                    <a:pt x="67" y="86"/>
                  </a:cubicBezTo>
                  <a:cubicBezTo>
                    <a:pt x="68" y="90"/>
                    <a:pt x="67" y="94"/>
                    <a:pt x="65" y="99"/>
                  </a:cubicBezTo>
                  <a:cubicBezTo>
                    <a:pt x="71" y="99"/>
                    <a:pt x="71" y="99"/>
                    <a:pt x="71" y="99"/>
                  </a:cubicBezTo>
                  <a:cubicBezTo>
                    <a:pt x="73" y="90"/>
                    <a:pt x="74" y="80"/>
                    <a:pt x="70" y="71"/>
                  </a:cubicBezTo>
                  <a:cubicBezTo>
                    <a:pt x="74" y="58"/>
                    <a:pt x="92" y="48"/>
                    <a:pt x="105" y="57"/>
                  </a:cubicBezTo>
                  <a:cubicBezTo>
                    <a:pt x="105" y="63"/>
                    <a:pt x="101" y="66"/>
                    <a:pt x="100" y="71"/>
                  </a:cubicBezTo>
                  <a:cubicBezTo>
                    <a:pt x="95" y="71"/>
                    <a:pt x="94" y="69"/>
                    <a:pt x="89" y="70"/>
                  </a:cubicBezTo>
                  <a:cubicBezTo>
                    <a:pt x="73" y="84"/>
                    <a:pt x="88" y="105"/>
                    <a:pt x="112" y="96"/>
                  </a:cubicBezTo>
                  <a:cubicBezTo>
                    <a:pt x="112" y="97"/>
                    <a:pt x="112" y="98"/>
                    <a:pt x="112" y="99"/>
                  </a:cubicBezTo>
                  <a:cubicBezTo>
                    <a:pt x="117" y="99"/>
                    <a:pt x="117" y="99"/>
                    <a:pt x="117" y="99"/>
                  </a:cubicBezTo>
                  <a:cubicBezTo>
                    <a:pt x="117" y="97"/>
                    <a:pt x="117" y="94"/>
                    <a:pt x="117" y="92"/>
                  </a:cubicBezTo>
                  <a:cubicBezTo>
                    <a:pt x="112" y="89"/>
                    <a:pt x="108" y="90"/>
                    <a:pt x="102" y="91"/>
                  </a:cubicBezTo>
                  <a:cubicBezTo>
                    <a:pt x="97" y="75"/>
                    <a:pt x="110" y="72"/>
                    <a:pt x="112" y="59"/>
                  </a:cubicBezTo>
                  <a:cubicBezTo>
                    <a:pt x="106" y="49"/>
                    <a:pt x="104" y="43"/>
                    <a:pt x="106" y="30"/>
                  </a:cubicBezTo>
                  <a:cubicBezTo>
                    <a:pt x="111" y="29"/>
                    <a:pt x="115" y="29"/>
                    <a:pt x="116" y="28"/>
                  </a:cubicBezTo>
                  <a:cubicBezTo>
                    <a:pt x="126" y="42"/>
                    <a:pt x="108" y="84"/>
                    <a:pt x="139" y="77"/>
                  </a:cubicBezTo>
                  <a:cubicBezTo>
                    <a:pt x="147" y="66"/>
                    <a:pt x="142" y="46"/>
                    <a:pt x="145" y="32"/>
                  </a:cubicBezTo>
                  <a:cubicBezTo>
                    <a:pt x="149" y="31"/>
                    <a:pt x="155" y="31"/>
                    <a:pt x="160" y="31"/>
                  </a:cubicBezTo>
                  <a:cubicBezTo>
                    <a:pt x="167" y="52"/>
                    <a:pt x="164" y="74"/>
                    <a:pt x="160" y="99"/>
                  </a:cubicBezTo>
                  <a:cubicBezTo>
                    <a:pt x="167" y="99"/>
                    <a:pt x="167" y="99"/>
                    <a:pt x="167" y="99"/>
                  </a:cubicBezTo>
                  <a:cubicBezTo>
                    <a:pt x="169" y="86"/>
                    <a:pt x="171" y="72"/>
                    <a:pt x="171" y="57"/>
                  </a:cubicBezTo>
                  <a:cubicBezTo>
                    <a:pt x="186" y="37"/>
                    <a:pt x="210" y="43"/>
                    <a:pt x="221" y="60"/>
                  </a:cubicBezTo>
                  <a:cubicBezTo>
                    <a:pt x="226" y="68"/>
                    <a:pt x="230" y="84"/>
                    <a:pt x="228" y="94"/>
                  </a:cubicBezTo>
                  <a:cubicBezTo>
                    <a:pt x="227" y="95"/>
                    <a:pt x="226" y="97"/>
                    <a:pt x="226" y="99"/>
                  </a:cubicBezTo>
                  <a:cubicBezTo>
                    <a:pt x="233" y="99"/>
                    <a:pt x="233" y="99"/>
                    <a:pt x="233" y="99"/>
                  </a:cubicBezTo>
                  <a:cubicBezTo>
                    <a:pt x="234" y="96"/>
                    <a:pt x="236" y="94"/>
                    <a:pt x="236" y="89"/>
                  </a:cubicBezTo>
                  <a:cubicBezTo>
                    <a:pt x="236" y="78"/>
                    <a:pt x="228" y="68"/>
                    <a:pt x="229" y="60"/>
                  </a:cubicBezTo>
                  <a:cubicBezTo>
                    <a:pt x="230" y="53"/>
                    <a:pt x="237" y="51"/>
                    <a:pt x="244" y="49"/>
                  </a:cubicBezTo>
                  <a:cubicBezTo>
                    <a:pt x="250" y="48"/>
                    <a:pt x="256" y="47"/>
                    <a:pt x="263" y="48"/>
                  </a:cubicBezTo>
                  <a:cubicBezTo>
                    <a:pt x="275" y="57"/>
                    <a:pt x="284" y="74"/>
                    <a:pt x="281" y="92"/>
                  </a:cubicBezTo>
                  <a:cubicBezTo>
                    <a:pt x="280" y="95"/>
                    <a:pt x="279" y="97"/>
                    <a:pt x="278" y="99"/>
                  </a:cubicBezTo>
                  <a:cubicBezTo>
                    <a:pt x="285" y="99"/>
                    <a:pt x="285" y="99"/>
                    <a:pt x="285" y="99"/>
                  </a:cubicBezTo>
                  <a:cubicBezTo>
                    <a:pt x="287" y="93"/>
                    <a:pt x="288" y="86"/>
                    <a:pt x="287" y="78"/>
                  </a:cubicBezTo>
                  <a:cubicBezTo>
                    <a:pt x="286" y="69"/>
                    <a:pt x="279" y="61"/>
                    <a:pt x="278" y="51"/>
                  </a:cubicBezTo>
                  <a:cubicBezTo>
                    <a:pt x="277" y="39"/>
                    <a:pt x="283" y="29"/>
                    <a:pt x="286" y="19"/>
                  </a:cubicBezTo>
                  <a:cubicBezTo>
                    <a:pt x="291" y="18"/>
                    <a:pt x="294" y="19"/>
                    <a:pt x="297" y="20"/>
                  </a:cubicBezTo>
                  <a:cubicBezTo>
                    <a:pt x="304" y="40"/>
                    <a:pt x="299" y="73"/>
                    <a:pt x="306" y="94"/>
                  </a:cubicBezTo>
                  <a:cubicBezTo>
                    <a:pt x="313" y="96"/>
                    <a:pt x="319" y="97"/>
                    <a:pt x="326" y="99"/>
                  </a:cubicBezTo>
                  <a:cubicBezTo>
                    <a:pt x="344" y="99"/>
                    <a:pt x="344" y="99"/>
                    <a:pt x="344" y="99"/>
                  </a:cubicBezTo>
                  <a:cubicBezTo>
                    <a:pt x="344" y="97"/>
                    <a:pt x="344" y="95"/>
                    <a:pt x="344" y="94"/>
                  </a:cubicBezTo>
                  <a:close/>
                  <a:moveTo>
                    <a:pt x="96" y="92"/>
                  </a:moveTo>
                  <a:cubicBezTo>
                    <a:pt x="89" y="92"/>
                    <a:pt x="86" y="81"/>
                    <a:pt x="92" y="77"/>
                  </a:cubicBezTo>
                  <a:cubicBezTo>
                    <a:pt x="93" y="77"/>
                    <a:pt x="94" y="78"/>
                    <a:pt x="96" y="78"/>
                  </a:cubicBezTo>
                  <a:cubicBezTo>
                    <a:pt x="95" y="85"/>
                    <a:pt x="97" y="88"/>
                    <a:pt x="96"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7" name="Freeform 291"/>
            <p:cNvSpPr/>
            <p:nvPr/>
          </p:nvSpPr>
          <p:spPr bwMode="auto">
            <a:xfrm>
              <a:off x="2039794" y="2729125"/>
              <a:ext cx="63264" cy="26765"/>
            </a:xfrm>
            <a:custGeom>
              <a:avLst/>
              <a:gdLst>
                <a:gd name="T0" fmla="*/ 1 w 17"/>
                <a:gd name="T1" fmla="*/ 4 h 7"/>
                <a:gd name="T2" fmla="*/ 0 w 17"/>
                <a:gd name="T3" fmla="*/ 7 h 7"/>
                <a:gd name="T4" fmla="*/ 17 w 17"/>
                <a:gd name="T5" fmla="*/ 7 h 7"/>
                <a:gd name="T6" fmla="*/ 17 w 17"/>
                <a:gd name="T7" fmla="*/ 6 h 7"/>
                <a:gd name="T8" fmla="*/ 1 w 17"/>
                <a:gd name="T9" fmla="*/ 4 h 7"/>
              </a:gdLst>
              <a:ahLst/>
              <a:cxnLst>
                <a:cxn ang="0">
                  <a:pos x="T0" y="T1"/>
                </a:cxn>
                <a:cxn ang="0">
                  <a:pos x="T2" y="T3"/>
                </a:cxn>
                <a:cxn ang="0">
                  <a:pos x="T4" y="T5"/>
                </a:cxn>
                <a:cxn ang="0">
                  <a:pos x="T6" y="T7"/>
                </a:cxn>
                <a:cxn ang="0">
                  <a:pos x="T8" y="T9"/>
                </a:cxn>
              </a:cxnLst>
              <a:rect l="0" t="0" r="r" b="b"/>
              <a:pathLst>
                <a:path w="17" h="7">
                  <a:moveTo>
                    <a:pt x="1" y="4"/>
                  </a:moveTo>
                  <a:cubicBezTo>
                    <a:pt x="1" y="5"/>
                    <a:pt x="0" y="6"/>
                    <a:pt x="0" y="7"/>
                  </a:cubicBezTo>
                  <a:cubicBezTo>
                    <a:pt x="17" y="7"/>
                    <a:pt x="17" y="7"/>
                    <a:pt x="17" y="7"/>
                  </a:cubicBezTo>
                  <a:cubicBezTo>
                    <a:pt x="17" y="6"/>
                    <a:pt x="17" y="6"/>
                    <a:pt x="17" y="6"/>
                  </a:cubicBezTo>
                  <a:cubicBezTo>
                    <a:pt x="15" y="0"/>
                    <a:pt x="7"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8" name="Freeform 292"/>
            <p:cNvSpPr>
              <a:spLocks noEditPoints="1"/>
            </p:cNvSpPr>
            <p:nvPr/>
          </p:nvSpPr>
          <p:spPr bwMode="auto">
            <a:xfrm>
              <a:off x="3120151" y="2461469"/>
              <a:ext cx="279823" cy="294421"/>
            </a:xfrm>
            <a:custGeom>
              <a:avLst/>
              <a:gdLst>
                <a:gd name="T0" fmla="*/ 55 w 75"/>
                <a:gd name="T1" fmla="*/ 39 h 79"/>
                <a:gd name="T2" fmla="*/ 68 w 75"/>
                <a:gd name="T3" fmla="*/ 14 h 79"/>
                <a:gd name="T4" fmla="*/ 0 w 75"/>
                <a:gd name="T5" fmla="*/ 25 h 79"/>
                <a:gd name="T6" fmla="*/ 16 w 75"/>
                <a:gd name="T7" fmla="*/ 39 h 79"/>
                <a:gd name="T8" fmla="*/ 16 w 75"/>
                <a:gd name="T9" fmla="*/ 59 h 79"/>
                <a:gd name="T10" fmla="*/ 8 w 75"/>
                <a:gd name="T11" fmla="*/ 79 h 79"/>
                <a:gd name="T12" fmla="*/ 15 w 75"/>
                <a:gd name="T13" fmla="*/ 79 h 79"/>
                <a:gd name="T14" fmla="*/ 25 w 75"/>
                <a:gd name="T15" fmla="*/ 62 h 79"/>
                <a:gd name="T16" fmla="*/ 25 w 75"/>
                <a:gd name="T17" fmla="*/ 32 h 79"/>
                <a:gd name="T18" fmla="*/ 7 w 75"/>
                <a:gd name="T19" fmla="*/ 27 h 79"/>
                <a:gd name="T20" fmla="*/ 18 w 75"/>
                <a:gd name="T21" fmla="*/ 18 h 79"/>
                <a:gd name="T22" fmla="*/ 63 w 75"/>
                <a:gd name="T23" fmla="*/ 21 h 79"/>
                <a:gd name="T24" fmla="*/ 46 w 75"/>
                <a:gd name="T25" fmla="*/ 29 h 79"/>
                <a:gd name="T26" fmla="*/ 48 w 75"/>
                <a:gd name="T27" fmla="*/ 56 h 79"/>
                <a:gd name="T28" fmla="*/ 66 w 75"/>
                <a:gd name="T29" fmla="*/ 79 h 79"/>
                <a:gd name="T30" fmla="*/ 75 w 75"/>
                <a:gd name="T31" fmla="*/ 79 h 79"/>
                <a:gd name="T32" fmla="*/ 75 w 75"/>
                <a:gd name="T33" fmla="*/ 78 h 79"/>
                <a:gd name="T34" fmla="*/ 55 w 75"/>
                <a:gd name="T35" fmla="*/ 39 h 79"/>
                <a:gd name="T36" fmla="*/ 26 w 75"/>
                <a:gd name="T37" fmla="*/ 15 h 79"/>
                <a:gd name="T38" fmla="*/ 56 w 75"/>
                <a:gd name="T39" fmla="*/ 15 h 79"/>
                <a:gd name="T40" fmla="*/ 26 w 75"/>
                <a:gd name="T41" fmla="*/ 1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79">
                  <a:moveTo>
                    <a:pt x="55" y="39"/>
                  </a:moveTo>
                  <a:cubicBezTo>
                    <a:pt x="61" y="33"/>
                    <a:pt x="71" y="30"/>
                    <a:pt x="68" y="14"/>
                  </a:cubicBezTo>
                  <a:cubicBezTo>
                    <a:pt x="55" y="0"/>
                    <a:pt x="0" y="8"/>
                    <a:pt x="0" y="25"/>
                  </a:cubicBezTo>
                  <a:cubicBezTo>
                    <a:pt x="0" y="34"/>
                    <a:pt x="9" y="34"/>
                    <a:pt x="16" y="39"/>
                  </a:cubicBezTo>
                  <a:cubicBezTo>
                    <a:pt x="15" y="45"/>
                    <a:pt x="17" y="50"/>
                    <a:pt x="16" y="59"/>
                  </a:cubicBezTo>
                  <a:cubicBezTo>
                    <a:pt x="14" y="66"/>
                    <a:pt x="11" y="72"/>
                    <a:pt x="8" y="79"/>
                  </a:cubicBezTo>
                  <a:cubicBezTo>
                    <a:pt x="15" y="79"/>
                    <a:pt x="15" y="79"/>
                    <a:pt x="15" y="79"/>
                  </a:cubicBezTo>
                  <a:cubicBezTo>
                    <a:pt x="18" y="73"/>
                    <a:pt x="22" y="67"/>
                    <a:pt x="25" y="62"/>
                  </a:cubicBezTo>
                  <a:cubicBezTo>
                    <a:pt x="21" y="53"/>
                    <a:pt x="22" y="42"/>
                    <a:pt x="25" y="32"/>
                  </a:cubicBezTo>
                  <a:cubicBezTo>
                    <a:pt x="22" y="26"/>
                    <a:pt x="10" y="32"/>
                    <a:pt x="7" y="27"/>
                  </a:cubicBezTo>
                  <a:cubicBezTo>
                    <a:pt x="9" y="22"/>
                    <a:pt x="14" y="21"/>
                    <a:pt x="18" y="18"/>
                  </a:cubicBezTo>
                  <a:cubicBezTo>
                    <a:pt x="27" y="30"/>
                    <a:pt x="52" y="28"/>
                    <a:pt x="63" y="21"/>
                  </a:cubicBezTo>
                  <a:cubicBezTo>
                    <a:pt x="62" y="29"/>
                    <a:pt x="53" y="28"/>
                    <a:pt x="46" y="29"/>
                  </a:cubicBezTo>
                  <a:cubicBezTo>
                    <a:pt x="49" y="40"/>
                    <a:pt x="45" y="48"/>
                    <a:pt x="48" y="56"/>
                  </a:cubicBezTo>
                  <a:cubicBezTo>
                    <a:pt x="51" y="65"/>
                    <a:pt x="61" y="70"/>
                    <a:pt x="66" y="79"/>
                  </a:cubicBezTo>
                  <a:cubicBezTo>
                    <a:pt x="75" y="79"/>
                    <a:pt x="75" y="79"/>
                    <a:pt x="75" y="79"/>
                  </a:cubicBezTo>
                  <a:cubicBezTo>
                    <a:pt x="75" y="78"/>
                    <a:pt x="75" y="78"/>
                    <a:pt x="75" y="78"/>
                  </a:cubicBezTo>
                  <a:cubicBezTo>
                    <a:pt x="62" y="63"/>
                    <a:pt x="54" y="56"/>
                    <a:pt x="55" y="39"/>
                  </a:cubicBezTo>
                  <a:close/>
                  <a:moveTo>
                    <a:pt x="26" y="15"/>
                  </a:moveTo>
                  <a:cubicBezTo>
                    <a:pt x="35" y="18"/>
                    <a:pt x="46" y="13"/>
                    <a:pt x="56" y="15"/>
                  </a:cubicBezTo>
                  <a:cubicBezTo>
                    <a:pt x="50" y="19"/>
                    <a:pt x="33" y="24"/>
                    <a:pt x="2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9" name="Freeform 293"/>
            <p:cNvSpPr/>
            <p:nvPr/>
          </p:nvSpPr>
          <p:spPr bwMode="auto">
            <a:xfrm>
              <a:off x="3207747" y="2692625"/>
              <a:ext cx="51099" cy="63264"/>
            </a:xfrm>
            <a:custGeom>
              <a:avLst/>
              <a:gdLst>
                <a:gd name="T0" fmla="*/ 0 w 14"/>
                <a:gd name="T1" fmla="*/ 17 h 17"/>
                <a:gd name="T2" fmla="*/ 9 w 14"/>
                <a:gd name="T3" fmla="*/ 17 h 17"/>
                <a:gd name="T4" fmla="*/ 14 w 14"/>
                <a:gd name="T5" fmla="*/ 1 h 17"/>
                <a:gd name="T6" fmla="*/ 0 w 14"/>
                <a:gd name="T7" fmla="*/ 17 h 17"/>
              </a:gdLst>
              <a:ahLst/>
              <a:cxnLst>
                <a:cxn ang="0">
                  <a:pos x="T0" y="T1"/>
                </a:cxn>
                <a:cxn ang="0">
                  <a:pos x="T2" y="T3"/>
                </a:cxn>
                <a:cxn ang="0">
                  <a:pos x="T4" y="T5"/>
                </a:cxn>
                <a:cxn ang="0">
                  <a:pos x="T6" y="T7"/>
                </a:cxn>
              </a:cxnLst>
              <a:rect l="0" t="0" r="r" b="b"/>
              <a:pathLst>
                <a:path w="14" h="17">
                  <a:moveTo>
                    <a:pt x="0" y="17"/>
                  </a:moveTo>
                  <a:cubicBezTo>
                    <a:pt x="9" y="17"/>
                    <a:pt x="9" y="17"/>
                    <a:pt x="9" y="17"/>
                  </a:cubicBezTo>
                  <a:cubicBezTo>
                    <a:pt x="11" y="12"/>
                    <a:pt x="14" y="7"/>
                    <a:pt x="14" y="1"/>
                  </a:cubicBezTo>
                  <a:cubicBezTo>
                    <a:pt x="3" y="0"/>
                    <a:pt x="6" y="12"/>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0" name="Freeform 294"/>
            <p:cNvSpPr>
              <a:spLocks noEditPoints="1"/>
            </p:cNvSpPr>
            <p:nvPr/>
          </p:nvSpPr>
          <p:spPr bwMode="auto">
            <a:xfrm>
              <a:off x="4020448" y="2488233"/>
              <a:ext cx="756737" cy="267656"/>
            </a:xfrm>
            <a:custGeom>
              <a:avLst/>
              <a:gdLst>
                <a:gd name="T0" fmla="*/ 203 w 203"/>
                <a:gd name="T1" fmla="*/ 65 h 72"/>
                <a:gd name="T2" fmla="*/ 200 w 203"/>
                <a:gd name="T3" fmla="*/ 0 h 72"/>
                <a:gd name="T4" fmla="*/ 168 w 203"/>
                <a:gd name="T5" fmla="*/ 2 h 72"/>
                <a:gd name="T6" fmla="*/ 62 w 203"/>
                <a:gd name="T7" fmla="*/ 4 h 72"/>
                <a:gd name="T8" fmla="*/ 2 w 203"/>
                <a:gd name="T9" fmla="*/ 14 h 72"/>
                <a:gd name="T10" fmla="*/ 4 w 203"/>
                <a:gd name="T11" fmla="*/ 48 h 72"/>
                <a:gd name="T12" fmla="*/ 6 w 203"/>
                <a:gd name="T13" fmla="*/ 72 h 72"/>
                <a:gd name="T14" fmla="*/ 58 w 203"/>
                <a:gd name="T15" fmla="*/ 72 h 72"/>
                <a:gd name="T16" fmla="*/ 144 w 203"/>
                <a:gd name="T17" fmla="*/ 68 h 72"/>
                <a:gd name="T18" fmla="*/ 203 w 203"/>
                <a:gd name="T19" fmla="*/ 65 h 72"/>
                <a:gd name="T20" fmla="*/ 13 w 203"/>
                <a:gd name="T21" fmla="*/ 69 h 72"/>
                <a:gd name="T22" fmla="*/ 8 w 203"/>
                <a:gd name="T23" fmla="*/ 20 h 72"/>
                <a:gd name="T24" fmla="*/ 19 w 203"/>
                <a:gd name="T25" fmla="*/ 17 h 72"/>
                <a:gd name="T26" fmla="*/ 23 w 203"/>
                <a:gd name="T27" fmla="*/ 32 h 72"/>
                <a:gd name="T28" fmla="*/ 27 w 203"/>
                <a:gd name="T29" fmla="*/ 17 h 72"/>
                <a:gd name="T30" fmla="*/ 30 w 203"/>
                <a:gd name="T31" fmla="*/ 17 h 72"/>
                <a:gd name="T32" fmla="*/ 34 w 203"/>
                <a:gd name="T33" fmla="*/ 27 h 72"/>
                <a:gd name="T34" fmla="*/ 38 w 203"/>
                <a:gd name="T35" fmla="*/ 16 h 72"/>
                <a:gd name="T36" fmla="*/ 48 w 203"/>
                <a:gd name="T37" fmla="*/ 14 h 72"/>
                <a:gd name="T38" fmla="*/ 52 w 203"/>
                <a:gd name="T39" fmla="*/ 37 h 72"/>
                <a:gd name="T40" fmla="*/ 55 w 203"/>
                <a:gd name="T41" fmla="*/ 13 h 72"/>
                <a:gd name="T42" fmla="*/ 65 w 203"/>
                <a:gd name="T43" fmla="*/ 13 h 72"/>
                <a:gd name="T44" fmla="*/ 62 w 203"/>
                <a:gd name="T45" fmla="*/ 23 h 72"/>
                <a:gd name="T46" fmla="*/ 70 w 203"/>
                <a:gd name="T47" fmla="*/ 27 h 72"/>
                <a:gd name="T48" fmla="*/ 72 w 203"/>
                <a:gd name="T49" fmla="*/ 13 h 72"/>
                <a:gd name="T50" fmla="*/ 79 w 203"/>
                <a:gd name="T51" fmla="*/ 24 h 72"/>
                <a:gd name="T52" fmla="*/ 81 w 203"/>
                <a:gd name="T53" fmla="*/ 13 h 72"/>
                <a:gd name="T54" fmla="*/ 94 w 203"/>
                <a:gd name="T55" fmla="*/ 11 h 72"/>
                <a:gd name="T56" fmla="*/ 94 w 203"/>
                <a:gd name="T57" fmla="*/ 31 h 72"/>
                <a:gd name="T58" fmla="*/ 99 w 203"/>
                <a:gd name="T59" fmla="*/ 34 h 72"/>
                <a:gd name="T60" fmla="*/ 99 w 203"/>
                <a:gd name="T61" fmla="*/ 11 h 72"/>
                <a:gd name="T62" fmla="*/ 115 w 203"/>
                <a:gd name="T63" fmla="*/ 10 h 72"/>
                <a:gd name="T64" fmla="*/ 119 w 203"/>
                <a:gd name="T65" fmla="*/ 23 h 72"/>
                <a:gd name="T66" fmla="*/ 124 w 203"/>
                <a:gd name="T67" fmla="*/ 10 h 72"/>
                <a:gd name="T68" fmla="*/ 129 w 203"/>
                <a:gd name="T69" fmla="*/ 20 h 72"/>
                <a:gd name="T70" fmla="*/ 133 w 203"/>
                <a:gd name="T71" fmla="*/ 10 h 72"/>
                <a:gd name="T72" fmla="*/ 147 w 203"/>
                <a:gd name="T73" fmla="*/ 9 h 72"/>
                <a:gd name="T74" fmla="*/ 150 w 203"/>
                <a:gd name="T75" fmla="*/ 34 h 72"/>
                <a:gd name="T76" fmla="*/ 154 w 203"/>
                <a:gd name="T77" fmla="*/ 10 h 72"/>
                <a:gd name="T78" fmla="*/ 194 w 203"/>
                <a:gd name="T79" fmla="*/ 9 h 72"/>
                <a:gd name="T80" fmla="*/ 196 w 203"/>
                <a:gd name="T81" fmla="*/ 61 h 72"/>
                <a:gd name="T82" fmla="*/ 130 w 203"/>
                <a:gd name="T83" fmla="*/ 61 h 72"/>
                <a:gd name="T84" fmla="*/ 13 w 203"/>
                <a:gd name="T85"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3" h="72">
                  <a:moveTo>
                    <a:pt x="203" y="65"/>
                  </a:moveTo>
                  <a:cubicBezTo>
                    <a:pt x="201" y="45"/>
                    <a:pt x="202" y="16"/>
                    <a:pt x="200" y="0"/>
                  </a:cubicBezTo>
                  <a:cubicBezTo>
                    <a:pt x="189" y="1"/>
                    <a:pt x="175" y="1"/>
                    <a:pt x="168" y="2"/>
                  </a:cubicBezTo>
                  <a:cubicBezTo>
                    <a:pt x="130" y="5"/>
                    <a:pt x="96" y="2"/>
                    <a:pt x="62" y="4"/>
                  </a:cubicBezTo>
                  <a:cubicBezTo>
                    <a:pt x="43" y="6"/>
                    <a:pt x="23" y="9"/>
                    <a:pt x="2" y="14"/>
                  </a:cubicBezTo>
                  <a:cubicBezTo>
                    <a:pt x="0" y="24"/>
                    <a:pt x="3" y="36"/>
                    <a:pt x="4" y="48"/>
                  </a:cubicBezTo>
                  <a:cubicBezTo>
                    <a:pt x="5" y="56"/>
                    <a:pt x="5" y="65"/>
                    <a:pt x="6" y="72"/>
                  </a:cubicBezTo>
                  <a:cubicBezTo>
                    <a:pt x="58" y="72"/>
                    <a:pt x="58" y="72"/>
                    <a:pt x="58" y="72"/>
                  </a:cubicBezTo>
                  <a:cubicBezTo>
                    <a:pt x="86" y="69"/>
                    <a:pt x="115" y="68"/>
                    <a:pt x="144" y="68"/>
                  </a:cubicBezTo>
                  <a:cubicBezTo>
                    <a:pt x="163" y="68"/>
                    <a:pt x="184" y="70"/>
                    <a:pt x="203" y="65"/>
                  </a:cubicBezTo>
                  <a:close/>
                  <a:moveTo>
                    <a:pt x="13" y="69"/>
                  </a:moveTo>
                  <a:cubicBezTo>
                    <a:pt x="10" y="54"/>
                    <a:pt x="10" y="36"/>
                    <a:pt x="8" y="20"/>
                  </a:cubicBezTo>
                  <a:cubicBezTo>
                    <a:pt x="13" y="20"/>
                    <a:pt x="15" y="17"/>
                    <a:pt x="19" y="17"/>
                  </a:cubicBezTo>
                  <a:cubicBezTo>
                    <a:pt x="19" y="24"/>
                    <a:pt x="18" y="31"/>
                    <a:pt x="23" y="32"/>
                  </a:cubicBezTo>
                  <a:cubicBezTo>
                    <a:pt x="29" y="29"/>
                    <a:pt x="22" y="22"/>
                    <a:pt x="27" y="17"/>
                  </a:cubicBezTo>
                  <a:cubicBezTo>
                    <a:pt x="28" y="17"/>
                    <a:pt x="29" y="17"/>
                    <a:pt x="30" y="17"/>
                  </a:cubicBezTo>
                  <a:cubicBezTo>
                    <a:pt x="36" y="16"/>
                    <a:pt x="31" y="26"/>
                    <a:pt x="34" y="27"/>
                  </a:cubicBezTo>
                  <a:cubicBezTo>
                    <a:pt x="38" y="25"/>
                    <a:pt x="39" y="21"/>
                    <a:pt x="38" y="16"/>
                  </a:cubicBezTo>
                  <a:cubicBezTo>
                    <a:pt x="43" y="16"/>
                    <a:pt x="45" y="15"/>
                    <a:pt x="48" y="14"/>
                  </a:cubicBezTo>
                  <a:cubicBezTo>
                    <a:pt x="49" y="25"/>
                    <a:pt x="46" y="32"/>
                    <a:pt x="52" y="37"/>
                  </a:cubicBezTo>
                  <a:cubicBezTo>
                    <a:pt x="57" y="32"/>
                    <a:pt x="51" y="19"/>
                    <a:pt x="55" y="13"/>
                  </a:cubicBezTo>
                  <a:cubicBezTo>
                    <a:pt x="58" y="13"/>
                    <a:pt x="61" y="13"/>
                    <a:pt x="65" y="13"/>
                  </a:cubicBezTo>
                  <a:cubicBezTo>
                    <a:pt x="64" y="16"/>
                    <a:pt x="67" y="24"/>
                    <a:pt x="62" y="23"/>
                  </a:cubicBezTo>
                  <a:cubicBezTo>
                    <a:pt x="63" y="26"/>
                    <a:pt x="68" y="25"/>
                    <a:pt x="70" y="27"/>
                  </a:cubicBezTo>
                  <a:cubicBezTo>
                    <a:pt x="74" y="24"/>
                    <a:pt x="67" y="16"/>
                    <a:pt x="72" y="13"/>
                  </a:cubicBezTo>
                  <a:cubicBezTo>
                    <a:pt x="79" y="11"/>
                    <a:pt x="75" y="22"/>
                    <a:pt x="79" y="24"/>
                  </a:cubicBezTo>
                  <a:cubicBezTo>
                    <a:pt x="84" y="24"/>
                    <a:pt x="83" y="16"/>
                    <a:pt x="81" y="13"/>
                  </a:cubicBezTo>
                  <a:cubicBezTo>
                    <a:pt x="87" y="14"/>
                    <a:pt x="89" y="11"/>
                    <a:pt x="94" y="11"/>
                  </a:cubicBezTo>
                  <a:cubicBezTo>
                    <a:pt x="94" y="16"/>
                    <a:pt x="96" y="23"/>
                    <a:pt x="94" y="31"/>
                  </a:cubicBezTo>
                  <a:cubicBezTo>
                    <a:pt x="95" y="33"/>
                    <a:pt x="97" y="34"/>
                    <a:pt x="99" y="34"/>
                  </a:cubicBezTo>
                  <a:cubicBezTo>
                    <a:pt x="101" y="28"/>
                    <a:pt x="100" y="22"/>
                    <a:pt x="99" y="11"/>
                  </a:cubicBezTo>
                  <a:cubicBezTo>
                    <a:pt x="108" y="12"/>
                    <a:pt x="108" y="10"/>
                    <a:pt x="115" y="10"/>
                  </a:cubicBezTo>
                  <a:cubicBezTo>
                    <a:pt x="116" y="14"/>
                    <a:pt x="111" y="25"/>
                    <a:pt x="119" y="23"/>
                  </a:cubicBezTo>
                  <a:cubicBezTo>
                    <a:pt x="123" y="19"/>
                    <a:pt x="115" y="9"/>
                    <a:pt x="124" y="10"/>
                  </a:cubicBezTo>
                  <a:cubicBezTo>
                    <a:pt x="132" y="10"/>
                    <a:pt x="122" y="20"/>
                    <a:pt x="129" y="20"/>
                  </a:cubicBezTo>
                  <a:cubicBezTo>
                    <a:pt x="133" y="20"/>
                    <a:pt x="133" y="15"/>
                    <a:pt x="133" y="10"/>
                  </a:cubicBezTo>
                  <a:cubicBezTo>
                    <a:pt x="137" y="9"/>
                    <a:pt x="145" y="12"/>
                    <a:pt x="147" y="9"/>
                  </a:cubicBezTo>
                  <a:cubicBezTo>
                    <a:pt x="152" y="10"/>
                    <a:pt x="145" y="28"/>
                    <a:pt x="150" y="34"/>
                  </a:cubicBezTo>
                  <a:cubicBezTo>
                    <a:pt x="157" y="33"/>
                    <a:pt x="152" y="18"/>
                    <a:pt x="154" y="10"/>
                  </a:cubicBezTo>
                  <a:cubicBezTo>
                    <a:pt x="168" y="7"/>
                    <a:pt x="179" y="10"/>
                    <a:pt x="194" y="9"/>
                  </a:cubicBezTo>
                  <a:cubicBezTo>
                    <a:pt x="194" y="31"/>
                    <a:pt x="195" y="45"/>
                    <a:pt x="196" y="61"/>
                  </a:cubicBezTo>
                  <a:cubicBezTo>
                    <a:pt x="177" y="58"/>
                    <a:pt x="153" y="60"/>
                    <a:pt x="130" y="61"/>
                  </a:cubicBezTo>
                  <a:cubicBezTo>
                    <a:pt x="88" y="63"/>
                    <a:pt x="47" y="63"/>
                    <a:pt x="1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1" name="Freeform 295"/>
            <p:cNvSpPr/>
            <p:nvPr/>
          </p:nvSpPr>
          <p:spPr bwMode="auto">
            <a:xfrm>
              <a:off x="5241933" y="2476068"/>
              <a:ext cx="163028" cy="214125"/>
            </a:xfrm>
            <a:custGeom>
              <a:avLst/>
              <a:gdLst>
                <a:gd name="T0" fmla="*/ 33 w 44"/>
                <a:gd name="T1" fmla="*/ 29 h 57"/>
                <a:gd name="T2" fmla="*/ 15 w 44"/>
                <a:gd name="T3" fmla="*/ 27 h 57"/>
                <a:gd name="T4" fmla="*/ 15 w 44"/>
                <a:gd name="T5" fmla="*/ 12 h 57"/>
                <a:gd name="T6" fmla="*/ 16 w 44"/>
                <a:gd name="T7" fmla="*/ 54 h 57"/>
                <a:gd name="T8" fmla="*/ 13 w 44"/>
                <a:gd name="T9" fmla="*/ 36 h 57"/>
                <a:gd name="T10" fmla="*/ 31 w 44"/>
                <a:gd name="T11" fmla="*/ 37 h 57"/>
                <a:gd name="T12" fmla="*/ 34 w 44"/>
                <a:gd name="T13" fmla="*/ 57 h 57"/>
                <a:gd name="T14" fmla="*/ 39 w 44"/>
                <a:gd name="T15" fmla="*/ 37 h 57"/>
                <a:gd name="T16" fmla="*/ 40 w 44"/>
                <a:gd name="T17" fmla="*/ 19 h 57"/>
                <a:gd name="T18" fmla="*/ 44 w 44"/>
                <a:gd name="T19" fmla="*/ 6 h 57"/>
                <a:gd name="T20" fmla="*/ 33 w 44"/>
                <a:gd name="T21"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7">
                  <a:moveTo>
                    <a:pt x="33" y="29"/>
                  </a:moveTo>
                  <a:cubicBezTo>
                    <a:pt x="27" y="31"/>
                    <a:pt x="19" y="30"/>
                    <a:pt x="15" y="27"/>
                  </a:cubicBezTo>
                  <a:cubicBezTo>
                    <a:pt x="13" y="22"/>
                    <a:pt x="22" y="14"/>
                    <a:pt x="15" y="12"/>
                  </a:cubicBezTo>
                  <a:cubicBezTo>
                    <a:pt x="8" y="16"/>
                    <a:pt x="0" y="54"/>
                    <a:pt x="16" y="54"/>
                  </a:cubicBezTo>
                  <a:cubicBezTo>
                    <a:pt x="18" y="48"/>
                    <a:pt x="9" y="45"/>
                    <a:pt x="13" y="36"/>
                  </a:cubicBezTo>
                  <a:cubicBezTo>
                    <a:pt x="18" y="40"/>
                    <a:pt x="28" y="35"/>
                    <a:pt x="31" y="37"/>
                  </a:cubicBezTo>
                  <a:cubicBezTo>
                    <a:pt x="35" y="41"/>
                    <a:pt x="29" y="57"/>
                    <a:pt x="34" y="57"/>
                  </a:cubicBezTo>
                  <a:cubicBezTo>
                    <a:pt x="41" y="54"/>
                    <a:pt x="37" y="44"/>
                    <a:pt x="39" y="37"/>
                  </a:cubicBezTo>
                  <a:cubicBezTo>
                    <a:pt x="40" y="31"/>
                    <a:pt x="41" y="26"/>
                    <a:pt x="40" y="19"/>
                  </a:cubicBezTo>
                  <a:cubicBezTo>
                    <a:pt x="42" y="15"/>
                    <a:pt x="42" y="10"/>
                    <a:pt x="44" y="6"/>
                  </a:cubicBezTo>
                  <a:cubicBezTo>
                    <a:pt x="31" y="0"/>
                    <a:pt x="34" y="18"/>
                    <a:pt x="3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2" name="Freeform 296"/>
            <p:cNvSpPr/>
            <p:nvPr/>
          </p:nvSpPr>
          <p:spPr bwMode="auto">
            <a:xfrm>
              <a:off x="3699261" y="2502833"/>
              <a:ext cx="250624" cy="253056"/>
            </a:xfrm>
            <a:custGeom>
              <a:avLst/>
              <a:gdLst>
                <a:gd name="T0" fmla="*/ 5 w 67"/>
                <a:gd name="T1" fmla="*/ 4 h 68"/>
                <a:gd name="T2" fmla="*/ 5 w 67"/>
                <a:gd name="T3" fmla="*/ 38 h 68"/>
                <a:gd name="T4" fmla="*/ 4 w 67"/>
                <a:gd name="T5" fmla="*/ 49 h 68"/>
                <a:gd name="T6" fmla="*/ 4 w 67"/>
                <a:gd name="T7" fmla="*/ 68 h 68"/>
                <a:gd name="T8" fmla="*/ 20 w 67"/>
                <a:gd name="T9" fmla="*/ 68 h 68"/>
                <a:gd name="T10" fmla="*/ 11 w 67"/>
                <a:gd name="T11" fmla="*/ 65 h 68"/>
                <a:gd name="T12" fmla="*/ 11 w 67"/>
                <a:gd name="T13" fmla="*/ 55 h 68"/>
                <a:gd name="T14" fmla="*/ 22 w 67"/>
                <a:gd name="T15" fmla="*/ 54 h 68"/>
                <a:gd name="T16" fmla="*/ 11 w 67"/>
                <a:gd name="T17" fmla="*/ 48 h 68"/>
                <a:gd name="T18" fmla="*/ 21 w 67"/>
                <a:gd name="T19" fmla="*/ 41 h 68"/>
                <a:gd name="T20" fmla="*/ 11 w 67"/>
                <a:gd name="T21" fmla="*/ 34 h 68"/>
                <a:gd name="T22" fmla="*/ 10 w 67"/>
                <a:gd name="T23" fmla="*/ 14 h 68"/>
                <a:gd name="T24" fmla="*/ 21 w 67"/>
                <a:gd name="T25" fmla="*/ 23 h 68"/>
                <a:gd name="T26" fmla="*/ 56 w 67"/>
                <a:gd name="T27" fmla="*/ 68 h 68"/>
                <a:gd name="T28" fmla="*/ 67 w 67"/>
                <a:gd name="T29" fmla="*/ 68 h 68"/>
                <a:gd name="T30" fmla="*/ 26 w 67"/>
                <a:gd name="T31" fmla="*/ 16 h 68"/>
                <a:gd name="T32" fmla="*/ 5 w 67"/>
                <a:gd name="T33"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5" y="4"/>
                  </a:moveTo>
                  <a:cubicBezTo>
                    <a:pt x="0" y="12"/>
                    <a:pt x="5" y="27"/>
                    <a:pt x="5" y="38"/>
                  </a:cubicBezTo>
                  <a:cubicBezTo>
                    <a:pt x="5" y="42"/>
                    <a:pt x="4" y="46"/>
                    <a:pt x="4" y="49"/>
                  </a:cubicBezTo>
                  <a:cubicBezTo>
                    <a:pt x="4" y="55"/>
                    <a:pt x="4" y="61"/>
                    <a:pt x="4" y="68"/>
                  </a:cubicBezTo>
                  <a:cubicBezTo>
                    <a:pt x="20" y="68"/>
                    <a:pt x="20" y="68"/>
                    <a:pt x="20" y="68"/>
                  </a:cubicBezTo>
                  <a:cubicBezTo>
                    <a:pt x="18" y="66"/>
                    <a:pt x="13" y="67"/>
                    <a:pt x="11" y="65"/>
                  </a:cubicBezTo>
                  <a:cubicBezTo>
                    <a:pt x="11" y="59"/>
                    <a:pt x="13" y="59"/>
                    <a:pt x="11" y="55"/>
                  </a:cubicBezTo>
                  <a:cubicBezTo>
                    <a:pt x="16" y="56"/>
                    <a:pt x="19" y="54"/>
                    <a:pt x="22" y="54"/>
                  </a:cubicBezTo>
                  <a:cubicBezTo>
                    <a:pt x="22" y="48"/>
                    <a:pt x="17" y="48"/>
                    <a:pt x="11" y="48"/>
                  </a:cubicBezTo>
                  <a:cubicBezTo>
                    <a:pt x="12" y="40"/>
                    <a:pt x="14" y="42"/>
                    <a:pt x="21" y="41"/>
                  </a:cubicBezTo>
                  <a:cubicBezTo>
                    <a:pt x="21" y="36"/>
                    <a:pt x="17" y="35"/>
                    <a:pt x="11" y="34"/>
                  </a:cubicBezTo>
                  <a:cubicBezTo>
                    <a:pt x="12" y="31"/>
                    <a:pt x="12" y="19"/>
                    <a:pt x="10" y="14"/>
                  </a:cubicBezTo>
                  <a:cubicBezTo>
                    <a:pt x="15" y="12"/>
                    <a:pt x="17" y="20"/>
                    <a:pt x="21" y="23"/>
                  </a:cubicBezTo>
                  <a:cubicBezTo>
                    <a:pt x="34" y="35"/>
                    <a:pt x="44" y="51"/>
                    <a:pt x="56" y="68"/>
                  </a:cubicBezTo>
                  <a:cubicBezTo>
                    <a:pt x="67" y="68"/>
                    <a:pt x="67" y="68"/>
                    <a:pt x="67" y="68"/>
                  </a:cubicBezTo>
                  <a:cubicBezTo>
                    <a:pt x="54" y="49"/>
                    <a:pt x="41" y="31"/>
                    <a:pt x="26" y="16"/>
                  </a:cubicBezTo>
                  <a:cubicBezTo>
                    <a:pt x="19" y="8"/>
                    <a:pt x="13" y="0"/>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3" name="Freeform 297"/>
            <p:cNvSpPr/>
            <p:nvPr/>
          </p:nvSpPr>
          <p:spPr bwMode="auto">
            <a:xfrm>
              <a:off x="4937779" y="2490667"/>
              <a:ext cx="180060" cy="279821"/>
            </a:xfrm>
            <a:custGeom>
              <a:avLst/>
              <a:gdLst>
                <a:gd name="T0" fmla="*/ 8 w 48"/>
                <a:gd name="T1" fmla="*/ 20 h 75"/>
                <a:gd name="T2" fmla="*/ 32 w 48"/>
                <a:gd name="T3" fmla="*/ 57 h 75"/>
                <a:gd name="T4" fmla="*/ 27 w 48"/>
                <a:gd name="T5" fmla="*/ 62 h 75"/>
                <a:gd name="T6" fmla="*/ 8 w 48"/>
                <a:gd name="T7" fmla="*/ 47 h 75"/>
                <a:gd name="T8" fmla="*/ 38 w 48"/>
                <a:gd name="T9" fmla="*/ 63 h 75"/>
                <a:gd name="T10" fmla="*/ 15 w 48"/>
                <a:gd name="T11" fmla="*/ 20 h 75"/>
                <a:gd name="T12" fmla="*/ 31 w 48"/>
                <a:gd name="T13" fmla="*/ 12 h 75"/>
                <a:gd name="T14" fmla="*/ 45 w 48"/>
                <a:gd name="T15" fmla="*/ 19 h 75"/>
                <a:gd name="T16" fmla="*/ 8 w 48"/>
                <a:gd name="T17" fmla="*/ 2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75">
                  <a:moveTo>
                    <a:pt x="8" y="20"/>
                  </a:moveTo>
                  <a:cubicBezTo>
                    <a:pt x="5" y="42"/>
                    <a:pt x="29" y="39"/>
                    <a:pt x="32" y="57"/>
                  </a:cubicBezTo>
                  <a:cubicBezTo>
                    <a:pt x="30" y="59"/>
                    <a:pt x="29" y="61"/>
                    <a:pt x="27" y="62"/>
                  </a:cubicBezTo>
                  <a:cubicBezTo>
                    <a:pt x="16" y="63"/>
                    <a:pt x="12" y="51"/>
                    <a:pt x="8" y="47"/>
                  </a:cubicBezTo>
                  <a:cubicBezTo>
                    <a:pt x="0" y="62"/>
                    <a:pt x="26" y="75"/>
                    <a:pt x="38" y="63"/>
                  </a:cubicBezTo>
                  <a:cubicBezTo>
                    <a:pt x="48" y="42"/>
                    <a:pt x="12" y="37"/>
                    <a:pt x="15" y="20"/>
                  </a:cubicBezTo>
                  <a:cubicBezTo>
                    <a:pt x="17" y="15"/>
                    <a:pt x="24" y="11"/>
                    <a:pt x="31" y="12"/>
                  </a:cubicBezTo>
                  <a:cubicBezTo>
                    <a:pt x="38" y="13"/>
                    <a:pt x="38" y="20"/>
                    <a:pt x="45" y="19"/>
                  </a:cubicBezTo>
                  <a:cubicBezTo>
                    <a:pt x="48" y="0"/>
                    <a:pt x="11" y="3"/>
                    <a:pt x="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4" name="Freeform 298"/>
            <p:cNvSpPr/>
            <p:nvPr/>
          </p:nvSpPr>
          <p:spPr bwMode="auto">
            <a:xfrm>
              <a:off x="4628758" y="2524733"/>
              <a:ext cx="34065" cy="51097"/>
            </a:xfrm>
            <a:custGeom>
              <a:avLst/>
              <a:gdLst>
                <a:gd name="T0" fmla="*/ 7 w 9"/>
                <a:gd name="T1" fmla="*/ 14 h 14"/>
                <a:gd name="T2" fmla="*/ 9 w 9"/>
                <a:gd name="T3" fmla="*/ 0 h 14"/>
                <a:gd name="T4" fmla="*/ 5 w 9"/>
                <a:gd name="T5" fmla="*/ 0 h 14"/>
                <a:gd name="T6" fmla="*/ 7 w 9"/>
                <a:gd name="T7" fmla="*/ 14 h 14"/>
              </a:gdLst>
              <a:ahLst/>
              <a:cxnLst>
                <a:cxn ang="0">
                  <a:pos x="T0" y="T1"/>
                </a:cxn>
                <a:cxn ang="0">
                  <a:pos x="T2" y="T3"/>
                </a:cxn>
                <a:cxn ang="0">
                  <a:pos x="T4" y="T5"/>
                </a:cxn>
                <a:cxn ang="0">
                  <a:pos x="T6" y="T7"/>
                </a:cxn>
              </a:cxnLst>
              <a:rect l="0" t="0" r="r" b="b"/>
              <a:pathLst>
                <a:path w="9" h="14">
                  <a:moveTo>
                    <a:pt x="7" y="14"/>
                  </a:moveTo>
                  <a:cubicBezTo>
                    <a:pt x="8" y="11"/>
                    <a:pt x="8" y="6"/>
                    <a:pt x="9" y="0"/>
                  </a:cubicBezTo>
                  <a:cubicBezTo>
                    <a:pt x="7" y="0"/>
                    <a:pt x="6" y="0"/>
                    <a:pt x="5" y="0"/>
                  </a:cubicBezTo>
                  <a:cubicBezTo>
                    <a:pt x="3" y="5"/>
                    <a:pt x="0" y="13"/>
                    <a:pt x="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5" name="Freeform 299"/>
            <p:cNvSpPr/>
            <p:nvPr/>
          </p:nvSpPr>
          <p:spPr bwMode="auto">
            <a:xfrm>
              <a:off x="4684723" y="2524733"/>
              <a:ext cx="36499" cy="51097"/>
            </a:xfrm>
            <a:custGeom>
              <a:avLst/>
              <a:gdLst>
                <a:gd name="T0" fmla="*/ 5 w 10"/>
                <a:gd name="T1" fmla="*/ 14 h 14"/>
                <a:gd name="T2" fmla="*/ 8 w 10"/>
                <a:gd name="T3" fmla="*/ 0 h 14"/>
                <a:gd name="T4" fmla="*/ 4 w 10"/>
                <a:gd name="T5" fmla="*/ 0 h 14"/>
                <a:gd name="T6" fmla="*/ 5 w 10"/>
                <a:gd name="T7" fmla="*/ 14 h 14"/>
              </a:gdLst>
              <a:ahLst/>
              <a:cxnLst>
                <a:cxn ang="0">
                  <a:pos x="T0" y="T1"/>
                </a:cxn>
                <a:cxn ang="0">
                  <a:pos x="T2" y="T3"/>
                </a:cxn>
                <a:cxn ang="0">
                  <a:pos x="T4" y="T5"/>
                </a:cxn>
                <a:cxn ang="0">
                  <a:pos x="T6" y="T7"/>
                </a:cxn>
              </a:cxnLst>
              <a:rect l="0" t="0" r="r" b="b"/>
              <a:pathLst>
                <a:path w="10" h="14">
                  <a:moveTo>
                    <a:pt x="5" y="14"/>
                  </a:moveTo>
                  <a:cubicBezTo>
                    <a:pt x="8" y="9"/>
                    <a:pt x="10" y="4"/>
                    <a:pt x="8" y="0"/>
                  </a:cubicBezTo>
                  <a:cubicBezTo>
                    <a:pt x="6" y="0"/>
                    <a:pt x="5" y="0"/>
                    <a:pt x="4" y="0"/>
                  </a:cubicBezTo>
                  <a:cubicBezTo>
                    <a:pt x="5" y="7"/>
                    <a:pt x="0" y="12"/>
                    <a:pt x="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6" name="Freeform 300"/>
            <p:cNvSpPr/>
            <p:nvPr/>
          </p:nvSpPr>
          <p:spPr bwMode="auto">
            <a:xfrm>
              <a:off x="5083774" y="2524733"/>
              <a:ext cx="165460" cy="201958"/>
            </a:xfrm>
            <a:custGeom>
              <a:avLst/>
              <a:gdLst>
                <a:gd name="T0" fmla="*/ 30 w 44"/>
                <a:gd name="T1" fmla="*/ 7 h 54"/>
                <a:gd name="T2" fmla="*/ 44 w 44"/>
                <a:gd name="T3" fmla="*/ 13 h 54"/>
                <a:gd name="T4" fmla="*/ 28 w 44"/>
                <a:gd name="T5" fmla="*/ 0 h 54"/>
                <a:gd name="T6" fmla="*/ 13 w 44"/>
                <a:gd name="T7" fmla="*/ 45 h 54"/>
                <a:gd name="T8" fmla="*/ 44 w 44"/>
                <a:gd name="T9" fmla="*/ 40 h 54"/>
                <a:gd name="T10" fmla="*/ 17 w 44"/>
                <a:gd name="T11" fmla="*/ 37 h 54"/>
                <a:gd name="T12" fmla="*/ 30 w 44"/>
                <a:gd name="T13" fmla="*/ 7 h 54"/>
              </a:gdLst>
              <a:ahLst/>
              <a:cxnLst>
                <a:cxn ang="0">
                  <a:pos x="T0" y="T1"/>
                </a:cxn>
                <a:cxn ang="0">
                  <a:pos x="T2" y="T3"/>
                </a:cxn>
                <a:cxn ang="0">
                  <a:pos x="T4" y="T5"/>
                </a:cxn>
                <a:cxn ang="0">
                  <a:pos x="T6" y="T7"/>
                </a:cxn>
                <a:cxn ang="0">
                  <a:pos x="T8" y="T9"/>
                </a:cxn>
                <a:cxn ang="0">
                  <a:pos x="T10" y="T11"/>
                </a:cxn>
                <a:cxn ang="0">
                  <a:pos x="T12" y="T13"/>
                </a:cxn>
              </a:cxnLst>
              <a:rect l="0" t="0" r="r" b="b"/>
              <a:pathLst>
                <a:path w="44" h="54">
                  <a:moveTo>
                    <a:pt x="30" y="7"/>
                  </a:moveTo>
                  <a:cubicBezTo>
                    <a:pt x="37" y="7"/>
                    <a:pt x="36" y="16"/>
                    <a:pt x="44" y="13"/>
                  </a:cubicBezTo>
                  <a:cubicBezTo>
                    <a:pt x="44" y="2"/>
                    <a:pt x="32" y="0"/>
                    <a:pt x="28" y="0"/>
                  </a:cubicBezTo>
                  <a:cubicBezTo>
                    <a:pt x="12" y="1"/>
                    <a:pt x="0" y="32"/>
                    <a:pt x="13" y="45"/>
                  </a:cubicBezTo>
                  <a:cubicBezTo>
                    <a:pt x="19" y="53"/>
                    <a:pt x="40" y="54"/>
                    <a:pt x="44" y="40"/>
                  </a:cubicBezTo>
                  <a:cubicBezTo>
                    <a:pt x="37" y="43"/>
                    <a:pt x="20" y="46"/>
                    <a:pt x="17" y="37"/>
                  </a:cubicBezTo>
                  <a:cubicBezTo>
                    <a:pt x="13" y="26"/>
                    <a:pt x="17" y="8"/>
                    <a:pt x="3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7" name="Freeform 301"/>
            <p:cNvSpPr/>
            <p:nvPr/>
          </p:nvSpPr>
          <p:spPr bwMode="auto">
            <a:xfrm>
              <a:off x="5696949" y="2546631"/>
              <a:ext cx="141128" cy="175193"/>
            </a:xfrm>
            <a:custGeom>
              <a:avLst/>
              <a:gdLst>
                <a:gd name="T0" fmla="*/ 7 w 38"/>
                <a:gd name="T1" fmla="*/ 35 h 47"/>
                <a:gd name="T2" fmla="*/ 13 w 38"/>
                <a:gd name="T3" fmla="*/ 1 h 47"/>
                <a:gd name="T4" fmla="*/ 8 w 38"/>
                <a:gd name="T5" fmla="*/ 0 h 47"/>
                <a:gd name="T6" fmla="*/ 0 w 38"/>
                <a:gd name="T7" fmla="*/ 44 h 47"/>
                <a:gd name="T8" fmla="*/ 34 w 38"/>
                <a:gd name="T9" fmla="*/ 34 h 47"/>
                <a:gd name="T10" fmla="*/ 7 w 38"/>
                <a:gd name="T11" fmla="*/ 35 h 47"/>
              </a:gdLst>
              <a:ahLst/>
              <a:cxnLst>
                <a:cxn ang="0">
                  <a:pos x="T0" y="T1"/>
                </a:cxn>
                <a:cxn ang="0">
                  <a:pos x="T2" y="T3"/>
                </a:cxn>
                <a:cxn ang="0">
                  <a:pos x="T4" y="T5"/>
                </a:cxn>
                <a:cxn ang="0">
                  <a:pos x="T6" y="T7"/>
                </a:cxn>
                <a:cxn ang="0">
                  <a:pos x="T8" y="T9"/>
                </a:cxn>
                <a:cxn ang="0">
                  <a:pos x="T10" y="T11"/>
                </a:cxn>
              </a:cxnLst>
              <a:rect l="0" t="0" r="r" b="b"/>
              <a:pathLst>
                <a:path w="38" h="47">
                  <a:moveTo>
                    <a:pt x="7" y="35"/>
                  </a:moveTo>
                  <a:cubicBezTo>
                    <a:pt x="10" y="25"/>
                    <a:pt x="12" y="14"/>
                    <a:pt x="13" y="1"/>
                  </a:cubicBezTo>
                  <a:cubicBezTo>
                    <a:pt x="11" y="1"/>
                    <a:pt x="11" y="0"/>
                    <a:pt x="8" y="0"/>
                  </a:cubicBezTo>
                  <a:cubicBezTo>
                    <a:pt x="5" y="14"/>
                    <a:pt x="2" y="32"/>
                    <a:pt x="0" y="44"/>
                  </a:cubicBezTo>
                  <a:cubicBezTo>
                    <a:pt x="13" y="44"/>
                    <a:pt x="38" y="47"/>
                    <a:pt x="34" y="34"/>
                  </a:cubicBezTo>
                  <a:cubicBezTo>
                    <a:pt x="28" y="33"/>
                    <a:pt x="12" y="39"/>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8" name="Freeform 302"/>
            <p:cNvSpPr>
              <a:spLocks noEditPoints="1"/>
            </p:cNvSpPr>
            <p:nvPr/>
          </p:nvSpPr>
          <p:spPr bwMode="auto">
            <a:xfrm>
              <a:off x="5402527" y="2539332"/>
              <a:ext cx="133829" cy="145994"/>
            </a:xfrm>
            <a:custGeom>
              <a:avLst/>
              <a:gdLst>
                <a:gd name="T0" fmla="*/ 18 w 36"/>
                <a:gd name="T1" fmla="*/ 9 h 39"/>
                <a:gd name="T2" fmla="*/ 11 w 36"/>
                <a:gd name="T3" fmla="*/ 5 h 39"/>
                <a:gd name="T4" fmla="*/ 20 w 36"/>
                <a:gd name="T5" fmla="*/ 39 h 39"/>
                <a:gd name="T6" fmla="*/ 36 w 36"/>
                <a:gd name="T7" fmla="*/ 15 h 39"/>
                <a:gd name="T8" fmla="*/ 18 w 36"/>
                <a:gd name="T9" fmla="*/ 9 h 39"/>
                <a:gd name="T10" fmla="*/ 22 w 36"/>
                <a:gd name="T11" fmla="*/ 33 h 39"/>
                <a:gd name="T12" fmla="*/ 12 w 36"/>
                <a:gd name="T13" fmla="*/ 19 h 39"/>
                <a:gd name="T14" fmla="*/ 29 w 36"/>
                <a:gd name="T15" fmla="*/ 16 h 39"/>
                <a:gd name="T16" fmla="*/ 22 w 36"/>
                <a:gd name="T17"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9">
                  <a:moveTo>
                    <a:pt x="18" y="9"/>
                  </a:moveTo>
                  <a:cubicBezTo>
                    <a:pt x="18" y="6"/>
                    <a:pt x="14" y="0"/>
                    <a:pt x="11" y="5"/>
                  </a:cubicBezTo>
                  <a:cubicBezTo>
                    <a:pt x="0" y="16"/>
                    <a:pt x="7" y="38"/>
                    <a:pt x="20" y="39"/>
                  </a:cubicBezTo>
                  <a:cubicBezTo>
                    <a:pt x="31" y="39"/>
                    <a:pt x="35" y="27"/>
                    <a:pt x="36" y="15"/>
                  </a:cubicBezTo>
                  <a:cubicBezTo>
                    <a:pt x="33" y="11"/>
                    <a:pt x="26" y="4"/>
                    <a:pt x="18" y="9"/>
                  </a:cubicBezTo>
                  <a:close/>
                  <a:moveTo>
                    <a:pt x="22" y="33"/>
                  </a:moveTo>
                  <a:cubicBezTo>
                    <a:pt x="17" y="31"/>
                    <a:pt x="13" y="27"/>
                    <a:pt x="12" y="19"/>
                  </a:cubicBezTo>
                  <a:cubicBezTo>
                    <a:pt x="12" y="13"/>
                    <a:pt x="26" y="14"/>
                    <a:pt x="29" y="16"/>
                  </a:cubicBezTo>
                  <a:cubicBezTo>
                    <a:pt x="30" y="25"/>
                    <a:pt x="27" y="30"/>
                    <a:pt x="2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9" name="Freeform 303"/>
            <p:cNvSpPr>
              <a:spLocks noEditPoints="1"/>
            </p:cNvSpPr>
            <p:nvPr/>
          </p:nvSpPr>
          <p:spPr bwMode="auto">
            <a:xfrm>
              <a:off x="222167" y="2553932"/>
              <a:ext cx="94897" cy="124094"/>
            </a:xfrm>
            <a:custGeom>
              <a:avLst/>
              <a:gdLst>
                <a:gd name="T0" fmla="*/ 26 w 26"/>
                <a:gd name="T1" fmla="*/ 6 h 33"/>
                <a:gd name="T2" fmla="*/ 1 w 26"/>
                <a:gd name="T3" fmla="*/ 4 h 33"/>
                <a:gd name="T4" fmla="*/ 1 w 26"/>
                <a:gd name="T5" fmla="*/ 33 h 33"/>
                <a:gd name="T6" fmla="*/ 26 w 26"/>
                <a:gd name="T7" fmla="*/ 6 h 33"/>
                <a:gd name="T8" fmla="*/ 5 w 26"/>
                <a:gd name="T9" fmla="*/ 25 h 33"/>
                <a:gd name="T10" fmla="*/ 19 w 26"/>
                <a:gd name="T11" fmla="*/ 9 h 33"/>
                <a:gd name="T12" fmla="*/ 5 w 26"/>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26" h="33">
                  <a:moveTo>
                    <a:pt x="26" y="6"/>
                  </a:moveTo>
                  <a:cubicBezTo>
                    <a:pt x="22" y="0"/>
                    <a:pt x="9" y="2"/>
                    <a:pt x="1" y="4"/>
                  </a:cubicBezTo>
                  <a:cubicBezTo>
                    <a:pt x="1" y="33"/>
                    <a:pt x="1" y="33"/>
                    <a:pt x="1" y="33"/>
                  </a:cubicBezTo>
                  <a:cubicBezTo>
                    <a:pt x="14" y="28"/>
                    <a:pt x="26" y="24"/>
                    <a:pt x="26" y="6"/>
                  </a:cubicBezTo>
                  <a:close/>
                  <a:moveTo>
                    <a:pt x="5" y="25"/>
                  </a:moveTo>
                  <a:cubicBezTo>
                    <a:pt x="0" y="15"/>
                    <a:pt x="6" y="5"/>
                    <a:pt x="19" y="9"/>
                  </a:cubicBezTo>
                  <a:cubicBezTo>
                    <a:pt x="19" y="20"/>
                    <a:pt x="10" y="21"/>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0" name="Freeform 304"/>
            <p:cNvSpPr/>
            <p:nvPr/>
          </p:nvSpPr>
          <p:spPr bwMode="auto">
            <a:xfrm>
              <a:off x="1102999" y="2568531"/>
              <a:ext cx="442849" cy="187358"/>
            </a:xfrm>
            <a:custGeom>
              <a:avLst/>
              <a:gdLst>
                <a:gd name="T0" fmla="*/ 106 w 119"/>
                <a:gd name="T1" fmla="*/ 11 h 50"/>
                <a:gd name="T2" fmla="*/ 65 w 119"/>
                <a:gd name="T3" fmla="*/ 8 h 50"/>
                <a:gd name="T4" fmla="*/ 61 w 119"/>
                <a:gd name="T5" fmla="*/ 1 h 50"/>
                <a:gd name="T6" fmla="*/ 8 w 119"/>
                <a:gd name="T7" fmla="*/ 0 h 50"/>
                <a:gd name="T8" fmla="*/ 2 w 119"/>
                <a:gd name="T9" fmla="*/ 4 h 50"/>
                <a:gd name="T10" fmla="*/ 0 w 119"/>
                <a:gd name="T11" fmla="*/ 31 h 50"/>
                <a:gd name="T12" fmla="*/ 14 w 119"/>
                <a:gd name="T13" fmla="*/ 37 h 50"/>
                <a:gd name="T14" fmla="*/ 14 w 119"/>
                <a:gd name="T15" fmla="*/ 50 h 50"/>
                <a:gd name="T16" fmla="*/ 19 w 119"/>
                <a:gd name="T17" fmla="*/ 50 h 50"/>
                <a:gd name="T18" fmla="*/ 21 w 119"/>
                <a:gd name="T19" fmla="*/ 32 h 50"/>
                <a:gd name="T20" fmla="*/ 8 w 119"/>
                <a:gd name="T21" fmla="*/ 29 h 50"/>
                <a:gd name="T22" fmla="*/ 9 w 119"/>
                <a:gd name="T23" fmla="*/ 8 h 50"/>
                <a:gd name="T24" fmla="*/ 58 w 119"/>
                <a:gd name="T25" fmla="*/ 10 h 50"/>
                <a:gd name="T26" fmla="*/ 58 w 119"/>
                <a:gd name="T27" fmla="*/ 26 h 50"/>
                <a:gd name="T28" fmla="*/ 38 w 119"/>
                <a:gd name="T29" fmla="*/ 29 h 50"/>
                <a:gd name="T30" fmla="*/ 37 w 119"/>
                <a:gd name="T31" fmla="*/ 50 h 50"/>
                <a:gd name="T32" fmla="*/ 43 w 119"/>
                <a:gd name="T33" fmla="*/ 50 h 50"/>
                <a:gd name="T34" fmla="*/ 43 w 119"/>
                <a:gd name="T35" fmla="*/ 49 h 50"/>
                <a:gd name="T36" fmla="*/ 47 w 119"/>
                <a:gd name="T37" fmla="*/ 34 h 50"/>
                <a:gd name="T38" fmla="*/ 46 w 119"/>
                <a:gd name="T39" fmla="*/ 50 h 50"/>
                <a:gd name="T40" fmla="*/ 53 w 119"/>
                <a:gd name="T41" fmla="*/ 50 h 50"/>
                <a:gd name="T42" fmla="*/ 54 w 119"/>
                <a:gd name="T43" fmla="*/ 34 h 50"/>
                <a:gd name="T44" fmla="*/ 65 w 119"/>
                <a:gd name="T45" fmla="*/ 30 h 50"/>
                <a:gd name="T46" fmla="*/ 63 w 119"/>
                <a:gd name="T47" fmla="*/ 15 h 50"/>
                <a:gd name="T48" fmla="*/ 112 w 119"/>
                <a:gd name="T49" fmla="*/ 50 h 50"/>
                <a:gd name="T50" fmla="*/ 117 w 119"/>
                <a:gd name="T51" fmla="*/ 50 h 50"/>
                <a:gd name="T52" fmla="*/ 106 w 119"/>
                <a:gd name="T53" fmla="*/ 1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9" h="50">
                  <a:moveTo>
                    <a:pt x="106" y="11"/>
                  </a:moveTo>
                  <a:cubicBezTo>
                    <a:pt x="98" y="4"/>
                    <a:pt x="81" y="0"/>
                    <a:pt x="65" y="8"/>
                  </a:cubicBezTo>
                  <a:cubicBezTo>
                    <a:pt x="65" y="4"/>
                    <a:pt x="65" y="1"/>
                    <a:pt x="61" y="1"/>
                  </a:cubicBezTo>
                  <a:cubicBezTo>
                    <a:pt x="45" y="4"/>
                    <a:pt x="22" y="4"/>
                    <a:pt x="8" y="0"/>
                  </a:cubicBezTo>
                  <a:cubicBezTo>
                    <a:pt x="5" y="1"/>
                    <a:pt x="6" y="4"/>
                    <a:pt x="2" y="4"/>
                  </a:cubicBezTo>
                  <a:cubicBezTo>
                    <a:pt x="1" y="12"/>
                    <a:pt x="2" y="24"/>
                    <a:pt x="0" y="31"/>
                  </a:cubicBezTo>
                  <a:cubicBezTo>
                    <a:pt x="3" y="35"/>
                    <a:pt x="12" y="33"/>
                    <a:pt x="14" y="37"/>
                  </a:cubicBezTo>
                  <a:cubicBezTo>
                    <a:pt x="14" y="42"/>
                    <a:pt x="14" y="46"/>
                    <a:pt x="14" y="50"/>
                  </a:cubicBezTo>
                  <a:cubicBezTo>
                    <a:pt x="19" y="50"/>
                    <a:pt x="19" y="50"/>
                    <a:pt x="19" y="50"/>
                  </a:cubicBezTo>
                  <a:cubicBezTo>
                    <a:pt x="19" y="43"/>
                    <a:pt x="20" y="37"/>
                    <a:pt x="21" y="32"/>
                  </a:cubicBezTo>
                  <a:cubicBezTo>
                    <a:pt x="20" y="27"/>
                    <a:pt x="12" y="29"/>
                    <a:pt x="8" y="29"/>
                  </a:cubicBezTo>
                  <a:cubicBezTo>
                    <a:pt x="8" y="22"/>
                    <a:pt x="7" y="13"/>
                    <a:pt x="9" y="8"/>
                  </a:cubicBezTo>
                  <a:cubicBezTo>
                    <a:pt x="23" y="10"/>
                    <a:pt x="42" y="9"/>
                    <a:pt x="58" y="10"/>
                  </a:cubicBezTo>
                  <a:cubicBezTo>
                    <a:pt x="58" y="15"/>
                    <a:pt x="58" y="21"/>
                    <a:pt x="58" y="26"/>
                  </a:cubicBezTo>
                  <a:cubicBezTo>
                    <a:pt x="53" y="27"/>
                    <a:pt x="44" y="29"/>
                    <a:pt x="38" y="29"/>
                  </a:cubicBezTo>
                  <a:cubicBezTo>
                    <a:pt x="38" y="36"/>
                    <a:pt x="38" y="43"/>
                    <a:pt x="37" y="50"/>
                  </a:cubicBezTo>
                  <a:cubicBezTo>
                    <a:pt x="43" y="50"/>
                    <a:pt x="43" y="50"/>
                    <a:pt x="43" y="50"/>
                  </a:cubicBezTo>
                  <a:cubicBezTo>
                    <a:pt x="43" y="50"/>
                    <a:pt x="43" y="49"/>
                    <a:pt x="43" y="49"/>
                  </a:cubicBezTo>
                  <a:cubicBezTo>
                    <a:pt x="44" y="44"/>
                    <a:pt x="44" y="36"/>
                    <a:pt x="47" y="34"/>
                  </a:cubicBezTo>
                  <a:cubicBezTo>
                    <a:pt x="48" y="43"/>
                    <a:pt x="46" y="44"/>
                    <a:pt x="46" y="50"/>
                  </a:cubicBezTo>
                  <a:cubicBezTo>
                    <a:pt x="53" y="50"/>
                    <a:pt x="53" y="50"/>
                    <a:pt x="53" y="50"/>
                  </a:cubicBezTo>
                  <a:cubicBezTo>
                    <a:pt x="52" y="45"/>
                    <a:pt x="53" y="40"/>
                    <a:pt x="54" y="34"/>
                  </a:cubicBezTo>
                  <a:cubicBezTo>
                    <a:pt x="59" y="34"/>
                    <a:pt x="61" y="31"/>
                    <a:pt x="65" y="30"/>
                  </a:cubicBezTo>
                  <a:cubicBezTo>
                    <a:pt x="63" y="25"/>
                    <a:pt x="66" y="21"/>
                    <a:pt x="63" y="15"/>
                  </a:cubicBezTo>
                  <a:cubicBezTo>
                    <a:pt x="90" y="3"/>
                    <a:pt x="114" y="18"/>
                    <a:pt x="112" y="50"/>
                  </a:cubicBezTo>
                  <a:cubicBezTo>
                    <a:pt x="117" y="50"/>
                    <a:pt x="117" y="50"/>
                    <a:pt x="117" y="50"/>
                  </a:cubicBezTo>
                  <a:cubicBezTo>
                    <a:pt x="119" y="35"/>
                    <a:pt x="114" y="18"/>
                    <a:pt x="10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1" name="Freeform 305"/>
            <p:cNvSpPr>
              <a:spLocks noEditPoints="1"/>
            </p:cNvSpPr>
            <p:nvPr/>
          </p:nvSpPr>
          <p:spPr bwMode="auto">
            <a:xfrm>
              <a:off x="5502290" y="2566097"/>
              <a:ext cx="165460" cy="148427"/>
            </a:xfrm>
            <a:custGeom>
              <a:avLst/>
              <a:gdLst>
                <a:gd name="T0" fmla="*/ 12 w 44"/>
                <a:gd name="T1" fmla="*/ 5 h 40"/>
                <a:gd name="T2" fmla="*/ 43 w 44"/>
                <a:gd name="T3" fmla="*/ 18 h 40"/>
                <a:gd name="T4" fmla="*/ 12 w 44"/>
                <a:gd name="T5" fmla="*/ 5 h 40"/>
                <a:gd name="T6" fmla="*/ 18 w 44"/>
                <a:gd name="T7" fmla="*/ 11 h 40"/>
                <a:gd name="T8" fmla="*/ 36 w 44"/>
                <a:gd name="T9" fmla="*/ 16 h 40"/>
                <a:gd name="T10" fmla="*/ 18 w 44"/>
                <a:gd name="T11" fmla="*/ 11 h 40"/>
              </a:gdLst>
              <a:ahLst/>
              <a:cxnLst>
                <a:cxn ang="0">
                  <a:pos x="T0" y="T1"/>
                </a:cxn>
                <a:cxn ang="0">
                  <a:pos x="T2" y="T3"/>
                </a:cxn>
                <a:cxn ang="0">
                  <a:pos x="T4" y="T5"/>
                </a:cxn>
                <a:cxn ang="0">
                  <a:pos x="T6" y="T7"/>
                </a:cxn>
                <a:cxn ang="0">
                  <a:pos x="T8" y="T9"/>
                </a:cxn>
                <a:cxn ang="0">
                  <a:pos x="T10" y="T11"/>
                </a:cxn>
              </a:cxnLst>
              <a:rect l="0" t="0" r="r" b="b"/>
              <a:pathLst>
                <a:path w="44" h="40">
                  <a:moveTo>
                    <a:pt x="12" y="5"/>
                  </a:moveTo>
                  <a:cubicBezTo>
                    <a:pt x="0" y="35"/>
                    <a:pt x="42" y="40"/>
                    <a:pt x="43" y="18"/>
                  </a:cubicBezTo>
                  <a:cubicBezTo>
                    <a:pt x="44" y="2"/>
                    <a:pt x="26" y="0"/>
                    <a:pt x="12" y="5"/>
                  </a:cubicBezTo>
                  <a:close/>
                  <a:moveTo>
                    <a:pt x="18" y="11"/>
                  </a:moveTo>
                  <a:cubicBezTo>
                    <a:pt x="26" y="6"/>
                    <a:pt x="36" y="9"/>
                    <a:pt x="36" y="16"/>
                  </a:cubicBezTo>
                  <a:cubicBezTo>
                    <a:pt x="37" y="29"/>
                    <a:pt x="16" y="28"/>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2" name="Freeform 306"/>
            <p:cNvSpPr>
              <a:spLocks noEditPoints="1"/>
            </p:cNvSpPr>
            <p:nvPr/>
          </p:nvSpPr>
          <p:spPr bwMode="auto">
            <a:xfrm>
              <a:off x="446025" y="2568531"/>
              <a:ext cx="99763" cy="153293"/>
            </a:xfrm>
            <a:custGeom>
              <a:avLst/>
              <a:gdLst>
                <a:gd name="T0" fmla="*/ 4 w 27"/>
                <a:gd name="T1" fmla="*/ 6 h 41"/>
                <a:gd name="T2" fmla="*/ 0 w 27"/>
                <a:gd name="T3" fmla="*/ 37 h 41"/>
                <a:gd name="T4" fmla="*/ 25 w 27"/>
                <a:gd name="T5" fmla="*/ 37 h 41"/>
                <a:gd name="T6" fmla="*/ 27 w 27"/>
                <a:gd name="T7" fmla="*/ 7 h 41"/>
                <a:gd name="T8" fmla="*/ 4 w 27"/>
                <a:gd name="T9" fmla="*/ 6 h 41"/>
                <a:gd name="T10" fmla="*/ 21 w 27"/>
                <a:gd name="T11" fmla="*/ 12 h 41"/>
                <a:gd name="T12" fmla="*/ 20 w 27"/>
                <a:gd name="T13" fmla="*/ 31 h 41"/>
                <a:gd name="T14" fmla="*/ 8 w 27"/>
                <a:gd name="T15" fmla="*/ 31 h 41"/>
                <a:gd name="T16" fmla="*/ 10 w 27"/>
                <a:gd name="T17" fmla="*/ 11 h 41"/>
                <a:gd name="T18" fmla="*/ 21 w 27"/>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41">
                  <a:moveTo>
                    <a:pt x="4" y="6"/>
                  </a:moveTo>
                  <a:cubicBezTo>
                    <a:pt x="8" y="17"/>
                    <a:pt x="0" y="26"/>
                    <a:pt x="0" y="37"/>
                  </a:cubicBezTo>
                  <a:cubicBezTo>
                    <a:pt x="7" y="41"/>
                    <a:pt x="17" y="38"/>
                    <a:pt x="25" y="37"/>
                  </a:cubicBezTo>
                  <a:cubicBezTo>
                    <a:pt x="27" y="28"/>
                    <a:pt x="25" y="15"/>
                    <a:pt x="27" y="7"/>
                  </a:cubicBezTo>
                  <a:cubicBezTo>
                    <a:pt x="18" y="5"/>
                    <a:pt x="11" y="0"/>
                    <a:pt x="4" y="6"/>
                  </a:cubicBezTo>
                  <a:close/>
                  <a:moveTo>
                    <a:pt x="21" y="12"/>
                  </a:moveTo>
                  <a:cubicBezTo>
                    <a:pt x="22" y="20"/>
                    <a:pt x="20" y="24"/>
                    <a:pt x="20" y="31"/>
                  </a:cubicBezTo>
                  <a:cubicBezTo>
                    <a:pt x="14" y="32"/>
                    <a:pt x="13" y="33"/>
                    <a:pt x="8" y="31"/>
                  </a:cubicBezTo>
                  <a:cubicBezTo>
                    <a:pt x="7" y="23"/>
                    <a:pt x="11" y="19"/>
                    <a:pt x="10" y="11"/>
                  </a:cubicBezTo>
                  <a:cubicBezTo>
                    <a:pt x="14" y="11"/>
                    <a:pt x="19" y="10"/>
                    <a:pt x="2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3" name="Freeform 307"/>
            <p:cNvSpPr>
              <a:spLocks noEditPoints="1"/>
            </p:cNvSpPr>
            <p:nvPr/>
          </p:nvSpPr>
          <p:spPr bwMode="auto">
            <a:xfrm>
              <a:off x="2232020" y="2629361"/>
              <a:ext cx="138695" cy="126528"/>
            </a:xfrm>
            <a:custGeom>
              <a:avLst/>
              <a:gdLst>
                <a:gd name="T0" fmla="*/ 15 w 37"/>
                <a:gd name="T1" fmla="*/ 2 h 34"/>
                <a:gd name="T2" fmla="*/ 21 w 37"/>
                <a:gd name="T3" fmla="*/ 33 h 34"/>
                <a:gd name="T4" fmla="*/ 35 w 37"/>
                <a:gd name="T5" fmla="*/ 15 h 34"/>
                <a:gd name="T6" fmla="*/ 15 w 37"/>
                <a:gd name="T7" fmla="*/ 2 h 34"/>
                <a:gd name="T8" fmla="*/ 15 w 37"/>
                <a:gd name="T9" fmla="*/ 26 h 34"/>
                <a:gd name="T10" fmla="*/ 29 w 37"/>
                <a:gd name="T11" fmla="*/ 16 h 34"/>
                <a:gd name="T12" fmla="*/ 15 w 37"/>
                <a:gd name="T13" fmla="*/ 26 h 34"/>
              </a:gdLst>
              <a:ahLst/>
              <a:cxnLst>
                <a:cxn ang="0">
                  <a:pos x="T0" y="T1"/>
                </a:cxn>
                <a:cxn ang="0">
                  <a:pos x="T2" y="T3"/>
                </a:cxn>
                <a:cxn ang="0">
                  <a:pos x="T4" y="T5"/>
                </a:cxn>
                <a:cxn ang="0">
                  <a:pos x="T6" y="T7"/>
                </a:cxn>
                <a:cxn ang="0">
                  <a:pos x="T8" y="T9"/>
                </a:cxn>
                <a:cxn ang="0">
                  <a:pos x="T10" y="T11"/>
                </a:cxn>
                <a:cxn ang="0">
                  <a:pos x="T12" y="T13"/>
                </a:cxn>
              </a:cxnLst>
              <a:rect l="0" t="0" r="r" b="b"/>
              <a:pathLst>
                <a:path w="37" h="34">
                  <a:moveTo>
                    <a:pt x="15" y="2"/>
                  </a:moveTo>
                  <a:cubicBezTo>
                    <a:pt x="0" y="9"/>
                    <a:pt x="4" y="34"/>
                    <a:pt x="21" y="33"/>
                  </a:cubicBezTo>
                  <a:cubicBezTo>
                    <a:pt x="27" y="32"/>
                    <a:pt x="37" y="26"/>
                    <a:pt x="35" y="15"/>
                  </a:cubicBezTo>
                  <a:cubicBezTo>
                    <a:pt x="34" y="3"/>
                    <a:pt x="21" y="0"/>
                    <a:pt x="15" y="2"/>
                  </a:cubicBezTo>
                  <a:close/>
                  <a:moveTo>
                    <a:pt x="15" y="26"/>
                  </a:moveTo>
                  <a:cubicBezTo>
                    <a:pt x="3" y="9"/>
                    <a:pt x="28" y="2"/>
                    <a:pt x="29" y="16"/>
                  </a:cubicBezTo>
                  <a:cubicBezTo>
                    <a:pt x="29" y="22"/>
                    <a:pt x="25" y="27"/>
                    <a:pt x="1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4" name="Freeform 308"/>
            <p:cNvSpPr>
              <a:spLocks noEditPoints="1"/>
            </p:cNvSpPr>
            <p:nvPr/>
          </p:nvSpPr>
          <p:spPr bwMode="auto">
            <a:xfrm>
              <a:off x="2480210" y="2617196"/>
              <a:ext cx="99763" cy="138694"/>
            </a:xfrm>
            <a:custGeom>
              <a:avLst/>
              <a:gdLst>
                <a:gd name="T0" fmla="*/ 1 w 27"/>
                <a:gd name="T1" fmla="*/ 18 h 37"/>
                <a:gd name="T2" fmla="*/ 25 w 27"/>
                <a:gd name="T3" fmla="*/ 26 h 37"/>
                <a:gd name="T4" fmla="*/ 1 w 27"/>
                <a:gd name="T5" fmla="*/ 18 h 37"/>
                <a:gd name="T6" fmla="*/ 10 w 27"/>
                <a:gd name="T7" fmla="*/ 12 h 37"/>
                <a:gd name="T8" fmla="*/ 18 w 27"/>
                <a:gd name="T9" fmla="*/ 23 h 37"/>
                <a:gd name="T10" fmla="*/ 10 w 27"/>
                <a:gd name="T11" fmla="*/ 12 h 37"/>
              </a:gdLst>
              <a:ahLst/>
              <a:cxnLst>
                <a:cxn ang="0">
                  <a:pos x="T0" y="T1"/>
                </a:cxn>
                <a:cxn ang="0">
                  <a:pos x="T2" y="T3"/>
                </a:cxn>
                <a:cxn ang="0">
                  <a:pos x="T4" y="T5"/>
                </a:cxn>
                <a:cxn ang="0">
                  <a:pos x="T6" y="T7"/>
                </a:cxn>
                <a:cxn ang="0">
                  <a:pos x="T8" y="T9"/>
                </a:cxn>
                <a:cxn ang="0">
                  <a:pos x="T10" y="T11"/>
                </a:cxn>
              </a:cxnLst>
              <a:rect l="0" t="0" r="r" b="b"/>
              <a:pathLst>
                <a:path w="27" h="37">
                  <a:moveTo>
                    <a:pt x="1" y="18"/>
                  </a:moveTo>
                  <a:cubicBezTo>
                    <a:pt x="0" y="30"/>
                    <a:pt x="16" y="37"/>
                    <a:pt x="25" y="26"/>
                  </a:cubicBezTo>
                  <a:cubicBezTo>
                    <a:pt x="27" y="3"/>
                    <a:pt x="1" y="0"/>
                    <a:pt x="1" y="18"/>
                  </a:cubicBezTo>
                  <a:close/>
                  <a:moveTo>
                    <a:pt x="10" y="12"/>
                  </a:moveTo>
                  <a:cubicBezTo>
                    <a:pt x="16" y="13"/>
                    <a:pt x="18" y="17"/>
                    <a:pt x="18" y="23"/>
                  </a:cubicBezTo>
                  <a:cubicBezTo>
                    <a:pt x="11" y="29"/>
                    <a:pt x="5" y="16"/>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5" name="Freeform 309"/>
            <p:cNvSpPr>
              <a:spLocks noEditPoints="1"/>
            </p:cNvSpPr>
            <p:nvPr/>
          </p:nvSpPr>
          <p:spPr bwMode="auto">
            <a:xfrm>
              <a:off x="1351189" y="2622062"/>
              <a:ext cx="116795" cy="133827"/>
            </a:xfrm>
            <a:custGeom>
              <a:avLst/>
              <a:gdLst>
                <a:gd name="T0" fmla="*/ 30 w 31"/>
                <a:gd name="T1" fmla="*/ 19 h 36"/>
                <a:gd name="T2" fmla="*/ 7 w 31"/>
                <a:gd name="T3" fmla="*/ 36 h 36"/>
                <a:gd name="T4" fmla="*/ 27 w 31"/>
                <a:gd name="T5" fmla="*/ 36 h 36"/>
                <a:gd name="T6" fmla="*/ 30 w 31"/>
                <a:gd name="T7" fmla="*/ 19 h 36"/>
                <a:gd name="T8" fmla="*/ 19 w 31"/>
                <a:gd name="T9" fmla="*/ 34 h 36"/>
                <a:gd name="T10" fmla="*/ 23 w 31"/>
                <a:gd name="T11" fmla="*/ 22 h 36"/>
                <a:gd name="T12" fmla="*/ 19 w 31"/>
                <a:gd name="T13" fmla="*/ 34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30" y="19"/>
                  </a:moveTo>
                  <a:cubicBezTo>
                    <a:pt x="13" y="0"/>
                    <a:pt x="0" y="24"/>
                    <a:pt x="7" y="36"/>
                  </a:cubicBezTo>
                  <a:cubicBezTo>
                    <a:pt x="27" y="36"/>
                    <a:pt x="27" y="36"/>
                    <a:pt x="27" y="36"/>
                  </a:cubicBezTo>
                  <a:cubicBezTo>
                    <a:pt x="30" y="31"/>
                    <a:pt x="31" y="25"/>
                    <a:pt x="30" y="19"/>
                  </a:cubicBezTo>
                  <a:close/>
                  <a:moveTo>
                    <a:pt x="19" y="34"/>
                  </a:moveTo>
                  <a:cubicBezTo>
                    <a:pt x="7" y="33"/>
                    <a:pt x="13" y="12"/>
                    <a:pt x="23" y="22"/>
                  </a:cubicBezTo>
                  <a:cubicBezTo>
                    <a:pt x="24" y="29"/>
                    <a:pt x="24" y="31"/>
                    <a:pt x="1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6" name="Freeform 310"/>
            <p:cNvSpPr/>
            <p:nvPr/>
          </p:nvSpPr>
          <p:spPr bwMode="auto">
            <a:xfrm>
              <a:off x="5361163" y="2733991"/>
              <a:ext cx="197093" cy="21898"/>
            </a:xfrm>
            <a:custGeom>
              <a:avLst/>
              <a:gdLst>
                <a:gd name="T0" fmla="*/ 23 w 53"/>
                <a:gd name="T1" fmla="*/ 1 h 6"/>
                <a:gd name="T2" fmla="*/ 0 w 53"/>
                <a:gd name="T3" fmla="*/ 6 h 6"/>
                <a:gd name="T4" fmla="*/ 53 w 53"/>
                <a:gd name="T5" fmla="*/ 6 h 6"/>
                <a:gd name="T6" fmla="*/ 23 w 53"/>
                <a:gd name="T7" fmla="*/ 1 h 6"/>
              </a:gdLst>
              <a:ahLst/>
              <a:cxnLst>
                <a:cxn ang="0">
                  <a:pos x="T0" y="T1"/>
                </a:cxn>
                <a:cxn ang="0">
                  <a:pos x="T2" y="T3"/>
                </a:cxn>
                <a:cxn ang="0">
                  <a:pos x="T4" y="T5"/>
                </a:cxn>
                <a:cxn ang="0">
                  <a:pos x="T6" y="T7"/>
                </a:cxn>
              </a:cxnLst>
              <a:rect l="0" t="0" r="r" b="b"/>
              <a:pathLst>
                <a:path w="53" h="6">
                  <a:moveTo>
                    <a:pt x="23" y="1"/>
                  </a:moveTo>
                  <a:cubicBezTo>
                    <a:pt x="15" y="2"/>
                    <a:pt x="8" y="3"/>
                    <a:pt x="0" y="6"/>
                  </a:cubicBezTo>
                  <a:cubicBezTo>
                    <a:pt x="53" y="6"/>
                    <a:pt x="53" y="6"/>
                    <a:pt x="53" y="6"/>
                  </a:cubicBezTo>
                  <a:cubicBezTo>
                    <a:pt x="44" y="2"/>
                    <a:pt x="34" y="0"/>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7" name="Freeform 311"/>
            <p:cNvSpPr/>
            <p:nvPr/>
          </p:nvSpPr>
          <p:spPr bwMode="auto">
            <a:xfrm>
              <a:off x="5998671" y="2495534"/>
              <a:ext cx="104630" cy="260355"/>
            </a:xfrm>
            <a:custGeom>
              <a:avLst/>
              <a:gdLst>
                <a:gd name="T0" fmla="*/ 5 w 28"/>
                <a:gd name="T1" fmla="*/ 24 h 70"/>
                <a:gd name="T2" fmla="*/ 0 w 28"/>
                <a:gd name="T3" fmla="*/ 70 h 70"/>
                <a:gd name="T4" fmla="*/ 4 w 28"/>
                <a:gd name="T5" fmla="*/ 70 h 70"/>
                <a:gd name="T6" fmla="*/ 13 w 28"/>
                <a:gd name="T7" fmla="*/ 10 h 70"/>
                <a:gd name="T8" fmla="*/ 28 w 28"/>
                <a:gd name="T9" fmla="*/ 7 h 70"/>
                <a:gd name="T10" fmla="*/ 28 w 28"/>
                <a:gd name="T11" fmla="*/ 0 h 70"/>
                <a:gd name="T12" fmla="*/ 10 w 28"/>
                <a:gd name="T13" fmla="*/ 3 h 70"/>
                <a:gd name="T14" fmla="*/ 5 w 28"/>
                <a:gd name="T15" fmla="*/ 24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0">
                  <a:moveTo>
                    <a:pt x="5" y="24"/>
                  </a:moveTo>
                  <a:cubicBezTo>
                    <a:pt x="3" y="38"/>
                    <a:pt x="1" y="54"/>
                    <a:pt x="0" y="70"/>
                  </a:cubicBezTo>
                  <a:cubicBezTo>
                    <a:pt x="4" y="70"/>
                    <a:pt x="4" y="70"/>
                    <a:pt x="4" y="70"/>
                  </a:cubicBezTo>
                  <a:cubicBezTo>
                    <a:pt x="6" y="50"/>
                    <a:pt x="9" y="31"/>
                    <a:pt x="13" y="10"/>
                  </a:cubicBezTo>
                  <a:cubicBezTo>
                    <a:pt x="17" y="9"/>
                    <a:pt x="23" y="8"/>
                    <a:pt x="28" y="7"/>
                  </a:cubicBezTo>
                  <a:cubicBezTo>
                    <a:pt x="28" y="0"/>
                    <a:pt x="28" y="0"/>
                    <a:pt x="28" y="0"/>
                  </a:cubicBezTo>
                  <a:cubicBezTo>
                    <a:pt x="22" y="1"/>
                    <a:pt x="16" y="2"/>
                    <a:pt x="10" y="3"/>
                  </a:cubicBezTo>
                  <a:cubicBezTo>
                    <a:pt x="5" y="9"/>
                    <a:pt x="6" y="15"/>
                    <a:pt x="5"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8" name="Freeform 312"/>
            <p:cNvSpPr/>
            <p:nvPr/>
          </p:nvSpPr>
          <p:spPr bwMode="auto">
            <a:xfrm>
              <a:off x="6074100" y="2568531"/>
              <a:ext cx="29199" cy="111929"/>
            </a:xfrm>
            <a:custGeom>
              <a:avLst/>
              <a:gdLst>
                <a:gd name="T0" fmla="*/ 6 w 8"/>
                <a:gd name="T1" fmla="*/ 30 h 30"/>
                <a:gd name="T2" fmla="*/ 8 w 8"/>
                <a:gd name="T3" fmla="*/ 29 h 30"/>
                <a:gd name="T4" fmla="*/ 8 w 8"/>
                <a:gd name="T5" fmla="*/ 0 h 30"/>
                <a:gd name="T6" fmla="*/ 5 w 8"/>
                <a:gd name="T7" fmla="*/ 1 h 30"/>
                <a:gd name="T8" fmla="*/ 6 w 8"/>
                <a:gd name="T9" fmla="*/ 30 h 30"/>
              </a:gdLst>
              <a:ahLst/>
              <a:cxnLst>
                <a:cxn ang="0">
                  <a:pos x="T0" y="T1"/>
                </a:cxn>
                <a:cxn ang="0">
                  <a:pos x="T2" y="T3"/>
                </a:cxn>
                <a:cxn ang="0">
                  <a:pos x="T4" y="T5"/>
                </a:cxn>
                <a:cxn ang="0">
                  <a:pos x="T6" y="T7"/>
                </a:cxn>
                <a:cxn ang="0">
                  <a:pos x="T8" y="T9"/>
                </a:cxn>
              </a:cxnLst>
              <a:rect l="0" t="0" r="r" b="b"/>
              <a:pathLst>
                <a:path w="8" h="30">
                  <a:moveTo>
                    <a:pt x="6" y="30"/>
                  </a:moveTo>
                  <a:cubicBezTo>
                    <a:pt x="7" y="29"/>
                    <a:pt x="7" y="29"/>
                    <a:pt x="8" y="29"/>
                  </a:cubicBezTo>
                  <a:cubicBezTo>
                    <a:pt x="8" y="0"/>
                    <a:pt x="8" y="0"/>
                    <a:pt x="8" y="0"/>
                  </a:cubicBezTo>
                  <a:cubicBezTo>
                    <a:pt x="7" y="0"/>
                    <a:pt x="6" y="1"/>
                    <a:pt x="5" y="1"/>
                  </a:cubicBezTo>
                  <a:cubicBezTo>
                    <a:pt x="6" y="11"/>
                    <a:pt x="0" y="23"/>
                    <a:pt x="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9" name="Freeform 314"/>
            <p:cNvSpPr/>
            <p:nvPr/>
          </p:nvSpPr>
          <p:spPr bwMode="auto">
            <a:xfrm>
              <a:off x="224599" y="2755889"/>
              <a:ext cx="844334" cy="194659"/>
            </a:xfrm>
            <a:custGeom>
              <a:avLst/>
              <a:gdLst>
                <a:gd name="T0" fmla="*/ 84 w 226"/>
                <a:gd name="T1" fmla="*/ 22 h 52"/>
                <a:gd name="T2" fmla="*/ 81 w 226"/>
                <a:gd name="T3" fmla="*/ 6 h 52"/>
                <a:gd name="T4" fmla="*/ 67 w 226"/>
                <a:gd name="T5" fmla="*/ 7 h 52"/>
                <a:gd name="T6" fmla="*/ 64 w 226"/>
                <a:gd name="T7" fmla="*/ 28 h 52"/>
                <a:gd name="T8" fmla="*/ 55 w 226"/>
                <a:gd name="T9" fmla="*/ 26 h 52"/>
                <a:gd name="T10" fmla="*/ 59 w 226"/>
                <a:gd name="T11" fmla="*/ 18 h 52"/>
                <a:gd name="T12" fmla="*/ 58 w 226"/>
                <a:gd name="T13" fmla="*/ 0 h 52"/>
                <a:gd name="T14" fmla="*/ 50 w 226"/>
                <a:gd name="T15" fmla="*/ 0 h 52"/>
                <a:gd name="T16" fmla="*/ 54 w 226"/>
                <a:gd name="T17" fmla="*/ 4 h 52"/>
                <a:gd name="T18" fmla="*/ 40 w 226"/>
                <a:gd name="T19" fmla="*/ 28 h 52"/>
                <a:gd name="T20" fmla="*/ 0 w 226"/>
                <a:gd name="T21" fmla="*/ 46 h 52"/>
                <a:gd name="T22" fmla="*/ 0 w 226"/>
                <a:gd name="T23" fmla="*/ 52 h 52"/>
                <a:gd name="T24" fmla="*/ 8 w 226"/>
                <a:gd name="T25" fmla="*/ 49 h 52"/>
                <a:gd name="T26" fmla="*/ 69 w 226"/>
                <a:gd name="T27" fmla="*/ 36 h 52"/>
                <a:gd name="T28" fmla="*/ 75 w 226"/>
                <a:gd name="T29" fmla="*/ 13 h 52"/>
                <a:gd name="T30" fmla="*/ 77 w 226"/>
                <a:gd name="T31" fmla="*/ 29 h 52"/>
                <a:gd name="T32" fmla="*/ 108 w 226"/>
                <a:gd name="T33" fmla="*/ 24 h 52"/>
                <a:gd name="T34" fmla="*/ 160 w 226"/>
                <a:gd name="T35" fmla="*/ 29 h 52"/>
                <a:gd name="T36" fmla="*/ 192 w 226"/>
                <a:gd name="T37" fmla="*/ 36 h 52"/>
                <a:gd name="T38" fmla="*/ 193 w 226"/>
                <a:gd name="T39" fmla="*/ 9 h 52"/>
                <a:gd name="T40" fmla="*/ 217 w 226"/>
                <a:gd name="T41" fmla="*/ 17 h 52"/>
                <a:gd name="T42" fmla="*/ 226 w 226"/>
                <a:gd name="T43" fmla="*/ 0 h 52"/>
                <a:gd name="T44" fmla="*/ 217 w 226"/>
                <a:gd name="T45" fmla="*/ 0 h 52"/>
                <a:gd name="T46" fmla="*/ 219 w 226"/>
                <a:gd name="T47" fmla="*/ 2 h 52"/>
                <a:gd name="T48" fmla="*/ 215 w 226"/>
                <a:gd name="T49" fmla="*/ 10 h 52"/>
                <a:gd name="T50" fmla="*/ 188 w 226"/>
                <a:gd name="T51" fmla="*/ 0 h 52"/>
                <a:gd name="T52" fmla="*/ 187 w 226"/>
                <a:gd name="T53" fmla="*/ 0 h 52"/>
                <a:gd name="T54" fmla="*/ 186 w 226"/>
                <a:gd name="T55" fmla="*/ 30 h 52"/>
                <a:gd name="T56" fmla="*/ 166 w 226"/>
                <a:gd name="T57" fmla="*/ 29 h 52"/>
                <a:gd name="T58" fmla="*/ 174 w 226"/>
                <a:gd name="T59" fmla="*/ 14 h 52"/>
                <a:gd name="T60" fmla="*/ 174 w 226"/>
                <a:gd name="T61" fmla="*/ 0 h 52"/>
                <a:gd name="T62" fmla="*/ 166 w 226"/>
                <a:gd name="T63" fmla="*/ 0 h 52"/>
                <a:gd name="T64" fmla="*/ 115 w 226"/>
                <a:gd name="T65" fmla="*/ 24 h 52"/>
                <a:gd name="T66" fmla="*/ 123 w 226"/>
                <a:gd name="T67" fmla="*/ 22 h 52"/>
                <a:gd name="T68" fmla="*/ 118 w 226"/>
                <a:gd name="T69" fmla="*/ 0 h 52"/>
                <a:gd name="T70" fmla="*/ 111 w 226"/>
                <a:gd name="T71" fmla="*/ 0 h 52"/>
                <a:gd name="T72" fmla="*/ 115 w 226"/>
                <a:gd name="T73" fmla="*/ 14 h 52"/>
                <a:gd name="T74" fmla="*/ 84 w 226"/>
                <a:gd name="T75"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 h="52">
                  <a:moveTo>
                    <a:pt x="84" y="22"/>
                  </a:moveTo>
                  <a:cubicBezTo>
                    <a:pt x="83" y="17"/>
                    <a:pt x="82" y="12"/>
                    <a:pt x="81" y="6"/>
                  </a:cubicBezTo>
                  <a:cubicBezTo>
                    <a:pt x="73" y="6"/>
                    <a:pt x="73" y="7"/>
                    <a:pt x="67" y="7"/>
                  </a:cubicBezTo>
                  <a:cubicBezTo>
                    <a:pt x="66" y="14"/>
                    <a:pt x="66" y="19"/>
                    <a:pt x="64" y="28"/>
                  </a:cubicBezTo>
                  <a:cubicBezTo>
                    <a:pt x="60" y="26"/>
                    <a:pt x="57" y="29"/>
                    <a:pt x="55" y="26"/>
                  </a:cubicBezTo>
                  <a:cubicBezTo>
                    <a:pt x="49" y="26"/>
                    <a:pt x="58" y="21"/>
                    <a:pt x="59" y="18"/>
                  </a:cubicBezTo>
                  <a:cubicBezTo>
                    <a:pt x="61" y="11"/>
                    <a:pt x="60" y="5"/>
                    <a:pt x="58" y="0"/>
                  </a:cubicBezTo>
                  <a:cubicBezTo>
                    <a:pt x="50" y="0"/>
                    <a:pt x="50" y="0"/>
                    <a:pt x="50" y="0"/>
                  </a:cubicBezTo>
                  <a:cubicBezTo>
                    <a:pt x="52" y="1"/>
                    <a:pt x="53" y="2"/>
                    <a:pt x="54" y="4"/>
                  </a:cubicBezTo>
                  <a:cubicBezTo>
                    <a:pt x="57" y="17"/>
                    <a:pt x="46" y="22"/>
                    <a:pt x="40" y="28"/>
                  </a:cubicBezTo>
                  <a:cubicBezTo>
                    <a:pt x="33" y="36"/>
                    <a:pt x="16" y="42"/>
                    <a:pt x="0" y="46"/>
                  </a:cubicBezTo>
                  <a:cubicBezTo>
                    <a:pt x="0" y="52"/>
                    <a:pt x="0" y="52"/>
                    <a:pt x="0" y="52"/>
                  </a:cubicBezTo>
                  <a:cubicBezTo>
                    <a:pt x="3" y="51"/>
                    <a:pt x="5" y="50"/>
                    <a:pt x="8" y="49"/>
                  </a:cubicBezTo>
                  <a:cubicBezTo>
                    <a:pt x="27" y="43"/>
                    <a:pt x="44" y="29"/>
                    <a:pt x="69" y="36"/>
                  </a:cubicBezTo>
                  <a:cubicBezTo>
                    <a:pt x="72" y="29"/>
                    <a:pt x="71" y="18"/>
                    <a:pt x="75" y="13"/>
                  </a:cubicBezTo>
                  <a:cubicBezTo>
                    <a:pt x="78" y="16"/>
                    <a:pt x="78" y="22"/>
                    <a:pt x="77" y="29"/>
                  </a:cubicBezTo>
                  <a:cubicBezTo>
                    <a:pt x="88" y="33"/>
                    <a:pt x="94" y="22"/>
                    <a:pt x="108" y="24"/>
                  </a:cubicBezTo>
                  <a:cubicBezTo>
                    <a:pt x="115" y="44"/>
                    <a:pt x="144" y="38"/>
                    <a:pt x="160" y="29"/>
                  </a:cubicBezTo>
                  <a:cubicBezTo>
                    <a:pt x="158" y="44"/>
                    <a:pt x="185" y="33"/>
                    <a:pt x="192" y="36"/>
                  </a:cubicBezTo>
                  <a:cubicBezTo>
                    <a:pt x="191" y="28"/>
                    <a:pt x="189" y="17"/>
                    <a:pt x="193" y="9"/>
                  </a:cubicBezTo>
                  <a:cubicBezTo>
                    <a:pt x="201" y="12"/>
                    <a:pt x="208" y="15"/>
                    <a:pt x="217" y="17"/>
                  </a:cubicBezTo>
                  <a:cubicBezTo>
                    <a:pt x="221" y="12"/>
                    <a:pt x="224" y="6"/>
                    <a:pt x="226" y="0"/>
                  </a:cubicBezTo>
                  <a:cubicBezTo>
                    <a:pt x="217" y="0"/>
                    <a:pt x="217" y="0"/>
                    <a:pt x="217" y="0"/>
                  </a:cubicBezTo>
                  <a:cubicBezTo>
                    <a:pt x="218" y="0"/>
                    <a:pt x="218" y="1"/>
                    <a:pt x="219" y="2"/>
                  </a:cubicBezTo>
                  <a:cubicBezTo>
                    <a:pt x="219" y="6"/>
                    <a:pt x="215" y="7"/>
                    <a:pt x="215" y="10"/>
                  </a:cubicBezTo>
                  <a:cubicBezTo>
                    <a:pt x="204" y="8"/>
                    <a:pt x="197" y="3"/>
                    <a:pt x="188" y="0"/>
                  </a:cubicBezTo>
                  <a:cubicBezTo>
                    <a:pt x="187" y="0"/>
                    <a:pt x="187" y="0"/>
                    <a:pt x="187" y="0"/>
                  </a:cubicBezTo>
                  <a:cubicBezTo>
                    <a:pt x="182" y="7"/>
                    <a:pt x="187" y="14"/>
                    <a:pt x="186" y="30"/>
                  </a:cubicBezTo>
                  <a:cubicBezTo>
                    <a:pt x="179" y="29"/>
                    <a:pt x="172" y="29"/>
                    <a:pt x="166" y="29"/>
                  </a:cubicBezTo>
                  <a:cubicBezTo>
                    <a:pt x="164" y="22"/>
                    <a:pt x="171" y="19"/>
                    <a:pt x="174" y="14"/>
                  </a:cubicBezTo>
                  <a:cubicBezTo>
                    <a:pt x="177" y="9"/>
                    <a:pt x="176" y="5"/>
                    <a:pt x="174" y="0"/>
                  </a:cubicBezTo>
                  <a:cubicBezTo>
                    <a:pt x="166" y="0"/>
                    <a:pt x="166" y="0"/>
                    <a:pt x="166" y="0"/>
                  </a:cubicBezTo>
                  <a:cubicBezTo>
                    <a:pt x="175" y="23"/>
                    <a:pt x="134" y="39"/>
                    <a:pt x="115" y="24"/>
                  </a:cubicBezTo>
                  <a:cubicBezTo>
                    <a:pt x="116" y="21"/>
                    <a:pt x="122" y="26"/>
                    <a:pt x="123" y="22"/>
                  </a:cubicBezTo>
                  <a:cubicBezTo>
                    <a:pt x="122" y="15"/>
                    <a:pt x="120" y="8"/>
                    <a:pt x="118" y="0"/>
                  </a:cubicBezTo>
                  <a:cubicBezTo>
                    <a:pt x="111" y="0"/>
                    <a:pt x="111" y="0"/>
                    <a:pt x="111" y="0"/>
                  </a:cubicBezTo>
                  <a:cubicBezTo>
                    <a:pt x="112" y="5"/>
                    <a:pt x="114" y="10"/>
                    <a:pt x="115" y="14"/>
                  </a:cubicBezTo>
                  <a:cubicBezTo>
                    <a:pt x="105" y="17"/>
                    <a:pt x="94" y="19"/>
                    <a:pt x="8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0" name="Freeform 315"/>
            <p:cNvSpPr/>
            <p:nvPr/>
          </p:nvSpPr>
          <p:spPr bwMode="auto">
            <a:xfrm>
              <a:off x="1579913" y="2755889"/>
              <a:ext cx="1284749" cy="145994"/>
            </a:xfrm>
            <a:custGeom>
              <a:avLst/>
              <a:gdLst>
                <a:gd name="T0" fmla="*/ 21 w 344"/>
                <a:gd name="T1" fmla="*/ 33 h 39"/>
                <a:gd name="T2" fmla="*/ 60 w 344"/>
                <a:gd name="T3" fmla="*/ 19 h 39"/>
                <a:gd name="T4" fmla="*/ 104 w 344"/>
                <a:gd name="T5" fmla="*/ 28 h 39"/>
                <a:gd name="T6" fmla="*/ 121 w 344"/>
                <a:gd name="T7" fmla="*/ 30 h 39"/>
                <a:gd name="T8" fmla="*/ 132 w 344"/>
                <a:gd name="T9" fmla="*/ 1 h 39"/>
                <a:gd name="T10" fmla="*/ 134 w 344"/>
                <a:gd name="T11" fmla="*/ 25 h 39"/>
                <a:gd name="T12" fmla="*/ 159 w 344"/>
                <a:gd name="T13" fmla="*/ 26 h 39"/>
                <a:gd name="T14" fmla="*/ 165 w 344"/>
                <a:gd name="T15" fmla="*/ 18 h 39"/>
                <a:gd name="T16" fmla="*/ 220 w 344"/>
                <a:gd name="T17" fmla="*/ 15 h 39"/>
                <a:gd name="T18" fmla="*/ 269 w 344"/>
                <a:gd name="T19" fmla="*/ 18 h 39"/>
                <a:gd name="T20" fmla="*/ 277 w 344"/>
                <a:gd name="T21" fmla="*/ 30 h 39"/>
                <a:gd name="T22" fmla="*/ 342 w 344"/>
                <a:gd name="T23" fmla="*/ 23 h 39"/>
                <a:gd name="T24" fmla="*/ 343 w 344"/>
                <a:gd name="T25" fmla="*/ 0 h 39"/>
                <a:gd name="T26" fmla="*/ 325 w 344"/>
                <a:gd name="T27" fmla="*/ 0 h 39"/>
                <a:gd name="T28" fmla="*/ 337 w 344"/>
                <a:gd name="T29" fmla="*/ 0 h 39"/>
                <a:gd name="T30" fmla="*/ 337 w 344"/>
                <a:gd name="T31" fmla="*/ 17 h 39"/>
                <a:gd name="T32" fmla="*/ 277 w 344"/>
                <a:gd name="T33" fmla="*/ 21 h 39"/>
                <a:gd name="T34" fmla="*/ 284 w 344"/>
                <a:gd name="T35" fmla="*/ 2 h 39"/>
                <a:gd name="T36" fmla="*/ 284 w 344"/>
                <a:gd name="T37" fmla="*/ 0 h 39"/>
                <a:gd name="T38" fmla="*/ 277 w 344"/>
                <a:gd name="T39" fmla="*/ 0 h 39"/>
                <a:gd name="T40" fmla="*/ 227 w 344"/>
                <a:gd name="T41" fmla="*/ 13 h 39"/>
                <a:gd name="T42" fmla="*/ 232 w 344"/>
                <a:gd name="T43" fmla="*/ 0 h 39"/>
                <a:gd name="T44" fmla="*/ 225 w 344"/>
                <a:gd name="T45" fmla="*/ 0 h 39"/>
                <a:gd name="T46" fmla="*/ 165 w 344"/>
                <a:gd name="T47" fmla="*/ 7 h 39"/>
                <a:gd name="T48" fmla="*/ 166 w 344"/>
                <a:gd name="T49" fmla="*/ 0 h 39"/>
                <a:gd name="T50" fmla="*/ 159 w 344"/>
                <a:gd name="T51" fmla="*/ 0 h 39"/>
                <a:gd name="T52" fmla="*/ 156 w 344"/>
                <a:gd name="T53" fmla="*/ 19 h 39"/>
                <a:gd name="T54" fmla="*/ 139 w 344"/>
                <a:gd name="T55" fmla="*/ 19 h 39"/>
                <a:gd name="T56" fmla="*/ 140 w 344"/>
                <a:gd name="T57" fmla="*/ 0 h 39"/>
                <a:gd name="T58" fmla="*/ 123 w 344"/>
                <a:gd name="T59" fmla="*/ 0 h 39"/>
                <a:gd name="T60" fmla="*/ 119 w 344"/>
                <a:gd name="T61" fmla="*/ 25 h 39"/>
                <a:gd name="T62" fmla="*/ 109 w 344"/>
                <a:gd name="T63" fmla="*/ 23 h 39"/>
                <a:gd name="T64" fmla="*/ 116 w 344"/>
                <a:gd name="T65" fmla="*/ 0 h 39"/>
                <a:gd name="T66" fmla="*/ 111 w 344"/>
                <a:gd name="T67" fmla="*/ 0 h 39"/>
                <a:gd name="T68" fmla="*/ 64 w 344"/>
                <a:gd name="T69" fmla="*/ 15 h 39"/>
                <a:gd name="T70" fmla="*/ 70 w 344"/>
                <a:gd name="T71" fmla="*/ 0 h 39"/>
                <a:gd name="T72" fmla="*/ 64 w 344"/>
                <a:gd name="T73" fmla="*/ 0 h 39"/>
                <a:gd name="T74" fmla="*/ 22 w 344"/>
                <a:gd name="T75" fmla="*/ 26 h 39"/>
                <a:gd name="T76" fmla="*/ 6 w 344"/>
                <a:gd name="T77" fmla="*/ 0 h 39"/>
                <a:gd name="T78" fmla="*/ 0 w 344"/>
                <a:gd name="T79" fmla="*/ 0 h 39"/>
                <a:gd name="T80" fmla="*/ 21 w 344"/>
                <a:gd name="T81"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39">
                  <a:moveTo>
                    <a:pt x="21" y="33"/>
                  </a:moveTo>
                  <a:cubicBezTo>
                    <a:pt x="38" y="38"/>
                    <a:pt x="48" y="31"/>
                    <a:pt x="60" y="19"/>
                  </a:cubicBezTo>
                  <a:cubicBezTo>
                    <a:pt x="65" y="31"/>
                    <a:pt x="91" y="36"/>
                    <a:pt x="104" y="28"/>
                  </a:cubicBezTo>
                  <a:cubicBezTo>
                    <a:pt x="109" y="30"/>
                    <a:pt x="115" y="30"/>
                    <a:pt x="121" y="30"/>
                  </a:cubicBezTo>
                  <a:cubicBezTo>
                    <a:pt x="130" y="25"/>
                    <a:pt x="122" y="4"/>
                    <a:pt x="132" y="1"/>
                  </a:cubicBezTo>
                  <a:cubicBezTo>
                    <a:pt x="136" y="11"/>
                    <a:pt x="131" y="16"/>
                    <a:pt x="134" y="25"/>
                  </a:cubicBezTo>
                  <a:cubicBezTo>
                    <a:pt x="142" y="27"/>
                    <a:pt x="147" y="26"/>
                    <a:pt x="159" y="26"/>
                  </a:cubicBezTo>
                  <a:cubicBezTo>
                    <a:pt x="163" y="26"/>
                    <a:pt x="161" y="19"/>
                    <a:pt x="165" y="18"/>
                  </a:cubicBezTo>
                  <a:cubicBezTo>
                    <a:pt x="175" y="39"/>
                    <a:pt x="208" y="30"/>
                    <a:pt x="220" y="15"/>
                  </a:cubicBezTo>
                  <a:cubicBezTo>
                    <a:pt x="231" y="28"/>
                    <a:pt x="255" y="27"/>
                    <a:pt x="269" y="18"/>
                  </a:cubicBezTo>
                  <a:cubicBezTo>
                    <a:pt x="268" y="25"/>
                    <a:pt x="274" y="26"/>
                    <a:pt x="277" y="30"/>
                  </a:cubicBezTo>
                  <a:cubicBezTo>
                    <a:pt x="305" y="28"/>
                    <a:pt x="319" y="31"/>
                    <a:pt x="342" y="23"/>
                  </a:cubicBezTo>
                  <a:cubicBezTo>
                    <a:pt x="344" y="17"/>
                    <a:pt x="343" y="8"/>
                    <a:pt x="343" y="0"/>
                  </a:cubicBezTo>
                  <a:cubicBezTo>
                    <a:pt x="325" y="0"/>
                    <a:pt x="325" y="0"/>
                    <a:pt x="325" y="0"/>
                  </a:cubicBezTo>
                  <a:cubicBezTo>
                    <a:pt x="329" y="0"/>
                    <a:pt x="332" y="0"/>
                    <a:pt x="337" y="0"/>
                  </a:cubicBezTo>
                  <a:cubicBezTo>
                    <a:pt x="337" y="6"/>
                    <a:pt x="337" y="12"/>
                    <a:pt x="337" y="17"/>
                  </a:cubicBezTo>
                  <a:cubicBezTo>
                    <a:pt x="323" y="23"/>
                    <a:pt x="299" y="24"/>
                    <a:pt x="277" y="21"/>
                  </a:cubicBezTo>
                  <a:cubicBezTo>
                    <a:pt x="271" y="12"/>
                    <a:pt x="281" y="7"/>
                    <a:pt x="284" y="2"/>
                  </a:cubicBezTo>
                  <a:cubicBezTo>
                    <a:pt x="284" y="1"/>
                    <a:pt x="284" y="0"/>
                    <a:pt x="284" y="0"/>
                  </a:cubicBezTo>
                  <a:cubicBezTo>
                    <a:pt x="277" y="0"/>
                    <a:pt x="277" y="0"/>
                    <a:pt x="277" y="0"/>
                  </a:cubicBezTo>
                  <a:cubicBezTo>
                    <a:pt x="269" y="16"/>
                    <a:pt x="244" y="24"/>
                    <a:pt x="227" y="13"/>
                  </a:cubicBezTo>
                  <a:cubicBezTo>
                    <a:pt x="227" y="6"/>
                    <a:pt x="230" y="3"/>
                    <a:pt x="232" y="0"/>
                  </a:cubicBezTo>
                  <a:cubicBezTo>
                    <a:pt x="225" y="0"/>
                    <a:pt x="225" y="0"/>
                    <a:pt x="225" y="0"/>
                  </a:cubicBezTo>
                  <a:cubicBezTo>
                    <a:pt x="214" y="19"/>
                    <a:pt x="176" y="38"/>
                    <a:pt x="165" y="7"/>
                  </a:cubicBezTo>
                  <a:cubicBezTo>
                    <a:pt x="165" y="5"/>
                    <a:pt x="165" y="2"/>
                    <a:pt x="166" y="0"/>
                  </a:cubicBezTo>
                  <a:cubicBezTo>
                    <a:pt x="159" y="0"/>
                    <a:pt x="159" y="0"/>
                    <a:pt x="159" y="0"/>
                  </a:cubicBezTo>
                  <a:cubicBezTo>
                    <a:pt x="158" y="6"/>
                    <a:pt x="157" y="13"/>
                    <a:pt x="156" y="19"/>
                  </a:cubicBezTo>
                  <a:cubicBezTo>
                    <a:pt x="149" y="20"/>
                    <a:pt x="147" y="20"/>
                    <a:pt x="139" y="19"/>
                  </a:cubicBezTo>
                  <a:cubicBezTo>
                    <a:pt x="139" y="13"/>
                    <a:pt x="138" y="5"/>
                    <a:pt x="140" y="0"/>
                  </a:cubicBezTo>
                  <a:cubicBezTo>
                    <a:pt x="123" y="0"/>
                    <a:pt x="123" y="0"/>
                    <a:pt x="123" y="0"/>
                  </a:cubicBezTo>
                  <a:cubicBezTo>
                    <a:pt x="120" y="6"/>
                    <a:pt x="121" y="17"/>
                    <a:pt x="119" y="25"/>
                  </a:cubicBezTo>
                  <a:cubicBezTo>
                    <a:pt x="115" y="26"/>
                    <a:pt x="114" y="22"/>
                    <a:pt x="109" y="23"/>
                  </a:cubicBezTo>
                  <a:cubicBezTo>
                    <a:pt x="112" y="16"/>
                    <a:pt x="116" y="10"/>
                    <a:pt x="116" y="0"/>
                  </a:cubicBezTo>
                  <a:cubicBezTo>
                    <a:pt x="111" y="0"/>
                    <a:pt x="111" y="0"/>
                    <a:pt x="111" y="0"/>
                  </a:cubicBezTo>
                  <a:cubicBezTo>
                    <a:pt x="111" y="25"/>
                    <a:pt x="81" y="33"/>
                    <a:pt x="64" y="15"/>
                  </a:cubicBezTo>
                  <a:cubicBezTo>
                    <a:pt x="66" y="11"/>
                    <a:pt x="68" y="5"/>
                    <a:pt x="70" y="0"/>
                  </a:cubicBezTo>
                  <a:cubicBezTo>
                    <a:pt x="64" y="0"/>
                    <a:pt x="64" y="0"/>
                    <a:pt x="64" y="0"/>
                  </a:cubicBezTo>
                  <a:cubicBezTo>
                    <a:pt x="59" y="17"/>
                    <a:pt x="41" y="33"/>
                    <a:pt x="22" y="26"/>
                  </a:cubicBezTo>
                  <a:cubicBezTo>
                    <a:pt x="14" y="23"/>
                    <a:pt x="5" y="11"/>
                    <a:pt x="6" y="0"/>
                  </a:cubicBezTo>
                  <a:cubicBezTo>
                    <a:pt x="0" y="0"/>
                    <a:pt x="0" y="0"/>
                    <a:pt x="0" y="0"/>
                  </a:cubicBezTo>
                  <a:cubicBezTo>
                    <a:pt x="0" y="13"/>
                    <a:pt x="8" y="29"/>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1" name="Freeform 316"/>
            <p:cNvSpPr/>
            <p:nvPr/>
          </p:nvSpPr>
          <p:spPr bwMode="auto">
            <a:xfrm>
              <a:off x="1691842" y="2755889"/>
              <a:ext cx="55965" cy="12165"/>
            </a:xfrm>
            <a:custGeom>
              <a:avLst/>
              <a:gdLst>
                <a:gd name="T0" fmla="*/ 12 w 15"/>
                <a:gd name="T1" fmla="*/ 1 h 3"/>
                <a:gd name="T2" fmla="*/ 15 w 15"/>
                <a:gd name="T3" fmla="*/ 0 h 3"/>
                <a:gd name="T4" fmla="*/ 0 w 15"/>
                <a:gd name="T5" fmla="*/ 0 h 3"/>
                <a:gd name="T6" fmla="*/ 12 w 15"/>
                <a:gd name="T7" fmla="*/ 1 h 3"/>
              </a:gdLst>
              <a:ahLst/>
              <a:cxnLst>
                <a:cxn ang="0">
                  <a:pos x="T0" y="T1"/>
                </a:cxn>
                <a:cxn ang="0">
                  <a:pos x="T2" y="T3"/>
                </a:cxn>
                <a:cxn ang="0">
                  <a:pos x="T4" y="T5"/>
                </a:cxn>
                <a:cxn ang="0">
                  <a:pos x="T6" y="T7"/>
                </a:cxn>
              </a:cxnLst>
              <a:rect l="0" t="0" r="r" b="b"/>
              <a:pathLst>
                <a:path w="15" h="3">
                  <a:moveTo>
                    <a:pt x="12" y="1"/>
                  </a:moveTo>
                  <a:cubicBezTo>
                    <a:pt x="13" y="1"/>
                    <a:pt x="14" y="0"/>
                    <a:pt x="15" y="0"/>
                  </a:cubicBezTo>
                  <a:cubicBezTo>
                    <a:pt x="0" y="0"/>
                    <a:pt x="0" y="0"/>
                    <a:pt x="0" y="0"/>
                  </a:cubicBezTo>
                  <a:cubicBezTo>
                    <a:pt x="3" y="2"/>
                    <a:pt x="7" y="3"/>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2" name="Freeform 317"/>
            <p:cNvSpPr>
              <a:spLocks noEditPoints="1"/>
            </p:cNvSpPr>
            <p:nvPr/>
          </p:nvSpPr>
          <p:spPr bwMode="auto">
            <a:xfrm>
              <a:off x="2993623" y="2755889"/>
              <a:ext cx="627775" cy="362551"/>
            </a:xfrm>
            <a:custGeom>
              <a:avLst/>
              <a:gdLst>
                <a:gd name="T0" fmla="*/ 1 w 168"/>
                <a:gd name="T1" fmla="*/ 91 h 97"/>
                <a:gd name="T2" fmla="*/ 96 w 168"/>
                <a:gd name="T3" fmla="*/ 95 h 97"/>
                <a:gd name="T4" fmla="*/ 167 w 168"/>
                <a:gd name="T5" fmla="*/ 74 h 97"/>
                <a:gd name="T6" fmla="*/ 150 w 168"/>
                <a:gd name="T7" fmla="*/ 47 h 97"/>
                <a:gd name="T8" fmla="*/ 109 w 168"/>
                <a:gd name="T9" fmla="*/ 0 h 97"/>
                <a:gd name="T10" fmla="*/ 100 w 168"/>
                <a:gd name="T11" fmla="*/ 0 h 97"/>
                <a:gd name="T12" fmla="*/ 102 w 168"/>
                <a:gd name="T13" fmla="*/ 4 h 97"/>
                <a:gd name="T14" fmla="*/ 64 w 168"/>
                <a:gd name="T15" fmla="*/ 10 h 97"/>
                <a:gd name="T16" fmla="*/ 66 w 168"/>
                <a:gd name="T17" fmla="*/ 0 h 97"/>
                <a:gd name="T18" fmla="*/ 57 w 168"/>
                <a:gd name="T19" fmla="*/ 0 h 97"/>
                <a:gd name="T20" fmla="*/ 54 w 168"/>
                <a:gd name="T21" fmla="*/ 1 h 97"/>
                <a:gd name="T22" fmla="*/ 56 w 168"/>
                <a:gd name="T23" fmla="*/ 12 h 97"/>
                <a:gd name="T24" fmla="*/ 43 w 168"/>
                <a:gd name="T25" fmla="*/ 15 h 97"/>
                <a:gd name="T26" fmla="*/ 49 w 168"/>
                <a:gd name="T27" fmla="*/ 0 h 97"/>
                <a:gd name="T28" fmla="*/ 42 w 168"/>
                <a:gd name="T29" fmla="*/ 0 h 97"/>
                <a:gd name="T30" fmla="*/ 3 w 168"/>
                <a:gd name="T31" fmla="*/ 75 h 97"/>
                <a:gd name="T32" fmla="*/ 1 w 168"/>
                <a:gd name="T33" fmla="*/ 91 h 97"/>
                <a:gd name="T34" fmla="*/ 82 w 168"/>
                <a:gd name="T35" fmla="*/ 13 h 97"/>
                <a:gd name="T36" fmla="*/ 109 w 168"/>
                <a:gd name="T37" fmla="*/ 13 h 97"/>
                <a:gd name="T38" fmla="*/ 59 w 168"/>
                <a:gd name="T39" fmla="*/ 24 h 97"/>
                <a:gd name="T40" fmla="*/ 82 w 168"/>
                <a:gd name="T41" fmla="*/ 13 h 97"/>
                <a:gd name="T42" fmla="*/ 53 w 168"/>
                <a:gd name="T43" fmla="*/ 19 h 97"/>
                <a:gd name="T44" fmla="*/ 45 w 168"/>
                <a:gd name="T45" fmla="*/ 22 h 97"/>
                <a:gd name="T46" fmla="*/ 53 w 168"/>
                <a:gd name="T47" fmla="*/ 19 h 97"/>
                <a:gd name="T48" fmla="*/ 37 w 168"/>
                <a:gd name="T49" fmla="*/ 24 h 97"/>
                <a:gd name="T50" fmla="*/ 50 w 168"/>
                <a:gd name="T51" fmla="*/ 30 h 97"/>
                <a:gd name="T52" fmla="*/ 41 w 168"/>
                <a:gd name="T53" fmla="*/ 43 h 97"/>
                <a:gd name="T54" fmla="*/ 46 w 168"/>
                <a:gd name="T55" fmla="*/ 47 h 97"/>
                <a:gd name="T56" fmla="*/ 35 w 168"/>
                <a:gd name="T57" fmla="*/ 59 h 97"/>
                <a:gd name="T58" fmla="*/ 41 w 168"/>
                <a:gd name="T59" fmla="*/ 62 h 97"/>
                <a:gd name="T60" fmla="*/ 41 w 168"/>
                <a:gd name="T61" fmla="*/ 79 h 97"/>
                <a:gd name="T62" fmla="*/ 48 w 168"/>
                <a:gd name="T63" fmla="*/ 62 h 97"/>
                <a:gd name="T64" fmla="*/ 56 w 168"/>
                <a:gd name="T65" fmla="*/ 58 h 97"/>
                <a:gd name="T66" fmla="*/ 50 w 168"/>
                <a:gd name="T67" fmla="*/ 52 h 97"/>
                <a:gd name="T68" fmla="*/ 59 w 168"/>
                <a:gd name="T69" fmla="*/ 45 h 97"/>
                <a:gd name="T70" fmla="*/ 53 w 168"/>
                <a:gd name="T71" fmla="*/ 41 h 97"/>
                <a:gd name="T72" fmla="*/ 56 w 168"/>
                <a:gd name="T73" fmla="*/ 31 h 97"/>
                <a:gd name="T74" fmla="*/ 115 w 168"/>
                <a:gd name="T75" fmla="*/ 18 h 97"/>
                <a:gd name="T76" fmla="*/ 159 w 168"/>
                <a:gd name="T77" fmla="*/ 74 h 97"/>
                <a:gd name="T78" fmla="*/ 8 w 168"/>
                <a:gd name="T79" fmla="*/ 86 h 97"/>
                <a:gd name="T80" fmla="*/ 37 w 168"/>
                <a:gd name="T8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97">
                  <a:moveTo>
                    <a:pt x="1" y="91"/>
                  </a:moveTo>
                  <a:cubicBezTo>
                    <a:pt x="28" y="96"/>
                    <a:pt x="58" y="97"/>
                    <a:pt x="96" y="95"/>
                  </a:cubicBezTo>
                  <a:cubicBezTo>
                    <a:pt x="116" y="93"/>
                    <a:pt x="165" y="86"/>
                    <a:pt x="167" y="74"/>
                  </a:cubicBezTo>
                  <a:cubicBezTo>
                    <a:pt x="168" y="68"/>
                    <a:pt x="156" y="54"/>
                    <a:pt x="150" y="47"/>
                  </a:cubicBezTo>
                  <a:cubicBezTo>
                    <a:pt x="135" y="27"/>
                    <a:pt x="124" y="16"/>
                    <a:pt x="109" y="0"/>
                  </a:cubicBezTo>
                  <a:cubicBezTo>
                    <a:pt x="100" y="0"/>
                    <a:pt x="100" y="0"/>
                    <a:pt x="100" y="0"/>
                  </a:cubicBezTo>
                  <a:cubicBezTo>
                    <a:pt x="101" y="1"/>
                    <a:pt x="102" y="2"/>
                    <a:pt x="102" y="4"/>
                  </a:cubicBezTo>
                  <a:cubicBezTo>
                    <a:pt x="87" y="4"/>
                    <a:pt x="73" y="7"/>
                    <a:pt x="64" y="10"/>
                  </a:cubicBezTo>
                  <a:cubicBezTo>
                    <a:pt x="63" y="7"/>
                    <a:pt x="65" y="3"/>
                    <a:pt x="66" y="0"/>
                  </a:cubicBezTo>
                  <a:cubicBezTo>
                    <a:pt x="57" y="0"/>
                    <a:pt x="57" y="0"/>
                    <a:pt x="57" y="0"/>
                  </a:cubicBezTo>
                  <a:cubicBezTo>
                    <a:pt x="56" y="0"/>
                    <a:pt x="56" y="1"/>
                    <a:pt x="54" y="1"/>
                  </a:cubicBezTo>
                  <a:cubicBezTo>
                    <a:pt x="58" y="3"/>
                    <a:pt x="58" y="8"/>
                    <a:pt x="56" y="12"/>
                  </a:cubicBezTo>
                  <a:cubicBezTo>
                    <a:pt x="51" y="12"/>
                    <a:pt x="46" y="12"/>
                    <a:pt x="43" y="15"/>
                  </a:cubicBezTo>
                  <a:cubicBezTo>
                    <a:pt x="44" y="10"/>
                    <a:pt x="46" y="5"/>
                    <a:pt x="49" y="0"/>
                  </a:cubicBezTo>
                  <a:cubicBezTo>
                    <a:pt x="42" y="0"/>
                    <a:pt x="42" y="0"/>
                    <a:pt x="42" y="0"/>
                  </a:cubicBezTo>
                  <a:cubicBezTo>
                    <a:pt x="29" y="25"/>
                    <a:pt x="14" y="48"/>
                    <a:pt x="3" y="75"/>
                  </a:cubicBezTo>
                  <a:cubicBezTo>
                    <a:pt x="5" y="80"/>
                    <a:pt x="0" y="84"/>
                    <a:pt x="1" y="91"/>
                  </a:cubicBezTo>
                  <a:close/>
                  <a:moveTo>
                    <a:pt x="82" y="13"/>
                  </a:moveTo>
                  <a:cubicBezTo>
                    <a:pt x="91" y="12"/>
                    <a:pt x="103" y="7"/>
                    <a:pt x="109" y="13"/>
                  </a:cubicBezTo>
                  <a:cubicBezTo>
                    <a:pt x="108" y="28"/>
                    <a:pt x="72" y="27"/>
                    <a:pt x="59" y="24"/>
                  </a:cubicBezTo>
                  <a:cubicBezTo>
                    <a:pt x="59" y="14"/>
                    <a:pt x="73" y="15"/>
                    <a:pt x="82" y="13"/>
                  </a:cubicBezTo>
                  <a:close/>
                  <a:moveTo>
                    <a:pt x="53" y="19"/>
                  </a:moveTo>
                  <a:cubicBezTo>
                    <a:pt x="54" y="25"/>
                    <a:pt x="48" y="23"/>
                    <a:pt x="45" y="22"/>
                  </a:cubicBezTo>
                  <a:cubicBezTo>
                    <a:pt x="47" y="20"/>
                    <a:pt x="50" y="19"/>
                    <a:pt x="53" y="19"/>
                  </a:cubicBezTo>
                  <a:close/>
                  <a:moveTo>
                    <a:pt x="37" y="24"/>
                  </a:moveTo>
                  <a:cubicBezTo>
                    <a:pt x="39" y="29"/>
                    <a:pt x="46" y="28"/>
                    <a:pt x="50" y="30"/>
                  </a:cubicBezTo>
                  <a:cubicBezTo>
                    <a:pt x="49" y="36"/>
                    <a:pt x="46" y="41"/>
                    <a:pt x="41" y="43"/>
                  </a:cubicBezTo>
                  <a:cubicBezTo>
                    <a:pt x="42" y="47"/>
                    <a:pt x="43" y="45"/>
                    <a:pt x="46" y="47"/>
                  </a:cubicBezTo>
                  <a:cubicBezTo>
                    <a:pt x="46" y="55"/>
                    <a:pt x="40" y="56"/>
                    <a:pt x="35" y="59"/>
                  </a:cubicBezTo>
                  <a:cubicBezTo>
                    <a:pt x="34" y="63"/>
                    <a:pt x="40" y="66"/>
                    <a:pt x="41" y="62"/>
                  </a:cubicBezTo>
                  <a:cubicBezTo>
                    <a:pt x="44" y="66"/>
                    <a:pt x="35" y="76"/>
                    <a:pt x="41" y="79"/>
                  </a:cubicBezTo>
                  <a:cubicBezTo>
                    <a:pt x="48" y="78"/>
                    <a:pt x="46" y="68"/>
                    <a:pt x="48" y="62"/>
                  </a:cubicBezTo>
                  <a:cubicBezTo>
                    <a:pt x="51" y="62"/>
                    <a:pt x="54" y="60"/>
                    <a:pt x="56" y="58"/>
                  </a:cubicBezTo>
                  <a:cubicBezTo>
                    <a:pt x="55" y="55"/>
                    <a:pt x="49" y="57"/>
                    <a:pt x="50" y="52"/>
                  </a:cubicBezTo>
                  <a:cubicBezTo>
                    <a:pt x="51" y="48"/>
                    <a:pt x="54" y="46"/>
                    <a:pt x="59" y="45"/>
                  </a:cubicBezTo>
                  <a:cubicBezTo>
                    <a:pt x="57" y="43"/>
                    <a:pt x="56" y="41"/>
                    <a:pt x="53" y="41"/>
                  </a:cubicBezTo>
                  <a:cubicBezTo>
                    <a:pt x="54" y="38"/>
                    <a:pt x="56" y="36"/>
                    <a:pt x="56" y="31"/>
                  </a:cubicBezTo>
                  <a:cubicBezTo>
                    <a:pt x="79" y="34"/>
                    <a:pt x="105" y="35"/>
                    <a:pt x="115" y="18"/>
                  </a:cubicBezTo>
                  <a:cubicBezTo>
                    <a:pt x="131" y="34"/>
                    <a:pt x="147" y="52"/>
                    <a:pt x="159" y="74"/>
                  </a:cubicBezTo>
                  <a:cubicBezTo>
                    <a:pt x="117" y="91"/>
                    <a:pt x="59" y="91"/>
                    <a:pt x="8" y="86"/>
                  </a:cubicBezTo>
                  <a:cubicBezTo>
                    <a:pt x="13" y="60"/>
                    <a:pt x="27" y="45"/>
                    <a:pt x="3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3" name="Freeform 318"/>
            <p:cNvSpPr/>
            <p:nvPr/>
          </p:nvSpPr>
          <p:spPr bwMode="auto">
            <a:xfrm>
              <a:off x="4042348" y="2755889"/>
              <a:ext cx="194659" cy="19466"/>
            </a:xfrm>
            <a:custGeom>
              <a:avLst/>
              <a:gdLst>
                <a:gd name="T0" fmla="*/ 52 w 52"/>
                <a:gd name="T1" fmla="*/ 0 h 5"/>
                <a:gd name="T2" fmla="*/ 0 w 52"/>
                <a:gd name="T3" fmla="*/ 0 h 5"/>
                <a:gd name="T4" fmla="*/ 2 w 52"/>
                <a:gd name="T5" fmla="*/ 5 h 5"/>
                <a:gd name="T6" fmla="*/ 52 w 52"/>
                <a:gd name="T7" fmla="*/ 0 h 5"/>
              </a:gdLst>
              <a:ahLst/>
              <a:cxnLst>
                <a:cxn ang="0">
                  <a:pos x="T0" y="T1"/>
                </a:cxn>
                <a:cxn ang="0">
                  <a:pos x="T2" y="T3"/>
                </a:cxn>
                <a:cxn ang="0">
                  <a:pos x="T4" y="T5"/>
                </a:cxn>
                <a:cxn ang="0">
                  <a:pos x="T6" y="T7"/>
                </a:cxn>
              </a:cxnLst>
              <a:rect l="0" t="0" r="r" b="b"/>
              <a:pathLst>
                <a:path w="52" h="5">
                  <a:moveTo>
                    <a:pt x="52" y="0"/>
                  </a:moveTo>
                  <a:cubicBezTo>
                    <a:pt x="0" y="0"/>
                    <a:pt x="0" y="0"/>
                    <a:pt x="0" y="0"/>
                  </a:cubicBezTo>
                  <a:cubicBezTo>
                    <a:pt x="1" y="2"/>
                    <a:pt x="1" y="4"/>
                    <a:pt x="2" y="5"/>
                  </a:cubicBezTo>
                  <a:cubicBezTo>
                    <a:pt x="17" y="3"/>
                    <a:pt x="34" y="1"/>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4" name="Freeform 319"/>
            <p:cNvSpPr/>
            <p:nvPr/>
          </p:nvSpPr>
          <p:spPr bwMode="auto">
            <a:xfrm>
              <a:off x="3713861" y="2755889"/>
              <a:ext cx="549911" cy="467181"/>
            </a:xfrm>
            <a:custGeom>
              <a:avLst/>
              <a:gdLst>
                <a:gd name="T0" fmla="*/ 147 w 147"/>
                <a:gd name="T1" fmla="*/ 124 h 125"/>
                <a:gd name="T2" fmla="*/ 134 w 147"/>
                <a:gd name="T3" fmla="*/ 103 h 125"/>
                <a:gd name="T4" fmla="*/ 93 w 147"/>
                <a:gd name="T5" fmla="*/ 42 h 125"/>
                <a:gd name="T6" fmla="*/ 63 w 147"/>
                <a:gd name="T7" fmla="*/ 0 h 125"/>
                <a:gd name="T8" fmla="*/ 52 w 147"/>
                <a:gd name="T9" fmla="*/ 0 h 125"/>
                <a:gd name="T10" fmla="*/ 54 w 147"/>
                <a:gd name="T11" fmla="*/ 3 h 125"/>
                <a:gd name="T12" fmla="*/ 134 w 147"/>
                <a:gd name="T13" fmla="*/ 114 h 125"/>
                <a:gd name="T14" fmla="*/ 19 w 147"/>
                <a:gd name="T15" fmla="*/ 118 h 125"/>
                <a:gd name="T16" fmla="*/ 18 w 147"/>
                <a:gd name="T17" fmla="*/ 106 h 125"/>
                <a:gd name="T18" fmla="*/ 29 w 147"/>
                <a:gd name="T19" fmla="*/ 105 h 125"/>
                <a:gd name="T20" fmla="*/ 18 w 147"/>
                <a:gd name="T21" fmla="*/ 102 h 125"/>
                <a:gd name="T22" fmla="*/ 15 w 147"/>
                <a:gd name="T23" fmla="*/ 92 h 125"/>
                <a:gd name="T24" fmla="*/ 29 w 147"/>
                <a:gd name="T25" fmla="*/ 88 h 125"/>
                <a:gd name="T26" fmla="*/ 15 w 147"/>
                <a:gd name="T27" fmla="*/ 87 h 125"/>
                <a:gd name="T28" fmla="*/ 14 w 147"/>
                <a:gd name="T29" fmla="*/ 77 h 125"/>
                <a:gd name="T30" fmla="*/ 25 w 147"/>
                <a:gd name="T31" fmla="*/ 74 h 125"/>
                <a:gd name="T32" fmla="*/ 12 w 147"/>
                <a:gd name="T33" fmla="*/ 71 h 125"/>
                <a:gd name="T34" fmla="*/ 11 w 147"/>
                <a:gd name="T35" fmla="*/ 61 h 125"/>
                <a:gd name="T36" fmla="*/ 21 w 147"/>
                <a:gd name="T37" fmla="*/ 59 h 125"/>
                <a:gd name="T38" fmla="*/ 11 w 147"/>
                <a:gd name="T39" fmla="*/ 53 h 125"/>
                <a:gd name="T40" fmla="*/ 10 w 147"/>
                <a:gd name="T41" fmla="*/ 43 h 125"/>
                <a:gd name="T42" fmla="*/ 22 w 147"/>
                <a:gd name="T43" fmla="*/ 40 h 125"/>
                <a:gd name="T44" fmla="*/ 8 w 147"/>
                <a:gd name="T45" fmla="*/ 36 h 125"/>
                <a:gd name="T46" fmla="*/ 8 w 147"/>
                <a:gd name="T47" fmla="*/ 25 h 125"/>
                <a:gd name="T48" fmla="*/ 18 w 147"/>
                <a:gd name="T49" fmla="*/ 19 h 125"/>
                <a:gd name="T50" fmla="*/ 8 w 147"/>
                <a:gd name="T51" fmla="*/ 19 h 125"/>
                <a:gd name="T52" fmla="*/ 7 w 147"/>
                <a:gd name="T53" fmla="*/ 5 h 125"/>
                <a:gd name="T54" fmla="*/ 17 w 147"/>
                <a:gd name="T55" fmla="*/ 2 h 125"/>
                <a:gd name="T56" fmla="*/ 16 w 147"/>
                <a:gd name="T57" fmla="*/ 0 h 125"/>
                <a:gd name="T58" fmla="*/ 0 w 147"/>
                <a:gd name="T59" fmla="*/ 0 h 125"/>
                <a:gd name="T60" fmla="*/ 12 w 147"/>
                <a:gd name="T61" fmla="*/ 125 h 125"/>
                <a:gd name="T62" fmla="*/ 147 w 147"/>
                <a:gd name="T63"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5">
                  <a:moveTo>
                    <a:pt x="147" y="124"/>
                  </a:moveTo>
                  <a:cubicBezTo>
                    <a:pt x="147" y="115"/>
                    <a:pt x="139" y="109"/>
                    <a:pt x="134" y="103"/>
                  </a:cubicBezTo>
                  <a:cubicBezTo>
                    <a:pt x="120" y="83"/>
                    <a:pt x="107" y="62"/>
                    <a:pt x="93" y="42"/>
                  </a:cubicBezTo>
                  <a:cubicBezTo>
                    <a:pt x="83" y="28"/>
                    <a:pt x="73" y="14"/>
                    <a:pt x="63" y="0"/>
                  </a:cubicBezTo>
                  <a:cubicBezTo>
                    <a:pt x="52" y="0"/>
                    <a:pt x="52" y="0"/>
                    <a:pt x="52" y="0"/>
                  </a:cubicBezTo>
                  <a:cubicBezTo>
                    <a:pt x="52" y="1"/>
                    <a:pt x="53" y="2"/>
                    <a:pt x="54" y="3"/>
                  </a:cubicBezTo>
                  <a:cubicBezTo>
                    <a:pt x="80" y="38"/>
                    <a:pt x="108" y="78"/>
                    <a:pt x="134" y="114"/>
                  </a:cubicBezTo>
                  <a:cubicBezTo>
                    <a:pt x="100" y="114"/>
                    <a:pt x="49" y="113"/>
                    <a:pt x="19" y="118"/>
                  </a:cubicBezTo>
                  <a:cubicBezTo>
                    <a:pt x="20" y="112"/>
                    <a:pt x="17" y="111"/>
                    <a:pt x="18" y="106"/>
                  </a:cubicBezTo>
                  <a:cubicBezTo>
                    <a:pt x="25" y="105"/>
                    <a:pt x="24" y="107"/>
                    <a:pt x="29" y="105"/>
                  </a:cubicBezTo>
                  <a:cubicBezTo>
                    <a:pt x="31" y="99"/>
                    <a:pt x="20" y="100"/>
                    <a:pt x="18" y="102"/>
                  </a:cubicBezTo>
                  <a:cubicBezTo>
                    <a:pt x="14" y="102"/>
                    <a:pt x="19" y="92"/>
                    <a:pt x="15" y="92"/>
                  </a:cubicBezTo>
                  <a:cubicBezTo>
                    <a:pt x="17" y="92"/>
                    <a:pt x="25" y="91"/>
                    <a:pt x="29" y="88"/>
                  </a:cubicBezTo>
                  <a:cubicBezTo>
                    <a:pt x="28" y="83"/>
                    <a:pt x="19" y="86"/>
                    <a:pt x="15" y="87"/>
                  </a:cubicBezTo>
                  <a:cubicBezTo>
                    <a:pt x="15" y="83"/>
                    <a:pt x="13" y="81"/>
                    <a:pt x="14" y="77"/>
                  </a:cubicBezTo>
                  <a:cubicBezTo>
                    <a:pt x="18" y="76"/>
                    <a:pt x="25" y="78"/>
                    <a:pt x="25" y="74"/>
                  </a:cubicBezTo>
                  <a:cubicBezTo>
                    <a:pt x="23" y="70"/>
                    <a:pt x="17" y="71"/>
                    <a:pt x="12" y="71"/>
                  </a:cubicBezTo>
                  <a:cubicBezTo>
                    <a:pt x="12" y="68"/>
                    <a:pt x="14" y="62"/>
                    <a:pt x="11" y="61"/>
                  </a:cubicBezTo>
                  <a:cubicBezTo>
                    <a:pt x="15" y="58"/>
                    <a:pt x="16" y="60"/>
                    <a:pt x="21" y="59"/>
                  </a:cubicBezTo>
                  <a:cubicBezTo>
                    <a:pt x="20" y="52"/>
                    <a:pt x="15" y="55"/>
                    <a:pt x="11" y="53"/>
                  </a:cubicBezTo>
                  <a:cubicBezTo>
                    <a:pt x="12" y="49"/>
                    <a:pt x="9" y="48"/>
                    <a:pt x="10" y="43"/>
                  </a:cubicBezTo>
                  <a:cubicBezTo>
                    <a:pt x="13" y="42"/>
                    <a:pt x="16" y="40"/>
                    <a:pt x="22" y="40"/>
                  </a:cubicBezTo>
                  <a:cubicBezTo>
                    <a:pt x="21" y="33"/>
                    <a:pt x="15" y="36"/>
                    <a:pt x="8" y="36"/>
                  </a:cubicBezTo>
                  <a:cubicBezTo>
                    <a:pt x="8" y="32"/>
                    <a:pt x="8" y="29"/>
                    <a:pt x="8" y="25"/>
                  </a:cubicBezTo>
                  <a:cubicBezTo>
                    <a:pt x="13" y="24"/>
                    <a:pt x="16" y="25"/>
                    <a:pt x="18" y="19"/>
                  </a:cubicBezTo>
                  <a:cubicBezTo>
                    <a:pt x="16" y="16"/>
                    <a:pt x="11" y="19"/>
                    <a:pt x="8" y="19"/>
                  </a:cubicBezTo>
                  <a:cubicBezTo>
                    <a:pt x="9" y="13"/>
                    <a:pt x="6" y="11"/>
                    <a:pt x="7" y="5"/>
                  </a:cubicBezTo>
                  <a:cubicBezTo>
                    <a:pt x="8" y="2"/>
                    <a:pt x="16" y="6"/>
                    <a:pt x="17" y="2"/>
                  </a:cubicBezTo>
                  <a:cubicBezTo>
                    <a:pt x="17" y="1"/>
                    <a:pt x="16" y="0"/>
                    <a:pt x="16" y="0"/>
                  </a:cubicBezTo>
                  <a:cubicBezTo>
                    <a:pt x="0" y="0"/>
                    <a:pt x="0" y="0"/>
                    <a:pt x="0" y="0"/>
                  </a:cubicBezTo>
                  <a:cubicBezTo>
                    <a:pt x="1" y="43"/>
                    <a:pt x="11" y="92"/>
                    <a:pt x="12" y="125"/>
                  </a:cubicBezTo>
                  <a:cubicBezTo>
                    <a:pt x="49" y="123"/>
                    <a:pt x="105" y="120"/>
                    <a:pt x="14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5" name="Freeform 320"/>
            <p:cNvSpPr/>
            <p:nvPr/>
          </p:nvSpPr>
          <p:spPr bwMode="auto">
            <a:xfrm>
              <a:off x="1151663" y="2755889"/>
              <a:ext cx="119229" cy="111929"/>
            </a:xfrm>
            <a:custGeom>
              <a:avLst/>
              <a:gdLst>
                <a:gd name="T0" fmla="*/ 29 w 32"/>
                <a:gd name="T1" fmla="*/ 30 h 30"/>
                <a:gd name="T2" fmla="*/ 30 w 32"/>
                <a:gd name="T3" fmla="*/ 0 h 30"/>
                <a:gd name="T4" fmla="*/ 24 w 32"/>
                <a:gd name="T5" fmla="*/ 0 h 30"/>
                <a:gd name="T6" fmla="*/ 24 w 32"/>
                <a:gd name="T7" fmla="*/ 23 h 30"/>
                <a:gd name="T8" fmla="*/ 6 w 32"/>
                <a:gd name="T9" fmla="*/ 21 h 30"/>
                <a:gd name="T10" fmla="*/ 6 w 32"/>
                <a:gd name="T11" fmla="*/ 0 h 30"/>
                <a:gd name="T12" fmla="*/ 1 w 32"/>
                <a:gd name="T13" fmla="*/ 0 h 30"/>
                <a:gd name="T14" fmla="*/ 0 w 32"/>
                <a:gd name="T15" fmla="*/ 26 h 30"/>
                <a:gd name="T16" fmla="*/ 29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29" y="30"/>
                  </a:moveTo>
                  <a:cubicBezTo>
                    <a:pt x="32" y="22"/>
                    <a:pt x="30" y="10"/>
                    <a:pt x="30" y="0"/>
                  </a:cubicBezTo>
                  <a:cubicBezTo>
                    <a:pt x="24" y="0"/>
                    <a:pt x="24" y="0"/>
                    <a:pt x="24" y="0"/>
                  </a:cubicBezTo>
                  <a:cubicBezTo>
                    <a:pt x="24" y="8"/>
                    <a:pt x="24" y="16"/>
                    <a:pt x="24" y="23"/>
                  </a:cubicBezTo>
                  <a:cubicBezTo>
                    <a:pt x="18" y="23"/>
                    <a:pt x="13" y="21"/>
                    <a:pt x="6" y="21"/>
                  </a:cubicBezTo>
                  <a:cubicBezTo>
                    <a:pt x="7" y="14"/>
                    <a:pt x="6" y="7"/>
                    <a:pt x="6" y="0"/>
                  </a:cubicBezTo>
                  <a:cubicBezTo>
                    <a:pt x="1" y="0"/>
                    <a:pt x="1" y="0"/>
                    <a:pt x="1" y="0"/>
                  </a:cubicBezTo>
                  <a:cubicBezTo>
                    <a:pt x="0" y="10"/>
                    <a:pt x="1" y="18"/>
                    <a:pt x="0" y="26"/>
                  </a:cubicBezTo>
                  <a:cubicBezTo>
                    <a:pt x="9" y="27"/>
                    <a:pt x="19" y="29"/>
                    <a:pt x="2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6" name="Freeform 321"/>
            <p:cNvSpPr/>
            <p:nvPr/>
          </p:nvSpPr>
          <p:spPr bwMode="auto">
            <a:xfrm>
              <a:off x="1273325" y="2755889"/>
              <a:ext cx="265224" cy="133827"/>
            </a:xfrm>
            <a:custGeom>
              <a:avLst/>
              <a:gdLst>
                <a:gd name="T0" fmla="*/ 0 w 71"/>
                <a:gd name="T1" fmla="*/ 2 h 36"/>
                <a:gd name="T2" fmla="*/ 67 w 71"/>
                <a:gd name="T3" fmla="*/ 12 h 36"/>
                <a:gd name="T4" fmla="*/ 71 w 71"/>
                <a:gd name="T5" fmla="*/ 0 h 36"/>
                <a:gd name="T6" fmla="*/ 66 w 71"/>
                <a:gd name="T7" fmla="*/ 0 h 36"/>
                <a:gd name="T8" fmla="*/ 65 w 71"/>
                <a:gd name="T9" fmla="*/ 2 h 36"/>
                <a:gd name="T10" fmla="*/ 7 w 71"/>
                <a:gd name="T11" fmla="*/ 0 h 36"/>
                <a:gd name="T12" fmla="*/ 0 w 71"/>
                <a:gd name="T13" fmla="*/ 0 h 36"/>
                <a:gd name="T14" fmla="*/ 0 w 71"/>
                <a:gd name="T15" fmla="*/ 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36">
                  <a:moveTo>
                    <a:pt x="0" y="2"/>
                  </a:moveTo>
                  <a:cubicBezTo>
                    <a:pt x="5" y="36"/>
                    <a:pt x="54" y="31"/>
                    <a:pt x="67" y="12"/>
                  </a:cubicBezTo>
                  <a:cubicBezTo>
                    <a:pt x="69" y="9"/>
                    <a:pt x="70" y="4"/>
                    <a:pt x="71" y="0"/>
                  </a:cubicBezTo>
                  <a:cubicBezTo>
                    <a:pt x="66" y="0"/>
                    <a:pt x="66" y="0"/>
                    <a:pt x="66" y="0"/>
                  </a:cubicBezTo>
                  <a:cubicBezTo>
                    <a:pt x="66" y="0"/>
                    <a:pt x="66" y="1"/>
                    <a:pt x="65" y="2"/>
                  </a:cubicBezTo>
                  <a:cubicBezTo>
                    <a:pt x="55" y="25"/>
                    <a:pt x="11" y="29"/>
                    <a:pt x="7" y="0"/>
                  </a:cubicBezTo>
                  <a:cubicBezTo>
                    <a:pt x="0" y="0"/>
                    <a:pt x="0" y="0"/>
                    <a:pt x="0"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7" name="Freeform 322"/>
            <p:cNvSpPr/>
            <p:nvPr/>
          </p:nvSpPr>
          <p:spPr bwMode="auto">
            <a:xfrm>
              <a:off x="1377954" y="2755889"/>
              <a:ext cx="75431" cy="29199"/>
            </a:xfrm>
            <a:custGeom>
              <a:avLst/>
              <a:gdLst>
                <a:gd name="T0" fmla="*/ 4 w 20"/>
                <a:gd name="T1" fmla="*/ 4 h 8"/>
                <a:gd name="T2" fmla="*/ 20 w 20"/>
                <a:gd name="T3" fmla="*/ 0 h 8"/>
                <a:gd name="T4" fmla="*/ 0 w 20"/>
                <a:gd name="T5" fmla="*/ 0 h 8"/>
                <a:gd name="T6" fmla="*/ 4 w 20"/>
                <a:gd name="T7" fmla="*/ 4 h 8"/>
              </a:gdLst>
              <a:ahLst/>
              <a:cxnLst>
                <a:cxn ang="0">
                  <a:pos x="T0" y="T1"/>
                </a:cxn>
                <a:cxn ang="0">
                  <a:pos x="T2" y="T3"/>
                </a:cxn>
                <a:cxn ang="0">
                  <a:pos x="T4" y="T5"/>
                </a:cxn>
                <a:cxn ang="0">
                  <a:pos x="T6" y="T7"/>
                </a:cxn>
              </a:cxnLst>
              <a:rect l="0" t="0" r="r" b="b"/>
              <a:pathLst>
                <a:path w="20" h="8">
                  <a:moveTo>
                    <a:pt x="4" y="4"/>
                  </a:moveTo>
                  <a:cubicBezTo>
                    <a:pt x="11" y="8"/>
                    <a:pt x="17" y="5"/>
                    <a:pt x="20" y="0"/>
                  </a:cubicBezTo>
                  <a:cubicBezTo>
                    <a:pt x="0" y="0"/>
                    <a:pt x="0" y="0"/>
                    <a:pt x="0" y="0"/>
                  </a:cubicBezTo>
                  <a:cubicBezTo>
                    <a:pt x="1" y="1"/>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8" name="Freeform 323"/>
            <p:cNvSpPr>
              <a:spLocks noEditPoints="1"/>
            </p:cNvSpPr>
            <p:nvPr/>
          </p:nvSpPr>
          <p:spPr bwMode="auto">
            <a:xfrm>
              <a:off x="4674990" y="2755889"/>
              <a:ext cx="1163087" cy="829732"/>
            </a:xfrm>
            <a:custGeom>
              <a:avLst/>
              <a:gdLst>
                <a:gd name="T0" fmla="*/ 123 w 312"/>
                <a:gd name="T1" fmla="*/ 114 h 222"/>
                <a:gd name="T2" fmla="*/ 113 w 312"/>
                <a:gd name="T3" fmla="*/ 119 h 222"/>
                <a:gd name="T4" fmla="*/ 99 w 312"/>
                <a:gd name="T5" fmla="*/ 125 h 222"/>
                <a:gd name="T6" fmla="*/ 57 w 312"/>
                <a:gd name="T7" fmla="*/ 156 h 222"/>
                <a:gd name="T8" fmla="*/ 40 w 312"/>
                <a:gd name="T9" fmla="*/ 164 h 222"/>
                <a:gd name="T10" fmla="*/ 18 w 312"/>
                <a:gd name="T11" fmla="*/ 185 h 222"/>
                <a:gd name="T12" fmla="*/ 0 w 312"/>
                <a:gd name="T13" fmla="*/ 212 h 222"/>
                <a:gd name="T14" fmla="*/ 28 w 312"/>
                <a:gd name="T15" fmla="*/ 221 h 222"/>
                <a:gd name="T16" fmla="*/ 89 w 312"/>
                <a:gd name="T17" fmla="*/ 194 h 222"/>
                <a:gd name="T18" fmla="*/ 144 w 312"/>
                <a:gd name="T19" fmla="*/ 159 h 222"/>
                <a:gd name="T20" fmla="*/ 207 w 312"/>
                <a:gd name="T21" fmla="*/ 198 h 222"/>
                <a:gd name="T22" fmla="*/ 307 w 312"/>
                <a:gd name="T23" fmla="*/ 126 h 222"/>
                <a:gd name="T24" fmla="*/ 237 w 312"/>
                <a:gd name="T25" fmla="*/ 0 h 222"/>
                <a:gd name="T26" fmla="*/ 184 w 312"/>
                <a:gd name="T27" fmla="*/ 0 h 222"/>
                <a:gd name="T28" fmla="*/ 123 w 312"/>
                <a:gd name="T29" fmla="*/ 114 h 222"/>
                <a:gd name="T30" fmla="*/ 115 w 312"/>
                <a:gd name="T31" fmla="*/ 170 h 222"/>
                <a:gd name="T32" fmla="*/ 106 w 312"/>
                <a:gd name="T33" fmla="*/ 155 h 222"/>
                <a:gd name="T34" fmla="*/ 109 w 312"/>
                <a:gd name="T35" fmla="*/ 173 h 222"/>
                <a:gd name="T36" fmla="*/ 103 w 312"/>
                <a:gd name="T37" fmla="*/ 177 h 222"/>
                <a:gd name="T38" fmla="*/ 96 w 312"/>
                <a:gd name="T39" fmla="*/ 162 h 222"/>
                <a:gd name="T40" fmla="*/ 98 w 312"/>
                <a:gd name="T41" fmla="*/ 180 h 222"/>
                <a:gd name="T42" fmla="*/ 88 w 312"/>
                <a:gd name="T43" fmla="*/ 184 h 222"/>
                <a:gd name="T44" fmla="*/ 81 w 312"/>
                <a:gd name="T45" fmla="*/ 172 h 222"/>
                <a:gd name="T46" fmla="*/ 84 w 312"/>
                <a:gd name="T47" fmla="*/ 187 h 222"/>
                <a:gd name="T48" fmla="*/ 75 w 312"/>
                <a:gd name="T49" fmla="*/ 193 h 222"/>
                <a:gd name="T50" fmla="*/ 70 w 312"/>
                <a:gd name="T51" fmla="*/ 179 h 222"/>
                <a:gd name="T52" fmla="*/ 70 w 312"/>
                <a:gd name="T53" fmla="*/ 196 h 222"/>
                <a:gd name="T54" fmla="*/ 63 w 312"/>
                <a:gd name="T55" fmla="*/ 197 h 222"/>
                <a:gd name="T56" fmla="*/ 58 w 312"/>
                <a:gd name="T57" fmla="*/ 183 h 222"/>
                <a:gd name="T58" fmla="*/ 56 w 312"/>
                <a:gd name="T59" fmla="*/ 184 h 222"/>
                <a:gd name="T60" fmla="*/ 56 w 312"/>
                <a:gd name="T61" fmla="*/ 201 h 222"/>
                <a:gd name="T62" fmla="*/ 47 w 312"/>
                <a:gd name="T63" fmla="*/ 187 h 222"/>
                <a:gd name="T64" fmla="*/ 47 w 312"/>
                <a:gd name="T65" fmla="*/ 203 h 222"/>
                <a:gd name="T66" fmla="*/ 40 w 312"/>
                <a:gd name="T67" fmla="*/ 207 h 222"/>
                <a:gd name="T68" fmla="*/ 33 w 312"/>
                <a:gd name="T69" fmla="*/ 195 h 222"/>
                <a:gd name="T70" fmla="*/ 30 w 312"/>
                <a:gd name="T71" fmla="*/ 209 h 222"/>
                <a:gd name="T72" fmla="*/ 21 w 312"/>
                <a:gd name="T73" fmla="*/ 195 h 222"/>
                <a:gd name="T74" fmla="*/ 22 w 312"/>
                <a:gd name="T75" fmla="*/ 212 h 222"/>
                <a:gd name="T76" fmla="*/ 8 w 312"/>
                <a:gd name="T77" fmla="*/ 211 h 222"/>
                <a:gd name="T78" fmla="*/ 18 w 312"/>
                <a:gd name="T79" fmla="*/ 194 h 222"/>
                <a:gd name="T80" fmla="*/ 115 w 312"/>
                <a:gd name="T81" fmla="*/ 125 h 222"/>
                <a:gd name="T82" fmla="*/ 127 w 312"/>
                <a:gd name="T83" fmla="*/ 159 h 222"/>
                <a:gd name="T84" fmla="*/ 115 w 312"/>
                <a:gd name="T85" fmla="*/ 170 h 222"/>
                <a:gd name="T86" fmla="*/ 123 w 312"/>
                <a:gd name="T87" fmla="*/ 124 h 222"/>
                <a:gd name="T88" fmla="*/ 133 w 312"/>
                <a:gd name="T89" fmla="*/ 145 h 222"/>
                <a:gd name="T90" fmla="*/ 123 w 312"/>
                <a:gd name="T91" fmla="*/ 124 h 222"/>
                <a:gd name="T92" fmla="*/ 131 w 312"/>
                <a:gd name="T93" fmla="*/ 156 h 222"/>
                <a:gd name="T94" fmla="*/ 136 w 312"/>
                <a:gd name="T95" fmla="*/ 154 h 222"/>
                <a:gd name="T96" fmla="*/ 131 w 312"/>
                <a:gd name="T97" fmla="*/ 156 h 222"/>
                <a:gd name="T98" fmla="*/ 174 w 312"/>
                <a:gd name="T99" fmla="*/ 11 h 222"/>
                <a:gd name="T100" fmla="*/ 200 w 312"/>
                <a:gd name="T101" fmla="*/ 5 h 222"/>
                <a:gd name="T102" fmla="*/ 278 w 312"/>
                <a:gd name="T103" fmla="*/ 46 h 222"/>
                <a:gd name="T104" fmla="*/ 292 w 312"/>
                <a:gd name="T105" fmla="*/ 152 h 222"/>
                <a:gd name="T106" fmla="*/ 199 w 312"/>
                <a:gd name="T107" fmla="*/ 189 h 222"/>
                <a:gd name="T108" fmla="*/ 169 w 312"/>
                <a:gd name="T109" fmla="*/ 172 h 222"/>
                <a:gd name="T110" fmla="*/ 144 w 312"/>
                <a:gd name="T111" fmla="*/ 151 h 222"/>
                <a:gd name="T112" fmla="*/ 137 w 312"/>
                <a:gd name="T113" fmla="*/ 129 h 222"/>
                <a:gd name="T114" fmla="*/ 126 w 312"/>
                <a:gd name="T115" fmla="*/ 98 h 222"/>
                <a:gd name="T116" fmla="*/ 174 w 312"/>
                <a:gd name="T117" fmla="*/ 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2" h="222">
                  <a:moveTo>
                    <a:pt x="123" y="114"/>
                  </a:moveTo>
                  <a:cubicBezTo>
                    <a:pt x="118" y="112"/>
                    <a:pt x="116" y="118"/>
                    <a:pt x="113" y="119"/>
                  </a:cubicBezTo>
                  <a:cubicBezTo>
                    <a:pt x="109" y="122"/>
                    <a:pt x="103" y="123"/>
                    <a:pt x="99" y="125"/>
                  </a:cubicBezTo>
                  <a:cubicBezTo>
                    <a:pt x="84" y="134"/>
                    <a:pt x="70" y="147"/>
                    <a:pt x="57" y="156"/>
                  </a:cubicBezTo>
                  <a:cubicBezTo>
                    <a:pt x="52" y="159"/>
                    <a:pt x="45" y="161"/>
                    <a:pt x="40" y="164"/>
                  </a:cubicBezTo>
                  <a:cubicBezTo>
                    <a:pt x="32" y="170"/>
                    <a:pt x="25" y="178"/>
                    <a:pt x="18" y="185"/>
                  </a:cubicBezTo>
                  <a:cubicBezTo>
                    <a:pt x="10" y="193"/>
                    <a:pt x="1" y="200"/>
                    <a:pt x="0" y="212"/>
                  </a:cubicBezTo>
                  <a:cubicBezTo>
                    <a:pt x="3" y="222"/>
                    <a:pt x="18" y="220"/>
                    <a:pt x="28" y="221"/>
                  </a:cubicBezTo>
                  <a:cubicBezTo>
                    <a:pt x="49" y="211"/>
                    <a:pt x="70" y="205"/>
                    <a:pt x="89" y="194"/>
                  </a:cubicBezTo>
                  <a:cubicBezTo>
                    <a:pt x="108" y="184"/>
                    <a:pt x="126" y="171"/>
                    <a:pt x="144" y="159"/>
                  </a:cubicBezTo>
                  <a:cubicBezTo>
                    <a:pt x="160" y="177"/>
                    <a:pt x="182" y="195"/>
                    <a:pt x="207" y="198"/>
                  </a:cubicBezTo>
                  <a:cubicBezTo>
                    <a:pt x="256" y="204"/>
                    <a:pt x="302" y="169"/>
                    <a:pt x="307" y="126"/>
                  </a:cubicBezTo>
                  <a:cubicBezTo>
                    <a:pt x="312" y="76"/>
                    <a:pt x="281" y="17"/>
                    <a:pt x="237" y="0"/>
                  </a:cubicBezTo>
                  <a:cubicBezTo>
                    <a:pt x="184" y="0"/>
                    <a:pt x="184" y="0"/>
                    <a:pt x="184" y="0"/>
                  </a:cubicBezTo>
                  <a:cubicBezTo>
                    <a:pt x="139" y="14"/>
                    <a:pt x="107" y="60"/>
                    <a:pt x="123" y="114"/>
                  </a:cubicBezTo>
                  <a:close/>
                  <a:moveTo>
                    <a:pt x="115" y="170"/>
                  </a:moveTo>
                  <a:cubicBezTo>
                    <a:pt x="112" y="165"/>
                    <a:pt x="112" y="157"/>
                    <a:pt x="106" y="155"/>
                  </a:cubicBezTo>
                  <a:cubicBezTo>
                    <a:pt x="99" y="159"/>
                    <a:pt x="109" y="167"/>
                    <a:pt x="109" y="173"/>
                  </a:cubicBezTo>
                  <a:cubicBezTo>
                    <a:pt x="107" y="175"/>
                    <a:pt x="105" y="176"/>
                    <a:pt x="103" y="177"/>
                  </a:cubicBezTo>
                  <a:cubicBezTo>
                    <a:pt x="99" y="174"/>
                    <a:pt x="101" y="164"/>
                    <a:pt x="96" y="162"/>
                  </a:cubicBezTo>
                  <a:cubicBezTo>
                    <a:pt x="88" y="163"/>
                    <a:pt x="96" y="176"/>
                    <a:pt x="98" y="180"/>
                  </a:cubicBezTo>
                  <a:cubicBezTo>
                    <a:pt x="95" y="183"/>
                    <a:pt x="93" y="184"/>
                    <a:pt x="88" y="184"/>
                  </a:cubicBezTo>
                  <a:cubicBezTo>
                    <a:pt x="87" y="179"/>
                    <a:pt x="88" y="171"/>
                    <a:pt x="81" y="172"/>
                  </a:cubicBezTo>
                  <a:cubicBezTo>
                    <a:pt x="78" y="178"/>
                    <a:pt x="82" y="182"/>
                    <a:pt x="84" y="187"/>
                  </a:cubicBezTo>
                  <a:cubicBezTo>
                    <a:pt x="82" y="190"/>
                    <a:pt x="79" y="192"/>
                    <a:pt x="75" y="193"/>
                  </a:cubicBezTo>
                  <a:cubicBezTo>
                    <a:pt x="75" y="186"/>
                    <a:pt x="76" y="179"/>
                    <a:pt x="70" y="179"/>
                  </a:cubicBezTo>
                  <a:cubicBezTo>
                    <a:pt x="64" y="183"/>
                    <a:pt x="71" y="187"/>
                    <a:pt x="70" y="196"/>
                  </a:cubicBezTo>
                  <a:cubicBezTo>
                    <a:pt x="66" y="194"/>
                    <a:pt x="66" y="198"/>
                    <a:pt x="63" y="197"/>
                  </a:cubicBezTo>
                  <a:cubicBezTo>
                    <a:pt x="62" y="192"/>
                    <a:pt x="62" y="186"/>
                    <a:pt x="58" y="183"/>
                  </a:cubicBezTo>
                  <a:cubicBezTo>
                    <a:pt x="57" y="183"/>
                    <a:pt x="57" y="184"/>
                    <a:pt x="56" y="184"/>
                  </a:cubicBezTo>
                  <a:cubicBezTo>
                    <a:pt x="51" y="188"/>
                    <a:pt x="61" y="196"/>
                    <a:pt x="56" y="201"/>
                  </a:cubicBezTo>
                  <a:cubicBezTo>
                    <a:pt x="49" y="200"/>
                    <a:pt x="52" y="189"/>
                    <a:pt x="47" y="187"/>
                  </a:cubicBezTo>
                  <a:cubicBezTo>
                    <a:pt x="40" y="188"/>
                    <a:pt x="45" y="198"/>
                    <a:pt x="47" y="203"/>
                  </a:cubicBezTo>
                  <a:cubicBezTo>
                    <a:pt x="46" y="205"/>
                    <a:pt x="41" y="203"/>
                    <a:pt x="40" y="207"/>
                  </a:cubicBezTo>
                  <a:cubicBezTo>
                    <a:pt x="37" y="204"/>
                    <a:pt x="41" y="194"/>
                    <a:pt x="33" y="195"/>
                  </a:cubicBezTo>
                  <a:cubicBezTo>
                    <a:pt x="28" y="199"/>
                    <a:pt x="37" y="208"/>
                    <a:pt x="30" y="209"/>
                  </a:cubicBezTo>
                  <a:cubicBezTo>
                    <a:pt x="23" y="209"/>
                    <a:pt x="31" y="193"/>
                    <a:pt x="21" y="195"/>
                  </a:cubicBezTo>
                  <a:cubicBezTo>
                    <a:pt x="17" y="199"/>
                    <a:pt x="23" y="206"/>
                    <a:pt x="22" y="212"/>
                  </a:cubicBezTo>
                  <a:cubicBezTo>
                    <a:pt x="17" y="212"/>
                    <a:pt x="11" y="213"/>
                    <a:pt x="8" y="211"/>
                  </a:cubicBezTo>
                  <a:cubicBezTo>
                    <a:pt x="10" y="204"/>
                    <a:pt x="14" y="198"/>
                    <a:pt x="18" y="194"/>
                  </a:cubicBezTo>
                  <a:cubicBezTo>
                    <a:pt x="45" y="165"/>
                    <a:pt x="83" y="148"/>
                    <a:pt x="115" y="125"/>
                  </a:cubicBezTo>
                  <a:cubicBezTo>
                    <a:pt x="113" y="135"/>
                    <a:pt x="118" y="152"/>
                    <a:pt x="127" y="159"/>
                  </a:cubicBezTo>
                  <a:cubicBezTo>
                    <a:pt x="126" y="166"/>
                    <a:pt x="117" y="164"/>
                    <a:pt x="115" y="170"/>
                  </a:cubicBezTo>
                  <a:close/>
                  <a:moveTo>
                    <a:pt x="123" y="124"/>
                  </a:moveTo>
                  <a:cubicBezTo>
                    <a:pt x="132" y="125"/>
                    <a:pt x="131" y="141"/>
                    <a:pt x="133" y="145"/>
                  </a:cubicBezTo>
                  <a:cubicBezTo>
                    <a:pt x="123" y="150"/>
                    <a:pt x="119" y="133"/>
                    <a:pt x="123" y="124"/>
                  </a:cubicBezTo>
                  <a:close/>
                  <a:moveTo>
                    <a:pt x="131" y="156"/>
                  </a:moveTo>
                  <a:cubicBezTo>
                    <a:pt x="131" y="153"/>
                    <a:pt x="133" y="154"/>
                    <a:pt x="136" y="154"/>
                  </a:cubicBezTo>
                  <a:cubicBezTo>
                    <a:pt x="135" y="155"/>
                    <a:pt x="134" y="156"/>
                    <a:pt x="131" y="156"/>
                  </a:cubicBezTo>
                  <a:close/>
                  <a:moveTo>
                    <a:pt x="174" y="11"/>
                  </a:moveTo>
                  <a:cubicBezTo>
                    <a:pt x="181" y="7"/>
                    <a:pt x="190" y="6"/>
                    <a:pt x="200" y="5"/>
                  </a:cubicBezTo>
                  <a:cubicBezTo>
                    <a:pt x="240" y="0"/>
                    <a:pt x="260" y="20"/>
                    <a:pt x="278" y="46"/>
                  </a:cubicBezTo>
                  <a:cubicBezTo>
                    <a:pt x="295" y="72"/>
                    <a:pt x="311" y="117"/>
                    <a:pt x="292" y="152"/>
                  </a:cubicBezTo>
                  <a:cubicBezTo>
                    <a:pt x="280" y="174"/>
                    <a:pt x="238" y="199"/>
                    <a:pt x="199" y="189"/>
                  </a:cubicBezTo>
                  <a:cubicBezTo>
                    <a:pt x="190" y="187"/>
                    <a:pt x="179" y="179"/>
                    <a:pt x="169" y="172"/>
                  </a:cubicBezTo>
                  <a:cubicBezTo>
                    <a:pt x="160" y="166"/>
                    <a:pt x="150" y="161"/>
                    <a:pt x="144" y="151"/>
                  </a:cubicBezTo>
                  <a:cubicBezTo>
                    <a:pt x="141" y="147"/>
                    <a:pt x="140" y="138"/>
                    <a:pt x="137" y="129"/>
                  </a:cubicBezTo>
                  <a:cubicBezTo>
                    <a:pt x="133" y="119"/>
                    <a:pt x="127" y="111"/>
                    <a:pt x="126" y="98"/>
                  </a:cubicBezTo>
                  <a:cubicBezTo>
                    <a:pt x="121" y="57"/>
                    <a:pt x="145" y="23"/>
                    <a:pt x="17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9" name="Freeform 324"/>
            <p:cNvSpPr/>
            <p:nvPr/>
          </p:nvSpPr>
          <p:spPr bwMode="auto">
            <a:xfrm>
              <a:off x="2881694" y="2755889"/>
              <a:ext cx="63264" cy="111929"/>
            </a:xfrm>
            <a:custGeom>
              <a:avLst/>
              <a:gdLst>
                <a:gd name="T0" fmla="*/ 13 w 17"/>
                <a:gd name="T1" fmla="*/ 2 h 30"/>
                <a:gd name="T2" fmla="*/ 9 w 17"/>
                <a:gd name="T3" fmla="*/ 1 h 30"/>
                <a:gd name="T4" fmla="*/ 0 w 17"/>
                <a:gd name="T5" fmla="*/ 30 h 30"/>
                <a:gd name="T6" fmla="*/ 13 w 17"/>
                <a:gd name="T7" fmla="*/ 2 h 30"/>
              </a:gdLst>
              <a:ahLst/>
              <a:cxnLst>
                <a:cxn ang="0">
                  <a:pos x="T0" y="T1"/>
                </a:cxn>
                <a:cxn ang="0">
                  <a:pos x="T2" y="T3"/>
                </a:cxn>
                <a:cxn ang="0">
                  <a:pos x="T4" y="T5"/>
                </a:cxn>
                <a:cxn ang="0">
                  <a:pos x="T6" y="T7"/>
                </a:cxn>
              </a:cxnLst>
              <a:rect l="0" t="0" r="r" b="b"/>
              <a:pathLst>
                <a:path w="17" h="30">
                  <a:moveTo>
                    <a:pt x="13" y="2"/>
                  </a:moveTo>
                  <a:cubicBezTo>
                    <a:pt x="12" y="2"/>
                    <a:pt x="12" y="0"/>
                    <a:pt x="9" y="1"/>
                  </a:cubicBezTo>
                  <a:cubicBezTo>
                    <a:pt x="11" y="12"/>
                    <a:pt x="2" y="18"/>
                    <a:pt x="0" y="30"/>
                  </a:cubicBezTo>
                  <a:cubicBezTo>
                    <a:pt x="9" y="26"/>
                    <a:pt x="17" y="15"/>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0" name="Freeform 325"/>
            <p:cNvSpPr/>
            <p:nvPr/>
          </p:nvSpPr>
          <p:spPr bwMode="auto">
            <a:xfrm>
              <a:off x="5782112" y="2760756"/>
              <a:ext cx="141128" cy="289554"/>
            </a:xfrm>
            <a:custGeom>
              <a:avLst/>
              <a:gdLst>
                <a:gd name="T0" fmla="*/ 13 w 38"/>
                <a:gd name="T1" fmla="*/ 61 h 78"/>
                <a:gd name="T2" fmla="*/ 29 w 38"/>
                <a:gd name="T3" fmla="*/ 78 h 78"/>
                <a:gd name="T4" fmla="*/ 38 w 38"/>
                <a:gd name="T5" fmla="*/ 58 h 78"/>
                <a:gd name="T6" fmla="*/ 28 w 38"/>
                <a:gd name="T7" fmla="*/ 58 h 78"/>
                <a:gd name="T8" fmla="*/ 19 w 38"/>
                <a:gd name="T9" fmla="*/ 14 h 78"/>
                <a:gd name="T10" fmla="*/ 5 w 38"/>
                <a:gd name="T11" fmla="*/ 4 h 78"/>
                <a:gd name="T12" fmla="*/ 13 w 38"/>
                <a:gd name="T13" fmla="*/ 14 h 78"/>
                <a:gd name="T14" fmla="*/ 24 w 38"/>
                <a:gd name="T15" fmla="*/ 59 h 78"/>
                <a:gd name="T16" fmla="*/ 13 w 38"/>
                <a:gd name="T17" fmla="*/ 6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8">
                  <a:moveTo>
                    <a:pt x="13" y="61"/>
                  </a:moveTo>
                  <a:cubicBezTo>
                    <a:pt x="12" y="72"/>
                    <a:pt x="21" y="74"/>
                    <a:pt x="29" y="78"/>
                  </a:cubicBezTo>
                  <a:cubicBezTo>
                    <a:pt x="32" y="71"/>
                    <a:pt x="36" y="66"/>
                    <a:pt x="38" y="58"/>
                  </a:cubicBezTo>
                  <a:cubicBezTo>
                    <a:pt x="35" y="55"/>
                    <a:pt x="33" y="59"/>
                    <a:pt x="28" y="58"/>
                  </a:cubicBezTo>
                  <a:cubicBezTo>
                    <a:pt x="31" y="44"/>
                    <a:pt x="7" y="30"/>
                    <a:pt x="19" y="14"/>
                  </a:cubicBezTo>
                  <a:cubicBezTo>
                    <a:pt x="17" y="9"/>
                    <a:pt x="14" y="0"/>
                    <a:pt x="5" y="4"/>
                  </a:cubicBezTo>
                  <a:cubicBezTo>
                    <a:pt x="6" y="9"/>
                    <a:pt x="13" y="9"/>
                    <a:pt x="13" y="14"/>
                  </a:cubicBezTo>
                  <a:cubicBezTo>
                    <a:pt x="0" y="28"/>
                    <a:pt x="20" y="45"/>
                    <a:pt x="24" y="59"/>
                  </a:cubicBezTo>
                  <a:cubicBezTo>
                    <a:pt x="19" y="59"/>
                    <a:pt x="15" y="59"/>
                    <a:pt x="1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1" name="Freeform 326"/>
            <p:cNvSpPr/>
            <p:nvPr/>
          </p:nvSpPr>
          <p:spPr bwMode="auto">
            <a:xfrm>
              <a:off x="5872142" y="6717196"/>
              <a:ext cx="107062" cy="291988"/>
            </a:xfrm>
            <a:custGeom>
              <a:avLst/>
              <a:gdLst>
                <a:gd name="T0" fmla="*/ 25 w 29"/>
                <a:gd name="T1" fmla="*/ 21 h 78"/>
                <a:gd name="T2" fmla="*/ 15 w 29"/>
                <a:gd name="T3" fmla="*/ 0 h 78"/>
                <a:gd name="T4" fmla="*/ 0 w 29"/>
                <a:gd name="T5" fmla="*/ 16 h 78"/>
                <a:gd name="T6" fmla="*/ 9 w 29"/>
                <a:gd name="T7" fmla="*/ 19 h 78"/>
                <a:gd name="T8" fmla="*/ 3 w 29"/>
                <a:gd name="T9" fmla="*/ 63 h 78"/>
                <a:gd name="T10" fmla="*/ 12 w 29"/>
                <a:gd name="T11" fmla="*/ 78 h 78"/>
                <a:gd name="T12" fmla="*/ 9 w 29"/>
                <a:gd name="T13" fmla="*/ 65 h 78"/>
                <a:gd name="T14" fmla="*/ 13 w 29"/>
                <a:gd name="T15" fmla="*/ 19 h 78"/>
                <a:gd name="T16" fmla="*/ 25 w 29"/>
                <a:gd name="T17"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8">
                  <a:moveTo>
                    <a:pt x="25" y="21"/>
                  </a:moveTo>
                  <a:cubicBezTo>
                    <a:pt x="29" y="12"/>
                    <a:pt x="21" y="6"/>
                    <a:pt x="15" y="0"/>
                  </a:cubicBezTo>
                  <a:cubicBezTo>
                    <a:pt x="10" y="6"/>
                    <a:pt x="4" y="9"/>
                    <a:pt x="0" y="16"/>
                  </a:cubicBezTo>
                  <a:cubicBezTo>
                    <a:pt x="2" y="19"/>
                    <a:pt x="5" y="17"/>
                    <a:pt x="9" y="19"/>
                  </a:cubicBezTo>
                  <a:cubicBezTo>
                    <a:pt x="2" y="32"/>
                    <a:pt x="20" y="52"/>
                    <a:pt x="3" y="63"/>
                  </a:cubicBezTo>
                  <a:cubicBezTo>
                    <a:pt x="3" y="69"/>
                    <a:pt x="3" y="78"/>
                    <a:pt x="12" y="78"/>
                  </a:cubicBezTo>
                  <a:cubicBezTo>
                    <a:pt x="13" y="73"/>
                    <a:pt x="7" y="71"/>
                    <a:pt x="9" y="65"/>
                  </a:cubicBezTo>
                  <a:cubicBezTo>
                    <a:pt x="25" y="56"/>
                    <a:pt x="12" y="34"/>
                    <a:pt x="13" y="19"/>
                  </a:cubicBezTo>
                  <a:cubicBezTo>
                    <a:pt x="18" y="21"/>
                    <a:pt x="22" y="23"/>
                    <a:pt x="2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2" name="Freeform 327"/>
            <p:cNvSpPr/>
            <p:nvPr/>
          </p:nvSpPr>
          <p:spPr bwMode="auto">
            <a:xfrm>
              <a:off x="5884308" y="6330312"/>
              <a:ext cx="111929" cy="289554"/>
            </a:xfrm>
            <a:custGeom>
              <a:avLst/>
              <a:gdLst>
                <a:gd name="T0" fmla="*/ 15 w 30"/>
                <a:gd name="T1" fmla="*/ 0 h 78"/>
                <a:gd name="T2" fmla="*/ 0 w 30"/>
                <a:gd name="T3" fmla="*/ 16 h 78"/>
                <a:gd name="T4" fmla="*/ 10 w 30"/>
                <a:gd name="T5" fmla="*/ 19 h 78"/>
                <a:gd name="T6" fmla="*/ 3 w 30"/>
                <a:gd name="T7" fmla="*/ 63 h 78"/>
                <a:gd name="T8" fmla="*/ 13 w 30"/>
                <a:gd name="T9" fmla="*/ 78 h 78"/>
                <a:gd name="T10" fmla="*/ 9 w 30"/>
                <a:gd name="T11" fmla="*/ 65 h 78"/>
                <a:gd name="T12" fmla="*/ 14 w 30"/>
                <a:gd name="T13" fmla="*/ 19 h 78"/>
                <a:gd name="T14" fmla="*/ 25 w 30"/>
                <a:gd name="T15" fmla="*/ 21 h 78"/>
                <a:gd name="T16" fmla="*/ 15 w 30"/>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78">
                  <a:moveTo>
                    <a:pt x="15" y="0"/>
                  </a:moveTo>
                  <a:cubicBezTo>
                    <a:pt x="11" y="6"/>
                    <a:pt x="5" y="9"/>
                    <a:pt x="0" y="16"/>
                  </a:cubicBezTo>
                  <a:cubicBezTo>
                    <a:pt x="2" y="19"/>
                    <a:pt x="6" y="17"/>
                    <a:pt x="10" y="19"/>
                  </a:cubicBezTo>
                  <a:cubicBezTo>
                    <a:pt x="3" y="32"/>
                    <a:pt x="21" y="52"/>
                    <a:pt x="3" y="63"/>
                  </a:cubicBezTo>
                  <a:cubicBezTo>
                    <a:pt x="4" y="69"/>
                    <a:pt x="4" y="78"/>
                    <a:pt x="13" y="78"/>
                  </a:cubicBezTo>
                  <a:cubicBezTo>
                    <a:pt x="14" y="73"/>
                    <a:pt x="8" y="71"/>
                    <a:pt x="9" y="65"/>
                  </a:cubicBezTo>
                  <a:cubicBezTo>
                    <a:pt x="26" y="56"/>
                    <a:pt x="13" y="34"/>
                    <a:pt x="14" y="19"/>
                  </a:cubicBezTo>
                  <a:cubicBezTo>
                    <a:pt x="18" y="21"/>
                    <a:pt x="23" y="23"/>
                    <a:pt x="25" y="21"/>
                  </a:cubicBezTo>
                  <a:cubicBezTo>
                    <a:pt x="30" y="12"/>
                    <a:pt x="22" y="6"/>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3" name="Freeform 328"/>
            <p:cNvSpPr/>
            <p:nvPr/>
          </p:nvSpPr>
          <p:spPr bwMode="auto">
            <a:xfrm>
              <a:off x="3368341" y="5785268"/>
              <a:ext cx="153295" cy="406349"/>
            </a:xfrm>
            <a:custGeom>
              <a:avLst/>
              <a:gdLst>
                <a:gd name="T0" fmla="*/ 35 w 41"/>
                <a:gd name="T1" fmla="*/ 30 h 109"/>
                <a:gd name="T2" fmla="*/ 21 w 41"/>
                <a:gd name="T3" fmla="*/ 0 h 109"/>
                <a:gd name="T4" fmla="*/ 0 w 41"/>
                <a:gd name="T5" fmla="*/ 21 h 109"/>
                <a:gd name="T6" fmla="*/ 14 w 41"/>
                <a:gd name="T7" fmla="*/ 26 h 109"/>
                <a:gd name="T8" fmla="*/ 4 w 41"/>
                <a:gd name="T9" fmla="*/ 88 h 109"/>
                <a:gd name="T10" fmla="*/ 17 w 41"/>
                <a:gd name="T11" fmla="*/ 109 h 109"/>
                <a:gd name="T12" fmla="*/ 12 w 41"/>
                <a:gd name="T13" fmla="*/ 91 h 109"/>
                <a:gd name="T14" fmla="*/ 19 w 41"/>
                <a:gd name="T15" fmla="*/ 27 h 109"/>
                <a:gd name="T16" fmla="*/ 35 w 41"/>
                <a:gd name="T17" fmla="*/ 3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09">
                  <a:moveTo>
                    <a:pt x="35" y="30"/>
                  </a:moveTo>
                  <a:cubicBezTo>
                    <a:pt x="41" y="16"/>
                    <a:pt x="30" y="8"/>
                    <a:pt x="21" y="0"/>
                  </a:cubicBezTo>
                  <a:cubicBezTo>
                    <a:pt x="15" y="7"/>
                    <a:pt x="6" y="12"/>
                    <a:pt x="0" y="21"/>
                  </a:cubicBezTo>
                  <a:cubicBezTo>
                    <a:pt x="3" y="26"/>
                    <a:pt x="8" y="23"/>
                    <a:pt x="14" y="26"/>
                  </a:cubicBezTo>
                  <a:cubicBezTo>
                    <a:pt x="3" y="44"/>
                    <a:pt x="28" y="73"/>
                    <a:pt x="4" y="88"/>
                  </a:cubicBezTo>
                  <a:cubicBezTo>
                    <a:pt x="5" y="96"/>
                    <a:pt x="5" y="109"/>
                    <a:pt x="17" y="109"/>
                  </a:cubicBezTo>
                  <a:cubicBezTo>
                    <a:pt x="19" y="102"/>
                    <a:pt x="10" y="99"/>
                    <a:pt x="12" y="91"/>
                  </a:cubicBezTo>
                  <a:cubicBezTo>
                    <a:pt x="36" y="79"/>
                    <a:pt x="18" y="47"/>
                    <a:pt x="19" y="27"/>
                  </a:cubicBezTo>
                  <a:cubicBezTo>
                    <a:pt x="25" y="30"/>
                    <a:pt x="31" y="31"/>
                    <a:pt x="3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4" name="Freeform 329"/>
            <p:cNvSpPr/>
            <p:nvPr/>
          </p:nvSpPr>
          <p:spPr bwMode="auto">
            <a:xfrm>
              <a:off x="224599" y="2768056"/>
              <a:ext cx="68131" cy="104628"/>
            </a:xfrm>
            <a:custGeom>
              <a:avLst/>
              <a:gdLst>
                <a:gd name="T0" fmla="*/ 18 w 18"/>
                <a:gd name="T1" fmla="*/ 4 h 28"/>
                <a:gd name="T2" fmla="*/ 0 w 18"/>
                <a:gd name="T3" fmla="*/ 1 h 28"/>
                <a:gd name="T4" fmla="*/ 0 w 18"/>
                <a:gd name="T5" fmla="*/ 7 h 28"/>
                <a:gd name="T6" fmla="*/ 12 w 18"/>
                <a:gd name="T7" fmla="*/ 10 h 28"/>
                <a:gd name="T8" fmla="*/ 0 w 18"/>
                <a:gd name="T9" fmla="*/ 22 h 28"/>
                <a:gd name="T10" fmla="*/ 0 w 18"/>
                <a:gd name="T11" fmla="*/ 28 h 28"/>
                <a:gd name="T12" fmla="*/ 18 w 18"/>
                <a:gd name="T13" fmla="*/ 4 h 28"/>
              </a:gdLst>
              <a:ahLst/>
              <a:cxnLst>
                <a:cxn ang="0">
                  <a:pos x="T0" y="T1"/>
                </a:cxn>
                <a:cxn ang="0">
                  <a:pos x="T2" y="T3"/>
                </a:cxn>
                <a:cxn ang="0">
                  <a:pos x="T4" y="T5"/>
                </a:cxn>
                <a:cxn ang="0">
                  <a:pos x="T6" y="T7"/>
                </a:cxn>
                <a:cxn ang="0">
                  <a:pos x="T8" y="T9"/>
                </a:cxn>
                <a:cxn ang="0">
                  <a:pos x="T10" y="T11"/>
                </a:cxn>
                <a:cxn ang="0">
                  <a:pos x="T12" y="T13"/>
                </a:cxn>
              </a:cxnLst>
              <a:rect l="0" t="0" r="r" b="b"/>
              <a:pathLst>
                <a:path w="18" h="28">
                  <a:moveTo>
                    <a:pt x="18" y="4"/>
                  </a:moveTo>
                  <a:cubicBezTo>
                    <a:pt x="14" y="0"/>
                    <a:pt x="7" y="0"/>
                    <a:pt x="0" y="1"/>
                  </a:cubicBezTo>
                  <a:cubicBezTo>
                    <a:pt x="0" y="7"/>
                    <a:pt x="0" y="7"/>
                    <a:pt x="0" y="7"/>
                  </a:cubicBezTo>
                  <a:cubicBezTo>
                    <a:pt x="4" y="6"/>
                    <a:pt x="10" y="6"/>
                    <a:pt x="12" y="10"/>
                  </a:cubicBezTo>
                  <a:cubicBezTo>
                    <a:pt x="10" y="16"/>
                    <a:pt x="6" y="19"/>
                    <a:pt x="0" y="22"/>
                  </a:cubicBezTo>
                  <a:cubicBezTo>
                    <a:pt x="0" y="28"/>
                    <a:pt x="0" y="28"/>
                    <a:pt x="0" y="28"/>
                  </a:cubicBezTo>
                  <a:cubicBezTo>
                    <a:pt x="11" y="25"/>
                    <a:pt x="18" y="18"/>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5" name="Freeform 330"/>
            <p:cNvSpPr/>
            <p:nvPr/>
          </p:nvSpPr>
          <p:spPr bwMode="auto">
            <a:xfrm>
              <a:off x="2908460" y="2785088"/>
              <a:ext cx="92463" cy="94895"/>
            </a:xfrm>
            <a:custGeom>
              <a:avLst/>
              <a:gdLst>
                <a:gd name="T0" fmla="*/ 0 w 25"/>
                <a:gd name="T1" fmla="*/ 25 h 25"/>
                <a:gd name="T2" fmla="*/ 20 w 25"/>
                <a:gd name="T3" fmla="*/ 0 h 25"/>
                <a:gd name="T4" fmla="*/ 16 w 25"/>
                <a:gd name="T5" fmla="*/ 0 h 25"/>
                <a:gd name="T6" fmla="*/ 0 w 25"/>
                <a:gd name="T7" fmla="*/ 25 h 25"/>
              </a:gdLst>
              <a:ahLst/>
              <a:cxnLst>
                <a:cxn ang="0">
                  <a:pos x="T0" y="T1"/>
                </a:cxn>
                <a:cxn ang="0">
                  <a:pos x="T2" y="T3"/>
                </a:cxn>
                <a:cxn ang="0">
                  <a:pos x="T4" y="T5"/>
                </a:cxn>
                <a:cxn ang="0">
                  <a:pos x="T6" y="T7"/>
                </a:cxn>
              </a:cxnLst>
              <a:rect l="0" t="0" r="r" b="b"/>
              <a:pathLst>
                <a:path w="25" h="25">
                  <a:moveTo>
                    <a:pt x="0" y="25"/>
                  </a:moveTo>
                  <a:cubicBezTo>
                    <a:pt x="9" y="25"/>
                    <a:pt x="25" y="14"/>
                    <a:pt x="20" y="0"/>
                  </a:cubicBezTo>
                  <a:cubicBezTo>
                    <a:pt x="19" y="0"/>
                    <a:pt x="17" y="0"/>
                    <a:pt x="16" y="0"/>
                  </a:cubicBezTo>
                  <a:cubicBezTo>
                    <a:pt x="16" y="13"/>
                    <a:pt x="6"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6" name="Freeform 331"/>
            <p:cNvSpPr>
              <a:spLocks noEditPoints="1"/>
            </p:cNvSpPr>
            <p:nvPr/>
          </p:nvSpPr>
          <p:spPr bwMode="auto">
            <a:xfrm>
              <a:off x="5178669" y="2809420"/>
              <a:ext cx="596144" cy="637508"/>
            </a:xfrm>
            <a:custGeom>
              <a:avLst/>
              <a:gdLst>
                <a:gd name="T0" fmla="*/ 72 w 160"/>
                <a:gd name="T1" fmla="*/ 170 h 171"/>
                <a:gd name="T2" fmla="*/ 111 w 160"/>
                <a:gd name="T3" fmla="*/ 164 h 171"/>
                <a:gd name="T4" fmla="*/ 159 w 160"/>
                <a:gd name="T5" fmla="*/ 94 h 171"/>
                <a:gd name="T6" fmla="*/ 132 w 160"/>
                <a:gd name="T7" fmla="*/ 28 h 171"/>
                <a:gd name="T8" fmla="*/ 63 w 160"/>
                <a:gd name="T9" fmla="*/ 4 h 171"/>
                <a:gd name="T10" fmla="*/ 3 w 160"/>
                <a:gd name="T11" fmla="*/ 55 h 171"/>
                <a:gd name="T12" fmla="*/ 10 w 160"/>
                <a:gd name="T13" fmla="*/ 118 h 171"/>
                <a:gd name="T14" fmla="*/ 72 w 160"/>
                <a:gd name="T15" fmla="*/ 170 h 171"/>
                <a:gd name="T16" fmla="*/ 9 w 160"/>
                <a:gd name="T17" fmla="*/ 59 h 171"/>
                <a:gd name="T18" fmla="*/ 60 w 160"/>
                <a:gd name="T19" fmla="*/ 12 h 171"/>
                <a:gd name="T20" fmla="*/ 116 w 160"/>
                <a:gd name="T21" fmla="*/ 25 h 171"/>
                <a:gd name="T22" fmla="*/ 132 w 160"/>
                <a:gd name="T23" fmla="*/ 37 h 171"/>
                <a:gd name="T24" fmla="*/ 130 w 160"/>
                <a:gd name="T25" fmla="*/ 143 h 171"/>
                <a:gd name="T26" fmla="*/ 68 w 160"/>
                <a:gd name="T27" fmla="*/ 161 h 171"/>
                <a:gd name="T28" fmla="*/ 18 w 160"/>
                <a:gd name="T29" fmla="*/ 117 h 171"/>
                <a:gd name="T30" fmla="*/ 9 w 160"/>
                <a:gd name="T31" fmla="*/ 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71">
                  <a:moveTo>
                    <a:pt x="72" y="170"/>
                  </a:moveTo>
                  <a:cubicBezTo>
                    <a:pt x="82" y="171"/>
                    <a:pt x="105" y="167"/>
                    <a:pt x="111" y="164"/>
                  </a:cubicBezTo>
                  <a:cubicBezTo>
                    <a:pt x="135" y="151"/>
                    <a:pt x="157" y="126"/>
                    <a:pt x="159" y="94"/>
                  </a:cubicBezTo>
                  <a:cubicBezTo>
                    <a:pt x="160" y="72"/>
                    <a:pt x="146" y="42"/>
                    <a:pt x="132" y="28"/>
                  </a:cubicBezTo>
                  <a:cubicBezTo>
                    <a:pt x="113" y="9"/>
                    <a:pt x="90" y="0"/>
                    <a:pt x="63" y="4"/>
                  </a:cubicBezTo>
                  <a:cubicBezTo>
                    <a:pt x="32" y="8"/>
                    <a:pt x="9" y="29"/>
                    <a:pt x="3" y="55"/>
                  </a:cubicBezTo>
                  <a:cubicBezTo>
                    <a:pt x="0" y="70"/>
                    <a:pt x="3" y="99"/>
                    <a:pt x="10" y="118"/>
                  </a:cubicBezTo>
                  <a:cubicBezTo>
                    <a:pt x="20" y="141"/>
                    <a:pt x="46" y="167"/>
                    <a:pt x="72" y="170"/>
                  </a:cubicBezTo>
                  <a:close/>
                  <a:moveTo>
                    <a:pt x="9" y="59"/>
                  </a:moveTo>
                  <a:cubicBezTo>
                    <a:pt x="13" y="38"/>
                    <a:pt x="35" y="16"/>
                    <a:pt x="60" y="12"/>
                  </a:cubicBezTo>
                  <a:cubicBezTo>
                    <a:pt x="86" y="8"/>
                    <a:pt x="102" y="14"/>
                    <a:pt x="116" y="25"/>
                  </a:cubicBezTo>
                  <a:cubicBezTo>
                    <a:pt x="122" y="29"/>
                    <a:pt x="129" y="33"/>
                    <a:pt x="132" y="37"/>
                  </a:cubicBezTo>
                  <a:cubicBezTo>
                    <a:pt x="157" y="67"/>
                    <a:pt x="158" y="117"/>
                    <a:pt x="130" y="143"/>
                  </a:cubicBezTo>
                  <a:cubicBezTo>
                    <a:pt x="119" y="154"/>
                    <a:pt x="92" y="167"/>
                    <a:pt x="68" y="161"/>
                  </a:cubicBezTo>
                  <a:cubicBezTo>
                    <a:pt x="47" y="156"/>
                    <a:pt x="26" y="138"/>
                    <a:pt x="18" y="117"/>
                  </a:cubicBezTo>
                  <a:cubicBezTo>
                    <a:pt x="11" y="101"/>
                    <a:pt x="7" y="73"/>
                    <a:pt x="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7" name="Freeform 332"/>
            <p:cNvSpPr>
              <a:spLocks noEditPoints="1"/>
            </p:cNvSpPr>
            <p:nvPr/>
          </p:nvSpPr>
          <p:spPr bwMode="auto">
            <a:xfrm>
              <a:off x="5258967" y="2865386"/>
              <a:ext cx="187360" cy="223858"/>
            </a:xfrm>
            <a:custGeom>
              <a:avLst/>
              <a:gdLst>
                <a:gd name="T0" fmla="*/ 12 w 50"/>
                <a:gd name="T1" fmla="*/ 57 h 60"/>
                <a:gd name="T2" fmla="*/ 50 w 50"/>
                <a:gd name="T3" fmla="*/ 16 h 60"/>
                <a:gd name="T4" fmla="*/ 42 w 50"/>
                <a:gd name="T5" fmla="*/ 0 h 60"/>
                <a:gd name="T6" fmla="*/ 0 w 50"/>
                <a:gd name="T7" fmla="*/ 42 h 60"/>
                <a:gd name="T8" fmla="*/ 0 w 50"/>
                <a:gd name="T9" fmla="*/ 48 h 60"/>
                <a:gd name="T10" fmla="*/ 12 w 50"/>
                <a:gd name="T11" fmla="*/ 57 h 60"/>
                <a:gd name="T12" fmla="*/ 12 w 50"/>
                <a:gd name="T13" fmla="*/ 31 h 60"/>
                <a:gd name="T14" fmla="*/ 36 w 50"/>
                <a:gd name="T15" fmla="*/ 9 h 60"/>
                <a:gd name="T16" fmla="*/ 42 w 50"/>
                <a:gd name="T17" fmla="*/ 13 h 60"/>
                <a:gd name="T18" fmla="*/ 10 w 50"/>
                <a:gd name="T19" fmla="*/ 48 h 60"/>
                <a:gd name="T20" fmla="*/ 12 w 50"/>
                <a:gd name="T21"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60">
                  <a:moveTo>
                    <a:pt x="12" y="57"/>
                  </a:moveTo>
                  <a:cubicBezTo>
                    <a:pt x="21" y="39"/>
                    <a:pt x="36" y="27"/>
                    <a:pt x="50" y="16"/>
                  </a:cubicBezTo>
                  <a:cubicBezTo>
                    <a:pt x="47" y="11"/>
                    <a:pt x="45" y="5"/>
                    <a:pt x="42" y="0"/>
                  </a:cubicBezTo>
                  <a:cubicBezTo>
                    <a:pt x="20" y="6"/>
                    <a:pt x="8" y="23"/>
                    <a:pt x="0" y="42"/>
                  </a:cubicBezTo>
                  <a:cubicBezTo>
                    <a:pt x="4" y="44"/>
                    <a:pt x="1" y="46"/>
                    <a:pt x="0" y="48"/>
                  </a:cubicBezTo>
                  <a:cubicBezTo>
                    <a:pt x="5" y="50"/>
                    <a:pt x="7" y="60"/>
                    <a:pt x="12" y="57"/>
                  </a:cubicBezTo>
                  <a:close/>
                  <a:moveTo>
                    <a:pt x="12" y="31"/>
                  </a:moveTo>
                  <a:cubicBezTo>
                    <a:pt x="18" y="23"/>
                    <a:pt x="27" y="13"/>
                    <a:pt x="36" y="9"/>
                  </a:cubicBezTo>
                  <a:cubicBezTo>
                    <a:pt x="40" y="8"/>
                    <a:pt x="41" y="11"/>
                    <a:pt x="42" y="13"/>
                  </a:cubicBezTo>
                  <a:cubicBezTo>
                    <a:pt x="31" y="24"/>
                    <a:pt x="17" y="33"/>
                    <a:pt x="10" y="48"/>
                  </a:cubicBezTo>
                  <a:cubicBezTo>
                    <a:pt x="1" y="45"/>
                    <a:pt x="10" y="36"/>
                    <a:pt x="1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8" name="Freeform 333"/>
            <p:cNvSpPr>
              <a:spLocks noEditPoints="1"/>
            </p:cNvSpPr>
            <p:nvPr/>
          </p:nvSpPr>
          <p:spPr bwMode="auto">
            <a:xfrm>
              <a:off x="3833090" y="2887284"/>
              <a:ext cx="187360" cy="201958"/>
            </a:xfrm>
            <a:custGeom>
              <a:avLst/>
              <a:gdLst>
                <a:gd name="T0" fmla="*/ 50 w 50"/>
                <a:gd name="T1" fmla="*/ 51 h 54"/>
                <a:gd name="T2" fmla="*/ 37 w 50"/>
                <a:gd name="T3" fmla="*/ 36 h 54"/>
                <a:gd name="T4" fmla="*/ 9 w 50"/>
                <a:gd name="T5" fmla="*/ 7 h 54"/>
                <a:gd name="T6" fmla="*/ 7 w 50"/>
                <a:gd name="T7" fmla="*/ 0 h 54"/>
                <a:gd name="T8" fmla="*/ 3 w 50"/>
                <a:gd name="T9" fmla="*/ 0 h 54"/>
                <a:gd name="T10" fmla="*/ 0 w 50"/>
                <a:gd name="T11" fmla="*/ 7 h 54"/>
                <a:gd name="T12" fmla="*/ 8 w 50"/>
                <a:gd name="T13" fmla="*/ 53 h 54"/>
                <a:gd name="T14" fmla="*/ 50 w 50"/>
                <a:gd name="T15" fmla="*/ 51 h 54"/>
                <a:gd name="T16" fmla="*/ 34 w 50"/>
                <a:gd name="T17" fmla="*/ 45 h 54"/>
                <a:gd name="T18" fmla="*/ 15 w 50"/>
                <a:gd name="T19" fmla="*/ 45 h 54"/>
                <a:gd name="T20" fmla="*/ 12 w 50"/>
                <a:gd name="T21" fmla="*/ 19 h 54"/>
                <a:gd name="T22" fmla="*/ 34 w 50"/>
                <a:gd name="T23"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4">
                  <a:moveTo>
                    <a:pt x="50" y="51"/>
                  </a:moveTo>
                  <a:cubicBezTo>
                    <a:pt x="50" y="43"/>
                    <a:pt x="42" y="41"/>
                    <a:pt x="37" y="36"/>
                  </a:cubicBezTo>
                  <a:cubicBezTo>
                    <a:pt x="28" y="27"/>
                    <a:pt x="20" y="14"/>
                    <a:pt x="9" y="7"/>
                  </a:cubicBezTo>
                  <a:cubicBezTo>
                    <a:pt x="11" y="2"/>
                    <a:pt x="8" y="1"/>
                    <a:pt x="7" y="0"/>
                  </a:cubicBezTo>
                  <a:cubicBezTo>
                    <a:pt x="5" y="0"/>
                    <a:pt x="4" y="0"/>
                    <a:pt x="3" y="0"/>
                  </a:cubicBezTo>
                  <a:cubicBezTo>
                    <a:pt x="1" y="2"/>
                    <a:pt x="1" y="5"/>
                    <a:pt x="0" y="7"/>
                  </a:cubicBezTo>
                  <a:cubicBezTo>
                    <a:pt x="7" y="18"/>
                    <a:pt x="5" y="39"/>
                    <a:pt x="8" y="53"/>
                  </a:cubicBezTo>
                  <a:cubicBezTo>
                    <a:pt x="26" y="51"/>
                    <a:pt x="37" y="54"/>
                    <a:pt x="50" y="51"/>
                  </a:cubicBezTo>
                  <a:close/>
                  <a:moveTo>
                    <a:pt x="34" y="45"/>
                  </a:moveTo>
                  <a:cubicBezTo>
                    <a:pt x="25" y="44"/>
                    <a:pt x="24" y="45"/>
                    <a:pt x="15" y="45"/>
                  </a:cubicBezTo>
                  <a:cubicBezTo>
                    <a:pt x="13" y="37"/>
                    <a:pt x="13" y="28"/>
                    <a:pt x="12" y="19"/>
                  </a:cubicBezTo>
                  <a:cubicBezTo>
                    <a:pt x="20" y="27"/>
                    <a:pt x="29" y="35"/>
                    <a:pt x="3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9" name="Freeform 334"/>
            <p:cNvSpPr/>
            <p:nvPr/>
          </p:nvSpPr>
          <p:spPr bwMode="auto">
            <a:xfrm>
              <a:off x="5387927" y="2931082"/>
              <a:ext cx="155727" cy="382017"/>
            </a:xfrm>
            <a:custGeom>
              <a:avLst/>
              <a:gdLst>
                <a:gd name="T0" fmla="*/ 0 w 42"/>
                <a:gd name="T1" fmla="*/ 100 h 102"/>
                <a:gd name="T2" fmla="*/ 5 w 42"/>
                <a:gd name="T3" fmla="*/ 93 h 102"/>
                <a:gd name="T4" fmla="*/ 28 w 42"/>
                <a:gd name="T5" fmla="*/ 33 h 102"/>
                <a:gd name="T6" fmla="*/ 35 w 42"/>
                <a:gd name="T7" fmla="*/ 13 h 102"/>
                <a:gd name="T8" fmla="*/ 40 w 42"/>
                <a:gd name="T9" fmla="*/ 2 h 102"/>
                <a:gd name="T10" fmla="*/ 36 w 42"/>
                <a:gd name="T11" fmla="*/ 1 h 102"/>
                <a:gd name="T12" fmla="*/ 33 w 42"/>
                <a:gd name="T13" fmla="*/ 5 h 102"/>
                <a:gd name="T14" fmla="*/ 16 w 42"/>
                <a:gd name="T15" fmla="*/ 53 h 102"/>
                <a:gd name="T16" fmla="*/ 0 w 42"/>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02">
                  <a:moveTo>
                    <a:pt x="0" y="100"/>
                  </a:moveTo>
                  <a:cubicBezTo>
                    <a:pt x="6" y="102"/>
                    <a:pt x="5" y="94"/>
                    <a:pt x="5" y="93"/>
                  </a:cubicBezTo>
                  <a:cubicBezTo>
                    <a:pt x="12" y="72"/>
                    <a:pt x="20" y="51"/>
                    <a:pt x="28" y="33"/>
                  </a:cubicBezTo>
                  <a:cubicBezTo>
                    <a:pt x="31" y="26"/>
                    <a:pt x="32" y="19"/>
                    <a:pt x="35" y="13"/>
                  </a:cubicBezTo>
                  <a:cubicBezTo>
                    <a:pt x="37" y="10"/>
                    <a:pt x="42" y="7"/>
                    <a:pt x="40" y="2"/>
                  </a:cubicBezTo>
                  <a:cubicBezTo>
                    <a:pt x="39" y="2"/>
                    <a:pt x="39" y="0"/>
                    <a:pt x="36" y="1"/>
                  </a:cubicBezTo>
                  <a:cubicBezTo>
                    <a:pt x="36" y="3"/>
                    <a:pt x="34" y="3"/>
                    <a:pt x="33" y="5"/>
                  </a:cubicBezTo>
                  <a:cubicBezTo>
                    <a:pt x="27" y="20"/>
                    <a:pt x="23" y="37"/>
                    <a:pt x="16" y="53"/>
                  </a:cubicBezTo>
                  <a:cubicBezTo>
                    <a:pt x="10" y="69"/>
                    <a:pt x="0" y="83"/>
                    <a:pt x="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0" name="Freeform 335"/>
            <p:cNvSpPr/>
            <p:nvPr/>
          </p:nvSpPr>
          <p:spPr bwMode="auto">
            <a:xfrm>
              <a:off x="5439026" y="2950548"/>
              <a:ext cx="155727" cy="379585"/>
            </a:xfrm>
            <a:custGeom>
              <a:avLst/>
              <a:gdLst>
                <a:gd name="T0" fmla="*/ 8 w 42"/>
                <a:gd name="T1" fmla="*/ 102 h 102"/>
                <a:gd name="T2" fmla="*/ 11 w 42"/>
                <a:gd name="T3" fmla="*/ 89 h 102"/>
                <a:gd name="T4" fmla="*/ 42 w 42"/>
                <a:gd name="T5" fmla="*/ 3 h 102"/>
                <a:gd name="T6" fmla="*/ 39 w 42"/>
                <a:gd name="T7" fmla="*/ 0 h 102"/>
                <a:gd name="T8" fmla="*/ 10 w 42"/>
                <a:gd name="T9" fmla="*/ 78 h 102"/>
                <a:gd name="T10" fmla="*/ 8 w 42"/>
                <a:gd name="T11" fmla="*/ 102 h 102"/>
              </a:gdLst>
              <a:ahLst/>
              <a:cxnLst>
                <a:cxn ang="0">
                  <a:pos x="T0" y="T1"/>
                </a:cxn>
                <a:cxn ang="0">
                  <a:pos x="T2" y="T3"/>
                </a:cxn>
                <a:cxn ang="0">
                  <a:pos x="T4" y="T5"/>
                </a:cxn>
                <a:cxn ang="0">
                  <a:pos x="T6" y="T7"/>
                </a:cxn>
                <a:cxn ang="0">
                  <a:pos x="T8" y="T9"/>
                </a:cxn>
                <a:cxn ang="0">
                  <a:pos x="T10" y="T11"/>
                </a:cxn>
              </a:cxnLst>
              <a:rect l="0" t="0" r="r" b="b"/>
              <a:pathLst>
                <a:path w="42" h="102">
                  <a:moveTo>
                    <a:pt x="8" y="102"/>
                  </a:moveTo>
                  <a:cubicBezTo>
                    <a:pt x="14" y="100"/>
                    <a:pt x="10" y="97"/>
                    <a:pt x="11" y="89"/>
                  </a:cubicBezTo>
                  <a:cubicBezTo>
                    <a:pt x="20" y="59"/>
                    <a:pt x="30" y="30"/>
                    <a:pt x="42" y="3"/>
                  </a:cubicBezTo>
                  <a:cubicBezTo>
                    <a:pt x="42" y="1"/>
                    <a:pt x="40" y="1"/>
                    <a:pt x="39" y="0"/>
                  </a:cubicBezTo>
                  <a:cubicBezTo>
                    <a:pt x="27" y="21"/>
                    <a:pt x="17" y="53"/>
                    <a:pt x="10" y="78"/>
                  </a:cubicBezTo>
                  <a:cubicBezTo>
                    <a:pt x="7" y="85"/>
                    <a:pt x="0" y="97"/>
                    <a:pt x="8"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1" name="Freeform 336"/>
            <p:cNvSpPr/>
            <p:nvPr/>
          </p:nvSpPr>
          <p:spPr bwMode="auto">
            <a:xfrm>
              <a:off x="859675" y="2979747"/>
              <a:ext cx="153295" cy="262789"/>
            </a:xfrm>
            <a:custGeom>
              <a:avLst/>
              <a:gdLst>
                <a:gd name="T0" fmla="*/ 17 w 41"/>
                <a:gd name="T1" fmla="*/ 69 h 70"/>
                <a:gd name="T2" fmla="*/ 29 w 41"/>
                <a:gd name="T3" fmla="*/ 45 h 70"/>
                <a:gd name="T4" fmla="*/ 21 w 41"/>
                <a:gd name="T5" fmla="*/ 27 h 70"/>
                <a:gd name="T6" fmla="*/ 41 w 41"/>
                <a:gd name="T7" fmla="*/ 15 h 70"/>
                <a:gd name="T8" fmla="*/ 5 w 41"/>
                <a:gd name="T9" fmla="*/ 1 h 70"/>
                <a:gd name="T10" fmla="*/ 16 w 41"/>
                <a:gd name="T11" fmla="*/ 38 h 70"/>
                <a:gd name="T12" fmla="*/ 17 w 41"/>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17" y="69"/>
                  </a:moveTo>
                  <a:cubicBezTo>
                    <a:pt x="24" y="64"/>
                    <a:pt x="27" y="55"/>
                    <a:pt x="29" y="45"/>
                  </a:cubicBezTo>
                  <a:cubicBezTo>
                    <a:pt x="26" y="39"/>
                    <a:pt x="22" y="35"/>
                    <a:pt x="21" y="27"/>
                  </a:cubicBezTo>
                  <a:cubicBezTo>
                    <a:pt x="22" y="18"/>
                    <a:pt x="37" y="23"/>
                    <a:pt x="41" y="15"/>
                  </a:cubicBezTo>
                  <a:cubicBezTo>
                    <a:pt x="39" y="2"/>
                    <a:pt x="18" y="0"/>
                    <a:pt x="5" y="1"/>
                  </a:cubicBezTo>
                  <a:cubicBezTo>
                    <a:pt x="3" y="14"/>
                    <a:pt x="13" y="26"/>
                    <a:pt x="16" y="38"/>
                  </a:cubicBezTo>
                  <a:cubicBezTo>
                    <a:pt x="0" y="38"/>
                    <a:pt x="2" y="70"/>
                    <a:pt x="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2" name="Freeform 337"/>
            <p:cNvSpPr/>
            <p:nvPr/>
          </p:nvSpPr>
          <p:spPr bwMode="auto">
            <a:xfrm>
              <a:off x="1686975" y="3011380"/>
              <a:ext cx="87597" cy="128961"/>
            </a:xfrm>
            <a:custGeom>
              <a:avLst/>
              <a:gdLst>
                <a:gd name="T0" fmla="*/ 23 w 23"/>
                <a:gd name="T1" fmla="*/ 1 h 35"/>
                <a:gd name="T2" fmla="*/ 11 w 23"/>
                <a:gd name="T3" fmla="*/ 35 h 35"/>
                <a:gd name="T4" fmla="*/ 23 w 23"/>
                <a:gd name="T5" fmla="*/ 1 h 35"/>
              </a:gdLst>
              <a:ahLst/>
              <a:cxnLst>
                <a:cxn ang="0">
                  <a:pos x="T0" y="T1"/>
                </a:cxn>
                <a:cxn ang="0">
                  <a:pos x="T2" y="T3"/>
                </a:cxn>
                <a:cxn ang="0">
                  <a:pos x="T4" y="T5"/>
                </a:cxn>
              </a:cxnLst>
              <a:rect l="0" t="0" r="r" b="b"/>
              <a:pathLst>
                <a:path w="23" h="35">
                  <a:moveTo>
                    <a:pt x="23" y="1"/>
                  </a:moveTo>
                  <a:cubicBezTo>
                    <a:pt x="8" y="0"/>
                    <a:pt x="0" y="26"/>
                    <a:pt x="11" y="35"/>
                  </a:cubicBezTo>
                  <a:cubicBezTo>
                    <a:pt x="10" y="24"/>
                    <a:pt x="16" y="9"/>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3" name="Freeform 338"/>
            <p:cNvSpPr/>
            <p:nvPr/>
          </p:nvSpPr>
          <p:spPr bwMode="auto">
            <a:xfrm>
              <a:off x="1759972" y="2994346"/>
              <a:ext cx="77864" cy="165460"/>
            </a:xfrm>
            <a:custGeom>
              <a:avLst/>
              <a:gdLst>
                <a:gd name="T0" fmla="*/ 1 w 21"/>
                <a:gd name="T1" fmla="*/ 38 h 44"/>
                <a:gd name="T2" fmla="*/ 8 w 21"/>
                <a:gd name="T3" fmla="*/ 44 h 44"/>
                <a:gd name="T4" fmla="*/ 21 w 21"/>
                <a:gd name="T5" fmla="*/ 9 h 44"/>
                <a:gd name="T6" fmla="*/ 1 w 21"/>
                <a:gd name="T7" fmla="*/ 38 h 44"/>
              </a:gdLst>
              <a:ahLst/>
              <a:cxnLst>
                <a:cxn ang="0">
                  <a:pos x="T0" y="T1"/>
                </a:cxn>
                <a:cxn ang="0">
                  <a:pos x="T2" y="T3"/>
                </a:cxn>
                <a:cxn ang="0">
                  <a:pos x="T4" y="T5"/>
                </a:cxn>
                <a:cxn ang="0">
                  <a:pos x="T6" y="T7"/>
                </a:cxn>
              </a:cxnLst>
              <a:rect l="0" t="0" r="r" b="b"/>
              <a:pathLst>
                <a:path w="21" h="44">
                  <a:moveTo>
                    <a:pt x="1" y="38"/>
                  </a:moveTo>
                  <a:cubicBezTo>
                    <a:pt x="2" y="41"/>
                    <a:pt x="4" y="43"/>
                    <a:pt x="8" y="44"/>
                  </a:cubicBezTo>
                  <a:cubicBezTo>
                    <a:pt x="4" y="26"/>
                    <a:pt x="13" y="17"/>
                    <a:pt x="21" y="9"/>
                  </a:cubicBezTo>
                  <a:cubicBezTo>
                    <a:pt x="10" y="0"/>
                    <a:pt x="0" y="28"/>
                    <a:pt x="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4" name="Freeform 339"/>
            <p:cNvSpPr/>
            <p:nvPr/>
          </p:nvSpPr>
          <p:spPr bwMode="auto">
            <a:xfrm>
              <a:off x="5594753" y="3077076"/>
              <a:ext cx="87597" cy="214125"/>
            </a:xfrm>
            <a:custGeom>
              <a:avLst/>
              <a:gdLst>
                <a:gd name="T0" fmla="*/ 4 w 23"/>
                <a:gd name="T1" fmla="*/ 57 h 57"/>
                <a:gd name="T2" fmla="*/ 7 w 23"/>
                <a:gd name="T3" fmla="*/ 44 h 57"/>
                <a:gd name="T4" fmla="*/ 23 w 23"/>
                <a:gd name="T5" fmla="*/ 2 h 57"/>
                <a:gd name="T6" fmla="*/ 20 w 23"/>
                <a:gd name="T7" fmla="*/ 0 h 57"/>
                <a:gd name="T8" fmla="*/ 17 w 23"/>
                <a:gd name="T9" fmla="*/ 4 h 57"/>
                <a:gd name="T10" fmla="*/ 3 w 23"/>
                <a:gd name="T11" fmla="*/ 47 h 57"/>
                <a:gd name="T12" fmla="*/ 4 w 23"/>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3" h="57">
                  <a:moveTo>
                    <a:pt x="4" y="57"/>
                  </a:moveTo>
                  <a:cubicBezTo>
                    <a:pt x="8" y="55"/>
                    <a:pt x="6" y="48"/>
                    <a:pt x="7" y="44"/>
                  </a:cubicBezTo>
                  <a:cubicBezTo>
                    <a:pt x="11" y="30"/>
                    <a:pt x="19" y="15"/>
                    <a:pt x="23" y="2"/>
                  </a:cubicBezTo>
                  <a:cubicBezTo>
                    <a:pt x="22" y="0"/>
                    <a:pt x="22" y="0"/>
                    <a:pt x="20" y="0"/>
                  </a:cubicBezTo>
                  <a:cubicBezTo>
                    <a:pt x="20" y="2"/>
                    <a:pt x="16" y="1"/>
                    <a:pt x="17" y="4"/>
                  </a:cubicBezTo>
                  <a:cubicBezTo>
                    <a:pt x="12" y="15"/>
                    <a:pt x="5" y="33"/>
                    <a:pt x="3" y="47"/>
                  </a:cubicBezTo>
                  <a:cubicBezTo>
                    <a:pt x="2" y="50"/>
                    <a:pt x="0" y="55"/>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5" name="Freeform 340"/>
            <p:cNvSpPr>
              <a:spLocks noEditPoints="1"/>
            </p:cNvSpPr>
            <p:nvPr/>
          </p:nvSpPr>
          <p:spPr bwMode="auto">
            <a:xfrm>
              <a:off x="5237067" y="3091676"/>
              <a:ext cx="63264" cy="119228"/>
            </a:xfrm>
            <a:custGeom>
              <a:avLst/>
              <a:gdLst>
                <a:gd name="T0" fmla="*/ 17 w 17"/>
                <a:gd name="T1" fmla="*/ 28 h 32"/>
                <a:gd name="T2" fmla="*/ 17 w 17"/>
                <a:gd name="T3" fmla="*/ 4 h 32"/>
                <a:gd name="T4" fmla="*/ 4 w 17"/>
                <a:gd name="T5" fmla="*/ 0 h 32"/>
                <a:gd name="T6" fmla="*/ 0 w 17"/>
                <a:gd name="T7" fmla="*/ 27 h 32"/>
                <a:gd name="T8" fmla="*/ 17 w 17"/>
                <a:gd name="T9" fmla="*/ 28 h 32"/>
                <a:gd name="T10" fmla="*/ 9 w 17"/>
                <a:gd name="T11" fmla="*/ 23 h 32"/>
                <a:gd name="T12" fmla="*/ 9 w 17"/>
                <a:gd name="T13" fmla="*/ 8 h 32"/>
                <a:gd name="T14" fmla="*/ 9 w 17"/>
                <a:gd name="T15" fmla="*/ 23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2">
                  <a:moveTo>
                    <a:pt x="17" y="28"/>
                  </a:moveTo>
                  <a:cubicBezTo>
                    <a:pt x="15" y="17"/>
                    <a:pt x="16" y="15"/>
                    <a:pt x="17" y="4"/>
                  </a:cubicBezTo>
                  <a:cubicBezTo>
                    <a:pt x="11" y="5"/>
                    <a:pt x="10" y="0"/>
                    <a:pt x="4" y="0"/>
                  </a:cubicBezTo>
                  <a:cubicBezTo>
                    <a:pt x="3" y="7"/>
                    <a:pt x="1" y="13"/>
                    <a:pt x="0" y="27"/>
                  </a:cubicBezTo>
                  <a:cubicBezTo>
                    <a:pt x="5" y="28"/>
                    <a:pt x="12" y="32"/>
                    <a:pt x="17" y="28"/>
                  </a:cubicBezTo>
                  <a:close/>
                  <a:moveTo>
                    <a:pt x="9" y="23"/>
                  </a:moveTo>
                  <a:cubicBezTo>
                    <a:pt x="1" y="21"/>
                    <a:pt x="10" y="13"/>
                    <a:pt x="9" y="8"/>
                  </a:cubicBezTo>
                  <a:cubicBezTo>
                    <a:pt x="11" y="10"/>
                    <a:pt x="11" y="21"/>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6" name="Freeform 341"/>
            <p:cNvSpPr>
              <a:spLocks noEditPoints="1"/>
            </p:cNvSpPr>
            <p:nvPr/>
          </p:nvSpPr>
          <p:spPr bwMode="auto">
            <a:xfrm>
              <a:off x="224599" y="3106275"/>
              <a:ext cx="620476" cy="1557270"/>
            </a:xfrm>
            <a:custGeom>
              <a:avLst/>
              <a:gdLst>
                <a:gd name="T0" fmla="*/ 42 w 166"/>
                <a:gd name="T1" fmla="*/ 227 h 417"/>
                <a:gd name="T2" fmla="*/ 44 w 166"/>
                <a:gd name="T3" fmla="*/ 397 h 417"/>
                <a:gd name="T4" fmla="*/ 44 w 166"/>
                <a:gd name="T5" fmla="*/ 417 h 417"/>
                <a:gd name="T6" fmla="*/ 98 w 166"/>
                <a:gd name="T7" fmla="*/ 334 h 417"/>
                <a:gd name="T8" fmla="*/ 102 w 166"/>
                <a:gd name="T9" fmla="*/ 199 h 417"/>
                <a:gd name="T10" fmla="*/ 77 w 166"/>
                <a:gd name="T11" fmla="*/ 179 h 417"/>
                <a:gd name="T12" fmla="*/ 158 w 166"/>
                <a:gd name="T13" fmla="*/ 65 h 417"/>
                <a:gd name="T14" fmla="*/ 123 w 166"/>
                <a:gd name="T15" fmla="*/ 11 h 417"/>
                <a:gd name="T16" fmla="*/ 80 w 166"/>
                <a:gd name="T17" fmla="*/ 67 h 417"/>
                <a:gd name="T18" fmla="*/ 52 w 166"/>
                <a:gd name="T19" fmla="*/ 139 h 417"/>
                <a:gd name="T20" fmla="*/ 34 w 166"/>
                <a:gd name="T21" fmla="*/ 28 h 417"/>
                <a:gd name="T22" fmla="*/ 14 w 166"/>
                <a:gd name="T23" fmla="*/ 1 h 417"/>
                <a:gd name="T24" fmla="*/ 0 w 166"/>
                <a:gd name="T25" fmla="*/ 16 h 417"/>
                <a:gd name="T26" fmla="*/ 0 w 166"/>
                <a:gd name="T27" fmla="*/ 23 h 417"/>
                <a:gd name="T28" fmla="*/ 16 w 166"/>
                <a:gd name="T29" fmla="*/ 10 h 417"/>
                <a:gd name="T30" fmla="*/ 18 w 166"/>
                <a:gd name="T31" fmla="*/ 12 h 417"/>
                <a:gd name="T32" fmla="*/ 44 w 166"/>
                <a:gd name="T33" fmla="*/ 164 h 417"/>
                <a:gd name="T34" fmla="*/ 0 w 166"/>
                <a:gd name="T35" fmla="*/ 130 h 417"/>
                <a:gd name="T36" fmla="*/ 0 w 166"/>
                <a:gd name="T37" fmla="*/ 140 h 417"/>
                <a:gd name="T38" fmla="*/ 39 w 166"/>
                <a:gd name="T39" fmla="*/ 169 h 417"/>
                <a:gd name="T40" fmla="*/ 25 w 166"/>
                <a:gd name="T41" fmla="*/ 177 h 417"/>
                <a:gd name="T42" fmla="*/ 9 w 166"/>
                <a:gd name="T43" fmla="*/ 173 h 417"/>
                <a:gd name="T44" fmla="*/ 5 w 166"/>
                <a:gd name="T45" fmla="*/ 181 h 417"/>
                <a:gd name="T46" fmla="*/ 0 w 166"/>
                <a:gd name="T47" fmla="*/ 186 h 417"/>
                <a:gd name="T48" fmla="*/ 0 w 166"/>
                <a:gd name="T49" fmla="*/ 198 h 417"/>
                <a:gd name="T50" fmla="*/ 12 w 166"/>
                <a:gd name="T51" fmla="*/ 181 h 417"/>
                <a:gd name="T52" fmla="*/ 30 w 166"/>
                <a:gd name="T53" fmla="*/ 184 h 417"/>
                <a:gd name="T54" fmla="*/ 0 w 166"/>
                <a:gd name="T55" fmla="*/ 251 h 417"/>
                <a:gd name="T56" fmla="*/ 0 w 166"/>
                <a:gd name="T57" fmla="*/ 271 h 417"/>
                <a:gd name="T58" fmla="*/ 13 w 166"/>
                <a:gd name="T59" fmla="*/ 237 h 417"/>
                <a:gd name="T60" fmla="*/ 25 w 166"/>
                <a:gd name="T61" fmla="*/ 209 h 417"/>
                <a:gd name="T62" fmla="*/ 37 w 166"/>
                <a:gd name="T63" fmla="*/ 179 h 417"/>
                <a:gd name="T64" fmla="*/ 55 w 166"/>
                <a:gd name="T65" fmla="*/ 174 h 417"/>
                <a:gd name="T66" fmla="*/ 35 w 166"/>
                <a:gd name="T67" fmla="*/ 227 h 417"/>
                <a:gd name="T68" fmla="*/ 0 w 166"/>
                <a:gd name="T69" fmla="*/ 309 h 417"/>
                <a:gd name="T70" fmla="*/ 0 w 166"/>
                <a:gd name="T71" fmla="*/ 325 h 417"/>
                <a:gd name="T72" fmla="*/ 10 w 166"/>
                <a:gd name="T73" fmla="*/ 302 h 417"/>
                <a:gd name="T74" fmla="*/ 42 w 166"/>
                <a:gd name="T75" fmla="*/ 227 h 417"/>
                <a:gd name="T76" fmla="*/ 79 w 166"/>
                <a:gd name="T77" fmla="*/ 196 h 417"/>
                <a:gd name="T78" fmla="*/ 97 w 166"/>
                <a:gd name="T79" fmla="*/ 204 h 417"/>
                <a:gd name="T80" fmla="*/ 65 w 166"/>
                <a:gd name="T81" fmla="*/ 392 h 417"/>
                <a:gd name="T82" fmla="*/ 65 w 166"/>
                <a:gd name="T83" fmla="*/ 178 h 417"/>
                <a:gd name="T84" fmla="*/ 79 w 166"/>
                <a:gd name="T85" fmla="*/ 196 h 417"/>
                <a:gd name="T86" fmla="*/ 54 w 166"/>
                <a:gd name="T87" fmla="*/ 167 h 417"/>
                <a:gd name="T88" fmla="*/ 96 w 166"/>
                <a:gd name="T89" fmla="*/ 52 h 417"/>
                <a:gd name="T90" fmla="*/ 125 w 166"/>
                <a:gd name="T91" fmla="*/ 20 h 417"/>
                <a:gd name="T92" fmla="*/ 122 w 166"/>
                <a:gd name="T93" fmla="*/ 149 h 417"/>
                <a:gd name="T94" fmla="*/ 54 w 166"/>
                <a:gd name="T95" fmla="*/ 167 h 417"/>
                <a:gd name="T96" fmla="*/ 47 w 166"/>
                <a:gd name="T97" fmla="*/ 215 h 417"/>
                <a:gd name="T98" fmla="*/ 60 w 166"/>
                <a:gd name="T99" fmla="*/ 182 h 417"/>
                <a:gd name="T100" fmla="*/ 61 w 166"/>
                <a:gd name="T101" fmla="*/ 183 h 417"/>
                <a:gd name="T102" fmla="*/ 60 w 166"/>
                <a:gd name="T103" fmla="*/ 379 h 417"/>
                <a:gd name="T104" fmla="*/ 51 w 166"/>
                <a:gd name="T105" fmla="*/ 404 h 417"/>
                <a:gd name="T106" fmla="*/ 54 w 166"/>
                <a:gd name="T107" fmla="*/ 306 h 417"/>
                <a:gd name="T108" fmla="*/ 50 w 166"/>
                <a:gd name="T109" fmla="*/ 261 h 417"/>
                <a:gd name="T110" fmla="*/ 47 w 166"/>
                <a:gd name="T111" fmla="*/ 21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6" h="417">
                  <a:moveTo>
                    <a:pt x="42" y="227"/>
                  </a:moveTo>
                  <a:cubicBezTo>
                    <a:pt x="43" y="266"/>
                    <a:pt x="53" y="345"/>
                    <a:pt x="44" y="397"/>
                  </a:cubicBezTo>
                  <a:cubicBezTo>
                    <a:pt x="43" y="404"/>
                    <a:pt x="37" y="412"/>
                    <a:pt x="44" y="417"/>
                  </a:cubicBezTo>
                  <a:cubicBezTo>
                    <a:pt x="70" y="397"/>
                    <a:pt x="89" y="374"/>
                    <a:pt x="98" y="334"/>
                  </a:cubicBezTo>
                  <a:cubicBezTo>
                    <a:pt x="109" y="289"/>
                    <a:pt x="116" y="238"/>
                    <a:pt x="102" y="199"/>
                  </a:cubicBezTo>
                  <a:cubicBezTo>
                    <a:pt x="90" y="197"/>
                    <a:pt x="79" y="187"/>
                    <a:pt x="77" y="179"/>
                  </a:cubicBezTo>
                  <a:cubicBezTo>
                    <a:pt x="121" y="174"/>
                    <a:pt x="164" y="119"/>
                    <a:pt x="158" y="65"/>
                  </a:cubicBezTo>
                  <a:cubicBezTo>
                    <a:pt x="155" y="40"/>
                    <a:pt x="139" y="24"/>
                    <a:pt x="123" y="11"/>
                  </a:cubicBezTo>
                  <a:cubicBezTo>
                    <a:pt x="104" y="24"/>
                    <a:pt x="91" y="44"/>
                    <a:pt x="80" y="67"/>
                  </a:cubicBezTo>
                  <a:cubicBezTo>
                    <a:pt x="69" y="90"/>
                    <a:pt x="63" y="115"/>
                    <a:pt x="52" y="139"/>
                  </a:cubicBezTo>
                  <a:cubicBezTo>
                    <a:pt x="54" y="106"/>
                    <a:pt x="45" y="61"/>
                    <a:pt x="34" y="28"/>
                  </a:cubicBezTo>
                  <a:cubicBezTo>
                    <a:pt x="30" y="17"/>
                    <a:pt x="22" y="0"/>
                    <a:pt x="14" y="1"/>
                  </a:cubicBezTo>
                  <a:cubicBezTo>
                    <a:pt x="10" y="6"/>
                    <a:pt x="5" y="11"/>
                    <a:pt x="0" y="16"/>
                  </a:cubicBezTo>
                  <a:cubicBezTo>
                    <a:pt x="0" y="23"/>
                    <a:pt x="0" y="23"/>
                    <a:pt x="0" y="23"/>
                  </a:cubicBezTo>
                  <a:cubicBezTo>
                    <a:pt x="4" y="19"/>
                    <a:pt x="12" y="15"/>
                    <a:pt x="16" y="10"/>
                  </a:cubicBezTo>
                  <a:cubicBezTo>
                    <a:pt x="17" y="11"/>
                    <a:pt x="17" y="12"/>
                    <a:pt x="18" y="12"/>
                  </a:cubicBezTo>
                  <a:cubicBezTo>
                    <a:pt x="36" y="51"/>
                    <a:pt x="53" y="106"/>
                    <a:pt x="44" y="164"/>
                  </a:cubicBezTo>
                  <a:cubicBezTo>
                    <a:pt x="26" y="157"/>
                    <a:pt x="11" y="145"/>
                    <a:pt x="0" y="130"/>
                  </a:cubicBezTo>
                  <a:cubicBezTo>
                    <a:pt x="0" y="140"/>
                    <a:pt x="0" y="140"/>
                    <a:pt x="0" y="140"/>
                  </a:cubicBezTo>
                  <a:cubicBezTo>
                    <a:pt x="12" y="153"/>
                    <a:pt x="25" y="162"/>
                    <a:pt x="39" y="169"/>
                  </a:cubicBezTo>
                  <a:cubicBezTo>
                    <a:pt x="35" y="174"/>
                    <a:pt x="31" y="177"/>
                    <a:pt x="25" y="177"/>
                  </a:cubicBezTo>
                  <a:cubicBezTo>
                    <a:pt x="18" y="178"/>
                    <a:pt x="14" y="172"/>
                    <a:pt x="9" y="173"/>
                  </a:cubicBezTo>
                  <a:cubicBezTo>
                    <a:pt x="4" y="173"/>
                    <a:pt x="7" y="178"/>
                    <a:pt x="5" y="181"/>
                  </a:cubicBezTo>
                  <a:cubicBezTo>
                    <a:pt x="4" y="183"/>
                    <a:pt x="2" y="184"/>
                    <a:pt x="0" y="186"/>
                  </a:cubicBezTo>
                  <a:cubicBezTo>
                    <a:pt x="0" y="198"/>
                    <a:pt x="0" y="198"/>
                    <a:pt x="0" y="198"/>
                  </a:cubicBezTo>
                  <a:cubicBezTo>
                    <a:pt x="4" y="192"/>
                    <a:pt x="8" y="186"/>
                    <a:pt x="12" y="181"/>
                  </a:cubicBezTo>
                  <a:cubicBezTo>
                    <a:pt x="16" y="184"/>
                    <a:pt x="23" y="184"/>
                    <a:pt x="30" y="184"/>
                  </a:cubicBezTo>
                  <a:cubicBezTo>
                    <a:pt x="19" y="205"/>
                    <a:pt x="9" y="228"/>
                    <a:pt x="0" y="251"/>
                  </a:cubicBezTo>
                  <a:cubicBezTo>
                    <a:pt x="0" y="271"/>
                    <a:pt x="0" y="271"/>
                    <a:pt x="0" y="271"/>
                  </a:cubicBezTo>
                  <a:cubicBezTo>
                    <a:pt x="4" y="260"/>
                    <a:pt x="9" y="249"/>
                    <a:pt x="13" y="237"/>
                  </a:cubicBezTo>
                  <a:cubicBezTo>
                    <a:pt x="17" y="227"/>
                    <a:pt x="20" y="218"/>
                    <a:pt x="25" y="209"/>
                  </a:cubicBezTo>
                  <a:cubicBezTo>
                    <a:pt x="30" y="199"/>
                    <a:pt x="35" y="189"/>
                    <a:pt x="37" y="179"/>
                  </a:cubicBezTo>
                  <a:cubicBezTo>
                    <a:pt x="43" y="177"/>
                    <a:pt x="47" y="169"/>
                    <a:pt x="55" y="174"/>
                  </a:cubicBezTo>
                  <a:cubicBezTo>
                    <a:pt x="50" y="192"/>
                    <a:pt x="43" y="210"/>
                    <a:pt x="35" y="227"/>
                  </a:cubicBezTo>
                  <a:cubicBezTo>
                    <a:pt x="23" y="254"/>
                    <a:pt x="11" y="281"/>
                    <a:pt x="0" y="309"/>
                  </a:cubicBezTo>
                  <a:cubicBezTo>
                    <a:pt x="0" y="325"/>
                    <a:pt x="0" y="325"/>
                    <a:pt x="0" y="325"/>
                  </a:cubicBezTo>
                  <a:cubicBezTo>
                    <a:pt x="3" y="318"/>
                    <a:pt x="7" y="310"/>
                    <a:pt x="10" y="302"/>
                  </a:cubicBezTo>
                  <a:cubicBezTo>
                    <a:pt x="21" y="277"/>
                    <a:pt x="30" y="250"/>
                    <a:pt x="42" y="227"/>
                  </a:cubicBezTo>
                  <a:close/>
                  <a:moveTo>
                    <a:pt x="79" y="196"/>
                  </a:moveTo>
                  <a:cubicBezTo>
                    <a:pt x="83" y="200"/>
                    <a:pt x="89" y="203"/>
                    <a:pt x="97" y="204"/>
                  </a:cubicBezTo>
                  <a:cubicBezTo>
                    <a:pt x="116" y="261"/>
                    <a:pt x="94" y="356"/>
                    <a:pt x="65" y="392"/>
                  </a:cubicBezTo>
                  <a:cubicBezTo>
                    <a:pt x="71" y="336"/>
                    <a:pt x="75" y="237"/>
                    <a:pt x="65" y="178"/>
                  </a:cubicBezTo>
                  <a:cubicBezTo>
                    <a:pt x="73" y="180"/>
                    <a:pt x="73" y="190"/>
                    <a:pt x="79" y="196"/>
                  </a:cubicBezTo>
                  <a:close/>
                  <a:moveTo>
                    <a:pt x="54" y="167"/>
                  </a:moveTo>
                  <a:cubicBezTo>
                    <a:pt x="62" y="126"/>
                    <a:pt x="76" y="84"/>
                    <a:pt x="96" y="52"/>
                  </a:cubicBezTo>
                  <a:cubicBezTo>
                    <a:pt x="104" y="39"/>
                    <a:pt x="110" y="26"/>
                    <a:pt x="125" y="20"/>
                  </a:cubicBezTo>
                  <a:cubicBezTo>
                    <a:pt x="166" y="48"/>
                    <a:pt x="154" y="118"/>
                    <a:pt x="122" y="149"/>
                  </a:cubicBezTo>
                  <a:cubicBezTo>
                    <a:pt x="103" y="168"/>
                    <a:pt x="80" y="180"/>
                    <a:pt x="54" y="167"/>
                  </a:cubicBezTo>
                  <a:close/>
                  <a:moveTo>
                    <a:pt x="47" y="215"/>
                  </a:moveTo>
                  <a:cubicBezTo>
                    <a:pt x="48" y="202"/>
                    <a:pt x="57" y="192"/>
                    <a:pt x="60" y="182"/>
                  </a:cubicBezTo>
                  <a:cubicBezTo>
                    <a:pt x="61" y="182"/>
                    <a:pt x="61" y="182"/>
                    <a:pt x="61" y="183"/>
                  </a:cubicBezTo>
                  <a:cubicBezTo>
                    <a:pt x="67" y="243"/>
                    <a:pt x="67" y="322"/>
                    <a:pt x="60" y="379"/>
                  </a:cubicBezTo>
                  <a:cubicBezTo>
                    <a:pt x="59" y="389"/>
                    <a:pt x="60" y="399"/>
                    <a:pt x="51" y="404"/>
                  </a:cubicBezTo>
                  <a:cubicBezTo>
                    <a:pt x="50" y="373"/>
                    <a:pt x="55" y="340"/>
                    <a:pt x="54" y="306"/>
                  </a:cubicBezTo>
                  <a:cubicBezTo>
                    <a:pt x="53" y="291"/>
                    <a:pt x="51" y="276"/>
                    <a:pt x="50" y="261"/>
                  </a:cubicBezTo>
                  <a:cubicBezTo>
                    <a:pt x="48" y="245"/>
                    <a:pt x="46" y="228"/>
                    <a:pt x="47"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7" name="Freeform 342"/>
            <p:cNvSpPr/>
            <p:nvPr/>
          </p:nvSpPr>
          <p:spPr bwMode="auto">
            <a:xfrm>
              <a:off x="5650717" y="3140340"/>
              <a:ext cx="68131" cy="124094"/>
            </a:xfrm>
            <a:custGeom>
              <a:avLst/>
              <a:gdLst>
                <a:gd name="T0" fmla="*/ 6 w 18"/>
                <a:gd name="T1" fmla="*/ 33 h 33"/>
                <a:gd name="T2" fmla="*/ 18 w 18"/>
                <a:gd name="T3" fmla="*/ 0 h 33"/>
                <a:gd name="T4" fmla="*/ 13 w 18"/>
                <a:gd name="T5" fmla="*/ 0 h 33"/>
                <a:gd name="T6" fmla="*/ 6 w 18"/>
                <a:gd name="T7" fmla="*/ 33 h 33"/>
              </a:gdLst>
              <a:ahLst/>
              <a:cxnLst>
                <a:cxn ang="0">
                  <a:pos x="T0" y="T1"/>
                </a:cxn>
                <a:cxn ang="0">
                  <a:pos x="T2" y="T3"/>
                </a:cxn>
                <a:cxn ang="0">
                  <a:pos x="T4" y="T5"/>
                </a:cxn>
                <a:cxn ang="0">
                  <a:pos x="T6" y="T7"/>
                </a:cxn>
              </a:cxnLst>
              <a:rect l="0" t="0" r="r" b="b"/>
              <a:pathLst>
                <a:path w="18" h="33">
                  <a:moveTo>
                    <a:pt x="6" y="33"/>
                  </a:moveTo>
                  <a:cubicBezTo>
                    <a:pt x="9" y="22"/>
                    <a:pt x="18" y="10"/>
                    <a:pt x="18" y="0"/>
                  </a:cubicBezTo>
                  <a:cubicBezTo>
                    <a:pt x="16" y="0"/>
                    <a:pt x="15" y="0"/>
                    <a:pt x="13" y="0"/>
                  </a:cubicBezTo>
                  <a:cubicBezTo>
                    <a:pt x="13" y="12"/>
                    <a:pt x="0" y="24"/>
                    <a:pt x="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8" name="Freeform 343"/>
            <p:cNvSpPr/>
            <p:nvPr/>
          </p:nvSpPr>
          <p:spPr bwMode="auto">
            <a:xfrm>
              <a:off x="1886501" y="3159806"/>
              <a:ext cx="65698" cy="114361"/>
            </a:xfrm>
            <a:custGeom>
              <a:avLst/>
              <a:gdLst>
                <a:gd name="T0" fmla="*/ 18 w 18"/>
                <a:gd name="T1" fmla="*/ 24 h 31"/>
                <a:gd name="T2" fmla="*/ 10 w 18"/>
                <a:gd name="T3" fmla="*/ 3 h 31"/>
                <a:gd name="T4" fmla="*/ 5 w 18"/>
                <a:gd name="T5" fmla="*/ 0 h 31"/>
                <a:gd name="T6" fmla="*/ 18 w 18"/>
                <a:gd name="T7" fmla="*/ 24 h 31"/>
              </a:gdLst>
              <a:ahLst/>
              <a:cxnLst>
                <a:cxn ang="0">
                  <a:pos x="T0" y="T1"/>
                </a:cxn>
                <a:cxn ang="0">
                  <a:pos x="T2" y="T3"/>
                </a:cxn>
                <a:cxn ang="0">
                  <a:pos x="T4" y="T5"/>
                </a:cxn>
                <a:cxn ang="0">
                  <a:pos x="T6" y="T7"/>
                </a:cxn>
              </a:cxnLst>
              <a:rect l="0" t="0" r="r" b="b"/>
              <a:pathLst>
                <a:path w="18" h="31">
                  <a:moveTo>
                    <a:pt x="18" y="24"/>
                  </a:moveTo>
                  <a:cubicBezTo>
                    <a:pt x="14" y="21"/>
                    <a:pt x="8" y="14"/>
                    <a:pt x="10" y="3"/>
                  </a:cubicBezTo>
                  <a:cubicBezTo>
                    <a:pt x="8" y="2"/>
                    <a:pt x="6" y="1"/>
                    <a:pt x="5" y="0"/>
                  </a:cubicBezTo>
                  <a:cubicBezTo>
                    <a:pt x="0" y="11"/>
                    <a:pt x="9" y="31"/>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9" name="Freeform 344"/>
            <p:cNvSpPr>
              <a:spLocks noEditPoints="1"/>
            </p:cNvSpPr>
            <p:nvPr/>
          </p:nvSpPr>
          <p:spPr bwMode="auto">
            <a:xfrm>
              <a:off x="2871961" y="3189005"/>
              <a:ext cx="931930" cy="389318"/>
            </a:xfrm>
            <a:custGeom>
              <a:avLst/>
              <a:gdLst>
                <a:gd name="T0" fmla="*/ 40 w 250"/>
                <a:gd name="T1" fmla="*/ 45 h 104"/>
                <a:gd name="T2" fmla="*/ 40 w 250"/>
                <a:gd name="T3" fmla="*/ 62 h 104"/>
                <a:gd name="T4" fmla="*/ 21 w 250"/>
                <a:gd name="T5" fmla="*/ 80 h 104"/>
                <a:gd name="T6" fmla="*/ 0 w 250"/>
                <a:gd name="T7" fmla="*/ 98 h 104"/>
                <a:gd name="T8" fmla="*/ 34 w 250"/>
                <a:gd name="T9" fmla="*/ 99 h 104"/>
                <a:gd name="T10" fmla="*/ 72 w 250"/>
                <a:gd name="T11" fmla="*/ 80 h 104"/>
                <a:gd name="T12" fmla="*/ 93 w 250"/>
                <a:gd name="T13" fmla="*/ 93 h 104"/>
                <a:gd name="T14" fmla="*/ 200 w 250"/>
                <a:gd name="T15" fmla="*/ 78 h 104"/>
                <a:gd name="T16" fmla="*/ 247 w 250"/>
                <a:gd name="T17" fmla="*/ 44 h 104"/>
                <a:gd name="T18" fmla="*/ 190 w 250"/>
                <a:gd name="T19" fmla="*/ 1 h 104"/>
                <a:gd name="T20" fmla="*/ 40 w 250"/>
                <a:gd name="T21" fmla="*/ 45 h 104"/>
                <a:gd name="T22" fmla="*/ 45 w 250"/>
                <a:gd name="T23" fmla="*/ 49 h 104"/>
                <a:gd name="T24" fmla="*/ 118 w 250"/>
                <a:gd name="T25" fmla="*/ 18 h 104"/>
                <a:gd name="T26" fmla="*/ 204 w 250"/>
                <a:gd name="T27" fmla="*/ 8 h 104"/>
                <a:gd name="T28" fmla="*/ 237 w 250"/>
                <a:gd name="T29" fmla="*/ 23 h 104"/>
                <a:gd name="T30" fmla="*/ 236 w 250"/>
                <a:gd name="T31" fmla="*/ 55 h 104"/>
                <a:gd name="T32" fmla="*/ 194 w 250"/>
                <a:gd name="T33" fmla="*/ 74 h 104"/>
                <a:gd name="T34" fmla="*/ 146 w 250"/>
                <a:gd name="T35" fmla="*/ 85 h 104"/>
                <a:gd name="T36" fmla="*/ 93 w 250"/>
                <a:gd name="T37" fmla="*/ 86 h 104"/>
                <a:gd name="T38" fmla="*/ 71 w 250"/>
                <a:gd name="T39" fmla="*/ 73 h 104"/>
                <a:gd name="T40" fmla="*/ 42 w 250"/>
                <a:gd name="T41" fmla="*/ 87 h 104"/>
                <a:gd name="T42" fmla="*/ 12 w 250"/>
                <a:gd name="T43" fmla="*/ 95 h 104"/>
                <a:gd name="T44" fmla="*/ 30 w 250"/>
                <a:gd name="T45" fmla="*/ 81 h 104"/>
                <a:gd name="T46" fmla="*/ 46 w 250"/>
                <a:gd name="T47" fmla="*/ 66 h 104"/>
                <a:gd name="T48" fmla="*/ 45 w 250"/>
                <a:gd name="T49" fmla="*/ 4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04">
                  <a:moveTo>
                    <a:pt x="40" y="45"/>
                  </a:moveTo>
                  <a:cubicBezTo>
                    <a:pt x="37" y="53"/>
                    <a:pt x="40" y="53"/>
                    <a:pt x="40" y="62"/>
                  </a:cubicBezTo>
                  <a:cubicBezTo>
                    <a:pt x="34" y="69"/>
                    <a:pt x="28" y="75"/>
                    <a:pt x="21" y="80"/>
                  </a:cubicBezTo>
                  <a:cubicBezTo>
                    <a:pt x="13" y="85"/>
                    <a:pt x="3" y="88"/>
                    <a:pt x="0" y="98"/>
                  </a:cubicBezTo>
                  <a:cubicBezTo>
                    <a:pt x="9" y="104"/>
                    <a:pt x="23" y="103"/>
                    <a:pt x="34" y="99"/>
                  </a:cubicBezTo>
                  <a:cubicBezTo>
                    <a:pt x="48" y="95"/>
                    <a:pt x="60" y="84"/>
                    <a:pt x="72" y="80"/>
                  </a:cubicBezTo>
                  <a:cubicBezTo>
                    <a:pt x="77" y="84"/>
                    <a:pt x="86" y="92"/>
                    <a:pt x="93" y="93"/>
                  </a:cubicBezTo>
                  <a:cubicBezTo>
                    <a:pt x="128" y="98"/>
                    <a:pt x="175" y="86"/>
                    <a:pt x="200" y="78"/>
                  </a:cubicBezTo>
                  <a:cubicBezTo>
                    <a:pt x="225" y="70"/>
                    <a:pt x="245" y="65"/>
                    <a:pt x="247" y="44"/>
                  </a:cubicBezTo>
                  <a:cubicBezTo>
                    <a:pt x="250" y="9"/>
                    <a:pt x="216" y="0"/>
                    <a:pt x="190" y="1"/>
                  </a:cubicBezTo>
                  <a:cubicBezTo>
                    <a:pt x="137" y="3"/>
                    <a:pt x="69" y="14"/>
                    <a:pt x="40" y="45"/>
                  </a:cubicBezTo>
                  <a:close/>
                  <a:moveTo>
                    <a:pt x="45" y="49"/>
                  </a:moveTo>
                  <a:cubicBezTo>
                    <a:pt x="60" y="32"/>
                    <a:pt x="88" y="24"/>
                    <a:pt x="118" y="18"/>
                  </a:cubicBezTo>
                  <a:cubicBezTo>
                    <a:pt x="144" y="12"/>
                    <a:pt x="175" y="6"/>
                    <a:pt x="204" y="8"/>
                  </a:cubicBezTo>
                  <a:cubicBezTo>
                    <a:pt x="214" y="9"/>
                    <a:pt x="231" y="13"/>
                    <a:pt x="237" y="23"/>
                  </a:cubicBezTo>
                  <a:cubicBezTo>
                    <a:pt x="242" y="30"/>
                    <a:pt x="241" y="47"/>
                    <a:pt x="236" y="55"/>
                  </a:cubicBezTo>
                  <a:cubicBezTo>
                    <a:pt x="230" y="63"/>
                    <a:pt x="208" y="70"/>
                    <a:pt x="194" y="74"/>
                  </a:cubicBezTo>
                  <a:cubicBezTo>
                    <a:pt x="180" y="78"/>
                    <a:pt x="160" y="83"/>
                    <a:pt x="146" y="85"/>
                  </a:cubicBezTo>
                  <a:cubicBezTo>
                    <a:pt x="131" y="87"/>
                    <a:pt x="105" y="89"/>
                    <a:pt x="93" y="86"/>
                  </a:cubicBezTo>
                  <a:cubicBezTo>
                    <a:pt x="85" y="84"/>
                    <a:pt x="80" y="74"/>
                    <a:pt x="71" y="73"/>
                  </a:cubicBezTo>
                  <a:cubicBezTo>
                    <a:pt x="62" y="73"/>
                    <a:pt x="52" y="83"/>
                    <a:pt x="42" y="87"/>
                  </a:cubicBezTo>
                  <a:cubicBezTo>
                    <a:pt x="32" y="91"/>
                    <a:pt x="24" y="95"/>
                    <a:pt x="12" y="95"/>
                  </a:cubicBezTo>
                  <a:cubicBezTo>
                    <a:pt x="16" y="91"/>
                    <a:pt x="23" y="87"/>
                    <a:pt x="30" y="81"/>
                  </a:cubicBezTo>
                  <a:cubicBezTo>
                    <a:pt x="36" y="77"/>
                    <a:pt x="45" y="71"/>
                    <a:pt x="46" y="66"/>
                  </a:cubicBezTo>
                  <a:cubicBezTo>
                    <a:pt x="49" y="59"/>
                    <a:pt x="44" y="56"/>
                    <a:pt x="4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0" name="Freeform 345"/>
            <p:cNvSpPr/>
            <p:nvPr/>
          </p:nvSpPr>
          <p:spPr bwMode="auto">
            <a:xfrm>
              <a:off x="3584900" y="3257136"/>
              <a:ext cx="114363" cy="126528"/>
            </a:xfrm>
            <a:custGeom>
              <a:avLst/>
              <a:gdLst>
                <a:gd name="T0" fmla="*/ 13 w 31"/>
                <a:gd name="T1" fmla="*/ 34 h 34"/>
                <a:gd name="T2" fmla="*/ 10 w 31"/>
                <a:gd name="T3" fmla="*/ 17 h 34"/>
                <a:gd name="T4" fmla="*/ 31 w 31"/>
                <a:gd name="T5" fmla="*/ 30 h 34"/>
                <a:gd name="T6" fmla="*/ 17 w 31"/>
                <a:gd name="T7" fmla="*/ 16 h 34"/>
                <a:gd name="T8" fmla="*/ 25 w 31"/>
                <a:gd name="T9" fmla="*/ 3 h 34"/>
                <a:gd name="T10" fmla="*/ 8 w 31"/>
                <a:gd name="T11" fmla="*/ 16 h 34"/>
                <a:gd name="T12" fmla="*/ 5 w 31"/>
                <a:gd name="T13" fmla="*/ 0 h 34"/>
                <a:gd name="T14" fmla="*/ 1 w 31"/>
                <a:gd name="T15" fmla="*/ 0 h 34"/>
                <a:gd name="T16" fmla="*/ 13 w 3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4">
                  <a:moveTo>
                    <a:pt x="13" y="34"/>
                  </a:moveTo>
                  <a:cubicBezTo>
                    <a:pt x="15" y="26"/>
                    <a:pt x="4" y="20"/>
                    <a:pt x="10" y="17"/>
                  </a:cubicBezTo>
                  <a:cubicBezTo>
                    <a:pt x="14" y="24"/>
                    <a:pt x="20" y="29"/>
                    <a:pt x="31" y="30"/>
                  </a:cubicBezTo>
                  <a:cubicBezTo>
                    <a:pt x="31" y="20"/>
                    <a:pt x="19" y="23"/>
                    <a:pt x="17" y="16"/>
                  </a:cubicBezTo>
                  <a:cubicBezTo>
                    <a:pt x="19" y="10"/>
                    <a:pt x="26" y="11"/>
                    <a:pt x="25" y="3"/>
                  </a:cubicBezTo>
                  <a:cubicBezTo>
                    <a:pt x="17" y="5"/>
                    <a:pt x="13" y="11"/>
                    <a:pt x="8" y="16"/>
                  </a:cubicBezTo>
                  <a:cubicBezTo>
                    <a:pt x="7" y="8"/>
                    <a:pt x="6" y="5"/>
                    <a:pt x="5" y="0"/>
                  </a:cubicBezTo>
                  <a:cubicBezTo>
                    <a:pt x="3" y="0"/>
                    <a:pt x="2" y="0"/>
                    <a:pt x="1" y="0"/>
                  </a:cubicBezTo>
                  <a:cubicBezTo>
                    <a:pt x="1" y="10"/>
                    <a:pt x="0" y="32"/>
                    <a:pt x="1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1" name="Freeform 346"/>
            <p:cNvSpPr>
              <a:spLocks noEditPoints="1"/>
            </p:cNvSpPr>
            <p:nvPr/>
          </p:nvSpPr>
          <p:spPr bwMode="auto">
            <a:xfrm>
              <a:off x="3794158" y="3264436"/>
              <a:ext cx="309022" cy="384451"/>
            </a:xfrm>
            <a:custGeom>
              <a:avLst/>
              <a:gdLst>
                <a:gd name="T0" fmla="*/ 22 w 83"/>
                <a:gd name="T1" fmla="*/ 102 h 103"/>
                <a:gd name="T2" fmla="*/ 40 w 83"/>
                <a:gd name="T3" fmla="*/ 72 h 103"/>
                <a:gd name="T4" fmla="*/ 49 w 83"/>
                <a:gd name="T5" fmla="*/ 100 h 103"/>
                <a:gd name="T6" fmla="*/ 80 w 83"/>
                <a:gd name="T7" fmla="*/ 28 h 103"/>
                <a:gd name="T8" fmla="*/ 56 w 83"/>
                <a:gd name="T9" fmla="*/ 0 h 103"/>
                <a:gd name="T10" fmla="*/ 41 w 83"/>
                <a:gd name="T11" fmla="*/ 4 h 103"/>
                <a:gd name="T12" fmla="*/ 0 w 83"/>
                <a:gd name="T13" fmla="*/ 95 h 103"/>
                <a:gd name="T14" fmla="*/ 22 w 83"/>
                <a:gd name="T15" fmla="*/ 102 h 103"/>
                <a:gd name="T16" fmla="*/ 56 w 83"/>
                <a:gd name="T17" fmla="*/ 9 h 103"/>
                <a:gd name="T18" fmla="*/ 74 w 83"/>
                <a:gd name="T19" fmla="*/ 49 h 103"/>
                <a:gd name="T20" fmla="*/ 51 w 83"/>
                <a:gd name="T21" fmla="*/ 93 h 103"/>
                <a:gd name="T22" fmla="*/ 43 w 83"/>
                <a:gd name="T23" fmla="*/ 65 h 103"/>
                <a:gd name="T24" fmla="*/ 19 w 83"/>
                <a:gd name="T25" fmla="*/ 95 h 103"/>
                <a:gd name="T26" fmla="*/ 5 w 83"/>
                <a:gd name="T27" fmla="*/ 91 h 103"/>
                <a:gd name="T28" fmla="*/ 56 w 83"/>
                <a:gd name="T29"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03">
                  <a:moveTo>
                    <a:pt x="22" y="102"/>
                  </a:moveTo>
                  <a:cubicBezTo>
                    <a:pt x="33" y="98"/>
                    <a:pt x="27" y="75"/>
                    <a:pt x="40" y="72"/>
                  </a:cubicBezTo>
                  <a:cubicBezTo>
                    <a:pt x="41" y="77"/>
                    <a:pt x="41" y="94"/>
                    <a:pt x="49" y="100"/>
                  </a:cubicBezTo>
                  <a:cubicBezTo>
                    <a:pt x="78" y="102"/>
                    <a:pt x="83" y="55"/>
                    <a:pt x="80" y="28"/>
                  </a:cubicBezTo>
                  <a:cubicBezTo>
                    <a:pt x="79" y="16"/>
                    <a:pt x="67" y="1"/>
                    <a:pt x="56" y="0"/>
                  </a:cubicBezTo>
                  <a:cubicBezTo>
                    <a:pt x="53" y="0"/>
                    <a:pt x="45" y="2"/>
                    <a:pt x="41" y="4"/>
                  </a:cubicBezTo>
                  <a:cubicBezTo>
                    <a:pt x="16" y="18"/>
                    <a:pt x="1" y="59"/>
                    <a:pt x="0" y="95"/>
                  </a:cubicBezTo>
                  <a:cubicBezTo>
                    <a:pt x="4" y="100"/>
                    <a:pt x="11" y="103"/>
                    <a:pt x="22" y="102"/>
                  </a:cubicBezTo>
                  <a:close/>
                  <a:moveTo>
                    <a:pt x="56" y="9"/>
                  </a:moveTo>
                  <a:cubicBezTo>
                    <a:pt x="72" y="11"/>
                    <a:pt x="75" y="33"/>
                    <a:pt x="74" y="49"/>
                  </a:cubicBezTo>
                  <a:cubicBezTo>
                    <a:pt x="73" y="67"/>
                    <a:pt x="68" y="93"/>
                    <a:pt x="51" y="93"/>
                  </a:cubicBezTo>
                  <a:cubicBezTo>
                    <a:pt x="46" y="86"/>
                    <a:pt x="51" y="71"/>
                    <a:pt x="43" y="65"/>
                  </a:cubicBezTo>
                  <a:cubicBezTo>
                    <a:pt x="22" y="62"/>
                    <a:pt x="27" y="86"/>
                    <a:pt x="19" y="95"/>
                  </a:cubicBezTo>
                  <a:cubicBezTo>
                    <a:pt x="13" y="96"/>
                    <a:pt x="9" y="93"/>
                    <a:pt x="5" y="91"/>
                  </a:cubicBezTo>
                  <a:cubicBezTo>
                    <a:pt x="10" y="52"/>
                    <a:pt x="23" y="14"/>
                    <a:pt x="5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2" name="Freeform 347"/>
            <p:cNvSpPr>
              <a:spLocks noEditPoints="1"/>
            </p:cNvSpPr>
            <p:nvPr/>
          </p:nvSpPr>
          <p:spPr bwMode="auto">
            <a:xfrm>
              <a:off x="3453505" y="3279036"/>
              <a:ext cx="111929" cy="141128"/>
            </a:xfrm>
            <a:custGeom>
              <a:avLst/>
              <a:gdLst>
                <a:gd name="T0" fmla="*/ 27 w 30"/>
                <a:gd name="T1" fmla="*/ 15 h 38"/>
                <a:gd name="T2" fmla="*/ 0 w 30"/>
                <a:gd name="T3" fmla="*/ 16 h 38"/>
                <a:gd name="T4" fmla="*/ 27 w 30"/>
                <a:gd name="T5" fmla="*/ 15 h 38"/>
                <a:gd name="T6" fmla="*/ 22 w 30"/>
                <a:gd name="T7" fmla="*/ 15 h 38"/>
                <a:gd name="T8" fmla="*/ 7 w 30"/>
                <a:gd name="T9" fmla="*/ 19 h 38"/>
                <a:gd name="T10" fmla="*/ 22 w 30"/>
                <a:gd name="T11" fmla="*/ 15 h 38"/>
              </a:gdLst>
              <a:ahLst/>
              <a:cxnLst>
                <a:cxn ang="0">
                  <a:pos x="T0" y="T1"/>
                </a:cxn>
                <a:cxn ang="0">
                  <a:pos x="T2" y="T3"/>
                </a:cxn>
                <a:cxn ang="0">
                  <a:pos x="T4" y="T5"/>
                </a:cxn>
                <a:cxn ang="0">
                  <a:pos x="T6" y="T7"/>
                </a:cxn>
                <a:cxn ang="0">
                  <a:pos x="T8" y="T9"/>
                </a:cxn>
                <a:cxn ang="0">
                  <a:pos x="T10" y="T11"/>
                </a:cxn>
              </a:cxnLst>
              <a:rect l="0" t="0" r="r" b="b"/>
              <a:pathLst>
                <a:path w="30" h="38">
                  <a:moveTo>
                    <a:pt x="27" y="15"/>
                  </a:moveTo>
                  <a:cubicBezTo>
                    <a:pt x="25" y="0"/>
                    <a:pt x="4" y="4"/>
                    <a:pt x="0" y="16"/>
                  </a:cubicBezTo>
                  <a:cubicBezTo>
                    <a:pt x="3" y="38"/>
                    <a:pt x="30" y="32"/>
                    <a:pt x="27" y="15"/>
                  </a:cubicBezTo>
                  <a:close/>
                  <a:moveTo>
                    <a:pt x="22" y="15"/>
                  </a:moveTo>
                  <a:cubicBezTo>
                    <a:pt x="23" y="25"/>
                    <a:pt x="10" y="27"/>
                    <a:pt x="7" y="19"/>
                  </a:cubicBezTo>
                  <a:cubicBezTo>
                    <a:pt x="7" y="12"/>
                    <a:pt x="18" y="10"/>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3" name="Freeform 348"/>
            <p:cNvSpPr>
              <a:spLocks noEditPoints="1"/>
            </p:cNvSpPr>
            <p:nvPr/>
          </p:nvSpPr>
          <p:spPr bwMode="auto">
            <a:xfrm>
              <a:off x="3215048" y="3300934"/>
              <a:ext cx="119229" cy="150861"/>
            </a:xfrm>
            <a:custGeom>
              <a:avLst/>
              <a:gdLst>
                <a:gd name="T0" fmla="*/ 31 w 32"/>
                <a:gd name="T1" fmla="*/ 32 h 40"/>
                <a:gd name="T2" fmla="*/ 30 w 32"/>
                <a:gd name="T3" fmla="*/ 21 h 40"/>
                <a:gd name="T4" fmla="*/ 21 w 32"/>
                <a:gd name="T5" fmla="*/ 18 h 40"/>
                <a:gd name="T6" fmla="*/ 27 w 32"/>
                <a:gd name="T7" fmla="*/ 7 h 40"/>
                <a:gd name="T8" fmla="*/ 0 w 32"/>
                <a:gd name="T9" fmla="*/ 4 h 40"/>
                <a:gd name="T10" fmla="*/ 8 w 32"/>
                <a:gd name="T11" fmla="*/ 38 h 40"/>
                <a:gd name="T12" fmla="*/ 31 w 32"/>
                <a:gd name="T13" fmla="*/ 32 h 40"/>
                <a:gd name="T14" fmla="*/ 26 w 32"/>
                <a:gd name="T15" fmla="*/ 27 h 40"/>
                <a:gd name="T16" fmla="*/ 9 w 32"/>
                <a:gd name="T17" fmla="*/ 28 h 40"/>
                <a:gd name="T18" fmla="*/ 26 w 32"/>
                <a:gd name="T19" fmla="*/ 27 h 40"/>
                <a:gd name="T20" fmla="*/ 6 w 32"/>
                <a:gd name="T21" fmla="*/ 10 h 40"/>
                <a:gd name="T22" fmla="*/ 19 w 32"/>
                <a:gd name="T23" fmla="*/ 9 h 40"/>
                <a:gd name="T24" fmla="*/ 8 w 32"/>
                <a:gd name="T25" fmla="*/ 20 h 40"/>
                <a:gd name="T26" fmla="*/ 6 w 32"/>
                <a:gd name="T2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31" y="32"/>
                  </a:moveTo>
                  <a:cubicBezTo>
                    <a:pt x="32" y="28"/>
                    <a:pt x="30" y="25"/>
                    <a:pt x="30" y="21"/>
                  </a:cubicBezTo>
                  <a:cubicBezTo>
                    <a:pt x="27" y="20"/>
                    <a:pt x="23" y="21"/>
                    <a:pt x="21" y="18"/>
                  </a:cubicBezTo>
                  <a:cubicBezTo>
                    <a:pt x="24" y="15"/>
                    <a:pt x="27" y="12"/>
                    <a:pt x="27" y="7"/>
                  </a:cubicBezTo>
                  <a:cubicBezTo>
                    <a:pt x="22" y="0"/>
                    <a:pt x="8" y="0"/>
                    <a:pt x="0" y="4"/>
                  </a:cubicBezTo>
                  <a:cubicBezTo>
                    <a:pt x="0" y="17"/>
                    <a:pt x="1" y="28"/>
                    <a:pt x="8" y="38"/>
                  </a:cubicBezTo>
                  <a:cubicBezTo>
                    <a:pt x="15" y="40"/>
                    <a:pt x="26" y="37"/>
                    <a:pt x="31" y="32"/>
                  </a:cubicBezTo>
                  <a:close/>
                  <a:moveTo>
                    <a:pt x="26" y="27"/>
                  </a:moveTo>
                  <a:cubicBezTo>
                    <a:pt x="23" y="32"/>
                    <a:pt x="12" y="34"/>
                    <a:pt x="9" y="28"/>
                  </a:cubicBezTo>
                  <a:cubicBezTo>
                    <a:pt x="14" y="26"/>
                    <a:pt x="20" y="26"/>
                    <a:pt x="26" y="27"/>
                  </a:cubicBezTo>
                  <a:close/>
                  <a:moveTo>
                    <a:pt x="6" y="10"/>
                  </a:moveTo>
                  <a:cubicBezTo>
                    <a:pt x="9" y="8"/>
                    <a:pt x="14" y="9"/>
                    <a:pt x="19" y="9"/>
                  </a:cubicBezTo>
                  <a:cubicBezTo>
                    <a:pt x="19" y="16"/>
                    <a:pt x="13" y="17"/>
                    <a:pt x="8" y="20"/>
                  </a:cubicBezTo>
                  <a:cubicBezTo>
                    <a:pt x="6" y="18"/>
                    <a:pt x="6" y="14"/>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4" name="Freeform 349"/>
            <p:cNvSpPr>
              <a:spLocks noEditPoints="1"/>
            </p:cNvSpPr>
            <p:nvPr/>
          </p:nvSpPr>
          <p:spPr bwMode="auto">
            <a:xfrm>
              <a:off x="210000" y="3298501"/>
              <a:ext cx="160594" cy="335786"/>
            </a:xfrm>
            <a:custGeom>
              <a:avLst/>
              <a:gdLst>
                <a:gd name="T0" fmla="*/ 30 w 43"/>
                <a:gd name="T1" fmla="*/ 84 h 90"/>
                <a:gd name="T2" fmla="*/ 43 w 43"/>
                <a:gd name="T3" fmla="*/ 88 h 90"/>
                <a:gd name="T4" fmla="*/ 17 w 43"/>
                <a:gd name="T5" fmla="*/ 0 h 90"/>
                <a:gd name="T6" fmla="*/ 4 w 43"/>
                <a:gd name="T7" fmla="*/ 10 h 90"/>
                <a:gd name="T8" fmla="*/ 4 w 43"/>
                <a:gd name="T9" fmla="*/ 40 h 90"/>
                <a:gd name="T10" fmla="*/ 30 w 43"/>
                <a:gd name="T11" fmla="*/ 84 h 90"/>
                <a:gd name="T12" fmla="*/ 13 w 43"/>
                <a:gd name="T13" fmla="*/ 7 h 90"/>
                <a:gd name="T14" fmla="*/ 14 w 43"/>
                <a:gd name="T15" fmla="*/ 8 h 90"/>
                <a:gd name="T16" fmla="*/ 17 w 43"/>
                <a:gd name="T17" fmla="*/ 9 h 90"/>
                <a:gd name="T18" fmla="*/ 38 w 43"/>
                <a:gd name="T19" fmla="*/ 78 h 90"/>
                <a:gd name="T20" fmla="*/ 13 w 43"/>
                <a:gd name="T2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90">
                  <a:moveTo>
                    <a:pt x="30" y="84"/>
                  </a:moveTo>
                  <a:cubicBezTo>
                    <a:pt x="34" y="87"/>
                    <a:pt x="38" y="90"/>
                    <a:pt x="43" y="88"/>
                  </a:cubicBezTo>
                  <a:cubicBezTo>
                    <a:pt x="40" y="59"/>
                    <a:pt x="32" y="22"/>
                    <a:pt x="17" y="0"/>
                  </a:cubicBezTo>
                  <a:cubicBezTo>
                    <a:pt x="11" y="0"/>
                    <a:pt x="7" y="5"/>
                    <a:pt x="4" y="10"/>
                  </a:cubicBezTo>
                  <a:cubicBezTo>
                    <a:pt x="4" y="40"/>
                    <a:pt x="4" y="40"/>
                    <a:pt x="4" y="40"/>
                  </a:cubicBezTo>
                  <a:cubicBezTo>
                    <a:pt x="9" y="58"/>
                    <a:pt x="20" y="76"/>
                    <a:pt x="30" y="84"/>
                  </a:cubicBezTo>
                  <a:close/>
                  <a:moveTo>
                    <a:pt x="13" y="7"/>
                  </a:moveTo>
                  <a:cubicBezTo>
                    <a:pt x="14" y="7"/>
                    <a:pt x="14" y="8"/>
                    <a:pt x="14" y="8"/>
                  </a:cubicBezTo>
                  <a:cubicBezTo>
                    <a:pt x="15" y="8"/>
                    <a:pt x="16" y="8"/>
                    <a:pt x="17" y="9"/>
                  </a:cubicBezTo>
                  <a:cubicBezTo>
                    <a:pt x="26" y="30"/>
                    <a:pt x="31" y="55"/>
                    <a:pt x="38" y="78"/>
                  </a:cubicBezTo>
                  <a:cubicBezTo>
                    <a:pt x="18" y="76"/>
                    <a:pt x="0" y="29"/>
                    <a:pt x="1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5" name="Freeform 350"/>
            <p:cNvSpPr>
              <a:spLocks noEditPoints="1"/>
            </p:cNvSpPr>
            <p:nvPr/>
          </p:nvSpPr>
          <p:spPr bwMode="auto">
            <a:xfrm>
              <a:off x="3341576" y="3283902"/>
              <a:ext cx="141128" cy="128961"/>
            </a:xfrm>
            <a:custGeom>
              <a:avLst/>
              <a:gdLst>
                <a:gd name="T0" fmla="*/ 20 w 38"/>
                <a:gd name="T1" fmla="*/ 35 h 35"/>
                <a:gd name="T2" fmla="*/ 1 w 38"/>
                <a:gd name="T3" fmla="*/ 14 h 35"/>
                <a:gd name="T4" fmla="*/ 20 w 38"/>
                <a:gd name="T5" fmla="*/ 35 h 35"/>
                <a:gd name="T6" fmla="*/ 8 w 38"/>
                <a:gd name="T7" fmla="*/ 18 h 35"/>
                <a:gd name="T8" fmla="*/ 22 w 38"/>
                <a:gd name="T9" fmla="*/ 19 h 35"/>
                <a:gd name="T10" fmla="*/ 20 w 38"/>
                <a:gd name="T11" fmla="*/ 28 h 35"/>
                <a:gd name="T12" fmla="*/ 8 w 38"/>
                <a:gd name="T13" fmla="*/ 18 h 35"/>
              </a:gdLst>
              <a:ahLst/>
              <a:cxnLst>
                <a:cxn ang="0">
                  <a:pos x="T0" y="T1"/>
                </a:cxn>
                <a:cxn ang="0">
                  <a:pos x="T2" y="T3"/>
                </a:cxn>
                <a:cxn ang="0">
                  <a:pos x="T4" y="T5"/>
                </a:cxn>
                <a:cxn ang="0">
                  <a:pos x="T6" y="T7"/>
                </a:cxn>
                <a:cxn ang="0">
                  <a:pos x="T8" y="T9"/>
                </a:cxn>
                <a:cxn ang="0">
                  <a:pos x="T10" y="T11"/>
                </a:cxn>
                <a:cxn ang="0">
                  <a:pos x="T12" y="T13"/>
                </a:cxn>
              </a:cxnLst>
              <a:rect l="0" t="0" r="r" b="b"/>
              <a:pathLst>
                <a:path w="38" h="35">
                  <a:moveTo>
                    <a:pt x="20" y="35"/>
                  </a:moveTo>
                  <a:cubicBezTo>
                    <a:pt x="38" y="21"/>
                    <a:pt x="18" y="0"/>
                    <a:pt x="1" y="14"/>
                  </a:cubicBezTo>
                  <a:cubicBezTo>
                    <a:pt x="0" y="28"/>
                    <a:pt x="6" y="35"/>
                    <a:pt x="20" y="35"/>
                  </a:cubicBezTo>
                  <a:close/>
                  <a:moveTo>
                    <a:pt x="8" y="18"/>
                  </a:moveTo>
                  <a:cubicBezTo>
                    <a:pt x="11" y="15"/>
                    <a:pt x="20" y="16"/>
                    <a:pt x="22" y="19"/>
                  </a:cubicBezTo>
                  <a:cubicBezTo>
                    <a:pt x="23" y="24"/>
                    <a:pt x="19" y="24"/>
                    <a:pt x="20" y="28"/>
                  </a:cubicBezTo>
                  <a:cubicBezTo>
                    <a:pt x="14" y="32"/>
                    <a:pt x="6" y="22"/>
                    <a:pt x="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6" name="Freeform 351"/>
            <p:cNvSpPr>
              <a:spLocks noEditPoints="1"/>
            </p:cNvSpPr>
            <p:nvPr/>
          </p:nvSpPr>
          <p:spPr bwMode="auto">
            <a:xfrm>
              <a:off x="3927985" y="3322834"/>
              <a:ext cx="128962" cy="145994"/>
            </a:xfrm>
            <a:custGeom>
              <a:avLst/>
              <a:gdLst>
                <a:gd name="T0" fmla="*/ 29 w 35"/>
                <a:gd name="T1" fmla="*/ 33 h 39"/>
                <a:gd name="T2" fmla="*/ 0 w 35"/>
                <a:gd name="T3" fmla="*/ 29 h 39"/>
                <a:gd name="T4" fmla="*/ 29 w 35"/>
                <a:gd name="T5" fmla="*/ 33 h 39"/>
                <a:gd name="T6" fmla="*/ 22 w 35"/>
                <a:gd name="T7" fmla="*/ 28 h 39"/>
                <a:gd name="T8" fmla="*/ 7 w 35"/>
                <a:gd name="T9" fmla="*/ 28 h 39"/>
                <a:gd name="T10" fmla="*/ 22 w 35"/>
                <a:gd name="T11" fmla="*/ 28 h 39"/>
              </a:gdLst>
              <a:ahLst/>
              <a:cxnLst>
                <a:cxn ang="0">
                  <a:pos x="T0" y="T1"/>
                </a:cxn>
                <a:cxn ang="0">
                  <a:pos x="T2" y="T3"/>
                </a:cxn>
                <a:cxn ang="0">
                  <a:pos x="T4" y="T5"/>
                </a:cxn>
                <a:cxn ang="0">
                  <a:pos x="T6" y="T7"/>
                </a:cxn>
                <a:cxn ang="0">
                  <a:pos x="T8" y="T9"/>
                </a:cxn>
                <a:cxn ang="0">
                  <a:pos x="T10" y="T11"/>
                </a:cxn>
              </a:cxnLst>
              <a:rect l="0" t="0" r="r" b="b"/>
              <a:pathLst>
                <a:path w="35" h="39">
                  <a:moveTo>
                    <a:pt x="29" y="33"/>
                  </a:moveTo>
                  <a:cubicBezTo>
                    <a:pt x="35" y="0"/>
                    <a:pt x="0" y="6"/>
                    <a:pt x="0" y="29"/>
                  </a:cubicBezTo>
                  <a:cubicBezTo>
                    <a:pt x="5" y="37"/>
                    <a:pt x="21" y="39"/>
                    <a:pt x="29" y="33"/>
                  </a:cubicBezTo>
                  <a:close/>
                  <a:moveTo>
                    <a:pt x="22" y="28"/>
                  </a:moveTo>
                  <a:cubicBezTo>
                    <a:pt x="17" y="31"/>
                    <a:pt x="12" y="27"/>
                    <a:pt x="7" y="28"/>
                  </a:cubicBezTo>
                  <a:cubicBezTo>
                    <a:pt x="7" y="17"/>
                    <a:pt x="23" y="11"/>
                    <a:pt x="2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7" name="Freeform 352"/>
            <p:cNvSpPr>
              <a:spLocks noEditPoints="1"/>
            </p:cNvSpPr>
            <p:nvPr/>
          </p:nvSpPr>
          <p:spPr bwMode="auto">
            <a:xfrm>
              <a:off x="1879200" y="3444496"/>
              <a:ext cx="323621" cy="574243"/>
            </a:xfrm>
            <a:custGeom>
              <a:avLst/>
              <a:gdLst>
                <a:gd name="T0" fmla="*/ 87 w 87"/>
                <a:gd name="T1" fmla="*/ 149 h 154"/>
                <a:gd name="T2" fmla="*/ 48 w 87"/>
                <a:gd name="T3" fmla="*/ 0 h 154"/>
                <a:gd name="T4" fmla="*/ 21 w 87"/>
                <a:gd name="T5" fmla="*/ 7 h 154"/>
                <a:gd name="T6" fmla="*/ 2 w 87"/>
                <a:gd name="T7" fmla="*/ 134 h 154"/>
                <a:gd name="T8" fmla="*/ 2 w 87"/>
                <a:gd name="T9" fmla="*/ 148 h 154"/>
                <a:gd name="T10" fmla="*/ 23 w 87"/>
                <a:gd name="T11" fmla="*/ 147 h 154"/>
                <a:gd name="T12" fmla="*/ 35 w 87"/>
                <a:gd name="T13" fmla="*/ 147 h 154"/>
                <a:gd name="T14" fmla="*/ 36 w 87"/>
                <a:gd name="T15" fmla="*/ 114 h 154"/>
                <a:gd name="T16" fmla="*/ 39 w 87"/>
                <a:gd name="T17" fmla="*/ 92 h 154"/>
                <a:gd name="T18" fmla="*/ 52 w 87"/>
                <a:gd name="T19" fmla="*/ 149 h 154"/>
                <a:gd name="T20" fmla="*/ 75 w 87"/>
                <a:gd name="T21" fmla="*/ 149 h 154"/>
                <a:gd name="T22" fmla="*/ 87 w 87"/>
                <a:gd name="T23" fmla="*/ 149 h 154"/>
                <a:gd name="T24" fmla="*/ 58 w 87"/>
                <a:gd name="T25" fmla="*/ 143 h 154"/>
                <a:gd name="T26" fmla="*/ 45 w 87"/>
                <a:gd name="T27" fmla="*/ 84 h 154"/>
                <a:gd name="T28" fmla="*/ 29 w 87"/>
                <a:gd name="T29" fmla="*/ 86 h 154"/>
                <a:gd name="T30" fmla="*/ 28 w 87"/>
                <a:gd name="T31" fmla="*/ 140 h 154"/>
                <a:gd name="T32" fmla="*/ 9 w 87"/>
                <a:gd name="T33" fmla="*/ 141 h 154"/>
                <a:gd name="T34" fmla="*/ 25 w 87"/>
                <a:gd name="T35" fmla="*/ 13 h 154"/>
                <a:gd name="T36" fmla="*/ 43 w 87"/>
                <a:gd name="T37" fmla="*/ 9 h 154"/>
                <a:gd name="T38" fmla="*/ 50 w 87"/>
                <a:gd name="T39" fmla="*/ 24 h 154"/>
                <a:gd name="T40" fmla="*/ 79 w 87"/>
                <a:gd name="T41" fmla="*/ 143 h 154"/>
                <a:gd name="T42" fmla="*/ 58 w 87"/>
                <a:gd name="T43" fmla="*/ 14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154">
                  <a:moveTo>
                    <a:pt x="87" y="149"/>
                  </a:moveTo>
                  <a:cubicBezTo>
                    <a:pt x="78" y="102"/>
                    <a:pt x="62" y="42"/>
                    <a:pt x="48" y="0"/>
                  </a:cubicBezTo>
                  <a:cubicBezTo>
                    <a:pt x="41" y="0"/>
                    <a:pt x="27" y="5"/>
                    <a:pt x="21" y="7"/>
                  </a:cubicBezTo>
                  <a:cubicBezTo>
                    <a:pt x="10" y="46"/>
                    <a:pt x="8" y="93"/>
                    <a:pt x="2" y="134"/>
                  </a:cubicBezTo>
                  <a:cubicBezTo>
                    <a:pt x="1" y="141"/>
                    <a:pt x="0" y="149"/>
                    <a:pt x="2" y="148"/>
                  </a:cubicBezTo>
                  <a:cubicBezTo>
                    <a:pt x="7" y="153"/>
                    <a:pt x="15" y="147"/>
                    <a:pt x="23" y="147"/>
                  </a:cubicBezTo>
                  <a:cubicBezTo>
                    <a:pt x="27" y="147"/>
                    <a:pt x="31" y="149"/>
                    <a:pt x="35" y="147"/>
                  </a:cubicBezTo>
                  <a:cubicBezTo>
                    <a:pt x="33" y="137"/>
                    <a:pt x="35" y="127"/>
                    <a:pt x="36" y="114"/>
                  </a:cubicBezTo>
                  <a:cubicBezTo>
                    <a:pt x="36" y="105"/>
                    <a:pt x="34" y="95"/>
                    <a:pt x="39" y="92"/>
                  </a:cubicBezTo>
                  <a:cubicBezTo>
                    <a:pt x="45" y="109"/>
                    <a:pt x="45" y="132"/>
                    <a:pt x="52" y="149"/>
                  </a:cubicBezTo>
                  <a:cubicBezTo>
                    <a:pt x="58" y="151"/>
                    <a:pt x="64" y="148"/>
                    <a:pt x="75" y="149"/>
                  </a:cubicBezTo>
                  <a:cubicBezTo>
                    <a:pt x="82" y="148"/>
                    <a:pt x="83" y="154"/>
                    <a:pt x="87" y="149"/>
                  </a:cubicBezTo>
                  <a:close/>
                  <a:moveTo>
                    <a:pt x="58" y="143"/>
                  </a:moveTo>
                  <a:cubicBezTo>
                    <a:pt x="52" y="128"/>
                    <a:pt x="48" y="106"/>
                    <a:pt x="45" y="84"/>
                  </a:cubicBezTo>
                  <a:cubicBezTo>
                    <a:pt x="40" y="81"/>
                    <a:pt x="34" y="87"/>
                    <a:pt x="29" y="86"/>
                  </a:cubicBezTo>
                  <a:cubicBezTo>
                    <a:pt x="30" y="102"/>
                    <a:pt x="29" y="120"/>
                    <a:pt x="28" y="140"/>
                  </a:cubicBezTo>
                  <a:cubicBezTo>
                    <a:pt x="24" y="143"/>
                    <a:pt x="15" y="141"/>
                    <a:pt x="9" y="141"/>
                  </a:cubicBezTo>
                  <a:cubicBezTo>
                    <a:pt x="12" y="96"/>
                    <a:pt x="15" y="53"/>
                    <a:pt x="25" y="13"/>
                  </a:cubicBezTo>
                  <a:cubicBezTo>
                    <a:pt x="32" y="12"/>
                    <a:pt x="36" y="9"/>
                    <a:pt x="43" y="9"/>
                  </a:cubicBezTo>
                  <a:cubicBezTo>
                    <a:pt x="47" y="12"/>
                    <a:pt x="48" y="19"/>
                    <a:pt x="50" y="24"/>
                  </a:cubicBezTo>
                  <a:cubicBezTo>
                    <a:pt x="61" y="60"/>
                    <a:pt x="72" y="100"/>
                    <a:pt x="79" y="143"/>
                  </a:cubicBezTo>
                  <a:cubicBezTo>
                    <a:pt x="76" y="142"/>
                    <a:pt x="64" y="141"/>
                    <a:pt x="58"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8" name="Freeform 353"/>
            <p:cNvSpPr>
              <a:spLocks noEditPoints="1"/>
            </p:cNvSpPr>
            <p:nvPr/>
          </p:nvSpPr>
          <p:spPr bwMode="auto">
            <a:xfrm>
              <a:off x="2217421" y="3425030"/>
              <a:ext cx="311454" cy="596142"/>
            </a:xfrm>
            <a:custGeom>
              <a:avLst/>
              <a:gdLst>
                <a:gd name="T0" fmla="*/ 69 w 83"/>
                <a:gd name="T1" fmla="*/ 24 h 160"/>
                <a:gd name="T2" fmla="*/ 0 w 83"/>
                <a:gd name="T3" fmla="*/ 20 h 160"/>
                <a:gd name="T4" fmla="*/ 6 w 83"/>
                <a:gd name="T5" fmla="*/ 158 h 160"/>
                <a:gd name="T6" fmla="*/ 14 w 83"/>
                <a:gd name="T7" fmla="*/ 153 h 160"/>
                <a:gd name="T8" fmla="*/ 81 w 83"/>
                <a:gd name="T9" fmla="*/ 106 h 160"/>
                <a:gd name="T10" fmla="*/ 56 w 83"/>
                <a:gd name="T11" fmla="*/ 83 h 160"/>
                <a:gd name="T12" fmla="*/ 69 w 83"/>
                <a:gd name="T13" fmla="*/ 24 h 160"/>
                <a:gd name="T14" fmla="*/ 41 w 83"/>
                <a:gd name="T15" fmla="*/ 82 h 160"/>
                <a:gd name="T16" fmla="*/ 72 w 83"/>
                <a:gd name="T17" fmla="*/ 97 h 160"/>
                <a:gd name="T18" fmla="*/ 12 w 83"/>
                <a:gd name="T19" fmla="*/ 146 h 160"/>
                <a:gd name="T20" fmla="*/ 8 w 83"/>
                <a:gd name="T21" fmla="*/ 121 h 160"/>
                <a:gd name="T22" fmla="*/ 7 w 83"/>
                <a:gd name="T23" fmla="*/ 20 h 160"/>
                <a:gd name="T24" fmla="*/ 25 w 83"/>
                <a:gd name="T25" fmla="*/ 13 h 160"/>
                <a:gd name="T26" fmla="*/ 67 w 83"/>
                <a:gd name="T27" fmla="*/ 34 h 160"/>
                <a:gd name="T28" fmla="*/ 60 w 83"/>
                <a:gd name="T29" fmla="*/ 70 h 160"/>
                <a:gd name="T30" fmla="*/ 41 w 83"/>
                <a:gd name="T31" fmla="*/ 8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160">
                  <a:moveTo>
                    <a:pt x="69" y="24"/>
                  </a:moveTo>
                  <a:cubicBezTo>
                    <a:pt x="59" y="0"/>
                    <a:pt x="15" y="1"/>
                    <a:pt x="0" y="20"/>
                  </a:cubicBezTo>
                  <a:cubicBezTo>
                    <a:pt x="0" y="64"/>
                    <a:pt x="1" y="115"/>
                    <a:pt x="6" y="158"/>
                  </a:cubicBezTo>
                  <a:cubicBezTo>
                    <a:pt x="11" y="160"/>
                    <a:pt x="9" y="153"/>
                    <a:pt x="14" y="153"/>
                  </a:cubicBezTo>
                  <a:cubicBezTo>
                    <a:pt x="38" y="152"/>
                    <a:pt x="83" y="138"/>
                    <a:pt x="81" y="106"/>
                  </a:cubicBezTo>
                  <a:cubicBezTo>
                    <a:pt x="81" y="93"/>
                    <a:pt x="70" y="83"/>
                    <a:pt x="56" y="83"/>
                  </a:cubicBezTo>
                  <a:cubicBezTo>
                    <a:pt x="68" y="76"/>
                    <a:pt x="76" y="39"/>
                    <a:pt x="69" y="24"/>
                  </a:cubicBezTo>
                  <a:close/>
                  <a:moveTo>
                    <a:pt x="41" y="82"/>
                  </a:moveTo>
                  <a:cubicBezTo>
                    <a:pt x="47" y="91"/>
                    <a:pt x="65" y="88"/>
                    <a:pt x="72" y="97"/>
                  </a:cubicBezTo>
                  <a:cubicBezTo>
                    <a:pt x="83" y="137"/>
                    <a:pt x="40" y="143"/>
                    <a:pt x="12" y="146"/>
                  </a:cubicBezTo>
                  <a:cubicBezTo>
                    <a:pt x="9" y="139"/>
                    <a:pt x="9" y="130"/>
                    <a:pt x="8" y="121"/>
                  </a:cubicBezTo>
                  <a:cubicBezTo>
                    <a:pt x="6" y="91"/>
                    <a:pt x="5" y="53"/>
                    <a:pt x="7" y="20"/>
                  </a:cubicBezTo>
                  <a:cubicBezTo>
                    <a:pt x="13" y="21"/>
                    <a:pt x="17" y="14"/>
                    <a:pt x="25" y="13"/>
                  </a:cubicBezTo>
                  <a:cubicBezTo>
                    <a:pt x="42" y="10"/>
                    <a:pt x="64" y="19"/>
                    <a:pt x="67" y="34"/>
                  </a:cubicBezTo>
                  <a:cubicBezTo>
                    <a:pt x="68" y="41"/>
                    <a:pt x="64" y="63"/>
                    <a:pt x="60" y="70"/>
                  </a:cubicBezTo>
                  <a:cubicBezTo>
                    <a:pt x="56" y="77"/>
                    <a:pt x="48" y="77"/>
                    <a:pt x="41"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9" name="Freeform 354"/>
            <p:cNvSpPr>
              <a:spLocks noEditPoints="1"/>
            </p:cNvSpPr>
            <p:nvPr/>
          </p:nvSpPr>
          <p:spPr bwMode="auto">
            <a:xfrm>
              <a:off x="5424427" y="3483427"/>
              <a:ext cx="459882" cy="537744"/>
            </a:xfrm>
            <a:custGeom>
              <a:avLst/>
              <a:gdLst>
                <a:gd name="T0" fmla="*/ 28 w 123"/>
                <a:gd name="T1" fmla="*/ 137 h 144"/>
                <a:gd name="T2" fmla="*/ 120 w 123"/>
                <a:gd name="T3" fmla="*/ 139 h 144"/>
                <a:gd name="T4" fmla="*/ 121 w 123"/>
                <a:gd name="T5" fmla="*/ 124 h 144"/>
                <a:gd name="T6" fmla="*/ 118 w 123"/>
                <a:gd name="T7" fmla="*/ 34 h 144"/>
                <a:gd name="T8" fmla="*/ 113 w 123"/>
                <a:gd name="T9" fmla="*/ 0 h 144"/>
                <a:gd name="T10" fmla="*/ 6 w 123"/>
                <a:gd name="T11" fmla="*/ 17 h 144"/>
                <a:gd name="T12" fmla="*/ 6 w 123"/>
                <a:gd name="T13" fmla="*/ 138 h 144"/>
                <a:gd name="T14" fmla="*/ 28 w 123"/>
                <a:gd name="T15" fmla="*/ 137 h 144"/>
                <a:gd name="T16" fmla="*/ 114 w 123"/>
                <a:gd name="T17" fmla="*/ 132 h 144"/>
                <a:gd name="T18" fmla="*/ 12 w 123"/>
                <a:gd name="T19" fmla="*/ 129 h 144"/>
                <a:gd name="T20" fmla="*/ 26 w 123"/>
                <a:gd name="T21" fmla="*/ 90 h 144"/>
                <a:gd name="T22" fmla="*/ 36 w 123"/>
                <a:gd name="T23" fmla="*/ 81 h 144"/>
                <a:gd name="T24" fmla="*/ 50 w 123"/>
                <a:gd name="T25" fmla="*/ 89 h 144"/>
                <a:gd name="T26" fmla="*/ 84 w 123"/>
                <a:gd name="T27" fmla="*/ 76 h 144"/>
                <a:gd name="T28" fmla="*/ 114 w 123"/>
                <a:gd name="T29" fmla="*/ 101 h 144"/>
                <a:gd name="T30" fmla="*/ 114 w 123"/>
                <a:gd name="T31" fmla="*/ 132 h 144"/>
                <a:gd name="T32" fmla="*/ 113 w 123"/>
                <a:gd name="T33" fmla="*/ 85 h 144"/>
                <a:gd name="T34" fmla="*/ 94 w 123"/>
                <a:gd name="T35" fmla="*/ 72 h 144"/>
                <a:gd name="T36" fmla="*/ 110 w 123"/>
                <a:gd name="T37" fmla="*/ 58 h 144"/>
                <a:gd name="T38" fmla="*/ 113 w 123"/>
                <a:gd name="T39" fmla="*/ 85 h 144"/>
                <a:gd name="T40" fmla="*/ 14 w 123"/>
                <a:gd name="T41" fmla="*/ 24 h 144"/>
                <a:gd name="T42" fmla="*/ 108 w 123"/>
                <a:gd name="T43" fmla="*/ 9 h 144"/>
                <a:gd name="T44" fmla="*/ 113 w 123"/>
                <a:gd name="T45" fmla="*/ 47 h 144"/>
                <a:gd name="T46" fmla="*/ 49 w 123"/>
                <a:gd name="T47" fmla="*/ 79 h 144"/>
                <a:gd name="T48" fmla="*/ 9 w 123"/>
                <a:gd name="T49" fmla="*/ 57 h 144"/>
                <a:gd name="T50" fmla="*/ 14 w 123"/>
                <a:gd name="T51" fmla="*/ 24 h 144"/>
                <a:gd name="T52" fmla="*/ 9 w 123"/>
                <a:gd name="T53" fmla="*/ 67 h 144"/>
                <a:gd name="T54" fmla="*/ 30 w 123"/>
                <a:gd name="T55" fmla="*/ 77 h 144"/>
                <a:gd name="T56" fmla="*/ 9 w 123"/>
                <a:gd name="T57" fmla="*/ 101 h 144"/>
                <a:gd name="T58" fmla="*/ 9 w 123"/>
                <a:gd name="T59"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44">
                  <a:moveTo>
                    <a:pt x="28" y="137"/>
                  </a:moveTo>
                  <a:cubicBezTo>
                    <a:pt x="60" y="136"/>
                    <a:pt x="93" y="144"/>
                    <a:pt x="120" y="139"/>
                  </a:cubicBezTo>
                  <a:cubicBezTo>
                    <a:pt x="123" y="135"/>
                    <a:pt x="121" y="129"/>
                    <a:pt x="121" y="124"/>
                  </a:cubicBezTo>
                  <a:cubicBezTo>
                    <a:pt x="121" y="85"/>
                    <a:pt x="119" y="63"/>
                    <a:pt x="118" y="34"/>
                  </a:cubicBezTo>
                  <a:cubicBezTo>
                    <a:pt x="118" y="22"/>
                    <a:pt x="120" y="10"/>
                    <a:pt x="113" y="0"/>
                  </a:cubicBezTo>
                  <a:cubicBezTo>
                    <a:pt x="75" y="3"/>
                    <a:pt x="43" y="10"/>
                    <a:pt x="6" y="17"/>
                  </a:cubicBezTo>
                  <a:cubicBezTo>
                    <a:pt x="2" y="54"/>
                    <a:pt x="0" y="102"/>
                    <a:pt x="6" y="138"/>
                  </a:cubicBezTo>
                  <a:cubicBezTo>
                    <a:pt x="14" y="139"/>
                    <a:pt x="20" y="137"/>
                    <a:pt x="28" y="137"/>
                  </a:cubicBezTo>
                  <a:close/>
                  <a:moveTo>
                    <a:pt x="114" y="132"/>
                  </a:moveTo>
                  <a:cubicBezTo>
                    <a:pt x="79" y="132"/>
                    <a:pt x="46" y="125"/>
                    <a:pt x="12" y="129"/>
                  </a:cubicBezTo>
                  <a:cubicBezTo>
                    <a:pt x="11" y="116"/>
                    <a:pt x="15" y="102"/>
                    <a:pt x="26" y="90"/>
                  </a:cubicBezTo>
                  <a:cubicBezTo>
                    <a:pt x="29" y="87"/>
                    <a:pt x="36" y="81"/>
                    <a:pt x="36" y="81"/>
                  </a:cubicBezTo>
                  <a:cubicBezTo>
                    <a:pt x="40" y="81"/>
                    <a:pt x="46" y="88"/>
                    <a:pt x="50" y="89"/>
                  </a:cubicBezTo>
                  <a:cubicBezTo>
                    <a:pt x="64" y="90"/>
                    <a:pt x="72" y="81"/>
                    <a:pt x="84" y="76"/>
                  </a:cubicBezTo>
                  <a:cubicBezTo>
                    <a:pt x="98" y="80"/>
                    <a:pt x="107" y="90"/>
                    <a:pt x="114" y="101"/>
                  </a:cubicBezTo>
                  <a:cubicBezTo>
                    <a:pt x="114" y="111"/>
                    <a:pt x="114" y="122"/>
                    <a:pt x="114" y="132"/>
                  </a:cubicBezTo>
                  <a:close/>
                  <a:moveTo>
                    <a:pt x="113" y="85"/>
                  </a:moveTo>
                  <a:cubicBezTo>
                    <a:pt x="107" y="80"/>
                    <a:pt x="103" y="73"/>
                    <a:pt x="94" y="72"/>
                  </a:cubicBezTo>
                  <a:cubicBezTo>
                    <a:pt x="96" y="64"/>
                    <a:pt x="107" y="65"/>
                    <a:pt x="110" y="58"/>
                  </a:cubicBezTo>
                  <a:cubicBezTo>
                    <a:pt x="116" y="62"/>
                    <a:pt x="111" y="77"/>
                    <a:pt x="113" y="85"/>
                  </a:cubicBezTo>
                  <a:close/>
                  <a:moveTo>
                    <a:pt x="14" y="24"/>
                  </a:moveTo>
                  <a:cubicBezTo>
                    <a:pt x="44" y="17"/>
                    <a:pt x="74" y="11"/>
                    <a:pt x="108" y="9"/>
                  </a:cubicBezTo>
                  <a:cubicBezTo>
                    <a:pt x="114" y="18"/>
                    <a:pt x="109" y="36"/>
                    <a:pt x="113" y="47"/>
                  </a:cubicBezTo>
                  <a:cubicBezTo>
                    <a:pt x="94" y="57"/>
                    <a:pt x="75" y="82"/>
                    <a:pt x="49" y="79"/>
                  </a:cubicBezTo>
                  <a:cubicBezTo>
                    <a:pt x="35" y="77"/>
                    <a:pt x="23" y="62"/>
                    <a:pt x="9" y="57"/>
                  </a:cubicBezTo>
                  <a:cubicBezTo>
                    <a:pt x="11" y="47"/>
                    <a:pt x="12" y="35"/>
                    <a:pt x="14" y="24"/>
                  </a:cubicBezTo>
                  <a:close/>
                  <a:moveTo>
                    <a:pt x="9" y="67"/>
                  </a:moveTo>
                  <a:cubicBezTo>
                    <a:pt x="17" y="70"/>
                    <a:pt x="22" y="75"/>
                    <a:pt x="30" y="77"/>
                  </a:cubicBezTo>
                  <a:cubicBezTo>
                    <a:pt x="21" y="83"/>
                    <a:pt x="17" y="94"/>
                    <a:pt x="9" y="101"/>
                  </a:cubicBezTo>
                  <a:cubicBezTo>
                    <a:pt x="9" y="90"/>
                    <a:pt x="9" y="78"/>
                    <a:pt x="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0" name="Freeform 355"/>
            <p:cNvSpPr>
              <a:spLocks noEditPoints="1"/>
            </p:cNvSpPr>
            <p:nvPr/>
          </p:nvSpPr>
          <p:spPr bwMode="auto">
            <a:xfrm>
              <a:off x="2502109" y="3461527"/>
              <a:ext cx="306588" cy="559644"/>
            </a:xfrm>
            <a:custGeom>
              <a:avLst/>
              <a:gdLst>
                <a:gd name="T0" fmla="*/ 46 w 82"/>
                <a:gd name="T1" fmla="*/ 36 h 150"/>
                <a:gd name="T2" fmla="*/ 58 w 82"/>
                <a:gd name="T3" fmla="*/ 37 h 150"/>
                <a:gd name="T4" fmla="*/ 61 w 82"/>
                <a:gd name="T5" fmla="*/ 6 h 150"/>
                <a:gd name="T6" fmla="*/ 27 w 82"/>
                <a:gd name="T7" fmla="*/ 14 h 150"/>
                <a:gd name="T8" fmla="*/ 8 w 82"/>
                <a:gd name="T9" fmla="*/ 113 h 150"/>
                <a:gd name="T10" fmla="*/ 79 w 82"/>
                <a:gd name="T11" fmla="*/ 133 h 150"/>
                <a:gd name="T12" fmla="*/ 76 w 82"/>
                <a:gd name="T13" fmla="*/ 105 h 150"/>
                <a:gd name="T14" fmla="*/ 57 w 82"/>
                <a:gd name="T15" fmla="*/ 112 h 150"/>
                <a:gd name="T16" fmla="*/ 46 w 82"/>
                <a:gd name="T17" fmla="*/ 36 h 150"/>
                <a:gd name="T18" fmla="*/ 73 w 82"/>
                <a:gd name="T19" fmla="*/ 114 h 150"/>
                <a:gd name="T20" fmla="*/ 72 w 82"/>
                <a:gd name="T21" fmla="*/ 130 h 150"/>
                <a:gd name="T22" fmla="*/ 15 w 82"/>
                <a:gd name="T23" fmla="*/ 113 h 150"/>
                <a:gd name="T24" fmla="*/ 14 w 82"/>
                <a:gd name="T25" fmla="*/ 66 h 150"/>
                <a:gd name="T26" fmla="*/ 39 w 82"/>
                <a:gd name="T27" fmla="*/ 12 h 150"/>
                <a:gd name="T28" fmla="*/ 52 w 82"/>
                <a:gd name="T29" fmla="*/ 9 h 150"/>
                <a:gd name="T30" fmla="*/ 54 w 82"/>
                <a:gd name="T31" fmla="*/ 29 h 150"/>
                <a:gd name="T32" fmla="*/ 42 w 82"/>
                <a:gd name="T33" fmla="*/ 30 h 150"/>
                <a:gd name="T34" fmla="*/ 73 w 82"/>
                <a:gd name="T35" fmla="*/ 1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 h="150">
                  <a:moveTo>
                    <a:pt x="46" y="36"/>
                  </a:moveTo>
                  <a:cubicBezTo>
                    <a:pt x="49" y="37"/>
                    <a:pt x="56" y="39"/>
                    <a:pt x="58" y="37"/>
                  </a:cubicBezTo>
                  <a:cubicBezTo>
                    <a:pt x="60" y="28"/>
                    <a:pt x="61" y="20"/>
                    <a:pt x="61" y="6"/>
                  </a:cubicBezTo>
                  <a:cubicBezTo>
                    <a:pt x="48" y="0"/>
                    <a:pt x="35" y="5"/>
                    <a:pt x="27" y="14"/>
                  </a:cubicBezTo>
                  <a:cubicBezTo>
                    <a:pt x="11" y="34"/>
                    <a:pt x="0" y="83"/>
                    <a:pt x="8" y="113"/>
                  </a:cubicBezTo>
                  <a:cubicBezTo>
                    <a:pt x="16" y="142"/>
                    <a:pt x="60" y="150"/>
                    <a:pt x="79" y="133"/>
                  </a:cubicBezTo>
                  <a:cubicBezTo>
                    <a:pt x="77" y="122"/>
                    <a:pt x="82" y="112"/>
                    <a:pt x="76" y="105"/>
                  </a:cubicBezTo>
                  <a:cubicBezTo>
                    <a:pt x="67" y="107"/>
                    <a:pt x="65" y="113"/>
                    <a:pt x="57" y="112"/>
                  </a:cubicBezTo>
                  <a:cubicBezTo>
                    <a:pt x="29" y="110"/>
                    <a:pt x="23" y="51"/>
                    <a:pt x="46" y="36"/>
                  </a:cubicBezTo>
                  <a:close/>
                  <a:moveTo>
                    <a:pt x="73" y="114"/>
                  </a:moveTo>
                  <a:cubicBezTo>
                    <a:pt x="73" y="119"/>
                    <a:pt x="75" y="127"/>
                    <a:pt x="72" y="130"/>
                  </a:cubicBezTo>
                  <a:cubicBezTo>
                    <a:pt x="48" y="140"/>
                    <a:pt x="23" y="135"/>
                    <a:pt x="15" y="113"/>
                  </a:cubicBezTo>
                  <a:cubicBezTo>
                    <a:pt x="11" y="102"/>
                    <a:pt x="12" y="81"/>
                    <a:pt x="14" y="66"/>
                  </a:cubicBezTo>
                  <a:cubicBezTo>
                    <a:pt x="16" y="43"/>
                    <a:pt x="29" y="18"/>
                    <a:pt x="39" y="12"/>
                  </a:cubicBezTo>
                  <a:cubicBezTo>
                    <a:pt x="43" y="10"/>
                    <a:pt x="48" y="10"/>
                    <a:pt x="52" y="9"/>
                  </a:cubicBezTo>
                  <a:cubicBezTo>
                    <a:pt x="57" y="11"/>
                    <a:pt x="52" y="27"/>
                    <a:pt x="54" y="29"/>
                  </a:cubicBezTo>
                  <a:cubicBezTo>
                    <a:pt x="51" y="33"/>
                    <a:pt x="44" y="26"/>
                    <a:pt x="42" y="30"/>
                  </a:cubicBezTo>
                  <a:cubicBezTo>
                    <a:pt x="12" y="52"/>
                    <a:pt x="26" y="136"/>
                    <a:pt x="73"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1" name="Freeform 356"/>
            <p:cNvSpPr>
              <a:spLocks noEditPoints="1"/>
            </p:cNvSpPr>
            <p:nvPr/>
          </p:nvSpPr>
          <p:spPr bwMode="auto">
            <a:xfrm>
              <a:off x="2278251" y="3515059"/>
              <a:ext cx="133829" cy="175193"/>
            </a:xfrm>
            <a:custGeom>
              <a:avLst/>
              <a:gdLst>
                <a:gd name="T0" fmla="*/ 22 w 36"/>
                <a:gd name="T1" fmla="*/ 3 h 47"/>
                <a:gd name="T2" fmla="*/ 11 w 36"/>
                <a:gd name="T3" fmla="*/ 0 h 47"/>
                <a:gd name="T4" fmla="*/ 3 w 36"/>
                <a:gd name="T5" fmla="*/ 17 h 47"/>
                <a:gd name="T6" fmla="*/ 6 w 36"/>
                <a:gd name="T7" fmla="*/ 46 h 47"/>
                <a:gd name="T8" fmla="*/ 9 w 36"/>
                <a:gd name="T9" fmla="*/ 47 h 47"/>
                <a:gd name="T10" fmla="*/ 22 w 36"/>
                <a:gd name="T11" fmla="*/ 3 h 47"/>
                <a:gd name="T12" fmla="*/ 10 w 36"/>
                <a:gd name="T13" fmla="*/ 40 h 47"/>
                <a:gd name="T14" fmla="*/ 9 w 36"/>
                <a:gd name="T15" fmla="*/ 8 h 47"/>
                <a:gd name="T16" fmla="*/ 10 w 36"/>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7">
                  <a:moveTo>
                    <a:pt x="22" y="3"/>
                  </a:moveTo>
                  <a:cubicBezTo>
                    <a:pt x="21" y="2"/>
                    <a:pt x="13" y="0"/>
                    <a:pt x="11" y="0"/>
                  </a:cubicBezTo>
                  <a:cubicBezTo>
                    <a:pt x="0" y="1"/>
                    <a:pt x="3" y="9"/>
                    <a:pt x="3" y="17"/>
                  </a:cubicBezTo>
                  <a:cubicBezTo>
                    <a:pt x="3" y="26"/>
                    <a:pt x="0" y="37"/>
                    <a:pt x="6" y="46"/>
                  </a:cubicBezTo>
                  <a:cubicBezTo>
                    <a:pt x="7" y="46"/>
                    <a:pt x="9" y="46"/>
                    <a:pt x="9" y="47"/>
                  </a:cubicBezTo>
                  <a:cubicBezTo>
                    <a:pt x="35" y="47"/>
                    <a:pt x="36" y="13"/>
                    <a:pt x="22" y="3"/>
                  </a:cubicBezTo>
                  <a:close/>
                  <a:moveTo>
                    <a:pt x="10" y="40"/>
                  </a:moveTo>
                  <a:cubicBezTo>
                    <a:pt x="8" y="35"/>
                    <a:pt x="9" y="19"/>
                    <a:pt x="9" y="8"/>
                  </a:cubicBezTo>
                  <a:cubicBezTo>
                    <a:pt x="31" y="4"/>
                    <a:pt x="29" y="42"/>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2" name="Freeform 357"/>
            <p:cNvSpPr/>
            <p:nvPr/>
          </p:nvSpPr>
          <p:spPr bwMode="auto">
            <a:xfrm>
              <a:off x="769644" y="3515059"/>
              <a:ext cx="250624" cy="328486"/>
            </a:xfrm>
            <a:custGeom>
              <a:avLst/>
              <a:gdLst>
                <a:gd name="T0" fmla="*/ 46 w 67"/>
                <a:gd name="T1" fmla="*/ 25 h 88"/>
                <a:gd name="T2" fmla="*/ 62 w 67"/>
                <a:gd name="T3" fmla="*/ 34 h 88"/>
                <a:gd name="T4" fmla="*/ 47 w 67"/>
                <a:gd name="T5" fmla="*/ 0 h 88"/>
                <a:gd name="T6" fmla="*/ 43 w 67"/>
                <a:gd name="T7" fmla="*/ 0 h 88"/>
                <a:gd name="T8" fmla="*/ 26 w 67"/>
                <a:gd name="T9" fmla="*/ 55 h 88"/>
                <a:gd name="T10" fmla="*/ 4 w 67"/>
                <a:gd name="T11" fmla="*/ 83 h 88"/>
                <a:gd name="T12" fmla="*/ 46 w 67"/>
                <a:gd name="T13" fmla="*/ 25 h 88"/>
              </a:gdLst>
              <a:ahLst/>
              <a:cxnLst>
                <a:cxn ang="0">
                  <a:pos x="T0" y="T1"/>
                </a:cxn>
                <a:cxn ang="0">
                  <a:pos x="T2" y="T3"/>
                </a:cxn>
                <a:cxn ang="0">
                  <a:pos x="T4" y="T5"/>
                </a:cxn>
                <a:cxn ang="0">
                  <a:pos x="T6" y="T7"/>
                </a:cxn>
                <a:cxn ang="0">
                  <a:pos x="T8" y="T9"/>
                </a:cxn>
                <a:cxn ang="0">
                  <a:pos x="T10" y="T11"/>
                </a:cxn>
                <a:cxn ang="0">
                  <a:pos x="T12" y="T13"/>
                </a:cxn>
              </a:cxnLst>
              <a:rect l="0" t="0" r="r" b="b"/>
              <a:pathLst>
                <a:path w="67" h="88">
                  <a:moveTo>
                    <a:pt x="46" y="25"/>
                  </a:moveTo>
                  <a:cubicBezTo>
                    <a:pt x="54" y="25"/>
                    <a:pt x="54" y="34"/>
                    <a:pt x="62" y="34"/>
                  </a:cubicBezTo>
                  <a:cubicBezTo>
                    <a:pt x="67" y="23"/>
                    <a:pt x="55" y="8"/>
                    <a:pt x="47" y="0"/>
                  </a:cubicBezTo>
                  <a:cubicBezTo>
                    <a:pt x="46" y="0"/>
                    <a:pt x="45" y="0"/>
                    <a:pt x="43" y="0"/>
                  </a:cubicBezTo>
                  <a:cubicBezTo>
                    <a:pt x="36" y="17"/>
                    <a:pt x="37" y="38"/>
                    <a:pt x="26" y="55"/>
                  </a:cubicBezTo>
                  <a:cubicBezTo>
                    <a:pt x="7" y="51"/>
                    <a:pt x="0" y="71"/>
                    <a:pt x="4" y="83"/>
                  </a:cubicBezTo>
                  <a:cubicBezTo>
                    <a:pt x="39" y="88"/>
                    <a:pt x="33" y="46"/>
                    <a:pt x="4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3" name="Freeform 358"/>
            <p:cNvSpPr>
              <a:spLocks noEditPoints="1"/>
            </p:cNvSpPr>
            <p:nvPr/>
          </p:nvSpPr>
          <p:spPr bwMode="auto">
            <a:xfrm>
              <a:off x="1966797" y="3539391"/>
              <a:ext cx="97329" cy="187358"/>
            </a:xfrm>
            <a:custGeom>
              <a:avLst/>
              <a:gdLst>
                <a:gd name="T0" fmla="*/ 7 w 26"/>
                <a:gd name="T1" fmla="*/ 2 h 50"/>
                <a:gd name="T2" fmla="*/ 0 w 26"/>
                <a:gd name="T3" fmla="*/ 46 h 50"/>
                <a:gd name="T4" fmla="*/ 21 w 26"/>
                <a:gd name="T5" fmla="*/ 48 h 50"/>
                <a:gd name="T6" fmla="*/ 17 w 26"/>
                <a:gd name="T7" fmla="*/ 1 h 50"/>
                <a:gd name="T8" fmla="*/ 7 w 26"/>
                <a:gd name="T9" fmla="*/ 2 h 50"/>
                <a:gd name="T10" fmla="*/ 9 w 26"/>
                <a:gd name="T11" fmla="*/ 44 h 50"/>
                <a:gd name="T12" fmla="*/ 11 w 26"/>
                <a:gd name="T13" fmla="*/ 8 h 50"/>
                <a:gd name="T14" fmla="*/ 15 w 26"/>
                <a:gd name="T15" fmla="*/ 8 h 50"/>
                <a:gd name="T16" fmla="*/ 17 w 26"/>
                <a:gd name="T17" fmla="*/ 42 h 50"/>
                <a:gd name="T18" fmla="*/ 9 w 26"/>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0">
                  <a:moveTo>
                    <a:pt x="7" y="2"/>
                  </a:moveTo>
                  <a:cubicBezTo>
                    <a:pt x="2" y="16"/>
                    <a:pt x="4" y="33"/>
                    <a:pt x="0" y="46"/>
                  </a:cubicBezTo>
                  <a:cubicBezTo>
                    <a:pt x="7" y="48"/>
                    <a:pt x="14" y="50"/>
                    <a:pt x="21" y="48"/>
                  </a:cubicBezTo>
                  <a:cubicBezTo>
                    <a:pt x="26" y="33"/>
                    <a:pt x="23" y="13"/>
                    <a:pt x="17" y="1"/>
                  </a:cubicBezTo>
                  <a:cubicBezTo>
                    <a:pt x="14" y="1"/>
                    <a:pt x="9" y="0"/>
                    <a:pt x="7" y="2"/>
                  </a:cubicBezTo>
                  <a:close/>
                  <a:moveTo>
                    <a:pt x="9" y="44"/>
                  </a:moveTo>
                  <a:cubicBezTo>
                    <a:pt x="3" y="35"/>
                    <a:pt x="11" y="19"/>
                    <a:pt x="11" y="8"/>
                  </a:cubicBezTo>
                  <a:cubicBezTo>
                    <a:pt x="12" y="8"/>
                    <a:pt x="13" y="8"/>
                    <a:pt x="15" y="8"/>
                  </a:cubicBezTo>
                  <a:cubicBezTo>
                    <a:pt x="16" y="21"/>
                    <a:pt x="17" y="28"/>
                    <a:pt x="17" y="42"/>
                  </a:cubicBezTo>
                  <a:cubicBezTo>
                    <a:pt x="15" y="43"/>
                    <a:pt x="10" y="40"/>
                    <a:pt x="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4" name="Freeform 359"/>
            <p:cNvSpPr>
              <a:spLocks noEditPoints="1"/>
            </p:cNvSpPr>
            <p:nvPr/>
          </p:nvSpPr>
          <p:spPr bwMode="auto">
            <a:xfrm>
              <a:off x="3110418" y="3641587"/>
              <a:ext cx="128962" cy="160594"/>
            </a:xfrm>
            <a:custGeom>
              <a:avLst/>
              <a:gdLst>
                <a:gd name="T0" fmla="*/ 30 w 35"/>
                <a:gd name="T1" fmla="*/ 28 h 43"/>
                <a:gd name="T2" fmla="*/ 26 w 35"/>
                <a:gd name="T3" fmla="*/ 18 h 43"/>
                <a:gd name="T4" fmla="*/ 33 w 35"/>
                <a:gd name="T5" fmla="*/ 8 h 43"/>
                <a:gd name="T6" fmla="*/ 17 w 35"/>
                <a:gd name="T7" fmla="*/ 0 h 43"/>
                <a:gd name="T8" fmla="*/ 0 w 35"/>
                <a:gd name="T9" fmla="*/ 26 h 43"/>
                <a:gd name="T10" fmla="*/ 30 w 35"/>
                <a:gd name="T11" fmla="*/ 28 h 43"/>
                <a:gd name="T12" fmla="*/ 19 w 35"/>
                <a:gd name="T13" fmla="*/ 8 h 43"/>
                <a:gd name="T14" fmla="*/ 25 w 35"/>
                <a:gd name="T15" fmla="*/ 10 h 43"/>
                <a:gd name="T16" fmla="*/ 17 w 35"/>
                <a:gd name="T17" fmla="*/ 15 h 43"/>
                <a:gd name="T18" fmla="*/ 19 w 35"/>
                <a:gd name="T19" fmla="*/ 8 h 43"/>
                <a:gd name="T20" fmla="*/ 10 w 35"/>
                <a:gd name="T21" fmla="*/ 21 h 43"/>
                <a:gd name="T22" fmla="*/ 23 w 35"/>
                <a:gd name="T23" fmla="*/ 28 h 43"/>
                <a:gd name="T24" fmla="*/ 8 w 35"/>
                <a:gd name="T25" fmla="*/ 30 h 43"/>
                <a:gd name="T26" fmla="*/ 10 w 35"/>
                <a:gd name="T2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43">
                  <a:moveTo>
                    <a:pt x="30" y="28"/>
                  </a:moveTo>
                  <a:cubicBezTo>
                    <a:pt x="31" y="23"/>
                    <a:pt x="26" y="23"/>
                    <a:pt x="26" y="18"/>
                  </a:cubicBezTo>
                  <a:cubicBezTo>
                    <a:pt x="31" y="17"/>
                    <a:pt x="35" y="13"/>
                    <a:pt x="33" y="8"/>
                  </a:cubicBezTo>
                  <a:cubicBezTo>
                    <a:pt x="29" y="4"/>
                    <a:pt x="22" y="3"/>
                    <a:pt x="17" y="0"/>
                  </a:cubicBezTo>
                  <a:cubicBezTo>
                    <a:pt x="15" y="9"/>
                    <a:pt x="0" y="18"/>
                    <a:pt x="0" y="26"/>
                  </a:cubicBezTo>
                  <a:cubicBezTo>
                    <a:pt x="1" y="40"/>
                    <a:pt x="25" y="43"/>
                    <a:pt x="30" y="28"/>
                  </a:cubicBezTo>
                  <a:close/>
                  <a:moveTo>
                    <a:pt x="19" y="8"/>
                  </a:moveTo>
                  <a:cubicBezTo>
                    <a:pt x="21" y="9"/>
                    <a:pt x="22" y="10"/>
                    <a:pt x="25" y="10"/>
                  </a:cubicBezTo>
                  <a:cubicBezTo>
                    <a:pt x="24" y="13"/>
                    <a:pt x="21" y="15"/>
                    <a:pt x="17" y="15"/>
                  </a:cubicBezTo>
                  <a:cubicBezTo>
                    <a:pt x="13" y="12"/>
                    <a:pt x="19" y="11"/>
                    <a:pt x="19" y="8"/>
                  </a:cubicBezTo>
                  <a:close/>
                  <a:moveTo>
                    <a:pt x="10" y="21"/>
                  </a:moveTo>
                  <a:cubicBezTo>
                    <a:pt x="18" y="20"/>
                    <a:pt x="19" y="25"/>
                    <a:pt x="23" y="28"/>
                  </a:cubicBezTo>
                  <a:cubicBezTo>
                    <a:pt x="20" y="32"/>
                    <a:pt x="14" y="32"/>
                    <a:pt x="8" y="30"/>
                  </a:cubicBezTo>
                  <a:cubicBezTo>
                    <a:pt x="7" y="26"/>
                    <a:pt x="10" y="25"/>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5" name="Freeform 360"/>
            <p:cNvSpPr/>
            <p:nvPr/>
          </p:nvSpPr>
          <p:spPr bwMode="auto">
            <a:xfrm>
              <a:off x="4901280" y="3661053"/>
              <a:ext cx="53531" cy="114361"/>
            </a:xfrm>
            <a:custGeom>
              <a:avLst/>
              <a:gdLst>
                <a:gd name="T0" fmla="*/ 10 w 14"/>
                <a:gd name="T1" fmla="*/ 31 h 31"/>
                <a:gd name="T2" fmla="*/ 14 w 14"/>
                <a:gd name="T3" fmla="*/ 0 h 31"/>
                <a:gd name="T4" fmla="*/ 9 w 14"/>
                <a:gd name="T5" fmla="*/ 0 h 31"/>
                <a:gd name="T6" fmla="*/ 10 w 14"/>
                <a:gd name="T7" fmla="*/ 31 h 31"/>
              </a:gdLst>
              <a:ahLst/>
              <a:cxnLst>
                <a:cxn ang="0">
                  <a:pos x="T0" y="T1"/>
                </a:cxn>
                <a:cxn ang="0">
                  <a:pos x="T2" y="T3"/>
                </a:cxn>
                <a:cxn ang="0">
                  <a:pos x="T4" y="T5"/>
                </a:cxn>
                <a:cxn ang="0">
                  <a:pos x="T6" y="T7"/>
                </a:cxn>
              </a:cxnLst>
              <a:rect l="0" t="0" r="r" b="b"/>
              <a:pathLst>
                <a:path w="14" h="31">
                  <a:moveTo>
                    <a:pt x="10" y="31"/>
                  </a:moveTo>
                  <a:cubicBezTo>
                    <a:pt x="10" y="24"/>
                    <a:pt x="13" y="11"/>
                    <a:pt x="14" y="0"/>
                  </a:cubicBezTo>
                  <a:cubicBezTo>
                    <a:pt x="12" y="0"/>
                    <a:pt x="11" y="0"/>
                    <a:pt x="9" y="0"/>
                  </a:cubicBezTo>
                  <a:cubicBezTo>
                    <a:pt x="8" y="10"/>
                    <a:pt x="0" y="26"/>
                    <a:pt x="1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6" name="Freeform 361"/>
            <p:cNvSpPr/>
            <p:nvPr/>
          </p:nvSpPr>
          <p:spPr bwMode="auto">
            <a:xfrm>
              <a:off x="4928046" y="3668353"/>
              <a:ext cx="85164" cy="128961"/>
            </a:xfrm>
            <a:custGeom>
              <a:avLst/>
              <a:gdLst>
                <a:gd name="T0" fmla="*/ 17 w 23"/>
                <a:gd name="T1" fmla="*/ 34 h 35"/>
                <a:gd name="T2" fmla="*/ 13 w 23"/>
                <a:gd name="T3" fmla="*/ 0 h 35"/>
                <a:gd name="T4" fmla="*/ 17 w 23"/>
                <a:gd name="T5" fmla="*/ 34 h 35"/>
              </a:gdLst>
              <a:ahLst/>
              <a:cxnLst>
                <a:cxn ang="0">
                  <a:pos x="T0" y="T1"/>
                </a:cxn>
                <a:cxn ang="0">
                  <a:pos x="T2" y="T3"/>
                </a:cxn>
                <a:cxn ang="0">
                  <a:pos x="T4" y="T5"/>
                </a:cxn>
              </a:cxnLst>
              <a:rect l="0" t="0" r="r" b="b"/>
              <a:pathLst>
                <a:path w="23" h="35">
                  <a:moveTo>
                    <a:pt x="17" y="34"/>
                  </a:moveTo>
                  <a:cubicBezTo>
                    <a:pt x="6" y="24"/>
                    <a:pt x="23" y="7"/>
                    <a:pt x="13" y="0"/>
                  </a:cubicBezTo>
                  <a:cubicBezTo>
                    <a:pt x="7" y="7"/>
                    <a:pt x="0" y="35"/>
                    <a:pt x="1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7" name="Freeform 362"/>
            <p:cNvSpPr>
              <a:spLocks noEditPoints="1"/>
            </p:cNvSpPr>
            <p:nvPr/>
          </p:nvSpPr>
          <p:spPr bwMode="auto">
            <a:xfrm>
              <a:off x="3215048" y="3690252"/>
              <a:ext cx="289556" cy="233591"/>
            </a:xfrm>
            <a:custGeom>
              <a:avLst/>
              <a:gdLst>
                <a:gd name="T0" fmla="*/ 8 w 78"/>
                <a:gd name="T1" fmla="*/ 32 h 63"/>
                <a:gd name="T2" fmla="*/ 27 w 78"/>
                <a:gd name="T3" fmla="*/ 26 h 63"/>
                <a:gd name="T4" fmla="*/ 39 w 78"/>
                <a:gd name="T5" fmla="*/ 10 h 63"/>
                <a:gd name="T6" fmla="*/ 30 w 78"/>
                <a:gd name="T7" fmla="*/ 18 h 63"/>
                <a:gd name="T8" fmla="*/ 16 w 78"/>
                <a:gd name="T9" fmla="*/ 0 h 63"/>
                <a:gd name="T10" fmla="*/ 8 w 78"/>
                <a:gd name="T11" fmla="*/ 32 h 63"/>
                <a:gd name="T12" fmla="*/ 46 w 78"/>
                <a:gd name="T13" fmla="*/ 24 h 63"/>
                <a:gd name="T14" fmla="*/ 34 w 78"/>
                <a:gd name="T15" fmla="*/ 33 h 63"/>
                <a:gd name="T16" fmla="*/ 46 w 78"/>
                <a:gd name="T17" fmla="*/ 24 h 63"/>
                <a:gd name="T18" fmla="*/ 17 w 78"/>
                <a:gd name="T19" fmla="*/ 8 h 63"/>
                <a:gd name="T20" fmla="*/ 10 w 78"/>
                <a:gd name="T21" fmla="*/ 26 h 63"/>
                <a:gd name="T22" fmla="*/ 17 w 78"/>
                <a:gd name="T2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3">
                  <a:moveTo>
                    <a:pt x="8" y="32"/>
                  </a:moveTo>
                  <a:cubicBezTo>
                    <a:pt x="15" y="35"/>
                    <a:pt x="22" y="30"/>
                    <a:pt x="27" y="26"/>
                  </a:cubicBezTo>
                  <a:cubicBezTo>
                    <a:pt x="22" y="63"/>
                    <a:pt x="78" y="16"/>
                    <a:pt x="39" y="10"/>
                  </a:cubicBezTo>
                  <a:cubicBezTo>
                    <a:pt x="34" y="11"/>
                    <a:pt x="36" y="18"/>
                    <a:pt x="30" y="18"/>
                  </a:cubicBezTo>
                  <a:cubicBezTo>
                    <a:pt x="29" y="8"/>
                    <a:pt x="24" y="2"/>
                    <a:pt x="16" y="0"/>
                  </a:cubicBezTo>
                  <a:cubicBezTo>
                    <a:pt x="11" y="7"/>
                    <a:pt x="0" y="20"/>
                    <a:pt x="8" y="32"/>
                  </a:cubicBezTo>
                  <a:close/>
                  <a:moveTo>
                    <a:pt x="46" y="24"/>
                  </a:moveTo>
                  <a:cubicBezTo>
                    <a:pt x="46" y="29"/>
                    <a:pt x="41" y="32"/>
                    <a:pt x="34" y="33"/>
                  </a:cubicBezTo>
                  <a:cubicBezTo>
                    <a:pt x="30" y="23"/>
                    <a:pt x="47" y="10"/>
                    <a:pt x="46" y="24"/>
                  </a:cubicBezTo>
                  <a:close/>
                  <a:moveTo>
                    <a:pt x="17" y="8"/>
                  </a:moveTo>
                  <a:cubicBezTo>
                    <a:pt x="30" y="11"/>
                    <a:pt x="23" y="29"/>
                    <a:pt x="10" y="26"/>
                  </a:cubicBezTo>
                  <a:cubicBezTo>
                    <a:pt x="10" y="17"/>
                    <a:pt x="16" y="15"/>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8" name="Freeform 363"/>
            <p:cNvSpPr/>
            <p:nvPr/>
          </p:nvSpPr>
          <p:spPr bwMode="auto">
            <a:xfrm>
              <a:off x="3794158" y="3692686"/>
              <a:ext cx="102196" cy="209258"/>
            </a:xfrm>
            <a:custGeom>
              <a:avLst/>
              <a:gdLst>
                <a:gd name="T0" fmla="*/ 0 w 28"/>
                <a:gd name="T1" fmla="*/ 53 h 56"/>
                <a:gd name="T2" fmla="*/ 20 w 28"/>
                <a:gd name="T3" fmla="*/ 37 h 56"/>
                <a:gd name="T4" fmla="*/ 15 w 28"/>
                <a:gd name="T5" fmla="*/ 14 h 56"/>
                <a:gd name="T6" fmla="*/ 25 w 28"/>
                <a:gd name="T7" fmla="*/ 0 h 56"/>
                <a:gd name="T8" fmla="*/ 7 w 28"/>
                <a:gd name="T9" fmla="*/ 15 h 56"/>
                <a:gd name="T10" fmla="*/ 14 w 28"/>
                <a:gd name="T11" fmla="*/ 34 h 56"/>
                <a:gd name="T12" fmla="*/ 0 w 28"/>
                <a:gd name="T13" fmla="*/ 53 h 56"/>
              </a:gdLst>
              <a:ahLst/>
              <a:cxnLst>
                <a:cxn ang="0">
                  <a:pos x="T0" y="T1"/>
                </a:cxn>
                <a:cxn ang="0">
                  <a:pos x="T2" y="T3"/>
                </a:cxn>
                <a:cxn ang="0">
                  <a:pos x="T4" y="T5"/>
                </a:cxn>
                <a:cxn ang="0">
                  <a:pos x="T6" y="T7"/>
                </a:cxn>
                <a:cxn ang="0">
                  <a:pos x="T8" y="T9"/>
                </a:cxn>
                <a:cxn ang="0">
                  <a:pos x="T10" y="T11"/>
                </a:cxn>
                <a:cxn ang="0">
                  <a:pos x="T12" y="T13"/>
                </a:cxn>
              </a:cxnLst>
              <a:rect l="0" t="0" r="r" b="b"/>
              <a:pathLst>
                <a:path w="28" h="56">
                  <a:moveTo>
                    <a:pt x="0" y="53"/>
                  </a:moveTo>
                  <a:cubicBezTo>
                    <a:pt x="9" y="56"/>
                    <a:pt x="19" y="46"/>
                    <a:pt x="20" y="37"/>
                  </a:cubicBezTo>
                  <a:cubicBezTo>
                    <a:pt x="22" y="28"/>
                    <a:pt x="16" y="22"/>
                    <a:pt x="15" y="14"/>
                  </a:cubicBezTo>
                  <a:cubicBezTo>
                    <a:pt x="17" y="9"/>
                    <a:pt x="28" y="7"/>
                    <a:pt x="25" y="0"/>
                  </a:cubicBezTo>
                  <a:cubicBezTo>
                    <a:pt x="15" y="3"/>
                    <a:pt x="7" y="7"/>
                    <a:pt x="7" y="15"/>
                  </a:cubicBezTo>
                  <a:cubicBezTo>
                    <a:pt x="6" y="22"/>
                    <a:pt x="14" y="26"/>
                    <a:pt x="14" y="34"/>
                  </a:cubicBezTo>
                  <a:cubicBezTo>
                    <a:pt x="13" y="45"/>
                    <a:pt x="4" y="41"/>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9" name="Freeform 364"/>
            <p:cNvSpPr/>
            <p:nvPr/>
          </p:nvSpPr>
          <p:spPr bwMode="auto">
            <a:xfrm>
              <a:off x="3390241" y="3719450"/>
              <a:ext cx="148428" cy="160594"/>
            </a:xfrm>
            <a:custGeom>
              <a:avLst/>
              <a:gdLst>
                <a:gd name="T0" fmla="*/ 3 w 40"/>
                <a:gd name="T1" fmla="*/ 42 h 43"/>
                <a:gd name="T2" fmla="*/ 13 w 40"/>
                <a:gd name="T3" fmla="*/ 28 h 43"/>
                <a:gd name="T4" fmla="*/ 24 w 40"/>
                <a:gd name="T5" fmla="*/ 43 h 43"/>
                <a:gd name="T6" fmla="*/ 20 w 40"/>
                <a:gd name="T7" fmla="*/ 27 h 43"/>
                <a:gd name="T8" fmla="*/ 40 w 40"/>
                <a:gd name="T9" fmla="*/ 15 h 43"/>
                <a:gd name="T10" fmla="*/ 18 w 40"/>
                <a:gd name="T11" fmla="*/ 17 h 43"/>
                <a:gd name="T12" fmla="*/ 25 w 40"/>
                <a:gd name="T13" fmla="*/ 2 h 43"/>
                <a:gd name="T14" fmla="*/ 20 w 40"/>
                <a:gd name="T15" fmla="*/ 0 h 43"/>
                <a:gd name="T16" fmla="*/ 3 w 40"/>
                <a:gd name="T1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3" y="42"/>
                  </a:moveTo>
                  <a:cubicBezTo>
                    <a:pt x="9" y="41"/>
                    <a:pt x="8" y="32"/>
                    <a:pt x="13" y="28"/>
                  </a:cubicBezTo>
                  <a:cubicBezTo>
                    <a:pt x="15" y="35"/>
                    <a:pt x="16" y="42"/>
                    <a:pt x="24" y="43"/>
                  </a:cubicBezTo>
                  <a:cubicBezTo>
                    <a:pt x="27" y="38"/>
                    <a:pt x="19" y="34"/>
                    <a:pt x="20" y="27"/>
                  </a:cubicBezTo>
                  <a:cubicBezTo>
                    <a:pt x="22" y="18"/>
                    <a:pt x="39" y="24"/>
                    <a:pt x="40" y="15"/>
                  </a:cubicBezTo>
                  <a:cubicBezTo>
                    <a:pt x="34" y="11"/>
                    <a:pt x="23" y="19"/>
                    <a:pt x="18" y="17"/>
                  </a:cubicBezTo>
                  <a:cubicBezTo>
                    <a:pt x="20" y="11"/>
                    <a:pt x="25" y="9"/>
                    <a:pt x="25" y="2"/>
                  </a:cubicBezTo>
                  <a:cubicBezTo>
                    <a:pt x="23" y="1"/>
                    <a:pt x="23" y="0"/>
                    <a:pt x="20" y="0"/>
                  </a:cubicBezTo>
                  <a:cubicBezTo>
                    <a:pt x="17" y="16"/>
                    <a:pt x="0" y="25"/>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0" name="Freeform 365"/>
            <p:cNvSpPr/>
            <p:nvPr/>
          </p:nvSpPr>
          <p:spPr bwMode="auto">
            <a:xfrm>
              <a:off x="4689589" y="3734050"/>
              <a:ext cx="104630" cy="55964"/>
            </a:xfrm>
            <a:custGeom>
              <a:avLst/>
              <a:gdLst>
                <a:gd name="T0" fmla="*/ 0 w 28"/>
                <a:gd name="T1" fmla="*/ 15 h 15"/>
                <a:gd name="T2" fmla="*/ 28 w 28"/>
                <a:gd name="T3" fmla="*/ 0 h 15"/>
                <a:gd name="T4" fmla="*/ 0 w 28"/>
                <a:gd name="T5" fmla="*/ 15 h 15"/>
              </a:gdLst>
              <a:ahLst/>
              <a:cxnLst>
                <a:cxn ang="0">
                  <a:pos x="T0" y="T1"/>
                </a:cxn>
                <a:cxn ang="0">
                  <a:pos x="T2" y="T3"/>
                </a:cxn>
                <a:cxn ang="0">
                  <a:pos x="T4" y="T5"/>
                </a:cxn>
              </a:cxnLst>
              <a:rect l="0" t="0" r="r" b="b"/>
              <a:pathLst>
                <a:path w="28" h="15">
                  <a:moveTo>
                    <a:pt x="0" y="15"/>
                  </a:moveTo>
                  <a:cubicBezTo>
                    <a:pt x="10" y="12"/>
                    <a:pt x="21" y="7"/>
                    <a:pt x="28" y="0"/>
                  </a:cubicBezTo>
                  <a:cubicBezTo>
                    <a:pt x="15" y="1"/>
                    <a:pt x="1" y="2"/>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1" name="Freeform 366"/>
            <p:cNvSpPr/>
            <p:nvPr/>
          </p:nvSpPr>
          <p:spPr bwMode="auto">
            <a:xfrm>
              <a:off x="4730954" y="3768115"/>
              <a:ext cx="80298" cy="48665"/>
            </a:xfrm>
            <a:custGeom>
              <a:avLst/>
              <a:gdLst>
                <a:gd name="T0" fmla="*/ 0 w 22"/>
                <a:gd name="T1" fmla="*/ 13 h 13"/>
                <a:gd name="T2" fmla="*/ 22 w 22"/>
                <a:gd name="T3" fmla="*/ 2 h 13"/>
                <a:gd name="T4" fmla="*/ 0 w 22"/>
                <a:gd name="T5" fmla="*/ 13 h 13"/>
              </a:gdLst>
              <a:ahLst/>
              <a:cxnLst>
                <a:cxn ang="0">
                  <a:pos x="T0" y="T1"/>
                </a:cxn>
                <a:cxn ang="0">
                  <a:pos x="T2" y="T3"/>
                </a:cxn>
                <a:cxn ang="0">
                  <a:pos x="T4" y="T5"/>
                </a:cxn>
              </a:cxnLst>
              <a:rect l="0" t="0" r="r" b="b"/>
              <a:pathLst>
                <a:path w="22" h="13">
                  <a:moveTo>
                    <a:pt x="0" y="13"/>
                  </a:moveTo>
                  <a:cubicBezTo>
                    <a:pt x="11" y="13"/>
                    <a:pt x="15" y="6"/>
                    <a:pt x="22" y="2"/>
                  </a:cubicBezTo>
                  <a:cubicBezTo>
                    <a:pt x="14" y="0"/>
                    <a:pt x="1" y="3"/>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2" name="Freeform 367"/>
            <p:cNvSpPr/>
            <p:nvPr/>
          </p:nvSpPr>
          <p:spPr bwMode="auto">
            <a:xfrm>
              <a:off x="3069054" y="3763249"/>
              <a:ext cx="343087" cy="201958"/>
            </a:xfrm>
            <a:custGeom>
              <a:avLst/>
              <a:gdLst>
                <a:gd name="T0" fmla="*/ 2 w 92"/>
                <a:gd name="T1" fmla="*/ 11 h 54"/>
                <a:gd name="T2" fmla="*/ 29 w 92"/>
                <a:gd name="T3" fmla="*/ 14 h 54"/>
                <a:gd name="T4" fmla="*/ 63 w 92"/>
                <a:gd name="T5" fmla="*/ 34 h 54"/>
                <a:gd name="T6" fmla="*/ 92 w 92"/>
                <a:gd name="T7" fmla="*/ 44 h 54"/>
                <a:gd name="T8" fmla="*/ 67 w 92"/>
                <a:gd name="T9" fmla="*/ 27 h 54"/>
                <a:gd name="T10" fmla="*/ 48 w 92"/>
                <a:gd name="T11" fmla="*/ 26 h 54"/>
                <a:gd name="T12" fmla="*/ 2 w 92"/>
                <a:gd name="T13" fmla="*/ 7 h 54"/>
                <a:gd name="T14" fmla="*/ 2 w 92"/>
                <a:gd name="T15" fmla="*/ 1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54">
                  <a:moveTo>
                    <a:pt x="2" y="11"/>
                  </a:moveTo>
                  <a:cubicBezTo>
                    <a:pt x="12" y="14"/>
                    <a:pt x="18" y="10"/>
                    <a:pt x="29" y="14"/>
                  </a:cubicBezTo>
                  <a:cubicBezTo>
                    <a:pt x="36" y="28"/>
                    <a:pt x="45" y="34"/>
                    <a:pt x="63" y="34"/>
                  </a:cubicBezTo>
                  <a:cubicBezTo>
                    <a:pt x="66" y="43"/>
                    <a:pt x="84" y="54"/>
                    <a:pt x="92" y="44"/>
                  </a:cubicBezTo>
                  <a:cubicBezTo>
                    <a:pt x="81" y="42"/>
                    <a:pt x="71" y="37"/>
                    <a:pt x="67" y="27"/>
                  </a:cubicBezTo>
                  <a:cubicBezTo>
                    <a:pt x="59" y="28"/>
                    <a:pt x="55" y="26"/>
                    <a:pt x="48" y="26"/>
                  </a:cubicBezTo>
                  <a:cubicBezTo>
                    <a:pt x="38" y="14"/>
                    <a:pt x="25" y="0"/>
                    <a:pt x="2" y="7"/>
                  </a:cubicBezTo>
                  <a:cubicBezTo>
                    <a:pt x="1" y="9"/>
                    <a:pt x="0"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3" name="Freeform 368"/>
            <p:cNvSpPr>
              <a:spLocks noEditPoints="1"/>
            </p:cNvSpPr>
            <p:nvPr/>
          </p:nvSpPr>
          <p:spPr bwMode="auto">
            <a:xfrm>
              <a:off x="2287984" y="3787581"/>
              <a:ext cx="143562" cy="136261"/>
            </a:xfrm>
            <a:custGeom>
              <a:avLst/>
              <a:gdLst>
                <a:gd name="T0" fmla="*/ 0 w 38"/>
                <a:gd name="T1" fmla="*/ 9 h 37"/>
                <a:gd name="T2" fmla="*/ 2 w 38"/>
                <a:gd name="T3" fmla="*/ 37 h 37"/>
                <a:gd name="T4" fmla="*/ 33 w 38"/>
                <a:gd name="T5" fmla="*/ 8 h 37"/>
                <a:gd name="T6" fmla="*/ 0 w 38"/>
                <a:gd name="T7" fmla="*/ 9 h 37"/>
                <a:gd name="T8" fmla="*/ 27 w 38"/>
                <a:gd name="T9" fmla="*/ 13 h 37"/>
                <a:gd name="T10" fmla="*/ 26 w 38"/>
                <a:gd name="T11" fmla="*/ 24 h 37"/>
                <a:gd name="T12" fmla="*/ 8 w 38"/>
                <a:gd name="T13" fmla="*/ 28 h 37"/>
                <a:gd name="T14" fmla="*/ 8 w 38"/>
                <a:gd name="T15" fmla="*/ 10 h 37"/>
                <a:gd name="T16" fmla="*/ 27 w 38"/>
                <a:gd name="T17"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0" y="9"/>
                  </a:moveTo>
                  <a:cubicBezTo>
                    <a:pt x="1" y="16"/>
                    <a:pt x="3" y="27"/>
                    <a:pt x="2" y="37"/>
                  </a:cubicBezTo>
                  <a:cubicBezTo>
                    <a:pt x="15" y="36"/>
                    <a:pt x="38" y="33"/>
                    <a:pt x="33" y="8"/>
                  </a:cubicBezTo>
                  <a:cubicBezTo>
                    <a:pt x="27" y="2"/>
                    <a:pt x="4" y="0"/>
                    <a:pt x="0" y="9"/>
                  </a:cubicBezTo>
                  <a:close/>
                  <a:moveTo>
                    <a:pt x="27" y="13"/>
                  </a:moveTo>
                  <a:cubicBezTo>
                    <a:pt x="28" y="18"/>
                    <a:pt x="26" y="20"/>
                    <a:pt x="26" y="24"/>
                  </a:cubicBezTo>
                  <a:cubicBezTo>
                    <a:pt x="22" y="28"/>
                    <a:pt x="16" y="29"/>
                    <a:pt x="8" y="28"/>
                  </a:cubicBezTo>
                  <a:cubicBezTo>
                    <a:pt x="6" y="25"/>
                    <a:pt x="6" y="14"/>
                    <a:pt x="8" y="10"/>
                  </a:cubicBezTo>
                  <a:cubicBezTo>
                    <a:pt x="15" y="11"/>
                    <a:pt x="24" y="9"/>
                    <a:pt x="2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4" name="Freeform 369"/>
            <p:cNvSpPr/>
            <p:nvPr/>
          </p:nvSpPr>
          <p:spPr bwMode="auto">
            <a:xfrm>
              <a:off x="725846" y="3892211"/>
              <a:ext cx="72997" cy="65697"/>
            </a:xfrm>
            <a:custGeom>
              <a:avLst/>
              <a:gdLst>
                <a:gd name="T0" fmla="*/ 4 w 20"/>
                <a:gd name="T1" fmla="*/ 18 h 18"/>
                <a:gd name="T2" fmla="*/ 18 w 20"/>
                <a:gd name="T3" fmla="*/ 6 h 18"/>
                <a:gd name="T4" fmla="*/ 0 w 20"/>
                <a:gd name="T5" fmla="*/ 12 h 18"/>
                <a:gd name="T6" fmla="*/ 4 w 20"/>
                <a:gd name="T7" fmla="*/ 18 h 18"/>
              </a:gdLst>
              <a:ahLst/>
              <a:cxnLst>
                <a:cxn ang="0">
                  <a:pos x="T0" y="T1"/>
                </a:cxn>
                <a:cxn ang="0">
                  <a:pos x="T2" y="T3"/>
                </a:cxn>
                <a:cxn ang="0">
                  <a:pos x="T4" y="T5"/>
                </a:cxn>
                <a:cxn ang="0">
                  <a:pos x="T6" y="T7"/>
                </a:cxn>
              </a:cxnLst>
              <a:rect l="0" t="0" r="r" b="b"/>
              <a:pathLst>
                <a:path w="20" h="18">
                  <a:moveTo>
                    <a:pt x="4" y="18"/>
                  </a:moveTo>
                  <a:cubicBezTo>
                    <a:pt x="13" y="18"/>
                    <a:pt x="20" y="16"/>
                    <a:pt x="18" y="6"/>
                  </a:cubicBezTo>
                  <a:cubicBezTo>
                    <a:pt x="12" y="0"/>
                    <a:pt x="0" y="3"/>
                    <a:pt x="0" y="12"/>
                  </a:cubicBezTo>
                  <a:cubicBezTo>
                    <a:pt x="2" y="14"/>
                    <a:pt x="3" y="16"/>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5" name="Freeform 370"/>
            <p:cNvSpPr/>
            <p:nvPr/>
          </p:nvSpPr>
          <p:spPr bwMode="auto">
            <a:xfrm>
              <a:off x="4188343" y="3950608"/>
              <a:ext cx="68131" cy="104628"/>
            </a:xfrm>
            <a:custGeom>
              <a:avLst/>
              <a:gdLst>
                <a:gd name="T0" fmla="*/ 13 w 18"/>
                <a:gd name="T1" fmla="*/ 0 h 28"/>
                <a:gd name="T2" fmla="*/ 0 w 18"/>
                <a:gd name="T3" fmla="*/ 28 h 28"/>
                <a:gd name="T4" fmla="*/ 9 w 18"/>
                <a:gd name="T5" fmla="*/ 14 h 28"/>
                <a:gd name="T6" fmla="*/ 13 w 18"/>
                <a:gd name="T7" fmla="*/ 0 h 28"/>
              </a:gdLst>
              <a:ahLst/>
              <a:cxnLst>
                <a:cxn ang="0">
                  <a:pos x="T0" y="T1"/>
                </a:cxn>
                <a:cxn ang="0">
                  <a:pos x="T2" y="T3"/>
                </a:cxn>
                <a:cxn ang="0">
                  <a:pos x="T4" y="T5"/>
                </a:cxn>
                <a:cxn ang="0">
                  <a:pos x="T6" y="T7"/>
                </a:cxn>
              </a:cxnLst>
              <a:rect l="0" t="0" r="r" b="b"/>
              <a:pathLst>
                <a:path w="18" h="28">
                  <a:moveTo>
                    <a:pt x="13" y="0"/>
                  </a:moveTo>
                  <a:cubicBezTo>
                    <a:pt x="8" y="8"/>
                    <a:pt x="0" y="19"/>
                    <a:pt x="0" y="28"/>
                  </a:cubicBezTo>
                  <a:cubicBezTo>
                    <a:pt x="6" y="26"/>
                    <a:pt x="7" y="20"/>
                    <a:pt x="9" y="14"/>
                  </a:cubicBezTo>
                  <a:cubicBezTo>
                    <a:pt x="12" y="11"/>
                    <a:pt x="18"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6" name="Freeform 371"/>
            <p:cNvSpPr/>
            <p:nvPr/>
          </p:nvSpPr>
          <p:spPr bwMode="auto">
            <a:xfrm>
              <a:off x="694215" y="3957907"/>
              <a:ext cx="145994" cy="87596"/>
            </a:xfrm>
            <a:custGeom>
              <a:avLst/>
              <a:gdLst>
                <a:gd name="T0" fmla="*/ 38 w 39"/>
                <a:gd name="T1" fmla="*/ 10 h 23"/>
                <a:gd name="T2" fmla="*/ 37 w 39"/>
                <a:gd name="T3" fmla="*/ 2 h 23"/>
                <a:gd name="T4" fmla="*/ 19 w 39"/>
                <a:gd name="T5" fmla="*/ 4 h 23"/>
                <a:gd name="T6" fmla="*/ 0 w 39"/>
                <a:gd name="T7" fmla="*/ 11 h 23"/>
                <a:gd name="T8" fmla="*/ 38 w 39"/>
                <a:gd name="T9" fmla="*/ 10 h 23"/>
              </a:gdLst>
              <a:ahLst/>
              <a:cxnLst>
                <a:cxn ang="0">
                  <a:pos x="T0" y="T1"/>
                </a:cxn>
                <a:cxn ang="0">
                  <a:pos x="T2" y="T3"/>
                </a:cxn>
                <a:cxn ang="0">
                  <a:pos x="T4" y="T5"/>
                </a:cxn>
                <a:cxn ang="0">
                  <a:pos x="T6" y="T7"/>
                </a:cxn>
                <a:cxn ang="0">
                  <a:pos x="T8" y="T9"/>
                </a:cxn>
              </a:cxnLst>
              <a:rect l="0" t="0" r="r" b="b"/>
              <a:pathLst>
                <a:path w="39" h="23">
                  <a:moveTo>
                    <a:pt x="38" y="10"/>
                  </a:moveTo>
                  <a:cubicBezTo>
                    <a:pt x="36" y="6"/>
                    <a:pt x="39" y="4"/>
                    <a:pt x="37" y="2"/>
                  </a:cubicBezTo>
                  <a:cubicBezTo>
                    <a:pt x="32" y="0"/>
                    <a:pt x="25" y="3"/>
                    <a:pt x="19" y="4"/>
                  </a:cubicBezTo>
                  <a:cubicBezTo>
                    <a:pt x="12" y="5"/>
                    <a:pt x="2" y="5"/>
                    <a:pt x="0" y="11"/>
                  </a:cubicBezTo>
                  <a:cubicBezTo>
                    <a:pt x="7" y="23"/>
                    <a:pt x="30" y="13"/>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7" name="Freeform 372"/>
            <p:cNvSpPr>
              <a:spLocks noEditPoints="1"/>
            </p:cNvSpPr>
            <p:nvPr/>
          </p:nvSpPr>
          <p:spPr bwMode="auto">
            <a:xfrm>
              <a:off x="4740686" y="4026038"/>
              <a:ext cx="369852" cy="343085"/>
            </a:xfrm>
            <a:custGeom>
              <a:avLst/>
              <a:gdLst>
                <a:gd name="T0" fmla="*/ 12 w 99"/>
                <a:gd name="T1" fmla="*/ 16 h 92"/>
                <a:gd name="T2" fmla="*/ 11 w 99"/>
                <a:gd name="T3" fmla="*/ 22 h 92"/>
                <a:gd name="T4" fmla="*/ 45 w 99"/>
                <a:gd name="T5" fmla="*/ 18 h 92"/>
                <a:gd name="T6" fmla="*/ 19 w 99"/>
                <a:gd name="T7" fmla="*/ 28 h 92"/>
                <a:gd name="T8" fmla="*/ 57 w 99"/>
                <a:gd name="T9" fmla="*/ 28 h 92"/>
                <a:gd name="T10" fmla="*/ 28 w 99"/>
                <a:gd name="T11" fmla="*/ 39 h 92"/>
                <a:gd name="T12" fmla="*/ 67 w 99"/>
                <a:gd name="T13" fmla="*/ 40 h 92"/>
                <a:gd name="T14" fmla="*/ 38 w 99"/>
                <a:gd name="T15" fmla="*/ 46 h 92"/>
                <a:gd name="T16" fmla="*/ 73 w 99"/>
                <a:gd name="T17" fmla="*/ 44 h 92"/>
                <a:gd name="T18" fmla="*/ 75 w 99"/>
                <a:gd name="T19" fmla="*/ 50 h 92"/>
                <a:gd name="T20" fmla="*/ 46 w 99"/>
                <a:gd name="T21" fmla="*/ 61 h 92"/>
                <a:gd name="T22" fmla="*/ 81 w 99"/>
                <a:gd name="T23" fmla="*/ 58 h 92"/>
                <a:gd name="T24" fmla="*/ 60 w 99"/>
                <a:gd name="T25" fmla="*/ 62 h 92"/>
                <a:gd name="T26" fmla="*/ 84 w 99"/>
                <a:gd name="T27" fmla="*/ 63 h 92"/>
                <a:gd name="T28" fmla="*/ 90 w 99"/>
                <a:gd name="T29" fmla="*/ 77 h 92"/>
                <a:gd name="T30" fmla="*/ 71 w 99"/>
                <a:gd name="T31" fmla="*/ 75 h 92"/>
                <a:gd name="T32" fmla="*/ 73 w 99"/>
                <a:gd name="T33" fmla="*/ 81 h 92"/>
                <a:gd name="T34" fmla="*/ 91 w 99"/>
                <a:gd name="T35" fmla="*/ 81 h 92"/>
                <a:gd name="T36" fmla="*/ 94 w 99"/>
                <a:gd name="T37" fmla="*/ 92 h 92"/>
                <a:gd name="T38" fmla="*/ 98 w 99"/>
                <a:gd name="T39" fmla="*/ 91 h 92"/>
                <a:gd name="T40" fmla="*/ 91 w 99"/>
                <a:gd name="T41" fmla="*/ 58 h 92"/>
                <a:gd name="T42" fmla="*/ 66 w 99"/>
                <a:gd name="T43" fmla="*/ 26 h 92"/>
                <a:gd name="T44" fmla="*/ 45 w 99"/>
                <a:gd name="T45" fmla="*/ 7 h 92"/>
                <a:gd name="T46" fmla="*/ 33 w 99"/>
                <a:gd name="T47" fmla="*/ 0 h 92"/>
                <a:gd name="T48" fmla="*/ 25 w 99"/>
                <a:gd name="T49" fmla="*/ 0 h 92"/>
                <a:gd name="T50" fmla="*/ 0 w 99"/>
                <a:gd name="T51" fmla="*/ 16 h 92"/>
                <a:gd name="T52" fmla="*/ 12 w 99"/>
                <a:gd name="T53" fmla="*/ 16 h 92"/>
                <a:gd name="T54" fmla="*/ 32 w 99"/>
                <a:gd name="T55" fmla="*/ 10 h 92"/>
                <a:gd name="T56" fmla="*/ 15 w 99"/>
                <a:gd name="T57" fmla="*/ 15 h 92"/>
                <a:gd name="T58" fmla="*/ 32 w 99"/>
                <a:gd name="T5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92">
                  <a:moveTo>
                    <a:pt x="12" y="16"/>
                  </a:moveTo>
                  <a:cubicBezTo>
                    <a:pt x="10" y="17"/>
                    <a:pt x="11" y="20"/>
                    <a:pt x="11" y="22"/>
                  </a:cubicBezTo>
                  <a:cubicBezTo>
                    <a:pt x="19" y="24"/>
                    <a:pt x="37" y="9"/>
                    <a:pt x="45" y="18"/>
                  </a:cubicBezTo>
                  <a:cubicBezTo>
                    <a:pt x="36" y="21"/>
                    <a:pt x="23" y="19"/>
                    <a:pt x="19" y="28"/>
                  </a:cubicBezTo>
                  <a:cubicBezTo>
                    <a:pt x="30" y="32"/>
                    <a:pt x="48" y="16"/>
                    <a:pt x="57" y="28"/>
                  </a:cubicBezTo>
                  <a:cubicBezTo>
                    <a:pt x="47" y="32"/>
                    <a:pt x="31" y="29"/>
                    <a:pt x="28" y="39"/>
                  </a:cubicBezTo>
                  <a:cubicBezTo>
                    <a:pt x="39" y="42"/>
                    <a:pt x="65" y="25"/>
                    <a:pt x="67" y="40"/>
                  </a:cubicBezTo>
                  <a:cubicBezTo>
                    <a:pt x="54" y="42"/>
                    <a:pt x="45" y="39"/>
                    <a:pt x="38" y="46"/>
                  </a:cubicBezTo>
                  <a:cubicBezTo>
                    <a:pt x="46" y="52"/>
                    <a:pt x="60" y="43"/>
                    <a:pt x="73" y="44"/>
                  </a:cubicBezTo>
                  <a:cubicBezTo>
                    <a:pt x="73" y="46"/>
                    <a:pt x="75" y="48"/>
                    <a:pt x="75" y="50"/>
                  </a:cubicBezTo>
                  <a:cubicBezTo>
                    <a:pt x="65" y="53"/>
                    <a:pt x="50" y="51"/>
                    <a:pt x="46" y="61"/>
                  </a:cubicBezTo>
                  <a:cubicBezTo>
                    <a:pt x="55" y="65"/>
                    <a:pt x="77" y="48"/>
                    <a:pt x="81" y="58"/>
                  </a:cubicBezTo>
                  <a:cubicBezTo>
                    <a:pt x="73" y="59"/>
                    <a:pt x="64" y="58"/>
                    <a:pt x="60" y="62"/>
                  </a:cubicBezTo>
                  <a:cubicBezTo>
                    <a:pt x="64" y="70"/>
                    <a:pt x="76" y="63"/>
                    <a:pt x="84" y="63"/>
                  </a:cubicBezTo>
                  <a:cubicBezTo>
                    <a:pt x="85" y="68"/>
                    <a:pt x="89" y="71"/>
                    <a:pt x="90" y="77"/>
                  </a:cubicBezTo>
                  <a:cubicBezTo>
                    <a:pt x="85" y="75"/>
                    <a:pt x="75" y="73"/>
                    <a:pt x="71" y="75"/>
                  </a:cubicBezTo>
                  <a:cubicBezTo>
                    <a:pt x="71" y="78"/>
                    <a:pt x="73" y="78"/>
                    <a:pt x="73" y="81"/>
                  </a:cubicBezTo>
                  <a:cubicBezTo>
                    <a:pt x="81" y="80"/>
                    <a:pt x="86" y="83"/>
                    <a:pt x="91" y="81"/>
                  </a:cubicBezTo>
                  <a:cubicBezTo>
                    <a:pt x="93" y="84"/>
                    <a:pt x="91" y="90"/>
                    <a:pt x="94" y="92"/>
                  </a:cubicBezTo>
                  <a:cubicBezTo>
                    <a:pt x="94" y="91"/>
                    <a:pt x="96" y="91"/>
                    <a:pt x="98" y="91"/>
                  </a:cubicBezTo>
                  <a:cubicBezTo>
                    <a:pt x="99" y="78"/>
                    <a:pt x="89" y="68"/>
                    <a:pt x="91" y="58"/>
                  </a:cubicBezTo>
                  <a:cubicBezTo>
                    <a:pt x="80" y="50"/>
                    <a:pt x="75" y="35"/>
                    <a:pt x="66" y="26"/>
                  </a:cubicBezTo>
                  <a:cubicBezTo>
                    <a:pt x="59" y="19"/>
                    <a:pt x="49" y="16"/>
                    <a:pt x="45" y="7"/>
                  </a:cubicBezTo>
                  <a:cubicBezTo>
                    <a:pt x="39" y="7"/>
                    <a:pt x="35" y="4"/>
                    <a:pt x="33" y="0"/>
                  </a:cubicBezTo>
                  <a:cubicBezTo>
                    <a:pt x="29" y="1"/>
                    <a:pt x="29" y="1"/>
                    <a:pt x="25" y="0"/>
                  </a:cubicBezTo>
                  <a:cubicBezTo>
                    <a:pt x="20" y="9"/>
                    <a:pt x="4" y="6"/>
                    <a:pt x="0" y="16"/>
                  </a:cubicBezTo>
                  <a:cubicBezTo>
                    <a:pt x="3" y="21"/>
                    <a:pt x="11" y="14"/>
                    <a:pt x="12" y="16"/>
                  </a:cubicBezTo>
                  <a:close/>
                  <a:moveTo>
                    <a:pt x="32" y="10"/>
                  </a:moveTo>
                  <a:cubicBezTo>
                    <a:pt x="28" y="13"/>
                    <a:pt x="19" y="12"/>
                    <a:pt x="15" y="15"/>
                  </a:cubicBezTo>
                  <a:cubicBezTo>
                    <a:pt x="14" y="13"/>
                    <a:pt x="28" y="7"/>
                    <a:pt x="3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8" name="Freeform 373"/>
            <p:cNvSpPr/>
            <p:nvPr/>
          </p:nvSpPr>
          <p:spPr bwMode="auto">
            <a:xfrm>
              <a:off x="3998550" y="4026038"/>
              <a:ext cx="104630" cy="77864"/>
            </a:xfrm>
            <a:custGeom>
              <a:avLst/>
              <a:gdLst>
                <a:gd name="T0" fmla="*/ 21 w 28"/>
                <a:gd name="T1" fmla="*/ 0 h 21"/>
                <a:gd name="T2" fmla="*/ 8 w 28"/>
                <a:gd name="T3" fmla="*/ 21 h 21"/>
                <a:gd name="T4" fmla="*/ 21 w 28"/>
                <a:gd name="T5" fmla="*/ 0 h 21"/>
              </a:gdLst>
              <a:ahLst/>
              <a:cxnLst>
                <a:cxn ang="0">
                  <a:pos x="T0" y="T1"/>
                </a:cxn>
                <a:cxn ang="0">
                  <a:pos x="T2" y="T3"/>
                </a:cxn>
                <a:cxn ang="0">
                  <a:pos x="T4" y="T5"/>
                </a:cxn>
              </a:cxnLst>
              <a:rect l="0" t="0" r="r" b="b"/>
              <a:pathLst>
                <a:path w="28" h="21">
                  <a:moveTo>
                    <a:pt x="21" y="0"/>
                  </a:moveTo>
                  <a:cubicBezTo>
                    <a:pt x="19" y="6"/>
                    <a:pt x="0" y="14"/>
                    <a:pt x="8" y="21"/>
                  </a:cubicBezTo>
                  <a:cubicBezTo>
                    <a:pt x="10" y="20"/>
                    <a:pt x="28" y="4"/>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9" name="Freeform 374"/>
            <p:cNvSpPr/>
            <p:nvPr/>
          </p:nvSpPr>
          <p:spPr bwMode="auto">
            <a:xfrm>
              <a:off x="1030001" y="3977373"/>
              <a:ext cx="165460" cy="204392"/>
            </a:xfrm>
            <a:custGeom>
              <a:avLst/>
              <a:gdLst>
                <a:gd name="T0" fmla="*/ 1 w 44"/>
                <a:gd name="T1" fmla="*/ 26 h 55"/>
                <a:gd name="T2" fmla="*/ 12 w 44"/>
                <a:gd name="T3" fmla="*/ 34 h 55"/>
                <a:gd name="T4" fmla="*/ 3 w 44"/>
                <a:gd name="T5" fmla="*/ 48 h 55"/>
                <a:gd name="T6" fmla="*/ 15 w 44"/>
                <a:gd name="T7" fmla="*/ 55 h 55"/>
                <a:gd name="T8" fmla="*/ 25 w 44"/>
                <a:gd name="T9" fmla="*/ 41 h 55"/>
                <a:gd name="T10" fmla="*/ 40 w 44"/>
                <a:gd name="T11" fmla="*/ 51 h 55"/>
                <a:gd name="T12" fmla="*/ 42 w 44"/>
                <a:gd name="T13" fmla="*/ 36 h 55"/>
                <a:gd name="T14" fmla="*/ 33 w 44"/>
                <a:gd name="T15" fmla="*/ 29 h 55"/>
                <a:gd name="T16" fmla="*/ 42 w 44"/>
                <a:gd name="T17" fmla="*/ 15 h 55"/>
                <a:gd name="T18" fmla="*/ 23 w 44"/>
                <a:gd name="T19" fmla="*/ 21 h 55"/>
                <a:gd name="T20" fmla="*/ 13 w 44"/>
                <a:gd name="T21" fmla="*/ 10 h 55"/>
                <a:gd name="T22" fmla="*/ 1 w 44"/>
                <a:gd name="T2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55">
                  <a:moveTo>
                    <a:pt x="1" y="26"/>
                  </a:moveTo>
                  <a:cubicBezTo>
                    <a:pt x="5" y="29"/>
                    <a:pt x="11" y="29"/>
                    <a:pt x="12" y="34"/>
                  </a:cubicBezTo>
                  <a:cubicBezTo>
                    <a:pt x="10" y="40"/>
                    <a:pt x="4" y="42"/>
                    <a:pt x="3" y="48"/>
                  </a:cubicBezTo>
                  <a:cubicBezTo>
                    <a:pt x="7" y="50"/>
                    <a:pt x="9" y="54"/>
                    <a:pt x="15" y="55"/>
                  </a:cubicBezTo>
                  <a:cubicBezTo>
                    <a:pt x="19" y="52"/>
                    <a:pt x="22" y="46"/>
                    <a:pt x="25" y="41"/>
                  </a:cubicBezTo>
                  <a:cubicBezTo>
                    <a:pt x="32" y="42"/>
                    <a:pt x="32" y="51"/>
                    <a:pt x="40" y="51"/>
                  </a:cubicBezTo>
                  <a:cubicBezTo>
                    <a:pt x="41" y="45"/>
                    <a:pt x="44" y="42"/>
                    <a:pt x="42" y="36"/>
                  </a:cubicBezTo>
                  <a:cubicBezTo>
                    <a:pt x="38" y="35"/>
                    <a:pt x="36" y="32"/>
                    <a:pt x="33" y="29"/>
                  </a:cubicBezTo>
                  <a:cubicBezTo>
                    <a:pt x="35" y="24"/>
                    <a:pt x="42" y="23"/>
                    <a:pt x="42" y="15"/>
                  </a:cubicBezTo>
                  <a:cubicBezTo>
                    <a:pt x="37" y="0"/>
                    <a:pt x="27" y="13"/>
                    <a:pt x="23" y="21"/>
                  </a:cubicBezTo>
                  <a:cubicBezTo>
                    <a:pt x="20" y="16"/>
                    <a:pt x="17" y="13"/>
                    <a:pt x="13" y="10"/>
                  </a:cubicBezTo>
                  <a:cubicBezTo>
                    <a:pt x="8" y="14"/>
                    <a:pt x="0" y="15"/>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0" name="Freeform 375"/>
            <p:cNvSpPr>
              <a:spLocks noEditPoints="1"/>
            </p:cNvSpPr>
            <p:nvPr/>
          </p:nvSpPr>
          <p:spPr bwMode="auto">
            <a:xfrm>
              <a:off x="5480390" y="4069836"/>
              <a:ext cx="435550" cy="992760"/>
            </a:xfrm>
            <a:custGeom>
              <a:avLst/>
              <a:gdLst>
                <a:gd name="T0" fmla="*/ 0 w 117"/>
                <a:gd name="T1" fmla="*/ 186 h 266"/>
                <a:gd name="T2" fmla="*/ 20 w 117"/>
                <a:gd name="T3" fmla="*/ 209 h 266"/>
                <a:gd name="T4" fmla="*/ 31 w 117"/>
                <a:gd name="T5" fmla="*/ 243 h 266"/>
                <a:gd name="T6" fmla="*/ 64 w 117"/>
                <a:gd name="T7" fmla="*/ 265 h 266"/>
                <a:gd name="T8" fmla="*/ 89 w 117"/>
                <a:gd name="T9" fmla="*/ 250 h 266"/>
                <a:gd name="T10" fmla="*/ 99 w 117"/>
                <a:gd name="T11" fmla="*/ 236 h 266"/>
                <a:gd name="T12" fmla="*/ 116 w 117"/>
                <a:gd name="T13" fmla="*/ 101 h 266"/>
                <a:gd name="T14" fmla="*/ 92 w 117"/>
                <a:gd name="T15" fmla="*/ 3 h 266"/>
                <a:gd name="T16" fmla="*/ 66 w 117"/>
                <a:gd name="T17" fmla="*/ 3 h 266"/>
                <a:gd name="T18" fmla="*/ 47 w 117"/>
                <a:gd name="T19" fmla="*/ 21 h 266"/>
                <a:gd name="T20" fmla="*/ 32 w 117"/>
                <a:gd name="T21" fmla="*/ 168 h 266"/>
                <a:gd name="T22" fmla="*/ 0 w 117"/>
                <a:gd name="T23" fmla="*/ 186 h 266"/>
                <a:gd name="T24" fmla="*/ 42 w 117"/>
                <a:gd name="T25" fmla="*/ 51 h 266"/>
                <a:gd name="T26" fmla="*/ 92 w 117"/>
                <a:gd name="T27" fmla="*/ 12 h 266"/>
                <a:gd name="T28" fmla="*/ 110 w 117"/>
                <a:gd name="T29" fmla="*/ 73 h 266"/>
                <a:gd name="T30" fmla="*/ 109 w 117"/>
                <a:gd name="T31" fmla="*/ 99 h 266"/>
                <a:gd name="T32" fmla="*/ 91 w 117"/>
                <a:gd name="T33" fmla="*/ 237 h 266"/>
                <a:gd name="T34" fmla="*/ 61 w 117"/>
                <a:gd name="T35" fmla="*/ 256 h 266"/>
                <a:gd name="T36" fmla="*/ 30 w 117"/>
                <a:gd name="T37" fmla="*/ 204 h 266"/>
                <a:gd name="T38" fmla="*/ 10 w 117"/>
                <a:gd name="T39" fmla="*/ 189 h 266"/>
                <a:gd name="T40" fmla="*/ 40 w 117"/>
                <a:gd name="T41" fmla="*/ 172 h 266"/>
                <a:gd name="T42" fmla="*/ 42 w 117"/>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266">
                  <a:moveTo>
                    <a:pt x="0" y="186"/>
                  </a:moveTo>
                  <a:cubicBezTo>
                    <a:pt x="4" y="198"/>
                    <a:pt x="14" y="198"/>
                    <a:pt x="20" y="209"/>
                  </a:cubicBezTo>
                  <a:cubicBezTo>
                    <a:pt x="25" y="218"/>
                    <a:pt x="25" y="233"/>
                    <a:pt x="31" y="243"/>
                  </a:cubicBezTo>
                  <a:cubicBezTo>
                    <a:pt x="37" y="254"/>
                    <a:pt x="50" y="266"/>
                    <a:pt x="64" y="265"/>
                  </a:cubicBezTo>
                  <a:cubicBezTo>
                    <a:pt x="68" y="264"/>
                    <a:pt x="85" y="253"/>
                    <a:pt x="89" y="250"/>
                  </a:cubicBezTo>
                  <a:cubicBezTo>
                    <a:pt x="92" y="247"/>
                    <a:pt x="97" y="239"/>
                    <a:pt x="99" y="236"/>
                  </a:cubicBezTo>
                  <a:cubicBezTo>
                    <a:pt x="114" y="206"/>
                    <a:pt x="117" y="147"/>
                    <a:pt x="116" y="101"/>
                  </a:cubicBezTo>
                  <a:cubicBezTo>
                    <a:pt x="116" y="74"/>
                    <a:pt x="117" y="14"/>
                    <a:pt x="92" y="3"/>
                  </a:cubicBezTo>
                  <a:cubicBezTo>
                    <a:pt x="85" y="0"/>
                    <a:pt x="74" y="1"/>
                    <a:pt x="66" y="3"/>
                  </a:cubicBezTo>
                  <a:cubicBezTo>
                    <a:pt x="58" y="6"/>
                    <a:pt x="50" y="16"/>
                    <a:pt x="47" y="21"/>
                  </a:cubicBezTo>
                  <a:cubicBezTo>
                    <a:pt x="23" y="61"/>
                    <a:pt x="37" y="121"/>
                    <a:pt x="32" y="168"/>
                  </a:cubicBezTo>
                  <a:cubicBezTo>
                    <a:pt x="21" y="175"/>
                    <a:pt x="8" y="178"/>
                    <a:pt x="0" y="186"/>
                  </a:cubicBezTo>
                  <a:close/>
                  <a:moveTo>
                    <a:pt x="42" y="51"/>
                  </a:moveTo>
                  <a:cubicBezTo>
                    <a:pt x="48" y="29"/>
                    <a:pt x="61" y="3"/>
                    <a:pt x="92" y="12"/>
                  </a:cubicBezTo>
                  <a:cubicBezTo>
                    <a:pt x="102" y="25"/>
                    <a:pt x="110" y="48"/>
                    <a:pt x="110" y="73"/>
                  </a:cubicBezTo>
                  <a:cubicBezTo>
                    <a:pt x="111" y="82"/>
                    <a:pt x="109" y="90"/>
                    <a:pt x="109" y="99"/>
                  </a:cubicBezTo>
                  <a:cubicBezTo>
                    <a:pt x="111" y="145"/>
                    <a:pt x="110" y="209"/>
                    <a:pt x="91" y="237"/>
                  </a:cubicBezTo>
                  <a:cubicBezTo>
                    <a:pt x="84" y="246"/>
                    <a:pt x="71" y="256"/>
                    <a:pt x="61" y="256"/>
                  </a:cubicBezTo>
                  <a:cubicBezTo>
                    <a:pt x="38" y="256"/>
                    <a:pt x="31" y="225"/>
                    <a:pt x="30" y="204"/>
                  </a:cubicBezTo>
                  <a:cubicBezTo>
                    <a:pt x="25" y="198"/>
                    <a:pt x="15" y="195"/>
                    <a:pt x="10" y="189"/>
                  </a:cubicBezTo>
                  <a:cubicBezTo>
                    <a:pt x="20" y="183"/>
                    <a:pt x="30" y="178"/>
                    <a:pt x="40" y="172"/>
                  </a:cubicBezTo>
                  <a:cubicBezTo>
                    <a:pt x="43" y="143"/>
                    <a:pt x="34" y="88"/>
                    <a:pt x="4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1" name="Freeform 376"/>
            <p:cNvSpPr/>
            <p:nvPr/>
          </p:nvSpPr>
          <p:spPr bwMode="auto">
            <a:xfrm>
              <a:off x="4064247" y="4062537"/>
              <a:ext cx="68131" cy="75430"/>
            </a:xfrm>
            <a:custGeom>
              <a:avLst/>
              <a:gdLst>
                <a:gd name="T0" fmla="*/ 0 w 18"/>
                <a:gd name="T1" fmla="*/ 20 h 20"/>
                <a:gd name="T2" fmla="*/ 18 w 18"/>
                <a:gd name="T3" fmla="*/ 0 h 20"/>
                <a:gd name="T4" fmla="*/ 0 w 18"/>
                <a:gd name="T5" fmla="*/ 20 h 20"/>
              </a:gdLst>
              <a:ahLst/>
              <a:cxnLst>
                <a:cxn ang="0">
                  <a:pos x="T0" y="T1"/>
                </a:cxn>
                <a:cxn ang="0">
                  <a:pos x="T2" y="T3"/>
                </a:cxn>
                <a:cxn ang="0">
                  <a:pos x="T4" y="T5"/>
                </a:cxn>
              </a:cxnLst>
              <a:rect l="0" t="0" r="r" b="b"/>
              <a:pathLst>
                <a:path w="18" h="20">
                  <a:moveTo>
                    <a:pt x="0" y="20"/>
                  </a:moveTo>
                  <a:cubicBezTo>
                    <a:pt x="9" y="16"/>
                    <a:pt x="14" y="9"/>
                    <a:pt x="18" y="0"/>
                  </a:cubicBezTo>
                  <a:cubicBezTo>
                    <a:pt x="10" y="5"/>
                    <a:pt x="2" y="9"/>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2" name="Freeform 377"/>
            <p:cNvSpPr/>
            <p:nvPr/>
          </p:nvSpPr>
          <p:spPr bwMode="auto">
            <a:xfrm>
              <a:off x="728280" y="4018739"/>
              <a:ext cx="77864" cy="70563"/>
            </a:xfrm>
            <a:custGeom>
              <a:avLst/>
              <a:gdLst>
                <a:gd name="T0" fmla="*/ 0 w 21"/>
                <a:gd name="T1" fmla="*/ 14 h 19"/>
                <a:gd name="T2" fmla="*/ 15 w 21"/>
                <a:gd name="T3" fmla="*/ 16 h 19"/>
                <a:gd name="T4" fmla="*/ 0 w 21"/>
                <a:gd name="T5" fmla="*/ 14 h 19"/>
              </a:gdLst>
              <a:ahLst/>
              <a:cxnLst>
                <a:cxn ang="0">
                  <a:pos x="T0" y="T1"/>
                </a:cxn>
                <a:cxn ang="0">
                  <a:pos x="T2" y="T3"/>
                </a:cxn>
                <a:cxn ang="0">
                  <a:pos x="T4" y="T5"/>
                </a:cxn>
              </a:cxnLst>
              <a:rect l="0" t="0" r="r" b="b"/>
              <a:pathLst>
                <a:path w="21" h="19">
                  <a:moveTo>
                    <a:pt x="0" y="14"/>
                  </a:moveTo>
                  <a:cubicBezTo>
                    <a:pt x="4" y="19"/>
                    <a:pt x="9" y="19"/>
                    <a:pt x="15" y="16"/>
                  </a:cubicBezTo>
                  <a:cubicBezTo>
                    <a:pt x="21" y="0"/>
                    <a:pt x="0" y="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6" name="Freeform 381"/>
            <p:cNvSpPr/>
            <p:nvPr/>
          </p:nvSpPr>
          <p:spPr bwMode="auto">
            <a:xfrm>
              <a:off x="2246620" y="4108768"/>
              <a:ext cx="321187" cy="630207"/>
            </a:xfrm>
            <a:custGeom>
              <a:avLst/>
              <a:gdLst>
                <a:gd name="T0" fmla="*/ 49 w 86"/>
                <a:gd name="T1" fmla="*/ 125 h 169"/>
                <a:gd name="T2" fmla="*/ 13 w 86"/>
                <a:gd name="T3" fmla="*/ 128 h 169"/>
                <a:gd name="T4" fmla="*/ 84 w 86"/>
                <a:gd name="T5" fmla="*/ 111 h 169"/>
                <a:gd name="T6" fmla="*/ 57 w 86"/>
                <a:gd name="T7" fmla="*/ 59 h 169"/>
                <a:gd name="T8" fmla="*/ 75 w 86"/>
                <a:gd name="T9" fmla="*/ 28 h 169"/>
                <a:gd name="T10" fmla="*/ 21 w 86"/>
                <a:gd name="T11" fmla="*/ 5 h 169"/>
                <a:gd name="T12" fmla="*/ 2 w 86"/>
                <a:gd name="T13" fmla="*/ 23 h 169"/>
                <a:gd name="T14" fmla="*/ 15 w 86"/>
                <a:gd name="T15" fmla="*/ 44 h 169"/>
                <a:gd name="T16" fmla="*/ 45 w 86"/>
                <a:gd name="T17" fmla="*/ 32 h 169"/>
                <a:gd name="T18" fmla="*/ 21 w 86"/>
                <a:gd name="T19" fmla="*/ 49 h 169"/>
                <a:gd name="T20" fmla="*/ 15 w 86"/>
                <a:gd name="T21" fmla="*/ 70 h 169"/>
                <a:gd name="T22" fmla="*/ 49 w 86"/>
                <a:gd name="T23" fmla="*/ 91 h 169"/>
                <a:gd name="T24" fmla="*/ 49 w 86"/>
                <a:gd name="T25" fmla="*/ 12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69">
                  <a:moveTo>
                    <a:pt x="49" y="125"/>
                  </a:moveTo>
                  <a:cubicBezTo>
                    <a:pt x="35" y="125"/>
                    <a:pt x="19" y="114"/>
                    <a:pt x="13" y="128"/>
                  </a:cubicBezTo>
                  <a:cubicBezTo>
                    <a:pt x="23" y="169"/>
                    <a:pt x="82" y="151"/>
                    <a:pt x="84" y="111"/>
                  </a:cubicBezTo>
                  <a:cubicBezTo>
                    <a:pt x="86" y="86"/>
                    <a:pt x="72" y="68"/>
                    <a:pt x="57" y="59"/>
                  </a:cubicBezTo>
                  <a:cubicBezTo>
                    <a:pt x="76" y="54"/>
                    <a:pt x="78" y="39"/>
                    <a:pt x="75" y="28"/>
                  </a:cubicBezTo>
                  <a:cubicBezTo>
                    <a:pt x="70" y="10"/>
                    <a:pt x="41" y="0"/>
                    <a:pt x="21" y="5"/>
                  </a:cubicBezTo>
                  <a:cubicBezTo>
                    <a:pt x="15" y="6"/>
                    <a:pt x="4" y="14"/>
                    <a:pt x="2" y="23"/>
                  </a:cubicBezTo>
                  <a:cubicBezTo>
                    <a:pt x="0" y="29"/>
                    <a:pt x="6" y="43"/>
                    <a:pt x="15" y="44"/>
                  </a:cubicBezTo>
                  <a:cubicBezTo>
                    <a:pt x="26" y="44"/>
                    <a:pt x="29" y="27"/>
                    <a:pt x="45" y="32"/>
                  </a:cubicBezTo>
                  <a:cubicBezTo>
                    <a:pt x="42" y="43"/>
                    <a:pt x="27" y="42"/>
                    <a:pt x="21" y="49"/>
                  </a:cubicBezTo>
                  <a:cubicBezTo>
                    <a:pt x="17" y="53"/>
                    <a:pt x="14" y="62"/>
                    <a:pt x="15" y="70"/>
                  </a:cubicBezTo>
                  <a:cubicBezTo>
                    <a:pt x="18" y="88"/>
                    <a:pt x="38" y="83"/>
                    <a:pt x="49" y="91"/>
                  </a:cubicBezTo>
                  <a:cubicBezTo>
                    <a:pt x="60" y="100"/>
                    <a:pt x="58" y="120"/>
                    <a:pt x="49"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7" name="Freeform 382"/>
            <p:cNvSpPr/>
            <p:nvPr/>
          </p:nvSpPr>
          <p:spPr bwMode="auto">
            <a:xfrm>
              <a:off x="5670183" y="4118501"/>
              <a:ext cx="158161" cy="216557"/>
            </a:xfrm>
            <a:custGeom>
              <a:avLst/>
              <a:gdLst>
                <a:gd name="T0" fmla="*/ 42 w 42"/>
                <a:gd name="T1" fmla="*/ 32 h 58"/>
                <a:gd name="T2" fmla="*/ 20 w 42"/>
                <a:gd name="T3" fmla="*/ 37 h 58"/>
                <a:gd name="T4" fmla="*/ 30 w 42"/>
                <a:gd name="T5" fmla="*/ 40 h 58"/>
                <a:gd name="T6" fmla="*/ 21 w 42"/>
                <a:gd name="T7" fmla="*/ 44 h 58"/>
                <a:gd name="T8" fmla="*/ 24 w 42"/>
                <a:gd name="T9" fmla="*/ 21 h 58"/>
                <a:gd name="T10" fmla="*/ 35 w 42"/>
                <a:gd name="T11" fmla="*/ 24 h 58"/>
                <a:gd name="T12" fmla="*/ 11 w 42"/>
                <a:gd name="T13" fmla="*/ 47 h 58"/>
                <a:gd name="T14" fmla="*/ 42 w 42"/>
                <a:gd name="T15" fmla="*/ 32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8">
                  <a:moveTo>
                    <a:pt x="42" y="32"/>
                  </a:moveTo>
                  <a:cubicBezTo>
                    <a:pt x="35" y="30"/>
                    <a:pt x="18" y="29"/>
                    <a:pt x="20" y="37"/>
                  </a:cubicBezTo>
                  <a:cubicBezTo>
                    <a:pt x="20" y="41"/>
                    <a:pt x="29" y="36"/>
                    <a:pt x="30" y="40"/>
                  </a:cubicBezTo>
                  <a:cubicBezTo>
                    <a:pt x="27" y="42"/>
                    <a:pt x="26" y="45"/>
                    <a:pt x="21" y="44"/>
                  </a:cubicBezTo>
                  <a:cubicBezTo>
                    <a:pt x="12" y="40"/>
                    <a:pt x="16" y="24"/>
                    <a:pt x="24" y="21"/>
                  </a:cubicBezTo>
                  <a:cubicBezTo>
                    <a:pt x="30" y="20"/>
                    <a:pt x="31" y="28"/>
                    <a:pt x="35" y="24"/>
                  </a:cubicBezTo>
                  <a:cubicBezTo>
                    <a:pt x="28" y="0"/>
                    <a:pt x="0" y="27"/>
                    <a:pt x="11" y="47"/>
                  </a:cubicBezTo>
                  <a:cubicBezTo>
                    <a:pt x="25" y="58"/>
                    <a:pt x="39" y="43"/>
                    <a:pt x="4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8" name="Freeform 383"/>
            <p:cNvSpPr/>
            <p:nvPr/>
          </p:nvSpPr>
          <p:spPr bwMode="auto">
            <a:xfrm>
              <a:off x="1893800" y="4186631"/>
              <a:ext cx="260357" cy="145994"/>
            </a:xfrm>
            <a:custGeom>
              <a:avLst/>
              <a:gdLst>
                <a:gd name="T0" fmla="*/ 68 w 70"/>
                <a:gd name="T1" fmla="*/ 17 h 39"/>
                <a:gd name="T2" fmla="*/ 36 w 70"/>
                <a:gd name="T3" fmla="*/ 4 h 39"/>
                <a:gd name="T4" fmla="*/ 4 w 70"/>
                <a:gd name="T5" fmla="*/ 6 h 39"/>
                <a:gd name="T6" fmla="*/ 1 w 70"/>
                <a:gd name="T7" fmla="*/ 31 h 39"/>
                <a:gd name="T8" fmla="*/ 68 w 70"/>
                <a:gd name="T9" fmla="*/ 17 h 39"/>
              </a:gdLst>
              <a:ahLst/>
              <a:cxnLst>
                <a:cxn ang="0">
                  <a:pos x="T0" y="T1"/>
                </a:cxn>
                <a:cxn ang="0">
                  <a:pos x="T2" y="T3"/>
                </a:cxn>
                <a:cxn ang="0">
                  <a:pos x="T4" y="T5"/>
                </a:cxn>
                <a:cxn ang="0">
                  <a:pos x="T6" y="T7"/>
                </a:cxn>
                <a:cxn ang="0">
                  <a:pos x="T8" y="T9"/>
                </a:cxn>
              </a:cxnLst>
              <a:rect l="0" t="0" r="r" b="b"/>
              <a:pathLst>
                <a:path w="70" h="39">
                  <a:moveTo>
                    <a:pt x="68" y="17"/>
                  </a:moveTo>
                  <a:cubicBezTo>
                    <a:pt x="67" y="0"/>
                    <a:pt x="45" y="3"/>
                    <a:pt x="36" y="4"/>
                  </a:cubicBezTo>
                  <a:cubicBezTo>
                    <a:pt x="26" y="4"/>
                    <a:pt x="15" y="3"/>
                    <a:pt x="4" y="6"/>
                  </a:cubicBezTo>
                  <a:cubicBezTo>
                    <a:pt x="3" y="14"/>
                    <a:pt x="0" y="20"/>
                    <a:pt x="1" y="31"/>
                  </a:cubicBezTo>
                  <a:cubicBezTo>
                    <a:pt x="18" y="37"/>
                    <a:pt x="70" y="39"/>
                    <a:pt x="6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9" name="Freeform 384"/>
            <p:cNvSpPr/>
            <p:nvPr/>
          </p:nvSpPr>
          <p:spPr bwMode="auto">
            <a:xfrm>
              <a:off x="2830597" y="4242597"/>
              <a:ext cx="141128" cy="51097"/>
            </a:xfrm>
            <a:custGeom>
              <a:avLst/>
              <a:gdLst>
                <a:gd name="T0" fmla="*/ 0 w 38"/>
                <a:gd name="T1" fmla="*/ 3 h 14"/>
                <a:gd name="T2" fmla="*/ 2 w 38"/>
                <a:gd name="T3" fmla="*/ 7 h 14"/>
                <a:gd name="T4" fmla="*/ 38 w 38"/>
                <a:gd name="T5" fmla="*/ 9 h 14"/>
                <a:gd name="T6" fmla="*/ 0 w 38"/>
                <a:gd name="T7" fmla="*/ 3 h 14"/>
              </a:gdLst>
              <a:ahLst/>
              <a:cxnLst>
                <a:cxn ang="0">
                  <a:pos x="T0" y="T1"/>
                </a:cxn>
                <a:cxn ang="0">
                  <a:pos x="T2" y="T3"/>
                </a:cxn>
                <a:cxn ang="0">
                  <a:pos x="T4" y="T5"/>
                </a:cxn>
                <a:cxn ang="0">
                  <a:pos x="T6" y="T7"/>
                </a:cxn>
              </a:cxnLst>
              <a:rect l="0" t="0" r="r" b="b"/>
              <a:pathLst>
                <a:path w="38" h="14">
                  <a:moveTo>
                    <a:pt x="0" y="3"/>
                  </a:moveTo>
                  <a:cubicBezTo>
                    <a:pt x="0" y="4"/>
                    <a:pt x="1" y="6"/>
                    <a:pt x="2" y="7"/>
                  </a:cubicBezTo>
                  <a:cubicBezTo>
                    <a:pt x="13" y="6"/>
                    <a:pt x="29" y="14"/>
                    <a:pt x="38" y="9"/>
                  </a:cubicBezTo>
                  <a:cubicBezTo>
                    <a:pt x="26" y="7"/>
                    <a:pt x="12"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0" name="Freeform 385"/>
            <p:cNvSpPr/>
            <p:nvPr/>
          </p:nvSpPr>
          <p:spPr bwMode="auto">
            <a:xfrm>
              <a:off x="3166383" y="4264495"/>
              <a:ext cx="177627" cy="68131"/>
            </a:xfrm>
            <a:custGeom>
              <a:avLst/>
              <a:gdLst>
                <a:gd name="T0" fmla="*/ 48 w 48"/>
                <a:gd name="T1" fmla="*/ 16 h 18"/>
                <a:gd name="T2" fmla="*/ 23 w 48"/>
                <a:gd name="T3" fmla="*/ 9 h 18"/>
                <a:gd name="T4" fmla="*/ 0 w 48"/>
                <a:gd name="T5" fmla="*/ 7 h 18"/>
                <a:gd name="T6" fmla="*/ 48 w 48"/>
                <a:gd name="T7" fmla="*/ 16 h 18"/>
              </a:gdLst>
              <a:ahLst/>
              <a:cxnLst>
                <a:cxn ang="0">
                  <a:pos x="T0" y="T1"/>
                </a:cxn>
                <a:cxn ang="0">
                  <a:pos x="T2" y="T3"/>
                </a:cxn>
                <a:cxn ang="0">
                  <a:pos x="T4" y="T5"/>
                </a:cxn>
                <a:cxn ang="0">
                  <a:pos x="T6" y="T7"/>
                </a:cxn>
              </a:cxnLst>
              <a:rect l="0" t="0" r="r" b="b"/>
              <a:pathLst>
                <a:path w="48" h="18">
                  <a:moveTo>
                    <a:pt x="48" y="16"/>
                  </a:moveTo>
                  <a:cubicBezTo>
                    <a:pt x="41" y="14"/>
                    <a:pt x="32" y="12"/>
                    <a:pt x="23" y="9"/>
                  </a:cubicBezTo>
                  <a:cubicBezTo>
                    <a:pt x="16" y="7"/>
                    <a:pt x="4" y="0"/>
                    <a:pt x="0" y="7"/>
                  </a:cubicBezTo>
                  <a:cubicBezTo>
                    <a:pt x="14" y="12"/>
                    <a:pt x="33" y="18"/>
                    <a:pt x="4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1" name="Freeform 386"/>
            <p:cNvSpPr/>
            <p:nvPr/>
          </p:nvSpPr>
          <p:spPr bwMode="auto">
            <a:xfrm>
              <a:off x="3015523" y="4293694"/>
              <a:ext cx="124096" cy="46231"/>
            </a:xfrm>
            <a:custGeom>
              <a:avLst/>
              <a:gdLst>
                <a:gd name="T0" fmla="*/ 3 w 33"/>
                <a:gd name="T1" fmla="*/ 0 h 12"/>
                <a:gd name="T2" fmla="*/ 1 w 33"/>
                <a:gd name="T3" fmla="*/ 5 h 12"/>
                <a:gd name="T4" fmla="*/ 33 w 33"/>
                <a:gd name="T5" fmla="*/ 12 h 12"/>
                <a:gd name="T6" fmla="*/ 3 w 33"/>
                <a:gd name="T7" fmla="*/ 0 h 12"/>
              </a:gdLst>
              <a:ahLst/>
              <a:cxnLst>
                <a:cxn ang="0">
                  <a:pos x="T0" y="T1"/>
                </a:cxn>
                <a:cxn ang="0">
                  <a:pos x="T2" y="T3"/>
                </a:cxn>
                <a:cxn ang="0">
                  <a:pos x="T4" y="T5"/>
                </a:cxn>
                <a:cxn ang="0">
                  <a:pos x="T6" y="T7"/>
                </a:cxn>
              </a:cxnLst>
              <a:rect l="0" t="0" r="r" b="b"/>
              <a:pathLst>
                <a:path w="33" h="12">
                  <a:moveTo>
                    <a:pt x="3" y="0"/>
                  </a:moveTo>
                  <a:cubicBezTo>
                    <a:pt x="3" y="3"/>
                    <a:pt x="0" y="1"/>
                    <a:pt x="1" y="5"/>
                  </a:cubicBezTo>
                  <a:cubicBezTo>
                    <a:pt x="10" y="9"/>
                    <a:pt x="23" y="9"/>
                    <a:pt x="33" y="12"/>
                  </a:cubicBezTo>
                  <a:cubicBezTo>
                    <a:pt x="28" y="3"/>
                    <a:pt x="14" y="6"/>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2" name="Freeform 387"/>
            <p:cNvSpPr>
              <a:spLocks noEditPoints="1"/>
            </p:cNvSpPr>
            <p:nvPr/>
          </p:nvSpPr>
          <p:spPr bwMode="auto">
            <a:xfrm>
              <a:off x="5648284" y="4283961"/>
              <a:ext cx="175193" cy="211691"/>
            </a:xfrm>
            <a:custGeom>
              <a:avLst/>
              <a:gdLst>
                <a:gd name="T0" fmla="*/ 33 w 47"/>
                <a:gd name="T1" fmla="*/ 56 h 57"/>
                <a:gd name="T2" fmla="*/ 46 w 47"/>
                <a:gd name="T3" fmla="*/ 28 h 57"/>
                <a:gd name="T4" fmla="*/ 33 w 47"/>
                <a:gd name="T5" fmla="*/ 56 h 57"/>
                <a:gd name="T6" fmla="*/ 31 w 47"/>
                <a:gd name="T7" fmla="*/ 49 h 57"/>
                <a:gd name="T8" fmla="*/ 26 w 47"/>
                <a:gd name="T9" fmla="*/ 29 h 57"/>
                <a:gd name="T10" fmla="*/ 40 w 47"/>
                <a:gd name="T11" fmla="*/ 30 h 57"/>
                <a:gd name="T12" fmla="*/ 31 w 47"/>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47" h="57">
                  <a:moveTo>
                    <a:pt x="33" y="56"/>
                  </a:moveTo>
                  <a:cubicBezTo>
                    <a:pt x="41" y="51"/>
                    <a:pt x="47" y="38"/>
                    <a:pt x="46" y="28"/>
                  </a:cubicBezTo>
                  <a:cubicBezTo>
                    <a:pt x="21" y="0"/>
                    <a:pt x="0" y="57"/>
                    <a:pt x="33" y="56"/>
                  </a:cubicBezTo>
                  <a:close/>
                  <a:moveTo>
                    <a:pt x="31" y="49"/>
                  </a:moveTo>
                  <a:cubicBezTo>
                    <a:pt x="22" y="49"/>
                    <a:pt x="21" y="34"/>
                    <a:pt x="26" y="29"/>
                  </a:cubicBezTo>
                  <a:cubicBezTo>
                    <a:pt x="34" y="27"/>
                    <a:pt x="35" y="29"/>
                    <a:pt x="40" y="30"/>
                  </a:cubicBezTo>
                  <a:cubicBezTo>
                    <a:pt x="38" y="37"/>
                    <a:pt x="37" y="46"/>
                    <a:pt x="3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3" name="Freeform 388"/>
            <p:cNvSpPr/>
            <p:nvPr/>
          </p:nvSpPr>
          <p:spPr bwMode="auto">
            <a:xfrm>
              <a:off x="2740566" y="4366691"/>
              <a:ext cx="119229" cy="77864"/>
            </a:xfrm>
            <a:custGeom>
              <a:avLst/>
              <a:gdLst>
                <a:gd name="T0" fmla="*/ 15 w 32"/>
                <a:gd name="T1" fmla="*/ 18 h 21"/>
                <a:gd name="T2" fmla="*/ 32 w 32"/>
                <a:gd name="T3" fmla="*/ 13 h 21"/>
                <a:gd name="T4" fmla="*/ 11 w 32"/>
                <a:gd name="T5" fmla="*/ 10 h 21"/>
                <a:gd name="T6" fmla="*/ 1 w 32"/>
                <a:gd name="T7" fmla="*/ 0 h 21"/>
                <a:gd name="T8" fmla="*/ 0 w 32"/>
                <a:gd name="T9" fmla="*/ 5 h 21"/>
                <a:gd name="T10" fmla="*/ 15 w 32"/>
                <a:gd name="T11" fmla="*/ 18 h 21"/>
              </a:gdLst>
              <a:ahLst/>
              <a:cxnLst>
                <a:cxn ang="0">
                  <a:pos x="T0" y="T1"/>
                </a:cxn>
                <a:cxn ang="0">
                  <a:pos x="T2" y="T3"/>
                </a:cxn>
                <a:cxn ang="0">
                  <a:pos x="T4" y="T5"/>
                </a:cxn>
                <a:cxn ang="0">
                  <a:pos x="T6" y="T7"/>
                </a:cxn>
                <a:cxn ang="0">
                  <a:pos x="T8" y="T9"/>
                </a:cxn>
                <a:cxn ang="0">
                  <a:pos x="T10" y="T11"/>
                </a:cxn>
              </a:cxnLst>
              <a:rect l="0" t="0" r="r" b="b"/>
              <a:pathLst>
                <a:path w="32" h="21">
                  <a:moveTo>
                    <a:pt x="15" y="18"/>
                  </a:moveTo>
                  <a:cubicBezTo>
                    <a:pt x="20" y="19"/>
                    <a:pt x="32" y="21"/>
                    <a:pt x="32" y="13"/>
                  </a:cubicBezTo>
                  <a:cubicBezTo>
                    <a:pt x="27" y="13"/>
                    <a:pt x="17" y="12"/>
                    <a:pt x="11" y="10"/>
                  </a:cubicBezTo>
                  <a:cubicBezTo>
                    <a:pt x="7" y="7"/>
                    <a:pt x="6" y="1"/>
                    <a:pt x="1" y="0"/>
                  </a:cubicBezTo>
                  <a:cubicBezTo>
                    <a:pt x="1" y="3"/>
                    <a:pt x="0" y="3"/>
                    <a:pt x="0" y="5"/>
                  </a:cubicBezTo>
                  <a:cubicBezTo>
                    <a:pt x="2" y="8"/>
                    <a:pt x="8" y="17"/>
                    <a:pt x="1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4" name="Freeform 389"/>
            <p:cNvSpPr>
              <a:spLocks noEditPoints="1"/>
            </p:cNvSpPr>
            <p:nvPr/>
          </p:nvSpPr>
          <p:spPr bwMode="auto">
            <a:xfrm>
              <a:off x="3455938" y="4395890"/>
              <a:ext cx="985462" cy="1209317"/>
            </a:xfrm>
            <a:custGeom>
              <a:avLst/>
              <a:gdLst>
                <a:gd name="T0" fmla="*/ 225 w 264"/>
                <a:gd name="T1" fmla="*/ 22 h 324"/>
                <a:gd name="T2" fmla="*/ 152 w 264"/>
                <a:gd name="T3" fmla="*/ 2 h 324"/>
                <a:gd name="T4" fmla="*/ 80 w 264"/>
                <a:gd name="T5" fmla="*/ 38 h 324"/>
                <a:gd name="T6" fmla="*/ 3 w 264"/>
                <a:gd name="T7" fmla="*/ 186 h 324"/>
                <a:gd name="T8" fmla="*/ 22 w 264"/>
                <a:gd name="T9" fmla="*/ 297 h 324"/>
                <a:gd name="T10" fmla="*/ 32 w 264"/>
                <a:gd name="T11" fmla="*/ 306 h 324"/>
                <a:gd name="T12" fmla="*/ 40 w 264"/>
                <a:gd name="T13" fmla="*/ 316 h 324"/>
                <a:gd name="T14" fmla="*/ 81 w 264"/>
                <a:gd name="T15" fmla="*/ 324 h 324"/>
                <a:gd name="T16" fmla="*/ 142 w 264"/>
                <a:gd name="T17" fmla="*/ 306 h 324"/>
                <a:gd name="T18" fmla="*/ 198 w 264"/>
                <a:gd name="T19" fmla="*/ 262 h 324"/>
                <a:gd name="T20" fmla="*/ 249 w 264"/>
                <a:gd name="T21" fmla="*/ 75 h 324"/>
                <a:gd name="T22" fmla="*/ 225 w 264"/>
                <a:gd name="T23" fmla="*/ 22 h 324"/>
                <a:gd name="T24" fmla="*/ 207 w 264"/>
                <a:gd name="T25" fmla="*/ 241 h 324"/>
                <a:gd name="T26" fmla="*/ 184 w 264"/>
                <a:gd name="T27" fmla="*/ 266 h 324"/>
                <a:gd name="T28" fmla="*/ 142 w 264"/>
                <a:gd name="T29" fmla="*/ 297 h 324"/>
                <a:gd name="T30" fmla="*/ 127 w 264"/>
                <a:gd name="T31" fmla="*/ 307 h 324"/>
                <a:gd name="T32" fmla="*/ 86 w 264"/>
                <a:gd name="T33" fmla="*/ 316 h 324"/>
                <a:gd name="T34" fmla="*/ 24 w 264"/>
                <a:gd name="T35" fmla="*/ 288 h 324"/>
                <a:gd name="T36" fmla="*/ 10 w 264"/>
                <a:gd name="T37" fmla="*/ 177 h 324"/>
                <a:gd name="T38" fmla="*/ 17 w 264"/>
                <a:gd name="T39" fmla="*/ 147 h 324"/>
                <a:gd name="T40" fmla="*/ 36 w 264"/>
                <a:gd name="T41" fmla="*/ 100 h 324"/>
                <a:gd name="T42" fmla="*/ 48 w 264"/>
                <a:gd name="T43" fmla="*/ 82 h 324"/>
                <a:gd name="T44" fmla="*/ 69 w 264"/>
                <a:gd name="T45" fmla="*/ 57 h 324"/>
                <a:gd name="T46" fmla="*/ 162 w 264"/>
                <a:gd name="T47" fmla="*/ 9 h 324"/>
                <a:gd name="T48" fmla="*/ 218 w 264"/>
                <a:gd name="T49" fmla="*/ 26 h 324"/>
                <a:gd name="T50" fmla="*/ 246 w 264"/>
                <a:gd name="T51" fmla="*/ 102 h 324"/>
                <a:gd name="T52" fmla="*/ 207 w 264"/>
                <a:gd name="T53" fmla="*/ 24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4" h="324">
                  <a:moveTo>
                    <a:pt x="225" y="22"/>
                  </a:moveTo>
                  <a:cubicBezTo>
                    <a:pt x="210" y="4"/>
                    <a:pt x="175" y="0"/>
                    <a:pt x="152" y="2"/>
                  </a:cubicBezTo>
                  <a:cubicBezTo>
                    <a:pt x="120" y="6"/>
                    <a:pt x="98" y="21"/>
                    <a:pt x="80" y="38"/>
                  </a:cubicBezTo>
                  <a:cubicBezTo>
                    <a:pt x="43" y="73"/>
                    <a:pt x="8" y="118"/>
                    <a:pt x="3" y="186"/>
                  </a:cubicBezTo>
                  <a:cubicBezTo>
                    <a:pt x="0" y="228"/>
                    <a:pt x="6" y="275"/>
                    <a:pt x="22" y="297"/>
                  </a:cubicBezTo>
                  <a:cubicBezTo>
                    <a:pt x="24" y="300"/>
                    <a:pt x="28" y="302"/>
                    <a:pt x="32" y="306"/>
                  </a:cubicBezTo>
                  <a:cubicBezTo>
                    <a:pt x="35" y="309"/>
                    <a:pt x="37" y="314"/>
                    <a:pt x="40" y="316"/>
                  </a:cubicBezTo>
                  <a:cubicBezTo>
                    <a:pt x="49" y="321"/>
                    <a:pt x="68" y="324"/>
                    <a:pt x="81" y="324"/>
                  </a:cubicBezTo>
                  <a:cubicBezTo>
                    <a:pt x="106" y="323"/>
                    <a:pt x="128" y="314"/>
                    <a:pt x="142" y="306"/>
                  </a:cubicBezTo>
                  <a:cubicBezTo>
                    <a:pt x="164" y="293"/>
                    <a:pt x="182" y="279"/>
                    <a:pt x="198" y="262"/>
                  </a:cubicBezTo>
                  <a:cubicBezTo>
                    <a:pt x="232" y="225"/>
                    <a:pt x="264" y="145"/>
                    <a:pt x="249" y="75"/>
                  </a:cubicBezTo>
                  <a:cubicBezTo>
                    <a:pt x="245" y="59"/>
                    <a:pt x="235" y="32"/>
                    <a:pt x="225" y="22"/>
                  </a:cubicBezTo>
                  <a:close/>
                  <a:moveTo>
                    <a:pt x="207" y="241"/>
                  </a:moveTo>
                  <a:cubicBezTo>
                    <a:pt x="201" y="250"/>
                    <a:pt x="192" y="258"/>
                    <a:pt x="184" y="266"/>
                  </a:cubicBezTo>
                  <a:cubicBezTo>
                    <a:pt x="168" y="281"/>
                    <a:pt x="161" y="287"/>
                    <a:pt x="142" y="297"/>
                  </a:cubicBezTo>
                  <a:cubicBezTo>
                    <a:pt x="137" y="300"/>
                    <a:pt x="132" y="304"/>
                    <a:pt x="127" y="307"/>
                  </a:cubicBezTo>
                  <a:cubicBezTo>
                    <a:pt x="115" y="312"/>
                    <a:pt x="99" y="315"/>
                    <a:pt x="86" y="316"/>
                  </a:cubicBezTo>
                  <a:cubicBezTo>
                    <a:pt x="57" y="317"/>
                    <a:pt x="34" y="308"/>
                    <a:pt x="24" y="288"/>
                  </a:cubicBezTo>
                  <a:cubicBezTo>
                    <a:pt x="9" y="260"/>
                    <a:pt x="6" y="205"/>
                    <a:pt x="10" y="177"/>
                  </a:cubicBezTo>
                  <a:cubicBezTo>
                    <a:pt x="11" y="168"/>
                    <a:pt x="14" y="157"/>
                    <a:pt x="17" y="147"/>
                  </a:cubicBezTo>
                  <a:cubicBezTo>
                    <a:pt x="22" y="129"/>
                    <a:pt x="28" y="115"/>
                    <a:pt x="36" y="100"/>
                  </a:cubicBezTo>
                  <a:cubicBezTo>
                    <a:pt x="40" y="94"/>
                    <a:pt x="44" y="88"/>
                    <a:pt x="48" y="82"/>
                  </a:cubicBezTo>
                  <a:cubicBezTo>
                    <a:pt x="56" y="71"/>
                    <a:pt x="59" y="67"/>
                    <a:pt x="69" y="57"/>
                  </a:cubicBezTo>
                  <a:cubicBezTo>
                    <a:pt x="93" y="34"/>
                    <a:pt x="117" y="12"/>
                    <a:pt x="162" y="9"/>
                  </a:cubicBezTo>
                  <a:cubicBezTo>
                    <a:pt x="177" y="9"/>
                    <a:pt x="205" y="13"/>
                    <a:pt x="218" y="26"/>
                  </a:cubicBezTo>
                  <a:cubicBezTo>
                    <a:pt x="233" y="40"/>
                    <a:pt x="245" y="73"/>
                    <a:pt x="246" y="102"/>
                  </a:cubicBezTo>
                  <a:cubicBezTo>
                    <a:pt x="248" y="148"/>
                    <a:pt x="230" y="209"/>
                    <a:pt x="207"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5" name="Freeform 390"/>
            <p:cNvSpPr>
              <a:spLocks noEditPoints="1"/>
            </p:cNvSpPr>
            <p:nvPr/>
          </p:nvSpPr>
          <p:spPr bwMode="auto">
            <a:xfrm>
              <a:off x="574985" y="4373991"/>
              <a:ext cx="138695" cy="143560"/>
            </a:xfrm>
            <a:custGeom>
              <a:avLst/>
              <a:gdLst>
                <a:gd name="T0" fmla="*/ 36 w 37"/>
                <a:gd name="T1" fmla="*/ 38 h 39"/>
                <a:gd name="T2" fmla="*/ 32 w 37"/>
                <a:gd name="T3" fmla="*/ 19 h 39"/>
                <a:gd name="T4" fmla="*/ 28 w 37"/>
                <a:gd name="T5" fmla="*/ 0 h 39"/>
                <a:gd name="T6" fmla="*/ 25 w 37"/>
                <a:gd name="T7" fmla="*/ 0 h 39"/>
                <a:gd name="T8" fmla="*/ 0 w 37"/>
                <a:gd name="T9" fmla="*/ 31 h 39"/>
                <a:gd name="T10" fmla="*/ 36 w 37"/>
                <a:gd name="T11" fmla="*/ 38 h 39"/>
                <a:gd name="T12" fmla="*/ 11 w 37"/>
                <a:gd name="T13" fmla="*/ 26 h 39"/>
                <a:gd name="T14" fmla="*/ 24 w 37"/>
                <a:gd name="T15" fmla="*/ 12 h 39"/>
                <a:gd name="T16" fmla="*/ 28 w 37"/>
                <a:gd name="T17" fmla="*/ 31 h 39"/>
                <a:gd name="T18" fmla="*/ 11 w 37"/>
                <a:gd name="T19"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36" y="38"/>
                  </a:moveTo>
                  <a:cubicBezTo>
                    <a:pt x="37" y="32"/>
                    <a:pt x="33" y="27"/>
                    <a:pt x="32" y="19"/>
                  </a:cubicBezTo>
                  <a:cubicBezTo>
                    <a:pt x="31" y="13"/>
                    <a:pt x="35" y="3"/>
                    <a:pt x="28" y="0"/>
                  </a:cubicBezTo>
                  <a:cubicBezTo>
                    <a:pt x="27" y="0"/>
                    <a:pt x="26" y="0"/>
                    <a:pt x="25" y="0"/>
                  </a:cubicBezTo>
                  <a:cubicBezTo>
                    <a:pt x="20" y="14"/>
                    <a:pt x="4" y="16"/>
                    <a:pt x="0" y="31"/>
                  </a:cubicBezTo>
                  <a:cubicBezTo>
                    <a:pt x="12" y="32"/>
                    <a:pt x="23" y="39"/>
                    <a:pt x="36" y="38"/>
                  </a:cubicBezTo>
                  <a:close/>
                  <a:moveTo>
                    <a:pt x="11" y="26"/>
                  </a:moveTo>
                  <a:cubicBezTo>
                    <a:pt x="14" y="20"/>
                    <a:pt x="20" y="17"/>
                    <a:pt x="24" y="12"/>
                  </a:cubicBezTo>
                  <a:cubicBezTo>
                    <a:pt x="27" y="19"/>
                    <a:pt x="26" y="23"/>
                    <a:pt x="28" y="31"/>
                  </a:cubicBezTo>
                  <a:cubicBezTo>
                    <a:pt x="23" y="29"/>
                    <a:pt x="17" y="28"/>
                    <a:pt x="1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6" name="Freeform 391"/>
            <p:cNvSpPr/>
            <p:nvPr/>
          </p:nvSpPr>
          <p:spPr bwMode="auto">
            <a:xfrm>
              <a:off x="2740566" y="4432389"/>
              <a:ext cx="119229" cy="60830"/>
            </a:xfrm>
            <a:custGeom>
              <a:avLst/>
              <a:gdLst>
                <a:gd name="T0" fmla="*/ 0 w 32"/>
                <a:gd name="T1" fmla="*/ 7 h 16"/>
                <a:gd name="T2" fmla="*/ 12 w 32"/>
                <a:gd name="T3" fmla="*/ 14 h 16"/>
                <a:gd name="T4" fmla="*/ 32 w 32"/>
                <a:gd name="T5" fmla="*/ 12 h 16"/>
                <a:gd name="T6" fmla="*/ 12 w 32"/>
                <a:gd name="T7" fmla="*/ 7 h 16"/>
                <a:gd name="T8" fmla="*/ 0 w 32"/>
                <a:gd name="T9" fmla="*/ 3 h 16"/>
                <a:gd name="T10" fmla="*/ 0 w 32"/>
                <a:gd name="T11" fmla="*/ 7 h 16"/>
              </a:gdLst>
              <a:ahLst/>
              <a:cxnLst>
                <a:cxn ang="0">
                  <a:pos x="T0" y="T1"/>
                </a:cxn>
                <a:cxn ang="0">
                  <a:pos x="T2" y="T3"/>
                </a:cxn>
                <a:cxn ang="0">
                  <a:pos x="T4" y="T5"/>
                </a:cxn>
                <a:cxn ang="0">
                  <a:pos x="T6" y="T7"/>
                </a:cxn>
                <a:cxn ang="0">
                  <a:pos x="T8" y="T9"/>
                </a:cxn>
                <a:cxn ang="0">
                  <a:pos x="T10" y="T11"/>
                </a:cxn>
              </a:cxnLst>
              <a:rect l="0" t="0" r="r" b="b"/>
              <a:pathLst>
                <a:path w="32" h="16">
                  <a:moveTo>
                    <a:pt x="0" y="7"/>
                  </a:moveTo>
                  <a:cubicBezTo>
                    <a:pt x="3" y="7"/>
                    <a:pt x="6" y="13"/>
                    <a:pt x="12" y="14"/>
                  </a:cubicBezTo>
                  <a:cubicBezTo>
                    <a:pt x="19" y="16"/>
                    <a:pt x="32" y="16"/>
                    <a:pt x="32" y="12"/>
                  </a:cubicBezTo>
                  <a:cubicBezTo>
                    <a:pt x="26" y="7"/>
                    <a:pt x="21" y="8"/>
                    <a:pt x="12" y="7"/>
                  </a:cubicBezTo>
                  <a:cubicBezTo>
                    <a:pt x="9" y="5"/>
                    <a:pt x="4" y="0"/>
                    <a:pt x="0" y="3"/>
                  </a:cubicBezTo>
                  <a:cubicBezTo>
                    <a:pt x="0" y="4"/>
                    <a:pt x="0" y="6"/>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7" name="Freeform 392"/>
            <p:cNvSpPr>
              <a:spLocks noEditPoints="1"/>
            </p:cNvSpPr>
            <p:nvPr/>
          </p:nvSpPr>
          <p:spPr bwMode="auto">
            <a:xfrm>
              <a:off x="3976650" y="4451855"/>
              <a:ext cx="223858" cy="274955"/>
            </a:xfrm>
            <a:custGeom>
              <a:avLst/>
              <a:gdLst>
                <a:gd name="T0" fmla="*/ 14 w 60"/>
                <a:gd name="T1" fmla="*/ 62 h 74"/>
                <a:gd name="T2" fmla="*/ 57 w 60"/>
                <a:gd name="T3" fmla="*/ 36 h 74"/>
                <a:gd name="T4" fmla="*/ 52 w 60"/>
                <a:gd name="T5" fmla="*/ 6 h 74"/>
                <a:gd name="T6" fmla="*/ 13 w 60"/>
                <a:gd name="T7" fmla="*/ 15 h 74"/>
                <a:gd name="T8" fmla="*/ 14 w 60"/>
                <a:gd name="T9" fmla="*/ 62 h 74"/>
                <a:gd name="T10" fmla="*/ 17 w 60"/>
                <a:gd name="T11" fmla="*/ 22 h 74"/>
                <a:gd name="T12" fmla="*/ 41 w 60"/>
                <a:gd name="T13" fmla="*/ 13 h 74"/>
                <a:gd name="T14" fmla="*/ 52 w 60"/>
                <a:gd name="T15" fmla="*/ 38 h 74"/>
                <a:gd name="T16" fmla="*/ 25 w 60"/>
                <a:gd name="T17" fmla="*/ 58 h 74"/>
                <a:gd name="T18" fmla="*/ 17 w 60"/>
                <a:gd name="T19"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4">
                  <a:moveTo>
                    <a:pt x="14" y="62"/>
                  </a:moveTo>
                  <a:cubicBezTo>
                    <a:pt x="31" y="74"/>
                    <a:pt x="60" y="63"/>
                    <a:pt x="57" y="36"/>
                  </a:cubicBezTo>
                  <a:cubicBezTo>
                    <a:pt x="48" y="30"/>
                    <a:pt x="42" y="16"/>
                    <a:pt x="52" y="6"/>
                  </a:cubicBezTo>
                  <a:cubicBezTo>
                    <a:pt x="39" y="0"/>
                    <a:pt x="24" y="14"/>
                    <a:pt x="13" y="15"/>
                  </a:cubicBezTo>
                  <a:cubicBezTo>
                    <a:pt x="6" y="28"/>
                    <a:pt x="0" y="51"/>
                    <a:pt x="14" y="62"/>
                  </a:cubicBezTo>
                  <a:close/>
                  <a:moveTo>
                    <a:pt x="17" y="22"/>
                  </a:moveTo>
                  <a:cubicBezTo>
                    <a:pt x="21" y="17"/>
                    <a:pt x="30" y="14"/>
                    <a:pt x="41" y="13"/>
                  </a:cubicBezTo>
                  <a:cubicBezTo>
                    <a:pt x="36" y="26"/>
                    <a:pt x="45" y="33"/>
                    <a:pt x="52" y="38"/>
                  </a:cubicBezTo>
                  <a:cubicBezTo>
                    <a:pt x="51" y="51"/>
                    <a:pt x="39" y="61"/>
                    <a:pt x="25" y="58"/>
                  </a:cubicBezTo>
                  <a:cubicBezTo>
                    <a:pt x="12" y="55"/>
                    <a:pt x="8" y="34"/>
                    <a:pt x="1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8" name="Freeform 393"/>
            <p:cNvSpPr>
              <a:spLocks noEditPoints="1"/>
            </p:cNvSpPr>
            <p:nvPr/>
          </p:nvSpPr>
          <p:spPr bwMode="auto">
            <a:xfrm>
              <a:off x="5658017" y="4537017"/>
              <a:ext cx="172761" cy="160594"/>
            </a:xfrm>
            <a:custGeom>
              <a:avLst/>
              <a:gdLst>
                <a:gd name="T0" fmla="*/ 27 w 46"/>
                <a:gd name="T1" fmla="*/ 39 h 43"/>
                <a:gd name="T2" fmla="*/ 24 w 46"/>
                <a:gd name="T3" fmla="*/ 2 h 43"/>
                <a:gd name="T4" fmla="*/ 27 w 46"/>
                <a:gd name="T5" fmla="*/ 39 h 43"/>
                <a:gd name="T6" fmla="*/ 34 w 46"/>
                <a:gd name="T7" fmla="*/ 16 h 43"/>
                <a:gd name="T8" fmla="*/ 18 w 46"/>
                <a:gd name="T9" fmla="*/ 32 h 43"/>
                <a:gd name="T10" fmla="*/ 34 w 46"/>
                <a:gd name="T11" fmla="*/ 16 h 43"/>
              </a:gdLst>
              <a:ahLst/>
              <a:cxnLst>
                <a:cxn ang="0">
                  <a:pos x="T0" y="T1"/>
                </a:cxn>
                <a:cxn ang="0">
                  <a:pos x="T2" y="T3"/>
                </a:cxn>
                <a:cxn ang="0">
                  <a:pos x="T4" y="T5"/>
                </a:cxn>
                <a:cxn ang="0">
                  <a:pos x="T6" y="T7"/>
                </a:cxn>
                <a:cxn ang="0">
                  <a:pos x="T8" y="T9"/>
                </a:cxn>
                <a:cxn ang="0">
                  <a:pos x="T10" y="T11"/>
                </a:cxn>
              </a:cxnLst>
              <a:rect l="0" t="0" r="r" b="b"/>
              <a:pathLst>
                <a:path w="46" h="43">
                  <a:moveTo>
                    <a:pt x="27" y="39"/>
                  </a:moveTo>
                  <a:cubicBezTo>
                    <a:pt x="46" y="36"/>
                    <a:pt x="42" y="1"/>
                    <a:pt x="24" y="2"/>
                  </a:cubicBezTo>
                  <a:cubicBezTo>
                    <a:pt x="0" y="3"/>
                    <a:pt x="4" y="43"/>
                    <a:pt x="27" y="39"/>
                  </a:cubicBezTo>
                  <a:close/>
                  <a:moveTo>
                    <a:pt x="34" y="16"/>
                  </a:moveTo>
                  <a:cubicBezTo>
                    <a:pt x="36" y="22"/>
                    <a:pt x="32" y="34"/>
                    <a:pt x="18" y="32"/>
                  </a:cubicBezTo>
                  <a:cubicBezTo>
                    <a:pt x="6" y="15"/>
                    <a:pt x="28" y="0"/>
                    <a:pt x="3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9" name="Freeform 394"/>
            <p:cNvSpPr/>
            <p:nvPr/>
          </p:nvSpPr>
          <p:spPr bwMode="auto">
            <a:xfrm>
              <a:off x="2991190" y="4515119"/>
              <a:ext cx="58398" cy="133827"/>
            </a:xfrm>
            <a:custGeom>
              <a:avLst/>
              <a:gdLst>
                <a:gd name="T0" fmla="*/ 14 w 16"/>
                <a:gd name="T1" fmla="*/ 36 h 36"/>
                <a:gd name="T2" fmla="*/ 14 w 16"/>
                <a:gd name="T3" fmla="*/ 0 h 36"/>
                <a:gd name="T4" fmla="*/ 14 w 16"/>
                <a:gd name="T5" fmla="*/ 36 h 36"/>
              </a:gdLst>
              <a:ahLst/>
              <a:cxnLst>
                <a:cxn ang="0">
                  <a:pos x="T0" y="T1"/>
                </a:cxn>
                <a:cxn ang="0">
                  <a:pos x="T2" y="T3"/>
                </a:cxn>
                <a:cxn ang="0">
                  <a:pos x="T4" y="T5"/>
                </a:cxn>
              </a:cxnLst>
              <a:rect l="0" t="0" r="r" b="b"/>
              <a:pathLst>
                <a:path w="16" h="36">
                  <a:moveTo>
                    <a:pt x="14" y="36"/>
                  </a:moveTo>
                  <a:cubicBezTo>
                    <a:pt x="16" y="28"/>
                    <a:pt x="10" y="11"/>
                    <a:pt x="14" y="0"/>
                  </a:cubicBezTo>
                  <a:cubicBezTo>
                    <a:pt x="0" y="0"/>
                    <a:pt x="6" y="32"/>
                    <a:pt x="1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0" name="Freeform 395"/>
            <p:cNvSpPr>
              <a:spLocks noEditPoints="1"/>
            </p:cNvSpPr>
            <p:nvPr/>
          </p:nvSpPr>
          <p:spPr bwMode="auto">
            <a:xfrm>
              <a:off x="3777125" y="4527284"/>
              <a:ext cx="262790" cy="294421"/>
            </a:xfrm>
            <a:custGeom>
              <a:avLst/>
              <a:gdLst>
                <a:gd name="T0" fmla="*/ 29 w 70"/>
                <a:gd name="T1" fmla="*/ 75 h 79"/>
                <a:gd name="T2" fmla="*/ 49 w 70"/>
                <a:gd name="T3" fmla="*/ 19 h 79"/>
                <a:gd name="T4" fmla="*/ 33 w 70"/>
                <a:gd name="T5" fmla="*/ 13 h 79"/>
                <a:gd name="T6" fmla="*/ 33 w 70"/>
                <a:gd name="T7" fmla="*/ 0 h 79"/>
                <a:gd name="T8" fmla="*/ 29 w 70"/>
                <a:gd name="T9" fmla="*/ 0 h 79"/>
                <a:gd name="T10" fmla="*/ 19 w 70"/>
                <a:gd name="T11" fmla="*/ 9 h 79"/>
                <a:gd name="T12" fmla="*/ 29 w 70"/>
                <a:gd name="T13" fmla="*/ 75 h 79"/>
                <a:gd name="T14" fmla="*/ 24 w 70"/>
                <a:gd name="T15" fmla="*/ 13 h 79"/>
                <a:gd name="T16" fmla="*/ 49 w 70"/>
                <a:gd name="T17" fmla="*/ 27 h 79"/>
                <a:gd name="T18" fmla="*/ 31 w 70"/>
                <a:gd name="T19" fmla="*/ 68 h 79"/>
                <a:gd name="T20" fmla="*/ 13 w 70"/>
                <a:gd name="T21" fmla="*/ 34 h 79"/>
                <a:gd name="T22" fmla="*/ 24 w 70"/>
                <a:gd name="T2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9">
                  <a:moveTo>
                    <a:pt x="29" y="75"/>
                  </a:moveTo>
                  <a:cubicBezTo>
                    <a:pt x="51" y="79"/>
                    <a:pt x="70" y="36"/>
                    <a:pt x="49" y="19"/>
                  </a:cubicBezTo>
                  <a:cubicBezTo>
                    <a:pt x="42" y="19"/>
                    <a:pt x="36" y="17"/>
                    <a:pt x="33" y="13"/>
                  </a:cubicBezTo>
                  <a:cubicBezTo>
                    <a:pt x="35" y="7"/>
                    <a:pt x="36" y="5"/>
                    <a:pt x="33" y="0"/>
                  </a:cubicBezTo>
                  <a:cubicBezTo>
                    <a:pt x="31" y="0"/>
                    <a:pt x="30" y="0"/>
                    <a:pt x="29" y="0"/>
                  </a:cubicBezTo>
                  <a:cubicBezTo>
                    <a:pt x="28" y="6"/>
                    <a:pt x="22" y="6"/>
                    <a:pt x="19" y="9"/>
                  </a:cubicBezTo>
                  <a:cubicBezTo>
                    <a:pt x="4" y="25"/>
                    <a:pt x="0" y="69"/>
                    <a:pt x="29" y="75"/>
                  </a:cubicBezTo>
                  <a:close/>
                  <a:moveTo>
                    <a:pt x="24" y="13"/>
                  </a:moveTo>
                  <a:cubicBezTo>
                    <a:pt x="28" y="22"/>
                    <a:pt x="40" y="24"/>
                    <a:pt x="49" y="27"/>
                  </a:cubicBezTo>
                  <a:cubicBezTo>
                    <a:pt x="58" y="45"/>
                    <a:pt x="45" y="68"/>
                    <a:pt x="31" y="68"/>
                  </a:cubicBezTo>
                  <a:cubicBezTo>
                    <a:pt x="19" y="68"/>
                    <a:pt x="13" y="52"/>
                    <a:pt x="13" y="34"/>
                  </a:cubicBezTo>
                  <a:cubicBezTo>
                    <a:pt x="19" y="29"/>
                    <a:pt x="19" y="18"/>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1" name="Freeform 396"/>
            <p:cNvSpPr/>
            <p:nvPr/>
          </p:nvSpPr>
          <p:spPr bwMode="auto">
            <a:xfrm>
              <a:off x="3047154" y="4527284"/>
              <a:ext cx="43798" cy="107062"/>
            </a:xfrm>
            <a:custGeom>
              <a:avLst/>
              <a:gdLst>
                <a:gd name="T0" fmla="*/ 8 w 12"/>
                <a:gd name="T1" fmla="*/ 29 h 29"/>
                <a:gd name="T2" fmla="*/ 12 w 12"/>
                <a:gd name="T3" fmla="*/ 0 h 29"/>
                <a:gd name="T4" fmla="*/ 6 w 12"/>
                <a:gd name="T5" fmla="*/ 0 h 29"/>
                <a:gd name="T6" fmla="*/ 8 w 12"/>
                <a:gd name="T7" fmla="*/ 29 h 29"/>
              </a:gdLst>
              <a:ahLst/>
              <a:cxnLst>
                <a:cxn ang="0">
                  <a:pos x="T0" y="T1"/>
                </a:cxn>
                <a:cxn ang="0">
                  <a:pos x="T2" y="T3"/>
                </a:cxn>
                <a:cxn ang="0">
                  <a:pos x="T4" y="T5"/>
                </a:cxn>
                <a:cxn ang="0">
                  <a:pos x="T6" y="T7"/>
                </a:cxn>
              </a:cxnLst>
              <a:rect l="0" t="0" r="r" b="b"/>
              <a:pathLst>
                <a:path w="12" h="29">
                  <a:moveTo>
                    <a:pt x="8" y="29"/>
                  </a:moveTo>
                  <a:cubicBezTo>
                    <a:pt x="10" y="20"/>
                    <a:pt x="10" y="9"/>
                    <a:pt x="12" y="0"/>
                  </a:cubicBezTo>
                  <a:cubicBezTo>
                    <a:pt x="10" y="0"/>
                    <a:pt x="8" y="0"/>
                    <a:pt x="6" y="0"/>
                  </a:cubicBezTo>
                  <a:cubicBezTo>
                    <a:pt x="4" y="6"/>
                    <a:pt x="0" y="26"/>
                    <a:pt x="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2" name="Freeform 397"/>
            <p:cNvSpPr/>
            <p:nvPr/>
          </p:nvSpPr>
          <p:spPr bwMode="auto">
            <a:xfrm>
              <a:off x="3487570" y="4551617"/>
              <a:ext cx="63264" cy="124094"/>
            </a:xfrm>
            <a:custGeom>
              <a:avLst/>
              <a:gdLst>
                <a:gd name="T0" fmla="*/ 7 w 17"/>
                <a:gd name="T1" fmla="*/ 33 h 33"/>
                <a:gd name="T2" fmla="*/ 5 w 17"/>
                <a:gd name="T3" fmla="*/ 0 h 33"/>
                <a:gd name="T4" fmla="*/ 6 w 17"/>
                <a:gd name="T5" fmla="*/ 21 h 33"/>
                <a:gd name="T6" fmla="*/ 7 w 17"/>
                <a:gd name="T7" fmla="*/ 33 h 33"/>
              </a:gdLst>
              <a:ahLst/>
              <a:cxnLst>
                <a:cxn ang="0">
                  <a:pos x="T0" y="T1"/>
                </a:cxn>
                <a:cxn ang="0">
                  <a:pos x="T2" y="T3"/>
                </a:cxn>
                <a:cxn ang="0">
                  <a:pos x="T4" y="T5"/>
                </a:cxn>
                <a:cxn ang="0">
                  <a:pos x="T6" y="T7"/>
                </a:cxn>
              </a:cxnLst>
              <a:rect l="0" t="0" r="r" b="b"/>
              <a:pathLst>
                <a:path w="17" h="33">
                  <a:moveTo>
                    <a:pt x="7" y="33"/>
                  </a:moveTo>
                  <a:cubicBezTo>
                    <a:pt x="12" y="24"/>
                    <a:pt x="17" y="3"/>
                    <a:pt x="5" y="0"/>
                  </a:cubicBezTo>
                  <a:cubicBezTo>
                    <a:pt x="4" y="5"/>
                    <a:pt x="6" y="13"/>
                    <a:pt x="6" y="21"/>
                  </a:cubicBezTo>
                  <a:cubicBezTo>
                    <a:pt x="6" y="25"/>
                    <a:pt x="0" y="32"/>
                    <a:pt x="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3" name="Freeform 398"/>
            <p:cNvSpPr/>
            <p:nvPr/>
          </p:nvSpPr>
          <p:spPr bwMode="auto">
            <a:xfrm>
              <a:off x="4042348" y="4558917"/>
              <a:ext cx="55965" cy="75430"/>
            </a:xfrm>
            <a:custGeom>
              <a:avLst/>
              <a:gdLst>
                <a:gd name="T0" fmla="*/ 14 w 15"/>
                <a:gd name="T1" fmla="*/ 20 h 20"/>
                <a:gd name="T2" fmla="*/ 9 w 15"/>
                <a:gd name="T3" fmla="*/ 9 h 20"/>
                <a:gd name="T4" fmla="*/ 3 w 15"/>
                <a:gd name="T5" fmla="*/ 1 h 20"/>
                <a:gd name="T6" fmla="*/ 14 w 15"/>
                <a:gd name="T7" fmla="*/ 20 h 20"/>
              </a:gdLst>
              <a:ahLst/>
              <a:cxnLst>
                <a:cxn ang="0">
                  <a:pos x="T0" y="T1"/>
                </a:cxn>
                <a:cxn ang="0">
                  <a:pos x="T2" y="T3"/>
                </a:cxn>
                <a:cxn ang="0">
                  <a:pos x="T4" y="T5"/>
                </a:cxn>
                <a:cxn ang="0">
                  <a:pos x="T6" y="T7"/>
                </a:cxn>
              </a:cxnLst>
              <a:rect l="0" t="0" r="r" b="b"/>
              <a:pathLst>
                <a:path w="15" h="20">
                  <a:moveTo>
                    <a:pt x="14" y="20"/>
                  </a:moveTo>
                  <a:cubicBezTo>
                    <a:pt x="15" y="14"/>
                    <a:pt x="9" y="14"/>
                    <a:pt x="9" y="9"/>
                  </a:cubicBezTo>
                  <a:cubicBezTo>
                    <a:pt x="7" y="5"/>
                    <a:pt x="11" y="0"/>
                    <a:pt x="3" y="1"/>
                  </a:cubicBezTo>
                  <a:cubicBezTo>
                    <a:pt x="0" y="9"/>
                    <a:pt x="5" y="20"/>
                    <a:pt x="1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4" name="Freeform 399"/>
            <p:cNvSpPr/>
            <p:nvPr/>
          </p:nvSpPr>
          <p:spPr bwMode="auto">
            <a:xfrm>
              <a:off x="3536235" y="4563784"/>
              <a:ext cx="41366" cy="111929"/>
            </a:xfrm>
            <a:custGeom>
              <a:avLst/>
              <a:gdLst>
                <a:gd name="T0" fmla="*/ 7 w 11"/>
                <a:gd name="T1" fmla="*/ 0 h 30"/>
                <a:gd name="T2" fmla="*/ 4 w 11"/>
                <a:gd name="T3" fmla="*/ 30 h 30"/>
                <a:gd name="T4" fmla="*/ 11 w 11"/>
                <a:gd name="T5" fmla="*/ 0 h 30"/>
                <a:gd name="T6" fmla="*/ 7 w 11"/>
                <a:gd name="T7" fmla="*/ 0 h 30"/>
              </a:gdLst>
              <a:ahLst/>
              <a:cxnLst>
                <a:cxn ang="0">
                  <a:pos x="T0" y="T1"/>
                </a:cxn>
                <a:cxn ang="0">
                  <a:pos x="T2" y="T3"/>
                </a:cxn>
                <a:cxn ang="0">
                  <a:pos x="T4" y="T5"/>
                </a:cxn>
                <a:cxn ang="0">
                  <a:pos x="T6" y="T7"/>
                </a:cxn>
              </a:cxnLst>
              <a:rect l="0" t="0" r="r" b="b"/>
              <a:pathLst>
                <a:path w="11" h="30">
                  <a:moveTo>
                    <a:pt x="7" y="0"/>
                  </a:moveTo>
                  <a:cubicBezTo>
                    <a:pt x="6" y="9"/>
                    <a:pt x="0" y="25"/>
                    <a:pt x="4" y="30"/>
                  </a:cubicBezTo>
                  <a:cubicBezTo>
                    <a:pt x="8" y="22"/>
                    <a:pt x="11" y="13"/>
                    <a:pt x="11" y="0"/>
                  </a:cubicBezTo>
                  <a:cubicBezTo>
                    <a:pt x="10"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5" name="Freeform 400"/>
            <p:cNvSpPr/>
            <p:nvPr/>
          </p:nvSpPr>
          <p:spPr bwMode="auto">
            <a:xfrm>
              <a:off x="224599" y="4541884"/>
              <a:ext cx="7300" cy="31631"/>
            </a:xfrm>
            <a:custGeom>
              <a:avLst/>
              <a:gdLst>
                <a:gd name="T0" fmla="*/ 1 w 2"/>
                <a:gd name="T1" fmla="*/ 0 h 9"/>
                <a:gd name="T2" fmla="*/ 0 w 2"/>
                <a:gd name="T3" fmla="*/ 0 h 9"/>
                <a:gd name="T4" fmla="*/ 0 w 2"/>
                <a:gd name="T5" fmla="*/ 9 h 9"/>
                <a:gd name="T6" fmla="*/ 1 w 2"/>
                <a:gd name="T7" fmla="*/ 0 h 9"/>
              </a:gdLst>
              <a:ahLst/>
              <a:cxnLst>
                <a:cxn ang="0">
                  <a:pos x="T0" y="T1"/>
                </a:cxn>
                <a:cxn ang="0">
                  <a:pos x="T2" y="T3"/>
                </a:cxn>
                <a:cxn ang="0">
                  <a:pos x="T4" y="T5"/>
                </a:cxn>
                <a:cxn ang="0">
                  <a:pos x="T6" y="T7"/>
                </a:cxn>
              </a:cxnLst>
              <a:rect l="0" t="0" r="r" b="b"/>
              <a:pathLst>
                <a:path w="2" h="9">
                  <a:moveTo>
                    <a:pt x="1" y="0"/>
                  </a:moveTo>
                  <a:cubicBezTo>
                    <a:pt x="1" y="0"/>
                    <a:pt x="1" y="0"/>
                    <a:pt x="0" y="0"/>
                  </a:cubicBezTo>
                  <a:cubicBezTo>
                    <a:pt x="0" y="9"/>
                    <a:pt x="0" y="9"/>
                    <a:pt x="0" y="9"/>
                  </a:cubicBezTo>
                  <a:cubicBezTo>
                    <a:pt x="1" y="6"/>
                    <a:pt x="2"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6" name="Freeform 401"/>
            <p:cNvSpPr/>
            <p:nvPr/>
          </p:nvSpPr>
          <p:spPr bwMode="auto">
            <a:xfrm>
              <a:off x="210000" y="4573517"/>
              <a:ext cx="63264" cy="138694"/>
            </a:xfrm>
            <a:custGeom>
              <a:avLst/>
              <a:gdLst>
                <a:gd name="T0" fmla="*/ 10 w 17"/>
                <a:gd name="T1" fmla="*/ 37 h 37"/>
                <a:gd name="T2" fmla="*/ 17 w 17"/>
                <a:gd name="T3" fmla="*/ 0 h 37"/>
                <a:gd name="T4" fmla="*/ 12 w 17"/>
                <a:gd name="T5" fmla="*/ 0 h 37"/>
                <a:gd name="T6" fmla="*/ 10 w 17"/>
                <a:gd name="T7" fmla="*/ 37 h 37"/>
              </a:gdLst>
              <a:ahLst/>
              <a:cxnLst>
                <a:cxn ang="0">
                  <a:pos x="T0" y="T1"/>
                </a:cxn>
                <a:cxn ang="0">
                  <a:pos x="T2" y="T3"/>
                </a:cxn>
                <a:cxn ang="0">
                  <a:pos x="T4" y="T5"/>
                </a:cxn>
                <a:cxn ang="0">
                  <a:pos x="T6" y="T7"/>
                </a:cxn>
              </a:cxnLst>
              <a:rect l="0" t="0" r="r" b="b"/>
              <a:pathLst>
                <a:path w="17" h="37">
                  <a:moveTo>
                    <a:pt x="10" y="37"/>
                  </a:moveTo>
                  <a:cubicBezTo>
                    <a:pt x="16" y="29"/>
                    <a:pt x="14" y="16"/>
                    <a:pt x="17" y="0"/>
                  </a:cubicBezTo>
                  <a:cubicBezTo>
                    <a:pt x="15" y="0"/>
                    <a:pt x="13" y="0"/>
                    <a:pt x="12" y="0"/>
                  </a:cubicBezTo>
                  <a:cubicBezTo>
                    <a:pt x="11" y="11"/>
                    <a:pt x="0" y="32"/>
                    <a:pt x="1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7" name="Freeform 402"/>
            <p:cNvSpPr/>
            <p:nvPr/>
          </p:nvSpPr>
          <p:spPr bwMode="auto">
            <a:xfrm>
              <a:off x="3845255" y="4641647"/>
              <a:ext cx="55965" cy="104628"/>
            </a:xfrm>
            <a:custGeom>
              <a:avLst/>
              <a:gdLst>
                <a:gd name="T0" fmla="*/ 15 w 15"/>
                <a:gd name="T1" fmla="*/ 26 h 28"/>
                <a:gd name="T2" fmla="*/ 9 w 15"/>
                <a:gd name="T3" fmla="*/ 0 h 28"/>
                <a:gd name="T4" fmla="*/ 5 w 15"/>
                <a:gd name="T5" fmla="*/ 0 h 28"/>
                <a:gd name="T6" fmla="*/ 15 w 15"/>
                <a:gd name="T7" fmla="*/ 26 h 28"/>
              </a:gdLst>
              <a:ahLst/>
              <a:cxnLst>
                <a:cxn ang="0">
                  <a:pos x="T0" y="T1"/>
                </a:cxn>
                <a:cxn ang="0">
                  <a:pos x="T2" y="T3"/>
                </a:cxn>
                <a:cxn ang="0">
                  <a:pos x="T4" y="T5"/>
                </a:cxn>
                <a:cxn ang="0">
                  <a:pos x="T6" y="T7"/>
                </a:cxn>
              </a:cxnLst>
              <a:rect l="0" t="0" r="r" b="b"/>
              <a:pathLst>
                <a:path w="15" h="28">
                  <a:moveTo>
                    <a:pt x="15" y="26"/>
                  </a:moveTo>
                  <a:cubicBezTo>
                    <a:pt x="11" y="19"/>
                    <a:pt x="8" y="8"/>
                    <a:pt x="9" y="0"/>
                  </a:cubicBezTo>
                  <a:cubicBezTo>
                    <a:pt x="8" y="0"/>
                    <a:pt x="6" y="0"/>
                    <a:pt x="5" y="0"/>
                  </a:cubicBezTo>
                  <a:cubicBezTo>
                    <a:pt x="0" y="11"/>
                    <a:pt x="7" y="28"/>
                    <a:pt x="1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8" name="Freeform 403"/>
            <p:cNvSpPr/>
            <p:nvPr/>
          </p:nvSpPr>
          <p:spPr bwMode="auto">
            <a:xfrm>
              <a:off x="265965" y="4590548"/>
              <a:ext cx="51099" cy="119228"/>
            </a:xfrm>
            <a:custGeom>
              <a:avLst/>
              <a:gdLst>
                <a:gd name="T0" fmla="*/ 8 w 14"/>
                <a:gd name="T1" fmla="*/ 1 h 32"/>
                <a:gd name="T2" fmla="*/ 8 w 14"/>
                <a:gd name="T3" fmla="*/ 32 h 32"/>
                <a:gd name="T4" fmla="*/ 12 w 14"/>
                <a:gd name="T5" fmla="*/ 2 h 32"/>
                <a:gd name="T6" fmla="*/ 8 w 14"/>
                <a:gd name="T7" fmla="*/ 1 h 32"/>
              </a:gdLst>
              <a:ahLst/>
              <a:cxnLst>
                <a:cxn ang="0">
                  <a:pos x="T0" y="T1"/>
                </a:cxn>
                <a:cxn ang="0">
                  <a:pos x="T2" y="T3"/>
                </a:cxn>
                <a:cxn ang="0">
                  <a:pos x="T4" y="T5"/>
                </a:cxn>
                <a:cxn ang="0">
                  <a:pos x="T6" y="T7"/>
                </a:cxn>
              </a:cxnLst>
              <a:rect l="0" t="0" r="r" b="b"/>
              <a:pathLst>
                <a:path w="14" h="32">
                  <a:moveTo>
                    <a:pt x="8" y="1"/>
                  </a:moveTo>
                  <a:cubicBezTo>
                    <a:pt x="8" y="10"/>
                    <a:pt x="0" y="26"/>
                    <a:pt x="8" y="32"/>
                  </a:cubicBezTo>
                  <a:cubicBezTo>
                    <a:pt x="11" y="26"/>
                    <a:pt x="14" y="11"/>
                    <a:pt x="12" y="2"/>
                  </a:cubicBezTo>
                  <a:cubicBezTo>
                    <a:pt x="11" y="2"/>
                    <a:pt x="11" y="0"/>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9" name="Freeform 404"/>
            <p:cNvSpPr>
              <a:spLocks noEditPoints="1"/>
            </p:cNvSpPr>
            <p:nvPr/>
          </p:nvSpPr>
          <p:spPr bwMode="auto">
            <a:xfrm>
              <a:off x="3601932" y="4661113"/>
              <a:ext cx="199525" cy="306588"/>
            </a:xfrm>
            <a:custGeom>
              <a:avLst/>
              <a:gdLst>
                <a:gd name="T0" fmla="*/ 49 w 53"/>
                <a:gd name="T1" fmla="*/ 30 h 82"/>
                <a:gd name="T2" fmla="*/ 33 w 53"/>
                <a:gd name="T3" fmla="*/ 14 h 82"/>
                <a:gd name="T4" fmla="*/ 34 w 53"/>
                <a:gd name="T5" fmla="*/ 2 h 82"/>
                <a:gd name="T6" fmla="*/ 27 w 53"/>
                <a:gd name="T7" fmla="*/ 0 h 82"/>
                <a:gd name="T8" fmla="*/ 9 w 53"/>
                <a:gd name="T9" fmla="*/ 21 h 82"/>
                <a:gd name="T10" fmla="*/ 12 w 53"/>
                <a:gd name="T11" fmla="*/ 70 h 82"/>
                <a:gd name="T12" fmla="*/ 49 w 53"/>
                <a:gd name="T13" fmla="*/ 30 h 82"/>
                <a:gd name="T14" fmla="*/ 19 w 53"/>
                <a:gd name="T15" fmla="*/ 66 h 82"/>
                <a:gd name="T16" fmla="*/ 9 w 53"/>
                <a:gd name="T17" fmla="*/ 50 h 82"/>
                <a:gd name="T18" fmla="*/ 23 w 53"/>
                <a:gd name="T19" fmla="*/ 16 h 82"/>
                <a:gd name="T20" fmla="*/ 29 w 53"/>
                <a:gd name="T21" fmla="*/ 24 h 82"/>
                <a:gd name="T22" fmla="*/ 44 w 53"/>
                <a:gd name="T23" fmla="*/ 33 h 82"/>
                <a:gd name="T24" fmla="*/ 19 w 53"/>
                <a:gd name="T25"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82">
                  <a:moveTo>
                    <a:pt x="49" y="30"/>
                  </a:moveTo>
                  <a:cubicBezTo>
                    <a:pt x="46" y="22"/>
                    <a:pt x="34" y="23"/>
                    <a:pt x="33" y="14"/>
                  </a:cubicBezTo>
                  <a:cubicBezTo>
                    <a:pt x="31" y="8"/>
                    <a:pt x="38" y="6"/>
                    <a:pt x="34" y="2"/>
                  </a:cubicBezTo>
                  <a:cubicBezTo>
                    <a:pt x="33" y="0"/>
                    <a:pt x="31" y="0"/>
                    <a:pt x="27" y="0"/>
                  </a:cubicBezTo>
                  <a:cubicBezTo>
                    <a:pt x="23" y="10"/>
                    <a:pt x="15" y="12"/>
                    <a:pt x="9" y="21"/>
                  </a:cubicBezTo>
                  <a:cubicBezTo>
                    <a:pt x="0" y="36"/>
                    <a:pt x="1" y="57"/>
                    <a:pt x="12" y="70"/>
                  </a:cubicBezTo>
                  <a:cubicBezTo>
                    <a:pt x="36" y="82"/>
                    <a:pt x="53" y="59"/>
                    <a:pt x="49" y="30"/>
                  </a:cubicBezTo>
                  <a:close/>
                  <a:moveTo>
                    <a:pt x="19" y="66"/>
                  </a:moveTo>
                  <a:cubicBezTo>
                    <a:pt x="17" y="60"/>
                    <a:pt x="11" y="58"/>
                    <a:pt x="9" y="50"/>
                  </a:cubicBezTo>
                  <a:cubicBezTo>
                    <a:pt x="7" y="37"/>
                    <a:pt x="16" y="22"/>
                    <a:pt x="23" y="16"/>
                  </a:cubicBezTo>
                  <a:cubicBezTo>
                    <a:pt x="28" y="16"/>
                    <a:pt x="26" y="22"/>
                    <a:pt x="29" y="24"/>
                  </a:cubicBezTo>
                  <a:cubicBezTo>
                    <a:pt x="35" y="26"/>
                    <a:pt x="39" y="29"/>
                    <a:pt x="44" y="33"/>
                  </a:cubicBezTo>
                  <a:cubicBezTo>
                    <a:pt x="43" y="51"/>
                    <a:pt x="40" y="68"/>
                    <a:pt x="19"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0" name="Freeform 405"/>
            <p:cNvSpPr/>
            <p:nvPr/>
          </p:nvSpPr>
          <p:spPr bwMode="auto">
            <a:xfrm>
              <a:off x="599318" y="4612448"/>
              <a:ext cx="192226" cy="265222"/>
            </a:xfrm>
            <a:custGeom>
              <a:avLst/>
              <a:gdLst>
                <a:gd name="T0" fmla="*/ 50 w 52"/>
                <a:gd name="T1" fmla="*/ 32 h 71"/>
                <a:gd name="T2" fmla="*/ 34 w 52"/>
                <a:gd name="T3" fmla="*/ 31 h 71"/>
                <a:gd name="T4" fmla="*/ 33 w 52"/>
                <a:gd name="T5" fmla="*/ 9 h 71"/>
                <a:gd name="T6" fmla="*/ 14 w 52"/>
                <a:gd name="T7" fmla="*/ 30 h 71"/>
                <a:gd name="T8" fmla="*/ 0 w 52"/>
                <a:gd name="T9" fmla="*/ 33 h 71"/>
                <a:gd name="T10" fmla="*/ 2 w 52"/>
                <a:gd name="T11" fmla="*/ 47 h 71"/>
                <a:gd name="T12" fmla="*/ 15 w 52"/>
                <a:gd name="T13" fmla="*/ 50 h 71"/>
                <a:gd name="T14" fmla="*/ 13 w 52"/>
                <a:gd name="T15" fmla="*/ 63 h 71"/>
                <a:gd name="T16" fmla="*/ 31 w 52"/>
                <a:gd name="T17" fmla="*/ 71 h 71"/>
                <a:gd name="T18" fmla="*/ 37 w 52"/>
                <a:gd name="T19" fmla="*/ 51 h 71"/>
                <a:gd name="T20" fmla="*/ 51 w 52"/>
                <a:gd name="T21" fmla="*/ 50 h 71"/>
                <a:gd name="T22" fmla="*/ 50 w 52"/>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1">
                  <a:moveTo>
                    <a:pt x="50" y="32"/>
                  </a:moveTo>
                  <a:cubicBezTo>
                    <a:pt x="45" y="32"/>
                    <a:pt x="37" y="33"/>
                    <a:pt x="34" y="31"/>
                  </a:cubicBezTo>
                  <a:cubicBezTo>
                    <a:pt x="36" y="26"/>
                    <a:pt x="34" y="18"/>
                    <a:pt x="33" y="9"/>
                  </a:cubicBezTo>
                  <a:cubicBezTo>
                    <a:pt x="12" y="0"/>
                    <a:pt x="22" y="19"/>
                    <a:pt x="14" y="30"/>
                  </a:cubicBezTo>
                  <a:cubicBezTo>
                    <a:pt x="9" y="28"/>
                    <a:pt x="3" y="30"/>
                    <a:pt x="0" y="33"/>
                  </a:cubicBezTo>
                  <a:cubicBezTo>
                    <a:pt x="0" y="41"/>
                    <a:pt x="0" y="41"/>
                    <a:pt x="2" y="47"/>
                  </a:cubicBezTo>
                  <a:cubicBezTo>
                    <a:pt x="7" y="49"/>
                    <a:pt x="11" y="46"/>
                    <a:pt x="15" y="50"/>
                  </a:cubicBezTo>
                  <a:cubicBezTo>
                    <a:pt x="15" y="58"/>
                    <a:pt x="16" y="58"/>
                    <a:pt x="13" y="63"/>
                  </a:cubicBezTo>
                  <a:cubicBezTo>
                    <a:pt x="18" y="67"/>
                    <a:pt x="24" y="70"/>
                    <a:pt x="31" y="71"/>
                  </a:cubicBezTo>
                  <a:cubicBezTo>
                    <a:pt x="34" y="65"/>
                    <a:pt x="31" y="54"/>
                    <a:pt x="37" y="51"/>
                  </a:cubicBezTo>
                  <a:cubicBezTo>
                    <a:pt x="41" y="51"/>
                    <a:pt x="48" y="53"/>
                    <a:pt x="51" y="50"/>
                  </a:cubicBezTo>
                  <a:cubicBezTo>
                    <a:pt x="52" y="46"/>
                    <a:pt x="52" y="39"/>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1" name="Freeform 407"/>
            <p:cNvSpPr>
              <a:spLocks noEditPoints="1"/>
            </p:cNvSpPr>
            <p:nvPr/>
          </p:nvSpPr>
          <p:spPr bwMode="auto">
            <a:xfrm>
              <a:off x="5662884" y="4702477"/>
              <a:ext cx="155727" cy="223858"/>
            </a:xfrm>
            <a:custGeom>
              <a:avLst/>
              <a:gdLst>
                <a:gd name="T0" fmla="*/ 32 w 42"/>
                <a:gd name="T1" fmla="*/ 12 h 60"/>
                <a:gd name="T2" fmla="*/ 3 w 42"/>
                <a:gd name="T3" fmla="*/ 6 h 60"/>
                <a:gd name="T4" fmla="*/ 2 w 42"/>
                <a:gd name="T5" fmla="*/ 54 h 60"/>
                <a:gd name="T6" fmla="*/ 32 w 42"/>
                <a:gd name="T7" fmla="*/ 12 h 60"/>
                <a:gd name="T8" fmla="*/ 10 w 42"/>
                <a:gd name="T9" fmla="*/ 12 h 60"/>
                <a:gd name="T10" fmla="*/ 9 w 42"/>
                <a:gd name="T11" fmla="*/ 47 h 60"/>
                <a:gd name="T12" fmla="*/ 10 w 42"/>
                <a:gd name="T13" fmla="*/ 12 h 60"/>
              </a:gdLst>
              <a:ahLst/>
              <a:cxnLst>
                <a:cxn ang="0">
                  <a:pos x="T0" y="T1"/>
                </a:cxn>
                <a:cxn ang="0">
                  <a:pos x="T2" y="T3"/>
                </a:cxn>
                <a:cxn ang="0">
                  <a:pos x="T4" y="T5"/>
                </a:cxn>
                <a:cxn ang="0">
                  <a:pos x="T6" y="T7"/>
                </a:cxn>
                <a:cxn ang="0">
                  <a:pos x="T8" y="T9"/>
                </a:cxn>
                <a:cxn ang="0">
                  <a:pos x="T10" y="T11"/>
                </a:cxn>
                <a:cxn ang="0">
                  <a:pos x="T12" y="T13"/>
                </a:cxn>
              </a:cxnLst>
              <a:rect l="0" t="0" r="r" b="b"/>
              <a:pathLst>
                <a:path w="42" h="60">
                  <a:moveTo>
                    <a:pt x="32" y="12"/>
                  </a:moveTo>
                  <a:cubicBezTo>
                    <a:pt x="26" y="7"/>
                    <a:pt x="12" y="0"/>
                    <a:pt x="3" y="6"/>
                  </a:cubicBezTo>
                  <a:cubicBezTo>
                    <a:pt x="3" y="22"/>
                    <a:pt x="0" y="42"/>
                    <a:pt x="2" y="54"/>
                  </a:cubicBezTo>
                  <a:cubicBezTo>
                    <a:pt x="21" y="60"/>
                    <a:pt x="42" y="37"/>
                    <a:pt x="32" y="12"/>
                  </a:cubicBezTo>
                  <a:close/>
                  <a:moveTo>
                    <a:pt x="10" y="12"/>
                  </a:moveTo>
                  <a:cubicBezTo>
                    <a:pt x="36" y="9"/>
                    <a:pt x="30" y="51"/>
                    <a:pt x="9" y="47"/>
                  </a:cubicBezTo>
                  <a:cubicBezTo>
                    <a:pt x="5" y="36"/>
                    <a:pt x="11" y="25"/>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2" name="Freeform 408"/>
            <p:cNvSpPr>
              <a:spLocks noEditPoints="1"/>
            </p:cNvSpPr>
            <p:nvPr/>
          </p:nvSpPr>
          <p:spPr bwMode="auto">
            <a:xfrm>
              <a:off x="3747926" y="4690310"/>
              <a:ext cx="559644" cy="559644"/>
            </a:xfrm>
            <a:custGeom>
              <a:avLst/>
              <a:gdLst>
                <a:gd name="T0" fmla="*/ 99 w 150"/>
                <a:gd name="T1" fmla="*/ 11 h 150"/>
                <a:gd name="T2" fmla="*/ 35 w 150"/>
                <a:gd name="T3" fmla="*/ 57 h 150"/>
                <a:gd name="T4" fmla="*/ 12 w 150"/>
                <a:gd name="T5" fmla="*/ 85 h 150"/>
                <a:gd name="T6" fmla="*/ 17 w 150"/>
                <a:gd name="T7" fmla="*/ 141 h 150"/>
                <a:gd name="T8" fmla="*/ 53 w 150"/>
                <a:gd name="T9" fmla="*/ 142 h 150"/>
                <a:gd name="T10" fmla="*/ 117 w 150"/>
                <a:gd name="T11" fmla="*/ 136 h 150"/>
                <a:gd name="T12" fmla="*/ 139 w 150"/>
                <a:gd name="T13" fmla="*/ 89 h 150"/>
                <a:gd name="T14" fmla="*/ 149 w 150"/>
                <a:gd name="T15" fmla="*/ 31 h 150"/>
                <a:gd name="T16" fmla="*/ 99 w 150"/>
                <a:gd name="T17" fmla="*/ 11 h 150"/>
                <a:gd name="T18" fmla="*/ 136 w 150"/>
                <a:gd name="T19" fmla="*/ 75 h 150"/>
                <a:gd name="T20" fmla="*/ 124 w 150"/>
                <a:gd name="T21" fmla="*/ 115 h 150"/>
                <a:gd name="T22" fmla="*/ 97 w 150"/>
                <a:gd name="T23" fmla="*/ 137 h 150"/>
                <a:gd name="T24" fmla="*/ 49 w 150"/>
                <a:gd name="T25" fmla="*/ 135 h 150"/>
                <a:gd name="T26" fmla="*/ 38 w 150"/>
                <a:gd name="T27" fmla="*/ 138 h 150"/>
                <a:gd name="T28" fmla="*/ 21 w 150"/>
                <a:gd name="T29" fmla="*/ 136 h 150"/>
                <a:gd name="T30" fmla="*/ 63 w 150"/>
                <a:gd name="T31" fmla="*/ 45 h 150"/>
                <a:gd name="T32" fmla="*/ 125 w 150"/>
                <a:gd name="T33" fmla="*/ 13 h 150"/>
                <a:gd name="T34" fmla="*/ 136 w 150"/>
                <a:gd name="T35" fmla="*/ 16 h 150"/>
                <a:gd name="T36" fmla="*/ 136 w 150"/>
                <a:gd name="T3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9" y="11"/>
                  </a:moveTo>
                  <a:cubicBezTo>
                    <a:pt x="80" y="20"/>
                    <a:pt x="50" y="43"/>
                    <a:pt x="35" y="57"/>
                  </a:cubicBezTo>
                  <a:cubicBezTo>
                    <a:pt x="29" y="63"/>
                    <a:pt x="14" y="80"/>
                    <a:pt x="12" y="85"/>
                  </a:cubicBezTo>
                  <a:cubicBezTo>
                    <a:pt x="4" y="102"/>
                    <a:pt x="7" y="135"/>
                    <a:pt x="17" y="141"/>
                  </a:cubicBezTo>
                  <a:cubicBezTo>
                    <a:pt x="26" y="147"/>
                    <a:pt x="40" y="142"/>
                    <a:pt x="53" y="142"/>
                  </a:cubicBezTo>
                  <a:cubicBezTo>
                    <a:pt x="80" y="142"/>
                    <a:pt x="99" y="150"/>
                    <a:pt x="117" y="136"/>
                  </a:cubicBezTo>
                  <a:cubicBezTo>
                    <a:pt x="127" y="126"/>
                    <a:pt x="134" y="108"/>
                    <a:pt x="139" y="89"/>
                  </a:cubicBezTo>
                  <a:cubicBezTo>
                    <a:pt x="144" y="71"/>
                    <a:pt x="150" y="49"/>
                    <a:pt x="149" y="31"/>
                  </a:cubicBezTo>
                  <a:cubicBezTo>
                    <a:pt x="147" y="1"/>
                    <a:pt x="121" y="0"/>
                    <a:pt x="99" y="11"/>
                  </a:cubicBezTo>
                  <a:close/>
                  <a:moveTo>
                    <a:pt x="136" y="75"/>
                  </a:moveTo>
                  <a:cubicBezTo>
                    <a:pt x="133" y="90"/>
                    <a:pt x="128" y="106"/>
                    <a:pt x="124" y="115"/>
                  </a:cubicBezTo>
                  <a:cubicBezTo>
                    <a:pt x="119" y="125"/>
                    <a:pt x="109" y="135"/>
                    <a:pt x="97" y="137"/>
                  </a:cubicBezTo>
                  <a:cubicBezTo>
                    <a:pt x="86" y="139"/>
                    <a:pt x="67" y="134"/>
                    <a:pt x="49" y="135"/>
                  </a:cubicBezTo>
                  <a:cubicBezTo>
                    <a:pt x="45" y="135"/>
                    <a:pt x="41" y="138"/>
                    <a:pt x="38" y="138"/>
                  </a:cubicBezTo>
                  <a:cubicBezTo>
                    <a:pt x="36" y="138"/>
                    <a:pt x="27" y="133"/>
                    <a:pt x="21" y="136"/>
                  </a:cubicBezTo>
                  <a:cubicBezTo>
                    <a:pt x="0" y="93"/>
                    <a:pt x="35" y="67"/>
                    <a:pt x="63" y="45"/>
                  </a:cubicBezTo>
                  <a:cubicBezTo>
                    <a:pt x="82" y="30"/>
                    <a:pt x="107" y="11"/>
                    <a:pt x="125" y="13"/>
                  </a:cubicBezTo>
                  <a:cubicBezTo>
                    <a:pt x="130" y="13"/>
                    <a:pt x="133" y="13"/>
                    <a:pt x="136" y="16"/>
                  </a:cubicBezTo>
                  <a:cubicBezTo>
                    <a:pt x="145" y="30"/>
                    <a:pt x="142" y="50"/>
                    <a:pt x="136"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3" name="Freeform 409"/>
            <p:cNvSpPr>
              <a:spLocks noEditPoints="1"/>
            </p:cNvSpPr>
            <p:nvPr/>
          </p:nvSpPr>
          <p:spPr bwMode="auto">
            <a:xfrm>
              <a:off x="2431546" y="4690310"/>
              <a:ext cx="946530" cy="822433"/>
            </a:xfrm>
            <a:custGeom>
              <a:avLst/>
              <a:gdLst>
                <a:gd name="T0" fmla="*/ 251 w 254"/>
                <a:gd name="T1" fmla="*/ 156 h 220"/>
                <a:gd name="T2" fmla="*/ 236 w 254"/>
                <a:gd name="T3" fmla="*/ 150 h 220"/>
                <a:gd name="T4" fmla="*/ 173 w 254"/>
                <a:gd name="T5" fmla="*/ 149 h 220"/>
                <a:gd name="T6" fmla="*/ 130 w 254"/>
                <a:gd name="T7" fmla="*/ 28 h 220"/>
                <a:gd name="T8" fmla="*/ 148 w 254"/>
                <a:gd name="T9" fmla="*/ 9 h 220"/>
                <a:gd name="T10" fmla="*/ 126 w 254"/>
                <a:gd name="T11" fmla="*/ 24 h 220"/>
                <a:gd name="T12" fmla="*/ 109 w 254"/>
                <a:gd name="T13" fmla="*/ 0 h 220"/>
                <a:gd name="T14" fmla="*/ 121 w 254"/>
                <a:gd name="T15" fmla="*/ 28 h 220"/>
                <a:gd name="T16" fmla="*/ 26 w 254"/>
                <a:gd name="T17" fmla="*/ 139 h 220"/>
                <a:gd name="T18" fmla="*/ 11 w 254"/>
                <a:gd name="T19" fmla="*/ 158 h 220"/>
                <a:gd name="T20" fmla="*/ 3 w 254"/>
                <a:gd name="T21" fmla="*/ 180 h 220"/>
                <a:gd name="T22" fmla="*/ 169 w 254"/>
                <a:gd name="T23" fmla="*/ 158 h 220"/>
                <a:gd name="T24" fmla="*/ 170 w 254"/>
                <a:gd name="T25" fmla="*/ 220 h 220"/>
                <a:gd name="T26" fmla="*/ 174 w 254"/>
                <a:gd name="T27" fmla="*/ 191 h 220"/>
                <a:gd name="T28" fmla="*/ 174 w 254"/>
                <a:gd name="T29" fmla="*/ 157 h 220"/>
                <a:gd name="T30" fmla="*/ 225 w 254"/>
                <a:gd name="T31" fmla="*/ 157 h 220"/>
                <a:gd name="T32" fmla="*/ 251 w 254"/>
                <a:gd name="T33" fmla="*/ 156 h 220"/>
                <a:gd name="T34" fmla="*/ 11 w 254"/>
                <a:gd name="T35" fmla="*/ 172 h 220"/>
                <a:gd name="T36" fmla="*/ 122 w 254"/>
                <a:gd name="T37" fmla="*/ 35 h 220"/>
                <a:gd name="T38" fmla="*/ 125 w 254"/>
                <a:gd name="T39" fmla="*/ 35 h 220"/>
                <a:gd name="T40" fmla="*/ 169 w 254"/>
                <a:gd name="T41" fmla="*/ 151 h 220"/>
                <a:gd name="T42" fmla="*/ 11 w 254"/>
                <a:gd name="T43"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4" h="220">
                  <a:moveTo>
                    <a:pt x="251" y="156"/>
                  </a:moveTo>
                  <a:cubicBezTo>
                    <a:pt x="254" y="147"/>
                    <a:pt x="241" y="150"/>
                    <a:pt x="236" y="150"/>
                  </a:cubicBezTo>
                  <a:cubicBezTo>
                    <a:pt x="209" y="148"/>
                    <a:pt x="191" y="152"/>
                    <a:pt x="173" y="149"/>
                  </a:cubicBezTo>
                  <a:cubicBezTo>
                    <a:pt x="168" y="99"/>
                    <a:pt x="142" y="71"/>
                    <a:pt x="130" y="28"/>
                  </a:cubicBezTo>
                  <a:cubicBezTo>
                    <a:pt x="135" y="20"/>
                    <a:pt x="148" y="22"/>
                    <a:pt x="148" y="9"/>
                  </a:cubicBezTo>
                  <a:cubicBezTo>
                    <a:pt x="137" y="10"/>
                    <a:pt x="135" y="20"/>
                    <a:pt x="126" y="24"/>
                  </a:cubicBezTo>
                  <a:cubicBezTo>
                    <a:pt x="121" y="15"/>
                    <a:pt x="117" y="5"/>
                    <a:pt x="109" y="0"/>
                  </a:cubicBezTo>
                  <a:cubicBezTo>
                    <a:pt x="103" y="9"/>
                    <a:pt x="118" y="18"/>
                    <a:pt x="121" y="28"/>
                  </a:cubicBezTo>
                  <a:cubicBezTo>
                    <a:pt x="85" y="59"/>
                    <a:pt x="54" y="100"/>
                    <a:pt x="26" y="139"/>
                  </a:cubicBezTo>
                  <a:cubicBezTo>
                    <a:pt x="21" y="145"/>
                    <a:pt x="15" y="151"/>
                    <a:pt x="11" y="158"/>
                  </a:cubicBezTo>
                  <a:cubicBezTo>
                    <a:pt x="7" y="164"/>
                    <a:pt x="0" y="172"/>
                    <a:pt x="3" y="180"/>
                  </a:cubicBezTo>
                  <a:cubicBezTo>
                    <a:pt x="56" y="177"/>
                    <a:pt x="112" y="162"/>
                    <a:pt x="169" y="158"/>
                  </a:cubicBezTo>
                  <a:cubicBezTo>
                    <a:pt x="174" y="179"/>
                    <a:pt x="163" y="207"/>
                    <a:pt x="170" y="220"/>
                  </a:cubicBezTo>
                  <a:cubicBezTo>
                    <a:pt x="177" y="214"/>
                    <a:pt x="174" y="201"/>
                    <a:pt x="174" y="191"/>
                  </a:cubicBezTo>
                  <a:cubicBezTo>
                    <a:pt x="175" y="179"/>
                    <a:pt x="176" y="167"/>
                    <a:pt x="174" y="157"/>
                  </a:cubicBezTo>
                  <a:cubicBezTo>
                    <a:pt x="195" y="157"/>
                    <a:pt x="211" y="156"/>
                    <a:pt x="225" y="157"/>
                  </a:cubicBezTo>
                  <a:cubicBezTo>
                    <a:pt x="234" y="157"/>
                    <a:pt x="251" y="163"/>
                    <a:pt x="251" y="156"/>
                  </a:cubicBezTo>
                  <a:close/>
                  <a:moveTo>
                    <a:pt x="11" y="172"/>
                  </a:moveTo>
                  <a:cubicBezTo>
                    <a:pt x="42" y="120"/>
                    <a:pt x="78" y="73"/>
                    <a:pt x="122" y="35"/>
                  </a:cubicBezTo>
                  <a:cubicBezTo>
                    <a:pt x="123" y="35"/>
                    <a:pt x="124" y="35"/>
                    <a:pt x="125" y="35"/>
                  </a:cubicBezTo>
                  <a:cubicBezTo>
                    <a:pt x="140" y="73"/>
                    <a:pt x="162" y="105"/>
                    <a:pt x="169" y="151"/>
                  </a:cubicBezTo>
                  <a:cubicBezTo>
                    <a:pt x="113" y="156"/>
                    <a:pt x="65" y="169"/>
                    <a:pt x="11"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4" name="Freeform 410"/>
            <p:cNvSpPr/>
            <p:nvPr/>
          </p:nvSpPr>
          <p:spPr bwMode="auto">
            <a:xfrm>
              <a:off x="336528" y="4663545"/>
              <a:ext cx="29199" cy="68131"/>
            </a:xfrm>
            <a:custGeom>
              <a:avLst/>
              <a:gdLst>
                <a:gd name="T0" fmla="*/ 1 w 8"/>
                <a:gd name="T1" fmla="*/ 0 h 18"/>
                <a:gd name="T2" fmla="*/ 4 w 8"/>
                <a:gd name="T3" fmla="*/ 18 h 18"/>
                <a:gd name="T4" fmla="*/ 8 w 8"/>
                <a:gd name="T5" fmla="*/ 0 h 18"/>
                <a:gd name="T6" fmla="*/ 1 w 8"/>
                <a:gd name="T7" fmla="*/ 0 h 18"/>
              </a:gdLst>
              <a:ahLst/>
              <a:cxnLst>
                <a:cxn ang="0">
                  <a:pos x="T0" y="T1"/>
                </a:cxn>
                <a:cxn ang="0">
                  <a:pos x="T2" y="T3"/>
                </a:cxn>
                <a:cxn ang="0">
                  <a:pos x="T4" y="T5"/>
                </a:cxn>
                <a:cxn ang="0">
                  <a:pos x="T6" y="T7"/>
                </a:cxn>
              </a:cxnLst>
              <a:rect l="0" t="0" r="r" b="b"/>
              <a:pathLst>
                <a:path w="8" h="18">
                  <a:moveTo>
                    <a:pt x="1" y="0"/>
                  </a:moveTo>
                  <a:cubicBezTo>
                    <a:pt x="1" y="5"/>
                    <a:pt x="0" y="15"/>
                    <a:pt x="4" y="18"/>
                  </a:cubicBezTo>
                  <a:cubicBezTo>
                    <a:pt x="6" y="13"/>
                    <a:pt x="8" y="8"/>
                    <a:pt x="8" y="0"/>
                  </a:cubicBezTo>
                  <a:cubicBezTo>
                    <a:pt x="6"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5" name="Freeform 411"/>
            <p:cNvSpPr>
              <a:spLocks noEditPoints="1"/>
            </p:cNvSpPr>
            <p:nvPr/>
          </p:nvSpPr>
          <p:spPr bwMode="auto">
            <a:xfrm>
              <a:off x="1390120" y="4734109"/>
              <a:ext cx="912464" cy="1192285"/>
            </a:xfrm>
            <a:custGeom>
              <a:avLst/>
              <a:gdLst>
                <a:gd name="T0" fmla="*/ 236 w 245"/>
                <a:gd name="T1" fmla="*/ 177 h 319"/>
                <a:gd name="T2" fmla="*/ 232 w 245"/>
                <a:gd name="T3" fmla="*/ 37 h 319"/>
                <a:gd name="T4" fmla="*/ 178 w 245"/>
                <a:gd name="T5" fmla="*/ 4 h 319"/>
                <a:gd name="T6" fmla="*/ 6 w 245"/>
                <a:gd name="T7" fmla="*/ 13 h 319"/>
                <a:gd name="T8" fmla="*/ 1 w 245"/>
                <a:gd name="T9" fmla="*/ 223 h 319"/>
                <a:gd name="T10" fmla="*/ 26 w 245"/>
                <a:gd name="T11" fmla="*/ 305 h 319"/>
                <a:gd name="T12" fmla="*/ 194 w 245"/>
                <a:gd name="T13" fmla="*/ 317 h 319"/>
                <a:gd name="T14" fmla="*/ 228 w 245"/>
                <a:gd name="T15" fmla="*/ 300 h 319"/>
                <a:gd name="T16" fmla="*/ 209 w 245"/>
                <a:gd name="T17" fmla="*/ 271 h 319"/>
                <a:gd name="T18" fmla="*/ 228 w 245"/>
                <a:gd name="T19" fmla="*/ 300 h 319"/>
                <a:gd name="T20" fmla="*/ 210 w 245"/>
                <a:gd name="T21" fmla="*/ 250 h 319"/>
                <a:gd name="T22" fmla="*/ 228 w 245"/>
                <a:gd name="T23" fmla="*/ 277 h 319"/>
                <a:gd name="T24" fmla="*/ 226 w 245"/>
                <a:gd name="T25" fmla="*/ 253 h 319"/>
                <a:gd name="T26" fmla="*/ 210 w 245"/>
                <a:gd name="T27" fmla="*/ 228 h 319"/>
                <a:gd name="T28" fmla="*/ 224 w 245"/>
                <a:gd name="T29" fmla="*/ 188 h 319"/>
                <a:gd name="T30" fmla="*/ 210 w 245"/>
                <a:gd name="T31" fmla="*/ 196 h 319"/>
                <a:gd name="T32" fmla="*/ 224 w 245"/>
                <a:gd name="T33" fmla="*/ 188 h 319"/>
                <a:gd name="T34" fmla="*/ 210 w 245"/>
                <a:gd name="T35" fmla="*/ 155 h 319"/>
                <a:gd name="T36" fmla="*/ 225 w 245"/>
                <a:gd name="T37" fmla="*/ 182 h 319"/>
                <a:gd name="T38" fmla="*/ 225 w 245"/>
                <a:gd name="T39" fmla="*/ 213 h 319"/>
                <a:gd name="T40" fmla="*/ 210 w 245"/>
                <a:gd name="T41" fmla="*/ 218 h 319"/>
                <a:gd name="T42" fmla="*/ 225 w 245"/>
                <a:gd name="T43" fmla="*/ 213 h 319"/>
                <a:gd name="T44" fmla="*/ 210 w 245"/>
                <a:gd name="T45" fmla="*/ 147 h 319"/>
                <a:gd name="T46" fmla="*/ 225 w 245"/>
                <a:gd name="T47" fmla="*/ 140 h 319"/>
                <a:gd name="T48" fmla="*/ 225 w 245"/>
                <a:gd name="T49" fmla="*/ 134 h 319"/>
                <a:gd name="T50" fmla="*/ 210 w 245"/>
                <a:gd name="T51" fmla="*/ 114 h 319"/>
                <a:gd name="T52" fmla="*/ 225 w 245"/>
                <a:gd name="T53" fmla="*/ 134 h 319"/>
                <a:gd name="T54" fmla="*/ 209 w 245"/>
                <a:gd name="T55" fmla="*/ 105 h 319"/>
                <a:gd name="T56" fmla="*/ 224 w 245"/>
                <a:gd name="T57" fmla="*/ 100 h 319"/>
                <a:gd name="T58" fmla="*/ 209 w 245"/>
                <a:gd name="T59" fmla="*/ 21 h 319"/>
                <a:gd name="T60" fmla="*/ 207 w 245"/>
                <a:gd name="T61" fmla="*/ 35 h 319"/>
                <a:gd name="T62" fmla="*/ 207 w 245"/>
                <a:gd name="T63" fmla="*/ 44 h 319"/>
                <a:gd name="T64" fmla="*/ 221 w 245"/>
                <a:gd name="T65" fmla="*/ 70 h 319"/>
                <a:gd name="T66" fmla="*/ 207 w 245"/>
                <a:gd name="T67" fmla="*/ 44 h 319"/>
                <a:gd name="T68" fmla="*/ 221 w 245"/>
                <a:gd name="T69" fmla="*/ 78 h 319"/>
                <a:gd name="T70" fmla="*/ 207 w 245"/>
                <a:gd name="T71" fmla="*/ 82 h 319"/>
                <a:gd name="T72" fmla="*/ 222 w 245"/>
                <a:gd name="T73" fmla="*/ 306 h 319"/>
                <a:gd name="T74" fmla="*/ 222 w 245"/>
                <a:gd name="T75" fmla="*/ 306 h 319"/>
                <a:gd name="T76" fmla="*/ 10 w 245"/>
                <a:gd name="T77" fmla="*/ 269 h 319"/>
                <a:gd name="T78" fmla="*/ 201 w 245"/>
                <a:gd name="T79" fmla="*/ 11 h 319"/>
                <a:gd name="T80" fmla="*/ 44 w 245"/>
                <a:gd name="T81" fmla="*/ 283 h 319"/>
                <a:gd name="T82" fmla="*/ 26 w 245"/>
                <a:gd name="T83" fmla="*/ 294 h 319"/>
                <a:gd name="T84" fmla="*/ 52 w 245"/>
                <a:gd name="T85" fmla="*/ 306 h 319"/>
                <a:gd name="T86" fmla="*/ 50 w 245"/>
                <a:gd name="T87" fmla="*/ 294 h 319"/>
                <a:gd name="T88" fmla="*/ 50 w 245"/>
                <a:gd name="T89" fmla="*/ 294 h 319"/>
                <a:gd name="T90" fmla="*/ 69 w 245"/>
                <a:gd name="T91" fmla="*/ 292 h 319"/>
                <a:gd name="T92" fmla="*/ 76 w 245"/>
                <a:gd name="T93" fmla="*/ 305 h 319"/>
                <a:gd name="T94" fmla="*/ 101 w 245"/>
                <a:gd name="T95" fmla="*/ 293 h 319"/>
                <a:gd name="T96" fmla="*/ 89 w 245"/>
                <a:gd name="T97" fmla="*/ 294 h 319"/>
                <a:gd name="T98" fmla="*/ 129 w 245"/>
                <a:gd name="T99" fmla="*/ 303 h 319"/>
                <a:gd name="T100" fmla="*/ 138 w 245"/>
                <a:gd name="T101" fmla="*/ 306 h 319"/>
                <a:gd name="T102" fmla="*/ 146 w 245"/>
                <a:gd name="T103" fmla="*/ 293 h 319"/>
                <a:gd name="T104" fmla="*/ 138 w 245"/>
                <a:gd name="T105" fmla="*/ 306 h 319"/>
                <a:gd name="T106" fmla="*/ 164 w 245"/>
                <a:gd name="T107" fmla="*/ 292 h 319"/>
                <a:gd name="T108" fmla="*/ 151 w 245"/>
                <a:gd name="T109" fmla="*/ 293 h 319"/>
                <a:gd name="T110" fmla="*/ 172 w 245"/>
                <a:gd name="T111" fmla="*/ 293 h 319"/>
                <a:gd name="T112" fmla="*/ 195 w 245"/>
                <a:gd name="T113" fmla="*/ 30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19">
                  <a:moveTo>
                    <a:pt x="237" y="313"/>
                  </a:moveTo>
                  <a:cubicBezTo>
                    <a:pt x="245" y="272"/>
                    <a:pt x="237" y="222"/>
                    <a:pt x="236" y="177"/>
                  </a:cubicBezTo>
                  <a:cubicBezTo>
                    <a:pt x="234" y="139"/>
                    <a:pt x="232" y="101"/>
                    <a:pt x="232" y="55"/>
                  </a:cubicBezTo>
                  <a:cubicBezTo>
                    <a:pt x="232" y="49"/>
                    <a:pt x="233" y="40"/>
                    <a:pt x="232" y="37"/>
                  </a:cubicBezTo>
                  <a:cubicBezTo>
                    <a:pt x="230" y="30"/>
                    <a:pt x="210" y="5"/>
                    <a:pt x="205" y="3"/>
                  </a:cubicBezTo>
                  <a:cubicBezTo>
                    <a:pt x="197" y="0"/>
                    <a:pt x="186" y="3"/>
                    <a:pt x="178" y="4"/>
                  </a:cubicBezTo>
                  <a:cubicBezTo>
                    <a:pt x="133" y="6"/>
                    <a:pt x="86" y="8"/>
                    <a:pt x="49" y="8"/>
                  </a:cubicBezTo>
                  <a:cubicBezTo>
                    <a:pt x="35" y="9"/>
                    <a:pt x="20" y="7"/>
                    <a:pt x="6" y="13"/>
                  </a:cubicBezTo>
                  <a:cubicBezTo>
                    <a:pt x="10" y="52"/>
                    <a:pt x="4" y="96"/>
                    <a:pt x="4" y="150"/>
                  </a:cubicBezTo>
                  <a:cubicBezTo>
                    <a:pt x="4" y="172"/>
                    <a:pt x="0" y="198"/>
                    <a:pt x="1" y="223"/>
                  </a:cubicBezTo>
                  <a:cubicBezTo>
                    <a:pt x="2" y="247"/>
                    <a:pt x="3" y="282"/>
                    <a:pt x="13" y="292"/>
                  </a:cubicBezTo>
                  <a:cubicBezTo>
                    <a:pt x="18" y="297"/>
                    <a:pt x="22" y="301"/>
                    <a:pt x="26" y="305"/>
                  </a:cubicBezTo>
                  <a:cubicBezTo>
                    <a:pt x="32" y="310"/>
                    <a:pt x="39" y="313"/>
                    <a:pt x="44" y="319"/>
                  </a:cubicBezTo>
                  <a:cubicBezTo>
                    <a:pt x="89" y="318"/>
                    <a:pt x="148" y="318"/>
                    <a:pt x="194" y="317"/>
                  </a:cubicBezTo>
                  <a:cubicBezTo>
                    <a:pt x="210" y="317"/>
                    <a:pt x="226" y="319"/>
                    <a:pt x="237" y="313"/>
                  </a:cubicBezTo>
                  <a:close/>
                  <a:moveTo>
                    <a:pt x="228" y="300"/>
                  </a:moveTo>
                  <a:cubicBezTo>
                    <a:pt x="222" y="293"/>
                    <a:pt x="213" y="289"/>
                    <a:pt x="207" y="282"/>
                  </a:cubicBezTo>
                  <a:cubicBezTo>
                    <a:pt x="211" y="279"/>
                    <a:pt x="210" y="276"/>
                    <a:pt x="209" y="271"/>
                  </a:cubicBezTo>
                  <a:cubicBezTo>
                    <a:pt x="216" y="274"/>
                    <a:pt x="221" y="280"/>
                    <a:pt x="228" y="285"/>
                  </a:cubicBezTo>
                  <a:cubicBezTo>
                    <a:pt x="228" y="290"/>
                    <a:pt x="228" y="295"/>
                    <a:pt x="228" y="300"/>
                  </a:cubicBezTo>
                  <a:close/>
                  <a:moveTo>
                    <a:pt x="209" y="262"/>
                  </a:moveTo>
                  <a:cubicBezTo>
                    <a:pt x="209" y="258"/>
                    <a:pt x="211" y="255"/>
                    <a:pt x="210" y="250"/>
                  </a:cubicBezTo>
                  <a:cubicBezTo>
                    <a:pt x="216" y="252"/>
                    <a:pt x="219" y="259"/>
                    <a:pt x="226" y="260"/>
                  </a:cubicBezTo>
                  <a:cubicBezTo>
                    <a:pt x="226" y="266"/>
                    <a:pt x="226" y="272"/>
                    <a:pt x="228" y="277"/>
                  </a:cubicBezTo>
                  <a:cubicBezTo>
                    <a:pt x="221" y="272"/>
                    <a:pt x="215" y="267"/>
                    <a:pt x="209" y="262"/>
                  </a:cubicBezTo>
                  <a:close/>
                  <a:moveTo>
                    <a:pt x="226" y="253"/>
                  </a:moveTo>
                  <a:cubicBezTo>
                    <a:pt x="219" y="251"/>
                    <a:pt x="216" y="245"/>
                    <a:pt x="210" y="241"/>
                  </a:cubicBezTo>
                  <a:cubicBezTo>
                    <a:pt x="210" y="235"/>
                    <a:pt x="212" y="230"/>
                    <a:pt x="210" y="228"/>
                  </a:cubicBezTo>
                  <a:cubicBezTo>
                    <a:pt x="219" y="228"/>
                    <a:pt x="230" y="238"/>
                    <a:pt x="226" y="253"/>
                  </a:cubicBezTo>
                  <a:close/>
                  <a:moveTo>
                    <a:pt x="224" y="188"/>
                  </a:moveTo>
                  <a:cubicBezTo>
                    <a:pt x="227" y="193"/>
                    <a:pt x="223" y="200"/>
                    <a:pt x="225" y="204"/>
                  </a:cubicBezTo>
                  <a:cubicBezTo>
                    <a:pt x="218" y="203"/>
                    <a:pt x="219" y="195"/>
                    <a:pt x="210" y="196"/>
                  </a:cubicBezTo>
                  <a:cubicBezTo>
                    <a:pt x="210" y="190"/>
                    <a:pt x="210" y="185"/>
                    <a:pt x="210" y="179"/>
                  </a:cubicBezTo>
                  <a:cubicBezTo>
                    <a:pt x="215" y="181"/>
                    <a:pt x="220" y="190"/>
                    <a:pt x="224" y="188"/>
                  </a:cubicBezTo>
                  <a:close/>
                  <a:moveTo>
                    <a:pt x="210" y="172"/>
                  </a:moveTo>
                  <a:cubicBezTo>
                    <a:pt x="210" y="167"/>
                    <a:pt x="210" y="161"/>
                    <a:pt x="210" y="155"/>
                  </a:cubicBezTo>
                  <a:cubicBezTo>
                    <a:pt x="216" y="157"/>
                    <a:pt x="219" y="163"/>
                    <a:pt x="225" y="164"/>
                  </a:cubicBezTo>
                  <a:cubicBezTo>
                    <a:pt x="225" y="170"/>
                    <a:pt x="225" y="176"/>
                    <a:pt x="225" y="182"/>
                  </a:cubicBezTo>
                  <a:cubicBezTo>
                    <a:pt x="219" y="180"/>
                    <a:pt x="216" y="175"/>
                    <a:pt x="210" y="172"/>
                  </a:cubicBezTo>
                  <a:close/>
                  <a:moveTo>
                    <a:pt x="225" y="213"/>
                  </a:moveTo>
                  <a:cubicBezTo>
                    <a:pt x="225" y="218"/>
                    <a:pt x="225" y="224"/>
                    <a:pt x="225" y="229"/>
                  </a:cubicBezTo>
                  <a:cubicBezTo>
                    <a:pt x="222" y="224"/>
                    <a:pt x="214" y="223"/>
                    <a:pt x="210" y="218"/>
                  </a:cubicBezTo>
                  <a:cubicBezTo>
                    <a:pt x="210" y="212"/>
                    <a:pt x="210" y="207"/>
                    <a:pt x="210" y="201"/>
                  </a:cubicBezTo>
                  <a:cubicBezTo>
                    <a:pt x="216" y="204"/>
                    <a:pt x="219" y="210"/>
                    <a:pt x="225" y="213"/>
                  </a:cubicBezTo>
                  <a:close/>
                  <a:moveTo>
                    <a:pt x="225" y="159"/>
                  </a:moveTo>
                  <a:cubicBezTo>
                    <a:pt x="220" y="154"/>
                    <a:pt x="215" y="151"/>
                    <a:pt x="210" y="147"/>
                  </a:cubicBezTo>
                  <a:cubicBezTo>
                    <a:pt x="209" y="143"/>
                    <a:pt x="212" y="135"/>
                    <a:pt x="209" y="133"/>
                  </a:cubicBezTo>
                  <a:cubicBezTo>
                    <a:pt x="214" y="130"/>
                    <a:pt x="218" y="140"/>
                    <a:pt x="225" y="140"/>
                  </a:cubicBezTo>
                  <a:cubicBezTo>
                    <a:pt x="224" y="149"/>
                    <a:pt x="226" y="153"/>
                    <a:pt x="225" y="159"/>
                  </a:cubicBezTo>
                  <a:close/>
                  <a:moveTo>
                    <a:pt x="225" y="134"/>
                  </a:moveTo>
                  <a:cubicBezTo>
                    <a:pt x="218" y="132"/>
                    <a:pt x="217" y="125"/>
                    <a:pt x="210" y="124"/>
                  </a:cubicBezTo>
                  <a:cubicBezTo>
                    <a:pt x="210" y="120"/>
                    <a:pt x="210" y="117"/>
                    <a:pt x="210" y="114"/>
                  </a:cubicBezTo>
                  <a:cubicBezTo>
                    <a:pt x="216" y="116"/>
                    <a:pt x="218" y="122"/>
                    <a:pt x="225" y="122"/>
                  </a:cubicBezTo>
                  <a:cubicBezTo>
                    <a:pt x="225" y="126"/>
                    <a:pt x="225" y="130"/>
                    <a:pt x="225" y="134"/>
                  </a:cubicBezTo>
                  <a:close/>
                  <a:moveTo>
                    <a:pt x="224" y="115"/>
                  </a:moveTo>
                  <a:cubicBezTo>
                    <a:pt x="218" y="113"/>
                    <a:pt x="215" y="107"/>
                    <a:pt x="209" y="105"/>
                  </a:cubicBezTo>
                  <a:cubicBezTo>
                    <a:pt x="211" y="101"/>
                    <a:pt x="208" y="97"/>
                    <a:pt x="209" y="90"/>
                  </a:cubicBezTo>
                  <a:cubicBezTo>
                    <a:pt x="214" y="93"/>
                    <a:pt x="218" y="98"/>
                    <a:pt x="224" y="100"/>
                  </a:cubicBezTo>
                  <a:cubicBezTo>
                    <a:pt x="224" y="105"/>
                    <a:pt x="224" y="110"/>
                    <a:pt x="224" y="115"/>
                  </a:cubicBezTo>
                  <a:close/>
                  <a:moveTo>
                    <a:pt x="209" y="21"/>
                  </a:moveTo>
                  <a:cubicBezTo>
                    <a:pt x="217" y="27"/>
                    <a:pt x="224" y="37"/>
                    <a:pt x="221" y="46"/>
                  </a:cubicBezTo>
                  <a:cubicBezTo>
                    <a:pt x="215" y="44"/>
                    <a:pt x="211" y="39"/>
                    <a:pt x="207" y="35"/>
                  </a:cubicBezTo>
                  <a:cubicBezTo>
                    <a:pt x="209" y="30"/>
                    <a:pt x="211" y="25"/>
                    <a:pt x="209" y="21"/>
                  </a:cubicBezTo>
                  <a:close/>
                  <a:moveTo>
                    <a:pt x="207" y="44"/>
                  </a:moveTo>
                  <a:cubicBezTo>
                    <a:pt x="212" y="48"/>
                    <a:pt x="216" y="51"/>
                    <a:pt x="221" y="54"/>
                  </a:cubicBezTo>
                  <a:cubicBezTo>
                    <a:pt x="220" y="62"/>
                    <a:pt x="222" y="64"/>
                    <a:pt x="221" y="70"/>
                  </a:cubicBezTo>
                  <a:cubicBezTo>
                    <a:pt x="215" y="69"/>
                    <a:pt x="215" y="63"/>
                    <a:pt x="207" y="64"/>
                  </a:cubicBezTo>
                  <a:cubicBezTo>
                    <a:pt x="207" y="57"/>
                    <a:pt x="207" y="51"/>
                    <a:pt x="207" y="44"/>
                  </a:cubicBezTo>
                  <a:close/>
                  <a:moveTo>
                    <a:pt x="207" y="69"/>
                  </a:moveTo>
                  <a:cubicBezTo>
                    <a:pt x="212" y="72"/>
                    <a:pt x="217" y="74"/>
                    <a:pt x="221" y="78"/>
                  </a:cubicBezTo>
                  <a:cubicBezTo>
                    <a:pt x="221" y="86"/>
                    <a:pt x="222" y="85"/>
                    <a:pt x="222" y="92"/>
                  </a:cubicBezTo>
                  <a:cubicBezTo>
                    <a:pt x="217" y="89"/>
                    <a:pt x="212" y="85"/>
                    <a:pt x="207" y="82"/>
                  </a:cubicBezTo>
                  <a:cubicBezTo>
                    <a:pt x="210" y="77"/>
                    <a:pt x="207" y="77"/>
                    <a:pt x="207" y="69"/>
                  </a:cubicBezTo>
                  <a:close/>
                  <a:moveTo>
                    <a:pt x="222" y="306"/>
                  </a:moveTo>
                  <a:cubicBezTo>
                    <a:pt x="208" y="311"/>
                    <a:pt x="196" y="302"/>
                    <a:pt x="193" y="292"/>
                  </a:cubicBezTo>
                  <a:cubicBezTo>
                    <a:pt x="207" y="286"/>
                    <a:pt x="214" y="300"/>
                    <a:pt x="222" y="306"/>
                  </a:cubicBezTo>
                  <a:close/>
                  <a:moveTo>
                    <a:pt x="17" y="283"/>
                  </a:moveTo>
                  <a:cubicBezTo>
                    <a:pt x="14" y="279"/>
                    <a:pt x="15" y="271"/>
                    <a:pt x="10" y="269"/>
                  </a:cubicBezTo>
                  <a:cubicBezTo>
                    <a:pt x="2" y="174"/>
                    <a:pt x="16" y="109"/>
                    <a:pt x="13" y="16"/>
                  </a:cubicBezTo>
                  <a:cubicBezTo>
                    <a:pt x="74" y="18"/>
                    <a:pt x="133" y="13"/>
                    <a:pt x="201" y="11"/>
                  </a:cubicBezTo>
                  <a:cubicBezTo>
                    <a:pt x="202" y="112"/>
                    <a:pt x="208" y="195"/>
                    <a:pt x="202" y="283"/>
                  </a:cubicBezTo>
                  <a:cubicBezTo>
                    <a:pt x="154" y="287"/>
                    <a:pt x="99" y="283"/>
                    <a:pt x="44" y="283"/>
                  </a:cubicBezTo>
                  <a:cubicBezTo>
                    <a:pt x="35" y="283"/>
                    <a:pt x="26" y="288"/>
                    <a:pt x="17" y="283"/>
                  </a:cubicBezTo>
                  <a:close/>
                  <a:moveTo>
                    <a:pt x="26" y="294"/>
                  </a:moveTo>
                  <a:cubicBezTo>
                    <a:pt x="29" y="291"/>
                    <a:pt x="37" y="294"/>
                    <a:pt x="42" y="293"/>
                  </a:cubicBezTo>
                  <a:cubicBezTo>
                    <a:pt x="46" y="297"/>
                    <a:pt x="48" y="302"/>
                    <a:pt x="52" y="306"/>
                  </a:cubicBezTo>
                  <a:cubicBezTo>
                    <a:pt x="41" y="310"/>
                    <a:pt x="33" y="299"/>
                    <a:pt x="26" y="294"/>
                  </a:cubicBezTo>
                  <a:close/>
                  <a:moveTo>
                    <a:pt x="50" y="294"/>
                  </a:moveTo>
                  <a:cubicBezTo>
                    <a:pt x="59" y="290"/>
                    <a:pt x="66" y="298"/>
                    <a:pt x="68" y="305"/>
                  </a:cubicBezTo>
                  <a:cubicBezTo>
                    <a:pt x="56" y="307"/>
                    <a:pt x="56" y="298"/>
                    <a:pt x="50" y="294"/>
                  </a:cubicBezTo>
                  <a:close/>
                  <a:moveTo>
                    <a:pt x="76" y="305"/>
                  </a:moveTo>
                  <a:cubicBezTo>
                    <a:pt x="77" y="297"/>
                    <a:pt x="69" y="299"/>
                    <a:pt x="69" y="292"/>
                  </a:cubicBezTo>
                  <a:cubicBezTo>
                    <a:pt x="77" y="293"/>
                    <a:pt x="83" y="296"/>
                    <a:pt x="87" y="302"/>
                  </a:cubicBezTo>
                  <a:cubicBezTo>
                    <a:pt x="82" y="305"/>
                    <a:pt x="80" y="303"/>
                    <a:pt x="76" y="305"/>
                  </a:cubicBezTo>
                  <a:close/>
                  <a:moveTo>
                    <a:pt x="89" y="294"/>
                  </a:moveTo>
                  <a:cubicBezTo>
                    <a:pt x="96" y="293"/>
                    <a:pt x="95" y="294"/>
                    <a:pt x="101" y="293"/>
                  </a:cubicBezTo>
                  <a:cubicBezTo>
                    <a:pt x="103" y="297"/>
                    <a:pt x="107" y="299"/>
                    <a:pt x="108" y="304"/>
                  </a:cubicBezTo>
                  <a:cubicBezTo>
                    <a:pt x="101" y="302"/>
                    <a:pt x="91" y="306"/>
                    <a:pt x="89" y="294"/>
                  </a:cubicBezTo>
                  <a:close/>
                  <a:moveTo>
                    <a:pt x="109" y="295"/>
                  </a:moveTo>
                  <a:cubicBezTo>
                    <a:pt x="119" y="289"/>
                    <a:pt x="127" y="297"/>
                    <a:pt x="129" y="303"/>
                  </a:cubicBezTo>
                  <a:cubicBezTo>
                    <a:pt x="120" y="309"/>
                    <a:pt x="112" y="301"/>
                    <a:pt x="109" y="295"/>
                  </a:cubicBezTo>
                  <a:close/>
                  <a:moveTo>
                    <a:pt x="138" y="306"/>
                  </a:moveTo>
                  <a:cubicBezTo>
                    <a:pt x="136" y="301"/>
                    <a:pt x="131" y="298"/>
                    <a:pt x="129" y="292"/>
                  </a:cubicBezTo>
                  <a:cubicBezTo>
                    <a:pt x="132" y="294"/>
                    <a:pt x="139" y="291"/>
                    <a:pt x="146" y="293"/>
                  </a:cubicBezTo>
                  <a:cubicBezTo>
                    <a:pt x="147" y="298"/>
                    <a:pt x="151" y="302"/>
                    <a:pt x="155" y="305"/>
                  </a:cubicBezTo>
                  <a:cubicBezTo>
                    <a:pt x="150" y="309"/>
                    <a:pt x="146" y="305"/>
                    <a:pt x="138" y="306"/>
                  </a:cubicBezTo>
                  <a:close/>
                  <a:moveTo>
                    <a:pt x="151" y="293"/>
                  </a:moveTo>
                  <a:cubicBezTo>
                    <a:pt x="152" y="291"/>
                    <a:pt x="158" y="292"/>
                    <a:pt x="164" y="292"/>
                  </a:cubicBezTo>
                  <a:cubicBezTo>
                    <a:pt x="168" y="297"/>
                    <a:pt x="171" y="302"/>
                    <a:pt x="176" y="306"/>
                  </a:cubicBezTo>
                  <a:cubicBezTo>
                    <a:pt x="163" y="312"/>
                    <a:pt x="157" y="299"/>
                    <a:pt x="151" y="293"/>
                  </a:cubicBezTo>
                  <a:close/>
                  <a:moveTo>
                    <a:pt x="186" y="307"/>
                  </a:moveTo>
                  <a:cubicBezTo>
                    <a:pt x="180" y="304"/>
                    <a:pt x="178" y="297"/>
                    <a:pt x="172" y="293"/>
                  </a:cubicBezTo>
                  <a:cubicBezTo>
                    <a:pt x="176" y="291"/>
                    <a:pt x="181" y="291"/>
                    <a:pt x="186" y="291"/>
                  </a:cubicBezTo>
                  <a:cubicBezTo>
                    <a:pt x="188" y="297"/>
                    <a:pt x="191" y="302"/>
                    <a:pt x="195" y="305"/>
                  </a:cubicBezTo>
                  <a:cubicBezTo>
                    <a:pt x="193" y="312"/>
                    <a:pt x="188" y="302"/>
                    <a:pt x="186" y="3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6" name="Freeform 412"/>
            <p:cNvSpPr/>
            <p:nvPr/>
          </p:nvSpPr>
          <p:spPr bwMode="auto">
            <a:xfrm>
              <a:off x="4570360" y="4787640"/>
              <a:ext cx="63264" cy="82730"/>
            </a:xfrm>
            <a:custGeom>
              <a:avLst/>
              <a:gdLst>
                <a:gd name="T0" fmla="*/ 12 w 17"/>
                <a:gd name="T1" fmla="*/ 0 h 22"/>
                <a:gd name="T2" fmla="*/ 4 w 17"/>
                <a:gd name="T3" fmla="*/ 0 h 22"/>
                <a:gd name="T4" fmla="*/ 4 w 17"/>
                <a:gd name="T5" fmla="*/ 21 h 22"/>
                <a:gd name="T6" fmla="*/ 11 w 17"/>
                <a:gd name="T7" fmla="*/ 22 h 22"/>
                <a:gd name="T8" fmla="*/ 12 w 17"/>
                <a:gd name="T9" fmla="*/ 0 h 22"/>
              </a:gdLst>
              <a:ahLst/>
              <a:cxnLst>
                <a:cxn ang="0">
                  <a:pos x="T0" y="T1"/>
                </a:cxn>
                <a:cxn ang="0">
                  <a:pos x="T2" y="T3"/>
                </a:cxn>
                <a:cxn ang="0">
                  <a:pos x="T4" y="T5"/>
                </a:cxn>
                <a:cxn ang="0">
                  <a:pos x="T6" y="T7"/>
                </a:cxn>
                <a:cxn ang="0">
                  <a:pos x="T8" y="T9"/>
                </a:cxn>
              </a:cxnLst>
              <a:rect l="0" t="0" r="r" b="b"/>
              <a:pathLst>
                <a:path w="17" h="22">
                  <a:moveTo>
                    <a:pt x="12" y="0"/>
                  </a:moveTo>
                  <a:cubicBezTo>
                    <a:pt x="10" y="0"/>
                    <a:pt x="7" y="0"/>
                    <a:pt x="4" y="0"/>
                  </a:cubicBezTo>
                  <a:cubicBezTo>
                    <a:pt x="2" y="7"/>
                    <a:pt x="0" y="13"/>
                    <a:pt x="4" y="21"/>
                  </a:cubicBezTo>
                  <a:cubicBezTo>
                    <a:pt x="7" y="20"/>
                    <a:pt x="9" y="21"/>
                    <a:pt x="11" y="22"/>
                  </a:cubicBezTo>
                  <a:cubicBezTo>
                    <a:pt x="16" y="19"/>
                    <a:pt x="17" y="5"/>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7" name="Freeform 413"/>
            <p:cNvSpPr/>
            <p:nvPr/>
          </p:nvSpPr>
          <p:spPr bwMode="auto">
            <a:xfrm>
              <a:off x="3655463" y="4775474"/>
              <a:ext cx="41366" cy="102196"/>
            </a:xfrm>
            <a:custGeom>
              <a:avLst/>
              <a:gdLst>
                <a:gd name="T0" fmla="*/ 6 w 11"/>
                <a:gd name="T1" fmla="*/ 0 h 27"/>
                <a:gd name="T2" fmla="*/ 1 w 11"/>
                <a:gd name="T3" fmla="*/ 0 h 27"/>
                <a:gd name="T4" fmla="*/ 11 w 11"/>
                <a:gd name="T5" fmla="*/ 27 h 27"/>
                <a:gd name="T6" fmla="*/ 6 w 11"/>
                <a:gd name="T7" fmla="*/ 0 h 27"/>
              </a:gdLst>
              <a:ahLst/>
              <a:cxnLst>
                <a:cxn ang="0">
                  <a:pos x="T0" y="T1"/>
                </a:cxn>
                <a:cxn ang="0">
                  <a:pos x="T2" y="T3"/>
                </a:cxn>
                <a:cxn ang="0">
                  <a:pos x="T4" y="T5"/>
                </a:cxn>
                <a:cxn ang="0">
                  <a:pos x="T6" y="T7"/>
                </a:cxn>
              </a:cxnLst>
              <a:rect l="0" t="0" r="r" b="b"/>
              <a:pathLst>
                <a:path w="11" h="27">
                  <a:moveTo>
                    <a:pt x="6" y="0"/>
                  </a:moveTo>
                  <a:cubicBezTo>
                    <a:pt x="5" y="0"/>
                    <a:pt x="3" y="0"/>
                    <a:pt x="1" y="0"/>
                  </a:cubicBezTo>
                  <a:cubicBezTo>
                    <a:pt x="1" y="12"/>
                    <a:pt x="0" y="25"/>
                    <a:pt x="11" y="27"/>
                  </a:cubicBezTo>
                  <a:cubicBezTo>
                    <a:pt x="10" y="17"/>
                    <a:pt x="5" y="1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8" name="Freeform 414"/>
            <p:cNvSpPr/>
            <p:nvPr/>
          </p:nvSpPr>
          <p:spPr bwMode="auto">
            <a:xfrm>
              <a:off x="2414512" y="4780341"/>
              <a:ext cx="284689" cy="306588"/>
            </a:xfrm>
            <a:custGeom>
              <a:avLst/>
              <a:gdLst>
                <a:gd name="T0" fmla="*/ 53 w 76"/>
                <a:gd name="T1" fmla="*/ 23 h 82"/>
                <a:gd name="T2" fmla="*/ 70 w 76"/>
                <a:gd name="T3" fmla="*/ 33 h 82"/>
                <a:gd name="T4" fmla="*/ 57 w 76"/>
                <a:gd name="T5" fmla="*/ 0 h 82"/>
                <a:gd name="T6" fmla="*/ 31 w 76"/>
                <a:gd name="T7" fmla="*/ 51 h 82"/>
                <a:gd name="T8" fmla="*/ 1 w 76"/>
                <a:gd name="T9" fmla="*/ 71 h 82"/>
                <a:gd name="T10" fmla="*/ 53 w 76"/>
                <a:gd name="T11" fmla="*/ 23 h 82"/>
              </a:gdLst>
              <a:ahLst/>
              <a:cxnLst>
                <a:cxn ang="0">
                  <a:pos x="T0" y="T1"/>
                </a:cxn>
                <a:cxn ang="0">
                  <a:pos x="T2" y="T3"/>
                </a:cxn>
                <a:cxn ang="0">
                  <a:pos x="T4" y="T5"/>
                </a:cxn>
                <a:cxn ang="0">
                  <a:pos x="T6" y="T7"/>
                </a:cxn>
                <a:cxn ang="0">
                  <a:pos x="T8" y="T9"/>
                </a:cxn>
                <a:cxn ang="0">
                  <a:pos x="T10" y="T11"/>
                </a:cxn>
              </a:cxnLst>
              <a:rect l="0" t="0" r="r" b="b"/>
              <a:pathLst>
                <a:path w="76" h="82">
                  <a:moveTo>
                    <a:pt x="53" y="23"/>
                  </a:moveTo>
                  <a:cubicBezTo>
                    <a:pt x="58" y="27"/>
                    <a:pt x="65" y="29"/>
                    <a:pt x="70" y="33"/>
                  </a:cubicBezTo>
                  <a:cubicBezTo>
                    <a:pt x="76" y="19"/>
                    <a:pt x="69" y="4"/>
                    <a:pt x="57" y="0"/>
                  </a:cubicBezTo>
                  <a:cubicBezTo>
                    <a:pt x="46" y="16"/>
                    <a:pt x="42" y="34"/>
                    <a:pt x="31" y="51"/>
                  </a:cubicBezTo>
                  <a:cubicBezTo>
                    <a:pt x="14" y="44"/>
                    <a:pt x="0" y="59"/>
                    <a:pt x="1" y="71"/>
                  </a:cubicBezTo>
                  <a:cubicBezTo>
                    <a:pt x="34" y="82"/>
                    <a:pt x="39" y="41"/>
                    <a:pt x="5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9" name="Freeform 415"/>
            <p:cNvSpPr/>
            <p:nvPr/>
          </p:nvSpPr>
          <p:spPr bwMode="auto">
            <a:xfrm>
              <a:off x="2431546" y="4780341"/>
              <a:ext cx="38932" cy="114361"/>
            </a:xfrm>
            <a:custGeom>
              <a:avLst/>
              <a:gdLst>
                <a:gd name="T0" fmla="*/ 7 w 11"/>
                <a:gd name="T1" fmla="*/ 0 h 31"/>
                <a:gd name="T2" fmla="*/ 3 w 11"/>
                <a:gd name="T3" fmla="*/ 0 h 31"/>
                <a:gd name="T4" fmla="*/ 0 w 11"/>
                <a:gd name="T5" fmla="*/ 31 h 31"/>
                <a:gd name="T6" fmla="*/ 7 w 11"/>
                <a:gd name="T7" fmla="*/ 0 h 31"/>
              </a:gdLst>
              <a:ahLst/>
              <a:cxnLst>
                <a:cxn ang="0">
                  <a:pos x="T0" y="T1"/>
                </a:cxn>
                <a:cxn ang="0">
                  <a:pos x="T2" y="T3"/>
                </a:cxn>
                <a:cxn ang="0">
                  <a:pos x="T4" y="T5"/>
                </a:cxn>
                <a:cxn ang="0">
                  <a:pos x="T6" y="T7"/>
                </a:cxn>
              </a:cxnLst>
              <a:rect l="0" t="0" r="r" b="b"/>
              <a:pathLst>
                <a:path w="11" h="31">
                  <a:moveTo>
                    <a:pt x="7" y="0"/>
                  </a:moveTo>
                  <a:cubicBezTo>
                    <a:pt x="5" y="0"/>
                    <a:pt x="4" y="0"/>
                    <a:pt x="3" y="0"/>
                  </a:cubicBezTo>
                  <a:cubicBezTo>
                    <a:pt x="0" y="10"/>
                    <a:pt x="4" y="22"/>
                    <a:pt x="0" y="31"/>
                  </a:cubicBezTo>
                  <a:cubicBezTo>
                    <a:pt x="11" y="28"/>
                    <a:pt x="8" y="12"/>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0" name="Freeform 416"/>
            <p:cNvSpPr/>
            <p:nvPr/>
          </p:nvSpPr>
          <p:spPr bwMode="auto">
            <a:xfrm>
              <a:off x="2341515" y="4782773"/>
              <a:ext cx="70565" cy="145994"/>
            </a:xfrm>
            <a:custGeom>
              <a:avLst/>
              <a:gdLst>
                <a:gd name="T0" fmla="*/ 8 w 19"/>
                <a:gd name="T1" fmla="*/ 39 h 39"/>
                <a:gd name="T2" fmla="*/ 8 w 19"/>
                <a:gd name="T3" fmla="*/ 2 h 39"/>
                <a:gd name="T4" fmla="*/ 2 w 19"/>
                <a:gd name="T5" fmla="*/ 0 h 39"/>
                <a:gd name="T6" fmla="*/ 1 w 19"/>
                <a:gd name="T7" fmla="*/ 6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cubicBezTo>
                    <a:pt x="19" y="31"/>
                    <a:pt x="13" y="10"/>
                    <a:pt x="8" y="2"/>
                  </a:cubicBezTo>
                  <a:cubicBezTo>
                    <a:pt x="5" y="2"/>
                    <a:pt x="5" y="0"/>
                    <a:pt x="2" y="0"/>
                  </a:cubicBezTo>
                  <a:cubicBezTo>
                    <a:pt x="2" y="2"/>
                    <a:pt x="0" y="3"/>
                    <a:pt x="1" y="6"/>
                  </a:cubicBezTo>
                  <a:cubicBezTo>
                    <a:pt x="12" y="14"/>
                    <a:pt x="8" y="24"/>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1" name="Freeform 417"/>
            <p:cNvSpPr/>
            <p:nvPr/>
          </p:nvSpPr>
          <p:spPr bwMode="auto">
            <a:xfrm>
              <a:off x="4852615" y="4816839"/>
              <a:ext cx="109496" cy="150861"/>
            </a:xfrm>
            <a:custGeom>
              <a:avLst/>
              <a:gdLst>
                <a:gd name="T0" fmla="*/ 17 w 29"/>
                <a:gd name="T1" fmla="*/ 40 h 40"/>
                <a:gd name="T2" fmla="*/ 29 w 29"/>
                <a:gd name="T3" fmla="*/ 23 h 40"/>
                <a:gd name="T4" fmla="*/ 17 w 29"/>
                <a:gd name="T5" fmla="*/ 40 h 40"/>
              </a:gdLst>
              <a:ahLst/>
              <a:cxnLst>
                <a:cxn ang="0">
                  <a:pos x="T0" y="T1"/>
                </a:cxn>
                <a:cxn ang="0">
                  <a:pos x="T2" y="T3"/>
                </a:cxn>
                <a:cxn ang="0">
                  <a:pos x="T4" y="T5"/>
                </a:cxn>
              </a:cxnLst>
              <a:rect l="0" t="0" r="r" b="b"/>
              <a:pathLst>
                <a:path w="29" h="40">
                  <a:moveTo>
                    <a:pt x="17" y="40"/>
                  </a:moveTo>
                  <a:cubicBezTo>
                    <a:pt x="23" y="35"/>
                    <a:pt x="29" y="31"/>
                    <a:pt x="29" y="23"/>
                  </a:cubicBezTo>
                  <a:cubicBezTo>
                    <a:pt x="27" y="0"/>
                    <a:pt x="0" y="28"/>
                    <a:pt x="1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2" name="Freeform 418"/>
            <p:cNvSpPr>
              <a:spLocks noEditPoints="1"/>
            </p:cNvSpPr>
            <p:nvPr/>
          </p:nvSpPr>
          <p:spPr bwMode="auto">
            <a:xfrm>
              <a:off x="1494749" y="4814406"/>
              <a:ext cx="603443" cy="177625"/>
            </a:xfrm>
            <a:custGeom>
              <a:avLst/>
              <a:gdLst>
                <a:gd name="T0" fmla="*/ 161 w 162"/>
                <a:gd name="T1" fmla="*/ 44 h 48"/>
                <a:gd name="T2" fmla="*/ 158 w 162"/>
                <a:gd name="T3" fmla="*/ 9 h 48"/>
                <a:gd name="T4" fmla="*/ 126 w 162"/>
                <a:gd name="T5" fmla="*/ 3 h 48"/>
                <a:gd name="T6" fmla="*/ 2 w 162"/>
                <a:gd name="T7" fmla="*/ 11 h 48"/>
                <a:gd name="T8" fmla="*/ 2 w 162"/>
                <a:gd name="T9" fmla="*/ 47 h 48"/>
                <a:gd name="T10" fmla="*/ 161 w 162"/>
                <a:gd name="T11" fmla="*/ 44 h 48"/>
                <a:gd name="T12" fmla="*/ 6 w 162"/>
                <a:gd name="T13" fmla="*/ 18 h 48"/>
                <a:gd name="T14" fmla="*/ 119 w 162"/>
                <a:gd name="T15" fmla="*/ 11 h 48"/>
                <a:gd name="T16" fmla="*/ 153 w 162"/>
                <a:gd name="T17" fmla="*/ 15 h 48"/>
                <a:gd name="T18" fmla="*/ 154 w 162"/>
                <a:gd name="T19" fmla="*/ 35 h 48"/>
                <a:gd name="T20" fmla="*/ 118 w 162"/>
                <a:gd name="T21" fmla="*/ 36 h 48"/>
                <a:gd name="T22" fmla="*/ 79 w 162"/>
                <a:gd name="T23" fmla="*/ 37 h 48"/>
                <a:gd name="T24" fmla="*/ 6 w 162"/>
                <a:gd name="T25" fmla="*/ 36 h 48"/>
                <a:gd name="T26" fmla="*/ 6 w 162"/>
                <a:gd name="T27"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48">
                  <a:moveTo>
                    <a:pt x="161" y="44"/>
                  </a:moveTo>
                  <a:cubicBezTo>
                    <a:pt x="159" y="36"/>
                    <a:pt x="162" y="19"/>
                    <a:pt x="158" y="9"/>
                  </a:cubicBezTo>
                  <a:cubicBezTo>
                    <a:pt x="149" y="4"/>
                    <a:pt x="133" y="2"/>
                    <a:pt x="126" y="3"/>
                  </a:cubicBezTo>
                  <a:cubicBezTo>
                    <a:pt x="87" y="6"/>
                    <a:pt x="39" y="0"/>
                    <a:pt x="2" y="11"/>
                  </a:cubicBezTo>
                  <a:cubicBezTo>
                    <a:pt x="0" y="24"/>
                    <a:pt x="0" y="35"/>
                    <a:pt x="2" y="47"/>
                  </a:cubicBezTo>
                  <a:cubicBezTo>
                    <a:pt x="53" y="48"/>
                    <a:pt x="111" y="42"/>
                    <a:pt x="161" y="44"/>
                  </a:cubicBezTo>
                  <a:close/>
                  <a:moveTo>
                    <a:pt x="6" y="18"/>
                  </a:moveTo>
                  <a:cubicBezTo>
                    <a:pt x="40" y="10"/>
                    <a:pt x="82" y="11"/>
                    <a:pt x="119" y="11"/>
                  </a:cubicBezTo>
                  <a:cubicBezTo>
                    <a:pt x="131" y="11"/>
                    <a:pt x="142" y="10"/>
                    <a:pt x="153" y="15"/>
                  </a:cubicBezTo>
                  <a:cubicBezTo>
                    <a:pt x="155" y="19"/>
                    <a:pt x="153" y="33"/>
                    <a:pt x="154" y="35"/>
                  </a:cubicBezTo>
                  <a:cubicBezTo>
                    <a:pt x="143" y="39"/>
                    <a:pt x="131" y="36"/>
                    <a:pt x="118" y="36"/>
                  </a:cubicBezTo>
                  <a:cubicBezTo>
                    <a:pt x="105" y="36"/>
                    <a:pt x="91" y="36"/>
                    <a:pt x="79" y="37"/>
                  </a:cubicBezTo>
                  <a:cubicBezTo>
                    <a:pt x="54" y="38"/>
                    <a:pt x="27" y="44"/>
                    <a:pt x="6" y="36"/>
                  </a:cubicBezTo>
                  <a:cubicBezTo>
                    <a:pt x="7" y="28"/>
                    <a:pt x="7" y="22"/>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3" name="Freeform 419"/>
            <p:cNvSpPr/>
            <p:nvPr/>
          </p:nvSpPr>
          <p:spPr bwMode="auto">
            <a:xfrm>
              <a:off x="4633624" y="4863071"/>
              <a:ext cx="155727" cy="99762"/>
            </a:xfrm>
            <a:custGeom>
              <a:avLst/>
              <a:gdLst>
                <a:gd name="T0" fmla="*/ 12 w 42"/>
                <a:gd name="T1" fmla="*/ 27 h 27"/>
                <a:gd name="T2" fmla="*/ 25 w 42"/>
                <a:gd name="T3" fmla="*/ 11 h 27"/>
                <a:gd name="T4" fmla="*/ 34 w 42"/>
                <a:gd name="T5" fmla="*/ 23 h 27"/>
                <a:gd name="T6" fmla="*/ 30 w 42"/>
                <a:gd name="T7" fmla="*/ 4 h 27"/>
                <a:gd name="T8" fmla="*/ 12 w 42"/>
                <a:gd name="T9" fmla="*/ 27 h 27"/>
              </a:gdLst>
              <a:ahLst/>
              <a:cxnLst>
                <a:cxn ang="0">
                  <a:pos x="T0" y="T1"/>
                </a:cxn>
                <a:cxn ang="0">
                  <a:pos x="T2" y="T3"/>
                </a:cxn>
                <a:cxn ang="0">
                  <a:pos x="T4" y="T5"/>
                </a:cxn>
                <a:cxn ang="0">
                  <a:pos x="T6" y="T7"/>
                </a:cxn>
                <a:cxn ang="0">
                  <a:pos x="T8" y="T9"/>
                </a:cxn>
              </a:cxnLst>
              <a:rect l="0" t="0" r="r" b="b"/>
              <a:pathLst>
                <a:path w="42" h="27">
                  <a:moveTo>
                    <a:pt x="12" y="27"/>
                  </a:moveTo>
                  <a:cubicBezTo>
                    <a:pt x="14" y="19"/>
                    <a:pt x="17" y="10"/>
                    <a:pt x="25" y="11"/>
                  </a:cubicBezTo>
                  <a:cubicBezTo>
                    <a:pt x="31" y="12"/>
                    <a:pt x="30" y="17"/>
                    <a:pt x="34" y="23"/>
                  </a:cubicBezTo>
                  <a:cubicBezTo>
                    <a:pt x="42" y="17"/>
                    <a:pt x="35" y="9"/>
                    <a:pt x="30" y="4"/>
                  </a:cubicBezTo>
                  <a:cubicBezTo>
                    <a:pt x="15" y="0"/>
                    <a:pt x="0" y="20"/>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4" name="Freeform 420"/>
            <p:cNvSpPr/>
            <p:nvPr/>
          </p:nvSpPr>
          <p:spPr bwMode="auto">
            <a:xfrm>
              <a:off x="5215168" y="4887403"/>
              <a:ext cx="75431" cy="97329"/>
            </a:xfrm>
            <a:custGeom>
              <a:avLst/>
              <a:gdLst>
                <a:gd name="T0" fmla="*/ 6 w 20"/>
                <a:gd name="T1" fmla="*/ 5 h 26"/>
                <a:gd name="T2" fmla="*/ 10 w 20"/>
                <a:gd name="T3" fmla="*/ 12 h 26"/>
                <a:gd name="T4" fmla="*/ 0 w 20"/>
                <a:gd name="T5" fmla="*/ 24 h 26"/>
                <a:gd name="T6" fmla="*/ 16 w 20"/>
                <a:gd name="T7" fmla="*/ 3 h 26"/>
                <a:gd name="T8" fmla="*/ 6 w 20"/>
                <a:gd name="T9" fmla="*/ 5 h 26"/>
              </a:gdLst>
              <a:ahLst/>
              <a:cxnLst>
                <a:cxn ang="0">
                  <a:pos x="T0" y="T1"/>
                </a:cxn>
                <a:cxn ang="0">
                  <a:pos x="T2" y="T3"/>
                </a:cxn>
                <a:cxn ang="0">
                  <a:pos x="T4" y="T5"/>
                </a:cxn>
                <a:cxn ang="0">
                  <a:pos x="T6" y="T7"/>
                </a:cxn>
                <a:cxn ang="0">
                  <a:pos x="T8" y="T9"/>
                </a:cxn>
              </a:cxnLst>
              <a:rect l="0" t="0" r="r" b="b"/>
              <a:pathLst>
                <a:path w="20" h="26">
                  <a:moveTo>
                    <a:pt x="6" y="5"/>
                  </a:moveTo>
                  <a:cubicBezTo>
                    <a:pt x="6" y="9"/>
                    <a:pt x="12" y="7"/>
                    <a:pt x="10" y="12"/>
                  </a:cubicBezTo>
                  <a:cubicBezTo>
                    <a:pt x="9" y="18"/>
                    <a:pt x="1" y="17"/>
                    <a:pt x="0" y="24"/>
                  </a:cubicBezTo>
                  <a:cubicBezTo>
                    <a:pt x="10" y="26"/>
                    <a:pt x="20" y="14"/>
                    <a:pt x="16" y="3"/>
                  </a:cubicBezTo>
                  <a:cubicBezTo>
                    <a:pt x="12" y="1"/>
                    <a:pt x="6" y="0"/>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5" name="Freeform 421"/>
            <p:cNvSpPr/>
            <p:nvPr/>
          </p:nvSpPr>
          <p:spPr bwMode="auto">
            <a:xfrm>
              <a:off x="419258" y="4816839"/>
              <a:ext cx="114363" cy="150861"/>
            </a:xfrm>
            <a:custGeom>
              <a:avLst/>
              <a:gdLst>
                <a:gd name="T0" fmla="*/ 9 w 31"/>
                <a:gd name="T1" fmla="*/ 12 h 40"/>
                <a:gd name="T2" fmla="*/ 24 w 31"/>
                <a:gd name="T3" fmla="*/ 1 h 40"/>
                <a:gd name="T4" fmla="*/ 3 w 31"/>
                <a:gd name="T5" fmla="*/ 2 h 40"/>
                <a:gd name="T6" fmla="*/ 0 w 31"/>
                <a:gd name="T7" fmla="*/ 31 h 40"/>
                <a:gd name="T8" fmla="*/ 25 w 31"/>
                <a:gd name="T9" fmla="*/ 30 h 40"/>
                <a:gd name="T10" fmla="*/ 7 w 31"/>
                <a:gd name="T11" fmla="*/ 27 h 40"/>
                <a:gd name="T12" fmla="*/ 9 w 31"/>
                <a:gd name="T13" fmla="*/ 16 h 40"/>
                <a:gd name="T14" fmla="*/ 29 w 31"/>
                <a:gd name="T15" fmla="*/ 13 h 40"/>
                <a:gd name="T16" fmla="*/ 9 w 31"/>
                <a:gd name="T1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9" y="12"/>
                  </a:moveTo>
                  <a:cubicBezTo>
                    <a:pt x="9" y="2"/>
                    <a:pt x="28" y="14"/>
                    <a:pt x="24" y="1"/>
                  </a:cubicBezTo>
                  <a:cubicBezTo>
                    <a:pt x="17" y="1"/>
                    <a:pt x="8" y="0"/>
                    <a:pt x="3" y="2"/>
                  </a:cubicBezTo>
                  <a:cubicBezTo>
                    <a:pt x="5" y="10"/>
                    <a:pt x="0" y="18"/>
                    <a:pt x="0" y="31"/>
                  </a:cubicBezTo>
                  <a:cubicBezTo>
                    <a:pt x="4" y="38"/>
                    <a:pt x="23" y="40"/>
                    <a:pt x="25" y="30"/>
                  </a:cubicBezTo>
                  <a:cubicBezTo>
                    <a:pt x="22" y="27"/>
                    <a:pt x="9" y="33"/>
                    <a:pt x="7" y="27"/>
                  </a:cubicBezTo>
                  <a:cubicBezTo>
                    <a:pt x="5" y="24"/>
                    <a:pt x="8" y="18"/>
                    <a:pt x="9" y="16"/>
                  </a:cubicBezTo>
                  <a:cubicBezTo>
                    <a:pt x="10" y="23"/>
                    <a:pt x="31" y="22"/>
                    <a:pt x="29" y="13"/>
                  </a:cubicBezTo>
                  <a:cubicBezTo>
                    <a:pt x="22" y="13"/>
                    <a:pt x="12" y="13"/>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6" name="Freeform 422"/>
            <p:cNvSpPr/>
            <p:nvPr/>
          </p:nvSpPr>
          <p:spPr bwMode="auto">
            <a:xfrm>
              <a:off x="224599" y="4838738"/>
              <a:ext cx="4866" cy="12165"/>
            </a:xfrm>
            <a:custGeom>
              <a:avLst/>
              <a:gdLst>
                <a:gd name="T0" fmla="*/ 0 w 1"/>
                <a:gd name="T1" fmla="*/ 0 h 3"/>
                <a:gd name="T2" fmla="*/ 0 w 1"/>
                <a:gd name="T3" fmla="*/ 3 h 3"/>
                <a:gd name="T4" fmla="*/ 1 w 1"/>
                <a:gd name="T5" fmla="*/ 0 h 3"/>
                <a:gd name="T6" fmla="*/ 0 w 1"/>
                <a:gd name="T7" fmla="*/ 0 h 3"/>
              </a:gdLst>
              <a:ahLst/>
              <a:cxnLst>
                <a:cxn ang="0">
                  <a:pos x="T0" y="T1"/>
                </a:cxn>
                <a:cxn ang="0">
                  <a:pos x="T2" y="T3"/>
                </a:cxn>
                <a:cxn ang="0">
                  <a:pos x="T4" y="T5"/>
                </a:cxn>
                <a:cxn ang="0">
                  <a:pos x="T6" y="T7"/>
                </a:cxn>
              </a:cxnLst>
              <a:rect l="0" t="0" r="r" b="b"/>
              <a:pathLst>
                <a:path w="1" h="3">
                  <a:moveTo>
                    <a:pt x="0" y="0"/>
                  </a:moveTo>
                  <a:cubicBezTo>
                    <a:pt x="0" y="3"/>
                    <a:pt x="0" y="3"/>
                    <a:pt x="0" y="3"/>
                  </a:cubicBezTo>
                  <a:cubicBezTo>
                    <a:pt x="1" y="2"/>
                    <a:pt x="1" y="1"/>
                    <a:pt x="1"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7" name="Freeform 423"/>
            <p:cNvSpPr/>
            <p:nvPr/>
          </p:nvSpPr>
          <p:spPr bwMode="auto">
            <a:xfrm>
              <a:off x="4606859" y="4984733"/>
              <a:ext cx="216559" cy="87596"/>
            </a:xfrm>
            <a:custGeom>
              <a:avLst/>
              <a:gdLst>
                <a:gd name="T0" fmla="*/ 0 w 58"/>
                <a:gd name="T1" fmla="*/ 0 h 23"/>
                <a:gd name="T2" fmla="*/ 0 w 58"/>
                <a:gd name="T3" fmla="*/ 4 h 23"/>
                <a:gd name="T4" fmla="*/ 58 w 58"/>
                <a:gd name="T5" fmla="*/ 21 h 23"/>
                <a:gd name="T6" fmla="*/ 58 w 58"/>
                <a:gd name="T7" fmla="*/ 13 h 23"/>
                <a:gd name="T8" fmla="*/ 0 w 58"/>
                <a:gd name="T9" fmla="*/ 0 h 23"/>
              </a:gdLst>
              <a:ahLst/>
              <a:cxnLst>
                <a:cxn ang="0">
                  <a:pos x="T0" y="T1"/>
                </a:cxn>
                <a:cxn ang="0">
                  <a:pos x="T2" y="T3"/>
                </a:cxn>
                <a:cxn ang="0">
                  <a:pos x="T4" y="T5"/>
                </a:cxn>
                <a:cxn ang="0">
                  <a:pos x="T6" y="T7"/>
                </a:cxn>
                <a:cxn ang="0">
                  <a:pos x="T8" y="T9"/>
                </a:cxn>
              </a:cxnLst>
              <a:rect l="0" t="0" r="r" b="b"/>
              <a:pathLst>
                <a:path w="58" h="23">
                  <a:moveTo>
                    <a:pt x="0" y="0"/>
                  </a:moveTo>
                  <a:cubicBezTo>
                    <a:pt x="0" y="2"/>
                    <a:pt x="0" y="3"/>
                    <a:pt x="0" y="4"/>
                  </a:cubicBezTo>
                  <a:cubicBezTo>
                    <a:pt x="14" y="14"/>
                    <a:pt x="37" y="23"/>
                    <a:pt x="58" y="21"/>
                  </a:cubicBezTo>
                  <a:cubicBezTo>
                    <a:pt x="57" y="17"/>
                    <a:pt x="58" y="18"/>
                    <a:pt x="58" y="13"/>
                  </a:cubicBezTo>
                  <a:cubicBezTo>
                    <a:pt x="32" y="16"/>
                    <a:pt x="17"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8" name="Freeform 424"/>
            <p:cNvSpPr>
              <a:spLocks noEditPoints="1"/>
            </p:cNvSpPr>
            <p:nvPr/>
          </p:nvSpPr>
          <p:spPr bwMode="auto">
            <a:xfrm>
              <a:off x="3502170" y="4975000"/>
              <a:ext cx="231158" cy="304154"/>
            </a:xfrm>
            <a:custGeom>
              <a:avLst/>
              <a:gdLst>
                <a:gd name="T0" fmla="*/ 36 w 62"/>
                <a:gd name="T1" fmla="*/ 18 h 82"/>
                <a:gd name="T2" fmla="*/ 35 w 62"/>
                <a:gd name="T3" fmla="*/ 0 h 82"/>
                <a:gd name="T4" fmla="*/ 27 w 62"/>
                <a:gd name="T5" fmla="*/ 73 h 82"/>
                <a:gd name="T6" fmla="*/ 54 w 62"/>
                <a:gd name="T7" fmla="*/ 27 h 82"/>
                <a:gd name="T8" fmla="*/ 36 w 62"/>
                <a:gd name="T9" fmla="*/ 18 h 82"/>
                <a:gd name="T10" fmla="*/ 41 w 62"/>
                <a:gd name="T11" fmla="*/ 66 h 82"/>
                <a:gd name="T12" fmla="*/ 17 w 62"/>
                <a:gd name="T13" fmla="*/ 28 h 82"/>
                <a:gd name="T14" fmla="*/ 27 w 62"/>
                <a:gd name="T15" fmla="*/ 11 h 82"/>
                <a:gd name="T16" fmla="*/ 50 w 62"/>
                <a:gd name="T17" fmla="*/ 32 h 82"/>
                <a:gd name="T18" fmla="*/ 41 w 62"/>
                <a:gd name="T19"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2">
                  <a:moveTo>
                    <a:pt x="36" y="18"/>
                  </a:moveTo>
                  <a:cubicBezTo>
                    <a:pt x="32" y="13"/>
                    <a:pt x="39" y="4"/>
                    <a:pt x="35" y="0"/>
                  </a:cubicBezTo>
                  <a:cubicBezTo>
                    <a:pt x="6" y="6"/>
                    <a:pt x="0" y="63"/>
                    <a:pt x="27" y="73"/>
                  </a:cubicBezTo>
                  <a:cubicBezTo>
                    <a:pt x="51" y="82"/>
                    <a:pt x="62" y="51"/>
                    <a:pt x="54" y="27"/>
                  </a:cubicBezTo>
                  <a:cubicBezTo>
                    <a:pt x="48" y="24"/>
                    <a:pt x="40" y="24"/>
                    <a:pt x="36" y="18"/>
                  </a:cubicBezTo>
                  <a:close/>
                  <a:moveTo>
                    <a:pt x="41" y="66"/>
                  </a:moveTo>
                  <a:cubicBezTo>
                    <a:pt x="17" y="69"/>
                    <a:pt x="14" y="47"/>
                    <a:pt x="17" y="28"/>
                  </a:cubicBezTo>
                  <a:cubicBezTo>
                    <a:pt x="24" y="23"/>
                    <a:pt x="23" y="18"/>
                    <a:pt x="27" y="11"/>
                  </a:cubicBezTo>
                  <a:cubicBezTo>
                    <a:pt x="28" y="25"/>
                    <a:pt x="38" y="30"/>
                    <a:pt x="50" y="32"/>
                  </a:cubicBezTo>
                  <a:cubicBezTo>
                    <a:pt x="53" y="46"/>
                    <a:pt x="48" y="60"/>
                    <a:pt x="4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9" name="Freeform 425"/>
            <p:cNvSpPr/>
            <p:nvPr/>
          </p:nvSpPr>
          <p:spPr bwMode="auto">
            <a:xfrm>
              <a:off x="2798964" y="5011497"/>
              <a:ext cx="82730" cy="97329"/>
            </a:xfrm>
            <a:custGeom>
              <a:avLst/>
              <a:gdLst>
                <a:gd name="T0" fmla="*/ 7 w 22"/>
                <a:gd name="T1" fmla="*/ 3 h 26"/>
                <a:gd name="T2" fmla="*/ 7 w 22"/>
                <a:gd name="T3" fmla="*/ 10 h 26"/>
                <a:gd name="T4" fmla="*/ 15 w 22"/>
                <a:gd name="T5" fmla="*/ 9 h 26"/>
                <a:gd name="T6" fmla="*/ 10 w 22"/>
                <a:gd name="T7" fmla="*/ 17 h 26"/>
                <a:gd name="T8" fmla="*/ 3 w 22"/>
                <a:gd name="T9" fmla="*/ 8 h 26"/>
                <a:gd name="T10" fmla="*/ 15 w 22"/>
                <a:gd name="T11" fmla="*/ 24 h 26"/>
                <a:gd name="T12" fmla="*/ 22 w 22"/>
                <a:gd name="T13" fmla="*/ 6 h 26"/>
                <a:gd name="T14" fmla="*/ 7 w 22"/>
                <a:gd name="T15" fmla="*/ 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6">
                  <a:moveTo>
                    <a:pt x="7" y="3"/>
                  </a:moveTo>
                  <a:cubicBezTo>
                    <a:pt x="7" y="5"/>
                    <a:pt x="7" y="7"/>
                    <a:pt x="7" y="10"/>
                  </a:cubicBezTo>
                  <a:cubicBezTo>
                    <a:pt x="10" y="11"/>
                    <a:pt x="13" y="4"/>
                    <a:pt x="15" y="9"/>
                  </a:cubicBezTo>
                  <a:cubicBezTo>
                    <a:pt x="15" y="13"/>
                    <a:pt x="14" y="17"/>
                    <a:pt x="10" y="17"/>
                  </a:cubicBezTo>
                  <a:cubicBezTo>
                    <a:pt x="8" y="13"/>
                    <a:pt x="7" y="9"/>
                    <a:pt x="3" y="8"/>
                  </a:cubicBezTo>
                  <a:cubicBezTo>
                    <a:pt x="0" y="16"/>
                    <a:pt x="4" y="26"/>
                    <a:pt x="15" y="24"/>
                  </a:cubicBezTo>
                  <a:cubicBezTo>
                    <a:pt x="17" y="18"/>
                    <a:pt x="22" y="14"/>
                    <a:pt x="22" y="6"/>
                  </a:cubicBezTo>
                  <a:cubicBezTo>
                    <a:pt x="20" y="2"/>
                    <a:pt x="11" y="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0" name="Freeform 426"/>
            <p:cNvSpPr>
              <a:spLocks noEditPoints="1"/>
            </p:cNvSpPr>
            <p:nvPr/>
          </p:nvSpPr>
          <p:spPr bwMode="auto">
            <a:xfrm>
              <a:off x="224599" y="4982299"/>
              <a:ext cx="545045" cy="727536"/>
            </a:xfrm>
            <a:custGeom>
              <a:avLst/>
              <a:gdLst>
                <a:gd name="T0" fmla="*/ 56 w 146"/>
                <a:gd name="T1" fmla="*/ 194 h 195"/>
                <a:gd name="T2" fmla="*/ 56 w 146"/>
                <a:gd name="T3" fmla="*/ 192 h 195"/>
                <a:gd name="T4" fmla="*/ 146 w 146"/>
                <a:gd name="T5" fmla="*/ 155 h 195"/>
                <a:gd name="T6" fmla="*/ 143 w 146"/>
                <a:gd name="T7" fmla="*/ 46 h 195"/>
                <a:gd name="T8" fmla="*/ 56 w 146"/>
                <a:gd name="T9" fmla="*/ 0 h 195"/>
                <a:gd name="T10" fmla="*/ 0 w 146"/>
                <a:gd name="T11" fmla="*/ 27 h 195"/>
                <a:gd name="T12" fmla="*/ 0 w 146"/>
                <a:gd name="T13" fmla="*/ 34 h 195"/>
                <a:gd name="T14" fmla="*/ 52 w 146"/>
                <a:gd name="T15" fmla="*/ 10 h 195"/>
                <a:gd name="T16" fmla="*/ 54 w 146"/>
                <a:gd name="T17" fmla="*/ 21 h 195"/>
                <a:gd name="T18" fmla="*/ 58 w 146"/>
                <a:gd name="T19" fmla="*/ 9 h 195"/>
                <a:gd name="T20" fmla="*/ 133 w 146"/>
                <a:gd name="T21" fmla="*/ 48 h 195"/>
                <a:gd name="T22" fmla="*/ 61 w 146"/>
                <a:gd name="T23" fmla="*/ 92 h 195"/>
                <a:gd name="T24" fmla="*/ 0 w 146"/>
                <a:gd name="T25" fmla="*/ 71 h 195"/>
                <a:gd name="T26" fmla="*/ 0 w 146"/>
                <a:gd name="T27" fmla="*/ 79 h 195"/>
                <a:gd name="T28" fmla="*/ 52 w 146"/>
                <a:gd name="T29" fmla="*/ 99 h 195"/>
                <a:gd name="T30" fmla="*/ 54 w 146"/>
                <a:gd name="T31" fmla="*/ 107 h 195"/>
                <a:gd name="T32" fmla="*/ 52 w 146"/>
                <a:gd name="T33" fmla="*/ 185 h 195"/>
                <a:gd name="T34" fmla="*/ 0 w 146"/>
                <a:gd name="T35" fmla="*/ 165 h 195"/>
                <a:gd name="T36" fmla="*/ 0 w 146"/>
                <a:gd name="T37" fmla="*/ 173 h 195"/>
                <a:gd name="T38" fmla="*/ 29 w 146"/>
                <a:gd name="T39" fmla="*/ 185 h 195"/>
                <a:gd name="T40" fmla="*/ 56 w 146"/>
                <a:gd name="T41" fmla="*/ 194 h 195"/>
                <a:gd name="T42" fmla="*/ 60 w 146"/>
                <a:gd name="T43" fmla="*/ 109 h 195"/>
                <a:gd name="T44" fmla="*/ 68 w 146"/>
                <a:gd name="T45" fmla="*/ 108 h 195"/>
                <a:gd name="T46" fmla="*/ 61 w 146"/>
                <a:gd name="T47" fmla="*/ 99 h 195"/>
                <a:gd name="T48" fmla="*/ 135 w 146"/>
                <a:gd name="T49" fmla="*/ 54 h 195"/>
                <a:gd name="T50" fmla="*/ 139 w 146"/>
                <a:gd name="T51" fmla="*/ 146 h 195"/>
                <a:gd name="T52" fmla="*/ 123 w 146"/>
                <a:gd name="T53" fmla="*/ 142 h 195"/>
                <a:gd name="T54" fmla="*/ 130 w 146"/>
                <a:gd name="T55" fmla="*/ 147 h 195"/>
                <a:gd name="T56" fmla="*/ 60 w 146"/>
                <a:gd name="T57" fmla="*/ 184 h 195"/>
                <a:gd name="T58" fmla="*/ 60 w 146"/>
                <a:gd name="T59" fmla="*/ 10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95">
                  <a:moveTo>
                    <a:pt x="56" y="194"/>
                  </a:moveTo>
                  <a:cubicBezTo>
                    <a:pt x="55" y="193"/>
                    <a:pt x="55" y="193"/>
                    <a:pt x="56" y="192"/>
                  </a:cubicBezTo>
                  <a:cubicBezTo>
                    <a:pt x="83" y="183"/>
                    <a:pt x="113" y="159"/>
                    <a:pt x="146" y="155"/>
                  </a:cubicBezTo>
                  <a:cubicBezTo>
                    <a:pt x="145" y="122"/>
                    <a:pt x="145" y="88"/>
                    <a:pt x="143" y="46"/>
                  </a:cubicBezTo>
                  <a:cubicBezTo>
                    <a:pt x="120" y="24"/>
                    <a:pt x="86" y="15"/>
                    <a:pt x="56" y="0"/>
                  </a:cubicBezTo>
                  <a:cubicBezTo>
                    <a:pt x="38" y="10"/>
                    <a:pt x="19" y="18"/>
                    <a:pt x="0" y="27"/>
                  </a:cubicBezTo>
                  <a:cubicBezTo>
                    <a:pt x="0" y="34"/>
                    <a:pt x="0" y="34"/>
                    <a:pt x="0" y="34"/>
                  </a:cubicBezTo>
                  <a:cubicBezTo>
                    <a:pt x="17" y="25"/>
                    <a:pt x="34" y="17"/>
                    <a:pt x="52" y="10"/>
                  </a:cubicBezTo>
                  <a:cubicBezTo>
                    <a:pt x="53" y="13"/>
                    <a:pt x="51" y="20"/>
                    <a:pt x="54" y="21"/>
                  </a:cubicBezTo>
                  <a:cubicBezTo>
                    <a:pt x="59" y="20"/>
                    <a:pt x="58" y="14"/>
                    <a:pt x="58" y="9"/>
                  </a:cubicBezTo>
                  <a:cubicBezTo>
                    <a:pt x="81" y="24"/>
                    <a:pt x="115" y="27"/>
                    <a:pt x="133" y="48"/>
                  </a:cubicBezTo>
                  <a:cubicBezTo>
                    <a:pt x="107" y="61"/>
                    <a:pt x="85" y="77"/>
                    <a:pt x="61" y="92"/>
                  </a:cubicBezTo>
                  <a:cubicBezTo>
                    <a:pt x="42" y="89"/>
                    <a:pt x="21" y="80"/>
                    <a:pt x="0" y="71"/>
                  </a:cubicBezTo>
                  <a:cubicBezTo>
                    <a:pt x="0" y="79"/>
                    <a:pt x="0" y="79"/>
                    <a:pt x="0" y="79"/>
                  </a:cubicBezTo>
                  <a:cubicBezTo>
                    <a:pt x="17" y="86"/>
                    <a:pt x="34" y="93"/>
                    <a:pt x="52" y="99"/>
                  </a:cubicBezTo>
                  <a:cubicBezTo>
                    <a:pt x="49" y="102"/>
                    <a:pt x="53" y="105"/>
                    <a:pt x="54" y="107"/>
                  </a:cubicBezTo>
                  <a:cubicBezTo>
                    <a:pt x="56" y="128"/>
                    <a:pt x="50" y="159"/>
                    <a:pt x="52" y="185"/>
                  </a:cubicBezTo>
                  <a:cubicBezTo>
                    <a:pt x="34" y="180"/>
                    <a:pt x="16" y="173"/>
                    <a:pt x="0" y="165"/>
                  </a:cubicBezTo>
                  <a:cubicBezTo>
                    <a:pt x="0" y="173"/>
                    <a:pt x="0" y="173"/>
                    <a:pt x="0" y="173"/>
                  </a:cubicBezTo>
                  <a:cubicBezTo>
                    <a:pt x="10" y="177"/>
                    <a:pt x="19" y="181"/>
                    <a:pt x="29" y="185"/>
                  </a:cubicBezTo>
                  <a:cubicBezTo>
                    <a:pt x="38" y="188"/>
                    <a:pt x="46" y="195"/>
                    <a:pt x="56" y="194"/>
                  </a:cubicBezTo>
                  <a:close/>
                  <a:moveTo>
                    <a:pt x="60" y="109"/>
                  </a:moveTo>
                  <a:cubicBezTo>
                    <a:pt x="61" y="103"/>
                    <a:pt x="65" y="111"/>
                    <a:pt x="68" y="108"/>
                  </a:cubicBezTo>
                  <a:cubicBezTo>
                    <a:pt x="69" y="101"/>
                    <a:pt x="62" y="104"/>
                    <a:pt x="61" y="99"/>
                  </a:cubicBezTo>
                  <a:cubicBezTo>
                    <a:pt x="86" y="84"/>
                    <a:pt x="109" y="68"/>
                    <a:pt x="135" y="54"/>
                  </a:cubicBezTo>
                  <a:cubicBezTo>
                    <a:pt x="141" y="81"/>
                    <a:pt x="139" y="123"/>
                    <a:pt x="139" y="146"/>
                  </a:cubicBezTo>
                  <a:cubicBezTo>
                    <a:pt x="134" y="145"/>
                    <a:pt x="129" y="138"/>
                    <a:pt x="123" y="142"/>
                  </a:cubicBezTo>
                  <a:cubicBezTo>
                    <a:pt x="124" y="145"/>
                    <a:pt x="125" y="146"/>
                    <a:pt x="130" y="147"/>
                  </a:cubicBezTo>
                  <a:cubicBezTo>
                    <a:pt x="108" y="161"/>
                    <a:pt x="83" y="171"/>
                    <a:pt x="60" y="184"/>
                  </a:cubicBezTo>
                  <a:cubicBezTo>
                    <a:pt x="56" y="168"/>
                    <a:pt x="60" y="129"/>
                    <a:pt x="6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1" name="Freeform 427"/>
            <p:cNvSpPr/>
            <p:nvPr/>
          </p:nvSpPr>
          <p:spPr bwMode="auto">
            <a:xfrm>
              <a:off x="3390241" y="5040696"/>
              <a:ext cx="51099" cy="153293"/>
            </a:xfrm>
            <a:custGeom>
              <a:avLst/>
              <a:gdLst>
                <a:gd name="T0" fmla="*/ 7 w 14"/>
                <a:gd name="T1" fmla="*/ 41 h 41"/>
                <a:gd name="T2" fmla="*/ 14 w 14"/>
                <a:gd name="T3" fmla="*/ 2 h 41"/>
                <a:gd name="T4" fmla="*/ 7 w 14"/>
                <a:gd name="T5" fmla="*/ 1 h 41"/>
                <a:gd name="T6" fmla="*/ 7 w 14"/>
                <a:gd name="T7" fmla="*/ 41 h 41"/>
              </a:gdLst>
              <a:ahLst/>
              <a:cxnLst>
                <a:cxn ang="0">
                  <a:pos x="T0" y="T1"/>
                </a:cxn>
                <a:cxn ang="0">
                  <a:pos x="T2" y="T3"/>
                </a:cxn>
                <a:cxn ang="0">
                  <a:pos x="T4" y="T5"/>
                </a:cxn>
                <a:cxn ang="0">
                  <a:pos x="T6" y="T7"/>
                </a:cxn>
              </a:cxnLst>
              <a:rect l="0" t="0" r="r" b="b"/>
              <a:pathLst>
                <a:path w="14" h="41">
                  <a:moveTo>
                    <a:pt x="7" y="41"/>
                  </a:moveTo>
                  <a:cubicBezTo>
                    <a:pt x="12" y="32"/>
                    <a:pt x="8" y="12"/>
                    <a:pt x="14" y="2"/>
                  </a:cubicBezTo>
                  <a:cubicBezTo>
                    <a:pt x="13" y="1"/>
                    <a:pt x="11" y="0"/>
                    <a:pt x="7" y="1"/>
                  </a:cubicBezTo>
                  <a:cubicBezTo>
                    <a:pt x="5" y="13"/>
                    <a:pt x="0" y="35"/>
                    <a:pt x="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2" name="Freeform 428"/>
            <p:cNvSpPr>
              <a:spLocks noEditPoints="1"/>
            </p:cNvSpPr>
            <p:nvPr/>
          </p:nvSpPr>
          <p:spPr bwMode="auto">
            <a:xfrm>
              <a:off x="5602052" y="5079628"/>
              <a:ext cx="318755" cy="530445"/>
            </a:xfrm>
            <a:custGeom>
              <a:avLst/>
              <a:gdLst>
                <a:gd name="T0" fmla="*/ 62 w 85"/>
                <a:gd name="T1" fmla="*/ 94 h 142"/>
                <a:gd name="T2" fmla="*/ 46 w 85"/>
                <a:gd name="T3" fmla="*/ 110 h 142"/>
                <a:gd name="T4" fmla="*/ 38 w 85"/>
                <a:gd name="T5" fmla="*/ 92 h 142"/>
                <a:gd name="T6" fmla="*/ 36 w 85"/>
                <a:gd name="T7" fmla="*/ 66 h 142"/>
                <a:gd name="T8" fmla="*/ 48 w 85"/>
                <a:gd name="T9" fmla="*/ 32 h 142"/>
                <a:gd name="T10" fmla="*/ 25 w 85"/>
                <a:gd name="T11" fmla="*/ 2 h 142"/>
                <a:gd name="T12" fmla="*/ 7 w 85"/>
                <a:gd name="T13" fmla="*/ 83 h 142"/>
                <a:gd name="T14" fmla="*/ 29 w 85"/>
                <a:gd name="T15" fmla="*/ 134 h 142"/>
                <a:gd name="T16" fmla="*/ 55 w 85"/>
                <a:gd name="T17" fmla="*/ 140 h 142"/>
                <a:gd name="T18" fmla="*/ 62 w 85"/>
                <a:gd name="T19" fmla="*/ 94 h 142"/>
                <a:gd name="T20" fmla="*/ 14 w 85"/>
                <a:gd name="T21" fmla="*/ 73 h 142"/>
                <a:gd name="T22" fmla="*/ 12 w 85"/>
                <a:gd name="T23" fmla="*/ 39 h 142"/>
                <a:gd name="T24" fmla="*/ 25 w 85"/>
                <a:gd name="T25" fmla="*/ 9 h 142"/>
                <a:gd name="T26" fmla="*/ 41 w 85"/>
                <a:gd name="T27" fmla="*/ 32 h 142"/>
                <a:gd name="T28" fmla="*/ 31 w 85"/>
                <a:gd name="T29" fmla="*/ 65 h 142"/>
                <a:gd name="T30" fmla="*/ 39 w 85"/>
                <a:gd name="T31" fmla="*/ 116 h 142"/>
                <a:gd name="T32" fmla="*/ 62 w 85"/>
                <a:gd name="T33" fmla="*/ 101 h 142"/>
                <a:gd name="T34" fmla="*/ 59 w 85"/>
                <a:gd name="T35" fmla="*/ 131 h 142"/>
                <a:gd name="T36" fmla="*/ 14 w 85"/>
                <a:gd name="T37"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142">
                  <a:moveTo>
                    <a:pt x="62" y="94"/>
                  </a:moveTo>
                  <a:cubicBezTo>
                    <a:pt x="53" y="95"/>
                    <a:pt x="54" y="112"/>
                    <a:pt x="46" y="110"/>
                  </a:cubicBezTo>
                  <a:cubicBezTo>
                    <a:pt x="39" y="110"/>
                    <a:pt x="38" y="98"/>
                    <a:pt x="38" y="92"/>
                  </a:cubicBezTo>
                  <a:cubicBezTo>
                    <a:pt x="37" y="84"/>
                    <a:pt x="36" y="73"/>
                    <a:pt x="36" y="66"/>
                  </a:cubicBezTo>
                  <a:cubicBezTo>
                    <a:pt x="37" y="53"/>
                    <a:pt x="48" y="46"/>
                    <a:pt x="48" y="32"/>
                  </a:cubicBezTo>
                  <a:cubicBezTo>
                    <a:pt x="47" y="20"/>
                    <a:pt x="32" y="2"/>
                    <a:pt x="25" y="2"/>
                  </a:cubicBezTo>
                  <a:cubicBezTo>
                    <a:pt x="0" y="0"/>
                    <a:pt x="4" y="54"/>
                    <a:pt x="7" y="83"/>
                  </a:cubicBezTo>
                  <a:cubicBezTo>
                    <a:pt x="8" y="107"/>
                    <a:pt x="19" y="127"/>
                    <a:pt x="29" y="134"/>
                  </a:cubicBezTo>
                  <a:cubicBezTo>
                    <a:pt x="33" y="137"/>
                    <a:pt x="48" y="142"/>
                    <a:pt x="55" y="140"/>
                  </a:cubicBezTo>
                  <a:cubicBezTo>
                    <a:pt x="69" y="138"/>
                    <a:pt x="85" y="103"/>
                    <a:pt x="62" y="94"/>
                  </a:cubicBezTo>
                  <a:close/>
                  <a:moveTo>
                    <a:pt x="14" y="73"/>
                  </a:moveTo>
                  <a:cubicBezTo>
                    <a:pt x="13" y="60"/>
                    <a:pt x="11" y="48"/>
                    <a:pt x="12" y="39"/>
                  </a:cubicBezTo>
                  <a:cubicBezTo>
                    <a:pt x="13" y="24"/>
                    <a:pt x="16" y="14"/>
                    <a:pt x="25" y="9"/>
                  </a:cubicBezTo>
                  <a:cubicBezTo>
                    <a:pt x="27" y="16"/>
                    <a:pt x="40" y="21"/>
                    <a:pt x="41" y="32"/>
                  </a:cubicBezTo>
                  <a:cubicBezTo>
                    <a:pt x="41" y="41"/>
                    <a:pt x="32" y="52"/>
                    <a:pt x="31" y="65"/>
                  </a:cubicBezTo>
                  <a:cubicBezTo>
                    <a:pt x="29" y="84"/>
                    <a:pt x="31" y="110"/>
                    <a:pt x="39" y="116"/>
                  </a:cubicBezTo>
                  <a:cubicBezTo>
                    <a:pt x="50" y="124"/>
                    <a:pt x="59" y="113"/>
                    <a:pt x="62" y="101"/>
                  </a:cubicBezTo>
                  <a:cubicBezTo>
                    <a:pt x="71" y="107"/>
                    <a:pt x="64" y="125"/>
                    <a:pt x="59" y="131"/>
                  </a:cubicBezTo>
                  <a:cubicBezTo>
                    <a:pt x="23" y="137"/>
                    <a:pt x="16" y="103"/>
                    <a:pt x="14"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3" name="Freeform 429"/>
            <p:cNvSpPr/>
            <p:nvPr/>
          </p:nvSpPr>
          <p:spPr bwMode="auto">
            <a:xfrm>
              <a:off x="3336710" y="5052863"/>
              <a:ext cx="53531" cy="119228"/>
            </a:xfrm>
            <a:custGeom>
              <a:avLst/>
              <a:gdLst>
                <a:gd name="T0" fmla="*/ 9 w 14"/>
                <a:gd name="T1" fmla="*/ 32 h 32"/>
                <a:gd name="T2" fmla="*/ 9 w 14"/>
                <a:gd name="T3" fmla="*/ 0 h 32"/>
                <a:gd name="T4" fmla="*/ 5 w 14"/>
                <a:gd name="T5" fmla="*/ 3 h 32"/>
                <a:gd name="T6" fmla="*/ 9 w 14"/>
                <a:gd name="T7" fmla="*/ 32 h 32"/>
              </a:gdLst>
              <a:ahLst/>
              <a:cxnLst>
                <a:cxn ang="0">
                  <a:pos x="T0" y="T1"/>
                </a:cxn>
                <a:cxn ang="0">
                  <a:pos x="T2" y="T3"/>
                </a:cxn>
                <a:cxn ang="0">
                  <a:pos x="T4" y="T5"/>
                </a:cxn>
                <a:cxn ang="0">
                  <a:pos x="T6" y="T7"/>
                </a:cxn>
              </a:cxnLst>
              <a:rect l="0" t="0" r="r" b="b"/>
              <a:pathLst>
                <a:path w="14" h="32">
                  <a:moveTo>
                    <a:pt x="9" y="32"/>
                  </a:moveTo>
                  <a:cubicBezTo>
                    <a:pt x="10" y="19"/>
                    <a:pt x="14" y="11"/>
                    <a:pt x="9" y="0"/>
                  </a:cubicBezTo>
                  <a:cubicBezTo>
                    <a:pt x="9" y="2"/>
                    <a:pt x="6" y="2"/>
                    <a:pt x="5" y="3"/>
                  </a:cubicBezTo>
                  <a:cubicBezTo>
                    <a:pt x="9" y="14"/>
                    <a:pt x="0" y="25"/>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4" name="Freeform 430"/>
            <p:cNvSpPr>
              <a:spLocks noEditPoints="1"/>
            </p:cNvSpPr>
            <p:nvPr/>
          </p:nvSpPr>
          <p:spPr bwMode="auto">
            <a:xfrm>
              <a:off x="5378194" y="5067462"/>
              <a:ext cx="236025" cy="542611"/>
            </a:xfrm>
            <a:custGeom>
              <a:avLst/>
              <a:gdLst>
                <a:gd name="T0" fmla="*/ 3 w 63"/>
                <a:gd name="T1" fmla="*/ 15 h 145"/>
                <a:gd name="T2" fmla="*/ 6 w 63"/>
                <a:gd name="T3" fmla="*/ 63 h 145"/>
                <a:gd name="T4" fmla="*/ 40 w 63"/>
                <a:gd name="T5" fmla="*/ 139 h 145"/>
                <a:gd name="T6" fmla="*/ 59 w 63"/>
                <a:gd name="T7" fmla="*/ 95 h 145"/>
                <a:gd name="T8" fmla="*/ 51 w 63"/>
                <a:gd name="T9" fmla="*/ 81 h 145"/>
                <a:gd name="T10" fmla="*/ 35 w 63"/>
                <a:gd name="T11" fmla="*/ 10 h 145"/>
                <a:gd name="T12" fmla="*/ 3 w 63"/>
                <a:gd name="T13" fmla="*/ 15 h 145"/>
                <a:gd name="T14" fmla="*/ 38 w 63"/>
                <a:gd name="T15" fmla="*/ 85 h 145"/>
                <a:gd name="T16" fmla="*/ 51 w 63"/>
                <a:gd name="T17" fmla="*/ 92 h 145"/>
                <a:gd name="T18" fmla="*/ 31 w 63"/>
                <a:gd name="T19" fmla="*/ 130 h 145"/>
                <a:gd name="T20" fmla="*/ 9 w 63"/>
                <a:gd name="T21" fmla="*/ 19 h 145"/>
                <a:gd name="T22" fmla="*/ 38 w 63"/>
                <a:gd name="T23"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45">
                  <a:moveTo>
                    <a:pt x="3" y="15"/>
                  </a:moveTo>
                  <a:cubicBezTo>
                    <a:pt x="0" y="27"/>
                    <a:pt x="3" y="45"/>
                    <a:pt x="6" y="63"/>
                  </a:cubicBezTo>
                  <a:cubicBezTo>
                    <a:pt x="9" y="91"/>
                    <a:pt x="5" y="145"/>
                    <a:pt x="40" y="139"/>
                  </a:cubicBezTo>
                  <a:cubicBezTo>
                    <a:pt x="54" y="136"/>
                    <a:pt x="63" y="111"/>
                    <a:pt x="59" y="95"/>
                  </a:cubicBezTo>
                  <a:cubicBezTo>
                    <a:pt x="58" y="89"/>
                    <a:pt x="52" y="87"/>
                    <a:pt x="51" y="81"/>
                  </a:cubicBezTo>
                  <a:cubicBezTo>
                    <a:pt x="60" y="57"/>
                    <a:pt x="60" y="16"/>
                    <a:pt x="35" y="10"/>
                  </a:cubicBezTo>
                  <a:cubicBezTo>
                    <a:pt x="22" y="8"/>
                    <a:pt x="11" y="10"/>
                    <a:pt x="3" y="15"/>
                  </a:cubicBezTo>
                  <a:close/>
                  <a:moveTo>
                    <a:pt x="38" y="85"/>
                  </a:moveTo>
                  <a:cubicBezTo>
                    <a:pt x="39" y="91"/>
                    <a:pt x="49" y="88"/>
                    <a:pt x="51" y="92"/>
                  </a:cubicBezTo>
                  <a:cubicBezTo>
                    <a:pt x="57" y="105"/>
                    <a:pt x="50" y="138"/>
                    <a:pt x="31" y="130"/>
                  </a:cubicBezTo>
                  <a:cubicBezTo>
                    <a:pt x="8" y="121"/>
                    <a:pt x="15" y="55"/>
                    <a:pt x="9" y="19"/>
                  </a:cubicBezTo>
                  <a:cubicBezTo>
                    <a:pt x="54" y="0"/>
                    <a:pt x="60" y="61"/>
                    <a:pt x="3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5" name="Freeform 431"/>
            <p:cNvSpPr>
              <a:spLocks noEditPoints="1"/>
            </p:cNvSpPr>
            <p:nvPr/>
          </p:nvSpPr>
          <p:spPr bwMode="auto">
            <a:xfrm>
              <a:off x="1949765" y="5052863"/>
              <a:ext cx="160594" cy="187358"/>
            </a:xfrm>
            <a:custGeom>
              <a:avLst/>
              <a:gdLst>
                <a:gd name="T0" fmla="*/ 6 w 43"/>
                <a:gd name="T1" fmla="*/ 4 h 50"/>
                <a:gd name="T2" fmla="*/ 4 w 43"/>
                <a:gd name="T3" fmla="*/ 50 h 50"/>
                <a:gd name="T4" fmla="*/ 39 w 43"/>
                <a:gd name="T5" fmla="*/ 46 h 50"/>
                <a:gd name="T6" fmla="*/ 41 w 43"/>
                <a:gd name="T7" fmla="*/ 4 h 50"/>
                <a:gd name="T8" fmla="*/ 6 w 43"/>
                <a:gd name="T9" fmla="*/ 4 h 50"/>
                <a:gd name="T10" fmla="*/ 35 w 43"/>
                <a:gd name="T11" fmla="*/ 39 h 50"/>
                <a:gd name="T12" fmla="*/ 10 w 43"/>
                <a:gd name="T13" fmla="*/ 43 h 50"/>
                <a:gd name="T14" fmla="*/ 12 w 43"/>
                <a:gd name="T15" fmla="*/ 8 h 50"/>
                <a:gd name="T16" fmla="*/ 36 w 43"/>
                <a:gd name="T17" fmla="*/ 9 h 50"/>
                <a:gd name="T18" fmla="*/ 35 w 43"/>
                <a:gd name="T19" fmla="*/ 3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50">
                  <a:moveTo>
                    <a:pt x="6" y="4"/>
                  </a:moveTo>
                  <a:cubicBezTo>
                    <a:pt x="4" y="17"/>
                    <a:pt x="0" y="35"/>
                    <a:pt x="4" y="50"/>
                  </a:cubicBezTo>
                  <a:cubicBezTo>
                    <a:pt x="14" y="50"/>
                    <a:pt x="28" y="48"/>
                    <a:pt x="39" y="46"/>
                  </a:cubicBezTo>
                  <a:cubicBezTo>
                    <a:pt x="43" y="35"/>
                    <a:pt x="43" y="14"/>
                    <a:pt x="41" y="4"/>
                  </a:cubicBezTo>
                  <a:cubicBezTo>
                    <a:pt x="28" y="0"/>
                    <a:pt x="20" y="0"/>
                    <a:pt x="6" y="4"/>
                  </a:cubicBezTo>
                  <a:close/>
                  <a:moveTo>
                    <a:pt x="35" y="39"/>
                  </a:moveTo>
                  <a:cubicBezTo>
                    <a:pt x="29" y="43"/>
                    <a:pt x="17" y="40"/>
                    <a:pt x="10" y="43"/>
                  </a:cubicBezTo>
                  <a:cubicBezTo>
                    <a:pt x="7" y="33"/>
                    <a:pt x="10" y="18"/>
                    <a:pt x="12" y="8"/>
                  </a:cubicBezTo>
                  <a:cubicBezTo>
                    <a:pt x="23" y="8"/>
                    <a:pt x="25" y="8"/>
                    <a:pt x="36" y="9"/>
                  </a:cubicBezTo>
                  <a:cubicBezTo>
                    <a:pt x="36" y="16"/>
                    <a:pt x="35" y="29"/>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6" name="Freeform 432"/>
            <p:cNvSpPr/>
            <p:nvPr/>
          </p:nvSpPr>
          <p:spPr bwMode="auto">
            <a:xfrm>
              <a:off x="3560568" y="5086928"/>
              <a:ext cx="55965" cy="107062"/>
            </a:xfrm>
            <a:custGeom>
              <a:avLst/>
              <a:gdLst>
                <a:gd name="T0" fmla="*/ 12 w 15"/>
                <a:gd name="T1" fmla="*/ 2 h 29"/>
                <a:gd name="T2" fmla="*/ 8 w 15"/>
                <a:gd name="T3" fmla="*/ 1 h 29"/>
                <a:gd name="T4" fmla="*/ 15 w 15"/>
                <a:gd name="T5" fmla="*/ 29 h 29"/>
                <a:gd name="T6" fmla="*/ 12 w 15"/>
                <a:gd name="T7" fmla="*/ 2 h 29"/>
              </a:gdLst>
              <a:ahLst/>
              <a:cxnLst>
                <a:cxn ang="0">
                  <a:pos x="T0" y="T1"/>
                </a:cxn>
                <a:cxn ang="0">
                  <a:pos x="T2" y="T3"/>
                </a:cxn>
                <a:cxn ang="0">
                  <a:pos x="T4" y="T5"/>
                </a:cxn>
                <a:cxn ang="0">
                  <a:pos x="T6" y="T7"/>
                </a:cxn>
              </a:cxnLst>
              <a:rect l="0" t="0" r="r" b="b"/>
              <a:pathLst>
                <a:path w="15" h="29">
                  <a:moveTo>
                    <a:pt x="12" y="2"/>
                  </a:moveTo>
                  <a:cubicBezTo>
                    <a:pt x="10" y="2"/>
                    <a:pt x="10" y="0"/>
                    <a:pt x="8" y="1"/>
                  </a:cubicBezTo>
                  <a:cubicBezTo>
                    <a:pt x="0" y="8"/>
                    <a:pt x="8" y="24"/>
                    <a:pt x="15" y="29"/>
                  </a:cubicBezTo>
                  <a:cubicBezTo>
                    <a:pt x="15" y="18"/>
                    <a:pt x="8" y="13"/>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7" name="Freeform 433"/>
            <p:cNvSpPr>
              <a:spLocks noEditPoints="1"/>
            </p:cNvSpPr>
            <p:nvPr/>
          </p:nvSpPr>
          <p:spPr bwMode="auto">
            <a:xfrm>
              <a:off x="5095939" y="5101528"/>
              <a:ext cx="316321" cy="510979"/>
            </a:xfrm>
            <a:custGeom>
              <a:avLst/>
              <a:gdLst>
                <a:gd name="T0" fmla="*/ 7 w 85"/>
                <a:gd name="T1" fmla="*/ 128 h 137"/>
                <a:gd name="T2" fmla="*/ 37 w 85"/>
                <a:gd name="T3" fmla="*/ 132 h 137"/>
                <a:gd name="T4" fmla="*/ 42 w 85"/>
                <a:gd name="T5" fmla="*/ 89 h 137"/>
                <a:gd name="T6" fmla="*/ 65 w 85"/>
                <a:gd name="T7" fmla="*/ 132 h 137"/>
                <a:gd name="T8" fmla="*/ 78 w 85"/>
                <a:gd name="T9" fmla="*/ 116 h 137"/>
                <a:gd name="T10" fmla="*/ 49 w 85"/>
                <a:gd name="T11" fmla="*/ 8 h 137"/>
                <a:gd name="T12" fmla="*/ 17 w 85"/>
                <a:gd name="T13" fmla="*/ 19 h 137"/>
                <a:gd name="T14" fmla="*/ 9 w 85"/>
                <a:gd name="T15" fmla="*/ 34 h 137"/>
                <a:gd name="T16" fmla="*/ 7 w 85"/>
                <a:gd name="T17" fmla="*/ 128 h 137"/>
                <a:gd name="T18" fmla="*/ 37 w 85"/>
                <a:gd name="T19" fmla="*/ 13 h 137"/>
                <a:gd name="T20" fmla="*/ 65 w 85"/>
                <a:gd name="T21" fmla="*/ 64 h 137"/>
                <a:gd name="T22" fmla="*/ 72 w 85"/>
                <a:gd name="T23" fmla="*/ 108 h 137"/>
                <a:gd name="T24" fmla="*/ 61 w 85"/>
                <a:gd name="T25" fmla="*/ 124 h 137"/>
                <a:gd name="T26" fmla="*/ 41 w 85"/>
                <a:gd name="T27" fmla="*/ 79 h 137"/>
                <a:gd name="T28" fmla="*/ 31 w 85"/>
                <a:gd name="T29" fmla="*/ 127 h 137"/>
                <a:gd name="T30" fmla="*/ 9 w 85"/>
                <a:gd name="T31" fmla="*/ 79 h 137"/>
                <a:gd name="T32" fmla="*/ 37 w 85"/>
                <a:gd name="T33"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37">
                  <a:moveTo>
                    <a:pt x="7" y="128"/>
                  </a:moveTo>
                  <a:cubicBezTo>
                    <a:pt x="13" y="136"/>
                    <a:pt x="27" y="137"/>
                    <a:pt x="37" y="132"/>
                  </a:cubicBezTo>
                  <a:cubicBezTo>
                    <a:pt x="45" y="116"/>
                    <a:pt x="30" y="99"/>
                    <a:pt x="42" y="89"/>
                  </a:cubicBezTo>
                  <a:cubicBezTo>
                    <a:pt x="54" y="100"/>
                    <a:pt x="42" y="134"/>
                    <a:pt x="65" y="132"/>
                  </a:cubicBezTo>
                  <a:cubicBezTo>
                    <a:pt x="70" y="131"/>
                    <a:pt x="76" y="122"/>
                    <a:pt x="78" y="116"/>
                  </a:cubicBezTo>
                  <a:cubicBezTo>
                    <a:pt x="85" y="88"/>
                    <a:pt x="61" y="15"/>
                    <a:pt x="49" y="8"/>
                  </a:cubicBezTo>
                  <a:cubicBezTo>
                    <a:pt x="36" y="0"/>
                    <a:pt x="30" y="11"/>
                    <a:pt x="17" y="19"/>
                  </a:cubicBezTo>
                  <a:cubicBezTo>
                    <a:pt x="18" y="23"/>
                    <a:pt x="10" y="29"/>
                    <a:pt x="9" y="34"/>
                  </a:cubicBezTo>
                  <a:cubicBezTo>
                    <a:pt x="0" y="57"/>
                    <a:pt x="0" y="118"/>
                    <a:pt x="7" y="128"/>
                  </a:cubicBezTo>
                  <a:close/>
                  <a:moveTo>
                    <a:pt x="37" y="13"/>
                  </a:moveTo>
                  <a:cubicBezTo>
                    <a:pt x="54" y="8"/>
                    <a:pt x="61" y="47"/>
                    <a:pt x="65" y="64"/>
                  </a:cubicBezTo>
                  <a:cubicBezTo>
                    <a:pt x="69" y="81"/>
                    <a:pt x="74" y="94"/>
                    <a:pt x="72" y="108"/>
                  </a:cubicBezTo>
                  <a:cubicBezTo>
                    <a:pt x="71" y="116"/>
                    <a:pt x="70" y="124"/>
                    <a:pt x="61" y="124"/>
                  </a:cubicBezTo>
                  <a:cubicBezTo>
                    <a:pt x="51" y="112"/>
                    <a:pt x="57" y="85"/>
                    <a:pt x="41" y="79"/>
                  </a:cubicBezTo>
                  <a:cubicBezTo>
                    <a:pt x="26" y="85"/>
                    <a:pt x="34" y="118"/>
                    <a:pt x="31" y="127"/>
                  </a:cubicBezTo>
                  <a:cubicBezTo>
                    <a:pt x="6" y="131"/>
                    <a:pt x="8" y="107"/>
                    <a:pt x="9" y="79"/>
                  </a:cubicBezTo>
                  <a:cubicBezTo>
                    <a:pt x="10" y="52"/>
                    <a:pt x="17" y="19"/>
                    <a:pt x="3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8" name="Freeform 434"/>
            <p:cNvSpPr>
              <a:spLocks noEditPoints="1"/>
            </p:cNvSpPr>
            <p:nvPr/>
          </p:nvSpPr>
          <p:spPr bwMode="auto">
            <a:xfrm>
              <a:off x="1721041" y="5060162"/>
              <a:ext cx="216559" cy="209258"/>
            </a:xfrm>
            <a:custGeom>
              <a:avLst/>
              <a:gdLst>
                <a:gd name="T0" fmla="*/ 55 w 58"/>
                <a:gd name="T1" fmla="*/ 2 h 56"/>
                <a:gd name="T2" fmla="*/ 4 w 58"/>
                <a:gd name="T3" fmla="*/ 4 h 56"/>
                <a:gd name="T4" fmla="*/ 2 w 58"/>
                <a:gd name="T5" fmla="*/ 51 h 56"/>
                <a:gd name="T6" fmla="*/ 51 w 58"/>
                <a:gd name="T7" fmla="*/ 49 h 56"/>
                <a:gd name="T8" fmla="*/ 55 w 58"/>
                <a:gd name="T9" fmla="*/ 2 h 56"/>
                <a:gd name="T10" fmla="*/ 47 w 58"/>
                <a:gd name="T11" fmla="*/ 41 h 56"/>
                <a:gd name="T12" fmla="*/ 10 w 58"/>
                <a:gd name="T13" fmla="*/ 45 h 56"/>
                <a:gd name="T14" fmla="*/ 10 w 58"/>
                <a:gd name="T15" fmla="*/ 9 h 56"/>
                <a:gd name="T16" fmla="*/ 50 w 58"/>
                <a:gd name="T17" fmla="*/ 9 h 56"/>
                <a:gd name="T18" fmla="*/ 47 w 58"/>
                <a:gd name="T19"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6">
                  <a:moveTo>
                    <a:pt x="55" y="2"/>
                  </a:moveTo>
                  <a:cubicBezTo>
                    <a:pt x="45" y="1"/>
                    <a:pt x="18" y="0"/>
                    <a:pt x="4" y="4"/>
                  </a:cubicBezTo>
                  <a:cubicBezTo>
                    <a:pt x="0" y="19"/>
                    <a:pt x="2" y="33"/>
                    <a:pt x="2" y="51"/>
                  </a:cubicBezTo>
                  <a:cubicBezTo>
                    <a:pt x="20" y="56"/>
                    <a:pt x="31" y="48"/>
                    <a:pt x="51" y="49"/>
                  </a:cubicBezTo>
                  <a:cubicBezTo>
                    <a:pt x="56" y="38"/>
                    <a:pt x="58" y="15"/>
                    <a:pt x="55" y="2"/>
                  </a:cubicBezTo>
                  <a:close/>
                  <a:moveTo>
                    <a:pt x="47" y="41"/>
                  </a:moveTo>
                  <a:cubicBezTo>
                    <a:pt x="34" y="42"/>
                    <a:pt x="23" y="45"/>
                    <a:pt x="10" y="45"/>
                  </a:cubicBezTo>
                  <a:cubicBezTo>
                    <a:pt x="5" y="30"/>
                    <a:pt x="7" y="22"/>
                    <a:pt x="10" y="9"/>
                  </a:cubicBezTo>
                  <a:cubicBezTo>
                    <a:pt x="20" y="7"/>
                    <a:pt x="41" y="9"/>
                    <a:pt x="50" y="9"/>
                  </a:cubicBezTo>
                  <a:cubicBezTo>
                    <a:pt x="51" y="21"/>
                    <a:pt x="48" y="30"/>
                    <a:pt x="47"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9" name="Freeform 435"/>
            <p:cNvSpPr>
              <a:spLocks noEditPoints="1"/>
            </p:cNvSpPr>
            <p:nvPr/>
          </p:nvSpPr>
          <p:spPr bwMode="auto">
            <a:xfrm>
              <a:off x="1497183" y="5055296"/>
              <a:ext cx="172761" cy="223858"/>
            </a:xfrm>
            <a:custGeom>
              <a:avLst/>
              <a:gdLst>
                <a:gd name="T0" fmla="*/ 46 w 46"/>
                <a:gd name="T1" fmla="*/ 7 h 60"/>
                <a:gd name="T2" fmla="*/ 3 w 46"/>
                <a:gd name="T3" fmla="*/ 2 h 60"/>
                <a:gd name="T4" fmla="*/ 3 w 46"/>
                <a:gd name="T5" fmla="*/ 5 h 60"/>
                <a:gd name="T6" fmla="*/ 3 w 46"/>
                <a:gd name="T7" fmla="*/ 33 h 60"/>
                <a:gd name="T8" fmla="*/ 4 w 46"/>
                <a:gd name="T9" fmla="*/ 55 h 60"/>
                <a:gd name="T10" fmla="*/ 20 w 46"/>
                <a:gd name="T11" fmla="*/ 55 h 60"/>
                <a:gd name="T12" fmla="*/ 43 w 46"/>
                <a:gd name="T13" fmla="*/ 56 h 60"/>
                <a:gd name="T14" fmla="*/ 46 w 46"/>
                <a:gd name="T15" fmla="*/ 7 h 60"/>
                <a:gd name="T16" fmla="*/ 37 w 46"/>
                <a:gd name="T17" fmla="*/ 49 h 60"/>
                <a:gd name="T18" fmla="*/ 9 w 46"/>
                <a:gd name="T19" fmla="*/ 49 h 60"/>
                <a:gd name="T20" fmla="*/ 8 w 46"/>
                <a:gd name="T21" fmla="*/ 8 h 60"/>
                <a:gd name="T22" fmla="*/ 39 w 46"/>
                <a:gd name="T23" fmla="*/ 11 h 60"/>
                <a:gd name="T24" fmla="*/ 37 w 46"/>
                <a:gd name="T2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6" y="7"/>
                  </a:moveTo>
                  <a:cubicBezTo>
                    <a:pt x="36" y="1"/>
                    <a:pt x="12" y="0"/>
                    <a:pt x="3" y="2"/>
                  </a:cubicBezTo>
                  <a:cubicBezTo>
                    <a:pt x="3" y="3"/>
                    <a:pt x="3" y="4"/>
                    <a:pt x="3" y="5"/>
                  </a:cubicBezTo>
                  <a:cubicBezTo>
                    <a:pt x="2" y="11"/>
                    <a:pt x="3" y="22"/>
                    <a:pt x="3" y="33"/>
                  </a:cubicBezTo>
                  <a:cubicBezTo>
                    <a:pt x="3" y="39"/>
                    <a:pt x="0" y="52"/>
                    <a:pt x="4" y="55"/>
                  </a:cubicBezTo>
                  <a:cubicBezTo>
                    <a:pt x="5" y="60"/>
                    <a:pt x="13" y="55"/>
                    <a:pt x="20" y="55"/>
                  </a:cubicBezTo>
                  <a:cubicBezTo>
                    <a:pt x="28" y="55"/>
                    <a:pt x="38" y="57"/>
                    <a:pt x="43" y="56"/>
                  </a:cubicBezTo>
                  <a:cubicBezTo>
                    <a:pt x="45" y="42"/>
                    <a:pt x="46" y="20"/>
                    <a:pt x="46" y="7"/>
                  </a:cubicBezTo>
                  <a:close/>
                  <a:moveTo>
                    <a:pt x="37" y="49"/>
                  </a:moveTo>
                  <a:cubicBezTo>
                    <a:pt x="28" y="49"/>
                    <a:pt x="17" y="47"/>
                    <a:pt x="9" y="49"/>
                  </a:cubicBezTo>
                  <a:cubicBezTo>
                    <a:pt x="6" y="39"/>
                    <a:pt x="12" y="22"/>
                    <a:pt x="8" y="8"/>
                  </a:cubicBezTo>
                  <a:cubicBezTo>
                    <a:pt x="17" y="7"/>
                    <a:pt x="28" y="10"/>
                    <a:pt x="39" y="11"/>
                  </a:cubicBezTo>
                  <a:cubicBezTo>
                    <a:pt x="41" y="23"/>
                    <a:pt x="38" y="31"/>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0" name="Freeform 436"/>
            <p:cNvSpPr>
              <a:spLocks noEditPoints="1"/>
            </p:cNvSpPr>
            <p:nvPr/>
          </p:nvSpPr>
          <p:spPr bwMode="auto">
            <a:xfrm>
              <a:off x="5439026" y="5157491"/>
              <a:ext cx="107062" cy="153293"/>
            </a:xfrm>
            <a:custGeom>
              <a:avLst/>
              <a:gdLst>
                <a:gd name="T0" fmla="*/ 19 w 29"/>
                <a:gd name="T1" fmla="*/ 37 h 41"/>
                <a:gd name="T2" fmla="*/ 17 w 29"/>
                <a:gd name="T3" fmla="*/ 0 h 41"/>
                <a:gd name="T4" fmla="*/ 1 w 29"/>
                <a:gd name="T5" fmla="*/ 8 h 41"/>
                <a:gd name="T6" fmla="*/ 19 w 29"/>
                <a:gd name="T7" fmla="*/ 37 h 41"/>
                <a:gd name="T8" fmla="*/ 10 w 29"/>
                <a:gd name="T9" fmla="*/ 7 h 41"/>
                <a:gd name="T10" fmla="*/ 12 w 29"/>
                <a:gd name="T11" fmla="*/ 7 h 41"/>
                <a:gd name="T12" fmla="*/ 18 w 29"/>
                <a:gd name="T13" fmla="*/ 30 h 41"/>
                <a:gd name="T14" fmla="*/ 10 w 29"/>
                <a:gd name="T15" fmla="*/ 7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1">
                  <a:moveTo>
                    <a:pt x="19" y="37"/>
                  </a:moveTo>
                  <a:cubicBezTo>
                    <a:pt x="29" y="29"/>
                    <a:pt x="25" y="6"/>
                    <a:pt x="17" y="0"/>
                  </a:cubicBezTo>
                  <a:cubicBezTo>
                    <a:pt x="9" y="0"/>
                    <a:pt x="6" y="5"/>
                    <a:pt x="1" y="8"/>
                  </a:cubicBezTo>
                  <a:cubicBezTo>
                    <a:pt x="0" y="17"/>
                    <a:pt x="4" y="41"/>
                    <a:pt x="19" y="37"/>
                  </a:cubicBezTo>
                  <a:close/>
                  <a:moveTo>
                    <a:pt x="10" y="7"/>
                  </a:moveTo>
                  <a:cubicBezTo>
                    <a:pt x="10" y="7"/>
                    <a:pt x="11" y="7"/>
                    <a:pt x="12" y="7"/>
                  </a:cubicBezTo>
                  <a:cubicBezTo>
                    <a:pt x="20" y="12"/>
                    <a:pt x="21" y="20"/>
                    <a:pt x="18" y="30"/>
                  </a:cubicBezTo>
                  <a:cubicBezTo>
                    <a:pt x="7" y="30"/>
                    <a:pt x="8" y="15"/>
                    <a:pt x="1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1" name="Freeform 437"/>
            <p:cNvSpPr/>
            <p:nvPr/>
          </p:nvSpPr>
          <p:spPr bwMode="auto">
            <a:xfrm>
              <a:off x="2000862" y="5094227"/>
              <a:ext cx="87597" cy="107062"/>
            </a:xfrm>
            <a:custGeom>
              <a:avLst/>
              <a:gdLst>
                <a:gd name="T0" fmla="*/ 3 w 23"/>
                <a:gd name="T1" fmla="*/ 6 h 29"/>
                <a:gd name="T2" fmla="*/ 8 w 23"/>
                <a:gd name="T3" fmla="*/ 9 h 29"/>
                <a:gd name="T4" fmla="*/ 3 w 23"/>
                <a:gd name="T5" fmla="*/ 9 h 29"/>
                <a:gd name="T6" fmla="*/ 2 w 23"/>
                <a:gd name="T7" fmla="*/ 13 h 29"/>
                <a:gd name="T8" fmla="*/ 8 w 23"/>
                <a:gd name="T9" fmla="*/ 18 h 29"/>
                <a:gd name="T10" fmla="*/ 0 w 23"/>
                <a:gd name="T11" fmla="*/ 20 h 29"/>
                <a:gd name="T12" fmla="*/ 0 w 23"/>
                <a:gd name="T13" fmla="*/ 25 h 29"/>
                <a:gd name="T14" fmla="*/ 6 w 23"/>
                <a:gd name="T15" fmla="*/ 0 h 29"/>
                <a:gd name="T16" fmla="*/ 3 w 23"/>
                <a:gd name="T1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9">
                  <a:moveTo>
                    <a:pt x="3" y="6"/>
                  </a:moveTo>
                  <a:cubicBezTo>
                    <a:pt x="6" y="6"/>
                    <a:pt x="8" y="7"/>
                    <a:pt x="8" y="9"/>
                  </a:cubicBezTo>
                  <a:cubicBezTo>
                    <a:pt x="7" y="9"/>
                    <a:pt x="5" y="9"/>
                    <a:pt x="3" y="9"/>
                  </a:cubicBezTo>
                  <a:cubicBezTo>
                    <a:pt x="3" y="11"/>
                    <a:pt x="2" y="12"/>
                    <a:pt x="2" y="13"/>
                  </a:cubicBezTo>
                  <a:cubicBezTo>
                    <a:pt x="4" y="15"/>
                    <a:pt x="7" y="15"/>
                    <a:pt x="8" y="18"/>
                  </a:cubicBezTo>
                  <a:cubicBezTo>
                    <a:pt x="4" y="17"/>
                    <a:pt x="4" y="21"/>
                    <a:pt x="0" y="20"/>
                  </a:cubicBezTo>
                  <a:cubicBezTo>
                    <a:pt x="0" y="22"/>
                    <a:pt x="0" y="23"/>
                    <a:pt x="0" y="25"/>
                  </a:cubicBezTo>
                  <a:cubicBezTo>
                    <a:pt x="16" y="29"/>
                    <a:pt x="23" y="4"/>
                    <a:pt x="6" y="0"/>
                  </a:cubicBezTo>
                  <a:cubicBezTo>
                    <a:pt x="6" y="3"/>
                    <a:pt x="2" y="2"/>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2" name="Freeform 438"/>
            <p:cNvSpPr>
              <a:spLocks noEditPoints="1"/>
            </p:cNvSpPr>
            <p:nvPr/>
          </p:nvSpPr>
          <p:spPr bwMode="auto">
            <a:xfrm>
              <a:off x="776945" y="5060162"/>
              <a:ext cx="116795" cy="172759"/>
            </a:xfrm>
            <a:custGeom>
              <a:avLst/>
              <a:gdLst>
                <a:gd name="T0" fmla="*/ 3 w 31"/>
                <a:gd name="T1" fmla="*/ 4 h 46"/>
                <a:gd name="T2" fmla="*/ 2 w 31"/>
                <a:gd name="T3" fmla="*/ 31 h 46"/>
                <a:gd name="T4" fmla="*/ 3 w 31"/>
                <a:gd name="T5" fmla="*/ 4 h 46"/>
                <a:gd name="T6" fmla="*/ 18 w 31"/>
                <a:gd name="T7" fmla="*/ 25 h 46"/>
                <a:gd name="T8" fmla="*/ 7 w 31"/>
                <a:gd name="T9" fmla="*/ 28 h 46"/>
                <a:gd name="T10" fmla="*/ 7 w 31"/>
                <a:gd name="T11" fmla="*/ 11 h 46"/>
                <a:gd name="T12" fmla="*/ 18 w 31"/>
                <a:gd name="T13" fmla="*/ 25 h 46"/>
              </a:gdLst>
              <a:ahLst/>
              <a:cxnLst>
                <a:cxn ang="0">
                  <a:pos x="T0" y="T1"/>
                </a:cxn>
                <a:cxn ang="0">
                  <a:pos x="T2" y="T3"/>
                </a:cxn>
                <a:cxn ang="0">
                  <a:pos x="T4" y="T5"/>
                </a:cxn>
                <a:cxn ang="0">
                  <a:pos x="T6" y="T7"/>
                </a:cxn>
                <a:cxn ang="0">
                  <a:pos x="T8" y="T9"/>
                </a:cxn>
                <a:cxn ang="0">
                  <a:pos x="T10" y="T11"/>
                </a:cxn>
                <a:cxn ang="0">
                  <a:pos x="T12" y="T13"/>
                </a:cxn>
              </a:cxnLst>
              <a:rect l="0" t="0" r="r" b="b"/>
              <a:pathLst>
                <a:path w="31" h="46">
                  <a:moveTo>
                    <a:pt x="3" y="4"/>
                  </a:moveTo>
                  <a:cubicBezTo>
                    <a:pt x="0" y="11"/>
                    <a:pt x="3" y="22"/>
                    <a:pt x="2" y="31"/>
                  </a:cubicBezTo>
                  <a:cubicBezTo>
                    <a:pt x="27" y="46"/>
                    <a:pt x="31" y="0"/>
                    <a:pt x="3" y="4"/>
                  </a:cubicBezTo>
                  <a:close/>
                  <a:moveTo>
                    <a:pt x="18" y="25"/>
                  </a:moveTo>
                  <a:cubicBezTo>
                    <a:pt x="16" y="28"/>
                    <a:pt x="12" y="29"/>
                    <a:pt x="7" y="28"/>
                  </a:cubicBezTo>
                  <a:cubicBezTo>
                    <a:pt x="7" y="22"/>
                    <a:pt x="7" y="17"/>
                    <a:pt x="7" y="11"/>
                  </a:cubicBezTo>
                  <a:cubicBezTo>
                    <a:pt x="16" y="11"/>
                    <a:pt x="19" y="16"/>
                    <a:pt x="18"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3" name="Freeform 439"/>
            <p:cNvSpPr/>
            <p:nvPr/>
          </p:nvSpPr>
          <p:spPr bwMode="auto">
            <a:xfrm>
              <a:off x="2643237" y="5103960"/>
              <a:ext cx="82730" cy="172759"/>
            </a:xfrm>
            <a:custGeom>
              <a:avLst/>
              <a:gdLst>
                <a:gd name="T0" fmla="*/ 22 w 22"/>
                <a:gd name="T1" fmla="*/ 14 h 46"/>
                <a:gd name="T2" fmla="*/ 4 w 22"/>
                <a:gd name="T3" fmla="*/ 3 h 46"/>
                <a:gd name="T4" fmla="*/ 16 w 22"/>
                <a:gd name="T5" fmla="*/ 18 h 46"/>
                <a:gd name="T6" fmla="*/ 1 w 22"/>
                <a:gd name="T7" fmla="*/ 23 h 46"/>
                <a:gd name="T8" fmla="*/ 12 w 22"/>
                <a:gd name="T9" fmla="*/ 36 h 46"/>
                <a:gd name="T10" fmla="*/ 0 w 22"/>
                <a:gd name="T11" fmla="*/ 42 h 46"/>
                <a:gd name="T12" fmla="*/ 20 w 22"/>
                <a:gd name="T13" fmla="*/ 34 h 46"/>
                <a:gd name="T14" fmla="*/ 14 w 22"/>
                <a:gd name="T15" fmla="*/ 26 h 46"/>
                <a:gd name="T16" fmla="*/ 22 w 22"/>
                <a:gd name="T1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6">
                  <a:moveTo>
                    <a:pt x="22" y="14"/>
                  </a:moveTo>
                  <a:cubicBezTo>
                    <a:pt x="18" y="9"/>
                    <a:pt x="11" y="0"/>
                    <a:pt x="4" y="3"/>
                  </a:cubicBezTo>
                  <a:cubicBezTo>
                    <a:pt x="3" y="12"/>
                    <a:pt x="18" y="12"/>
                    <a:pt x="16" y="18"/>
                  </a:cubicBezTo>
                  <a:cubicBezTo>
                    <a:pt x="15" y="22"/>
                    <a:pt x="8" y="20"/>
                    <a:pt x="1" y="23"/>
                  </a:cubicBezTo>
                  <a:cubicBezTo>
                    <a:pt x="0" y="32"/>
                    <a:pt x="11" y="28"/>
                    <a:pt x="12" y="36"/>
                  </a:cubicBezTo>
                  <a:cubicBezTo>
                    <a:pt x="8" y="38"/>
                    <a:pt x="1" y="37"/>
                    <a:pt x="0" y="42"/>
                  </a:cubicBezTo>
                  <a:cubicBezTo>
                    <a:pt x="4" y="46"/>
                    <a:pt x="18" y="41"/>
                    <a:pt x="20" y="34"/>
                  </a:cubicBezTo>
                  <a:cubicBezTo>
                    <a:pt x="19" y="30"/>
                    <a:pt x="16" y="28"/>
                    <a:pt x="14" y="26"/>
                  </a:cubicBezTo>
                  <a:cubicBezTo>
                    <a:pt x="19" y="25"/>
                    <a:pt x="22" y="21"/>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4" name="Freeform 440"/>
            <p:cNvSpPr/>
            <p:nvPr/>
          </p:nvSpPr>
          <p:spPr bwMode="auto">
            <a:xfrm>
              <a:off x="411959" y="5079628"/>
              <a:ext cx="36499" cy="63264"/>
            </a:xfrm>
            <a:custGeom>
              <a:avLst/>
              <a:gdLst>
                <a:gd name="T0" fmla="*/ 8 w 10"/>
                <a:gd name="T1" fmla="*/ 0 h 17"/>
                <a:gd name="T2" fmla="*/ 4 w 10"/>
                <a:gd name="T3" fmla="*/ 0 h 17"/>
                <a:gd name="T4" fmla="*/ 5 w 10"/>
                <a:gd name="T5" fmla="*/ 17 h 17"/>
                <a:gd name="T6" fmla="*/ 8 w 10"/>
                <a:gd name="T7" fmla="*/ 0 h 17"/>
              </a:gdLst>
              <a:ahLst/>
              <a:cxnLst>
                <a:cxn ang="0">
                  <a:pos x="T0" y="T1"/>
                </a:cxn>
                <a:cxn ang="0">
                  <a:pos x="T2" y="T3"/>
                </a:cxn>
                <a:cxn ang="0">
                  <a:pos x="T4" y="T5"/>
                </a:cxn>
                <a:cxn ang="0">
                  <a:pos x="T6" y="T7"/>
                </a:cxn>
              </a:cxnLst>
              <a:rect l="0" t="0" r="r" b="b"/>
              <a:pathLst>
                <a:path w="10" h="17">
                  <a:moveTo>
                    <a:pt x="8" y="0"/>
                  </a:moveTo>
                  <a:cubicBezTo>
                    <a:pt x="6" y="0"/>
                    <a:pt x="5" y="0"/>
                    <a:pt x="4" y="0"/>
                  </a:cubicBezTo>
                  <a:cubicBezTo>
                    <a:pt x="5" y="7"/>
                    <a:pt x="0" y="12"/>
                    <a:pt x="5" y="17"/>
                  </a:cubicBezTo>
                  <a:cubicBezTo>
                    <a:pt x="7" y="10"/>
                    <a:pt x="10" y="7"/>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5" name="Freeform 441"/>
            <p:cNvSpPr/>
            <p:nvPr/>
          </p:nvSpPr>
          <p:spPr bwMode="auto">
            <a:xfrm>
              <a:off x="2735700" y="5130727"/>
              <a:ext cx="94897" cy="102196"/>
            </a:xfrm>
            <a:custGeom>
              <a:avLst/>
              <a:gdLst>
                <a:gd name="T0" fmla="*/ 24 w 25"/>
                <a:gd name="T1" fmla="*/ 1 h 27"/>
                <a:gd name="T2" fmla="*/ 3 w 25"/>
                <a:gd name="T3" fmla="*/ 7 h 27"/>
                <a:gd name="T4" fmla="*/ 20 w 25"/>
                <a:gd name="T5" fmla="*/ 7 h 27"/>
                <a:gd name="T6" fmla="*/ 12 w 25"/>
                <a:gd name="T7" fmla="*/ 19 h 27"/>
                <a:gd name="T8" fmla="*/ 6 w 25"/>
                <a:gd name="T9" fmla="*/ 9 h 27"/>
                <a:gd name="T10" fmla="*/ 14 w 25"/>
                <a:gd name="T11" fmla="*/ 26 h 27"/>
                <a:gd name="T12" fmla="*/ 25 w 25"/>
                <a:gd name="T13" fmla="*/ 4 h 27"/>
                <a:gd name="T14" fmla="*/ 24 w 25"/>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24" y="1"/>
                  </a:moveTo>
                  <a:cubicBezTo>
                    <a:pt x="18" y="0"/>
                    <a:pt x="5" y="0"/>
                    <a:pt x="3" y="7"/>
                  </a:cubicBezTo>
                  <a:cubicBezTo>
                    <a:pt x="7" y="9"/>
                    <a:pt x="13" y="5"/>
                    <a:pt x="20" y="7"/>
                  </a:cubicBezTo>
                  <a:cubicBezTo>
                    <a:pt x="17" y="11"/>
                    <a:pt x="18" y="19"/>
                    <a:pt x="12" y="19"/>
                  </a:cubicBezTo>
                  <a:cubicBezTo>
                    <a:pt x="9" y="16"/>
                    <a:pt x="13" y="10"/>
                    <a:pt x="6" y="9"/>
                  </a:cubicBezTo>
                  <a:cubicBezTo>
                    <a:pt x="0" y="18"/>
                    <a:pt x="7" y="27"/>
                    <a:pt x="14" y="26"/>
                  </a:cubicBezTo>
                  <a:cubicBezTo>
                    <a:pt x="22" y="26"/>
                    <a:pt x="24" y="13"/>
                    <a:pt x="25" y="4"/>
                  </a:cubicBezTo>
                  <a:cubicBezTo>
                    <a:pt x="24" y="4"/>
                    <a:pt x="24" y="3"/>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6" name="Freeform 442"/>
            <p:cNvSpPr/>
            <p:nvPr/>
          </p:nvSpPr>
          <p:spPr bwMode="auto">
            <a:xfrm>
              <a:off x="1572612" y="5111261"/>
              <a:ext cx="36499" cy="94895"/>
            </a:xfrm>
            <a:custGeom>
              <a:avLst/>
              <a:gdLst>
                <a:gd name="T0" fmla="*/ 3 w 10"/>
                <a:gd name="T1" fmla="*/ 25 h 25"/>
                <a:gd name="T2" fmla="*/ 5 w 10"/>
                <a:gd name="T3" fmla="*/ 0 h 25"/>
                <a:gd name="T4" fmla="*/ 3 w 10"/>
                <a:gd name="T5" fmla="*/ 25 h 25"/>
              </a:gdLst>
              <a:ahLst/>
              <a:cxnLst>
                <a:cxn ang="0">
                  <a:pos x="T0" y="T1"/>
                </a:cxn>
                <a:cxn ang="0">
                  <a:pos x="T2" y="T3"/>
                </a:cxn>
                <a:cxn ang="0">
                  <a:pos x="T4" y="T5"/>
                </a:cxn>
              </a:cxnLst>
              <a:rect l="0" t="0" r="r" b="b"/>
              <a:pathLst>
                <a:path w="10" h="25">
                  <a:moveTo>
                    <a:pt x="3" y="25"/>
                  </a:moveTo>
                  <a:cubicBezTo>
                    <a:pt x="10" y="23"/>
                    <a:pt x="10" y="6"/>
                    <a:pt x="5" y="0"/>
                  </a:cubicBezTo>
                  <a:cubicBezTo>
                    <a:pt x="0" y="3"/>
                    <a:pt x="1" y="1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7" name="Freeform 443"/>
            <p:cNvSpPr/>
            <p:nvPr/>
          </p:nvSpPr>
          <p:spPr bwMode="auto">
            <a:xfrm>
              <a:off x="1791604" y="5108827"/>
              <a:ext cx="90031" cy="99762"/>
            </a:xfrm>
            <a:custGeom>
              <a:avLst/>
              <a:gdLst>
                <a:gd name="T0" fmla="*/ 16 w 24"/>
                <a:gd name="T1" fmla="*/ 16 h 27"/>
                <a:gd name="T2" fmla="*/ 19 w 24"/>
                <a:gd name="T3" fmla="*/ 12 h 27"/>
                <a:gd name="T4" fmla="*/ 4 w 24"/>
                <a:gd name="T5" fmla="*/ 4 h 27"/>
                <a:gd name="T6" fmla="*/ 12 w 24"/>
                <a:gd name="T7" fmla="*/ 13 h 27"/>
                <a:gd name="T8" fmla="*/ 1 w 24"/>
                <a:gd name="T9" fmla="*/ 17 h 27"/>
                <a:gd name="T10" fmla="*/ 23 w 24"/>
                <a:gd name="T11" fmla="*/ 22 h 27"/>
                <a:gd name="T12" fmla="*/ 16 w 24"/>
                <a:gd name="T13" fmla="*/ 16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16" y="16"/>
                  </a:moveTo>
                  <a:cubicBezTo>
                    <a:pt x="18" y="16"/>
                    <a:pt x="18" y="13"/>
                    <a:pt x="19" y="12"/>
                  </a:cubicBezTo>
                  <a:cubicBezTo>
                    <a:pt x="15" y="8"/>
                    <a:pt x="11" y="0"/>
                    <a:pt x="4" y="4"/>
                  </a:cubicBezTo>
                  <a:cubicBezTo>
                    <a:pt x="2" y="11"/>
                    <a:pt x="12" y="8"/>
                    <a:pt x="12" y="13"/>
                  </a:cubicBezTo>
                  <a:cubicBezTo>
                    <a:pt x="8" y="17"/>
                    <a:pt x="5" y="16"/>
                    <a:pt x="1" y="17"/>
                  </a:cubicBezTo>
                  <a:cubicBezTo>
                    <a:pt x="0" y="27"/>
                    <a:pt x="18" y="23"/>
                    <a:pt x="23" y="22"/>
                  </a:cubicBezTo>
                  <a:cubicBezTo>
                    <a:pt x="24" y="16"/>
                    <a:pt x="17" y="19"/>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8" name="Freeform 444"/>
            <p:cNvSpPr>
              <a:spLocks noEditPoints="1"/>
            </p:cNvSpPr>
            <p:nvPr/>
          </p:nvSpPr>
          <p:spPr bwMode="auto">
            <a:xfrm>
              <a:off x="5173803" y="5164792"/>
              <a:ext cx="111929" cy="194659"/>
            </a:xfrm>
            <a:custGeom>
              <a:avLst/>
              <a:gdLst>
                <a:gd name="T0" fmla="*/ 27 w 30"/>
                <a:gd name="T1" fmla="*/ 18 h 52"/>
                <a:gd name="T2" fmla="*/ 9 w 30"/>
                <a:gd name="T3" fmla="*/ 46 h 52"/>
                <a:gd name="T4" fmla="*/ 27 w 30"/>
                <a:gd name="T5" fmla="*/ 18 h 52"/>
                <a:gd name="T6" fmla="*/ 16 w 30"/>
                <a:gd name="T7" fmla="*/ 19 h 52"/>
                <a:gd name="T8" fmla="*/ 19 w 30"/>
                <a:gd name="T9" fmla="*/ 40 h 52"/>
                <a:gd name="T10" fmla="*/ 16 w 30"/>
                <a:gd name="T11" fmla="*/ 19 h 52"/>
              </a:gdLst>
              <a:ahLst/>
              <a:cxnLst>
                <a:cxn ang="0">
                  <a:pos x="T0" y="T1"/>
                </a:cxn>
                <a:cxn ang="0">
                  <a:pos x="T2" y="T3"/>
                </a:cxn>
                <a:cxn ang="0">
                  <a:pos x="T4" y="T5"/>
                </a:cxn>
                <a:cxn ang="0">
                  <a:pos x="T6" y="T7"/>
                </a:cxn>
                <a:cxn ang="0">
                  <a:pos x="T8" y="T9"/>
                </a:cxn>
                <a:cxn ang="0">
                  <a:pos x="T10" y="T11"/>
                </a:cxn>
              </a:cxnLst>
              <a:rect l="0" t="0" r="r" b="b"/>
              <a:pathLst>
                <a:path w="30" h="52">
                  <a:moveTo>
                    <a:pt x="27" y="18"/>
                  </a:moveTo>
                  <a:cubicBezTo>
                    <a:pt x="10" y="0"/>
                    <a:pt x="0" y="29"/>
                    <a:pt x="9" y="46"/>
                  </a:cubicBezTo>
                  <a:cubicBezTo>
                    <a:pt x="28" y="52"/>
                    <a:pt x="30" y="36"/>
                    <a:pt x="27" y="18"/>
                  </a:cubicBezTo>
                  <a:close/>
                  <a:moveTo>
                    <a:pt x="16" y="19"/>
                  </a:moveTo>
                  <a:cubicBezTo>
                    <a:pt x="21" y="21"/>
                    <a:pt x="24" y="36"/>
                    <a:pt x="19" y="40"/>
                  </a:cubicBezTo>
                  <a:cubicBezTo>
                    <a:pt x="7" y="39"/>
                    <a:pt x="14" y="26"/>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9" name="Freeform 445"/>
            <p:cNvSpPr/>
            <p:nvPr/>
          </p:nvSpPr>
          <p:spPr bwMode="auto">
            <a:xfrm>
              <a:off x="421692" y="5159925"/>
              <a:ext cx="31633" cy="63264"/>
            </a:xfrm>
            <a:custGeom>
              <a:avLst/>
              <a:gdLst>
                <a:gd name="T0" fmla="*/ 2 w 8"/>
                <a:gd name="T1" fmla="*/ 0 h 17"/>
                <a:gd name="T2" fmla="*/ 6 w 8"/>
                <a:gd name="T3" fmla="*/ 17 h 17"/>
                <a:gd name="T4" fmla="*/ 6 w 8"/>
                <a:gd name="T5" fmla="*/ 0 h 17"/>
                <a:gd name="T6" fmla="*/ 2 w 8"/>
                <a:gd name="T7" fmla="*/ 0 h 17"/>
              </a:gdLst>
              <a:ahLst/>
              <a:cxnLst>
                <a:cxn ang="0">
                  <a:pos x="T0" y="T1"/>
                </a:cxn>
                <a:cxn ang="0">
                  <a:pos x="T2" y="T3"/>
                </a:cxn>
                <a:cxn ang="0">
                  <a:pos x="T4" y="T5"/>
                </a:cxn>
                <a:cxn ang="0">
                  <a:pos x="T6" y="T7"/>
                </a:cxn>
              </a:cxnLst>
              <a:rect l="0" t="0" r="r" b="b"/>
              <a:pathLst>
                <a:path w="8" h="17">
                  <a:moveTo>
                    <a:pt x="2" y="0"/>
                  </a:moveTo>
                  <a:cubicBezTo>
                    <a:pt x="3" y="6"/>
                    <a:pt x="0" y="16"/>
                    <a:pt x="6" y="17"/>
                  </a:cubicBezTo>
                  <a:cubicBezTo>
                    <a:pt x="8" y="10"/>
                    <a:pt x="6" y="4"/>
                    <a:pt x="6" y="0"/>
                  </a:cubicBezTo>
                  <a:cubicBezTo>
                    <a:pt x="5"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0" name="Freeform 446"/>
            <p:cNvSpPr/>
            <p:nvPr/>
          </p:nvSpPr>
          <p:spPr bwMode="auto">
            <a:xfrm>
              <a:off x="3781991" y="5215889"/>
              <a:ext cx="170327" cy="192225"/>
            </a:xfrm>
            <a:custGeom>
              <a:avLst/>
              <a:gdLst>
                <a:gd name="T0" fmla="*/ 29 w 46"/>
                <a:gd name="T1" fmla="*/ 20 h 51"/>
                <a:gd name="T2" fmla="*/ 46 w 46"/>
                <a:gd name="T3" fmla="*/ 11 h 51"/>
                <a:gd name="T4" fmla="*/ 3 w 46"/>
                <a:gd name="T5" fmla="*/ 51 h 51"/>
                <a:gd name="T6" fmla="*/ 14 w 46"/>
                <a:gd name="T7" fmla="*/ 34 h 51"/>
                <a:gd name="T8" fmla="*/ 29 w 46"/>
                <a:gd name="T9" fmla="*/ 20 h 51"/>
              </a:gdLst>
              <a:ahLst/>
              <a:cxnLst>
                <a:cxn ang="0">
                  <a:pos x="T0" y="T1"/>
                </a:cxn>
                <a:cxn ang="0">
                  <a:pos x="T2" y="T3"/>
                </a:cxn>
                <a:cxn ang="0">
                  <a:pos x="T4" y="T5"/>
                </a:cxn>
                <a:cxn ang="0">
                  <a:pos x="T6" y="T7"/>
                </a:cxn>
                <a:cxn ang="0">
                  <a:pos x="T8" y="T9"/>
                </a:cxn>
              </a:cxnLst>
              <a:rect l="0" t="0" r="r" b="b"/>
              <a:pathLst>
                <a:path w="46" h="51">
                  <a:moveTo>
                    <a:pt x="29" y="20"/>
                  </a:moveTo>
                  <a:cubicBezTo>
                    <a:pt x="34" y="17"/>
                    <a:pt x="41" y="16"/>
                    <a:pt x="46" y="11"/>
                  </a:cubicBezTo>
                  <a:cubicBezTo>
                    <a:pt x="26" y="0"/>
                    <a:pt x="0" y="36"/>
                    <a:pt x="3" y="51"/>
                  </a:cubicBezTo>
                  <a:cubicBezTo>
                    <a:pt x="12" y="50"/>
                    <a:pt x="10" y="40"/>
                    <a:pt x="14" y="34"/>
                  </a:cubicBezTo>
                  <a:cubicBezTo>
                    <a:pt x="17" y="29"/>
                    <a:pt x="24" y="24"/>
                    <a:pt x="2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1" name="Freeform 447"/>
            <p:cNvSpPr>
              <a:spLocks noEditPoints="1"/>
            </p:cNvSpPr>
            <p:nvPr/>
          </p:nvSpPr>
          <p:spPr bwMode="auto">
            <a:xfrm>
              <a:off x="3803891" y="5249954"/>
              <a:ext cx="309022" cy="255489"/>
            </a:xfrm>
            <a:custGeom>
              <a:avLst/>
              <a:gdLst>
                <a:gd name="T0" fmla="*/ 49 w 83"/>
                <a:gd name="T1" fmla="*/ 2 h 68"/>
                <a:gd name="T2" fmla="*/ 9 w 83"/>
                <a:gd name="T3" fmla="*/ 28 h 68"/>
                <a:gd name="T4" fmla="*/ 6 w 83"/>
                <a:gd name="T5" fmla="*/ 62 h 68"/>
                <a:gd name="T6" fmla="*/ 53 w 83"/>
                <a:gd name="T7" fmla="*/ 56 h 68"/>
                <a:gd name="T8" fmla="*/ 49 w 83"/>
                <a:gd name="T9" fmla="*/ 2 h 68"/>
                <a:gd name="T10" fmla="*/ 12 w 83"/>
                <a:gd name="T11" fmla="*/ 56 h 68"/>
                <a:gd name="T12" fmla="*/ 64 w 83"/>
                <a:gd name="T13" fmla="*/ 14 h 68"/>
                <a:gd name="T14" fmla="*/ 12 w 83"/>
                <a:gd name="T15" fmla="*/ 56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8">
                  <a:moveTo>
                    <a:pt x="49" y="2"/>
                  </a:moveTo>
                  <a:cubicBezTo>
                    <a:pt x="37" y="3"/>
                    <a:pt x="14" y="21"/>
                    <a:pt x="9" y="28"/>
                  </a:cubicBezTo>
                  <a:cubicBezTo>
                    <a:pt x="2" y="38"/>
                    <a:pt x="0" y="52"/>
                    <a:pt x="6" y="62"/>
                  </a:cubicBezTo>
                  <a:cubicBezTo>
                    <a:pt x="18" y="68"/>
                    <a:pt x="40" y="65"/>
                    <a:pt x="53" y="56"/>
                  </a:cubicBezTo>
                  <a:cubicBezTo>
                    <a:pt x="74" y="41"/>
                    <a:pt x="83" y="0"/>
                    <a:pt x="49" y="2"/>
                  </a:cubicBezTo>
                  <a:close/>
                  <a:moveTo>
                    <a:pt x="12" y="56"/>
                  </a:moveTo>
                  <a:cubicBezTo>
                    <a:pt x="6" y="28"/>
                    <a:pt x="39" y="7"/>
                    <a:pt x="64" y="14"/>
                  </a:cubicBezTo>
                  <a:cubicBezTo>
                    <a:pt x="69" y="42"/>
                    <a:pt x="40" y="61"/>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2" name="Freeform 448"/>
            <p:cNvSpPr/>
            <p:nvPr/>
          </p:nvSpPr>
          <p:spPr bwMode="auto">
            <a:xfrm>
              <a:off x="421692" y="5249954"/>
              <a:ext cx="31633" cy="48665"/>
            </a:xfrm>
            <a:custGeom>
              <a:avLst/>
              <a:gdLst>
                <a:gd name="T0" fmla="*/ 3 w 8"/>
                <a:gd name="T1" fmla="*/ 1 h 13"/>
                <a:gd name="T2" fmla="*/ 5 w 8"/>
                <a:gd name="T3" fmla="*/ 13 h 13"/>
                <a:gd name="T4" fmla="*/ 3 w 8"/>
                <a:gd name="T5" fmla="*/ 1 h 13"/>
              </a:gdLst>
              <a:ahLst/>
              <a:cxnLst>
                <a:cxn ang="0">
                  <a:pos x="T0" y="T1"/>
                </a:cxn>
                <a:cxn ang="0">
                  <a:pos x="T2" y="T3"/>
                </a:cxn>
                <a:cxn ang="0">
                  <a:pos x="T4" y="T5"/>
                </a:cxn>
              </a:cxnLst>
              <a:rect l="0" t="0" r="r" b="b"/>
              <a:pathLst>
                <a:path w="8" h="13">
                  <a:moveTo>
                    <a:pt x="3" y="1"/>
                  </a:moveTo>
                  <a:cubicBezTo>
                    <a:pt x="1" y="3"/>
                    <a:pt x="0" y="13"/>
                    <a:pt x="5" y="13"/>
                  </a:cubicBezTo>
                  <a:cubicBezTo>
                    <a:pt x="6" y="12"/>
                    <a:pt x="8"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3" name="Freeform 449"/>
            <p:cNvSpPr>
              <a:spLocks noEditPoints="1"/>
            </p:cNvSpPr>
            <p:nvPr/>
          </p:nvSpPr>
          <p:spPr bwMode="auto">
            <a:xfrm>
              <a:off x="1944898" y="5279153"/>
              <a:ext cx="150861" cy="170326"/>
            </a:xfrm>
            <a:custGeom>
              <a:avLst/>
              <a:gdLst>
                <a:gd name="T0" fmla="*/ 3 w 40"/>
                <a:gd name="T1" fmla="*/ 5 h 45"/>
                <a:gd name="T2" fmla="*/ 2 w 40"/>
                <a:gd name="T3" fmla="*/ 43 h 45"/>
                <a:gd name="T4" fmla="*/ 33 w 40"/>
                <a:gd name="T5" fmla="*/ 42 h 45"/>
                <a:gd name="T6" fmla="*/ 40 w 40"/>
                <a:gd name="T7" fmla="*/ 3 h 45"/>
                <a:gd name="T8" fmla="*/ 3 w 40"/>
                <a:gd name="T9" fmla="*/ 5 h 45"/>
                <a:gd name="T10" fmla="*/ 17 w 40"/>
                <a:gd name="T11" fmla="*/ 32 h 45"/>
                <a:gd name="T12" fmla="*/ 22 w 40"/>
                <a:gd name="T13" fmla="*/ 28 h 45"/>
                <a:gd name="T14" fmla="*/ 17 w 40"/>
                <a:gd name="T15" fmla="*/ 32 h 45"/>
                <a:gd name="T16" fmla="*/ 33 w 40"/>
                <a:gd name="T17" fmla="*/ 10 h 45"/>
                <a:gd name="T18" fmla="*/ 23 w 40"/>
                <a:gd name="T19" fmla="*/ 36 h 45"/>
                <a:gd name="T20" fmla="*/ 27 w 40"/>
                <a:gd name="T21" fmla="*/ 27 h 45"/>
                <a:gd name="T22" fmla="*/ 18 w 40"/>
                <a:gd name="T23" fmla="*/ 22 h 45"/>
                <a:gd name="T24" fmla="*/ 25 w 40"/>
                <a:gd name="T25" fmla="*/ 11 h 45"/>
                <a:gd name="T26" fmla="*/ 13 w 40"/>
                <a:gd name="T27" fmla="*/ 36 h 45"/>
                <a:gd name="T28" fmla="*/ 10 w 40"/>
                <a:gd name="T29" fmla="*/ 8 h 45"/>
                <a:gd name="T30" fmla="*/ 33 w 40"/>
                <a:gd name="T31"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45">
                  <a:moveTo>
                    <a:pt x="3" y="5"/>
                  </a:moveTo>
                  <a:cubicBezTo>
                    <a:pt x="4" y="18"/>
                    <a:pt x="0" y="33"/>
                    <a:pt x="2" y="43"/>
                  </a:cubicBezTo>
                  <a:cubicBezTo>
                    <a:pt x="9" y="45"/>
                    <a:pt x="27" y="41"/>
                    <a:pt x="33" y="42"/>
                  </a:cubicBezTo>
                  <a:cubicBezTo>
                    <a:pt x="37" y="31"/>
                    <a:pt x="36" y="15"/>
                    <a:pt x="40" y="3"/>
                  </a:cubicBezTo>
                  <a:cubicBezTo>
                    <a:pt x="30" y="1"/>
                    <a:pt x="10" y="0"/>
                    <a:pt x="3" y="5"/>
                  </a:cubicBezTo>
                  <a:close/>
                  <a:moveTo>
                    <a:pt x="17" y="32"/>
                  </a:moveTo>
                  <a:cubicBezTo>
                    <a:pt x="16" y="28"/>
                    <a:pt x="20" y="29"/>
                    <a:pt x="22" y="28"/>
                  </a:cubicBezTo>
                  <a:cubicBezTo>
                    <a:pt x="21" y="30"/>
                    <a:pt x="21" y="33"/>
                    <a:pt x="17" y="32"/>
                  </a:cubicBezTo>
                  <a:close/>
                  <a:moveTo>
                    <a:pt x="33" y="10"/>
                  </a:moveTo>
                  <a:cubicBezTo>
                    <a:pt x="29" y="18"/>
                    <a:pt x="34" y="35"/>
                    <a:pt x="23" y="36"/>
                  </a:cubicBezTo>
                  <a:cubicBezTo>
                    <a:pt x="23" y="32"/>
                    <a:pt x="28" y="32"/>
                    <a:pt x="27" y="27"/>
                  </a:cubicBezTo>
                  <a:cubicBezTo>
                    <a:pt x="26" y="23"/>
                    <a:pt x="23" y="22"/>
                    <a:pt x="18" y="22"/>
                  </a:cubicBezTo>
                  <a:cubicBezTo>
                    <a:pt x="19" y="18"/>
                    <a:pt x="24" y="17"/>
                    <a:pt x="25" y="11"/>
                  </a:cubicBezTo>
                  <a:cubicBezTo>
                    <a:pt x="14" y="6"/>
                    <a:pt x="9" y="30"/>
                    <a:pt x="13" y="36"/>
                  </a:cubicBezTo>
                  <a:cubicBezTo>
                    <a:pt x="3" y="35"/>
                    <a:pt x="11" y="17"/>
                    <a:pt x="10" y="8"/>
                  </a:cubicBezTo>
                  <a:cubicBezTo>
                    <a:pt x="20" y="10"/>
                    <a:pt x="27" y="6"/>
                    <a:pt x="3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4" name="Freeform 450"/>
            <p:cNvSpPr>
              <a:spLocks noEditPoints="1"/>
            </p:cNvSpPr>
            <p:nvPr/>
          </p:nvSpPr>
          <p:spPr bwMode="auto">
            <a:xfrm>
              <a:off x="1691842" y="5284020"/>
              <a:ext cx="218991" cy="182492"/>
            </a:xfrm>
            <a:custGeom>
              <a:avLst/>
              <a:gdLst>
                <a:gd name="T0" fmla="*/ 6 w 59"/>
                <a:gd name="T1" fmla="*/ 2 h 49"/>
                <a:gd name="T2" fmla="*/ 4 w 59"/>
                <a:gd name="T3" fmla="*/ 49 h 49"/>
                <a:gd name="T4" fmla="*/ 55 w 59"/>
                <a:gd name="T5" fmla="*/ 43 h 49"/>
                <a:gd name="T6" fmla="*/ 59 w 59"/>
                <a:gd name="T7" fmla="*/ 3 h 49"/>
                <a:gd name="T8" fmla="*/ 6 w 59"/>
                <a:gd name="T9" fmla="*/ 2 h 49"/>
                <a:gd name="T10" fmla="*/ 48 w 59"/>
                <a:gd name="T11" fmla="*/ 36 h 49"/>
                <a:gd name="T12" fmla="*/ 10 w 59"/>
                <a:gd name="T13" fmla="*/ 41 h 49"/>
                <a:gd name="T14" fmla="*/ 10 w 59"/>
                <a:gd name="T15" fmla="*/ 9 h 49"/>
                <a:gd name="T16" fmla="*/ 52 w 59"/>
                <a:gd name="T17" fmla="*/ 10 h 49"/>
                <a:gd name="T18" fmla="*/ 48 w 59"/>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9">
                  <a:moveTo>
                    <a:pt x="6" y="2"/>
                  </a:moveTo>
                  <a:cubicBezTo>
                    <a:pt x="0" y="17"/>
                    <a:pt x="2" y="31"/>
                    <a:pt x="4" y="49"/>
                  </a:cubicBezTo>
                  <a:cubicBezTo>
                    <a:pt x="23" y="47"/>
                    <a:pt x="39" y="43"/>
                    <a:pt x="55" y="43"/>
                  </a:cubicBezTo>
                  <a:cubicBezTo>
                    <a:pt x="56" y="23"/>
                    <a:pt x="58" y="20"/>
                    <a:pt x="59" y="3"/>
                  </a:cubicBezTo>
                  <a:cubicBezTo>
                    <a:pt x="36" y="5"/>
                    <a:pt x="26" y="0"/>
                    <a:pt x="6" y="2"/>
                  </a:cubicBezTo>
                  <a:close/>
                  <a:moveTo>
                    <a:pt x="48" y="36"/>
                  </a:moveTo>
                  <a:cubicBezTo>
                    <a:pt x="35" y="37"/>
                    <a:pt x="23" y="39"/>
                    <a:pt x="10" y="41"/>
                  </a:cubicBezTo>
                  <a:cubicBezTo>
                    <a:pt x="9" y="27"/>
                    <a:pt x="9" y="22"/>
                    <a:pt x="10" y="9"/>
                  </a:cubicBezTo>
                  <a:cubicBezTo>
                    <a:pt x="20" y="7"/>
                    <a:pt x="35" y="11"/>
                    <a:pt x="52" y="10"/>
                  </a:cubicBezTo>
                  <a:cubicBezTo>
                    <a:pt x="50" y="17"/>
                    <a:pt x="52" y="29"/>
                    <a:pt x="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5" name="Freeform 451"/>
            <p:cNvSpPr>
              <a:spLocks noEditPoints="1"/>
            </p:cNvSpPr>
            <p:nvPr/>
          </p:nvSpPr>
          <p:spPr bwMode="auto">
            <a:xfrm>
              <a:off x="1470417" y="5296187"/>
              <a:ext cx="160594" cy="167892"/>
            </a:xfrm>
            <a:custGeom>
              <a:avLst/>
              <a:gdLst>
                <a:gd name="T0" fmla="*/ 39 w 43"/>
                <a:gd name="T1" fmla="*/ 45 h 45"/>
                <a:gd name="T2" fmla="*/ 43 w 43"/>
                <a:gd name="T3" fmla="*/ 1 h 45"/>
                <a:gd name="T4" fmla="*/ 3 w 43"/>
                <a:gd name="T5" fmla="*/ 6 h 45"/>
                <a:gd name="T6" fmla="*/ 3 w 43"/>
                <a:gd name="T7" fmla="*/ 42 h 45"/>
                <a:gd name="T8" fmla="*/ 39 w 43"/>
                <a:gd name="T9" fmla="*/ 45 h 45"/>
                <a:gd name="T10" fmla="*/ 10 w 43"/>
                <a:gd name="T11" fmla="*/ 9 h 45"/>
                <a:gd name="T12" fmla="*/ 36 w 43"/>
                <a:gd name="T13" fmla="*/ 8 h 45"/>
                <a:gd name="T14" fmla="*/ 35 w 43"/>
                <a:gd name="T15" fmla="*/ 37 h 45"/>
                <a:gd name="T16" fmla="*/ 8 w 43"/>
                <a:gd name="T17" fmla="*/ 36 h 45"/>
                <a:gd name="T18" fmla="*/ 10 w 43"/>
                <a:gd name="T1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39" y="45"/>
                  </a:moveTo>
                  <a:cubicBezTo>
                    <a:pt x="43" y="33"/>
                    <a:pt x="42" y="11"/>
                    <a:pt x="43" y="1"/>
                  </a:cubicBezTo>
                  <a:cubicBezTo>
                    <a:pt x="32" y="0"/>
                    <a:pt x="13" y="2"/>
                    <a:pt x="3" y="6"/>
                  </a:cubicBezTo>
                  <a:cubicBezTo>
                    <a:pt x="3" y="13"/>
                    <a:pt x="0" y="35"/>
                    <a:pt x="3" y="42"/>
                  </a:cubicBezTo>
                  <a:cubicBezTo>
                    <a:pt x="14" y="44"/>
                    <a:pt x="27" y="44"/>
                    <a:pt x="39" y="45"/>
                  </a:cubicBezTo>
                  <a:close/>
                  <a:moveTo>
                    <a:pt x="10" y="9"/>
                  </a:moveTo>
                  <a:cubicBezTo>
                    <a:pt x="15" y="12"/>
                    <a:pt x="28" y="4"/>
                    <a:pt x="36" y="8"/>
                  </a:cubicBezTo>
                  <a:cubicBezTo>
                    <a:pt x="36" y="24"/>
                    <a:pt x="37" y="23"/>
                    <a:pt x="35" y="37"/>
                  </a:cubicBezTo>
                  <a:cubicBezTo>
                    <a:pt x="30" y="38"/>
                    <a:pt x="14" y="35"/>
                    <a:pt x="8" y="36"/>
                  </a:cubicBezTo>
                  <a:cubicBezTo>
                    <a:pt x="8" y="26"/>
                    <a:pt x="9" y="17"/>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6" name="Freeform 452"/>
            <p:cNvSpPr/>
            <p:nvPr/>
          </p:nvSpPr>
          <p:spPr bwMode="auto">
            <a:xfrm>
              <a:off x="1774572" y="5325385"/>
              <a:ext cx="77864" cy="104628"/>
            </a:xfrm>
            <a:custGeom>
              <a:avLst/>
              <a:gdLst>
                <a:gd name="T0" fmla="*/ 10 w 21"/>
                <a:gd name="T1" fmla="*/ 0 h 28"/>
                <a:gd name="T2" fmla="*/ 6 w 21"/>
                <a:gd name="T3" fmla="*/ 0 h 28"/>
                <a:gd name="T4" fmla="*/ 0 w 21"/>
                <a:gd name="T5" fmla="*/ 10 h 28"/>
                <a:gd name="T6" fmla="*/ 8 w 21"/>
                <a:gd name="T7" fmla="*/ 20 h 28"/>
                <a:gd name="T8" fmla="*/ 1 w 21"/>
                <a:gd name="T9" fmla="*/ 24 h 28"/>
                <a:gd name="T10" fmla="*/ 14 w 21"/>
                <a:gd name="T11" fmla="*/ 25 h 28"/>
                <a:gd name="T12" fmla="*/ 16 w 21"/>
                <a:gd name="T13" fmla="*/ 20 h 28"/>
                <a:gd name="T14" fmla="*/ 6 w 21"/>
                <a:gd name="T15" fmla="*/ 11 h 28"/>
                <a:gd name="T16" fmla="*/ 21 w 21"/>
                <a:gd name="T17" fmla="*/ 7 h 28"/>
                <a:gd name="T18" fmla="*/ 10 w 2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10" y="0"/>
                  </a:moveTo>
                  <a:cubicBezTo>
                    <a:pt x="9" y="0"/>
                    <a:pt x="8" y="0"/>
                    <a:pt x="6" y="0"/>
                  </a:cubicBezTo>
                  <a:cubicBezTo>
                    <a:pt x="4" y="3"/>
                    <a:pt x="3" y="8"/>
                    <a:pt x="0" y="10"/>
                  </a:cubicBezTo>
                  <a:cubicBezTo>
                    <a:pt x="0" y="16"/>
                    <a:pt x="5" y="17"/>
                    <a:pt x="8" y="20"/>
                  </a:cubicBezTo>
                  <a:cubicBezTo>
                    <a:pt x="5" y="22"/>
                    <a:pt x="0" y="20"/>
                    <a:pt x="1" y="24"/>
                  </a:cubicBezTo>
                  <a:cubicBezTo>
                    <a:pt x="3" y="28"/>
                    <a:pt x="11" y="25"/>
                    <a:pt x="14" y="25"/>
                  </a:cubicBezTo>
                  <a:cubicBezTo>
                    <a:pt x="14" y="23"/>
                    <a:pt x="15" y="22"/>
                    <a:pt x="16" y="20"/>
                  </a:cubicBezTo>
                  <a:cubicBezTo>
                    <a:pt x="14" y="16"/>
                    <a:pt x="8" y="15"/>
                    <a:pt x="6" y="11"/>
                  </a:cubicBezTo>
                  <a:cubicBezTo>
                    <a:pt x="14" y="10"/>
                    <a:pt x="20" y="13"/>
                    <a:pt x="21" y="7"/>
                  </a:cubicBezTo>
                  <a:cubicBezTo>
                    <a:pt x="19" y="3"/>
                    <a:pt x="7" y="9"/>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7" name="Freeform 453"/>
            <p:cNvSpPr>
              <a:spLocks noEditPoints="1"/>
            </p:cNvSpPr>
            <p:nvPr/>
          </p:nvSpPr>
          <p:spPr bwMode="auto">
            <a:xfrm>
              <a:off x="5439026" y="5388650"/>
              <a:ext cx="126528" cy="153293"/>
            </a:xfrm>
            <a:custGeom>
              <a:avLst/>
              <a:gdLst>
                <a:gd name="T0" fmla="*/ 25 w 34"/>
                <a:gd name="T1" fmla="*/ 39 h 41"/>
                <a:gd name="T2" fmla="*/ 24 w 34"/>
                <a:gd name="T3" fmla="*/ 9 h 41"/>
                <a:gd name="T4" fmla="*/ 25 w 34"/>
                <a:gd name="T5" fmla="*/ 39 h 41"/>
                <a:gd name="T6" fmla="*/ 24 w 34"/>
                <a:gd name="T7" fmla="*/ 32 h 41"/>
                <a:gd name="T8" fmla="*/ 17 w 34"/>
                <a:gd name="T9" fmla="*/ 14 h 41"/>
                <a:gd name="T10" fmla="*/ 21 w 34"/>
                <a:gd name="T11" fmla="*/ 15 h 41"/>
                <a:gd name="T12" fmla="*/ 24 w 34"/>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4" h="41">
                  <a:moveTo>
                    <a:pt x="25" y="39"/>
                  </a:moveTo>
                  <a:cubicBezTo>
                    <a:pt x="34" y="32"/>
                    <a:pt x="31" y="13"/>
                    <a:pt x="24" y="9"/>
                  </a:cubicBezTo>
                  <a:cubicBezTo>
                    <a:pt x="6" y="0"/>
                    <a:pt x="0" y="41"/>
                    <a:pt x="25" y="39"/>
                  </a:cubicBezTo>
                  <a:close/>
                  <a:moveTo>
                    <a:pt x="24" y="32"/>
                  </a:moveTo>
                  <a:cubicBezTo>
                    <a:pt x="15" y="32"/>
                    <a:pt x="13" y="19"/>
                    <a:pt x="17" y="14"/>
                  </a:cubicBezTo>
                  <a:cubicBezTo>
                    <a:pt x="18" y="14"/>
                    <a:pt x="19" y="14"/>
                    <a:pt x="21" y="15"/>
                  </a:cubicBezTo>
                  <a:cubicBezTo>
                    <a:pt x="24" y="20"/>
                    <a:pt x="26" y="25"/>
                    <a:pt x="2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8" name="Freeform 454"/>
            <p:cNvSpPr/>
            <p:nvPr/>
          </p:nvSpPr>
          <p:spPr bwMode="auto">
            <a:xfrm>
              <a:off x="1523948" y="5339985"/>
              <a:ext cx="75431" cy="70563"/>
            </a:xfrm>
            <a:custGeom>
              <a:avLst/>
              <a:gdLst>
                <a:gd name="T0" fmla="*/ 20 w 20"/>
                <a:gd name="T1" fmla="*/ 15 h 19"/>
                <a:gd name="T2" fmla="*/ 14 w 20"/>
                <a:gd name="T3" fmla="*/ 5 h 19"/>
                <a:gd name="T4" fmla="*/ 8 w 20"/>
                <a:gd name="T5" fmla="*/ 9 h 19"/>
                <a:gd name="T6" fmla="*/ 12 w 20"/>
                <a:gd name="T7" fmla="*/ 0 h 19"/>
                <a:gd name="T8" fmla="*/ 0 w 20"/>
                <a:gd name="T9" fmla="*/ 13 h 19"/>
                <a:gd name="T10" fmla="*/ 13 w 20"/>
                <a:gd name="T11" fmla="*/ 19 h 19"/>
                <a:gd name="T12" fmla="*/ 20 w 20"/>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20" y="15"/>
                  </a:moveTo>
                  <a:cubicBezTo>
                    <a:pt x="18" y="12"/>
                    <a:pt x="15" y="9"/>
                    <a:pt x="14" y="5"/>
                  </a:cubicBezTo>
                  <a:cubicBezTo>
                    <a:pt x="13" y="7"/>
                    <a:pt x="11" y="14"/>
                    <a:pt x="8" y="9"/>
                  </a:cubicBezTo>
                  <a:cubicBezTo>
                    <a:pt x="9" y="6"/>
                    <a:pt x="12" y="5"/>
                    <a:pt x="12" y="0"/>
                  </a:cubicBezTo>
                  <a:cubicBezTo>
                    <a:pt x="4" y="1"/>
                    <a:pt x="2" y="7"/>
                    <a:pt x="0" y="13"/>
                  </a:cubicBezTo>
                  <a:cubicBezTo>
                    <a:pt x="6" y="14"/>
                    <a:pt x="8" y="17"/>
                    <a:pt x="13" y="19"/>
                  </a:cubicBezTo>
                  <a:cubicBezTo>
                    <a:pt x="13" y="15"/>
                    <a:pt x="17" y="16"/>
                    <a:pt x="2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9" name="Freeform 455"/>
            <p:cNvSpPr/>
            <p:nvPr/>
          </p:nvSpPr>
          <p:spPr bwMode="auto">
            <a:xfrm>
              <a:off x="329229" y="5369184"/>
              <a:ext cx="68131" cy="46231"/>
            </a:xfrm>
            <a:custGeom>
              <a:avLst/>
              <a:gdLst>
                <a:gd name="T0" fmla="*/ 2 w 18"/>
                <a:gd name="T1" fmla="*/ 12 h 12"/>
                <a:gd name="T2" fmla="*/ 18 w 18"/>
                <a:gd name="T3" fmla="*/ 2 h 12"/>
                <a:gd name="T4" fmla="*/ 2 w 18"/>
                <a:gd name="T5" fmla="*/ 12 h 12"/>
              </a:gdLst>
              <a:ahLst/>
              <a:cxnLst>
                <a:cxn ang="0">
                  <a:pos x="T0" y="T1"/>
                </a:cxn>
                <a:cxn ang="0">
                  <a:pos x="T2" y="T3"/>
                </a:cxn>
                <a:cxn ang="0">
                  <a:pos x="T4" y="T5"/>
                </a:cxn>
              </a:cxnLst>
              <a:rect l="0" t="0" r="r" b="b"/>
              <a:pathLst>
                <a:path w="18" h="12">
                  <a:moveTo>
                    <a:pt x="2" y="12"/>
                  </a:moveTo>
                  <a:cubicBezTo>
                    <a:pt x="7" y="8"/>
                    <a:pt x="16" y="9"/>
                    <a:pt x="18" y="2"/>
                  </a:cubicBezTo>
                  <a:cubicBezTo>
                    <a:pt x="9" y="0"/>
                    <a:pt x="0" y="7"/>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0" name="Freeform 456"/>
            <p:cNvSpPr/>
            <p:nvPr/>
          </p:nvSpPr>
          <p:spPr bwMode="auto">
            <a:xfrm>
              <a:off x="489823" y="5376483"/>
              <a:ext cx="43798" cy="38932"/>
            </a:xfrm>
            <a:custGeom>
              <a:avLst/>
              <a:gdLst>
                <a:gd name="T0" fmla="*/ 12 w 12"/>
                <a:gd name="T1" fmla="*/ 9 h 10"/>
                <a:gd name="T2" fmla="*/ 1 w 12"/>
                <a:gd name="T3" fmla="*/ 0 h 10"/>
                <a:gd name="T4" fmla="*/ 0 w 12"/>
                <a:gd name="T5" fmla="*/ 4 h 10"/>
                <a:gd name="T6" fmla="*/ 12 w 12"/>
                <a:gd name="T7" fmla="*/ 9 h 10"/>
              </a:gdLst>
              <a:ahLst/>
              <a:cxnLst>
                <a:cxn ang="0">
                  <a:pos x="T0" y="T1"/>
                </a:cxn>
                <a:cxn ang="0">
                  <a:pos x="T2" y="T3"/>
                </a:cxn>
                <a:cxn ang="0">
                  <a:pos x="T4" y="T5"/>
                </a:cxn>
                <a:cxn ang="0">
                  <a:pos x="T6" y="T7"/>
                </a:cxn>
              </a:cxnLst>
              <a:rect l="0" t="0" r="r" b="b"/>
              <a:pathLst>
                <a:path w="12" h="10">
                  <a:moveTo>
                    <a:pt x="12" y="9"/>
                  </a:moveTo>
                  <a:cubicBezTo>
                    <a:pt x="12" y="2"/>
                    <a:pt x="6" y="2"/>
                    <a:pt x="1" y="0"/>
                  </a:cubicBezTo>
                  <a:cubicBezTo>
                    <a:pt x="1" y="2"/>
                    <a:pt x="0" y="3"/>
                    <a:pt x="0" y="4"/>
                  </a:cubicBezTo>
                  <a:cubicBezTo>
                    <a:pt x="4" y="6"/>
                    <a:pt x="5" y="10"/>
                    <a:pt x="1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1" name="Freeform 457"/>
            <p:cNvSpPr/>
            <p:nvPr/>
          </p:nvSpPr>
          <p:spPr bwMode="auto">
            <a:xfrm>
              <a:off x="2382881" y="5432448"/>
              <a:ext cx="133829" cy="53531"/>
            </a:xfrm>
            <a:custGeom>
              <a:avLst/>
              <a:gdLst>
                <a:gd name="T0" fmla="*/ 36 w 36"/>
                <a:gd name="T1" fmla="*/ 5 h 14"/>
                <a:gd name="T2" fmla="*/ 0 w 36"/>
                <a:gd name="T3" fmla="*/ 0 h 14"/>
                <a:gd name="T4" fmla="*/ 36 w 36"/>
                <a:gd name="T5" fmla="*/ 5 h 14"/>
              </a:gdLst>
              <a:ahLst/>
              <a:cxnLst>
                <a:cxn ang="0">
                  <a:pos x="T0" y="T1"/>
                </a:cxn>
                <a:cxn ang="0">
                  <a:pos x="T2" y="T3"/>
                </a:cxn>
                <a:cxn ang="0">
                  <a:pos x="T4" y="T5"/>
                </a:cxn>
              </a:cxnLst>
              <a:rect l="0" t="0" r="r" b="b"/>
              <a:pathLst>
                <a:path w="36" h="14">
                  <a:moveTo>
                    <a:pt x="36" y="5"/>
                  </a:moveTo>
                  <a:cubicBezTo>
                    <a:pt x="23" y="4"/>
                    <a:pt x="10" y="1"/>
                    <a:pt x="0" y="0"/>
                  </a:cubicBezTo>
                  <a:cubicBezTo>
                    <a:pt x="1" y="12"/>
                    <a:pt x="30" y="14"/>
                    <a:pt x="3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2" name="Freeform 458"/>
            <p:cNvSpPr>
              <a:spLocks noEditPoints="1"/>
            </p:cNvSpPr>
            <p:nvPr/>
          </p:nvSpPr>
          <p:spPr bwMode="auto">
            <a:xfrm>
              <a:off x="2803830" y="5449480"/>
              <a:ext cx="111929" cy="175193"/>
            </a:xfrm>
            <a:custGeom>
              <a:avLst/>
              <a:gdLst>
                <a:gd name="T0" fmla="*/ 25 w 30"/>
                <a:gd name="T1" fmla="*/ 8 h 47"/>
                <a:gd name="T2" fmla="*/ 4 w 30"/>
                <a:gd name="T3" fmla="*/ 0 h 47"/>
                <a:gd name="T4" fmla="*/ 0 w 30"/>
                <a:gd name="T5" fmla="*/ 36 h 47"/>
                <a:gd name="T6" fmla="*/ 24 w 30"/>
                <a:gd name="T7" fmla="*/ 32 h 47"/>
                <a:gd name="T8" fmla="*/ 21 w 30"/>
                <a:gd name="T9" fmla="*/ 21 h 47"/>
                <a:gd name="T10" fmla="*/ 25 w 30"/>
                <a:gd name="T11" fmla="*/ 8 h 47"/>
                <a:gd name="T12" fmla="*/ 8 w 30"/>
                <a:gd name="T13" fmla="*/ 36 h 47"/>
                <a:gd name="T14" fmla="*/ 8 w 30"/>
                <a:gd name="T15" fmla="*/ 25 h 47"/>
                <a:gd name="T16" fmla="*/ 19 w 30"/>
                <a:gd name="T17" fmla="*/ 29 h 47"/>
                <a:gd name="T18" fmla="*/ 8 w 30"/>
                <a:gd name="T19" fmla="*/ 36 h 47"/>
                <a:gd name="T20" fmla="*/ 9 w 30"/>
                <a:gd name="T21" fmla="*/ 19 h 47"/>
                <a:gd name="T22" fmla="*/ 9 w 30"/>
                <a:gd name="T23" fmla="*/ 8 h 47"/>
                <a:gd name="T24" fmla="*/ 20 w 30"/>
                <a:gd name="T25" fmla="*/ 12 h 47"/>
                <a:gd name="T26" fmla="*/ 9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5" y="8"/>
                  </a:moveTo>
                  <a:cubicBezTo>
                    <a:pt x="21" y="3"/>
                    <a:pt x="11" y="2"/>
                    <a:pt x="4" y="0"/>
                  </a:cubicBezTo>
                  <a:cubicBezTo>
                    <a:pt x="0" y="9"/>
                    <a:pt x="5" y="28"/>
                    <a:pt x="0" y="36"/>
                  </a:cubicBezTo>
                  <a:cubicBezTo>
                    <a:pt x="8" y="47"/>
                    <a:pt x="21" y="42"/>
                    <a:pt x="24" y="32"/>
                  </a:cubicBezTo>
                  <a:cubicBezTo>
                    <a:pt x="26" y="27"/>
                    <a:pt x="21" y="25"/>
                    <a:pt x="21" y="21"/>
                  </a:cubicBezTo>
                  <a:cubicBezTo>
                    <a:pt x="21" y="19"/>
                    <a:pt x="30" y="13"/>
                    <a:pt x="25" y="8"/>
                  </a:cubicBezTo>
                  <a:close/>
                  <a:moveTo>
                    <a:pt x="8" y="36"/>
                  </a:moveTo>
                  <a:cubicBezTo>
                    <a:pt x="8" y="32"/>
                    <a:pt x="8" y="28"/>
                    <a:pt x="8" y="25"/>
                  </a:cubicBezTo>
                  <a:cubicBezTo>
                    <a:pt x="11" y="27"/>
                    <a:pt x="17" y="26"/>
                    <a:pt x="19" y="29"/>
                  </a:cubicBezTo>
                  <a:cubicBezTo>
                    <a:pt x="17" y="34"/>
                    <a:pt x="14" y="37"/>
                    <a:pt x="8" y="36"/>
                  </a:cubicBezTo>
                  <a:close/>
                  <a:moveTo>
                    <a:pt x="9" y="19"/>
                  </a:moveTo>
                  <a:cubicBezTo>
                    <a:pt x="7" y="15"/>
                    <a:pt x="10" y="14"/>
                    <a:pt x="9" y="8"/>
                  </a:cubicBezTo>
                  <a:cubicBezTo>
                    <a:pt x="13" y="9"/>
                    <a:pt x="17" y="11"/>
                    <a:pt x="20" y="12"/>
                  </a:cubicBezTo>
                  <a:cubicBezTo>
                    <a:pt x="19" y="18"/>
                    <a:pt x="15" y="19"/>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3" name="Freeform 459"/>
            <p:cNvSpPr>
              <a:spLocks noEditPoints="1"/>
            </p:cNvSpPr>
            <p:nvPr/>
          </p:nvSpPr>
          <p:spPr bwMode="auto">
            <a:xfrm>
              <a:off x="4480331" y="6464139"/>
              <a:ext cx="114363" cy="175193"/>
            </a:xfrm>
            <a:custGeom>
              <a:avLst/>
              <a:gdLst>
                <a:gd name="T0" fmla="*/ 26 w 31"/>
                <a:gd name="T1" fmla="*/ 9 h 47"/>
                <a:gd name="T2" fmla="*/ 5 w 31"/>
                <a:gd name="T3" fmla="*/ 0 h 47"/>
                <a:gd name="T4" fmla="*/ 0 w 31"/>
                <a:gd name="T5" fmla="*/ 36 h 47"/>
                <a:gd name="T6" fmla="*/ 25 w 31"/>
                <a:gd name="T7" fmla="*/ 32 h 47"/>
                <a:gd name="T8" fmla="*/ 22 w 31"/>
                <a:gd name="T9" fmla="*/ 21 h 47"/>
                <a:gd name="T10" fmla="*/ 26 w 31"/>
                <a:gd name="T11" fmla="*/ 9 h 47"/>
                <a:gd name="T12" fmla="*/ 9 w 31"/>
                <a:gd name="T13" fmla="*/ 36 h 47"/>
                <a:gd name="T14" fmla="*/ 9 w 31"/>
                <a:gd name="T15" fmla="*/ 25 h 47"/>
                <a:gd name="T16" fmla="*/ 20 w 31"/>
                <a:gd name="T17" fmla="*/ 29 h 47"/>
                <a:gd name="T18" fmla="*/ 9 w 31"/>
                <a:gd name="T19" fmla="*/ 36 h 47"/>
                <a:gd name="T20" fmla="*/ 10 w 31"/>
                <a:gd name="T21" fmla="*/ 19 h 47"/>
                <a:gd name="T22" fmla="*/ 10 w 31"/>
                <a:gd name="T23" fmla="*/ 8 h 47"/>
                <a:gd name="T24" fmla="*/ 21 w 31"/>
                <a:gd name="T25" fmla="*/ 13 h 47"/>
                <a:gd name="T26" fmla="*/ 10 w 31"/>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7">
                  <a:moveTo>
                    <a:pt x="26" y="9"/>
                  </a:moveTo>
                  <a:cubicBezTo>
                    <a:pt x="22" y="3"/>
                    <a:pt x="12" y="2"/>
                    <a:pt x="5" y="0"/>
                  </a:cubicBezTo>
                  <a:cubicBezTo>
                    <a:pt x="1" y="9"/>
                    <a:pt x="6" y="28"/>
                    <a:pt x="0" y="36"/>
                  </a:cubicBezTo>
                  <a:cubicBezTo>
                    <a:pt x="9" y="47"/>
                    <a:pt x="22" y="42"/>
                    <a:pt x="25" y="32"/>
                  </a:cubicBezTo>
                  <a:cubicBezTo>
                    <a:pt x="27" y="28"/>
                    <a:pt x="22" y="25"/>
                    <a:pt x="22" y="21"/>
                  </a:cubicBezTo>
                  <a:cubicBezTo>
                    <a:pt x="22" y="19"/>
                    <a:pt x="31" y="13"/>
                    <a:pt x="26" y="9"/>
                  </a:cubicBezTo>
                  <a:close/>
                  <a:moveTo>
                    <a:pt x="9" y="36"/>
                  </a:moveTo>
                  <a:cubicBezTo>
                    <a:pt x="9" y="32"/>
                    <a:pt x="9" y="29"/>
                    <a:pt x="9" y="25"/>
                  </a:cubicBezTo>
                  <a:cubicBezTo>
                    <a:pt x="12" y="27"/>
                    <a:pt x="18" y="26"/>
                    <a:pt x="20" y="29"/>
                  </a:cubicBezTo>
                  <a:cubicBezTo>
                    <a:pt x="18" y="34"/>
                    <a:pt x="15" y="37"/>
                    <a:pt x="9" y="36"/>
                  </a:cubicBezTo>
                  <a:close/>
                  <a:moveTo>
                    <a:pt x="10" y="19"/>
                  </a:moveTo>
                  <a:cubicBezTo>
                    <a:pt x="8" y="15"/>
                    <a:pt x="11" y="14"/>
                    <a:pt x="10" y="8"/>
                  </a:cubicBezTo>
                  <a:cubicBezTo>
                    <a:pt x="14" y="9"/>
                    <a:pt x="18" y="11"/>
                    <a:pt x="21" y="13"/>
                  </a:cubicBezTo>
                  <a:cubicBezTo>
                    <a:pt x="20" y="18"/>
                    <a:pt x="16" y="20"/>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4" name="Freeform 460"/>
            <p:cNvSpPr/>
            <p:nvPr/>
          </p:nvSpPr>
          <p:spPr bwMode="auto">
            <a:xfrm>
              <a:off x="3154216" y="5466513"/>
              <a:ext cx="102196" cy="158160"/>
            </a:xfrm>
            <a:custGeom>
              <a:avLst/>
              <a:gdLst>
                <a:gd name="T0" fmla="*/ 21 w 27"/>
                <a:gd name="T1" fmla="*/ 32 h 42"/>
                <a:gd name="T2" fmla="*/ 25 w 27"/>
                <a:gd name="T3" fmla="*/ 0 h 42"/>
                <a:gd name="T4" fmla="*/ 3 w 27"/>
                <a:gd name="T5" fmla="*/ 17 h 42"/>
                <a:gd name="T6" fmla="*/ 17 w 27"/>
                <a:gd name="T7" fmla="*/ 11 h 42"/>
                <a:gd name="T8" fmla="*/ 14 w 27"/>
                <a:gd name="T9" fmla="*/ 34 h 42"/>
                <a:gd name="T10" fmla="*/ 0 w 27"/>
                <a:gd name="T11" fmla="*/ 31 h 42"/>
                <a:gd name="T12" fmla="*/ 25 w 27"/>
                <a:gd name="T13" fmla="*/ 41 h 42"/>
                <a:gd name="T14" fmla="*/ 21 w 27"/>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21" y="32"/>
                  </a:moveTo>
                  <a:cubicBezTo>
                    <a:pt x="22" y="26"/>
                    <a:pt x="22" y="12"/>
                    <a:pt x="25" y="0"/>
                  </a:cubicBezTo>
                  <a:cubicBezTo>
                    <a:pt x="17" y="0"/>
                    <a:pt x="7" y="8"/>
                    <a:pt x="3" y="17"/>
                  </a:cubicBezTo>
                  <a:cubicBezTo>
                    <a:pt x="9" y="21"/>
                    <a:pt x="11" y="12"/>
                    <a:pt x="17" y="11"/>
                  </a:cubicBezTo>
                  <a:cubicBezTo>
                    <a:pt x="15" y="18"/>
                    <a:pt x="17" y="28"/>
                    <a:pt x="14" y="34"/>
                  </a:cubicBezTo>
                  <a:cubicBezTo>
                    <a:pt x="12" y="34"/>
                    <a:pt x="6" y="28"/>
                    <a:pt x="0" y="31"/>
                  </a:cubicBezTo>
                  <a:cubicBezTo>
                    <a:pt x="0" y="42"/>
                    <a:pt x="18" y="41"/>
                    <a:pt x="25" y="41"/>
                  </a:cubicBezTo>
                  <a:cubicBezTo>
                    <a:pt x="27" y="35"/>
                    <a:pt x="24" y="34"/>
                    <a:pt x="2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5" name="Freeform 461"/>
            <p:cNvSpPr/>
            <p:nvPr/>
          </p:nvSpPr>
          <p:spPr bwMode="auto">
            <a:xfrm>
              <a:off x="5811311" y="5787700"/>
              <a:ext cx="102196" cy="158160"/>
            </a:xfrm>
            <a:custGeom>
              <a:avLst/>
              <a:gdLst>
                <a:gd name="T0" fmla="*/ 1 w 27"/>
                <a:gd name="T1" fmla="*/ 31 h 42"/>
                <a:gd name="T2" fmla="*/ 26 w 27"/>
                <a:gd name="T3" fmla="*/ 41 h 42"/>
                <a:gd name="T4" fmla="*/ 21 w 27"/>
                <a:gd name="T5" fmla="*/ 33 h 42"/>
                <a:gd name="T6" fmla="*/ 26 w 27"/>
                <a:gd name="T7" fmla="*/ 0 h 42"/>
                <a:gd name="T8" fmla="*/ 4 w 27"/>
                <a:gd name="T9" fmla="*/ 17 h 42"/>
                <a:gd name="T10" fmla="*/ 17 w 27"/>
                <a:gd name="T11" fmla="*/ 11 h 42"/>
                <a:gd name="T12" fmla="*/ 15 w 27"/>
                <a:gd name="T13" fmla="*/ 34 h 42"/>
                <a:gd name="T14" fmla="*/ 1 w 27"/>
                <a:gd name="T15" fmla="*/ 3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1" y="31"/>
                  </a:moveTo>
                  <a:cubicBezTo>
                    <a:pt x="0" y="42"/>
                    <a:pt x="19" y="41"/>
                    <a:pt x="26" y="41"/>
                  </a:cubicBezTo>
                  <a:cubicBezTo>
                    <a:pt x="27" y="35"/>
                    <a:pt x="24" y="34"/>
                    <a:pt x="21" y="33"/>
                  </a:cubicBezTo>
                  <a:cubicBezTo>
                    <a:pt x="22" y="26"/>
                    <a:pt x="23" y="12"/>
                    <a:pt x="26" y="0"/>
                  </a:cubicBezTo>
                  <a:cubicBezTo>
                    <a:pt x="17" y="0"/>
                    <a:pt x="8" y="8"/>
                    <a:pt x="4" y="17"/>
                  </a:cubicBezTo>
                  <a:cubicBezTo>
                    <a:pt x="10" y="21"/>
                    <a:pt x="12" y="12"/>
                    <a:pt x="17" y="11"/>
                  </a:cubicBezTo>
                  <a:cubicBezTo>
                    <a:pt x="15" y="18"/>
                    <a:pt x="17" y="28"/>
                    <a:pt x="15" y="34"/>
                  </a:cubicBezTo>
                  <a:cubicBezTo>
                    <a:pt x="12" y="34"/>
                    <a:pt x="6" y="28"/>
                    <a:pt x="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6" name="Freeform 462"/>
            <p:cNvSpPr/>
            <p:nvPr/>
          </p:nvSpPr>
          <p:spPr bwMode="auto">
            <a:xfrm>
              <a:off x="545787" y="5415414"/>
              <a:ext cx="60832" cy="43798"/>
            </a:xfrm>
            <a:custGeom>
              <a:avLst/>
              <a:gdLst>
                <a:gd name="T0" fmla="*/ 16 w 16"/>
                <a:gd name="T1" fmla="*/ 10 h 12"/>
                <a:gd name="T2" fmla="*/ 4 w 16"/>
                <a:gd name="T3" fmla="*/ 0 h 12"/>
                <a:gd name="T4" fmla="*/ 16 w 16"/>
                <a:gd name="T5" fmla="*/ 10 h 12"/>
              </a:gdLst>
              <a:ahLst/>
              <a:cxnLst>
                <a:cxn ang="0">
                  <a:pos x="T0" y="T1"/>
                </a:cxn>
                <a:cxn ang="0">
                  <a:pos x="T2" y="T3"/>
                </a:cxn>
                <a:cxn ang="0">
                  <a:pos x="T4" y="T5"/>
                </a:cxn>
              </a:cxnLst>
              <a:rect l="0" t="0" r="r" b="b"/>
              <a:pathLst>
                <a:path w="16" h="12">
                  <a:moveTo>
                    <a:pt x="16" y="10"/>
                  </a:moveTo>
                  <a:cubicBezTo>
                    <a:pt x="16" y="3"/>
                    <a:pt x="8" y="4"/>
                    <a:pt x="4" y="0"/>
                  </a:cubicBezTo>
                  <a:cubicBezTo>
                    <a:pt x="0" y="7"/>
                    <a:pt x="12" y="12"/>
                    <a:pt x="1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7" name="Freeform 463"/>
            <p:cNvSpPr>
              <a:spLocks noEditPoints="1"/>
            </p:cNvSpPr>
            <p:nvPr/>
          </p:nvSpPr>
          <p:spPr bwMode="auto">
            <a:xfrm>
              <a:off x="2643237" y="5464079"/>
              <a:ext cx="116795" cy="153293"/>
            </a:xfrm>
            <a:custGeom>
              <a:avLst/>
              <a:gdLst>
                <a:gd name="T0" fmla="*/ 24 w 31"/>
                <a:gd name="T1" fmla="*/ 40 h 41"/>
                <a:gd name="T2" fmla="*/ 19 w 31"/>
                <a:gd name="T3" fmla="*/ 0 h 41"/>
                <a:gd name="T4" fmla="*/ 12 w 31"/>
                <a:gd name="T5" fmla="*/ 0 h 41"/>
                <a:gd name="T6" fmla="*/ 3 w 31"/>
                <a:gd name="T7" fmla="*/ 30 h 41"/>
                <a:gd name="T8" fmla="*/ 5 w 31"/>
                <a:gd name="T9" fmla="*/ 41 h 41"/>
                <a:gd name="T10" fmla="*/ 9 w 31"/>
                <a:gd name="T11" fmla="*/ 27 h 41"/>
                <a:gd name="T12" fmla="*/ 20 w 31"/>
                <a:gd name="T13" fmla="*/ 25 h 41"/>
                <a:gd name="T14" fmla="*/ 24 w 31"/>
                <a:gd name="T15" fmla="*/ 40 h 41"/>
                <a:gd name="T16" fmla="*/ 12 w 31"/>
                <a:gd name="T17" fmla="*/ 19 h 41"/>
                <a:gd name="T18" fmla="*/ 15 w 31"/>
                <a:gd name="T19" fmla="*/ 9 h 41"/>
                <a:gd name="T20" fmla="*/ 19 w 31"/>
                <a:gd name="T21" fmla="*/ 19 h 41"/>
                <a:gd name="T22" fmla="*/ 12 w 31"/>
                <a:gd name="T2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24" y="40"/>
                  </a:moveTo>
                  <a:cubicBezTo>
                    <a:pt x="31" y="29"/>
                    <a:pt x="22" y="10"/>
                    <a:pt x="19" y="0"/>
                  </a:cubicBezTo>
                  <a:cubicBezTo>
                    <a:pt x="17" y="0"/>
                    <a:pt x="14" y="0"/>
                    <a:pt x="12" y="0"/>
                  </a:cubicBezTo>
                  <a:cubicBezTo>
                    <a:pt x="10" y="7"/>
                    <a:pt x="3" y="20"/>
                    <a:pt x="3" y="30"/>
                  </a:cubicBezTo>
                  <a:cubicBezTo>
                    <a:pt x="2" y="33"/>
                    <a:pt x="0" y="40"/>
                    <a:pt x="5" y="41"/>
                  </a:cubicBezTo>
                  <a:cubicBezTo>
                    <a:pt x="9" y="39"/>
                    <a:pt x="8" y="32"/>
                    <a:pt x="9" y="27"/>
                  </a:cubicBezTo>
                  <a:cubicBezTo>
                    <a:pt x="14" y="28"/>
                    <a:pt x="17" y="26"/>
                    <a:pt x="20" y="25"/>
                  </a:cubicBezTo>
                  <a:cubicBezTo>
                    <a:pt x="23" y="28"/>
                    <a:pt x="19" y="39"/>
                    <a:pt x="24" y="40"/>
                  </a:cubicBezTo>
                  <a:close/>
                  <a:moveTo>
                    <a:pt x="12" y="19"/>
                  </a:moveTo>
                  <a:cubicBezTo>
                    <a:pt x="12" y="15"/>
                    <a:pt x="15" y="13"/>
                    <a:pt x="15" y="9"/>
                  </a:cubicBezTo>
                  <a:cubicBezTo>
                    <a:pt x="18" y="11"/>
                    <a:pt x="18" y="16"/>
                    <a:pt x="19" y="19"/>
                  </a:cubicBezTo>
                  <a:cubicBezTo>
                    <a:pt x="16" y="22"/>
                    <a:pt x="16" y="18"/>
                    <a:pt x="1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8" name="Freeform 464"/>
            <p:cNvSpPr>
              <a:spLocks noEditPoints="1"/>
            </p:cNvSpPr>
            <p:nvPr/>
          </p:nvSpPr>
          <p:spPr bwMode="auto">
            <a:xfrm>
              <a:off x="4497363" y="6267047"/>
              <a:ext cx="116795" cy="155727"/>
            </a:xfrm>
            <a:custGeom>
              <a:avLst/>
              <a:gdLst>
                <a:gd name="T0" fmla="*/ 24 w 31"/>
                <a:gd name="T1" fmla="*/ 41 h 42"/>
                <a:gd name="T2" fmla="*/ 19 w 31"/>
                <a:gd name="T3" fmla="*/ 0 h 42"/>
                <a:gd name="T4" fmla="*/ 12 w 31"/>
                <a:gd name="T5" fmla="*/ 0 h 42"/>
                <a:gd name="T6" fmla="*/ 2 w 31"/>
                <a:gd name="T7" fmla="*/ 31 h 42"/>
                <a:gd name="T8" fmla="*/ 5 w 31"/>
                <a:gd name="T9" fmla="*/ 42 h 42"/>
                <a:gd name="T10" fmla="*/ 9 w 31"/>
                <a:gd name="T11" fmla="*/ 28 h 42"/>
                <a:gd name="T12" fmla="*/ 20 w 31"/>
                <a:gd name="T13" fmla="*/ 25 h 42"/>
                <a:gd name="T14" fmla="*/ 24 w 31"/>
                <a:gd name="T15" fmla="*/ 41 h 42"/>
                <a:gd name="T16" fmla="*/ 12 w 31"/>
                <a:gd name="T17" fmla="*/ 20 h 42"/>
                <a:gd name="T18" fmla="*/ 15 w 31"/>
                <a:gd name="T19" fmla="*/ 10 h 42"/>
                <a:gd name="T20" fmla="*/ 19 w 31"/>
                <a:gd name="T21" fmla="*/ 20 h 42"/>
                <a:gd name="T22" fmla="*/ 12 w 31"/>
                <a:gd name="T2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2">
                  <a:moveTo>
                    <a:pt x="24" y="41"/>
                  </a:moveTo>
                  <a:cubicBezTo>
                    <a:pt x="31" y="29"/>
                    <a:pt x="22" y="11"/>
                    <a:pt x="19" y="0"/>
                  </a:cubicBezTo>
                  <a:cubicBezTo>
                    <a:pt x="16" y="0"/>
                    <a:pt x="14" y="0"/>
                    <a:pt x="12" y="0"/>
                  </a:cubicBezTo>
                  <a:cubicBezTo>
                    <a:pt x="9" y="8"/>
                    <a:pt x="3" y="20"/>
                    <a:pt x="2" y="31"/>
                  </a:cubicBezTo>
                  <a:cubicBezTo>
                    <a:pt x="2" y="33"/>
                    <a:pt x="0" y="40"/>
                    <a:pt x="5" y="42"/>
                  </a:cubicBezTo>
                  <a:cubicBezTo>
                    <a:pt x="9" y="40"/>
                    <a:pt x="8" y="33"/>
                    <a:pt x="9" y="28"/>
                  </a:cubicBezTo>
                  <a:cubicBezTo>
                    <a:pt x="14" y="29"/>
                    <a:pt x="17" y="27"/>
                    <a:pt x="20" y="25"/>
                  </a:cubicBezTo>
                  <a:cubicBezTo>
                    <a:pt x="23" y="29"/>
                    <a:pt x="19" y="39"/>
                    <a:pt x="24" y="41"/>
                  </a:cubicBezTo>
                  <a:close/>
                  <a:moveTo>
                    <a:pt x="12" y="20"/>
                  </a:moveTo>
                  <a:cubicBezTo>
                    <a:pt x="12" y="16"/>
                    <a:pt x="14" y="14"/>
                    <a:pt x="15" y="10"/>
                  </a:cubicBezTo>
                  <a:cubicBezTo>
                    <a:pt x="17" y="12"/>
                    <a:pt x="18" y="16"/>
                    <a:pt x="19" y="20"/>
                  </a:cubicBezTo>
                  <a:cubicBezTo>
                    <a:pt x="16" y="22"/>
                    <a:pt x="16" y="19"/>
                    <a:pt x="1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9" name="Freeform 465"/>
            <p:cNvSpPr/>
            <p:nvPr/>
          </p:nvSpPr>
          <p:spPr bwMode="auto">
            <a:xfrm>
              <a:off x="2908460" y="5541943"/>
              <a:ext cx="141128" cy="209258"/>
            </a:xfrm>
            <a:custGeom>
              <a:avLst/>
              <a:gdLst>
                <a:gd name="T0" fmla="*/ 38 w 38"/>
                <a:gd name="T1" fmla="*/ 11 h 56"/>
                <a:gd name="T2" fmla="*/ 20 w 38"/>
                <a:gd name="T3" fmla="*/ 6 h 56"/>
                <a:gd name="T4" fmla="*/ 38 w 38"/>
                <a:gd name="T5" fmla="*/ 37 h 56"/>
                <a:gd name="T6" fmla="*/ 38 w 38"/>
                <a:gd name="T7" fmla="*/ 11 h 56"/>
              </a:gdLst>
              <a:ahLst/>
              <a:cxnLst>
                <a:cxn ang="0">
                  <a:pos x="T0" y="T1"/>
                </a:cxn>
                <a:cxn ang="0">
                  <a:pos x="T2" y="T3"/>
                </a:cxn>
                <a:cxn ang="0">
                  <a:pos x="T4" y="T5"/>
                </a:cxn>
                <a:cxn ang="0">
                  <a:pos x="T6" y="T7"/>
                </a:cxn>
              </a:cxnLst>
              <a:rect l="0" t="0" r="r" b="b"/>
              <a:pathLst>
                <a:path w="38" h="56">
                  <a:moveTo>
                    <a:pt x="38" y="11"/>
                  </a:moveTo>
                  <a:cubicBezTo>
                    <a:pt x="37" y="0"/>
                    <a:pt x="24" y="4"/>
                    <a:pt x="20" y="6"/>
                  </a:cubicBezTo>
                  <a:cubicBezTo>
                    <a:pt x="0" y="18"/>
                    <a:pt x="19" y="56"/>
                    <a:pt x="38" y="37"/>
                  </a:cubicBezTo>
                  <a:cubicBezTo>
                    <a:pt x="13" y="42"/>
                    <a:pt x="12" y="5"/>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0" name="Freeform 466"/>
            <p:cNvSpPr/>
            <p:nvPr/>
          </p:nvSpPr>
          <p:spPr bwMode="auto">
            <a:xfrm>
              <a:off x="224599" y="5422715"/>
              <a:ext cx="70565" cy="36498"/>
            </a:xfrm>
            <a:custGeom>
              <a:avLst/>
              <a:gdLst>
                <a:gd name="T0" fmla="*/ 19 w 19"/>
                <a:gd name="T1" fmla="*/ 1 h 10"/>
                <a:gd name="T2" fmla="*/ 0 w 19"/>
                <a:gd name="T3" fmla="*/ 9 h 10"/>
                <a:gd name="T4" fmla="*/ 0 w 19"/>
                <a:gd name="T5" fmla="*/ 10 h 10"/>
                <a:gd name="T6" fmla="*/ 19 w 19"/>
                <a:gd name="T7" fmla="*/ 1 h 10"/>
              </a:gdLst>
              <a:ahLst/>
              <a:cxnLst>
                <a:cxn ang="0">
                  <a:pos x="T0" y="T1"/>
                </a:cxn>
                <a:cxn ang="0">
                  <a:pos x="T2" y="T3"/>
                </a:cxn>
                <a:cxn ang="0">
                  <a:pos x="T4" y="T5"/>
                </a:cxn>
                <a:cxn ang="0">
                  <a:pos x="T6" y="T7"/>
                </a:cxn>
              </a:cxnLst>
              <a:rect l="0" t="0" r="r" b="b"/>
              <a:pathLst>
                <a:path w="19" h="10">
                  <a:moveTo>
                    <a:pt x="19" y="1"/>
                  </a:moveTo>
                  <a:cubicBezTo>
                    <a:pt x="12" y="0"/>
                    <a:pt x="4" y="2"/>
                    <a:pt x="0" y="9"/>
                  </a:cubicBezTo>
                  <a:cubicBezTo>
                    <a:pt x="0" y="10"/>
                    <a:pt x="0" y="10"/>
                    <a:pt x="0" y="10"/>
                  </a:cubicBezTo>
                  <a:cubicBezTo>
                    <a:pt x="8" y="8"/>
                    <a:pt x="17" y="8"/>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1" name="Freeform 467"/>
            <p:cNvSpPr/>
            <p:nvPr/>
          </p:nvSpPr>
          <p:spPr bwMode="auto">
            <a:xfrm>
              <a:off x="3288045" y="5473812"/>
              <a:ext cx="109496" cy="187358"/>
            </a:xfrm>
            <a:custGeom>
              <a:avLst/>
              <a:gdLst>
                <a:gd name="T0" fmla="*/ 27 w 29"/>
                <a:gd name="T1" fmla="*/ 40 h 50"/>
                <a:gd name="T2" fmla="*/ 18 w 29"/>
                <a:gd name="T3" fmla="*/ 34 h 50"/>
                <a:gd name="T4" fmla="*/ 1 w 29"/>
                <a:gd name="T5" fmla="*/ 8 h 50"/>
                <a:gd name="T6" fmla="*/ 3 w 29"/>
                <a:gd name="T7" fmla="*/ 18 h 50"/>
                <a:gd name="T8" fmla="*/ 11 w 29"/>
                <a:gd name="T9" fmla="*/ 14 h 50"/>
                <a:gd name="T10" fmla="*/ 1 w 29"/>
                <a:gd name="T11" fmla="*/ 38 h 50"/>
                <a:gd name="T12" fmla="*/ 17 w 29"/>
                <a:gd name="T13" fmla="*/ 44 h 50"/>
                <a:gd name="T14" fmla="*/ 27 w 29"/>
                <a:gd name="T15" fmla="*/ 4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0">
                  <a:moveTo>
                    <a:pt x="27" y="40"/>
                  </a:moveTo>
                  <a:cubicBezTo>
                    <a:pt x="26" y="36"/>
                    <a:pt x="19" y="38"/>
                    <a:pt x="18" y="34"/>
                  </a:cubicBezTo>
                  <a:cubicBezTo>
                    <a:pt x="29" y="24"/>
                    <a:pt x="18" y="0"/>
                    <a:pt x="1" y="8"/>
                  </a:cubicBezTo>
                  <a:cubicBezTo>
                    <a:pt x="0" y="13"/>
                    <a:pt x="0" y="15"/>
                    <a:pt x="3" y="18"/>
                  </a:cubicBezTo>
                  <a:cubicBezTo>
                    <a:pt x="8" y="19"/>
                    <a:pt x="6" y="13"/>
                    <a:pt x="11" y="14"/>
                  </a:cubicBezTo>
                  <a:cubicBezTo>
                    <a:pt x="28" y="28"/>
                    <a:pt x="4" y="32"/>
                    <a:pt x="1" y="38"/>
                  </a:cubicBezTo>
                  <a:cubicBezTo>
                    <a:pt x="5" y="42"/>
                    <a:pt x="13" y="41"/>
                    <a:pt x="17" y="44"/>
                  </a:cubicBezTo>
                  <a:cubicBezTo>
                    <a:pt x="18" y="41"/>
                    <a:pt x="29" y="50"/>
                    <a:pt x="27"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2" name="Freeform 468"/>
            <p:cNvSpPr/>
            <p:nvPr/>
          </p:nvSpPr>
          <p:spPr bwMode="auto">
            <a:xfrm>
              <a:off x="3417006" y="5500578"/>
              <a:ext cx="99763" cy="204392"/>
            </a:xfrm>
            <a:custGeom>
              <a:avLst/>
              <a:gdLst>
                <a:gd name="T0" fmla="*/ 26 w 27"/>
                <a:gd name="T1" fmla="*/ 19 h 55"/>
                <a:gd name="T2" fmla="*/ 4 w 27"/>
                <a:gd name="T3" fmla="*/ 2 h 55"/>
                <a:gd name="T4" fmla="*/ 20 w 27"/>
                <a:gd name="T5" fmla="*/ 21 h 55"/>
                <a:gd name="T6" fmla="*/ 3 w 27"/>
                <a:gd name="T7" fmla="*/ 25 h 55"/>
                <a:gd name="T8" fmla="*/ 20 w 27"/>
                <a:gd name="T9" fmla="*/ 40 h 55"/>
                <a:gd name="T10" fmla="*/ 15 w 27"/>
                <a:gd name="T11" fmla="*/ 44 h 55"/>
                <a:gd name="T12" fmla="*/ 0 w 27"/>
                <a:gd name="T13" fmla="*/ 41 h 55"/>
                <a:gd name="T14" fmla="*/ 26 w 27"/>
                <a:gd name="T15" fmla="*/ 39 h 55"/>
                <a:gd name="T16" fmla="*/ 21 w 27"/>
                <a:gd name="T17" fmla="*/ 26 h 55"/>
                <a:gd name="T18" fmla="*/ 26 w 27"/>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55">
                  <a:moveTo>
                    <a:pt x="26" y="19"/>
                  </a:moveTo>
                  <a:cubicBezTo>
                    <a:pt x="23" y="10"/>
                    <a:pt x="15" y="0"/>
                    <a:pt x="4" y="2"/>
                  </a:cubicBezTo>
                  <a:cubicBezTo>
                    <a:pt x="6" y="12"/>
                    <a:pt x="19" y="10"/>
                    <a:pt x="20" y="21"/>
                  </a:cubicBezTo>
                  <a:cubicBezTo>
                    <a:pt x="12" y="25"/>
                    <a:pt x="6" y="17"/>
                    <a:pt x="3" y="25"/>
                  </a:cubicBezTo>
                  <a:cubicBezTo>
                    <a:pt x="8" y="31"/>
                    <a:pt x="19" y="30"/>
                    <a:pt x="20" y="40"/>
                  </a:cubicBezTo>
                  <a:cubicBezTo>
                    <a:pt x="19" y="42"/>
                    <a:pt x="17" y="44"/>
                    <a:pt x="15" y="44"/>
                  </a:cubicBezTo>
                  <a:cubicBezTo>
                    <a:pt x="8" y="46"/>
                    <a:pt x="7" y="41"/>
                    <a:pt x="0" y="41"/>
                  </a:cubicBezTo>
                  <a:cubicBezTo>
                    <a:pt x="2" y="55"/>
                    <a:pt x="27" y="53"/>
                    <a:pt x="26" y="39"/>
                  </a:cubicBezTo>
                  <a:cubicBezTo>
                    <a:pt x="26" y="33"/>
                    <a:pt x="22" y="32"/>
                    <a:pt x="21" y="26"/>
                  </a:cubicBezTo>
                  <a:cubicBezTo>
                    <a:pt x="25" y="26"/>
                    <a:pt x="27" y="24"/>
                    <a:pt x="2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3" name="Freeform 469"/>
            <p:cNvSpPr/>
            <p:nvPr/>
          </p:nvSpPr>
          <p:spPr bwMode="auto">
            <a:xfrm>
              <a:off x="621218" y="5459213"/>
              <a:ext cx="34065" cy="36498"/>
            </a:xfrm>
            <a:custGeom>
              <a:avLst/>
              <a:gdLst>
                <a:gd name="T0" fmla="*/ 9 w 9"/>
                <a:gd name="T1" fmla="*/ 8 h 10"/>
                <a:gd name="T2" fmla="*/ 3 w 9"/>
                <a:gd name="T3" fmla="*/ 0 h 10"/>
                <a:gd name="T4" fmla="*/ 0 w 9"/>
                <a:gd name="T5" fmla="*/ 1 h 10"/>
                <a:gd name="T6" fmla="*/ 9 w 9"/>
                <a:gd name="T7" fmla="*/ 8 h 10"/>
              </a:gdLst>
              <a:ahLst/>
              <a:cxnLst>
                <a:cxn ang="0">
                  <a:pos x="T0" y="T1"/>
                </a:cxn>
                <a:cxn ang="0">
                  <a:pos x="T2" y="T3"/>
                </a:cxn>
                <a:cxn ang="0">
                  <a:pos x="T4" y="T5"/>
                </a:cxn>
                <a:cxn ang="0">
                  <a:pos x="T6" y="T7"/>
                </a:cxn>
              </a:cxnLst>
              <a:rect l="0" t="0" r="r" b="b"/>
              <a:pathLst>
                <a:path w="9" h="10">
                  <a:moveTo>
                    <a:pt x="9" y="8"/>
                  </a:moveTo>
                  <a:cubicBezTo>
                    <a:pt x="9" y="4"/>
                    <a:pt x="7" y="0"/>
                    <a:pt x="3" y="0"/>
                  </a:cubicBezTo>
                  <a:cubicBezTo>
                    <a:pt x="3" y="1"/>
                    <a:pt x="2" y="1"/>
                    <a:pt x="0" y="1"/>
                  </a:cubicBezTo>
                  <a:cubicBezTo>
                    <a:pt x="1" y="6"/>
                    <a:pt x="7" y="10"/>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4" name="Freeform 470"/>
            <p:cNvSpPr/>
            <p:nvPr/>
          </p:nvSpPr>
          <p:spPr bwMode="auto">
            <a:xfrm>
              <a:off x="2390180" y="5507877"/>
              <a:ext cx="111929" cy="41364"/>
            </a:xfrm>
            <a:custGeom>
              <a:avLst/>
              <a:gdLst>
                <a:gd name="T0" fmla="*/ 0 w 30"/>
                <a:gd name="T1" fmla="*/ 4 h 11"/>
                <a:gd name="T2" fmla="*/ 30 w 30"/>
                <a:gd name="T3" fmla="*/ 2 h 11"/>
                <a:gd name="T4" fmla="*/ 0 w 30"/>
                <a:gd name="T5" fmla="*/ 4 h 11"/>
              </a:gdLst>
              <a:ahLst/>
              <a:cxnLst>
                <a:cxn ang="0">
                  <a:pos x="T0" y="T1"/>
                </a:cxn>
                <a:cxn ang="0">
                  <a:pos x="T2" y="T3"/>
                </a:cxn>
                <a:cxn ang="0">
                  <a:pos x="T4" y="T5"/>
                </a:cxn>
              </a:cxnLst>
              <a:rect l="0" t="0" r="r" b="b"/>
              <a:pathLst>
                <a:path w="30" h="11">
                  <a:moveTo>
                    <a:pt x="0" y="4"/>
                  </a:moveTo>
                  <a:cubicBezTo>
                    <a:pt x="4" y="11"/>
                    <a:pt x="29" y="10"/>
                    <a:pt x="30" y="2"/>
                  </a:cubicBezTo>
                  <a:cubicBezTo>
                    <a:pt x="23" y="1"/>
                    <a:pt x="6" y="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5" name="Freeform 471"/>
            <p:cNvSpPr>
              <a:spLocks noEditPoints="1"/>
            </p:cNvSpPr>
            <p:nvPr/>
          </p:nvSpPr>
          <p:spPr bwMode="auto">
            <a:xfrm>
              <a:off x="1467984" y="5520044"/>
              <a:ext cx="145994" cy="192225"/>
            </a:xfrm>
            <a:custGeom>
              <a:avLst/>
              <a:gdLst>
                <a:gd name="T0" fmla="*/ 39 w 39"/>
                <a:gd name="T1" fmla="*/ 5 h 52"/>
                <a:gd name="T2" fmla="*/ 7 w 39"/>
                <a:gd name="T3" fmla="*/ 0 h 52"/>
                <a:gd name="T4" fmla="*/ 5 w 39"/>
                <a:gd name="T5" fmla="*/ 52 h 52"/>
                <a:gd name="T6" fmla="*/ 37 w 39"/>
                <a:gd name="T7" fmla="*/ 47 h 52"/>
                <a:gd name="T8" fmla="*/ 39 w 39"/>
                <a:gd name="T9" fmla="*/ 5 h 52"/>
                <a:gd name="T10" fmla="*/ 31 w 39"/>
                <a:gd name="T11" fmla="*/ 43 h 52"/>
                <a:gd name="T12" fmla="*/ 13 w 39"/>
                <a:gd name="T13" fmla="*/ 45 h 52"/>
                <a:gd name="T14" fmla="*/ 9 w 39"/>
                <a:gd name="T15" fmla="*/ 7 h 52"/>
                <a:gd name="T16" fmla="*/ 32 w 39"/>
                <a:gd name="T17" fmla="*/ 9 h 52"/>
                <a:gd name="T18" fmla="*/ 31 w 39"/>
                <a:gd name="T19"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2">
                  <a:moveTo>
                    <a:pt x="39" y="5"/>
                  </a:moveTo>
                  <a:cubicBezTo>
                    <a:pt x="29" y="2"/>
                    <a:pt x="16" y="2"/>
                    <a:pt x="7" y="0"/>
                  </a:cubicBezTo>
                  <a:cubicBezTo>
                    <a:pt x="0" y="14"/>
                    <a:pt x="4" y="33"/>
                    <a:pt x="5" y="52"/>
                  </a:cubicBezTo>
                  <a:cubicBezTo>
                    <a:pt x="17" y="51"/>
                    <a:pt x="28" y="51"/>
                    <a:pt x="37" y="47"/>
                  </a:cubicBezTo>
                  <a:cubicBezTo>
                    <a:pt x="38" y="36"/>
                    <a:pt x="39" y="21"/>
                    <a:pt x="39" y="5"/>
                  </a:cubicBezTo>
                  <a:close/>
                  <a:moveTo>
                    <a:pt x="31" y="43"/>
                  </a:moveTo>
                  <a:cubicBezTo>
                    <a:pt x="24" y="43"/>
                    <a:pt x="16" y="45"/>
                    <a:pt x="13" y="45"/>
                  </a:cubicBezTo>
                  <a:cubicBezTo>
                    <a:pt x="6" y="38"/>
                    <a:pt x="11" y="18"/>
                    <a:pt x="9" y="7"/>
                  </a:cubicBezTo>
                  <a:cubicBezTo>
                    <a:pt x="17" y="10"/>
                    <a:pt x="22" y="8"/>
                    <a:pt x="32" y="9"/>
                  </a:cubicBezTo>
                  <a:cubicBezTo>
                    <a:pt x="32" y="22"/>
                    <a:pt x="32" y="35"/>
                    <a:pt x="3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6" name="Freeform 472"/>
            <p:cNvSpPr>
              <a:spLocks noEditPoints="1"/>
            </p:cNvSpPr>
            <p:nvPr/>
          </p:nvSpPr>
          <p:spPr bwMode="auto">
            <a:xfrm>
              <a:off x="1655343" y="5527343"/>
              <a:ext cx="245758" cy="189792"/>
            </a:xfrm>
            <a:custGeom>
              <a:avLst/>
              <a:gdLst>
                <a:gd name="T0" fmla="*/ 62 w 66"/>
                <a:gd name="T1" fmla="*/ 1 h 51"/>
                <a:gd name="T2" fmla="*/ 4 w 66"/>
                <a:gd name="T3" fmla="*/ 0 h 51"/>
                <a:gd name="T4" fmla="*/ 2 w 66"/>
                <a:gd name="T5" fmla="*/ 50 h 51"/>
                <a:gd name="T6" fmla="*/ 57 w 66"/>
                <a:gd name="T7" fmla="*/ 50 h 51"/>
                <a:gd name="T8" fmla="*/ 62 w 66"/>
                <a:gd name="T9" fmla="*/ 1 h 51"/>
                <a:gd name="T10" fmla="*/ 54 w 66"/>
                <a:gd name="T11" fmla="*/ 43 h 51"/>
                <a:gd name="T12" fmla="*/ 8 w 66"/>
                <a:gd name="T13" fmla="*/ 42 h 51"/>
                <a:gd name="T14" fmla="*/ 8 w 66"/>
                <a:gd name="T15" fmla="*/ 10 h 51"/>
                <a:gd name="T16" fmla="*/ 56 w 66"/>
                <a:gd name="T17" fmla="*/ 8 h 51"/>
                <a:gd name="T18" fmla="*/ 54 w 66"/>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1">
                  <a:moveTo>
                    <a:pt x="62" y="1"/>
                  </a:moveTo>
                  <a:cubicBezTo>
                    <a:pt x="51" y="2"/>
                    <a:pt x="22" y="3"/>
                    <a:pt x="4" y="0"/>
                  </a:cubicBezTo>
                  <a:cubicBezTo>
                    <a:pt x="1" y="20"/>
                    <a:pt x="0" y="31"/>
                    <a:pt x="2" y="50"/>
                  </a:cubicBezTo>
                  <a:cubicBezTo>
                    <a:pt x="25" y="50"/>
                    <a:pt x="40" y="51"/>
                    <a:pt x="57" y="50"/>
                  </a:cubicBezTo>
                  <a:cubicBezTo>
                    <a:pt x="66" y="39"/>
                    <a:pt x="61" y="17"/>
                    <a:pt x="62" y="1"/>
                  </a:cubicBezTo>
                  <a:close/>
                  <a:moveTo>
                    <a:pt x="54" y="43"/>
                  </a:moveTo>
                  <a:cubicBezTo>
                    <a:pt x="39" y="44"/>
                    <a:pt x="25" y="45"/>
                    <a:pt x="8" y="42"/>
                  </a:cubicBezTo>
                  <a:cubicBezTo>
                    <a:pt x="8" y="31"/>
                    <a:pt x="8" y="20"/>
                    <a:pt x="8" y="10"/>
                  </a:cubicBezTo>
                  <a:cubicBezTo>
                    <a:pt x="29" y="6"/>
                    <a:pt x="31" y="9"/>
                    <a:pt x="56" y="8"/>
                  </a:cubicBezTo>
                  <a:cubicBezTo>
                    <a:pt x="55" y="21"/>
                    <a:pt x="59" y="32"/>
                    <a:pt x="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7" name="Freeform 473"/>
            <p:cNvSpPr>
              <a:spLocks noEditPoints="1"/>
            </p:cNvSpPr>
            <p:nvPr/>
          </p:nvSpPr>
          <p:spPr bwMode="auto">
            <a:xfrm>
              <a:off x="1927865" y="5534644"/>
              <a:ext cx="163028" cy="177625"/>
            </a:xfrm>
            <a:custGeom>
              <a:avLst/>
              <a:gdLst>
                <a:gd name="T0" fmla="*/ 3 w 44"/>
                <a:gd name="T1" fmla="*/ 0 h 48"/>
                <a:gd name="T2" fmla="*/ 3 w 44"/>
                <a:gd name="T3" fmla="*/ 47 h 48"/>
                <a:gd name="T4" fmla="*/ 38 w 44"/>
                <a:gd name="T5" fmla="*/ 48 h 48"/>
                <a:gd name="T6" fmla="*/ 43 w 44"/>
                <a:gd name="T7" fmla="*/ 2 h 48"/>
                <a:gd name="T8" fmla="*/ 3 w 44"/>
                <a:gd name="T9" fmla="*/ 0 h 48"/>
                <a:gd name="T10" fmla="*/ 26 w 44"/>
                <a:gd name="T11" fmla="*/ 21 h 48"/>
                <a:gd name="T12" fmla="*/ 18 w 44"/>
                <a:gd name="T13" fmla="*/ 21 h 48"/>
                <a:gd name="T14" fmla="*/ 23 w 44"/>
                <a:gd name="T15" fmla="*/ 17 h 48"/>
                <a:gd name="T16" fmla="*/ 26 w 44"/>
                <a:gd name="T17" fmla="*/ 18 h 48"/>
                <a:gd name="T18" fmla="*/ 26 w 44"/>
                <a:gd name="T19" fmla="*/ 21 h 48"/>
                <a:gd name="T20" fmla="*/ 30 w 44"/>
                <a:gd name="T21" fmla="*/ 42 h 48"/>
                <a:gd name="T22" fmla="*/ 32 w 44"/>
                <a:gd name="T23" fmla="*/ 16 h 48"/>
                <a:gd name="T24" fmla="*/ 12 w 44"/>
                <a:gd name="T25" fmla="*/ 17 h 48"/>
                <a:gd name="T26" fmla="*/ 12 w 44"/>
                <a:gd name="T27" fmla="*/ 23 h 48"/>
                <a:gd name="T28" fmla="*/ 24 w 44"/>
                <a:gd name="T29" fmla="*/ 27 h 48"/>
                <a:gd name="T30" fmla="*/ 22 w 44"/>
                <a:gd name="T31" fmla="*/ 40 h 48"/>
                <a:gd name="T32" fmla="*/ 7 w 44"/>
                <a:gd name="T33" fmla="*/ 39 h 48"/>
                <a:gd name="T34" fmla="*/ 7 w 44"/>
                <a:gd name="T35" fmla="*/ 8 h 48"/>
                <a:gd name="T36" fmla="*/ 37 w 44"/>
                <a:gd name="T37" fmla="*/ 7 h 48"/>
                <a:gd name="T38" fmla="*/ 30 w 44"/>
                <a:gd name="T3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48">
                  <a:moveTo>
                    <a:pt x="3" y="0"/>
                  </a:moveTo>
                  <a:cubicBezTo>
                    <a:pt x="1" y="13"/>
                    <a:pt x="0" y="34"/>
                    <a:pt x="3" y="47"/>
                  </a:cubicBezTo>
                  <a:cubicBezTo>
                    <a:pt x="15" y="47"/>
                    <a:pt x="26" y="47"/>
                    <a:pt x="38" y="48"/>
                  </a:cubicBezTo>
                  <a:cubicBezTo>
                    <a:pt x="42" y="33"/>
                    <a:pt x="44" y="23"/>
                    <a:pt x="43" y="2"/>
                  </a:cubicBezTo>
                  <a:cubicBezTo>
                    <a:pt x="26" y="0"/>
                    <a:pt x="20" y="3"/>
                    <a:pt x="3" y="0"/>
                  </a:cubicBezTo>
                  <a:close/>
                  <a:moveTo>
                    <a:pt x="26" y="21"/>
                  </a:moveTo>
                  <a:cubicBezTo>
                    <a:pt x="23" y="21"/>
                    <a:pt x="20" y="24"/>
                    <a:pt x="18" y="21"/>
                  </a:cubicBezTo>
                  <a:cubicBezTo>
                    <a:pt x="17" y="17"/>
                    <a:pt x="23" y="20"/>
                    <a:pt x="23" y="17"/>
                  </a:cubicBezTo>
                  <a:cubicBezTo>
                    <a:pt x="24" y="17"/>
                    <a:pt x="24" y="18"/>
                    <a:pt x="26" y="18"/>
                  </a:cubicBezTo>
                  <a:cubicBezTo>
                    <a:pt x="26" y="19"/>
                    <a:pt x="26" y="20"/>
                    <a:pt x="26" y="21"/>
                  </a:cubicBezTo>
                  <a:close/>
                  <a:moveTo>
                    <a:pt x="30" y="42"/>
                  </a:moveTo>
                  <a:cubicBezTo>
                    <a:pt x="26" y="34"/>
                    <a:pt x="33" y="27"/>
                    <a:pt x="32" y="16"/>
                  </a:cubicBezTo>
                  <a:cubicBezTo>
                    <a:pt x="29" y="9"/>
                    <a:pt x="16" y="14"/>
                    <a:pt x="12" y="17"/>
                  </a:cubicBezTo>
                  <a:cubicBezTo>
                    <a:pt x="12" y="19"/>
                    <a:pt x="12" y="21"/>
                    <a:pt x="12" y="23"/>
                  </a:cubicBezTo>
                  <a:cubicBezTo>
                    <a:pt x="14" y="28"/>
                    <a:pt x="20" y="28"/>
                    <a:pt x="24" y="27"/>
                  </a:cubicBezTo>
                  <a:cubicBezTo>
                    <a:pt x="24" y="32"/>
                    <a:pt x="22" y="35"/>
                    <a:pt x="22" y="40"/>
                  </a:cubicBezTo>
                  <a:cubicBezTo>
                    <a:pt x="17" y="40"/>
                    <a:pt x="10" y="41"/>
                    <a:pt x="7" y="39"/>
                  </a:cubicBezTo>
                  <a:cubicBezTo>
                    <a:pt x="8" y="30"/>
                    <a:pt x="8" y="19"/>
                    <a:pt x="7" y="8"/>
                  </a:cubicBezTo>
                  <a:cubicBezTo>
                    <a:pt x="18" y="9"/>
                    <a:pt x="27" y="8"/>
                    <a:pt x="37" y="7"/>
                  </a:cubicBezTo>
                  <a:cubicBezTo>
                    <a:pt x="38" y="19"/>
                    <a:pt x="38" y="39"/>
                    <a:pt x="30"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8" name="Freeform 474"/>
            <p:cNvSpPr/>
            <p:nvPr/>
          </p:nvSpPr>
          <p:spPr bwMode="auto">
            <a:xfrm>
              <a:off x="755045" y="5512744"/>
              <a:ext cx="90031" cy="197091"/>
            </a:xfrm>
            <a:custGeom>
              <a:avLst/>
              <a:gdLst>
                <a:gd name="T0" fmla="*/ 24 w 24"/>
                <a:gd name="T1" fmla="*/ 10 h 53"/>
                <a:gd name="T2" fmla="*/ 24 w 24"/>
                <a:gd name="T3" fmla="*/ 32 h 53"/>
                <a:gd name="T4" fmla="*/ 12 w 24"/>
                <a:gd name="T5" fmla="*/ 20 h 53"/>
                <a:gd name="T6" fmla="*/ 24 w 24"/>
                <a:gd name="T7" fmla="*/ 10 h 53"/>
              </a:gdLst>
              <a:ahLst/>
              <a:cxnLst>
                <a:cxn ang="0">
                  <a:pos x="T0" y="T1"/>
                </a:cxn>
                <a:cxn ang="0">
                  <a:pos x="T2" y="T3"/>
                </a:cxn>
                <a:cxn ang="0">
                  <a:pos x="T4" y="T5"/>
                </a:cxn>
                <a:cxn ang="0">
                  <a:pos x="T6" y="T7"/>
                </a:cxn>
              </a:cxnLst>
              <a:rect l="0" t="0" r="r" b="b"/>
              <a:pathLst>
                <a:path w="24" h="53">
                  <a:moveTo>
                    <a:pt x="24" y="10"/>
                  </a:moveTo>
                  <a:cubicBezTo>
                    <a:pt x="0" y="0"/>
                    <a:pt x="3" y="53"/>
                    <a:pt x="24" y="32"/>
                  </a:cubicBezTo>
                  <a:cubicBezTo>
                    <a:pt x="19" y="31"/>
                    <a:pt x="9" y="32"/>
                    <a:pt x="12" y="20"/>
                  </a:cubicBezTo>
                  <a:cubicBezTo>
                    <a:pt x="16" y="14"/>
                    <a:pt x="23" y="18"/>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9" name="Freeform 475"/>
            <p:cNvSpPr>
              <a:spLocks noEditPoints="1"/>
            </p:cNvSpPr>
            <p:nvPr/>
          </p:nvSpPr>
          <p:spPr bwMode="auto">
            <a:xfrm>
              <a:off x="1725907" y="5568709"/>
              <a:ext cx="92463" cy="114361"/>
            </a:xfrm>
            <a:custGeom>
              <a:avLst/>
              <a:gdLst>
                <a:gd name="T0" fmla="*/ 5 w 25"/>
                <a:gd name="T1" fmla="*/ 8 h 31"/>
                <a:gd name="T2" fmla="*/ 7 w 25"/>
                <a:gd name="T3" fmla="*/ 16 h 31"/>
                <a:gd name="T4" fmla="*/ 6 w 25"/>
                <a:gd name="T5" fmla="*/ 31 h 31"/>
                <a:gd name="T6" fmla="*/ 21 w 25"/>
                <a:gd name="T7" fmla="*/ 26 h 31"/>
                <a:gd name="T8" fmla="*/ 18 w 25"/>
                <a:gd name="T9" fmla="*/ 18 h 31"/>
                <a:gd name="T10" fmla="*/ 25 w 25"/>
                <a:gd name="T11" fmla="*/ 7 h 31"/>
                <a:gd name="T12" fmla="*/ 5 w 25"/>
                <a:gd name="T13" fmla="*/ 8 h 31"/>
                <a:gd name="T14" fmla="*/ 7 w 25"/>
                <a:gd name="T15" fmla="*/ 24 h 31"/>
                <a:gd name="T16" fmla="*/ 11 w 25"/>
                <a:gd name="T17" fmla="*/ 19 h 31"/>
                <a:gd name="T18" fmla="*/ 15 w 25"/>
                <a:gd name="T19" fmla="*/ 24 h 31"/>
                <a:gd name="T20" fmla="*/ 7 w 25"/>
                <a:gd name="T21" fmla="*/ 24 h 31"/>
                <a:gd name="T22" fmla="*/ 11 w 25"/>
                <a:gd name="T23" fmla="*/ 10 h 31"/>
                <a:gd name="T24" fmla="*/ 19 w 25"/>
                <a:gd name="T25" fmla="*/ 9 h 31"/>
                <a:gd name="T26" fmla="*/ 11 w 25"/>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5" y="8"/>
                  </a:moveTo>
                  <a:cubicBezTo>
                    <a:pt x="4" y="12"/>
                    <a:pt x="8" y="12"/>
                    <a:pt x="7" y="16"/>
                  </a:cubicBezTo>
                  <a:cubicBezTo>
                    <a:pt x="0" y="18"/>
                    <a:pt x="3" y="26"/>
                    <a:pt x="6" y="31"/>
                  </a:cubicBezTo>
                  <a:cubicBezTo>
                    <a:pt x="15" y="30"/>
                    <a:pt x="16" y="30"/>
                    <a:pt x="21" y="26"/>
                  </a:cubicBezTo>
                  <a:cubicBezTo>
                    <a:pt x="22" y="21"/>
                    <a:pt x="19" y="20"/>
                    <a:pt x="18" y="18"/>
                  </a:cubicBezTo>
                  <a:cubicBezTo>
                    <a:pt x="23" y="16"/>
                    <a:pt x="25" y="12"/>
                    <a:pt x="25" y="7"/>
                  </a:cubicBezTo>
                  <a:cubicBezTo>
                    <a:pt x="19" y="0"/>
                    <a:pt x="10" y="3"/>
                    <a:pt x="5" y="8"/>
                  </a:cubicBezTo>
                  <a:close/>
                  <a:moveTo>
                    <a:pt x="7" y="24"/>
                  </a:moveTo>
                  <a:cubicBezTo>
                    <a:pt x="6" y="20"/>
                    <a:pt x="12" y="22"/>
                    <a:pt x="11" y="19"/>
                  </a:cubicBezTo>
                  <a:cubicBezTo>
                    <a:pt x="13" y="20"/>
                    <a:pt x="16" y="21"/>
                    <a:pt x="15" y="24"/>
                  </a:cubicBezTo>
                  <a:cubicBezTo>
                    <a:pt x="12" y="25"/>
                    <a:pt x="10" y="27"/>
                    <a:pt x="7" y="24"/>
                  </a:cubicBezTo>
                  <a:close/>
                  <a:moveTo>
                    <a:pt x="11" y="10"/>
                  </a:moveTo>
                  <a:cubicBezTo>
                    <a:pt x="13" y="7"/>
                    <a:pt x="16" y="8"/>
                    <a:pt x="19" y="9"/>
                  </a:cubicBezTo>
                  <a:cubicBezTo>
                    <a:pt x="19" y="13"/>
                    <a:pt x="13" y="1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0" name="Freeform 476"/>
            <p:cNvSpPr/>
            <p:nvPr/>
          </p:nvSpPr>
          <p:spPr bwMode="auto">
            <a:xfrm>
              <a:off x="1509348" y="5571141"/>
              <a:ext cx="58398" cy="97329"/>
            </a:xfrm>
            <a:custGeom>
              <a:avLst/>
              <a:gdLst>
                <a:gd name="T0" fmla="*/ 2 w 16"/>
                <a:gd name="T1" fmla="*/ 1 h 26"/>
                <a:gd name="T2" fmla="*/ 9 w 16"/>
                <a:gd name="T3" fmla="*/ 9 h 26"/>
                <a:gd name="T4" fmla="*/ 12 w 16"/>
                <a:gd name="T5" fmla="*/ 26 h 26"/>
                <a:gd name="T6" fmla="*/ 16 w 16"/>
                <a:gd name="T7" fmla="*/ 3 h 26"/>
                <a:gd name="T8" fmla="*/ 2 w 16"/>
                <a:gd name="T9" fmla="*/ 1 h 26"/>
              </a:gdLst>
              <a:ahLst/>
              <a:cxnLst>
                <a:cxn ang="0">
                  <a:pos x="T0" y="T1"/>
                </a:cxn>
                <a:cxn ang="0">
                  <a:pos x="T2" y="T3"/>
                </a:cxn>
                <a:cxn ang="0">
                  <a:pos x="T4" y="T5"/>
                </a:cxn>
                <a:cxn ang="0">
                  <a:pos x="T6" y="T7"/>
                </a:cxn>
                <a:cxn ang="0">
                  <a:pos x="T8" y="T9"/>
                </a:cxn>
              </a:cxnLst>
              <a:rect l="0" t="0" r="r" b="b"/>
              <a:pathLst>
                <a:path w="16" h="26">
                  <a:moveTo>
                    <a:pt x="2" y="1"/>
                  </a:moveTo>
                  <a:cubicBezTo>
                    <a:pt x="0" y="8"/>
                    <a:pt x="7" y="7"/>
                    <a:pt x="9" y="9"/>
                  </a:cubicBezTo>
                  <a:cubicBezTo>
                    <a:pt x="7" y="13"/>
                    <a:pt x="2" y="25"/>
                    <a:pt x="12" y="26"/>
                  </a:cubicBezTo>
                  <a:cubicBezTo>
                    <a:pt x="11" y="16"/>
                    <a:pt x="15" y="11"/>
                    <a:pt x="16" y="3"/>
                  </a:cubicBezTo>
                  <a:cubicBezTo>
                    <a:pt x="10" y="4"/>
                    <a:pt x="8"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1" name="Freeform 477"/>
            <p:cNvSpPr>
              <a:spLocks noEditPoints="1"/>
            </p:cNvSpPr>
            <p:nvPr/>
          </p:nvSpPr>
          <p:spPr bwMode="auto">
            <a:xfrm>
              <a:off x="3368341" y="5653871"/>
              <a:ext cx="1114422" cy="1133887"/>
            </a:xfrm>
            <a:custGeom>
              <a:avLst/>
              <a:gdLst>
                <a:gd name="T0" fmla="*/ 288 w 299"/>
                <a:gd name="T1" fmla="*/ 218 h 304"/>
                <a:gd name="T2" fmla="*/ 267 w 299"/>
                <a:gd name="T3" fmla="*/ 160 h 304"/>
                <a:gd name="T4" fmla="*/ 269 w 299"/>
                <a:gd name="T5" fmla="*/ 89 h 304"/>
                <a:gd name="T6" fmla="*/ 263 w 299"/>
                <a:gd name="T7" fmla="*/ 0 h 304"/>
                <a:gd name="T8" fmla="*/ 61 w 299"/>
                <a:gd name="T9" fmla="*/ 14 h 304"/>
                <a:gd name="T10" fmla="*/ 16 w 299"/>
                <a:gd name="T11" fmla="*/ 229 h 304"/>
                <a:gd name="T12" fmla="*/ 0 w 299"/>
                <a:gd name="T13" fmla="*/ 263 h 304"/>
                <a:gd name="T14" fmla="*/ 75 w 299"/>
                <a:gd name="T15" fmla="*/ 299 h 304"/>
                <a:gd name="T16" fmla="*/ 284 w 299"/>
                <a:gd name="T17" fmla="*/ 279 h 304"/>
                <a:gd name="T18" fmla="*/ 226 w 299"/>
                <a:gd name="T19" fmla="*/ 284 h 304"/>
                <a:gd name="T20" fmla="*/ 234 w 299"/>
                <a:gd name="T21" fmla="*/ 264 h 304"/>
                <a:gd name="T22" fmla="*/ 254 w 299"/>
                <a:gd name="T23" fmla="*/ 280 h 304"/>
                <a:gd name="T24" fmla="*/ 244 w 299"/>
                <a:gd name="T25" fmla="*/ 263 h 304"/>
                <a:gd name="T26" fmla="*/ 254 w 299"/>
                <a:gd name="T27" fmla="*/ 280 h 304"/>
                <a:gd name="T28" fmla="*/ 259 w 299"/>
                <a:gd name="T29" fmla="*/ 281 h 304"/>
                <a:gd name="T30" fmla="*/ 266 w 299"/>
                <a:gd name="T31" fmla="*/ 261 h 304"/>
                <a:gd name="T32" fmla="*/ 274 w 299"/>
                <a:gd name="T33" fmla="*/ 274 h 304"/>
                <a:gd name="T34" fmla="*/ 284 w 299"/>
                <a:gd name="T35" fmla="*/ 259 h 304"/>
                <a:gd name="T36" fmla="*/ 68 w 299"/>
                <a:gd name="T37" fmla="*/ 20 h 304"/>
                <a:gd name="T38" fmla="*/ 261 w 299"/>
                <a:gd name="T39" fmla="*/ 76 h 304"/>
                <a:gd name="T40" fmla="*/ 199 w 299"/>
                <a:gd name="T41" fmla="*/ 162 h 304"/>
                <a:gd name="T42" fmla="*/ 68 w 299"/>
                <a:gd name="T43" fmla="*/ 20 h 304"/>
                <a:gd name="T44" fmla="*/ 8 w 299"/>
                <a:gd name="T45" fmla="*/ 266 h 304"/>
                <a:gd name="T46" fmla="*/ 15 w 299"/>
                <a:gd name="T47" fmla="*/ 290 h 304"/>
                <a:gd name="T48" fmla="*/ 20 w 299"/>
                <a:gd name="T49" fmla="*/ 269 h 304"/>
                <a:gd name="T50" fmla="*/ 26 w 299"/>
                <a:gd name="T51" fmla="*/ 290 h 304"/>
                <a:gd name="T52" fmla="*/ 31 w 299"/>
                <a:gd name="T53" fmla="*/ 272 h 304"/>
                <a:gd name="T54" fmla="*/ 39 w 299"/>
                <a:gd name="T55" fmla="*/ 291 h 304"/>
                <a:gd name="T56" fmla="*/ 46 w 299"/>
                <a:gd name="T57" fmla="*/ 273 h 304"/>
                <a:gd name="T58" fmla="*/ 53 w 299"/>
                <a:gd name="T59" fmla="*/ 291 h 304"/>
                <a:gd name="T60" fmla="*/ 70 w 299"/>
                <a:gd name="T61" fmla="*/ 292 h 304"/>
                <a:gd name="T62" fmla="*/ 59 w 299"/>
                <a:gd name="T63" fmla="*/ 273 h 304"/>
                <a:gd name="T64" fmla="*/ 70 w 299"/>
                <a:gd name="T65" fmla="*/ 292 h 304"/>
                <a:gd name="T66" fmla="*/ 56 w 299"/>
                <a:gd name="T67" fmla="*/ 167 h 304"/>
                <a:gd name="T68" fmla="*/ 284 w 299"/>
                <a:gd name="T69" fmla="*/ 226 h 304"/>
                <a:gd name="T70" fmla="*/ 233 w 299"/>
                <a:gd name="T71" fmla="*/ 257 h 304"/>
                <a:gd name="T72" fmla="*/ 9 w 299"/>
                <a:gd name="T73" fmla="*/ 258 h 304"/>
                <a:gd name="T74" fmla="*/ 77 w 299"/>
                <a:gd name="T75" fmla="*/ 292 h 304"/>
                <a:gd name="T76" fmla="*/ 86 w 299"/>
                <a:gd name="T77" fmla="*/ 274 h 304"/>
                <a:gd name="T78" fmla="*/ 104 w 299"/>
                <a:gd name="T79" fmla="*/ 291 h 304"/>
                <a:gd name="T80" fmla="*/ 93 w 299"/>
                <a:gd name="T81" fmla="*/ 273 h 304"/>
                <a:gd name="T82" fmla="*/ 104 w 299"/>
                <a:gd name="T83" fmla="*/ 291 h 304"/>
                <a:gd name="T84" fmla="*/ 111 w 299"/>
                <a:gd name="T85" fmla="*/ 292 h 304"/>
                <a:gd name="T86" fmla="*/ 121 w 299"/>
                <a:gd name="T87" fmla="*/ 275 h 304"/>
                <a:gd name="T88" fmla="*/ 137 w 299"/>
                <a:gd name="T89" fmla="*/ 291 h 304"/>
                <a:gd name="T90" fmla="*/ 126 w 299"/>
                <a:gd name="T91" fmla="*/ 272 h 304"/>
                <a:gd name="T92" fmla="*/ 137 w 299"/>
                <a:gd name="T93" fmla="*/ 291 h 304"/>
                <a:gd name="T94" fmla="*/ 144 w 299"/>
                <a:gd name="T95" fmla="*/ 291 h 304"/>
                <a:gd name="T96" fmla="*/ 154 w 299"/>
                <a:gd name="T97" fmla="*/ 273 h 304"/>
                <a:gd name="T98" fmla="*/ 159 w 299"/>
                <a:gd name="T99" fmla="*/ 292 h 304"/>
                <a:gd name="T100" fmla="*/ 169 w 299"/>
                <a:gd name="T101" fmla="*/ 272 h 304"/>
                <a:gd name="T102" fmla="*/ 159 w 299"/>
                <a:gd name="T103" fmla="*/ 292 h 304"/>
                <a:gd name="T104" fmla="*/ 179 w 299"/>
                <a:gd name="T105" fmla="*/ 291 h 304"/>
                <a:gd name="T106" fmla="*/ 186 w 299"/>
                <a:gd name="T107" fmla="*/ 290 h 304"/>
                <a:gd name="T108" fmla="*/ 191 w 299"/>
                <a:gd name="T109" fmla="*/ 269 h 304"/>
                <a:gd name="T110" fmla="*/ 193 w 299"/>
                <a:gd name="T111" fmla="*/ 288 h 304"/>
                <a:gd name="T112" fmla="*/ 206 w 299"/>
                <a:gd name="T113" fmla="*/ 268 h 304"/>
                <a:gd name="T114" fmla="*/ 220 w 299"/>
                <a:gd name="T115" fmla="*/ 28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304">
                  <a:moveTo>
                    <a:pt x="284" y="279"/>
                  </a:moveTo>
                  <a:cubicBezTo>
                    <a:pt x="299" y="264"/>
                    <a:pt x="292" y="235"/>
                    <a:pt x="288" y="218"/>
                  </a:cubicBezTo>
                  <a:cubicBezTo>
                    <a:pt x="287" y="211"/>
                    <a:pt x="286" y="204"/>
                    <a:pt x="284" y="198"/>
                  </a:cubicBezTo>
                  <a:cubicBezTo>
                    <a:pt x="280" y="183"/>
                    <a:pt x="269" y="171"/>
                    <a:pt x="267" y="160"/>
                  </a:cubicBezTo>
                  <a:cubicBezTo>
                    <a:pt x="266" y="150"/>
                    <a:pt x="269" y="139"/>
                    <a:pt x="269" y="129"/>
                  </a:cubicBezTo>
                  <a:cubicBezTo>
                    <a:pt x="269" y="116"/>
                    <a:pt x="269" y="103"/>
                    <a:pt x="269" y="89"/>
                  </a:cubicBezTo>
                  <a:cubicBezTo>
                    <a:pt x="268" y="60"/>
                    <a:pt x="273" y="26"/>
                    <a:pt x="266" y="2"/>
                  </a:cubicBezTo>
                  <a:cubicBezTo>
                    <a:pt x="265" y="2"/>
                    <a:pt x="264" y="1"/>
                    <a:pt x="263" y="0"/>
                  </a:cubicBezTo>
                  <a:cubicBezTo>
                    <a:pt x="230" y="2"/>
                    <a:pt x="194" y="3"/>
                    <a:pt x="159" y="6"/>
                  </a:cubicBezTo>
                  <a:cubicBezTo>
                    <a:pt x="126" y="10"/>
                    <a:pt x="93" y="12"/>
                    <a:pt x="61" y="14"/>
                  </a:cubicBezTo>
                  <a:cubicBezTo>
                    <a:pt x="56" y="63"/>
                    <a:pt x="50" y="113"/>
                    <a:pt x="52" y="162"/>
                  </a:cubicBezTo>
                  <a:cubicBezTo>
                    <a:pt x="39" y="186"/>
                    <a:pt x="27" y="209"/>
                    <a:pt x="16" y="229"/>
                  </a:cubicBezTo>
                  <a:cubicBezTo>
                    <a:pt x="12" y="237"/>
                    <a:pt x="7" y="243"/>
                    <a:pt x="4" y="252"/>
                  </a:cubicBezTo>
                  <a:cubicBezTo>
                    <a:pt x="3" y="256"/>
                    <a:pt x="4" y="260"/>
                    <a:pt x="0" y="263"/>
                  </a:cubicBezTo>
                  <a:cubicBezTo>
                    <a:pt x="3" y="271"/>
                    <a:pt x="1" y="284"/>
                    <a:pt x="4" y="293"/>
                  </a:cubicBezTo>
                  <a:cubicBezTo>
                    <a:pt x="24" y="304"/>
                    <a:pt x="52" y="299"/>
                    <a:pt x="75" y="299"/>
                  </a:cubicBezTo>
                  <a:cubicBezTo>
                    <a:pt x="125" y="299"/>
                    <a:pt x="166" y="300"/>
                    <a:pt x="217" y="293"/>
                  </a:cubicBezTo>
                  <a:cubicBezTo>
                    <a:pt x="238" y="291"/>
                    <a:pt x="274" y="289"/>
                    <a:pt x="284" y="279"/>
                  </a:cubicBezTo>
                  <a:close/>
                  <a:moveTo>
                    <a:pt x="237" y="283"/>
                  </a:moveTo>
                  <a:cubicBezTo>
                    <a:pt x="232" y="282"/>
                    <a:pt x="231" y="285"/>
                    <a:pt x="226" y="284"/>
                  </a:cubicBezTo>
                  <a:cubicBezTo>
                    <a:pt x="225" y="277"/>
                    <a:pt x="229" y="274"/>
                    <a:pt x="226" y="267"/>
                  </a:cubicBezTo>
                  <a:cubicBezTo>
                    <a:pt x="226" y="263"/>
                    <a:pt x="234" y="268"/>
                    <a:pt x="234" y="264"/>
                  </a:cubicBezTo>
                  <a:cubicBezTo>
                    <a:pt x="240" y="266"/>
                    <a:pt x="235" y="277"/>
                    <a:pt x="237" y="283"/>
                  </a:cubicBezTo>
                  <a:close/>
                  <a:moveTo>
                    <a:pt x="254" y="280"/>
                  </a:moveTo>
                  <a:cubicBezTo>
                    <a:pt x="247" y="281"/>
                    <a:pt x="249" y="281"/>
                    <a:pt x="242" y="282"/>
                  </a:cubicBezTo>
                  <a:cubicBezTo>
                    <a:pt x="242" y="273"/>
                    <a:pt x="243" y="269"/>
                    <a:pt x="244" y="263"/>
                  </a:cubicBezTo>
                  <a:cubicBezTo>
                    <a:pt x="247" y="263"/>
                    <a:pt x="249" y="263"/>
                    <a:pt x="252" y="264"/>
                  </a:cubicBezTo>
                  <a:cubicBezTo>
                    <a:pt x="253" y="269"/>
                    <a:pt x="254" y="274"/>
                    <a:pt x="254" y="280"/>
                  </a:cubicBezTo>
                  <a:close/>
                  <a:moveTo>
                    <a:pt x="269" y="278"/>
                  </a:moveTo>
                  <a:cubicBezTo>
                    <a:pt x="264" y="278"/>
                    <a:pt x="264" y="282"/>
                    <a:pt x="259" y="281"/>
                  </a:cubicBezTo>
                  <a:cubicBezTo>
                    <a:pt x="262" y="273"/>
                    <a:pt x="258" y="271"/>
                    <a:pt x="259" y="262"/>
                  </a:cubicBezTo>
                  <a:cubicBezTo>
                    <a:pt x="261" y="262"/>
                    <a:pt x="266" y="264"/>
                    <a:pt x="266" y="261"/>
                  </a:cubicBezTo>
                  <a:cubicBezTo>
                    <a:pt x="269" y="265"/>
                    <a:pt x="269" y="271"/>
                    <a:pt x="269" y="278"/>
                  </a:cubicBezTo>
                  <a:close/>
                  <a:moveTo>
                    <a:pt x="274" y="274"/>
                  </a:moveTo>
                  <a:cubicBezTo>
                    <a:pt x="275" y="269"/>
                    <a:pt x="276" y="267"/>
                    <a:pt x="273" y="263"/>
                  </a:cubicBezTo>
                  <a:cubicBezTo>
                    <a:pt x="275" y="260"/>
                    <a:pt x="282" y="262"/>
                    <a:pt x="284" y="259"/>
                  </a:cubicBezTo>
                  <a:cubicBezTo>
                    <a:pt x="287" y="264"/>
                    <a:pt x="281" y="273"/>
                    <a:pt x="274" y="274"/>
                  </a:cubicBezTo>
                  <a:close/>
                  <a:moveTo>
                    <a:pt x="68" y="20"/>
                  </a:moveTo>
                  <a:cubicBezTo>
                    <a:pt x="127" y="21"/>
                    <a:pt x="192" y="7"/>
                    <a:pt x="261" y="10"/>
                  </a:cubicBezTo>
                  <a:cubicBezTo>
                    <a:pt x="267" y="32"/>
                    <a:pt x="260" y="56"/>
                    <a:pt x="261" y="76"/>
                  </a:cubicBezTo>
                  <a:cubicBezTo>
                    <a:pt x="261" y="100"/>
                    <a:pt x="263" y="126"/>
                    <a:pt x="262" y="157"/>
                  </a:cubicBezTo>
                  <a:cubicBezTo>
                    <a:pt x="243" y="161"/>
                    <a:pt x="222" y="160"/>
                    <a:pt x="199" y="162"/>
                  </a:cubicBezTo>
                  <a:cubicBezTo>
                    <a:pt x="152" y="167"/>
                    <a:pt x="103" y="170"/>
                    <a:pt x="59" y="160"/>
                  </a:cubicBezTo>
                  <a:cubicBezTo>
                    <a:pt x="56" y="117"/>
                    <a:pt x="62" y="67"/>
                    <a:pt x="68" y="20"/>
                  </a:cubicBezTo>
                  <a:close/>
                  <a:moveTo>
                    <a:pt x="15" y="290"/>
                  </a:moveTo>
                  <a:cubicBezTo>
                    <a:pt x="7" y="287"/>
                    <a:pt x="9" y="276"/>
                    <a:pt x="8" y="266"/>
                  </a:cubicBezTo>
                  <a:cubicBezTo>
                    <a:pt x="9" y="267"/>
                    <a:pt x="11" y="268"/>
                    <a:pt x="13" y="268"/>
                  </a:cubicBezTo>
                  <a:cubicBezTo>
                    <a:pt x="13" y="276"/>
                    <a:pt x="16" y="281"/>
                    <a:pt x="15" y="290"/>
                  </a:cubicBezTo>
                  <a:close/>
                  <a:moveTo>
                    <a:pt x="26" y="290"/>
                  </a:moveTo>
                  <a:cubicBezTo>
                    <a:pt x="17" y="290"/>
                    <a:pt x="21" y="277"/>
                    <a:pt x="20" y="269"/>
                  </a:cubicBezTo>
                  <a:cubicBezTo>
                    <a:pt x="24" y="268"/>
                    <a:pt x="24" y="271"/>
                    <a:pt x="27" y="271"/>
                  </a:cubicBezTo>
                  <a:cubicBezTo>
                    <a:pt x="24" y="275"/>
                    <a:pt x="27" y="289"/>
                    <a:pt x="26" y="290"/>
                  </a:cubicBezTo>
                  <a:close/>
                  <a:moveTo>
                    <a:pt x="39" y="291"/>
                  </a:moveTo>
                  <a:cubicBezTo>
                    <a:pt x="28" y="290"/>
                    <a:pt x="33" y="282"/>
                    <a:pt x="31" y="272"/>
                  </a:cubicBezTo>
                  <a:cubicBezTo>
                    <a:pt x="33" y="270"/>
                    <a:pt x="39" y="271"/>
                    <a:pt x="41" y="273"/>
                  </a:cubicBezTo>
                  <a:cubicBezTo>
                    <a:pt x="40" y="281"/>
                    <a:pt x="40" y="282"/>
                    <a:pt x="39" y="291"/>
                  </a:cubicBezTo>
                  <a:close/>
                  <a:moveTo>
                    <a:pt x="46" y="291"/>
                  </a:moveTo>
                  <a:cubicBezTo>
                    <a:pt x="46" y="285"/>
                    <a:pt x="46" y="279"/>
                    <a:pt x="46" y="273"/>
                  </a:cubicBezTo>
                  <a:cubicBezTo>
                    <a:pt x="47" y="273"/>
                    <a:pt x="48" y="273"/>
                    <a:pt x="49" y="273"/>
                  </a:cubicBezTo>
                  <a:cubicBezTo>
                    <a:pt x="54" y="275"/>
                    <a:pt x="51" y="286"/>
                    <a:pt x="53" y="291"/>
                  </a:cubicBezTo>
                  <a:cubicBezTo>
                    <a:pt x="51" y="291"/>
                    <a:pt x="49" y="291"/>
                    <a:pt x="46" y="291"/>
                  </a:cubicBezTo>
                  <a:close/>
                  <a:moveTo>
                    <a:pt x="70" y="292"/>
                  </a:moveTo>
                  <a:cubicBezTo>
                    <a:pt x="66" y="292"/>
                    <a:pt x="62" y="292"/>
                    <a:pt x="59" y="291"/>
                  </a:cubicBezTo>
                  <a:cubicBezTo>
                    <a:pt x="59" y="285"/>
                    <a:pt x="59" y="279"/>
                    <a:pt x="59" y="273"/>
                  </a:cubicBezTo>
                  <a:cubicBezTo>
                    <a:pt x="62" y="273"/>
                    <a:pt x="66" y="273"/>
                    <a:pt x="70" y="274"/>
                  </a:cubicBezTo>
                  <a:cubicBezTo>
                    <a:pt x="70" y="280"/>
                    <a:pt x="70" y="286"/>
                    <a:pt x="70" y="292"/>
                  </a:cubicBezTo>
                  <a:close/>
                  <a:moveTo>
                    <a:pt x="9" y="258"/>
                  </a:moveTo>
                  <a:cubicBezTo>
                    <a:pt x="21" y="224"/>
                    <a:pt x="43" y="200"/>
                    <a:pt x="56" y="167"/>
                  </a:cubicBezTo>
                  <a:cubicBezTo>
                    <a:pt x="124" y="185"/>
                    <a:pt x="190" y="168"/>
                    <a:pt x="263" y="168"/>
                  </a:cubicBezTo>
                  <a:cubicBezTo>
                    <a:pt x="272" y="184"/>
                    <a:pt x="279" y="203"/>
                    <a:pt x="284" y="226"/>
                  </a:cubicBezTo>
                  <a:cubicBezTo>
                    <a:pt x="286" y="232"/>
                    <a:pt x="289" y="243"/>
                    <a:pt x="287" y="246"/>
                  </a:cubicBezTo>
                  <a:cubicBezTo>
                    <a:pt x="282" y="257"/>
                    <a:pt x="246" y="256"/>
                    <a:pt x="233" y="257"/>
                  </a:cubicBezTo>
                  <a:cubicBezTo>
                    <a:pt x="190" y="262"/>
                    <a:pt x="136" y="266"/>
                    <a:pt x="85" y="266"/>
                  </a:cubicBezTo>
                  <a:cubicBezTo>
                    <a:pt x="57" y="265"/>
                    <a:pt x="28" y="265"/>
                    <a:pt x="9" y="258"/>
                  </a:cubicBezTo>
                  <a:close/>
                  <a:moveTo>
                    <a:pt x="86" y="292"/>
                  </a:moveTo>
                  <a:cubicBezTo>
                    <a:pt x="84" y="290"/>
                    <a:pt x="82" y="293"/>
                    <a:pt x="77" y="292"/>
                  </a:cubicBezTo>
                  <a:cubicBezTo>
                    <a:pt x="75" y="283"/>
                    <a:pt x="77" y="282"/>
                    <a:pt x="75" y="274"/>
                  </a:cubicBezTo>
                  <a:cubicBezTo>
                    <a:pt x="80" y="271"/>
                    <a:pt x="82" y="274"/>
                    <a:pt x="86" y="274"/>
                  </a:cubicBezTo>
                  <a:cubicBezTo>
                    <a:pt x="86" y="280"/>
                    <a:pt x="86" y="286"/>
                    <a:pt x="86" y="292"/>
                  </a:cubicBezTo>
                  <a:close/>
                  <a:moveTo>
                    <a:pt x="104" y="291"/>
                  </a:moveTo>
                  <a:cubicBezTo>
                    <a:pt x="100" y="291"/>
                    <a:pt x="96" y="291"/>
                    <a:pt x="92" y="291"/>
                  </a:cubicBezTo>
                  <a:cubicBezTo>
                    <a:pt x="92" y="283"/>
                    <a:pt x="92" y="276"/>
                    <a:pt x="93" y="273"/>
                  </a:cubicBezTo>
                  <a:cubicBezTo>
                    <a:pt x="97" y="276"/>
                    <a:pt x="101" y="271"/>
                    <a:pt x="105" y="275"/>
                  </a:cubicBezTo>
                  <a:cubicBezTo>
                    <a:pt x="105" y="283"/>
                    <a:pt x="105" y="285"/>
                    <a:pt x="104" y="291"/>
                  </a:cubicBezTo>
                  <a:close/>
                  <a:moveTo>
                    <a:pt x="121" y="291"/>
                  </a:moveTo>
                  <a:cubicBezTo>
                    <a:pt x="118" y="291"/>
                    <a:pt x="112" y="289"/>
                    <a:pt x="111" y="292"/>
                  </a:cubicBezTo>
                  <a:cubicBezTo>
                    <a:pt x="108" y="287"/>
                    <a:pt x="112" y="283"/>
                    <a:pt x="111" y="273"/>
                  </a:cubicBezTo>
                  <a:cubicBezTo>
                    <a:pt x="115" y="274"/>
                    <a:pt x="119" y="273"/>
                    <a:pt x="121" y="275"/>
                  </a:cubicBezTo>
                  <a:cubicBezTo>
                    <a:pt x="121" y="280"/>
                    <a:pt x="121" y="285"/>
                    <a:pt x="121" y="291"/>
                  </a:cubicBezTo>
                  <a:close/>
                  <a:moveTo>
                    <a:pt x="137" y="291"/>
                  </a:moveTo>
                  <a:cubicBezTo>
                    <a:pt x="134" y="291"/>
                    <a:pt x="130" y="291"/>
                    <a:pt x="126" y="291"/>
                  </a:cubicBezTo>
                  <a:cubicBezTo>
                    <a:pt x="126" y="285"/>
                    <a:pt x="126" y="279"/>
                    <a:pt x="126" y="272"/>
                  </a:cubicBezTo>
                  <a:cubicBezTo>
                    <a:pt x="130" y="273"/>
                    <a:pt x="134" y="273"/>
                    <a:pt x="137" y="273"/>
                  </a:cubicBezTo>
                  <a:cubicBezTo>
                    <a:pt x="136" y="282"/>
                    <a:pt x="139" y="287"/>
                    <a:pt x="137" y="291"/>
                  </a:cubicBezTo>
                  <a:close/>
                  <a:moveTo>
                    <a:pt x="152" y="291"/>
                  </a:moveTo>
                  <a:cubicBezTo>
                    <a:pt x="150" y="291"/>
                    <a:pt x="147" y="291"/>
                    <a:pt x="144" y="291"/>
                  </a:cubicBezTo>
                  <a:cubicBezTo>
                    <a:pt x="143" y="283"/>
                    <a:pt x="144" y="282"/>
                    <a:pt x="143" y="273"/>
                  </a:cubicBezTo>
                  <a:cubicBezTo>
                    <a:pt x="148" y="274"/>
                    <a:pt x="151" y="270"/>
                    <a:pt x="154" y="273"/>
                  </a:cubicBezTo>
                  <a:cubicBezTo>
                    <a:pt x="152" y="278"/>
                    <a:pt x="152" y="285"/>
                    <a:pt x="152" y="291"/>
                  </a:cubicBezTo>
                  <a:close/>
                  <a:moveTo>
                    <a:pt x="159" y="292"/>
                  </a:moveTo>
                  <a:cubicBezTo>
                    <a:pt x="159" y="285"/>
                    <a:pt x="159" y="279"/>
                    <a:pt x="159" y="272"/>
                  </a:cubicBezTo>
                  <a:cubicBezTo>
                    <a:pt x="163" y="272"/>
                    <a:pt x="166" y="272"/>
                    <a:pt x="169" y="272"/>
                  </a:cubicBezTo>
                  <a:cubicBezTo>
                    <a:pt x="169" y="279"/>
                    <a:pt x="169" y="285"/>
                    <a:pt x="170" y="291"/>
                  </a:cubicBezTo>
                  <a:cubicBezTo>
                    <a:pt x="166" y="290"/>
                    <a:pt x="163" y="291"/>
                    <a:pt x="159" y="292"/>
                  </a:cubicBezTo>
                  <a:close/>
                  <a:moveTo>
                    <a:pt x="186" y="290"/>
                  </a:moveTo>
                  <a:cubicBezTo>
                    <a:pt x="184" y="290"/>
                    <a:pt x="178" y="288"/>
                    <a:pt x="179" y="291"/>
                  </a:cubicBezTo>
                  <a:cubicBezTo>
                    <a:pt x="175" y="287"/>
                    <a:pt x="176" y="279"/>
                    <a:pt x="176" y="271"/>
                  </a:cubicBezTo>
                  <a:cubicBezTo>
                    <a:pt x="188" y="266"/>
                    <a:pt x="185" y="279"/>
                    <a:pt x="186" y="290"/>
                  </a:cubicBezTo>
                  <a:close/>
                  <a:moveTo>
                    <a:pt x="193" y="288"/>
                  </a:moveTo>
                  <a:cubicBezTo>
                    <a:pt x="190" y="284"/>
                    <a:pt x="192" y="275"/>
                    <a:pt x="191" y="269"/>
                  </a:cubicBezTo>
                  <a:cubicBezTo>
                    <a:pt x="203" y="264"/>
                    <a:pt x="202" y="277"/>
                    <a:pt x="202" y="287"/>
                  </a:cubicBezTo>
                  <a:cubicBezTo>
                    <a:pt x="198" y="286"/>
                    <a:pt x="196" y="288"/>
                    <a:pt x="193" y="288"/>
                  </a:cubicBezTo>
                  <a:close/>
                  <a:moveTo>
                    <a:pt x="209" y="286"/>
                  </a:moveTo>
                  <a:cubicBezTo>
                    <a:pt x="208" y="280"/>
                    <a:pt x="208" y="273"/>
                    <a:pt x="206" y="268"/>
                  </a:cubicBezTo>
                  <a:cubicBezTo>
                    <a:pt x="212" y="268"/>
                    <a:pt x="214" y="266"/>
                    <a:pt x="220" y="267"/>
                  </a:cubicBezTo>
                  <a:cubicBezTo>
                    <a:pt x="220" y="273"/>
                    <a:pt x="220" y="279"/>
                    <a:pt x="220" y="285"/>
                  </a:cubicBezTo>
                  <a:cubicBezTo>
                    <a:pt x="215" y="284"/>
                    <a:pt x="212" y="285"/>
                    <a:pt x="209" y="2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2" name="Freeform 478"/>
            <p:cNvSpPr>
              <a:spLocks noEditPoints="1"/>
            </p:cNvSpPr>
            <p:nvPr/>
          </p:nvSpPr>
          <p:spPr bwMode="auto">
            <a:xfrm>
              <a:off x="1195462" y="5605207"/>
              <a:ext cx="148428" cy="172759"/>
            </a:xfrm>
            <a:custGeom>
              <a:avLst/>
              <a:gdLst>
                <a:gd name="T0" fmla="*/ 24 w 40"/>
                <a:gd name="T1" fmla="*/ 0 h 46"/>
                <a:gd name="T2" fmla="*/ 0 w 40"/>
                <a:gd name="T3" fmla="*/ 36 h 46"/>
                <a:gd name="T4" fmla="*/ 40 w 40"/>
                <a:gd name="T5" fmla="*/ 39 h 46"/>
                <a:gd name="T6" fmla="*/ 29 w 40"/>
                <a:gd name="T7" fmla="*/ 0 h 46"/>
                <a:gd name="T8" fmla="*/ 24 w 40"/>
                <a:gd name="T9" fmla="*/ 0 h 46"/>
                <a:gd name="T10" fmla="*/ 10 w 40"/>
                <a:gd name="T11" fmla="*/ 33 h 46"/>
                <a:gd name="T12" fmla="*/ 24 w 40"/>
                <a:gd name="T13" fmla="*/ 11 h 46"/>
                <a:gd name="T14" fmla="*/ 33 w 40"/>
                <a:gd name="T15" fmla="*/ 35 h 46"/>
                <a:gd name="T16" fmla="*/ 10 w 40"/>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6">
                  <a:moveTo>
                    <a:pt x="24" y="0"/>
                  </a:moveTo>
                  <a:cubicBezTo>
                    <a:pt x="18" y="15"/>
                    <a:pt x="6" y="22"/>
                    <a:pt x="0" y="36"/>
                  </a:cubicBezTo>
                  <a:cubicBezTo>
                    <a:pt x="9" y="43"/>
                    <a:pt x="32" y="46"/>
                    <a:pt x="40" y="39"/>
                  </a:cubicBezTo>
                  <a:cubicBezTo>
                    <a:pt x="40" y="22"/>
                    <a:pt x="29" y="12"/>
                    <a:pt x="29" y="0"/>
                  </a:cubicBezTo>
                  <a:cubicBezTo>
                    <a:pt x="27" y="0"/>
                    <a:pt x="26" y="0"/>
                    <a:pt x="24" y="0"/>
                  </a:cubicBezTo>
                  <a:close/>
                  <a:moveTo>
                    <a:pt x="10" y="33"/>
                  </a:moveTo>
                  <a:cubicBezTo>
                    <a:pt x="12" y="23"/>
                    <a:pt x="22" y="22"/>
                    <a:pt x="24" y="11"/>
                  </a:cubicBezTo>
                  <a:cubicBezTo>
                    <a:pt x="29" y="17"/>
                    <a:pt x="30" y="27"/>
                    <a:pt x="33" y="35"/>
                  </a:cubicBezTo>
                  <a:cubicBezTo>
                    <a:pt x="24" y="36"/>
                    <a:pt x="18" y="33"/>
                    <a:pt x="1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3" name="Freeform 479"/>
            <p:cNvSpPr>
              <a:spLocks noEditPoints="1"/>
            </p:cNvSpPr>
            <p:nvPr/>
          </p:nvSpPr>
          <p:spPr bwMode="auto">
            <a:xfrm>
              <a:off x="4584959" y="5729302"/>
              <a:ext cx="973295" cy="1090089"/>
            </a:xfrm>
            <a:custGeom>
              <a:avLst/>
              <a:gdLst>
                <a:gd name="T0" fmla="*/ 31 w 261"/>
                <a:gd name="T1" fmla="*/ 9 h 292"/>
                <a:gd name="T2" fmla="*/ 7 w 261"/>
                <a:gd name="T3" fmla="*/ 230 h 292"/>
                <a:gd name="T4" fmla="*/ 1 w 261"/>
                <a:gd name="T5" fmla="*/ 244 h 292"/>
                <a:gd name="T6" fmla="*/ 22 w 261"/>
                <a:gd name="T7" fmla="*/ 246 h 292"/>
                <a:gd name="T8" fmla="*/ 19 w 261"/>
                <a:gd name="T9" fmla="*/ 270 h 292"/>
                <a:gd name="T10" fmla="*/ 38 w 261"/>
                <a:gd name="T11" fmla="*/ 275 h 292"/>
                <a:gd name="T12" fmla="*/ 40 w 261"/>
                <a:gd name="T13" fmla="*/ 292 h 292"/>
                <a:gd name="T14" fmla="*/ 226 w 261"/>
                <a:gd name="T15" fmla="*/ 272 h 292"/>
                <a:gd name="T16" fmla="*/ 254 w 261"/>
                <a:gd name="T17" fmla="*/ 164 h 292"/>
                <a:gd name="T18" fmla="*/ 254 w 261"/>
                <a:gd name="T19" fmla="*/ 36 h 292"/>
                <a:gd name="T20" fmla="*/ 237 w 261"/>
                <a:gd name="T21" fmla="*/ 30 h 292"/>
                <a:gd name="T22" fmla="*/ 237 w 261"/>
                <a:gd name="T23" fmla="*/ 18 h 292"/>
                <a:gd name="T24" fmla="*/ 224 w 261"/>
                <a:gd name="T25" fmla="*/ 18 h 292"/>
                <a:gd name="T26" fmla="*/ 226 w 261"/>
                <a:gd name="T27" fmla="*/ 7 h 292"/>
                <a:gd name="T28" fmla="*/ 177 w 261"/>
                <a:gd name="T29" fmla="*/ 0 h 292"/>
                <a:gd name="T30" fmla="*/ 66 w 261"/>
                <a:gd name="T31" fmla="*/ 7 h 292"/>
                <a:gd name="T32" fmla="*/ 31 w 261"/>
                <a:gd name="T33" fmla="*/ 9 h 292"/>
                <a:gd name="T34" fmla="*/ 240 w 261"/>
                <a:gd name="T35" fmla="*/ 40 h 292"/>
                <a:gd name="T36" fmla="*/ 247 w 261"/>
                <a:gd name="T37" fmla="*/ 53 h 292"/>
                <a:gd name="T38" fmla="*/ 222 w 261"/>
                <a:gd name="T39" fmla="*/ 265 h 292"/>
                <a:gd name="T40" fmla="*/ 67 w 261"/>
                <a:gd name="T41" fmla="*/ 283 h 292"/>
                <a:gd name="T42" fmla="*/ 46 w 261"/>
                <a:gd name="T43" fmla="*/ 280 h 292"/>
                <a:gd name="T44" fmla="*/ 56 w 261"/>
                <a:gd name="T45" fmla="*/ 276 h 292"/>
                <a:gd name="T46" fmla="*/ 210 w 261"/>
                <a:gd name="T47" fmla="*/ 263 h 292"/>
                <a:gd name="T48" fmla="*/ 236 w 261"/>
                <a:gd name="T49" fmla="*/ 43 h 292"/>
                <a:gd name="T50" fmla="*/ 240 w 261"/>
                <a:gd name="T51" fmla="*/ 40 h 292"/>
                <a:gd name="T52" fmla="*/ 224 w 261"/>
                <a:gd name="T53" fmla="*/ 27 h 292"/>
                <a:gd name="T54" fmla="*/ 229 w 261"/>
                <a:gd name="T55" fmla="*/ 25 h 292"/>
                <a:gd name="T56" fmla="*/ 205 w 261"/>
                <a:gd name="T57" fmla="*/ 256 h 292"/>
                <a:gd name="T58" fmla="*/ 116 w 261"/>
                <a:gd name="T59" fmla="*/ 263 h 292"/>
                <a:gd name="T60" fmla="*/ 26 w 261"/>
                <a:gd name="T61" fmla="*/ 266 h 292"/>
                <a:gd name="T62" fmla="*/ 29 w 261"/>
                <a:gd name="T63" fmla="*/ 245 h 292"/>
                <a:gd name="T64" fmla="*/ 189 w 261"/>
                <a:gd name="T65" fmla="*/ 241 h 292"/>
                <a:gd name="T66" fmla="*/ 192 w 261"/>
                <a:gd name="T67" fmla="*/ 180 h 292"/>
                <a:gd name="T68" fmla="*/ 196 w 261"/>
                <a:gd name="T69" fmla="*/ 142 h 292"/>
                <a:gd name="T70" fmla="*/ 200 w 261"/>
                <a:gd name="T71" fmla="*/ 106 h 292"/>
                <a:gd name="T72" fmla="*/ 217 w 261"/>
                <a:gd name="T73" fmla="*/ 45 h 292"/>
                <a:gd name="T74" fmla="*/ 224 w 261"/>
                <a:gd name="T75" fmla="*/ 27 h 292"/>
                <a:gd name="T76" fmla="*/ 217 w 261"/>
                <a:gd name="T77" fmla="*/ 14 h 292"/>
                <a:gd name="T78" fmla="*/ 186 w 261"/>
                <a:gd name="T79" fmla="*/ 180 h 292"/>
                <a:gd name="T80" fmla="*/ 185 w 261"/>
                <a:gd name="T81" fmla="*/ 234 h 292"/>
                <a:gd name="T82" fmla="*/ 13 w 261"/>
                <a:gd name="T83" fmla="*/ 239 h 292"/>
                <a:gd name="T84" fmla="*/ 25 w 261"/>
                <a:gd name="T85" fmla="*/ 174 h 292"/>
                <a:gd name="T86" fmla="*/ 31 w 261"/>
                <a:gd name="T87" fmla="*/ 101 h 292"/>
                <a:gd name="T88" fmla="*/ 36 w 261"/>
                <a:gd name="T89" fmla="*/ 17 h 292"/>
                <a:gd name="T90" fmla="*/ 217 w 261"/>
                <a:gd name="T91" fmla="*/ 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1" h="292">
                  <a:moveTo>
                    <a:pt x="31" y="9"/>
                  </a:moveTo>
                  <a:cubicBezTo>
                    <a:pt x="23" y="81"/>
                    <a:pt x="27" y="170"/>
                    <a:pt x="7" y="230"/>
                  </a:cubicBezTo>
                  <a:cubicBezTo>
                    <a:pt x="5" y="235"/>
                    <a:pt x="0" y="238"/>
                    <a:pt x="1" y="244"/>
                  </a:cubicBezTo>
                  <a:cubicBezTo>
                    <a:pt x="6" y="249"/>
                    <a:pt x="20" y="244"/>
                    <a:pt x="22" y="246"/>
                  </a:cubicBezTo>
                  <a:cubicBezTo>
                    <a:pt x="19" y="255"/>
                    <a:pt x="21" y="260"/>
                    <a:pt x="19" y="270"/>
                  </a:cubicBezTo>
                  <a:cubicBezTo>
                    <a:pt x="25" y="275"/>
                    <a:pt x="28" y="274"/>
                    <a:pt x="38" y="275"/>
                  </a:cubicBezTo>
                  <a:cubicBezTo>
                    <a:pt x="36" y="283"/>
                    <a:pt x="37" y="287"/>
                    <a:pt x="40" y="292"/>
                  </a:cubicBezTo>
                  <a:cubicBezTo>
                    <a:pt x="111" y="292"/>
                    <a:pt x="174" y="289"/>
                    <a:pt x="226" y="272"/>
                  </a:cubicBezTo>
                  <a:cubicBezTo>
                    <a:pt x="239" y="240"/>
                    <a:pt x="247" y="202"/>
                    <a:pt x="254" y="164"/>
                  </a:cubicBezTo>
                  <a:cubicBezTo>
                    <a:pt x="261" y="125"/>
                    <a:pt x="254" y="82"/>
                    <a:pt x="254" y="36"/>
                  </a:cubicBezTo>
                  <a:cubicBezTo>
                    <a:pt x="251" y="31"/>
                    <a:pt x="242" y="33"/>
                    <a:pt x="237" y="30"/>
                  </a:cubicBezTo>
                  <a:cubicBezTo>
                    <a:pt x="236" y="24"/>
                    <a:pt x="240" y="22"/>
                    <a:pt x="237" y="18"/>
                  </a:cubicBezTo>
                  <a:cubicBezTo>
                    <a:pt x="233" y="18"/>
                    <a:pt x="229" y="18"/>
                    <a:pt x="224" y="18"/>
                  </a:cubicBezTo>
                  <a:cubicBezTo>
                    <a:pt x="225" y="15"/>
                    <a:pt x="226" y="12"/>
                    <a:pt x="226" y="7"/>
                  </a:cubicBezTo>
                  <a:cubicBezTo>
                    <a:pt x="207" y="0"/>
                    <a:pt x="189" y="0"/>
                    <a:pt x="177" y="0"/>
                  </a:cubicBezTo>
                  <a:cubicBezTo>
                    <a:pt x="143" y="0"/>
                    <a:pt x="104" y="7"/>
                    <a:pt x="66" y="7"/>
                  </a:cubicBezTo>
                  <a:cubicBezTo>
                    <a:pt x="53" y="8"/>
                    <a:pt x="42" y="5"/>
                    <a:pt x="31" y="9"/>
                  </a:cubicBezTo>
                  <a:close/>
                  <a:moveTo>
                    <a:pt x="240" y="40"/>
                  </a:moveTo>
                  <a:cubicBezTo>
                    <a:pt x="250" y="39"/>
                    <a:pt x="246" y="45"/>
                    <a:pt x="247" y="53"/>
                  </a:cubicBezTo>
                  <a:cubicBezTo>
                    <a:pt x="257" y="123"/>
                    <a:pt x="243" y="215"/>
                    <a:pt x="222" y="265"/>
                  </a:cubicBezTo>
                  <a:cubicBezTo>
                    <a:pt x="181" y="281"/>
                    <a:pt x="128" y="283"/>
                    <a:pt x="67" y="283"/>
                  </a:cubicBezTo>
                  <a:cubicBezTo>
                    <a:pt x="61" y="283"/>
                    <a:pt x="50" y="287"/>
                    <a:pt x="46" y="280"/>
                  </a:cubicBezTo>
                  <a:cubicBezTo>
                    <a:pt x="45" y="273"/>
                    <a:pt x="53" y="276"/>
                    <a:pt x="56" y="276"/>
                  </a:cubicBezTo>
                  <a:cubicBezTo>
                    <a:pt x="103" y="271"/>
                    <a:pt x="162" y="271"/>
                    <a:pt x="210" y="263"/>
                  </a:cubicBezTo>
                  <a:cubicBezTo>
                    <a:pt x="220" y="203"/>
                    <a:pt x="229" y="118"/>
                    <a:pt x="236" y="43"/>
                  </a:cubicBezTo>
                  <a:cubicBezTo>
                    <a:pt x="237" y="41"/>
                    <a:pt x="238" y="40"/>
                    <a:pt x="240" y="40"/>
                  </a:cubicBezTo>
                  <a:close/>
                  <a:moveTo>
                    <a:pt x="224" y="27"/>
                  </a:moveTo>
                  <a:cubicBezTo>
                    <a:pt x="226" y="27"/>
                    <a:pt x="228" y="27"/>
                    <a:pt x="229" y="25"/>
                  </a:cubicBezTo>
                  <a:cubicBezTo>
                    <a:pt x="226" y="102"/>
                    <a:pt x="215" y="182"/>
                    <a:pt x="205" y="256"/>
                  </a:cubicBezTo>
                  <a:cubicBezTo>
                    <a:pt x="178" y="263"/>
                    <a:pt x="152" y="262"/>
                    <a:pt x="116" y="263"/>
                  </a:cubicBezTo>
                  <a:cubicBezTo>
                    <a:pt x="82" y="265"/>
                    <a:pt x="50" y="272"/>
                    <a:pt x="26" y="266"/>
                  </a:cubicBezTo>
                  <a:cubicBezTo>
                    <a:pt x="28" y="261"/>
                    <a:pt x="27" y="253"/>
                    <a:pt x="29" y="245"/>
                  </a:cubicBezTo>
                  <a:cubicBezTo>
                    <a:pt x="85" y="239"/>
                    <a:pt x="148" y="258"/>
                    <a:pt x="189" y="241"/>
                  </a:cubicBezTo>
                  <a:cubicBezTo>
                    <a:pt x="199" y="224"/>
                    <a:pt x="192" y="202"/>
                    <a:pt x="192" y="180"/>
                  </a:cubicBezTo>
                  <a:cubicBezTo>
                    <a:pt x="192" y="168"/>
                    <a:pt x="195" y="155"/>
                    <a:pt x="196" y="142"/>
                  </a:cubicBezTo>
                  <a:cubicBezTo>
                    <a:pt x="198" y="130"/>
                    <a:pt x="198" y="117"/>
                    <a:pt x="200" y="106"/>
                  </a:cubicBezTo>
                  <a:cubicBezTo>
                    <a:pt x="205" y="85"/>
                    <a:pt x="212" y="66"/>
                    <a:pt x="217" y="45"/>
                  </a:cubicBezTo>
                  <a:cubicBezTo>
                    <a:pt x="219" y="39"/>
                    <a:pt x="217" y="30"/>
                    <a:pt x="224" y="27"/>
                  </a:cubicBezTo>
                  <a:close/>
                  <a:moveTo>
                    <a:pt x="217" y="14"/>
                  </a:moveTo>
                  <a:cubicBezTo>
                    <a:pt x="206" y="68"/>
                    <a:pt x="187" y="121"/>
                    <a:pt x="186" y="180"/>
                  </a:cubicBezTo>
                  <a:cubicBezTo>
                    <a:pt x="186" y="198"/>
                    <a:pt x="191" y="217"/>
                    <a:pt x="185" y="234"/>
                  </a:cubicBezTo>
                  <a:cubicBezTo>
                    <a:pt x="139" y="249"/>
                    <a:pt x="62" y="229"/>
                    <a:pt x="13" y="239"/>
                  </a:cubicBezTo>
                  <a:cubicBezTo>
                    <a:pt x="14" y="219"/>
                    <a:pt x="22" y="199"/>
                    <a:pt x="25" y="174"/>
                  </a:cubicBezTo>
                  <a:cubicBezTo>
                    <a:pt x="28" y="151"/>
                    <a:pt x="27" y="125"/>
                    <a:pt x="31" y="101"/>
                  </a:cubicBezTo>
                  <a:cubicBezTo>
                    <a:pt x="34" y="76"/>
                    <a:pt x="36" y="40"/>
                    <a:pt x="36" y="17"/>
                  </a:cubicBezTo>
                  <a:cubicBezTo>
                    <a:pt x="97" y="17"/>
                    <a:pt x="158" y="3"/>
                    <a:pt x="2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4" name="Freeform 480"/>
            <p:cNvSpPr/>
            <p:nvPr/>
          </p:nvSpPr>
          <p:spPr bwMode="auto">
            <a:xfrm>
              <a:off x="2448578" y="5712269"/>
              <a:ext cx="111929" cy="116795"/>
            </a:xfrm>
            <a:custGeom>
              <a:avLst/>
              <a:gdLst>
                <a:gd name="T0" fmla="*/ 10 w 30"/>
                <a:gd name="T1" fmla="*/ 20 h 31"/>
                <a:gd name="T2" fmla="*/ 30 w 30"/>
                <a:gd name="T3" fmla="*/ 4 h 31"/>
                <a:gd name="T4" fmla="*/ 29 w 30"/>
                <a:gd name="T5" fmla="*/ 0 h 31"/>
                <a:gd name="T6" fmla="*/ 0 w 30"/>
                <a:gd name="T7" fmla="*/ 30 h 31"/>
                <a:gd name="T8" fmla="*/ 10 w 30"/>
                <a:gd name="T9" fmla="*/ 20 h 31"/>
              </a:gdLst>
              <a:ahLst/>
              <a:cxnLst>
                <a:cxn ang="0">
                  <a:pos x="T0" y="T1"/>
                </a:cxn>
                <a:cxn ang="0">
                  <a:pos x="T2" y="T3"/>
                </a:cxn>
                <a:cxn ang="0">
                  <a:pos x="T4" y="T5"/>
                </a:cxn>
                <a:cxn ang="0">
                  <a:pos x="T6" y="T7"/>
                </a:cxn>
                <a:cxn ang="0">
                  <a:pos x="T8" y="T9"/>
                </a:cxn>
              </a:cxnLst>
              <a:rect l="0" t="0" r="r" b="b"/>
              <a:pathLst>
                <a:path w="30" h="31">
                  <a:moveTo>
                    <a:pt x="10" y="20"/>
                  </a:moveTo>
                  <a:cubicBezTo>
                    <a:pt x="16" y="14"/>
                    <a:pt x="23" y="9"/>
                    <a:pt x="30" y="4"/>
                  </a:cubicBezTo>
                  <a:cubicBezTo>
                    <a:pt x="30" y="2"/>
                    <a:pt x="30" y="0"/>
                    <a:pt x="29" y="0"/>
                  </a:cubicBezTo>
                  <a:cubicBezTo>
                    <a:pt x="17" y="6"/>
                    <a:pt x="1" y="16"/>
                    <a:pt x="0" y="30"/>
                  </a:cubicBezTo>
                  <a:cubicBezTo>
                    <a:pt x="7" y="31"/>
                    <a:pt x="7" y="23"/>
                    <a:pt x="1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5" name="Freeform 481"/>
            <p:cNvSpPr>
              <a:spLocks noEditPoints="1"/>
            </p:cNvSpPr>
            <p:nvPr/>
          </p:nvSpPr>
          <p:spPr bwMode="auto">
            <a:xfrm>
              <a:off x="2433978" y="5695237"/>
              <a:ext cx="902732" cy="992760"/>
            </a:xfrm>
            <a:custGeom>
              <a:avLst/>
              <a:gdLst>
                <a:gd name="T0" fmla="*/ 215 w 242"/>
                <a:gd name="T1" fmla="*/ 220 h 266"/>
                <a:gd name="T2" fmla="*/ 95 w 242"/>
                <a:gd name="T3" fmla="*/ 9 h 266"/>
                <a:gd name="T4" fmla="*/ 11 w 242"/>
                <a:gd name="T5" fmla="*/ 166 h 266"/>
                <a:gd name="T6" fmla="*/ 42 w 242"/>
                <a:gd name="T7" fmla="*/ 228 h 266"/>
                <a:gd name="T8" fmla="*/ 153 w 242"/>
                <a:gd name="T9" fmla="*/ 259 h 266"/>
                <a:gd name="T10" fmla="*/ 158 w 242"/>
                <a:gd name="T11" fmla="*/ 238 h 266"/>
                <a:gd name="T12" fmla="*/ 169 w 242"/>
                <a:gd name="T13" fmla="*/ 201 h 266"/>
                <a:gd name="T14" fmla="*/ 202 w 242"/>
                <a:gd name="T15" fmla="*/ 195 h 266"/>
                <a:gd name="T16" fmla="*/ 225 w 242"/>
                <a:gd name="T17" fmla="*/ 163 h 266"/>
                <a:gd name="T18" fmla="*/ 158 w 242"/>
                <a:gd name="T19" fmla="*/ 32 h 266"/>
                <a:gd name="T20" fmla="*/ 207 w 242"/>
                <a:gd name="T21" fmla="*/ 72 h 266"/>
                <a:gd name="T22" fmla="*/ 187 w 242"/>
                <a:gd name="T23" fmla="*/ 74 h 266"/>
                <a:gd name="T24" fmla="*/ 176 w 242"/>
                <a:gd name="T25" fmla="*/ 92 h 266"/>
                <a:gd name="T26" fmla="*/ 161 w 242"/>
                <a:gd name="T27" fmla="*/ 74 h 266"/>
                <a:gd name="T28" fmla="*/ 161 w 242"/>
                <a:gd name="T29" fmla="*/ 50 h 266"/>
                <a:gd name="T30" fmla="*/ 151 w 242"/>
                <a:gd name="T31" fmla="*/ 52 h 266"/>
                <a:gd name="T32" fmla="*/ 153 w 242"/>
                <a:gd name="T33" fmla="*/ 23 h 266"/>
                <a:gd name="T34" fmla="*/ 136 w 242"/>
                <a:gd name="T35" fmla="*/ 59 h 266"/>
                <a:gd name="T36" fmla="*/ 168 w 242"/>
                <a:gd name="T37" fmla="*/ 60 h 266"/>
                <a:gd name="T38" fmla="*/ 170 w 242"/>
                <a:gd name="T39" fmla="*/ 81 h 266"/>
                <a:gd name="T40" fmla="*/ 192 w 242"/>
                <a:gd name="T41" fmla="*/ 76 h 266"/>
                <a:gd name="T42" fmla="*/ 219 w 242"/>
                <a:gd name="T43" fmla="*/ 102 h 266"/>
                <a:gd name="T44" fmla="*/ 183 w 242"/>
                <a:gd name="T45" fmla="*/ 133 h 266"/>
                <a:gd name="T46" fmla="*/ 121 w 242"/>
                <a:gd name="T47" fmla="*/ 120 h 266"/>
                <a:gd name="T48" fmla="*/ 110 w 242"/>
                <a:gd name="T49" fmla="*/ 47 h 266"/>
                <a:gd name="T50" fmla="*/ 153 w 242"/>
                <a:gd name="T51" fmla="*/ 23 h 266"/>
                <a:gd name="T52" fmla="*/ 17 w 242"/>
                <a:gd name="T53" fmla="*/ 123 h 266"/>
                <a:gd name="T54" fmla="*/ 55 w 242"/>
                <a:gd name="T55" fmla="*/ 51 h 266"/>
                <a:gd name="T56" fmla="*/ 65 w 242"/>
                <a:gd name="T57" fmla="*/ 82 h 266"/>
                <a:gd name="T58" fmla="*/ 45 w 242"/>
                <a:gd name="T59" fmla="*/ 101 h 266"/>
                <a:gd name="T60" fmla="*/ 75 w 242"/>
                <a:gd name="T61" fmla="*/ 138 h 266"/>
                <a:gd name="T62" fmla="*/ 108 w 242"/>
                <a:gd name="T63" fmla="*/ 173 h 266"/>
                <a:gd name="T64" fmla="*/ 55 w 242"/>
                <a:gd name="T65" fmla="*/ 213 h 266"/>
                <a:gd name="T66" fmla="*/ 64 w 242"/>
                <a:gd name="T67" fmla="*/ 237 h 266"/>
                <a:gd name="T68" fmla="*/ 52 w 242"/>
                <a:gd name="T69" fmla="*/ 221 h 266"/>
                <a:gd name="T70" fmla="*/ 108 w 242"/>
                <a:gd name="T71" fmla="*/ 181 h 266"/>
                <a:gd name="T72" fmla="*/ 87 w 242"/>
                <a:gd name="T73" fmla="*/ 151 h 266"/>
                <a:gd name="T74" fmla="*/ 51 w 242"/>
                <a:gd name="T75" fmla="*/ 131 h 266"/>
                <a:gd name="T76" fmla="*/ 90 w 242"/>
                <a:gd name="T77" fmla="*/ 115 h 266"/>
                <a:gd name="T78" fmla="*/ 61 w 242"/>
                <a:gd name="T79" fmla="*/ 63 h 266"/>
                <a:gd name="T80" fmla="*/ 131 w 242"/>
                <a:gd name="T81" fmla="*/ 17 h 266"/>
                <a:gd name="T82" fmla="*/ 105 w 242"/>
                <a:gd name="T83" fmla="*/ 62 h 266"/>
                <a:gd name="T84" fmla="*/ 114 w 242"/>
                <a:gd name="T85" fmla="*/ 121 h 266"/>
                <a:gd name="T86" fmla="*/ 180 w 242"/>
                <a:gd name="T87" fmla="*/ 142 h 266"/>
                <a:gd name="T88" fmla="*/ 221 w 242"/>
                <a:gd name="T89" fmla="*/ 109 h 266"/>
                <a:gd name="T90" fmla="*/ 213 w 242"/>
                <a:gd name="T91" fmla="*/ 156 h 266"/>
                <a:gd name="T92" fmla="*/ 195 w 242"/>
                <a:gd name="T93" fmla="*/ 192 h 266"/>
                <a:gd name="T94" fmla="*/ 170 w 242"/>
                <a:gd name="T95" fmla="*/ 192 h 266"/>
                <a:gd name="T96" fmla="*/ 165 w 242"/>
                <a:gd name="T97" fmla="*/ 230 h 266"/>
                <a:gd name="T98" fmla="*/ 153 w 242"/>
                <a:gd name="T99" fmla="*/ 252 h 266"/>
                <a:gd name="T100" fmla="*/ 135 w 242"/>
                <a:gd name="T101" fmla="*/ 236 h 266"/>
                <a:gd name="T102" fmla="*/ 64 w 242"/>
                <a:gd name="T103" fmla="*/ 237 h 266"/>
                <a:gd name="T104" fmla="*/ 71 w 242"/>
                <a:gd name="T105" fmla="*/ 233 h 266"/>
                <a:gd name="T106" fmla="*/ 132 w 242"/>
                <a:gd name="T107" fmla="*/ 243 h 266"/>
                <a:gd name="T108" fmla="*/ 70 w 242"/>
                <a:gd name="T109" fmla="*/ 23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2" h="266">
                  <a:moveTo>
                    <a:pt x="153" y="259"/>
                  </a:moveTo>
                  <a:cubicBezTo>
                    <a:pt x="178" y="254"/>
                    <a:pt x="205" y="236"/>
                    <a:pt x="215" y="220"/>
                  </a:cubicBezTo>
                  <a:cubicBezTo>
                    <a:pt x="242" y="179"/>
                    <a:pt x="238" y="111"/>
                    <a:pt x="214" y="69"/>
                  </a:cubicBezTo>
                  <a:cubicBezTo>
                    <a:pt x="192" y="30"/>
                    <a:pt x="150" y="0"/>
                    <a:pt x="95" y="9"/>
                  </a:cubicBezTo>
                  <a:cubicBezTo>
                    <a:pt x="82" y="14"/>
                    <a:pt x="69" y="22"/>
                    <a:pt x="60" y="31"/>
                  </a:cubicBezTo>
                  <a:cubicBezTo>
                    <a:pt x="31" y="59"/>
                    <a:pt x="0" y="108"/>
                    <a:pt x="11" y="166"/>
                  </a:cubicBezTo>
                  <a:cubicBezTo>
                    <a:pt x="15" y="185"/>
                    <a:pt x="24" y="209"/>
                    <a:pt x="34" y="222"/>
                  </a:cubicBezTo>
                  <a:cubicBezTo>
                    <a:pt x="36" y="224"/>
                    <a:pt x="40" y="225"/>
                    <a:pt x="42" y="228"/>
                  </a:cubicBezTo>
                  <a:cubicBezTo>
                    <a:pt x="45" y="231"/>
                    <a:pt x="45" y="234"/>
                    <a:pt x="48" y="236"/>
                  </a:cubicBezTo>
                  <a:cubicBezTo>
                    <a:pt x="71" y="257"/>
                    <a:pt x="119" y="266"/>
                    <a:pt x="153" y="259"/>
                  </a:cubicBezTo>
                  <a:close/>
                  <a:moveTo>
                    <a:pt x="159" y="249"/>
                  </a:moveTo>
                  <a:cubicBezTo>
                    <a:pt x="159" y="246"/>
                    <a:pt x="157" y="243"/>
                    <a:pt x="158" y="238"/>
                  </a:cubicBezTo>
                  <a:cubicBezTo>
                    <a:pt x="169" y="239"/>
                    <a:pt x="171" y="234"/>
                    <a:pt x="173" y="227"/>
                  </a:cubicBezTo>
                  <a:cubicBezTo>
                    <a:pt x="170" y="220"/>
                    <a:pt x="160" y="208"/>
                    <a:pt x="169" y="201"/>
                  </a:cubicBezTo>
                  <a:cubicBezTo>
                    <a:pt x="177" y="199"/>
                    <a:pt x="177" y="213"/>
                    <a:pt x="185" y="214"/>
                  </a:cubicBezTo>
                  <a:cubicBezTo>
                    <a:pt x="196" y="215"/>
                    <a:pt x="198" y="206"/>
                    <a:pt x="202" y="195"/>
                  </a:cubicBezTo>
                  <a:cubicBezTo>
                    <a:pt x="207" y="193"/>
                    <a:pt x="211" y="190"/>
                    <a:pt x="214" y="185"/>
                  </a:cubicBezTo>
                  <a:cubicBezTo>
                    <a:pt x="214" y="174"/>
                    <a:pt x="209" y="157"/>
                    <a:pt x="225" y="163"/>
                  </a:cubicBezTo>
                  <a:cubicBezTo>
                    <a:pt x="225" y="209"/>
                    <a:pt x="198" y="239"/>
                    <a:pt x="159" y="249"/>
                  </a:cubicBezTo>
                  <a:close/>
                  <a:moveTo>
                    <a:pt x="158" y="32"/>
                  </a:moveTo>
                  <a:cubicBezTo>
                    <a:pt x="160" y="31"/>
                    <a:pt x="159" y="28"/>
                    <a:pt x="159" y="26"/>
                  </a:cubicBezTo>
                  <a:cubicBezTo>
                    <a:pt x="181" y="35"/>
                    <a:pt x="194" y="54"/>
                    <a:pt x="207" y="72"/>
                  </a:cubicBezTo>
                  <a:cubicBezTo>
                    <a:pt x="205" y="74"/>
                    <a:pt x="199" y="68"/>
                    <a:pt x="195" y="67"/>
                  </a:cubicBezTo>
                  <a:cubicBezTo>
                    <a:pt x="191" y="69"/>
                    <a:pt x="188" y="71"/>
                    <a:pt x="187" y="74"/>
                  </a:cubicBezTo>
                  <a:cubicBezTo>
                    <a:pt x="187" y="78"/>
                    <a:pt x="186" y="82"/>
                    <a:pt x="189" y="83"/>
                  </a:cubicBezTo>
                  <a:cubicBezTo>
                    <a:pt x="185" y="86"/>
                    <a:pt x="184" y="93"/>
                    <a:pt x="176" y="92"/>
                  </a:cubicBezTo>
                  <a:cubicBezTo>
                    <a:pt x="177" y="87"/>
                    <a:pt x="178" y="80"/>
                    <a:pt x="174" y="74"/>
                  </a:cubicBezTo>
                  <a:cubicBezTo>
                    <a:pt x="169" y="72"/>
                    <a:pt x="165" y="77"/>
                    <a:pt x="161" y="74"/>
                  </a:cubicBezTo>
                  <a:cubicBezTo>
                    <a:pt x="165" y="69"/>
                    <a:pt x="170" y="66"/>
                    <a:pt x="174" y="61"/>
                  </a:cubicBezTo>
                  <a:cubicBezTo>
                    <a:pt x="174" y="53"/>
                    <a:pt x="165" y="51"/>
                    <a:pt x="161" y="50"/>
                  </a:cubicBezTo>
                  <a:cubicBezTo>
                    <a:pt x="156" y="54"/>
                    <a:pt x="151" y="59"/>
                    <a:pt x="146" y="63"/>
                  </a:cubicBezTo>
                  <a:cubicBezTo>
                    <a:pt x="139" y="60"/>
                    <a:pt x="150" y="57"/>
                    <a:pt x="151" y="52"/>
                  </a:cubicBezTo>
                  <a:cubicBezTo>
                    <a:pt x="152" y="43"/>
                    <a:pt x="145" y="30"/>
                    <a:pt x="158" y="32"/>
                  </a:cubicBezTo>
                  <a:close/>
                  <a:moveTo>
                    <a:pt x="153" y="23"/>
                  </a:moveTo>
                  <a:cubicBezTo>
                    <a:pt x="146" y="26"/>
                    <a:pt x="138" y="39"/>
                    <a:pt x="146" y="48"/>
                  </a:cubicBezTo>
                  <a:cubicBezTo>
                    <a:pt x="145" y="54"/>
                    <a:pt x="138" y="54"/>
                    <a:pt x="136" y="59"/>
                  </a:cubicBezTo>
                  <a:cubicBezTo>
                    <a:pt x="136" y="65"/>
                    <a:pt x="140" y="67"/>
                    <a:pt x="143" y="70"/>
                  </a:cubicBezTo>
                  <a:cubicBezTo>
                    <a:pt x="153" y="70"/>
                    <a:pt x="158" y="51"/>
                    <a:pt x="168" y="60"/>
                  </a:cubicBezTo>
                  <a:cubicBezTo>
                    <a:pt x="165" y="66"/>
                    <a:pt x="156" y="65"/>
                    <a:pt x="153" y="71"/>
                  </a:cubicBezTo>
                  <a:cubicBezTo>
                    <a:pt x="152" y="80"/>
                    <a:pt x="163" y="83"/>
                    <a:pt x="170" y="81"/>
                  </a:cubicBezTo>
                  <a:cubicBezTo>
                    <a:pt x="170" y="88"/>
                    <a:pt x="170" y="95"/>
                    <a:pt x="173" y="99"/>
                  </a:cubicBezTo>
                  <a:cubicBezTo>
                    <a:pt x="187" y="99"/>
                    <a:pt x="196" y="89"/>
                    <a:pt x="192" y="76"/>
                  </a:cubicBezTo>
                  <a:cubicBezTo>
                    <a:pt x="200" y="74"/>
                    <a:pt x="206" y="83"/>
                    <a:pt x="213" y="82"/>
                  </a:cubicBezTo>
                  <a:cubicBezTo>
                    <a:pt x="215" y="88"/>
                    <a:pt x="218" y="94"/>
                    <a:pt x="219" y="102"/>
                  </a:cubicBezTo>
                  <a:cubicBezTo>
                    <a:pt x="209" y="103"/>
                    <a:pt x="216" y="116"/>
                    <a:pt x="211" y="122"/>
                  </a:cubicBezTo>
                  <a:cubicBezTo>
                    <a:pt x="199" y="123"/>
                    <a:pt x="194" y="132"/>
                    <a:pt x="183" y="133"/>
                  </a:cubicBezTo>
                  <a:cubicBezTo>
                    <a:pt x="172" y="133"/>
                    <a:pt x="159" y="121"/>
                    <a:pt x="148" y="119"/>
                  </a:cubicBezTo>
                  <a:cubicBezTo>
                    <a:pt x="137" y="117"/>
                    <a:pt x="132" y="125"/>
                    <a:pt x="121" y="120"/>
                  </a:cubicBezTo>
                  <a:cubicBezTo>
                    <a:pt x="121" y="105"/>
                    <a:pt x="115" y="90"/>
                    <a:pt x="105" y="80"/>
                  </a:cubicBezTo>
                  <a:cubicBezTo>
                    <a:pt x="108" y="71"/>
                    <a:pt x="114" y="60"/>
                    <a:pt x="110" y="47"/>
                  </a:cubicBezTo>
                  <a:cubicBezTo>
                    <a:pt x="127" y="46"/>
                    <a:pt x="134" y="34"/>
                    <a:pt x="138" y="20"/>
                  </a:cubicBezTo>
                  <a:cubicBezTo>
                    <a:pt x="145" y="20"/>
                    <a:pt x="145" y="21"/>
                    <a:pt x="153" y="23"/>
                  </a:cubicBezTo>
                  <a:close/>
                  <a:moveTo>
                    <a:pt x="38" y="212"/>
                  </a:moveTo>
                  <a:cubicBezTo>
                    <a:pt x="22" y="189"/>
                    <a:pt x="12" y="155"/>
                    <a:pt x="17" y="123"/>
                  </a:cubicBezTo>
                  <a:cubicBezTo>
                    <a:pt x="21" y="92"/>
                    <a:pt x="37" y="69"/>
                    <a:pt x="51" y="50"/>
                  </a:cubicBezTo>
                  <a:cubicBezTo>
                    <a:pt x="53" y="50"/>
                    <a:pt x="53" y="51"/>
                    <a:pt x="55" y="51"/>
                  </a:cubicBezTo>
                  <a:cubicBezTo>
                    <a:pt x="57" y="54"/>
                    <a:pt x="52" y="61"/>
                    <a:pt x="55" y="64"/>
                  </a:cubicBezTo>
                  <a:cubicBezTo>
                    <a:pt x="58" y="72"/>
                    <a:pt x="64" y="74"/>
                    <a:pt x="65" y="82"/>
                  </a:cubicBezTo>
                  <a:cubicBezTo>
                    <a:pt x="70" y="94"/>
                    <a:pt x="87" y="93"/>
                    <a:pt x="89" y="108"/>
                  </a:cubicBezTo>
                  <a:cubicBezTo>
                    <a:pt x="75" y="103"/>
                    <a:pt x="61" y="97"/>
                    <a:pt x="45" y="101"/>
                  </a:cubicBezTo>
                  <a:cubicBezTo>
                    <a:pt x="42" y="107"/>
                    <a:pt x="49" y="119"/>
                    <a:pt x="41" y="126"/>
                  </a:cubicBezTo>
                  <a:cubicBezTo>
                    <a:pt x="45" y="141"/>
                    <a:pt x="61" y="144"/>
                    <a:pt x="75" y="138"/>
                  </a:cubicBezTo>
                  <a:cubicBezTo>
                    <a:pt x="78" y="154"/>
                    <a:pt x="88" y="164"/>
                    <a:pt x="108" y="164"/>
                  </a:cubicBezTo>
                  <a:cubicBezTo>
                    <a:pt x="108" y="167"/>
                    <a:pt x="108" y="170"/>
                    <a:pt x="108" y="173"/>
                  </a:cubicBezTo>
                  <a:cubicBezTo>
                    <a:pt x="92" y="166"/>
                    <a:pt x="56" y="158"/>
                    <a:pt x="46" y="171"/>
                  </a:cubicBezTo>
                  <a:cubicBezTo>
                    <a:pt x="51" y="184"/>
                    <a:pt x="56" y="196"/>
                    <a:pt x="55" y="213"/>
                  </a:cubicBezTo>
                  <a:cubicBezTo>
                    <a:pt x="49" y="214"/>
                    <a:pt x="43" y="208"/>
                    <a:pt x="38" y="212"/>
                  </a:cubicBezTo>
                  <a:close/>
                  <a:moveTo>
                    <a:pt x="64" y="237"/>
                  </a:moveTo>
                  <a:cubicBezTo>
                    <a:pt x="55" y="233"/>
                    <a:pt x="47" y="227"/>
                    <a:pt x="42" y="218"/>
                  </a:cubicBezTo>
                  <a:cubicBezTo>
                    <a:pt x="47" y="217"/>
                    <a:pt x="49" y="220"/>
                    <a:pt x="52" y="221"/>
                  </a:cubicBezTo>
                  <a:cubicBezTo>
                    <a:pt x="68" y="217"/>
                    <a:pt x="61" y="185"/>
                    <a:pt x="55" y="174"/>
                  </a:cubicBezTo>
                  <a:cubicBezTo>
                    <a:pt x="70" y="167"/>
                    <a:pt x="93" y="172"/>
                    <a:pt x="108" y="181"/>
                  </a:cubicBezTo>
                  <a:cubicBezTo>
                    <a:pt x="115" y="178"/>
                    <a:pt x="115" y="166"/>
                    <a:pt x="113" y="157"/>
                  </a:cubicBezTo>
                  <a:cubicBezTo>
                    <a:pt x="105" y="155"/>
                    <a:pt x="92" y="157"/>
                    <a:pt x="87" y="151"/>
                  </a:cubicBezTo>
                  <a:cubicBezTo>
                    <a:pt x="85" y="143"/>
                    <a:pt x="83" y="135"/>
                    <a:pt x="76" y="131"/>
                  </a:cubicBezTo>
                  <a:cubicBezTo>
                    <a:pt x="67" y="133"/>
                    <a:pt x="58" y="138"/>
                    <a:pt x="51" y="131"/>
                  </a:cubicBezTo>
                  <a:cubicBezTo>
                    <a:pt x="52" y="125"/>
                    <a:pt x="52" y="119"/>
                    <a:pt x="51" y="108"/>
                  </a:cubicBezTo>
                  <a:cubicBezTo>
                    <a:pt x="65" y="103"/>
                    <a:pt x="77" y="113"/>
                    <a:pt x="90" y="115"/>
                  </a:cubicBezTo>
                  <a:cubicBezTo>
                    <a:pt x="104" y="101"/>
                    <a:pt x="83" y="88"/>
                    <a:pt x="72" y="81"/>
                  </a:cubicBezTo>
                  <a:cubicBezTo>
                    <a:pt x="71" y="72"/>
                    <a:pt x="66" y="68"/>
                    <a:pt x="61" y="63"/>
                  </a:cubicBezTo>
                  <a:cubicBezTo>
                    <a:pt x="63" y="54"/>
                    <a:pt x="60" y="48"/>
                    <a:pt x="57" y="43"/>
                  </a:cubicBezTo>
                  <a:cubicBezTo>
                    <a:pt x="73" y="26"/>
                    <a:pt x="98" y="12"/>
                    <a:pt x="131" y="17"/>
                  </a:cubicBezTo>
                  <a:cubicBezTo>
                    <a:pt x="131" y="35"/>
                    <a:pt x="116" y="43"/>
                    <a:pt x="102" y="41"/>
                  </a:cubicBezTo>
                  <a:cubicBezTo>
                    <a:pt x="100" y="49"/>
                    <a:pt x="106" y="55"/>
                    <a:pt x="105" y="62"/>
                  </a:cubicBezTo>
                  <a:cubicBezTo>
                    <a:pt x="104" y="69"/>
                    <a:pt x="98" y="73"/>
                    <a:pt x="97" y="80"/>
                  </a:cubicBezTo>
                  <a:cubicBezTo>
                    <a:pt x="103" y="93"/>
                    <a:pt x="117" y="100"/>
                    <a:pt x="114" y="121"/>
                  </a:cubicBezTo>
                  <a:cubicBezTo>
                    <a:pt x="119" y="133"/>
                    <a:pt x="131" y="125"/>
                    <a:pt x="142" y="126"/>
                  </a:cubicBezTo>
                  <a:cubicBezTo>
                    <a:pt x="157" y="127"/>
                    <a:pt x="168" y="136"/>
                    <a:pt x="180" y="142"/>
                  </a:cubicBezTo>
                  <a:cubicBezTo>
                    <a:pt x="191" y="137"/>
                    <a:pt x="205" y="129"/>
                    <a:pt x="217" y="129"/>
                  </a:cubicBezTo>
                  <a:cubicBezTo>
                    <a:pt x="219" y="124"/>
                    <a:pt x="221" y="117"/>
                    <a:pt x="221" y="109"/>
                  </a:cubicBezTo>
                  <a:cubicBezTo>
                    <a:pt x="227" y="120"/>
                    <a:pt x="227" y="145"/>
                    <a:pt x="226" y="158"/>
                  </a:cubicBezTo>
                  <a:cubicBezTo>
                    <a:pt x="221" y="157"/>
                    <a:pt x="217" y="154"/>
                    <a:pt x="213" y="156"/>
                  </a:cubicBezTo>
                  <a:cubicBezTo>
                    <a:pt x="204" y="162"/>
                    <a:pt x="206" y="169"/>
                    <a:pt x="207" y="182"/>
                  </a:cubicBezTo>
                  <a:cubicBezTo>
                    <a:pt x="204" y="187"/>
                    <a:pt x="198" y="188"/>
                    <a:pt x="195" y="192"/>
                  </a:cubicBezTo>
                  <a:cubicBezTo>
                    <a:pt x="193" y="201"/>
                    <a:pt x="192" y="203"/>
                    <a:pt x="188" y="207"/>
                  </a:cubicBezTo>
                  <a:cubicBezTo>
                    <a:pt x="179" y="204"/>
                    <a:pt x="180" y="193"/>
                    <a:pt x="170" y="192"/>
                  </a:cubicBezTo>
                  <a:cubicBezTo>
                    <a:pt x="162" y="192"/>
                    <a:pt x="158" y="200"/>
                    <a:pt x="158" y="209"/>
                  </a:cubicBezTo>
                  <a:cubicBezTo>
                    <a:pt x="158" y="217"/>
                    <a:pt x="166" y="223"/>
                    <a:pt x="165" y="230"/>
                  </a:cubicBezTo>
                  <a:cubicBezTo>
                    <a:pt x="160" y="230"/>
                    <a:pt x="159" y="232"/>
                    <a:pt x="154" y="231"/>
                  </a:cubicBezTo>
                  <a:cubicBezTo>
                    <a:pt x="151" y="237"/>
                    <a:pt x="151" y="243"/>
                    <a:pt x="153" y="252"/>
                  </a:cubicBezTo>
                  <a:cubicBezTo>
                    <a:pt x="150" y="253"/>
                    <a:pt x="145" y="250"/>
                    <a:pt x="144" y="253"/>
                  </a:cubicBezTo>
                  <a:cubicBezTo>
                    <a:pt x="139" y="250"/>
                    <a:pt x="138" y="242"/>
                    <a:pt x="135" y="236"/>
                  </a:cubicBezTo>
                  <a:cubicBezTo>
                    <a:pt x="112" y="231"/>
                    <a:pt x="91" y="230"/>
                    <a:pt x="71" y="224"/>
                  </a:cubicBezTo>
                  <a:cubicBezTo>
                    <a:pt x="67" y="227"/>
                    <a:pt x="64" y="230"/>
                    <a:pt x="64" y="237"/>
                  </a:cubicBezTo>
                  <a:close/>
                  <a:moveTo>
                    <a:pt x="70" y="237"/>
                  </a:moveTo>
                  <a:cubicBezTo>
                    <a:pt x="69" y="235"/>
                    <a:pt x="71" y="235"/>
                    <a:pt x="71" y="233"/>
                  </a:cubicBezTo>
                  <a:cubicBezTo>
                    <a:pt x="76" y="228"/>
                    <a:pt x="82" y="236"/>
                    <a:pt x="89" y="238"/>
                  </a:cubicBezTo>
                  <a:cubicBezTo>
                    <a:pt x="103" y="242"/>
                    <a:pt x="122" y="238"/>
                    <a:pt x="132" y="243"/>
                  </a:cubicBezTo>
                  <a:cubicBezTo>
                    <a:pt x="134" y="247"/>
                    <a:pt x="130" y="252"/>
                    <a:pt x="132" y="253"/>
                  </a:cubicBezTo>
                  <a:cubicBezTo>
                    <a:pt x="113" y="253"/>
                    <a:pt x="81" y="253"/>
                    <a:pt x="70"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6" name="Freeform 482"/>
            <p:cNvSpPr/>
            <p:nvPr/>
          </p:nvSpPr>
          <p:spPr bwMode="auto">
            <a:xfrm>
              <a:off x="3232080" y="5739035"/>
              <a:ext cx="104630" cy="90029"/>
            </a:xfrm>
            <a:custGeom>
              <a:avLst/>
              <a:gdLst>
                <a:gd name="T0" fmla="*/ 18 w 28"/>
                <a:gd name="T1" fmla="*/ 24 h 24"/>
                <a:gd name="T2" fmla="*/ 7 w 28"/>
                <a:gd name="T3" fmla="*/ 0 h 24"/>
                <a:gd name="T4" fmla="*/ 18 w 28"/>
                <a:gd name="T5" fmla="*/ 24 h 24"/>
              </a:gdLst>
              <a:ahLst/>
              <a:cxnLst>
                <a:cxn ang="0">
                  <a:pos x="T0" y="T1"/>
                </a:cxn>
                <a:cxn ang="0">
                  <a:pos x="T2" y="T3"/>
                </a:cxn>
                <a:cxn ang="0">
                  <a:pos x="T4" y="T5"/>
                </a:cxn>
              </a:cxnLst>
              <a:rect l="0" t="0" r="r" b="b"/>
              <a:pathLst>
                <a:path w="28" h="24">
                  <a:moveTo>
                    <a:pt x="18" y="24"/>
                  </a:moveTo>
                  <a:cubicBezTo>
                    <a:pt x="28" y="18"/>
                    <a:pt x="15" y="2"/>
                    <a:pt x="7" y="0"/>
                  </a:cubicBezTo>
                  <a:cubicBezTo>
                    <a:pt x="0" y="9"/>
                    <a:pt x="19" y="12"/>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7" name="Freeform 483"/>
            <p:cNvSpPr/>
            <p:nvPr/>
          </p:nvSpPr>
          <p:spPr bwMode="auto">
            <a:xfrm>
              <a:off x="3166383" y="5743902"/>
              <a:ext cx="82730" cy="114361"/>
            </a:xfrm>
            <a:custGeom>
              <a:avLst/>
              <a:gdLst>
                <a:gd name="T0" fmla="*/ 19 w 22"/>
                <a:gd name="T1" fmla="*/ 31 h 31"/>
                <a:gd name="T2" fmla="*/ 21 w 22"/>
                <a:gd name="T3" fmla="*/ 16 h 31"/>
                <a:gd name="T4" fmla="*/ 2 w 22"/>
                <a:gd name="T5" fmla="*/ 0 h 31"/>
                <a:gd name="T6" fmla="*/ 0 w 22"/>
                <a:gd name="T7" fmla="*/ 6 h 31"/>
                <a:gd name="T8" fmla="*/ 17 w 22"/>
                <a:gd name="T9" fmla="*/ 21 h 31"/>
                <a:gd name="T10" fmla="*/ 19 w 22"/>
                <a:gd name="T11" fmla="*/ 31 h 31"/>
              </a:gdLst>
              <a:ahLst/>
              <a:cxnLst>
                <a:cxn ang="0">
                  <a:pos x="T0" y="T1"/>
                </a:cxn>
                <a:cxn ang="0">
                  <a:pos x="T2" y="T3"/>
                </a:cxn>
                <a:cxn ang="0">
                  <a:pos x="T4" y="T5"/>
                </a:cxn>
                <a:cxn ang="0">
                  <a:pos x="T6" y="T7"/>
                </a:cxn>
                <a:cxn ang="0">
                  <a:pos x="T8" y="T9"/>
                </a:cxn>
                <a:cxn ang="0">
                  <a:pos x="T10" y="T11"/>
                </a:cxn>
              </a:cxnLst>
              <a:rect l="0" t="0" r="r" b="b"/>
              <a:pathLst>
                <a:path w="22" h="31">
                  <a:moveTo>
                    <a:pt x="19" y="31"/>
                  </a:moveTo>
                  <a:cubicBezTo>
                    <a:pt x="22" y="28"/>
                    <a:pt x="20" y="21"/>
                    <a:pt x="21" y="16"/>
                  </a:cubicBezTo>
                  <a:cubicBezTo>
                    <a:pt x="15" y="10"/>
                    <a:pt x="10" y="3"/>
                    <a:pt x="2" y="0"/>
                  </a:cubicBezTo>
                  <a:cubicBezTo>
                    <a:pt x="1" y="2"/>
                    <a:pt x="0" y="3"/>
                    <a:pt x="0" y="6"/>
                  </a:cubicBezTo>
                  <a:cubicBezTo>
                    <a:pt x="4" y="12"/>
                    <a:pt x="13" y="14"/>
                    <a:pt x="17" y="21"/>
                  </a:cubicBezTo>
                  <a:cubicBezTo>
                    <a:pt x="17" y="25"/>
                    <a:pt x="15" y="31"/>
                    <a:pt x="19"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8" name="Freeform 484"/>
            <p:cNvSpPr>
              <a:spLocks noEditPoints="1"/>
            </p:cNvSpPr>
            <p:nvPr/>
          </p:nvSpPr>
          <p:spPr bwMode="auto">
            <a:xfrm>
              <a:off x="397360" y="5709837"/>
              <a:ext cx="92463" cy="155727"/>
            </a:xfrm>
            <a:custGeom>
              <a:avLst/>
              <a:gdLst>
                <a:gd name="T0" fmla="*/ 23 w 25"/>
                <a:gd name="T1" fmla="*/ 7 h 42"/>
                <a:gd name="T2" fmla="*/ 2 w 25"/>
                <a:gd name="T3" fmla="*/ 4 h 42"/>
                <a:gd name="T4" fmla="*/ 1 w 25"/>
                <a:gd name="T5" fmla="*/ 35 h 42"/>
                <a:gd name="T6" fmla="*/ 23 w 25"/>
                <a:gd name="T7" fmla="*/ 36 h 42"/>
                <a:gd name="T8" fmla="*/ 17 w 25"/>
                <a:gd name="T9" fmla="*/ 21 h 42"/>
                <a:gd name="T10" fmla="*/ 23 w 25"/>
                <a:gd name="T11" fmla="*/ 7 h 42"/>
                <a:gd name="T12" fmla="*/ 18 w 25"/>
                <a:gd name="T13" fmla="*/ 10 h 42"/>
                <a:gd name="T14" fmla="*/ 8 w 25"/>
                <a:gd name="T15" fmla="*/ 19 h 42"/>
                <a:gd name="T16" fmla="*/ 18 w 25"/>
                <a:gd name="T17" fmla="*/ 10 h 42"/>
                <a:gd name="T18" fmla="*/ 18 w 25"/>
                <a:gd name="T19" fmla="*/ 32 h 42"/>
                <a:gd name="T20" fmla="*/ 5 w 25"/>
                <a:gd name="T21" fmla="*/ 25 h 42"/>
                <a:gd name="T22" fmla="*/ 18 w 25"/>
                <a:gd name="T2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2">
                  <a:moveTo>
                    <a:pt x="23" y="7"/>
                  </a:moveTo>
                  <a:cubicBezTo>
                    <a:pt x="19" y="2"/>
                    <a:pt x="9" y="0"/>
                    <a:pt x="2" y="4"/>
                  </a:cubicBezTo>
                  <a:cubicBezTo>
                    <a:pt x="2" y="15"/>
                    <a:pt x="0" y="23"/>
                    <a:pt x="1" y="35"/>
                  </a:cubicBezTo>
                  <a:cubicBezTo>
                    <a:pt x="7" y="41"/>
                    <a:pt x="17" y="42"/>
                    <a:pt x="23" y="36"/>
                  </a:cubicBezTo>
                  <a:cubicBezTo>
                    <a:pt x="25" y="27"/>
                    <a:pt x="20" y="25"/>
                    <a:pt x="17" y="21"/>
                  </a:cubicBezTo>
                  <a:cubicBezTo>
                    <a:pt x="22" y="19"/>
                    <a:pt x="24" y="15"/>
                    <a:pt x="23" y="7"/>
                  </a:cubicBezTo>
                  <a:close/>
                  <a:moveTo>
                    <a:pt x="18" y="10"/>
                  </a:moveTo>
                  <a:cubicBezTo>
                    <a:pt x="19" y="18"/>
                    <a:pt x="11" y="16"/>
                    <a:pt x="8" y="19"/>
                  </a:cubicBezTo>
                  <a:cubicBezTo>
                    <a:pt x="1" y="16"/>
                    <a:pt x="11" y="3"/>
                    <a:pt x="18" y="10"/>
                  </a:cubicBezTo>
                  <a:close/>
                  <a:moveTo>
                    <a:pt x="18" y="32"/>
                  </a:moveTo>
                  <a:cubicBezTo>
                    <a:pt x="15" y="39"/>
                    <a:pt x="3" y="34"/>
                    <a:pt x="5" y="25"/>
                  </a:cubicBezTo>
                  <a:cubicBezTo>
                    <a:pt x="12" y="25"/>
                    <a:pt x="17" y="26"/>
                    <a:pt x="1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9" name="Freeform 485"/>
            <p:cNvSpPr/>
            <p:nvPr/>
          </p:nvSpPr>
          <p:spPr bwMode="auto">
            <a:xfrm>
              <a:off x="4777186" y="5833931"/>
              <a:ext cx="549911" cy="99762"/>
            </a:xfrm>
            <a:custGeom>
              <a:avLst/>
              <a:gdLst>
                <a:gd name="T0" fmla="*/ 32 w 147"/>
                <a:gd name="T1" fmla="*/ 15 h 27"/>
                <a:gd name="T2" fmla="*/ 51 w 147"/>
                <a:gd name="T3" fmla="*/ 21 h 27"/>
                <a:gd name="T4" fmla="*/ 82 w 147"/>
                <a:gd name="T5" fmla="*/ 18 h 27"/>
                <a:gd name="T6" fmla="*/ 112 w 147"/>
                <a:gd name="T7" fmla="*/ 14 h 27"/>
                <a:gd name="T8" fmla="*/ 125 w 147"/>
                <a:gd name="T9" fmla="*/ 20 h 27"/>
                <a:gd name="T10" fmla="*/ 147 w 147"/>
                <a:gd name="T11" fmla="*/ 8 h 27"/>
                <a:gd name="T12" fmla="*/ 125 w 147"/>
                <a:gd name="T13" fmla="*/ 13 h 27"/>
                <a:gd name="T14" fmla="*/ 95 w 147"/>
                <a:gd name="T15" fmla="*/ 15 h 27"/>
                <a:gd name="T16" fmla="*/ 46 w 147"/>
                <a:gd name="T17" fmla="*/ 13 h 27"/>
                <a:gd name="T18" fmla="*/ 32 w 147"/>
                <a:gd name="T19" fmla="*/ 8 h 27"/>
                <a:gd name="T20" fmla="*/ 12 w 147"/>
                <a:gd name="T21" fmla="*/ 12 h 27"/>
                <a:gd name="T22" fmla="*/ 0 w 147"/>
                <a:gd name="T23" fmla="*/ 10 h 27"/>
                <a:gd name="T24" fmla="*/ 32 w 147"/>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27">
                  <a:moveTo>
                    <a:pt x="32" y="15"/>
                  </a:moveTo>
                  <a:cubicBezTo>
                    <a:pt x="39" y="16"/>
                    <a:pt x="44" y="21"/>
                    <a:pt x="51" y="21"/>
                  </a:cubicBezTo>
                  <a:cubicBezTo>
                    <a:pt x="63" y="21"/>
                    <a:pt x="71" y="15"/>
                    <a:pt x="82" y="18"/>
                  </a:cubicBezTo>
                  <a:cubicBezTo>
                    <a:pt x="92" y="27"/>
                    <a:pt x="104" y="19"/>
                    <a:pt x="112" y="14"/>
                  </a:cubicBezTo>
                  <a:cubicBezTo>
                    <a:pt x="117" y="15"/>
                    <a:pt x="119" y="20"/>
                    <a:pt x="125" y="20"/>
                  </a:cubicBezTo>
                  <a:cubicBezTo>
                    <a:pt x="131" y="15"/>
                    <a:pt x="143" y="16"/>
                    <a:pt x="147" y="8"/>
                  </a:cubicBezTo>
                  <a:cubicBezTo>
                    <a:pt x="139" y="4"/>
                    <a:pt x="131" y="11"/>
                    <a:pt x="125" y="13"/>
                  </a:cubicBezTo>
                  <a:cubicBezTo>
                    <a:pt x="116" y="0"/>
                    <a:pt x="106" y="12"/>
                    <a:pt x="95" y="15"/>
                  </a:cubicBezTo>
                  <a:cubicBezTo>
                    <a:pt x="84" y="4"/>
                    <a:pt x="64" y="15"/>
                    <a:pt x="46" y="13"/>
                  </a:cubicBezTo>
                  <a:cubicBezTo>
                    <a:pt x="40" y="12"/>
                    <a:pt x="36" y="8"/>
                    <a:pt x="32" y="8"/>
                  </a:cubicBezTo>
                  <a:cubicBezTo>
                    <a:pt x="25" y="8"/>
                    <a:pt x="19" y="12"/>
                    <a:pt x="12" y="12"/>
                  </a:cubicBezTo>
                  <a:cubicBezTo>
                    <a:pt x="7" y="11"/>
                    <a:pt x="5" y="6"/>
                    <a:pt x="0" y="10"/>
                  </a:cubicBezTo>
                  <a:cubicBezTo>
                    <a:pt x="3" y="27"/>
                    <a:pt x="20" y="14"/>
                    <a:pt x="3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1" name="Freeform 487"/>
            <p:cNvSpPr>
              <a:spLocks noEditPoints="1"/>
            </p:cNvSpPr>
            <p:nvPr/>
          </p:nvSpPr>
          <p:spPr bwMode="auto">
            <a:xfrm>
              <a:off x="5594753" y="5906928"/>
              <a:ext cx="265224" cy="871098"/>
            </a:xfrm>
            <a:custGeom>
              <a:avLst/>
              <a:gdLst>
                <a:gd name="T0" fmla="*/ 67 w 71"/>
                <a:gd name="T1" fmla="*/ 70 h 233"/>
                <a:gd name="T2" fmla="*/ 61 w 71"/>
                <a:gd name="T3" fmla="*/ 61 h 233"/>
                <a:gd name="T4" fmla="*/ 33 w 71"/>
                <a:gd name="T5" fmla="*/ 0 h 233"/>
                <a:gd name="T6" fmla="*/ 28 w 71"/>
                <a:gd name="T7" fmla="*/ 0 h 233"/>
                <a:gd name="T8" fmla="*/ 16 w 71"/>
                <a:gd name="T9" fmla="*/ 38 h 233"/>
                <a:gd name="T10" fmla="*/ 7 w 71"/>
                <a:gd name="T11" fmla="*/ 72 h 233"/>
                <a:gd name="T12" fmla="*/ 7 w 71"/>
                <a:gd name="T13" fmla="*/ 224 h 233"/>
                <a:gd name="T14" fmla="*/ 61 w 71"/>
                <a:gd name="T15" fmla="*/ 229 h 233"/>
                <a:gd name="T16" fmla="*/ 68 w 71"/>
                <a:gd name="T17" fmla="*/ 156 h 233"/>
                <a:gd name="T18" fmla="*/ 68 w 71"/>
                <a:gd name="T19" fmla="*/ 112 h 233"/>
                <a:gd name="T20" fmla="*/ 67 w 71"/>
                <a:gd name="T21" fmla="*/ 70 h 233"/>
                <a:gd name="T22" fmla="*/ 21 w 71"/>
                <a:gd name="T23" fmla="*/ 37 h 233"/>
                <a:gd name="T24" fmla="*/ 43 w 71"/>
                <a:gd name="T25" fmla="*/ 36 h 233"/>
                <a:gd name="T26" fmla="*/ 55 w 71"/>
                <a:gd name="T27" fmla="*/ 65 h 233"/>
                <a:gd name="T28" fmla="*/ 17 w 71"/>
                <a:gd name="T29" fmla="*/ 68 h 233"/>
                <a:gd name="T30" fmla="*/ 21 w 71"/>
                <a:gd name="T31" fmla="*/ 37 h 233"/>
                <a:gd name="T32" fmla="*/ 33 w 71"/>
                <a:gd name="T33" fmla="*/ 77 h 233"/>
                <a:gd name="T34" fmla="*/ 44 w 71"/>
                <a:gd name="T35" fmla="*/ 75 h 233"/>
                <a:gd name="T36" fmla="*/ 45 w 71"/>
                <a:gd name="T37" fmla="*/ 164 h 233"/>
                <a:gd name="T38" fmla="*/ 41 w 71"/>
                <a:gd name="T39" fmla="*/ 180 h 233"/>
                <a:gd name="T40" fmla="*/ 37 w 71"/>
                <a:gd name="T41" fmla="*/ 173 h 233"/>
                <a:gd name="T42" fmla="*/ 33 w 71"/>
                <a:gd name="T43" fmla="*/ 77 h 233"/>
                <a:gd name="T44" fmla="*/ 17 w 71"/>
                <a:gd name="T45" fmla="*/ 77 h 233"/>
                <a:gd name="T46" fmla="*/ 26 w 71"/>
                <a:gd name="T47" fmla="*/ 77 h 233"/>
                <a:gd name="T48" fmla="*/ 31 w 71"/>
                <a:gd name="T49" fmla="*/ 181 h 233"/>
                <a:gd name="T50" fmla="*/ 14 w 71"/>
                <a:gd name="T51" fmla="*/ 181 h 233"/>
                <a:gd name="T52" fmla="*/ 17 w 71"/>
                <a:gd name="T53" fmla="*/ 77 h 233"/>
                <a:gd name="T54" fmla="*/ 47 w 71"/>
                <a:gd name="T55" fmla="*/ 189 h 233"/>
                <a:gd name="T56" fmla="*/ 61 w 71"/>
                <a:gd name="T57" fmla="*/ 192 h 233"/>
                <a:gd name="T58" fmla="*/ 35 w 71"/>
                <a:gd name="T59" fmla="*/ 195 h 233"/>
                <a:gd name="T60" fmla="*/ 13 w 71"/>
                <a:gd name="T61" fmla="*/ 189 h 233"/>
                <a:gd name="T62" fmla="*/ 47 w 71"/>
                <a:gd name="T63" fmla="*/ 189 h 233"/>
                <a:gd name="T64" fmla="*/ 55 w 71"/>
                <a:gd name="T65" fmla="*/ 223 h 233"/>
                <a:gd name="T66" fmla="*/ 16 w 71"/>
                <a:gd name="T67" fmla="*/ 220 h 233"/>
                <a:gd name="T68" fmla="*/ 13 w 71"/>
                <a:gd name="T69" fmla="*/ 202 h 233"/>
                <a:gd name="T70" fmla="*/ 61 w 71"/>
                <a:gd name="T71" fmla="*/ 205 h 233"/>
                <a:gd name="T72" fmla="*/ 55 w 71"/>
                <a:gd name="T73" fmla="*/ 223 h 233"/>
                <a:gd name="T74" fmla="*/ 61 w 71"/>
                <a:gd name="T75" fmla="*/ 165 h 233"/>
                <a:gd name="T76" fmla="*/ 55 w 71"/>
                <a:gd name="T77" fmla="*/ 180 h 233"/>
                <a:gd name="T78" fmla="*/ 52 w 71"/>
                <a:gd name="T79" fmla="*/ 157 h 233"/>
                <a:gd name="T80" fmla="*/ 52 w 71"/>
                <a:gd name="T81" fmla="*/ 73 h 233"/>
                <a:gd name="T82" fmla="*/ 57 w 71"/>
                <a:gd name="T83" fmla="*/ 72 h 233"/>
                <a:gd name="T84" fmla="*/ 60 w 71"/>
                <a:gd name="T85" fmla="*/ 75 h 233"/>
                <a:gd name="T86" fmla="*/ 61 w 71"/>
                <a:gd name="T87" fmla="*/ 16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1" h="233">
                  <a:moveTo>
                    <a:pt x="67" y="70"/>
                  </a:moveTo>
                  <a:cubicBezTo>
                    <a:pt x="66" y="67"/>
                    <a:pt x="63" y="64"/>
                    <a:pt x="61" y="61"/>
                  </a:cubicBezTo>
                  <a:cubicBezTo>
                    <a:pt x="50" y="41"/>
                    <a:pt x="42" y="18"/>
                    <a:pt x="33" y="0"/>
                  </a:cubicBezTo>
                  <a:cubicBezTo>
                    <a:pt x="31" y="0"/>
                    <a:pt x="30" y="0"/>
                    <a:pt x="28" y="0"/>
                  </a:cubicBezTo>
                  <a:cubicBezTo>
                    <a:pt x="23" y="12"/>
                    <a:pt x="19" y="24"/>
                    <a:pt x="16" y="38"/>
                  </a:cubicBezTo>
                  <a:cubicBezTo>
                    <a:pt x="13" y="50"/>
                    <a:pt x="11" y="66"/>
                    <a:pt x="7" y="72"/>
                  </a:cubicBezTo>
                  <a:cubicBezTo>
                    <a:pt x="15" y="126"/>
                    <a:pt x="0" y="184"/>
                    <a:pt x="7" y="224"/>
                  </a:cubicBezTo>
                  <a:cubicBezTo>
                    <a:pt x="19" y="232"/>
                    <a:pt x="44" y="233"/>
                    <a:pt x="61" y="229"/>
                  </a:cubicBezTo>
                  <a:cubicBezTo>
                    <a:pt x="71" y="211"/>
                    <a:pt x="68" y="184"/>
                    <a:pt x="68" y="156"/>
                  </a:cubicBezTo>
                  <a:cubicBezTo>
                    <a:pt x="68" y="142"/>
                    <a:pt x="68" y="128"/>
                    <a:pt x="68" y="112"/>
                  </a:cubicBezTo>
                  <a:cubicBezTo>
                    <a:pt x="68" y="98"/>
                    <a:pt x="69" y="82"/>
                    <a:pt x="67" y="70"/>
                  </a:cubicBezTo>
                  <a:close/>
                  <a:moveTo>
                    <a:pt x="21" y="37"/>
                  </a:moveTo>
                  <a:cubicBezTo>
                    <a:pt x="26" y="37"/>
                    <a:pt x="37" y="34"/>
                    <a:pt x="43" y="36"/>
                  </a:cubicBezTo>
                  <a:cubicBezTo>
                    <a:pt x="46" y="46"/>
                    <a:pt x="53" y="54"/>
                    <a:pt x="55" y="65"/>
                  </a:cubicBezTo>
                  <a:cubicBezTo>
                    <a:pt x="42" y="68"/>
                    <a:pt x="30" y="72"/>
                    <a:pt x="17" y="68"/>
                  </a:cubicBezTo>
                  <a:cubicBezTo>
                    <a:pt x="17" y="59"/>
                    <a:pt x="20" y="49"/>
                    <a:pt x="21" y="37"/>
                  </a:cubicBezTo>
                  <a:close/>
                  <a:moveTo>
                    <a:pt x="33" y="77"/>
                  </a:moveTo>
                  <a:cubicBezTo>
                    <a:pt x="36" y="76"/>
                    <a:pt x="40" y="75"/>
                    <a:pt x="44" y="75"/>
                  </a:cubicBezTo>
                  <a:cubicBezTo>
                    <a:pt x="43" y="107"/>
                    <a:pt x="46" y="134"/>
                    <a:pt x="45" y="164"/>
                  </a:cubicBezTo>
                  <a:cubicBezTo>
                    <a:pt x="45" y="168"/>
                    <a:pt x="47" y="179"/>
                    <a:pt x="41" y="180"/>
                  </a:cubicBezTo>
                  <a:cubicBezTo>
                    <a:pt x="37" y="179"/>
                    <a:pt x="37" y="174"/>
                    <a:pt x="37" y="173"/>
                  </a:cubicBezTo>
                  <a:cubicBezTo>
                    <a:pt x="31" y="139"/>
                    <a:pt x="41" y="115"/>
                    <a:pt x="33" y="77"/>
                  </a:cubicBezTo>
                  <a:close/>
                  <a:moveTo>
                    <a:pt x="17" y="77"/>
                  </a:moveTo>
                  <a:cubicBezTo>
                    <a:pt x="20" y="77"/>
                    <a:pt x="23" y="77"/>
                    <a:pt x="26" y="77"/>
                  </a:cubicBezTo>
                  <a:cubicBezTo>
                    <a:pt x="33" y="111"/>
                    <a:pt x="28" y="152"/>
                    <a:pt x="31" y="181"/>
                  </a:cubicBezTo>
                  <a:cubicBezTo>
                    <a:pt x="26" y="181"/>
                    <a:pt x="20" y="181"/>
                    <a:pt x="14" y="181"/>
                  </a:cubicBezTo>
                  <a:cubicBezTo>
                    <a:pt x="12" y="155"/>
                    <a:pt x="19" y="113"/>
                    <a:pt x="17" y="77"/>
                  </a:cubicBezTo>
                  <a:close/>
                  <a:moveTo>
                    <a:pt x="47" y="189"/>
                  </a:moveTo>
                  <a:cubicBezTo>
                    <a:pt x="50" y="189"/>
                    <a:pt x="58" y="186"/>
                    <a:pt x="61" y="192"/>
                  </a:cubicBezTo>
                  <a:cubicBezTo>
                    <a:pt x="60" y="199"/>
                    <a:pt x="44" y="196"/>
                    <a:pt x="35" y="195"/>
                  </a:cubicBezTo>
                  <a:cubicBezTo>
                    <a:pt x="26" y="195"/>
                    <a:pt x="13" y="197"/>
                    <a:pt x="13" y="189"/>
                  </a:cubicBezTo>
                  <a:cubicBezTo>
                    <a:pt x="27" y="190"/>
                    <a:pt x="35" y="188"/>
                    <a:pt x="47" y="189"/>
                  </a:cubicBezTo>
                  <a:close/>
                  <a:moveTo>
                    <a:pt x="55" y="223"/>
                  </a:moveTo>
                  <a:cubicBezTo>
                    <a:pt x="43" y="224"/>
                    <a:pt x="31" y="223"/>
                    <a:pt x="16" y="220"/>
                  </a:cubicBezTo>
                  <a:cubicBezTo>
                    <a:pt x="13" y="216"/>
                    <a:pt x="15" y="207"/>
                    <a:pt x="13" y="202"/>
                  </a:cubicBezTo>
                  <a:cubicBezTo>
                    <a:pt x="33" y="202"/>
                    <a:pt x="41" y="205"/>
                    <a:pt x="61" y="205"/>
                  </a:cubicBezTo>
                  <a:cubicBezTo>
                    <a:pt x="62" y="214"/>
                    <a:pt x="59" y="218"/>
                    <a:pt x="55" y="223"/>
                  </a:cubicBezTo>
                  <a:close/>
                  <a:moveTo>
                    <a:pt x="61" y="165"/>
                  </a:moveTo>
                  <a:cubicBezTo>
                    <a:pt x="60" y="170"/>
                    <a:pt x="64" y="180"/>
                    <a:pt x="55" y="180"/>
                  </a:cubicBezTo>
                  <a:cubicBezTo>
                    <a:pt x="50" y="176"/>
                    <a:pt x="53" y="167"/>
                    <a:pt x="52" y="157"/>
                  </a:cubicBezTo>
                  <a:cubicBezTo>
                    <a:pt x="51" y="133"/>
                    <a:pt x="49" y="100"/>
                    <a:pt x="52" y="73"/>
                  </a:cubicBezTo>
                  <a:cubicBezTo>
                    <a:pt x="54" y="74"/>
                    <a:pt x="56" y="74"/>
                    <a:pt x="57" y="72"/>
                  </a:cubicBezTo>
                  <a:cubicBezTo>
                    <a:pt x="58" y="73"/>
                    <a:pt x="59" y="73"/>
                    <a:pt x="60" y="75"/>
                  </a:cubicBezTo>
                  <a:cubicBezTo>
                    <a:pt x="62" y="103"/>
                    <a:pt x="64" y="144"/>
                    <a:pt x="61"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2" name="Freeform 488"/>
            <p:cNvSpPr/>
            <p:nvPr/>
          </p:nvSpPr>
          <p:spPr bwMode="auto">
            <a:xfrm>
              <a:off x="224599" y="5821765"/>
              <a:ext cx="824868" cy="1175252"/>
            </a:xfrm>
            <a:custGeom>
              <a:avLst/>
              <a:gdLst>
                <a:gd name="T0" fmla="*/ 60 w 221"/>
                <a:gd name="T1" fmla="*/ 291 h 315"/>
                <a:gd name="T2" fmla="*/ 79 w 221"/>
                <a:gd name="T3" fmla="*/ 308 h 315"/>
                <a:gd name="T4" fmla="*/ 135 w 221"/>
                <a:gd name="T5" fmla="*/ 273 h 315"/>
                <a:gd name="T6" fmla="*/ 195 w 221"/>
                <a:gd name="T7" fmla="*/ 217 h 315"/>
                <a:gd name="T8" fmla="*/ 189 w 221"/>
                <a:gd name="T9" fmla="*/ 149 h 315"/>
                <a:gd name="T10" fmla="*/ 188 w 221"/>
                <a:gd name="T11" fmla="*/ 93 h 315"/>
                <a:gd name="T12" fmla="*/ 162 w 221"/>
                <a:gd name="T13" fmla="*/ 84 h 315"/>
                <a:gd name="T14" fmla="*/ 123 w 221"/>
                <a:gd name="T15" fmla="*/ 26 h 315"/>
                <a:gd name="T16" fmla="*/ 97 w 221"/>
                <a:gd name="T17" fmla="*/ 0 h 315"/>
                <a:gd name="T18" fmla="*/ 89 w 221"/>
                <a:gd name="T19" fmla="*/ 28 h 315"/>
                <a:gd name="T20" fmla="*/ 38 w 221"/>
                <a:gd name="T21" fmla="*/ 54 h 315"/>
                <a:gd name="T22" fmla="*/ 0 w 221"/>
                <a:gd name="T23" fmla="*/ 50 h 315"/>
                <a:gd name="T24" fmla="*/ 0 w 221"/>
                <a:gd name="T25" fmla="*/ 68 h 315"/>
                <a:gd name="T26" fmla="*/ 5 w 221"/>
                <a:gd name="T27" fmla="*/ 58 h 315"/>
                <a:gd name="T28" fmla="*/ 47 w 221"/>
                <a:gd name="T29" fmla="*/ 66 h 315"/>
                <a:gd name="T30" fmla="*/ 44 w 221"/>
                <a:gd name="T31" fmla="*/ 46 h 315"/>
                <a:gd name="T32" fmla="*/ 93 w 221"/>
                <a:gd name="T33" fmla="*/ 42 h 315"/>
                <a:gd name="T34" fmla="*/ 100 w 221"/>
                <a:gd name="T35" fmla="*/ 14 h 315"/>
                <a:gd name="T36" fmla="*/ 122 w 221"/>
                <a:gd name="T37" fmla="*/ 39 h 315"/>
                <a:gd name="T38" fmla="*/ 155 w 221"/>
                <a:gd name="T39" fmla="*/ 49 h 315"/>
                <a:gd name="T40" fmla="*/ 160 w 221"/>
                <a:gd name="T41" fmla="*/ 63 h 315"/>
                <a:gd name="T42" fmla="*/ 156 w 221"/>
                <a:gd name="T43" fmla="*/ 81 h 315"/>
                <a:gd name="T44" fmla="*/ 151 w 221"/>
                <a:gd name="T45" fmla="*/ 92 h 315"/>
                <a:gd name="T46" fmla="*/ 180 w 221"/>
                <a:gd name="T47" fmla="*/ 97 h 315"/>
                <a:gd name="T48" fmla="*/ 184 w 221"/>
                <a:gd name="T49" fmla="*/ 146 h 315"/>
                <a:gd name="T50" fmla="*/ 174 w 221"/>
                <a:gd name="T51" fmla="*/ 154 h 315"/>
                <a:gd name="T52" fmla="*/ 187 w 221"/>
                <a:gd name="T53" fmla="*/ 157 h 315"/>
                <a:gd name="T54" fmla="*/ 203 w 221"/>
                <a:gd name="T55" fmla="*/ 174 h 315"/>
                <a:gd name="T56" fmla="*/ 193 w 221"/>
                <a:gd name="T57" fmla="*/ 208 h 315"/>
                <a:gd name="T58" fmla="*/ 174 w 221"/>
                <a:gd name="T59" fmla="*/ 209 h 315"/>
                <a:gd name="T60" fmla="*/ 191 w 221"/>
                <a:gd name="T61" fmla="*/ 225 h 315"/>
                <a:gd name="T62" fmla="*/ 141 w 221"/>
                <a:gd name="T63" fmla="*/ 266 h 315"/>
                <a:gd name="T64" fmla="*/ 129 w 221"/>
                <a:gd name="T65" fmla="*/ 261 h 315"/>
                <a:gd name="T66" fmla="*/ 110 w 221"/>
                <a:gd name="T67" fmla="*/ 294 h 315"/>
                <a:gd name="T68" fmla="*/ 71 w 221"/>
                <a:gd name="T69" fmla="*/ 292 h 315"/>
                <a:gd name="T70" fmla="*/ 60 w 221"/>
                <a:gd name="T71" fmla="*/ 280 h 315"/>
                <a:gd name="T72" fmla="*/ 0 w 221"/>
                <a:gd name="T73" fmla="*/ 265 h 315"/>
                <a:gd name="T74" fmla="*/ 0 w 221"/>
                <a:gd name="T75" fmla="*/ 281 h 315"/>
                <a:gd name="T76" fmla="*/ 60 w 221"/>
                <a:gd name="T77" fmla="*/ 29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 h="315">
                  <a:moveTo>
                    <a:pt x="60" y="291"/>
                  </a:moveTo>
                  <a:cubicBezTo>
                    <a:pt x="67" y="298"/>
                    <a:pt x="70" y="305"/>
                    <a:pt x="79" y="308"/>
                  </a:cubicBezTo>
                  <a:cubicBezTo>
                    <a:pt x="108" y="315"/>
                    <a:pt x="128" y="291"/>
                    <a:pt x="135" y="273"/>
                  </a:cubicBezTo>
                  <a:cubicBezTo>
                    <a:pt x="174" y="291"/>
                    <a:pt x="207" y="249"/>
                    <a:pt x="195" y="217"/>
                  </a:cubicBezTo>
                  <a:cubicBezTo>
                    <a:pt x="215" y="205"/>
                    <a:pt x="221" y="155"/>
                    <a:pt x="189" y="149"/>
                  </a:cubicBezTo>
                  <a:cubicBezTo>
                    <a:pt x="200" y="135"/>
                    <a:pt x="205" y="105"/>
                    <a:pt x="188" y="93"/>
                  </a:cubicBezTo>
                  <a:cubicBezTo>
                    <a:pt x="180" y="87"/>
                    <a:pt x="170" y="87"/>
                    <a:pt x="162" y="84"/>
                  </a:cubicBezTo>
                  <a:cubicBezTo>
                    <a:pt x="177" y="54"/>
                    <a:pt x="158" y="23"/>
                    <a:pt x="123" y="26"/>
                  </a:cubicBezTo>
                  <a:cubicBezTo>
                    <a:pt x="113" y="19"/>
                    <a:pt x="110" y="4"/>
                    <a:pt x="97" y="0"/>
                  </a:cubicBezTo>
                  <a:cubicBezTo>
                    <a:pt x="89" y="6"/>
                    <a:pt x="96" y="20"/>
                    <a:pt x="89" y="28"/>
                  </a:cubicBezTo>
                  <a:cubicBezTo>
                    <a:pt x="68" y="17"/>
                    <a:pt x="32" y="26"/>
                    <a:pt x="38" y="54"/>
                  </a:cubicBezTo>
                  <a:cubicBezTo>
                    <a:pt x="27" y="48"/>
                    <a:pt x="10" y="43"/>
                    <a:pt x="0" y="50"/>
                  </a:cubicBezTo>
                  <a:cubicBezTo>
                    <a:pt x="0" y="68"/>
                    <a:pt x="0" y="68"/>
                    <a:pt x="0" y="68"/>
                  </a:cubicBezTo>
                  <a:cubicBezTo>
                    <a:pt x="2" y="64"/>
                    <a:pt x="4" y="61"/>
                    <a:pt x="5" y="58"/>
                  </a:cubicBezTo>
                  <a:cubicBezTo>
                    <a:pt x="20" y="51"/>
                    <a:pt x="36" y="60"/>
                    <a:pt x="47" y="66"/>
                  </a:cubicBezTo>
                  <a:cubicBezTo>
                    <a:pt x="53" y="58"/>
                    <a:pt x="43" y="54"/>
                    <a:pt x="44" y="46"/>
                  </a:cubicBezTo>
                  <a:cubicBezTo>
                    <a:pt x="47" y="30"/>
                    <a:pt x="83" y="30"/>
                    <a:pt x="93" y="42"/>
                  </a:cubicBezTo>
                  <a:cubicBezTo>
                    <a:pt x="101" y="36"/>
                    <a:pt x="98" y="25"/>
                    <a:pt x="100" y="14"/>
                  </a:cubicBezTo>
                  <a:cubicBezTo>
                    <a:pt x="110" y="19"/>
                    <a:pt x="113" y="32"/>
                    <a:pt x="122" y="39"/>
                  </a:cubicBezTo>
                  <a:cubicBezTo>
                    <a:pt x="135" y="36"/>
                    <a:pt x="147" y="43"/>
                    <a:pt x="155" y="49"/>
                  </a:cubicBezTo>
                  <a:cubicBezTo>
                    <a:pt x="157" y="54"/>
                    <a:pt x="157" y="60"/>
                    <a:pt x="160" y="63"/>
                  </a:cubicBezTo>
                  <a:cubicBezTo>
                    <a:pt x="159" y="69"/>
                    <a:pt x="157" y="75"/>
                    <a:pt x="156" y="81"/>
                  </a:cubicBezTo>
                  <a:cubicBezTo>
                    <a:pt x="155" y="85"/>
                    <a:pt x="148" y="87"/>
                    <a:pt x="151" y="92"/>
                  </a:cubicBezTo>
                  <a:cubicBezTo>
                    <a:pt x="161" y="94"/>
                    <a:pt x="173" y="95"/>
                    <a:pt x="180" y="97"/>
                  </a:cubicBezTo>
                  <a:cubicBezTo>
                    <a:pt x="191" y="107"/>
                    <a:pt x="194" y="133"/>
                    <a:pt x="184" y="146"/>
                  </a:cubicBezTo>
                  <a:cubicBezTo>
                    <a:pt x="182" y="150"/>
                    <a:pt x="175" y="150"/>
                    <a:pt x="174" y="154"/>
                  </a:cubicBezTo>
                  <a:cubicBezTo>
                    <a:pt x="176" y="160"/>
                    <a:pt x="180" y="157"/>
                    <a:pt x="187" y="157"/>
                  </a:cubicBezTo>
                  <a:cubicBezTo>
                    <a:pt x="192" y="162"/>
                    <a:pt x="200" y="165"/>
                    <a:pt x="203" y="174"/>
                  </a:cubicBezTo>
                  <a:cubicBezTo>
                    <a:pt x="205" y="186"/>
                    <a:pt x="201" y="204"/>
                    <a:pt x="193" y="208"/>
                  </a:cubicBezTo>
                  <a:cubicBezTo>
                    <a:pt x="187" y="213"/>
                    <a:pt x="182" y="208"/>
                    <a:pt x="174" y="209"/>
                  </a:cubicBezTo>
                  <a:cubicBezTo>
                    <a:pt x="173" y="221"/>
                    <a:pt x="189" y="216"/>
                    <a:pt x="191" y="225"/>
                  </a:cubicBezTo>
                  <a:cubicBezTo>
                    <a:pt x="190" y="256"/>
                    <a:pt x="170" y="278"/>
                    <a:pt x="141" y="266"/>
                  </a:cubicBezTo>
                  <a:cubicBezTo>
                    <a:pt x="137" y="264"/>
                    <a:pt x="134" y="261"/>
                    <a:pt x="129" y="261"/>
                  </a:cubicBezTo>
                  <a:cubicBezTo>
                    <a:pt x="121" y="272"/>
                    <a:pt x="121" y="286"/>
                    <a:pt x="110" y="294"/>
                  </a:cubicBezTo>
                  <a:cubicBezTo>
                    <a:pt x="99" y="301"/>
                    <a:pt x="81" y="301"/>
                    <a:pt x="71" y="292"/>
                  </a:cubicBezTo>
                  <a:cubicBezTo>
                    <a:pt x="66" y="289"/>
                    <a:pt x="67" y="282"/>
                    <a:pt x="60" y="280"/>
                  </a:cubicBezTo>
                  <a:cubicBezTo>
                    <a:pt x="43" y="297"/>
                    <a:pt x="12" y="279"/>
                    <a:pt x="0" y="265"/>
                  </a:cubicBezTo>
                  <a:cubicBezTo>
                    <a:pt x="0" y="281"/>
                    <a:pt x="0" y="281"/>
                    <a:pt x="0" y="281"/>
                  </a:cubicBezTo>
                  <a:cubicBezTo>
                    <a:pt x="15" y="296"/>
                    <a:pt x="41" y="303"/>
                    <a:pt x="60" y="2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3" name="Freeform 489"/>
            <p:cNvSpPr/>
            <p:nvPr/>
          </p:nvSpPr>
          <p:spPr bwMode="auto">
            <a:xfrm>
              <a:off x="224599" y="6206216"/>
              <a:ext cx="63264" cy="60830"/>
            </a:xfrm>
            <a:custGeom>
              <a:avLst/>
              <a:gdLst>
                <a:gd name="T0" fmla="*/ 9 w 17"/>
                <a:gd name="T1" fmla="*/ 15 h 16"/>
                <a:gd name="T2" fmla="*/ 17 w 17"/>
                <a:gd name="T3" fmla="*/ 11 h 16"/>
                <a:gd name="T4" fmla="*/ 0 w 17"/>
                <a:gd name="T5" fmla="*/ 0 h 16"/>
                <a:gd name="T6" fmla="*/ 0 w 17"/>
                <a:gd name="T7" fmla="*/ 14 h 16"/>
                <a:gd name="T8" fmla="*/ 9 w 17"/>
                <a:gd name="T9" fmla="*/ 15 h 16"/>
              </a:gdLst>
              <a:ahLst/>
              <a:cxnLst>
                <a:cxn ang="0">
                  <a:pos x="T0" y="T1"/>
                </a:cxn>
                <a:cxn ang="0">
                  <a:pos x="T2" y="T3"/>
                </a:cxn>
                <a:cxn ang="0">
                  <a:pos x="T4" y="T5"/>
                </a:cxn>
                <a:cxn ang="0">
                  <a:pos x="T6" y="T7"/>
                </a:cxn>
                <a:cxn ang="0">
                  <a:pos x="T8" y="T9"/>
                </a:cxn>
              </a:cxnLst>
              <a:rect l="0" t="0" r="r" b="b"/>
              <a:pathLst>
                <a:path w="17" h="16">
                  <a:moveTo>
                    <a:pt x="9" y="15"/>
                  </a:moveTo>
                  <a:cubicBezTo>
                    <a:pt x="13" y="14"/>
                    <a:pt x="13" y="14"/>
                    <a:pt x="17" y="11"/>
                  </a:cubicBezTo>
                  <a:cubicBezTo>
                    <a:pt x="12" y="5"/>
                    <a:pt x="5" y="5"/>
                    <a:pt x="0" y="0"/>
                  </a:cubicBezTo>
                  <a:cubicBezTo>
                    <a:pt x="0" y="14"/>
                    <a:pt x="0" y="14"/>
                    <a:pt x="0" y="14"/>
                  </a:cubicBezTo>
                  <a:cubicBezTo>
                    <a:pt x="3" y="14"/>
                    <a:pt x="6" y="16"/>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4" name="Freeform 490"/>
            <p:cNvSpPr/>
            <p:nvPr/>
          </p:nvSpPr>
          <p:spPr bwMode="auto">
            <a:xfrm>
              <a:off x="224599" y="6434941"/>
              <a:ext cx="19466" cy="24332"/>
            </a:xfrm>
            <a:custGeom>
              <a:avLst/>
              <a:gdLst>
                <a:gd name="T0" fmla="*/ 5 w 5"/>
                <a:gd name="T1" fmla="*/ 2 h 7"/>
                <a:gd name="T2" fmla="*/ 0 w 5"/>
                <a:gd name="T3" fmla="*/ 0 h 7"/>
                <a:gd name="T4" fmla="*/ 0 w 5"/>
                <a:gd name="T5" fmla="*/ 7 h 7"/>
                <a:gd name="T6" fmla="*/ 5 w 5"/>
                <a:gd name="T7" fmla="*/ 2 h 7"/>
              </a:gdLst>
              <a:ahLst/>
              <a:cxnLst>
                <a:cxn ang="0">
                  <a:pos x="T0" y="T1"/>
                </a:cxn>
                <a:cxn ang="0">
                  <a:pos x="T2" y="T3"/>
                </a:cxn>
                <a:cxn ang="0">
                  <a:pos x="T4" y="T5"/>
                </a:cxn>
                <a:cxn ang="0">
                  <a:pos x="T6" y="T7"/>
                </a:cxn>
              </a:cxnLst>
              <a:rect l="0" t="0" r="r" b="b"/>
              <a:pathLst>
                <a:path w="5" h="7">
                  <a:moveTo>
                    <a:pt x="5" y="2"/>
                  </a:moveTo>
                  <a:cubicBezTo>
                    <a:pt x="3" y="1"/>
                    <a:pt x="2" y="0"/>
                    <a:pt x="0" y="0"/>
                  </a:cubicBezTo>
                  <a:cubicBezTo>
                    <a:pt x="0" y="7"/>
                    <a:pt x="0" y="7"/>
                    <a:pt x="0" y="7"/>
                  </a:cubicBezTo>
                  <a:cubicBezTo>
                    <a:pt x="2" y="5"/>
                    <a:pt x="3" y="4"/>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5" name="Freeform 491"/>
            <p:cNvSpPr/>
            <p:nvPr/>
          </p:nvSpPr>
          <p:spPr bwMode="auto">
            <a:xfrm>
              <a:off x="224599" y="6675830"/>
              <a:ext cx="34065" cy="82730"/>
            </a:xfrm>
            <a:custGeom>
              <a:avLst/>
              <a:gdLst>
                <a:gd name="T0" fmla="*/ 0 w 9"/>
                <a:gd name="T1" fmla="*/ 0 h 22"/>
                <a:gd name="T2" fmla="*/ 0 w 9"/>
                <a:gd name="T3" fmla="*/ 22 h 22"/>
                <a:gd name="T4" fmla="*/ 9 w 9"/>
                <a:gd name="T5" fmla="*/ 4 h 22"/>
                <a:gd name="T6" fmla="*/ 0 w 9"/>
                <a:gd name="T7" fmla="*/ 0 h 22"/>
              </a:gdLst>
              <a:ahLst/>
              <a:cxnLst>
                <a:cxn ang="0">
                  <a:pos x="T0" y="T1"/>
                </a:cxn>
                <a:cxn ang="0">
                  <a:pos x="T2" y="T3"/>
                </a:cxn>
                <a:cxn ang="0">
                  <a:pos x="T4" y="T5"/>
                </a:cxn>
                <a:cxn ang="0">
                  <a:pos x="T6" y="T7"/>
                </a:cxn>
              </a:cxnLst>
              <a:rect l="0" t="0" r="r" b="b"/>
              <a:pathLst>
                <a:path w="9" h="22">
                  <a:moveTo>
                    <a:pt x="0" y="0"/>
                  </a:moveTo>
                  <a:cubicBezTo>
                    <a:pt x="0" y="22"/>
                    <a:pt x="0" y="22"/>
                    <a:pt x="0" y="22"/>
                  </a:cubicBezTo>
                  <a:cubicBezTo>
                    <a:pt x="3" y="15"/>
                    <a:pt x="8" y="10"/>
                    <a:pt x="9" y="4"/>
                  </a:cubicBezTo>
                  <a:cubicBezTo>
                    <a:pt x="6" y="3"/>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6" name="Freeform 492"/>
            <p:cNvSpPr/>
            <p:nvPr/>
          </p:nvSpPr>
          <p:spPr bwMode="auto">
            <a:xfrm>
              <a:off x="4769885" y="5953160"/>
              <a:ext cx="530446" cy="99762"/>
            </a:xfrm>
            <a:custGeom>
              <a:avLst/>
              <a:gdLst>
                <a:gd name="T0" fmla="*/ 41 w 142"/>
                <a:gd name="T1" fmla="*/ 7 h 27"/>
                <a:gd name="T2" fmla="*/ 76 w 142"/>
                <a:gd name="T3" fmla="*/ 11 h 27"/>
                <a:gd name="T4" fmla="*/ 112 w 142"/>
                <a:gd name="T5" fmla="*/ 13 h 27"/>
                <a:gd name="T6" fmla="*/ 142 w 142"/>
                <a:gd name="T7" fmla="*/ 11 h 27"/>
                <a:gd name="T8" fmla="*/ 112 w 142"/>
                <a:gd name="T9" fmla="*/ 5 h 27"/>
                <a:gd name="T10" fmla="*/ 91 w 142"/>
                <a:gd name="T11" fmla="*/ 13 h 27"/>
                <a:gd name="T12" fmla="*/ 77 w 142"/>
                <a:gd name="T13" fmla="*/ 4 h 27"/>
                <a:gd name="T14" fmla="*/ 58 w 142"/>
                <a:gd name="T15" fmla="*/ 9 h 27"/>
                <a:gd name="T16" fmla="*/ 41 w 142"/>
                <a:gd name="T17" fmla="*/ 0 h 27"/>
                <a:gd name="T18" fmla="*/ 16 w 142"/>
                <a:gd name="T19" fmla="*/ 12 h 27"/>
                <a:gd name="T20" fmla="*/ 0 w 142"/>
                <a:gd name="T21" fmla="*/ 9 h 27"/>
                <a:gd name="T22" fmla="*/ 41 w 14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7">
                  <a:moveTo>
                    <a:pt x="41" y="7"/>
                  </a:moveTo>
                  <a:cubicBezTo>
                    <a:pt x="47" y="18"/>
                    <a:pt x="66" y="18"/>
                    <a:pt x="76" y="11"/>
                  </a:cubicBezTo>
                  <a:cubicBezTo>
                    <a:pt x="85" y="24"/>
                    <a:pt x="100" y="18"/>
                    <a:pt x="112" y="13"/>
                  </a:cubicBezTo>
                  <a:cubicBezTo>
                    <a:pt x="119" y="21"/>
                    <a:pt x="139" y="24"/>
                    <a:pt x="142" y="11"/>
                  </a:cubicBezTo>
                  <a:cubicBezTo>
                    <a:pt x="130" y="17"/>
                    <a:pt x="120" y="11"/>
                    <a:pt x="112" y="5"/>
                  </a:cubicBezTo>
                  <a:cubicBezTo>
                    <a:pt x="107" y="9"/>
                    <a:pt x="99" y="11"/>
                    <a:pt x="91" y="13"/>
                  </a:cubicBezTo>
                  <a:cubicBezTo>
                    <a:pt x="87" y="10"/>
                    <a:pt x="83" y="5"/>
                    <a:pt x="77" y="4"/>
                  </a:cubicBezTo>
                  <a:cubicBezTo>
                    <a:pt x="70" y="5"/>
                    <a:pt x="64" y="10"/>
                    <a:pt x="58" y="9"/>
                  </a:cubicBezTo>
                  <a:cubicBezTo>
                    <a:pt x="50" y="8"/>
                    <a:pt x="48" y="0"/>
                    <a:pt x="41" y="0"/>
                  </a:cubicBezTo>
                  <a:cubicBezTo>
                    <a:pt x="30" y="0"/>
                    <a:pt x="30" y="11"/>
                    <a:pt x="16" y="12"/>
                  </a:cubicBezTo>
                  <a:cubicBezTo>
                    <a:pt x="12" y="11"/>
                    <a:pt x="5" y="6"/>
                    <a:pt x="0" y="9"/>
                  </a:cubicBezTo>
                  <a:cubicBezTo>
                    <a:pt x="9" y="27"/>
                    <a:pt x="31" y="15"/>
                    <a:pt x="4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7" name="Freeform 493"/>
            <p:cNvSpPr/>
            <p:nvPr/>
          </p:nvSpPr>
          <p:spPr bwMode="auto">
            <a:xfrm>
              <a:off x="974036" y="5889896"/>
              <a:ext cx="94897" cy="155727"/>
            </a:xfrm>
            <a:custGeom>
              <a:avLst/>
              <a:gdLst>
                <a:gd name="T0" fmla="*/ 15 w 25"/>
                <a:gd name="T1" fmla="*/ 42 h 42"/>
                <a:gd name="T2" fmla="*/ 15 w 25"/>
                <a:gd name="T3" fmla="*/ 16 h 42"/>
                <a:gd name="T4" fmla="*/ 19 w 25"/>
                <a:gd name="T5" fmla="*/ 0 h 42"/>
                <a:gd name="T6" fmla="*/ 15 w 25"/>
                <a:gd name="T7" fmla="*/ 42 h 42"/>
              </a:gdLst>
              <a:ahLst/>
              <a:cxnLst>
                <a:cxn ang="0">
                  <a:pos x="T0" y="T1"/>
                </a:cxn>
                <a:cxn ang="0">
                  <a:pos x="T2" y="T3"/>
                </a:cxn>
                <a:cxn ang="0">
                  <a:pos x="T4" y="T5"/>
                </a:cxn>
                <a:cxn ang="0">
                  <a:pos x="T6" y="T7"/>
                </a:cxn>
              </a:cxnLst>
              <a:rect l="0" t="0" r="r" b="b"/>
              <a:pathLst>
                <a:path w="25" h="42">
                  <a:moveTo>
                    <a:pt x="15" y="42"/>
                  </a:moveTo>
                  <a:cubicBezTo>
                    <a:pt x="15" y="34"/>
                    <a:pt x="14" y="29"/>
                    <a:pt x="15" y="16"/>
                  </a:cubicBezTo>
                  <a:cubicBezTo>
                    <a:pt x="18" y="12"/>
                    <a:pt x="25" y="5"/>
                    <a:pt x="19" y="0"/>
                  </a:cubicBezTo>
                  <a:cubicBezTo>
                    <a:pt x="12" y="4"/>
                    <a:pt x="0" y="36"/>
                    <a:pt x="1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8" name="Freeform 494"/>
            <p:cNvSpPr/>
            <p:nvPr/>
          </p:nvSpPr>
          <p:spPr bwMode="auto">
            <a:xfrm>
              <a:off x="937538" y="5904495"/>
              <a:ext cx="60832" cy="126528"/>
            </a:xfrm>
            <a:custGeom>
              <a:avLst/>
              <a:gdLst>
                <a:gd name="T0" fmla="*/ 13 w 16"/>
                <a:gd name="T1" fmla="*/ 2 h 34"/>
                <a:gd name="T2" fmla="*/ 9 w 16"/>
                <a:gd name="T3" fmla="*/ 0 h 34"/>
                <a:gd name="T4" fmla="*/ 16 w 16"/>
                <a:gd name="T5" fmla="*/ 30 h 34"/>
                <a:gd name="T6" fmla="*/ 13 w 16"/>
                <a:gd name="T7" fmla="*/ 2 h 34"/>
              </a:gdLst>
              <a:ahLst/>
              <a:cxnLst>
                <a:cxn ang="0">
                  <a:pos x="T0" y="T1"/>
                </a:cxn>
                <a:cxn ang="0">
                  <a:pos x="T2" y="T3"/>
                </a:cxn>
                <a:cxn ang="0">
                  <a:pos x="T4" y="T5"/>
                </a:cxn>
                <a:cxn ang="0">
                  <a:pos x="T6" y="T7"/>
                </a:cxn>
              </a:cxnLst>
              <a:rect l="0" t="0" r="r" b="b"/>
              <a:pathLst>
                <a:path w="16" h="34">
                  <a:moveTo>
                    <a:pt x="13" y="2"/>
                  </a:moveTo>
                  <a:cubicBezTo>
                    <a:pt x="11" y="2"/>
                    <a:pt x="11" y="0"/>
                    <a:pt x="9" y="0"/>
                  </a:cubicBezTo>
                  <a:cubicBezTo>
                    <a:pt x="0" y="6"/>
                    <a:pt x="4" y="34"/>
                    <a:pt x="16" y="30"/>
                  </a:cubicBezTo>
                  <a:cubicBezTo>
                    <a:pt x="12" y="23"/>
                    <a:pt x="8" y="1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9" name="Freeform 495"/>
            <p:cNvSpPr/>
            <p:nvPr/>
          </p:nvSpPr>
          <p:spPr bwMode="auto">
            <a:xfrm>
              <a:off x="4777186" y="6094288"/>
              <a:ext cx="474482" cy="77864"/>
            </a:xfrm>
            <a:custGeom>
              <a:avLst/>
              <a:gdLst>
                <a:gd name="T0" fmla="*/ 109 w 127"/>
                <a:gd name="T1" fmla="*/ 14 h 21"/>
                <a:gd name="T2" fmla="*/ 96 w 127"/>
                <a:gd name="T3" fmla="*/ 5 h 21"/>
                <a:gd name="T4" fmla="*/ 54 w 127"/>
                <a:gd name="T5" fmla="*/ 9 h 21"/>
                <a:gd name="T6" fmla="*/ 39 w 127"/>
                <a:gd name="T7" fmla="*/ 0 h 21"/>
                <a:gd name="T8" fmla="*/ 18 w 127"/>
                <a:gd name="T9" fmla="*/ 11 h 21"/>
                <a:gd name="T10" fmla="*/ 0 w 127"/>
                <a:gd name="T11" fmla="*/ 1 h 21"/>
                <a:gd name="T12" fmla="*/ 39 w 127"/>
                <a:gd name="T13" fmla="*/ 9 h 21"/>
                <a:gd name="T14" fmla="*/ 70 w 127"/>
                <a:gd name="T15" fmla="*/ 13 h 21"/>
                <a:gd name="T16" fmla="*/ 81 w 127"/>
                <a:gd name="T17" fmla="*/ 17 h 21"/>
                <a:gd name="T18" fmla="*/ 96 w 127"/>
                <a:gd name="T19" fmla="*/ 13 h 21"/>
                <a:gd name="T20" fmla="*/ 108 w 127"/>
                <a:gd name="T21" fmla="*/ 21 h 21"/>
                <a:gd name="T22" fmla="*/ 127 w 127"/>
                <a:gd name="T23" fmla="*/ 7 h 21"/>
                <a:gd name="T24" fmla="*/ 109 w 127"/>
                <a:gd name="T2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21">
                  <a:moveTo>
                    <a:pt x="109" y="14"/>
                  </a:moveTo>
                  <a:cubicBezTo>
                    <a:pt x="104" y="11"/>
                    <a:pt x="101" y="8"/>
                    <a:pt x="96" y="5"/>
                  </a:cubicBezTo>
                  <a:cubicBezTo>
                    <a:pt x="84" y="16"/>
                    <a:pt x="71" y="1"/>
                    <a:pt x="54" y="9"/>
                  </a:cubicBezTo>
                  <a:cubicBezTo>
                    <a:pt x="48" y="8"/>
                    <a:pt x="45" y="2"/>
                    <a:pt x="39" y="0"/>
                  </a:cubicBezTo>
                  <a:cubicBezTo>
                    <a:pt x="33" y="5"/>
                    <a:pt x="27" y="10"/>
                    <a:pt x="18" y="11"/>
                  </a:cubicBezTo>
                  <a:cubicBezTo>
                    <a:pt x="11" y="8"/>
                    <a:pt x="9" y="1"/>
                    <a:pt x="0" y="1"/>
                  </a:cubicBezTo>
                  <a:cubicBezTo>
                    <a:pt x="4" y="20"/>
                    <a:pt x="28" y="21"/>
                    <a:pt x="39" y="9"/>
                  </a:cubicBezTo>
                  <a:cubicBezTo>
                    <a:pt x="47" y="21"/>
                    <a:pt x="59" y="12"/>
                    <a:pt x="70" y="13"/>
                  </a:cubicBezTo>
                  <a:cubicBezTo>
                    <a:pt x="73" y="13"/>
                    <a:pt x="77" y="17"/>
                    <a:pt x="81" y="17"/>
                  </a:cubicBezTo>
                  <a:cubicBezTo>
                    <a:pt x="88" y="18"/>
                    <a:pt x="91" y="13"/>
                    <a:pt x="96" y="13"/>
                  </a:cubicBezTo>
                  <a:cubicBezTo>
                    <a:pt x="99" y="17"/>
                    <a:pt x="104" y="18"/>
                    <a:pt x="108" y="21"/>
                  </a:cubicBezTo>
                  <a:cubicBezTo>
                    <a:pt x="114" y="16"/>
                    <a:pt x="125" y="16"/>
                    <a:pt x="127" y="7"/>
                  </a:cubicBezTo>
                  <a:cubicBezTo>
                    <a:pt x="123" y="3"/>
                    <a:pt x="115" y="11"/>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0" name="Freeform 496"/>
            <p:cNvSpPr/>
            <p:nvPr/>
          </p:nvSpPr>
          <p:spPr bwMode="auto">
            <a:xfrm>
              <a:off x="1915700" y="6052922"/>
              <a:ext cx="55965" cy="26765"/>
            </a:xfrm>
            <a:custGeom>
              <a:avLst/>
              <a:gdLst>
                <a:gd name="T0" fmla="*/ 1 w 15"/>
                <a:gd name="T1" fmla="*/ 5 h 7"/>
                <a:gd name="T2" fmla="*/ 14 w 15"/>
                <a:gd name="T3" fmla="*/ 5 h 7"/>
                <a:gd name="T4" fmla="*/ 1 w 15"/>
                <a:gd name="T5" fmla="*/ 5 h 7"/>
              </a:gdLst>
              <a:ahLst/>
              <a:cxnLst>
                <a:cxn ang="0">
                  <a:pos x="T0" y="T1"/>
                </a:cxn>
                <a:cxn ang="0">
                  <a:pos x="T2" y="T3"/>
                </a:cxn>
                <a:cxn ang="0">
                  <a:pos x="T4" y="T5"/>
                </a:cxn>
              </a:cxnLst>
              <a:rect l="0" t="0" r="r" b="b"/>
              <a:pathLst>
                <a:path w="15" h="7">
                  <a:moveTo>
                    <a:pt x="1" y="5"/>
                  </a:moveTo>
                  <a:cubicBezTo>
                    <a:pt x="4" y="7"/>
                    <a:pt x="11" y="5"/>
                    <a:pt x="14" y="5"/>
                  </a:cubicBezTo>
                  <a:cubicBezTo>
                    <a:pt x="15" y="1"/>
                    <a:pt x="0" y="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1" name="Freeform 497"/>
            <p:cNvSpPr/>
            <p:nvPr/>
          </p:nvSpPr>
          <p:spPr bwMode="auto">
            <a:xfrm>
              <a:off x="4755286" y="6213515"/>
              <a:ext cx="489081" cy="111929"/>
            </a:xfrm>
            <a:custGeom>
              <a:avLst/>
              <a:gdLst>
                <a:gd name="T0" fmla="*/ 35 w 131"/>
                <a:gd name="T1" fmla="*/ 12 h 30"/>
                <a:gd name="T2" fmla="*/ 64 w 131"/>
                <a:gd name="T3" fmla="*/ 14 h 30"/>
                <a:gd name="T4" fmla="*/ 98 w 131"/>
                <a:gd name="T5" fmla="*/ 18 h 30"/>
                <a:gd name="T6" fmla="*/ 131 w 131"/>
                <a:gd name="T7" fmla="*/ 16 h 30"/>
                <a:gd name="T8" fmla="*/ 115 w 131"/>
                <a:gd name="T9" fmla="*/ 20 h 30"/>
                <a:gd name="T10" fmla="*/ 101 w 131"/>
                <a:gd name="T11" fmla="*/ 11 h 30"/>
                <a:gd name="T12" fmla="*/ 81 w 131"/>
                <a:gd name="T13" fmla="*/ 16 h 30"/>
                <a:gd name="T14" fmla="*/ 49 w 131"/>
                <a:gd name="T15" fmla="*/ 12 h 30"/>
                <a:gd name="T16" fmla="*/ 34 w 131"/>
                <a:gd name="T17" fmla="*/ 5 h 30"/>
                <a:gd name="T18" fmla="*/ 18 w 131"/>
                <a:gd name="T19" fmla="*/ 12 h 30"/>
                <a:gd name="T20" fmla="*/ 0 w 131"/>
                <a:gd name="T21" fmla="*/ 5 h 30"/>
                <a:gd name="T22" fmla="*/ 35 w 131"/>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30">
                  <a:moveTo>
                    <a:pt x="35" y="12"/>
                  </a:moveTo>
                  <a:cubicBezTo>
                    <a:pt x="42" y="22"/>
                    <a:pt x="55" y="19"/>
                    <a:pt x="64" y="14"/>
                  </a:cubicBezTo>
                  <a:cubicBezTo>
                    <a:pt x="73" y="22"/>
                    <a:pt x="87" y="26"/>
                    <a:pt x="98" y="18"/>
                  </a:cubicBezTo>
                  <a:cubicBezTo>
                    <a:pt x="106" y="28"/>
                    <a:pt x="127" y="30"/>
                    <a:pt x="131" y="16"/>
                  </a:cubicBezTo>
                  <a:cubicBezTo>
                    <a:pt x="125" y="13"/>
                    <a:pt x="122" y="21"/>
                    <a:pt x="115" y="20"/>
                  </a:cubicBezTo>
                  <a:cubicBezTo>
                    <a:pt x="110" y="19"/>
                    <a:pt x="105" y="14"/>
                    <a:pt x="101" y="11"/>
                  </a:cubicBezTo>
                  <a:cubicBezTo>
                    <a:pt x="94" y="13"/>
                    <a:pt x="89" y="16"/>
                    <a:pt x="81" y="16"/>
                  </a:cubicBezTo>
                  <a:cubicBezTo>
                    <a:pt x="73" y="7"/>
                    <a:pt x="60" y="6"/>
                    <a:pt x="49" y="12"/>
                  </a:cubicBezTo>
                  <a:cubicBezTo>
                    <a:pt x="43" y="11"/>
                    <a:pt x="41" y="5"/>
                    <a:pt x="34" y="5"/>
                  </a:cubicBezTo>
                  <a:cubicBezTo>
                    <a:pt x="27" y="5"/>
                    <a:pt x="26" y="12"/>
                    <a:pt x="18" y="12"/>
                  </a:cubicBezTo>
                  <a:cubicBezTo>
                    <a:pt x="10" y="12"/>
                    <a:pt x="8" y="0"/>
                    <a:pt x="0" y="5"/>
                  </a:cubicBezTo>
                  <a:cubicBezTo>
                    <a:pt x="4" y="21"/>
                    <a:pt x="24" y="21"/>
                    <a:pt x="3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2" name="Freeform 498"/>
            <p:cNvSpPr>
              <a:spLocks noEditPoints="1"/>
            </p:cNvSpPr>
            <p:nvPr/>
          </p:nvSpPr>
          <p:spPr bwMode="auto">
            <a:xfrm>
              <a:off x="321929" y="6130785"/>
              <a:ext cx="141128" cy="228724"/>
            </a:xfrm>
            <a:custGeom>
              <a:avLst/>
              <a:gdLst>
                <a:gd name="T0" fmla="*/ 22 w 38"/>
                <a:gd name="T1" fmla="*/ 28 h 61"/>
                <a:gd name="T2" fmla="*/ 29 w 38"/>
                <a:gd name="T3" fmla="*/ 12 h 61"/>
                <a:gd name="T4" fmla="*/ 7 w 38"/>
                <a:gd name="T5" fmla="*/ 0 h 61"/>
                <a:gd name="T6" fmla="*/ 0 w 38"/>
                <a:gd name="T7" fmla="*/ 53 h 61"/>
                <a:gd name="T8" fmla="*/ 22 w 38"/>
                <a:gd name="T9" fmla="*/ 28 h 61"/>
                <a:gd name="T10" fmla="*/ 12 w 38"/>
                <a:gd name="T11" fmla="*/ 13 h 61"/>
                <a:gd name="T12" fmla="*/ 24 w 38"/>
                <a:gd name="T13" fmla="*/ 17 h 61"/>
                <a:gd name="T14" fmla="*/ 11 w 38"/>
                <a:gd name="T15" fmla="*/ 28 h 61"/>
                <a:gd name="T16" fmla="*/ 12 w 38"/>
                <a:gd name="T17" fmla="*/ 13 h 61"/>
                <a:gd name="T18" fmla="*/ 9 w 38"/>
                <a:gd name="T19" fmla="*/ 34 h 61"/>
                <a:gd name="T20" fmla="*/ 21 w 38"/>
                <a:gd name="T21" fmla="*/ 37 h 61"/>
                <a:gd name="T22" fmla="*/ 11 w 38"/>
                <a:gd name="T23" fmla="*/ 48 h 61"/>
                <a:gd name="T24" fmla="*/ 9 w 38"/>
                <a:gd name="T25" fmla="*/ 3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1">
                  <a:moveTo>
                    <a:pt x="22" y="28"/>
                  </a:moveTo>
                  <a:cubicBezTo>
                    <a:pt x="28" y="26"/>
                    <a:pt x="30" y="20"/>
                    <a:pt x="29" y="12"/>
                  </a:cubicBezTo>
                  <a:cubicBezTo>
                    <a:pt x="23" y="7"/>
                    <a:pt x="13" y="5"/>
                    <a:pt x="7" y="0"/>
                  </a:cubicBezTo>
                  <a:cubicBezTo>
                    <a:pt x="4" y="13"/>
                    <a:pt x="6" y="40"/>
                    <a:pt x="0" y="53"/>
                  </a:cubicBezTo>
                  <a:cubicBezTo>
                    <a:pt x="12" y="61"/>
                    <a:pt x="38" y="41"/>
                    <a:pt x="22" y="28"/>
                  </a:cubicBezTo>
                  <a:close/>
                  <a:moveTo>
                    <a:pt x="12" y="13"/>
                  </a:moveTo>
                  <a:cubicBezTo>
                    <a:pt x="17" y="13"/>
                    <a:pt x="21" y="14"/>
                    <a:pt x="24" y="17"/>
                  </a:cubicBezTo>
                  <a:cubicBezTo>
                    <a:pt x="22" y="23"/>
                    <a:pt x="17" y="26"/>
                    <a:pt x="11" y="28"/>
                  </a:cubicBezTo>
                  <a:cubicBezTo>
                    <a:pt x="10" y="21"/>
                    <a:pt x="12" y="18"/>
                    <a:pt x="12" y="13"/>
                  </a:cubicBezTo>
                  <a:close/>
                  <a:moveTo>
                    <a:pt x="9" y="34"/>
                  </a:moveTo>
                  <a:cubicBezTo>
                    <a:pt x="16" y="35"/>
                    <a:pt x="18" y="34"/>
                    <a:pt x="21" y="37"/>
                  </a:cubicBezTo>
                  <a:cubicBezTo>
                    <a:pt x="19" y="43"/>
                    <a:pt x="13" y="44"/>
                    <a:pt x="11" y="48"/>
                  </a:cubicBezTo>
                  <a:cubicBezTo>
                    <a:pt x="8" y="46"/>
                    <a:pt x="10" y="39"/>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3" name="Freeform 499"/>
            <p:cNvSpPr>
              <a:spLocks noEditPoints="1"/>
            </p:cNvSpPr>
            <p:nvPr/>
          </p:nvSpPr>
          <p:spPr bwMode="auto">
            <a:xfrm>
              <a:off x="433858" y="6135652"/>
              <a:ext cx="111929" cy="201958"/>
            </a:xfrm>
            <a:custGeom>
              <a:avLst/>
              <a:gdLst>
                <a:gd name="T0" fmla="*/ 5 w 30"/>
                <a:gd name="T1" fmla="*/ 53 h 54"/>
                <a:gd name="T2" fmla="*/ 9 w 30"/>
                <a:gd name="T3" fmla="*/ 34 h 54"/>
                <a:gd name="T4" fmla="*/ 19 w 30"/>
                <a:gd name="T5" fmla="*/ 32 h 54"/>
                <a:gd name="T6" fmla="*/ 25 w 30"/>
                <a:gd name="T7" fmla="*/ 54 h 54"/>
                <a:gd name="T8" fmla="*/ 20 w 30"/>
                <a:gd name="T9" fmla="*/ 2 h 54"/>
                <a:gd name="T10" fmla="*/ 11 w 30"/>
                <a:gd name="T11" fmla="*/ 1 h 54"/>
                <a:gd name="T12" fmla="*/ 4 w 30"/>
                <a:gd name="T13" fmla="*/ 30 h 54"/>
                <a:gd name="T14" fmla="*/ 5 w 30"/>
                <a:gd name="T15" fmla="*/ 53 h 54"/>
                <a:gd name="T16" fmla="*/ 15 w 30"/>
                <a:gd name="T17" fmla="*/ 11 h 54"/>
                <a:gd name="T18" fmla="*/ 12 w 30"/>
                <a:gd name="T19" fmla="*/ 25 h 54"/>
                <a:gd name="T20" fmla="*/ 15 w 30"/>
                <a:gd name="T2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4">
                  <a:moveTo>
                    <a:pt x="5" y="53"/>
                  </a:moveTo>
                  <a:cubicBezTo>
                    <a:pt x="9" y="49"/>
                    <a:pt x="9" y="41"/>
                    <a:pt x="9" y="34"/>
                  </a:cubicBezTo>
                  <a:cubicBezTo>
                    <a:pt x="12" y="33"/>
                    <a:pt x="15" y="31"/>
                    <a:pt x="19" y="32"/>
                  </a:cubicBezTo>
                  <a:cubicBezTo>
                    <a:pt x="23" y="37"/>
                    <a:pt x="18" y="52"/>
                    <a:pt x="25" y="54"/>
                  </a:cubicBezTo>
                  <a:cubicBezTo>
                    <a:pt x="30" y="39"/>
                    <a:pt x="22" y="15"/>
                    <a:pt x="20" y="2"/>
                  </a:cubicBezTo>
                  <a:cubicBezTo>
                    <a:pt x="16" y="0"/>
                    <a:pt x="16" y="1"/>
                    <a:pt x="11" y="1"/>
                  </a:cubicBezTo>
                  <a:cubicBezTo>
                    <a:pt x="9" y="9"/>
                    <a:pt x="6" y="20"/>
                    <a:pt x="4" y="30"/>
                  </a:cubicBezTo>
                  <a:cubicBezTo>
                    <a:pt x="3" y="38"/>
                    <a:pt x="0" y="49"/>
                    <a:pt x="5" y="53"/>
                  </a:cubicBezTo>
                  <a:close/>
                  <a:moveTo>
                    <a:pt x="15" y="11"/>
                  </a:moveTo>
                  <a:cubicBezTo>
                    <a:pt x="16" y="14"/>
                    <a:pt x="21" y="27"/>
                    <a:pt x="12" y="25"/>
                  </a:cubicBezTo>
                  <a:cubicBezTo>
                    <a:pt x="13" y="20"/>
                    <a:pt x="14" y="16"/>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4" name="Freeform 500"/>
            <p:cNvSpPr/>
            <p:nvPr/>
          </p:nvSpPr>
          <p:spPr bwMode="auto">
            <a:xfrm>
              <a:off x="630951" y="6155118"/>
              <a:ext cx="116795" cy="184926"/>
            </a:xfrm>
            <a:custGeom>
              <a:avLst/>
              <a:gdLst>
                <a:gd name="T0" fmla="*/ 1 w 31"/>
                <a:gd name="T1" fmla="*/ 35 h 50"/>
                <a:gd name="T2" fmla="*/ 8 w 31"/>
                <a:gd name="T3" fmla="*/ 50 h 50"/>
                <a:gd name="T4" fmla="*/ 8 w 31"/>
                <a:gd name="T5" fmla="*/ 25 h 50"/>
                <a:gd name="T6" fmla="*/ 30 w 31"/>
                <a:gd name="T7" fmla="*/ 42 h 50"/>
                <a:gd name="T8" fmla="*/ 17 w 31"/>
                <a:gd name="T9" fmla="*/ 21 h 50"/>
                <a:gd name="T10" fmla="*/ 30 w 31"/>
                <a:gd name="T11" fmla="*/ 5 h 50"/>
                <a:gd name="T12" fmla="*/ 6 w 31"/>
                <a:gd name="T13" fmla="*/ 21 h 50"/>
                <a:gd name="T14" fmla="*/ 6 w 31"/>
                <a:gd name="T15" fmla="*/ 0 h 50"/>
                <a:gd name="T16" fmla="*/ 1 w 31"/>
                <a:gd name="T17" fmla="*/ 0 h 50"/>
                <a:gd name="T18" fmla="*/ 1 w 31"/>
                <a:gd name="T19"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50">
                  <a:moveTo>
                    <a:pt x="1" y="35"/>
                  </a:moveTo>
                  <a:cubicBezTo>
                    <a:pt x="2" y="41"/>
                    <a:pt x="1" y="49"/>
                    <a:pt x="8" y="50"/>
                  </a:cubicBezTo>
                  <a:cubicBezTo>
                    <a:pt x="10" y="44"/>
                    <a:pt x="6" y="34"/>
                    <a:pt x="8" y="25"/>
                  </a:cubicBezTo>
                  <a:cubicBezTo>
                    <a:pt x="16" y="30"/>
                    <a:pt x="19" y="41"/>
                    <a:pt x="30" y="42"/>
                  </a:cubicBezTo>
                  <a:cubicBezTo>
                    <a:pt x="30" y="31"/>
                    <a:pt x="19" y="31"/>
                    <a:pt x="17" y="21"/>
                  </a:cubicBezTo>
                  <a:cubicBezTo>
                    <a:pt x="23" y="17"/>
                    <a:pt x="31" y="16"/>
                    <a:pt x="30" y="5"/>
                  </a:cubicBezTo>
                  <a:cubicBezTo>
                    <a:pt x="19" y="7"/>
                    <a:pt x="17" y="18"/>
                    <a:pt x="6" y="21"/>
                  </a:cubicBezTo>
                  <a:cubicBezTo>
                    <a:pt x="10" y="15"/>
                    <a:pt x="5" y="9"/>
                    <a:pt x="6" y="0"/>
                  </a:cubicBezTo>
                  <a:cubicBezTo>
                    <a:pt x="5" y="0"/>
                    <a:pt x="3" y="0"/>
                    <a:pt x="1" y="0"/>
                  </a:cubicBezTo>
                  <a:cubicBezTo>
                    <a:pt x="2" y="10"/>
                    <a:pt x="0" y="24"/>
                    <a:pt x="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5" name="Freeform 501"/>
            <p:cNvSpPr/>
            <p:nvPr/>
          </p:nvSpPr>
          <p:spPr bwMode="auto">
            <a:xfrm>
              <a:off x="523888" y="6135652"/>
              <a:ext cx="90031" cy="194659"/>
            </a:xfrm>
            <a:custGeom>
              <a:avLst/>
              <a:gdLst>
                <a:gd name="T0" fmla="*/ 22 w 24"/>
                <a:gd name="T1" fmla="*/ 39 h 52"/>
                <a:gd name="T2" fmla="*/ 24 w 24"/>
                <a:gd name="T3" fmla="*/ 17 h 52"/>
                <a:gd name="T4" fmla="*/ 3 w 24"/>
                <a:gd name="T5" fmla="*/ 33 h 52"/>
                <a:gd name="T6" fmla="*/ 22 w 24"/>
                <a:gd name="T7" fmla="*/ 39 h 52"/>
              </a:gdLst>
              <a:ahLst/>
              <a:cxnLst>
                <a:cxn ang="0">
                  <a:pos x="T0" y="T1"/>
                </a:cxn>
                <a:cxn ang="0">
                  <a:pos x="T2" y="T3"/>
                </a:cxn>
                <a:cxn ang="0">
                  <a:pos x="T4" y="T5"/>
                </a:cxn>
                <a:cxn ang="0">
                  <a:pos x="T6" y="T7"/>
                </a:cxn>
              </a:cxnLst>
              <a:rect l="0" t="0" r="r" b="b"/>
              <a:pathLst>
                <a:path w="24" h="52">
                  <a:moveTo>
                    <a:pt x="22" y="39"/>
                  </a:moveTo>
                  <a:cubicBezTo>
                    <a:pt x="1" y="41"/>
                    <a:pt x="10" y="12"/>
                    <a:pt x="24" y="17"/>
                  </a:cubicBezTo>
                  <a:cubicBezTo>
                    <a:pt x="16" y="0"/>
                    <a:pt x="0" y="20"/>
                    <a:pt x="3" y="33"/>
                  </a:cubicBezTo>
                  <a:cubicBezTo>
                    <a:pt x="4" y="43"/>
                    <a:pt x="17" y="52"/>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6" name="Freeform 502"/>
            <p:cNvSpPr>
              <a:spLocks noEditPoints="1"/>
            </p:cNvSpPr>
            <p:nvPr/>
          </p:nvSpPr>
          <p:spPr bwMode="auto">
            <a:xfrm>
              <a:off x="3524068" y="6298679"/>
              <a:ext cx="846766" cy="248190"/>
            </a:xfrm>
            <a:custGeom>
              <a:avLst/>
              <a:gdLst>
                <a:gd name="T0" fmla="*/ 227 w 227"/>
                <a:gd name="T1" fmla="*/ 56 h 66"/>
                <a:gd name="T2" fmla="*/ 195 w 227"/>
                <a:gd name="T3" fmla="*/ 1 h 66"/>
                <a:gd name="T4" fmla="*/ 25 w 227"/>
                <a:gd name="T5" fmla="*/ 0 h 66"/>
                <a:gd name="T6" fmla="*/ 108 w 227"/>
                <a:gd name="T7" fmla="*/ 59 h 66"/>
                <a:gd name="T8" fmla="*/ 40 w 227"/>
                <a:gd name="T9" fmla="*/ 27 h 66"/>
                <a:gd name="T10" fmla="*/ 37 w 227"/>
                <a:gd name="T11" fmla="*/ 35 h 66"/>
                <a:gd name="T12" fmla="*/ 58 w 227"/>
                <a:gd name="T13" fmla="*/ 54 h 66"/>
                <a:gd name="T14" fmla="*/ 86 w 227"/>
                <a:gd name="T15" fmla="*/ 45 h 66"/>
                <a:gd name="T16" fmla="*/ 191 w 227"/>
                <a:gd name="T17" fmla="*/ 53 h 66"/>
                <a:gd name="T18" fmla="*/ 219 w 227"/>
                <a:gd name="T19" fmla="*/ 46 h 66"/>
                <a:gd name="T20" fmla="*/ 213 w 227"/>
                <a:gd name="T21" fmla="*/ 30 h 66"/>
                <a:gd name="T22" fmla="*/ 189 w 227"/>
                <a:gd name="T23" fmla="*/ 38 h 66"/>
                <a:gd name="T24" fmla="*/ 213 w 227"/>
                <a:gd name="T25" fmla="*/ 30 h 66"/>
                <a:gd name="T26" fmla="*/ 185 w 227"/>
                <a:gd name="T27" fmla="*/ 24 h 66"/>
                <a:gd name="T28" fmla="*/ 209 w 227"/>
                <a:gd name="T29" fmla="*/ 24 h 66"/>
                <a:gd name="T30" fmla="*/ 159 w 227"/>
                <a:gd name="T31" fmla="*/ 52 h 66"/>
                <a:gd name="T32" fmla="*/ 181 w 227"/>
                <a:gd name="T33" fmla="*/ 43 h 66"/>
                <a:gd name="T34" fmla="*/ 153 w 227"/>
                <a:gd name="T35" fmla="*/ 11 h 66"/>
                <a:gd name="T36" fmla="*/ 178 w 227"/>
                <a:gd name="T37" fmla="*/ 23 h 66"/>
                <a:gd name="T38" fmla="*/ 153 w 227"/>
                <a:gd name="T39" fmla="*/ 11 h 66"/>
                <a:gd name="T40" fmla="*/ 181 w 227"/>
                <a:gd name="T41" fmla="*/ 35 h 66"/>
                <a:gd name="T42" fmla="*/ 153 w 227"/>
                <a:gd name="T43" fmla="*/ 33 h 66"/>
                <a:gd name="T44" fmla="*/ 151 w 227"/>
                <a:gd name="T45" fmla="*/ 54 h 66"/>
                <a:gd name="T46" fmla="*/ 124 w 227"/>
                <a:gd name="T47" fmla="*/ 44 h 66"/>
                <a:gd name="T48" fmla="*/ 151 w 227"/>
                <a:gd name="T49" fmla="*/ 54 h 66"/>
                <a:gd name="T50" fmla="*/ 123 w 227"/>
                <a:gd name="T51" fmla="*/ 37 h 66"/>
                <a:gd name="T52" fmla="*/ 148 w 227"/>
                <a:gd name="T53" fmla="*/ 34 h 66"/>
                <a:gd name="T54" fmla="*/ 145 w 227"/>
                <a:gd name="T55" fmla="*/ 14 h 66"/>
                <a:gd name="T56" fmla="*/ 124 w 227"/>
                <a:gd name="T57" fmla="*/ 26 h 66"/>
                <a:gd name="T58" fmla="*/ 97 w 227"/>
                <a:gd name="T59" fmla="*/ 16 h 66"/>
                <a:gd name="T60" fmla="*/ 116 w 227"/>
                <a:gd name="T61" fmla="*/ 25 h 66"/>
                <a:gd name="T62" fmla="*/ 97 w 227"/>
                <a:gd name="T63" fmla="*/ 16 h 66"/>
                <a:gd name="T64" fmla="*/ 116 w 227"/>
                <a:gd name="T65" fmla="*/ 34 h 66"/>
                <a:gd name="T66" fmla="*/ 94 w 227"/>
                <a:gd name="T67" fmla="*/ 32 h 66"/>
                <a:gd name="T68" fmla="*/ 116 w 227"/>
                <a:gd name="T69" fmla="*/ 44 h 66"/>
                <a:gd name="T70" fmla="*/ 91 w 227"/>
                <a:gd name="T71" fmla="*/ 53 h 66"/>
                <a:gd name="T72" fmla="*/ 72 w 227"/>
                <a:gd name="T73" fmla="*/ 12 h 66"/>
                <a:gd name="T74" fmla="*/ 88 w 227"/>
                <a:gd name="T75" fmla="*/ 25 h 66"/>
                <a:gd name="T76" fmla="*/ 72 w 227"/>
                <a:gd name="T77" fmla="*/ 12 h 66"/>
                <a:gd name="T78" fmla="*/ 63 w 227"/>
                <a:gd name="T79" fmla="*/ 36 h 66"/>
                <a:gd name="T80" fmla="*/ 46 w 227"/>
                <a:gd name="T81" fmla="*/ 11 h 66"/>
                <a:gd name="T82" fmla="*/ 61 w 227"/>
                <a:gd name="T83" fmla="*/ 23 h 66"/>
                <a:gd name="T84" fmla="*/ 46 w 227"/>
                <a:gd name="T85" fmla="*/ 11 h 66"/>
                <a:gd name="T86" fmla="*/ 40 w 227"/>
                <a:gd name="T87" fmla="*/ 11 h 66"/>
                <a:gd name="T88" fmla="*/ 25 w 227"/>
                <a:gd name="T89" fmla="*/ 19 h 66"/>
                <a:gd name="T90" fmla="*/ 24 w 227"/>
                <a:gd name="T91" fmla="*/ 51 h 66"/>
                <a:gd name="T92" fmla="*/ 11 w 227"/>
                <a:gd name="T93" fmla="*/ 38 h 66"/>
                <a:gd name="T94" fmla="*/ 24 w 227"/>
                <a:gd name="T95" fmla="*/ 51 h 66"/>
                <a:gd name="T96" fmla="*/ 33 w 227"/>
                <a:gd name="T97" fmla="*/ 26 h 66"/>
                <a:gd name="T98" fmla="*/ 17 w 227"/>
                <a:gd name="T99" fmla="*/ 33 h 66"/>
                <a:gd name="T100" fmla="*/ 35 w 227"/>
                <a:gd name="T101" fmla="*/ 40 h 66"/>
                <a:gd name="T102" fmla="*/ 50 w 227"/>
                <a:gd name="T103"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7" h="66">
                  <a:moveTo>
                    <a:pt x="108" y="59"/>
                  </a:moveTo>
                  <a:cubicBezTo>
                    <a:pt x="150" y="58"/>
                    <a:pt x="189" y="64"/>
                    <a:pt x="227" y="56"/>
                  </a:cubicBezTo>
                  <a:cubicBezTo>
                    <a:pt x="227" y="39"/>
                    <a:pt x="216" y="20"/>
                    <a:pt x="209" y="5"/>
                  </a:cubicBezTo>
                  <a:cubicBezTo>
                    <a:pt x="203" y="2"/>
                    <a:pt x="199" y="1"/>
                    <a:pt x="195" y="1"/>
                  </a:cubicBezTo>
                  <a:cubicBezTo>
                    <a:pt x="166" y="4"/>
                    <a:pt x="119" y="8"/>
                    <a:pt x="80" y="5"/>
                  </a:cubicBezTo>
                  <a:cubicBezTo>
                    <a:pt x="56" y="3"/>
                    <a:pt x="37" y="7"/>
                    <a:pt x="25" y="0"/>
                  </a:cubicBezTo>
                  <a:cubicBezTo>
                    <a:pt x="17" y="19"/>
                    <a:pt x="2" y="30"/>
                    <a:pt x="0" y="55"/>
                  </a:cubicBezTo>
                  <a:cubicBezTo>
                    <a:pt x="32" y="66"/>
                    <a:pt x="70" y="60"/>
                    <a:pt x="108" y="59"/>
                  </a:cubicBezTo>
                  <a:close/>
                  <a:moveTo>
                    <a:pt x="37" y="35"/>
                  </a:moveTo>
                  <a:cubicBezTo>
                    <a:pt x="38" y="32"/>
                    <a:pt x="41" y="31"/>
                    <a:pt x="40" y="27"/>
                  </a:cubicBezTo>
                  <a:cubicBezTo>
                    <a:pt x="45" y="29"/>
                    <a:pt x="50" y="30"/>
                    <a:pt x="57" y="30"/>
                  </a:cubicBezTo>
                  <a:cubicBezTo>
                    <a:pt x="53" y="41"/>
                    <a:pt x="45" y="31"/>
                    <a:pt x="37" y="35"/>
                  </a:cubicBezTo>
                  <a:close/>
                  <a:moveTo>
                    <a:pt x="84" y="55"/>
                  </a:moveTo>
                  <a:cubicBezTo>
                    <a:pt x="80" y="53"/>
                    <a:pt x="69" y="55"/>
                    <a:pt x="58" y="54"/>
                  </a:cubicBezTo>
                  <a:cubicBezTo>
                    <a:pt x="59" y="51"/>
                    <a:pt x="59" y="45"/>
                    <a:pt x="61" y="43"/>
                  </a:cubicBezTo>
                  <a:cubicBezTo>
                    <a:pt x="72" y="43"/>
                    <a:pt x="75" y="44"/>
                    <a:pt x="86" y="45"/>
                  </a:cubicBezTo>
                  <a:cubicBezTo>
                    <a:pt x="85" y="48"/>
                    <a:pt x="83" y="50"/>
                    <a:pt x="84" y="55"/>
                  </a:cubicBezTo>
                  <a:close/>
                  <a:moveTo>
                    <a:pt x="191" y="53"/>
                  </a:moveTo>
                  <a:cubicBezTo>
                    <a:pt x="193" y="52"/>
                    <a:pt x="191" y="48"/>
                    <a:pt x="189" y="46"/>
                  </a:cubicBezTo>
                  <a:cubicBezTo>
                    <a:pt x="194" y="42"/>
                    <a:pt x="215" y="42"/>
                    <a:pt x="219" y="46"/>
                  </a:cubicBezTo>
                  <a:cubicBezTo>
                    <a:pt x="214" y="54"/>
                    <a:pt x="199" y="50"/>
                    <a:pt x="191" y="53"/>
                  </a:cubicBezTo>
                  <a:close/>
                  <a:moveTo>
                    <a:pt x="213" y="30"/>
                  </a:moveTo>
                  <a:cubicBezTo>
                    <a:pt x="213" y="33"/>
                    <a:pt x="213" y="35"/>
                    <a:pt x="216" y="36"/>
                  </a:cubicBezTo>
                  <a:cubicBezTo>
                    <a:pt x="203" y="39"/>
                    <a:pt x="198" y="36"/>
                    <a:pt x="189" y="38"/>
                  </a:cubicBezTo>
                  <a:cubicBezTo>
                    <a:pt x="187" y="37"/>
                    <a:pt x="189" y="32"/>
                    <a:pt x="187" y="32"/>
                  </a:cubicBezTo>
                  <a:cubicBezTo>
                    <a:pt x="194" y="29"/>
                    <a:pt x="201" y="30"/>
                    <a:pt x="213" y="30"/>
                  </a:cubicBezTo>
                  <a:close/>
                  <a:moveTo>
                    <a:pt x="209" y="24"/>
                  </a:moveTo>
                  <a:cubicBezTo>
                    <a:pt x="202" y="22"/>
                    <a:pt x="195" y="25"/>
                    <a:pt x="185" y="24"/>
                  </a:cubicBezTo>
                  <a:cubicBezTo>
                    <a:pt x="185" y="18"/>
                    <a:pt x="182" y="15"/>
                    <a:pt x="182" y="9"/>
                  </a:cubicBezTo>
                  <a:cubicBezTo>
                    <a:pt x="197" y="8"/>
                    <a:pt x="207" y="8"/>
                    <a:pt x="209" y="24"/>
                  </a:cubicBezTo>
                  <a:close/>
                  <a:moveTo>
                    <a:pt x="185" y="52"/>
                  </a:moveTo>
                  <a:cubicBezTo>
                    <a:pt x="179" y="55"/>
                    <a:pt x="167" y="52"/>
                    <a:pt x="159" y="52"/>
                  </a:cubicBezTo>
                  <a:cubicBezTo>
                    <a:pt x="158" y="49"/>
                    <a:pt x="155" y="44"/>
                    <a:pt x="157" y="43"/>
                  </a:cubicBezTo>
                  <a:cubicBezTo>
                    <a:pt x="163" y="44"/>
                    <a:pt x="176" y="46"/>
                    <a:pt x="181" y="43"/>
                  </a:cubicBezTo>
                  <a:cubicBezTo>
                    <a:pt x="186" y="46"/>
                    <a:pt x="177" y="52"/>
                    <a:pt x="185" y="52"/>
                  </a:cubicBezTo>
                  <a:close/>
                  <a:moveTo>
                    <a:pt x="153" y="11"/>
                  </a:moveTo>
                  <a:cubicBezTo>
                    <a:pt x="162" y="13"/>
                    <a:pt x="166" y="10"/>
                    <a:pt x="174" y="11"/>
                  </a:cubicBezTo>
                  <a:cubicBezTo>
                    <a:pt x="176" y="14"/>
                    <a:pt x="177" y="19"/>
                    <a:pt x="178" y="23"/>
                  </a:cubicBezTo>
                  <a:cubicBezTo>
                    <a:pt x="171" y="25"/>
                    <a:pt x="162" y="25"/>
                    <a:pt x="153" y="24"/>
                  </a:cubicBezTo>
                  <a:cubicBezTo>
                    <a:pt x="153" y="20"/>
                    <a:pt x="153" y="16"/>
                    <a:pt x="153" y="11"/>
                  </a:cubicBezTo>
                  <a:close/>
                  <a:moveTo>
                    <a:pt x="181" y="32"/>
                  </a:moveTo>
                  <a:cubicBezTo>
                    <a:pt x="181" y="33"/>
                    <a:pt x="181" y="34"/>
                    <a:pt x="181" y="35"/>
                  </a:cubicBezTo>
                  <a:cubicBezTo>
                    <a:pt x="181" y="41"/>
                    <a:pt x="170" y="36"/>
                    <a:pt x="166" y="37"/>
                  </a:cubicBezTo>
                  <a:cubicBezTo>
                    <a:pt x="160" y="37"/>
                    <a:pt x="154" y="38"/>
                    <a:pt x="153" y="33"/>
                  </a:cubicBezTo>
                  <a:cubicBezTo>
                    <a:pt x="161" y="32"/>
                    <a:pt x="174" y="29"/>
                    <a:pt x="181" y="32"/>
                  </a:cubicBezTo>
                  <a:close/>
                  <a:moveTo>
                    <a:pt x="151" y="54"/>
                  </a:moveTo>
                  <a:cubicBezTo>
                    <a:pt x="139" y="52"/>
                    <a:pt x="135" y="53"/>
                    <a:pt x="123" y="51"/>
                  </a:cubicBezTo>
                  <a:cubicBezTo>
                    <a:pt x="125" y="48"/>
                    <a:pt x="121" y="46"/>
                    <a:pt x="124" y="44"/>
                  </a:cubicBezTo>
                  <a:cubicBezTo>
                    <a:pt x="131" y="44"/>
                    <a:pt x="137" y="43"/>
                    <a:pt x="149" y="44"/>
                  </a:cubicBezTo>
                  <a:cubicBezTo>
                    <a:pt x="150" y="49"/>
                    <a:pt x="150" y="47"/>
                    <a:pt x="151" y="54"/>
                  </a:cubicBezTo>
                  <a:close/>
                  <a:moveTo>
                    <a:pt x="148" y="34"/>
                  </a:moveTo>
                  <a:cubicBezTo>
                    <a:pt x="143" y="41"/>
                    <a:pt x="131" y="35"/>
                    <a:pt x="123" y="37"/>
                  </a:cubicBezTo>
                  <a:cubicBezTo>
                    <a:pt x="123" y="35"/>
                    <a:pt x="123" y="34"/>
                    <a:pt x="123" y="32"/>
                  </a:cubicBezTo>
                  <a:cubicBezTo>
                    <a:pt x="131" y="35"/>
                    <a:pt x="144" y="28"/>
                    <a:pt x="148" y="34"/>
                  </a:cubicBezTo>
                  <a:close/>
                  <a:moveTo>
                    <a:pt x="123" y="16"/>
                  </a:moveTo>
                  <a:cubicBezTo>
                    <a:pt x="129" y="14"/>
                    <a:pt x="136" y="13"/>
                    <a:pt x="145" y="14"/>
                  </a:cubicBezTo>
                  <a:cubicBezTo>
                    <a:pt x="144" y="19"/>
                    <a:pt x="147" y="20"/>
                    <a:pt x="146" y="24"/>
                  </a:cubicBezTo>
                  <a:cubicBezTo>
                    <a:pt x="141" y="27"/>
                    <a:pt x="127" y="23"/>
                    <a:pt x="124" y="26"/>
                  </a:cubicBezTo>
                  <a:cubicBezTo>
                    <a:pt x="121" y="25"/>
                    <a:pt x="124" y="19"/>
                    <a:pt x="123" y="16"/>
                  </a:cubicBezTo>
                  <a:close/>
                  <a:moveTo>
                    <a:pt x="97" y="16"/>
                  </a:moveTo>
                  <a:cubicBezTo>
                    <a:pt x="101" y="15"/>
                    <a:pt x="108" y="14"/>
                    <a:pt x="116" y="15"/>
                  </a:cubicBezTo>
                  <a:cubicBezTo>
                    <a:pt x="118" y="19"/>
                    <a:pt x="112" y="22"/>
                    <a:pt x="116" y="25"/>
                  </a:cubicBezTo>
                  <a:cubicBezTo>
                    <a:pt x="112" y="28"/>
                    <a:pt x="102" y="25"/>
                    <a:pt x="95" y="25"/>
                  </a:cubicBezTo>
                  <a:cubicBezTo>
                    <a:pt x="96" y="19"/>
                    <a:pt x="96" y="21"/>
                    <a:pt x="97" y="16"/>
                  </a:cubicBezTo>
                  <a:close/>
                  <a:moveTo>
                    <a:pt x="94" y="32"/>
                  </a:moveTo>
                  <a:cubicBezTo>
                    <a:pt x="101" y="33"/>
                    <a:pt x="111" y="31"/>
                    <a:pt x="116" y="34"/>
                  </a:cubicBezTo>
                  <a:cubicBezTo>
                    <a:pt x="113" y="40"/>
                    <a:pt x="102" y="38"/>
                    <a:pt x="94" y="38"/>
                  </a:cubicBezTo>
                  <a:cubicBezTo>
                    <a:pt x="94" y="36"/>
                    <a:pt x="94" y="34"/>
                    <a:pt x="94" y="32"/>
                  </a:cubicBezTo>
                  <a:close/>
                  <a:moveTo>
                    <a:pt x="92" y="45"/>
                  </a:moveTo>
                  <a:cubicBezTo>
                    <a:pt x="104" y="46"/>
                    <a:pt x="105" y="44"/>
                    <a:pt x="116" y="44"/>
                  </a:cubicBezTo>
                  <a:cubicBezTo>
                    <a:pt x="116" y="47"/>
                    <a:pt x="116" y="50"/>
                    <a:pt x="116" y="53"/>
                  </a:cubicBezTo>
                  <a:cubicBezTo>
                    <a:pt x="106" y="51"/>
                    <a:pt x="100" y="53"/>
                    <a:pt x="91" y="53"/>
                  </a:cubicBezTo>
                  <a:cubicBezTo>
                    <a:pt x="90" y="49"/>
                    <a:pt x="93" y="49"/>
                    <a:pt x="92" y="45"/>
                  </a:cubicBezTo>
                  <a:close/>
                  <a:moveTo>
                    <a:pt x="72" y="12"/>
                  </a:moveTo>
                  <a:cubicBezTo>
                    <a:pt x="79" y="11"/>
                    <a:pt x="83" y="14"/>
                    <a:pt x="90" y="14"/>
                  </a:cubicBezTo>
                  <a:cubicBezTo>
                    <a:pt x="90" y="18"/>
                    <a:pt x="87" y="20"/>
                    <a:pt x="88" y="25"/>
                  </a:cubicBezTo>
                  <a:cubicBezTo>
                    <a:pt x="80" y="23"/>
                    <a:pt x="77" y="25"/>
                    <a:pt x="69" y="23"/>
                  </a:cubicBezTo>
                  <a:cubicBezTo>
                    <a:pt x="68" y="17"/>
                    <a:pt x="73" y="18"/>
                    <a:pt x="72" y="12"/>
                  </a:cubicBezTo>
                  <a:close/>
                  <a:moveTo>
                    <a:pt x="87" y="34"/>
                  </a:moveTo>
                  <a:cubicBezTo>
                    <a:pt x="85" y="43"/>
                    <a:pt x="71" y="34"/>
                    <a:pt x="63" y="36"/>
                  </a:cubicBezTo>
                  <a:cubicBezTo>
                    <a:pt x="67" y="28"/>
                    <a:pt x="80" y="32"/>
                    <a:pt x="87" y="34"/>
                  </a:cubicBezTo>
                  <a:close/>
                  <a:moveTo>
                    <a:pt x="46" y="11"/>
                  </a:moveTo>
                  <a:cubicBezTo>
                    <a:pt x="52" y="11"/>
                    <a:pt x="58" y="12"/>
                    <a:pt x="63" y="12"/>
                  </a:cubicBezTo>
                  <a:cubicBezTo>
                    <a:pt x="64" y="17"/>
                    <a:pt x="61" y="19"/>
                    <a:pt x="61" y="23"/>
                  </a:cubicBezTo>
                  <a:cubicBezTo>
                    <a:pt x="54" y="24"/>
                    <a:pt x="50" y="21"/>
                    <a:pt x="44" y="21"/>
                  </a:cubicBezTo>
                  <a:cubicBezTo>
                    <a:pt x="45" y="18"/>
                    <a:pt x="46" y="16"/>
                    <a:pt x="46" y="11"/>
                  </a:cubicBezTo>
                  <a:close/>
                  <a:moveTo>
                    <a:pt x="28" y="9"/>
                  </a:moveTo>
                  <a:cubicBezTo>
                    <a:pt x="32" y="10"/>
                    <a:pt x="35" y="12"/>
                    <a:pt x="40" y="11"/>
                  </a:cubicBezTo>
                  <a:cubicBezTo>
                    <a:pt x="39" y="14"/>
                    <a:pt x="38" y="16"/>
                    <a:pt x="37" y="20"/>
                  </a:cubicBezTo>
                  <a:cubicBezTo>
                    <a:pt x="33" y="21"/>
                    <a:pt x="25" y="17"/>
                    <a:pt x="25" y="19"/>
                  </a:cubicBezTo>
                  <a:cubicBezTo>
                    <a:pt x="22" y="17"/>
                    <a:pt x="28" y="13"/>
                    <a:pt x="28" y="9"/>
                  </a:cubicBezTo>
                  <a:close/>
                  <a:moveTo>
                    <a:pt x="24" y="51"/>
                  </a:moveTo>
                  <a:cubicBezTo>
                    <a:pt x="17" y="52"/>
                    <a:pt x="14" y="52"/>
                    <a:pt x="8" y="50"/>
                  </a:cubicBezTo>
                  <a:cubicBezTo>
                    <a:pt x="8" y="44"/>
                    <a:pt x="12" y="44"/>
                    <a:pt x="11" y="38"/>
                  </a:cubicBezTo>
                  <a:cubicBezTo>
                    <a:pt x="16" y="39"/>
                    <a:pt x="20" y="41"/>
                    <a:pt x="26" y="40"/>
                  </a:cubicBezTo>
                  <a:cubicBezTo>
                    <a:pt x="27" y="46"/>
                    <a:pt x="24" y="47"/>
                    <a:pt x="24" y="51"/>
                  </a:cubicBezTo>
                  <a:close/>
                  <a:moveTo>
                    <a:pt x="17" y="33"/>
                  </a:moveTo>
                  <a:cubicBezTo>
                    <a:pt x="14" y="23"/>
                    <a:pt x="24" y="23"/>
                    <a:pt x="33" y="26"/>
                  </a:cubicBezTo>
                  <a:cubicBezTo>
                    <a:pt x="34" y="31"/>
                    <a:pt x="30" y="31"/>
                    <a:pt x="30" y="35"/>
                  </a:cubicBezTo>
                  <a:cubicBezTo>
                    <a:pt x="25" y="35"/>
                    <a:pt x="19" y="31"/>
                    <a:pt x="17" y="33"/>
                  </a:cubicBezTo>
                  <a:close/>
                  <a:moveTo>
                    <a:pt x="30" y="53"/>
                  </a:moveTo>
                  <a:cubicBezTo>
                    <a:pt x="32" y="49"/>
                    <a:pt x="33" y="45"/>
                    <a:pt x="35" y="40"/>
                  </a:cubicBezTo>
                  <a:cubicBezTo>
                    <a:pt x="42" y="39"/>
                    <a:pt x="47" y="44"/>
                    <a:pt x="52" y="41"/>
                  </a:cubicBezTo>
                  <a:cubicBezTo>
                    <a:pt x="53" y="47"/>
                    <a:pt x="50" y="49"/>
                    <a:pt x="50" y="54"/>
                  </a:cubicBezTo>
                  <a:cubicBezTo>
                    <a:pt x="43" y="53"/>
                    <a:pt x="37" y="53"/>
                    <a:pt x="3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7" name="Freeform 503"/>
            <p:cNvSpPr>
              <a:spLocks noEditPoints="1"/>
            </p:cNvSpPr>
            <p:nvPr/>
          </p:nvSpPr>
          <p:spPr bwMode="auto">
            <a:xfrm>
              <a:off x="2811131" y="6267047"/>
              <a:ext cx="214125" cy="240889"/>
            </a:xfrm>
            <a:custGeom>
              <a:avLst/>
              <a:gdLst>
                <a:gd name="T0" fmla="*/ 50 w 57"/>
                <a:gd name="T1" fmla="*/ 44 h 65"/>
                <a:gd name="T2" fmla="*/ 57 w 57"/>
                <a:gd name="T3" fmla="*/ 15 h 65"/>
                <a:gd name="T4" fmla="*/ 19 w 57"/>
                <a:gd name="T5" fmla="*/ 34 h 65"/>
                <a:gd name="T6" fmla="*/ 0 w 57"/>
                <a:gd name="T7" fmla="*/ 50 h 65"/>
                <a:gd name="T8" fmla="*/ 50 w 57"/>
                <a:gd name="T9" fmla="*/ 44 h 65"/>
                <a:gd name="T10" fmla="*/ 26 w 57"/>
                <a:gd name="T11" fmla="*/ 37 h 65"/>
                <a:gd name="T12" fmla="*/ 31 w 57"/>
                <a:gd name="T13" fmla="*/ 22 h 65"/>
                <a:gd name="T14" fmla="*/ 42 w 57"/>
                <a:gd name="T15" fmla="*/ 19 h 65"/>
                <a:gd name="T16" fmla="*/ 42 w 57"/>
                <a:gd name="T17" fmla="*/ 15 h 65"/>
                <a:gd name="T18" fmla="*/ 49 w 57"/>
                <a:gd name="T19" fmla="*/ 18 h 65"/>
                <a:gd name="T20" fmla="*/ 45 w 57"/>
                <a:gd name="T21" fmla="*/ 40 h 65"/>
                <a:gd name="T22" fmla="*/ 7 w 57"/>
                <a:gd name="T23" fmla="*/ 49 h 65"/>
                <a:gd name="T24" fmla="*/ 26 w 57"/>
                <a:gd name="T25"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5">
                  <a:moveTo>
                    <a:pt x="50" y="44"/>
                  </a:moveTo>
                  <a:cubicBezTo>
                    <a:pt x="52" y="33"/>
                    <a:pt x="53" y="26"/>
                    <a:pt x="57" y="15"/>
                  </a:cubicBezTo>
                  <a:cubicBezTo>
                    <a:pt x="42" y="0"/>
                    <a:pt x="21" y="15"/>
                    <a:pt x="19" y="34"/>
                  </a:cubicBezTo>
                  <a:cubicBezTo>
                    <a:pt x="9" y="36"/>
                    <a:pt x="0" y="38"/>
                    <a:pt x="0" y="50"/>
                  </a:cubicBezTo>
                  <a:cubicBezTo>
                    <a:pt x="15" y="65"/>
                    <a:pt x="37" y="51"/>
                    <a:pt x="50" y="44"/>
                  </a:cubicBezTo>
                  <a:close/>
                  <a:moveTo>
                    <a:pt x="26" y="37"/>
                  </a:moveTo>
                  <a:cubicBezTo>
                    <a:pt x="26" y="29"/>
                    <a:pt x="31" y="26"/>
                    <a:pt x="31" y="22"/>
                  </a:cubicBezTo>
                  <a:cubicBezTo>
                    <a:pt x="35" y="22"/>
                    <a:pt x="37" y="19"/>
                    <a:pt x="42" y="19"/>
                  </a:cubicBezTo>
                  <a:cubicBezTo>
                    <a:pt x="42" y="18"/>
                    <a:pt x="42" y="16"/>
                    <a:pt x="42" y="15"/>
                  </a:cubicBezTo>
                  <a:cubicBezTo>
                    <a:pt x="45" y="15"/>
                    <a:pt x="46" y="17"/>
                    <a:pt x="49" y="18"/>
                  </a:cubicBezTo>
                  <a:cubicBezTo>
                    <a:pt x="46" y="24"/>
                    <a:pt x="46" y="32"/>
                    <a:pt x="45" y="40"/>
                  </a:cubicBezTo>
                  <a:cubicBezTo>
                    <a:pt x="33" y="44"/>
                    <a:pt x="21" y="56"/>
                    <a:pt x="7" y="49"/>
                  </a:cubicBezTo>
                  <a:cubicBezTo>
                    <a:pt x="8" y="40"/>
                    <a:pt x="21" y="43"/>
                    <a:pt x="2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8" name="Freeform 504"/>
            <p:cNvSpPr/>
            <p:nvPr/>
          </p:nvSpPr>
          <p:spPr bwMode="auto">
            <a:xfrm>
              <a:off x="4760152" y="6344910"/>
              <a:ext cx="489081" cy="99762"/>
            </a:xfrm>
            <a:custGeom>
              <a:avLst/>
              <a:gdLst>
                <a:gd name="T0" fmla="*/ 101 w 131"/>
                <a:gd name="T1" fmla="*/ 9 h 27"/>
                <a:gd name="T2" fmla="*/ 80 w 131"/>
                <a:gd name="T3" fmla="*/ 17 h 27"/>
                <a:gd name="T4" fmla="*/ 45 w 131"/>
                <a:gd name="T5" fmla="*/ 13 h 27"/>
                <a:gd name="T6" fmla="*/ 34 w 131"/>
                <a:gd name="T7" fmla="*/ 2 h 27"/>
                <a:gd name="T8" fmla="*/ 16 w 131"/>
                <a:gd name="T9" fmla="*/ 12 h 27"/>
                <a:gd name="T10" fmla="*/ 0 w 131"/>
                <a:gd name="T11" fmla="*/ 0 h 27"/>
                <a:gd name="T12" fmla="*/ 14 w 131"/>
                <a:gd name="T13" fmla="*/ 19 h 27"/>
                <a:gd name="T14" fmla="*/ 33 w 131"/>
                <a:gd name="T15" fmla="*/ 11 h 27"/>
                <a:gd name="T16" fmla="*/ 65 w 131"/>
                <a:gd name="T17" fmla="*/ 15 h 27"/>
                <a:gd name="T18" fmla="*/ 97 w 131"/>
                <a:gd name="T19" fmla="*/ 16 h 27"/>
                <a:gd name="T20" fmla="*/ 131 w 131"/>
                <a:gd name="T21" fmla="*/ 15 h 27"/>
                <a:gd name="T22" fmla="*/ 101 w 131"/>
                <a:gd name="T2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7">
                  <a:moveTo>
                    <a:pt x="101" y="9"/>
                  </a:moveTo>
                  <a:cubicBezTo>
                    <a:pt x="93" y="10"/>
                    <a:pt x="89" y="15"/>
                    <a:pt x="80" y="17"/>
                  </a:cubicBezTo>
                  <a:cubicBezTo>
                    <a:pt x="72" y="7"/>
                    <a:pt x="58" y="9"/>
                    <a:pt x="45" y="13"/>
                  </a:cubicBezTo>
                  <a:cubicBezTo>
                    <a:pt x="41" y="10"/>
                    <a:pt x="38" y="5"/>
                    <a:pt x="34" y="2"/>
                  </a:cubicBezTo>
                  <a:cubicBezTo>
                    <a:pt x="27" y="6"/>
                    <a:pt x="23" y="13"/>
                    <a:pt x="16" y="12"/>
                  </a:cubicBezTo>
                  <a:cubicBezTo>
                    <a:pt x="8" y="11"/>
                    <a:pt x="10" y="1"/>
                    <a:pt x="0" y="0"/>
                  </a:cubicBezTo>
                  <a:cubicBezTo>
                    <a:pt x="0" y="8"/>
                    <a:pt x="6" y="18"/>
                    <a:pt x="14" y="19"/>
                  </a:cubicBezTo>
                  <a:cubicBezTo>
                    <a:pt x="22" y="20"/>
                    <a:pt x="25" y="12"/>
                    <a:pt x="33" y="11"/>
                  </a:cubicBezTo>
                  <a:cubicBezTo>
                    <a:pt x="38" y="24"/>
                    <a:pt x="54" y="18"/>
                    <a:pt x="65" y="15"/>
                  </a:cubicBezTo>
                  <a:cubicBezTo>
                    <a:pt x="74" y="26"/>
                    <a:pt x="88" y="24"/>
                    <a:pt x="97" y="16"/>
                  </a:cubicBezTo>
                  <a:cubicBezTo>
                    <a:pt x="104" y="27"/>
                    <a:pt x="125" y="26"/>
                    <a:pt x="131" y="15"/>
                  </a:cubicBezTo>
                  <a:cubicBezTo>
                    <a:pt x="120" y="18"/>
                    <a:pt x="105" y="19"/>
                    <a:pt x="10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9" name="Freeform 505"/>
            <p:cNvSpPr/>
            <p:nvPr/>
          </p:nvSpPr>
          <p:spPr bwMode="auto">
            <a:xfrm>
              <a:off x="3319676" y="6332745"/>
              <a:ext cx="55965" cy="133827"/>
            </a:xfrm>
            <a:custGeom>
              <a:avLst/>
              <a:gdLst>
                <a:gd name="T0" fmla="*/ 3 w 15"/>
                <a:gd name="T1" fmla="*/ 36 h 36"/>
                <a:gd name="T2" fmla="*/ 15 w 15"/>
                <a:gd name="T3" fmla="*/ 1 h 36"/>
                <a:gd name="T4" fmla="*/ 11 w 15"/>
                <a:gd name="T5" fmla="*/ 0 h 36"/>
                <a:gd name="T6" fmla="*/ 9 w 15"/>
                <a:gd name="T7" fmla="*/ 4 h 36"/>
                <a:gd name="T8" fmla="*/ 3 w 15"/>
                <a:gd name="T9" fmla="*/ 36 h 36"/>
              </a:gdLst>
              <a:ahLst/>
              <a:cxnLst>
                <a:cxn ang="0">
                  <a:pos x="T0" y="T1"/>
                </a:cxn>
                <a:cxn ang="0">
                  <a:pos x="T2" y="T3"/>
                </a:cxn>
                <a:cxn ang="0">
                  <a:pos x="T4" y="T5"/>
                </a:cxn>
                <a:cxn ang="0">
                  <a:pos x="T6" y="T7"/>
                </a:cxn>
                <a:cxn ang="0">
                  <a:pos x="T8" y="T9"/>
                </a:cxn>
              </a:cxnLst>
              <a:rect l="0" t="0" r="r" b="b"/>
              <a:pathLst>
                <a:path w="15" h="36">
                  <a:moveTo>
                    <a:pt x="3" y="36"/>
                  </a:moveTo>
                  <a:cubicBezTo>
                    <a:pt x="13" y="30"/>
                    <a:pt x="14" y="11"/>
                    <a:pt x="15" y="1"/>
                  </a:cubicBezTo>
                  <a:cubicBezTo>
                    <a:pt x="13" y="1"/>
                    <a:pt x="12" y="1"/>
                    <a:pt x="11" y="0"/>
                  </a:cubicBezTo>
                  <a:cubicBezTo>
                    <a:pt x="11" y="2"/>
                    <a:pt x="8" y="1"/>
                    <a:pt x="9" y="4"/>
                  </a:cubicBezTo>
                  <a:cubicBezTo>
                    <a:pt x="12" y="15"/>
                    <a:pt x="0" y="26"/>
                    <a:pt x="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0" name="Freeform 506"/>
            <p:cNvSpPr/>
            <p:nvPr/>
          </p:nvSpPr>
          <p:spPr bwMode="auto">
            <a:xfrm>
              <a:off x="3368341" y="6359509"/>
              <a:ext cx="58398" cy="116795"/>
            </a:xfrm>
            <a:custGeom>
              <a:avLst/>
              <a:gdLst>
                <a:gd name="T0" fmla="*/ 16 w 16"/>
                <a:gd name="T1" fmla="*/ 2 h 31"/>
                <a:gd name="T2" fmla="*/ 12 w 16"/>
                <a:gd name="T3" fmla="*/ 0 h 31"/>
                <a:gd name="T4" fmla="*/ 0 w 16"/>
                <a:gd name="T5" fmla="*/ 31 h 31"/>
                <a:gd name="T6" fmla="*/ 16 w 16"/>
                <a:gd name="T7" fmla="*/ 2 h 31"/>
              </a:gdLst>
              <a:ahLst/>
              <a:cxnLst>
                <a:cxn ang="0">
                  <a:pos x="T0" y="T1"/>
                </a:cxn>
                <a:cxn ang="0">
                  <a:pos x="T2" y="T3"/>
                </a:cxn>
                <a:cxn ang="0">
                  <a:pos x="T4" y="T5"/>
                </a:cxn>
                <a:cxn ang="0">
                  <a:pos x="T6" y="T7"/>
                </a:cxn>
              </a:cxnLst>
              <a:rect l="0" t="0" r="r" b="b"/>
              <a:pathLst>
                <a:path w="16" h="31">
                  <a:moveTo>
                    <a:pt x="16" y="2"/>
                  </a:moveTo>
                  <a:cubicBezTo>
                    <a:pt x="14" y="2"/>
                    <a:pt x="14" y="0"/>
                    <a:pt x="12" y="0"/>
                  </a:cubicBezTo>
                  <a:cubicBezTo>
                    <a:pt x="8" y="10"/>
                    <a:pt x="4" y="20"/>
                    <a:pt x="0" y="31"/>
                  </a:cubicBezTo>
                  <a:cubicBezTo>
                    <a:pt x="12" y="28"/>
                    <a:pt x="11" y="12"/>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1" name="Freeform 507"/>
            <p:cNvSpPr/>
            <p:nvPr/>
          </p:nvSpPr>
          <p:spPr bwMode="auto">
            <a:xfrm>
              <a:off x="1871901" y="6371676"/>
              <a:ext cx="272522" cy="55964"/>
            </a:xfrm>
            <a:custGeom>
              <a:avLst/>
              <a:gdLst>
                <a:gd name="T0" fmla="*/ 72 w 73"/>
                <a:gd name="T1" fmla="*/ 7 h 15"/>
                <a:gd name="T2" fmla="*/ 45 w 73"/>
                <a:gd name="T3" fmla="*/ 4 h 15"/>
                <a:gd name="T4" fmla="*/ 3 w 73"/>
                <a:gd name="T5" fmla="*/ 0 h 15"/>
                <a:gd name="T6" fmla="*/ 0 w 73"/>
                <a:gd name="T7" fmla="*/ 1 h 15"/>
                <a:gd name="T8" fmla="*/ 0 w 73"/>
                <a:gd name="T9" fmla="*/ 5 h 15"/>
                <a:gd name="T10" fmla="*/ 72 w 73"/>
                <a:gd name="T11" fmla="*/ 13 h 15"/>
                <a:gd name="T12" fmla="*/ 72 w 73"/>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73" h="15">
                  <a:moveTo>
                    <a:pt x="72" y="7"/>
                  </a:moveTo>
                  <a:cubicBezTo>
                    <a:pt x="65" y="2"/>
                    <a:pt x="55" y="4"/>
                    <a:pt x="45" y="4"/>
                  </a:cubicBezTo>
                  <a:cubicBezTo>
                    <a:pt x="28" y="3"/>
                    <a:pt x="10" y="3"/>
                    <a:pt x="3" y="0"/>
                  </a:cubicBezTo>
                  <a:cubicBezTo>
                    <a:pt x="2" y="0"/>
                    <a:pt x="2" y="1"/>
                    <a:pt x="0" y="1"/>
                  </a:cubicBezTo>
                  <a:cubicBezTo>
                    <a:pt x="0" y="2"/>
                    <a:pt x="0" y="4"/>
                    <a:pt x="0" y="5"/>
                  </a:cubicBezTo>
                  <a:cubicBezTo>
                    <a:pt x="14" y="15"/>
                    <a:pt x="51" y="11"/>
                    <a:pt x="72" y="13"/>
                  </a:cubicBezTo>
                  <a:cubicBezTo>
                    <a:pt x="68" y="12"/>
                    <a:pt x="73" y="10"/>
                    <a:pt x="7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2" name="Freeform 508"/>
            <p:cNvSpPr/>
            <p:nvPr/>
          </p:nvSpPr>
          <p:spPr bwMode="auto">
            <a:xfrm>
              <a:off x="4730954" y="6471438"/>
              <a:ext cx="469615" cy="97329"/>
            </a:xfrm>
            <a:custGeom>
              <a:avLst/>
              <a:gdLst>
                <a:gd name="T0" fmla="*/ 38 w 126"/>
                <a:gd name="T1" fmla="*/ 9 h 26"/>
                <a:gd name="T2" fmla="*/ 67 w 126"/>
                <a:gd name="T3" fmla="*/ 13 h 26"/>
                <a:gd name="T4" fmla="*/ 80 w 126"/>
                <a:gd name="T5" fmla="*/ 20 h 26"/>
                <a:gd name="T6" fmla="*/ 97 w 126"/>
                <a:gd name="T7" fmla="*/ 12 h 26"/>
                <a:gd name="T8" fmla="*/ 104 w 126"/>
                <a:gd name="T9" fmla="*/ 20 h 26"/>
                <a:gd name="T10" fmla="*/ 126 w 126"/>
                <a:gd name="T11" fmla="*/ 15 h 26"/>
                <a:gd name="T12" fmla="*/ 108 w 126"/>
                <a:gd name="T13" fmla="*/ 13 h 26"/>
                <a:gd name="T14" fmla="*/ 98 w 126"/>
                <a:gd name="T15" fmla="*/ 5 h 26"/>
                <a:gd name="T16" fmla="*/ 78 w 126"/>
                <a:gd name="T17" fmla="*/ 13 h 26"/>
                <a:gd name="T18" fmla="*/ 71 w 126"/>
                <a:gd name="T19" fmla="*/ 5 h 26"/>
                <a:gd name="T20" fmla="*/ 39 w 126"/>
                <a:gd name="T21" fmla="*/ 2 h 26"/>
                <a:gd name="T22" fmla="*/ 18 w 126"/>
                <a:gd name="T23" fmla="*/ 13 h 26"/>
                <a:gd name="T24" fmla="*/ 0 w 126"/>
                <a:gd name="T25" fmla="*/ 0 h 26"/>
                <a:gd name="T26" fmla="*/ 38 w 126"/>
                <a:gd name="T2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
                  <a:moveTo>
                    <a:pt x="38" y="9"/>
                  </a:moveTo>
                  <a:cubicBezTo>
                    <a:pt x="43" y="19"/>
                    <a:pt x="59" y="21"/>
                    <a:pt x="67" y="13"/>
                  </a:cubicBezTo>
                  <a:cubicBezTo>
                    <a:pt x="72" y="15"/>
                    <a:pt x="72" y="22"/>
                    <a:pt x="80" y="20"/>
                  </a:cubicBezTo>
                  <a:cubicBezTo>
                    <a:pt x="85" y="18"/>
                    <a:pt x="91" y="15"/>
                    <a:pt x="97" y="12"/>
                  </a:cubicBezTo>
                  <a:cubicBezTo>
                    <a:pt x="97" y="17"/>
                    <a:pt x="102" y="17"/>
                    <a:pt x="104" y="20"/>
                  </a:cubicBezTo>
                  <a:cubicBezTo>
                    <a:pt x="113" y="20"/>
                    <a:pt x="122" y="20"/>
                    <a:pt x="126" y="15"/>
                  </a:cubicBezTo>
                  <a:cubicBezTo>
                    <a:pt x="123" y="8"/>
                    <a:pt x="115" y="15"/>
                    <a:pt x="108" y="13"/>
                  </a:cubicBezTo>
                  <a:cubicBezTo>
                    <a:pt x="103" y="12"/>
                    <a:pt x="103" y="7"/>
                    <a:pt x="98" y="5"/>
                  </a:cubicBezTo>
                  <a:cubicBezTo>
                    <a:pt x="92" y="9"/>
                    <a:pt x="86" y="11"/>
                    <a:pt x="78" y="13"/>
                  </a:cubicBezTo>
                  <a:cubicBezTo>
                    <a:pt x="75" y="12"/>
                    <a:pt x="75" y="6"/>
                    <a:pt x="71" y="5"/>
                  </a:cubicBezTo>
                  <a:cubicBezTo>
                    <a:pt x="60" y="11"/>
                    <a:pt x="48" y="13"/>
                    <a:pt x="39" y="2"/>
                  </a:cubicBezTo>
                  <a:cubicBezTo>
                    <a:pt x="32" y="6"/>
                    <a:pt x="27" y="12"/>
                    <a:pt x="18" y="13"/>
                  </a:cubicBezTo>
                  <a:cubicBezTo>
                    <a:pt x="11" y="10"/>
                    <a:pt x="10" y="0"/>
                    <a:pt x="0" y="0"/>
                  </a:cubicBezTo>
                  <a:cubicBezTo>
                    <a:pt x="0" y="16"/>
                    <a:pt x="28" y="26"/>
                    <a:pt x="3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3" name="Freeform 509"/>
            <p:cNvSpPr/>
            <p:nvPr/>
          </p:nvSpPr>
          <p:spPr bwMode="auto">
            <a:xfrm>
              <a:off x="2414512" y="6422774"/>
              <a:ext cx="75431" cy="97329"/>
            </a:xfrm>
            <a:custGeom>
              <a:avLst/>
              <a:gdLst>
                <a:gd name="T0" fmla="*/ 20 w 20"/>
                <a:gd name="T1" fmla="*/ 26 h 26"/>
                <a:gd name="T2" fmla="*/ 4 w 20"/>
                <a:gd name="T3" fmla="*/ 0 h 26"/>
                <a:gd name="T4" fmla="*/ 20 w 20"/>
                <a:gd name="T5" fmla="*/ 26 h 26"/>
              </a:gdLst>
              <a:ahLst/>
              <a:cxnLst>
                <a:cxn ang="0">
                  <a:pos x="T0" y="T1"/>
                </a:cxn>
                <a:cxn ang="0">
                  <a:pos x="T2" y="T3"/>
                </a:cxn>
                <a:cxn ang="0">
                  <a:pos x="T4" y="T5"/>
                </a:cxn>
              </a:cxnLst>
              <a:rect l="0" t="0" r="r" b="b"/>
              <a:pathLst>
                <a:path w="20" h="26">
                  <a:moveTo>
                    <a:pt x="20" y="26"/>
                  </a:moveTo>
                  <a:cubicBezTo>
                    <a:pt x="15" y="17"/>
                    <a:pt x="12" y="5"/>
                    <a:pt x="4" y="0"/>
                  </a:cubicBezTo>
                  <a:cubicBezTo>
                    <a:pt x="0" y="7"/>
                    <a:pt x="9" y="25"/>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4" name="Freeform 510"/>
            <p:cNvSpPr/>
            <p:nvPr/>
          </p:nvSpPr>
          <p:spPr bwMode="auto">
            <a:xfrm>
              <a:off x="382761" y="6371676"/>
              <a:ext cx="126528" cy="167892"/>
            </a:xfrm>
            <a:custGeom>
              <a:avLst/>
              <a:gdLst>
                <a:gd name="T0" fmla="*/ 34 w 34"/>
                <a:gd name="T1" fmla="*/ 9 h 45"/>
                <a:gd name="T2" fmla="*/ 33 w 34"/>
                <a:gd name="T3" fmla="*/ 4 h 45"/>
                <a:gd name="T4" fmla="*/ 29 w 34"/>
                <a:gd name="T5" fmla="*/ 4 h 45"/>
                <a:gd name="T6" fmla="*/ 0 w 34"/>
                <a:gd name="T7" fmla="*/ 12 h 45"/>
                <a:gd name="T8" fmla="*/ 13 w 34"/>
                <a:gd name="T9" fmla="*/ 16 h 45"/>
                <a:gd name="T10" fmla="*/ 13 w 34"/>
                <a:gd name="T11" fmla="*/ 45 h 45"/>
                <a:gd name="T12" fmla="*/ 21 w 34"/>
                <a:gd name="T13" fmla="*/ 14 h 45"/>
                <a:gd name="T14" fmla="*/ 34 w 34"/>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5">
                  <a:moveTo>
                    <a:pt x="34" y="9"/>
                  </a:moveTo>
                  <a:cubicBezTo>
                    <a:pt x="32" y="8"/>
                    <a:pt x="33" y="6"/>
                    <a:pt x="33" y="4"/>
                  </a:cubicBezTo>
                  <a:cubicBezTo>
                    <a:pt x="31" y="4"/>
                    <a:pt x="30" y="4"/>
                    <a:pt x="29" y="4"/>
                  </a:cubicBezTo>
                  <a:cubicBezTo>
                    <a:pt x="23" y="11"/>
                    <a:pt x="1" y="0"/>
                    <a:pt x="0" y="12"/>
                  </a:cubicBezTo>
                  <a:cubicBezTo>
                    <a:pt x="0" y="17"/>
                    <a:pt x="11" y="12"/>
                    <a:pt x="13" y="16"/>
                  </a:cubicBezTo>
                  <a:cubicBezTo>
                    <a:pt x="14" y="25"/>
                    <a:pt x="6" y="38"/>
                    <a:pt x="13" y="45"/>
                  </a:cubicBezTo>
                  <a:cubicBezTo>
                    <a:pt x="21" y="40"/>
                    <a:pt x="16" y="21"/>
                    <a:pt x="21" y="14"/>
                  </a:cubicBezTo>
                  <a:cubicBezTo>
                    <a:pt x="26" y="13"/>
                    <a:pt x="32" y="13"/>
                    <a:pt x="3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5" name="Freeform 511"/>
            <p:cNvSpPr>
              <a:spLocks noEditPoints="1"/>
            </p:cNvSpPr>
            <p:nvPr/>
          </p:nvSpPr>
          <p:spPr bwMode="auto">
            <a:xfrm>
              <a:off x="494689" y="6400875"/>
              <a:ext cx="150861" cy="153293"/>
            </a:xfrm>
            <a:custGeom>
              <a:avLst/>
              <a:gdLst>
                <a:gd name="T0" fmla="*/ 14 w 41"/>
                <a:gd name="T1" fmla="*/ 36 h 41"/>
                <a:gd name="T2" fmla="*/ 36 w 41"/>
                <a:gd name="T3" fmla="*/ 7 h 41"/>
                <a:gd name="T4" fmla="*/ 17 w 41"/>
                <a:gd name="T5" fmla="*/ 0 h 41"/>
                <a:gd name="T6" fmla="*/ 14 w 41"/>
                <a:gd name="T7" fmla="*/ 36 h 41"/>
                <a:gd name="T8" fmla="*/ 30 w 41"/>
                <a:gd name="T9" fmla="*/ 12 h 41"/>
                <a:gd name="T10" fmla="*/ 16 w 41"/>
                <a:gd name="T11" fmla="*/ 9 h 41"/>
                <a:gd name="T12" fmla="*/ 30 w 41"/>
                <a:gd name="T13" fmla="*/ 12 h 41"/>
              </a:gdLst>
              <a:ahLst/>
              <a:cxnLst>
                <a:cxn ang="0">
                  <a:pos x="T0" y="T1"/>
                </a:cxn>
                <a:cxn ang="0">
                  <a:pos x="T2" y="T3"/>
                </a:cxn>
                <a:cxn ang="0">
                  <a:pos x="T4" y="T5"/>
                </a:cxn>
                <a:cxn ang="0">
                  <a:pos x="T6" y="T7"/>
                </a:cxn>
                <a:cxn ang="0">
                  <a:pos x="T8" y="T9"/>
                </a:cxn>
                <a:cxn ang="0">
                  <a:pos x="T10" y="T11"/>
                </a:cxn>
                <a:cxn ang="0">
                  <a:pos x="T12" y="T13"/>
                </a:cxn>
              </a:cxnLst>
              <a:rect l="0" t="0" r="r" b="b"/>
              <a:pathLst>
                <a:path w="41" h="41">
                  <a:moveTo>
                    <a:pt x="14" y="36"/>
                  </a:moveTo>
                  <a:cubicBezTo>
                    <a:pt x="27" y="41"/>
                    <a:pt x="41" y="24"/>
                    <a:pt x="36" y="7"/>
                  </a:cubicBezTo>
                  <a:cubicBezTo>
                    <a:pt x="29" y="2"/>
                    <a:pt x="23" y="4"/>
                    <a:pt x="17" y="0"/>
                  </a:cubicBezTo>
                  <a:cubicBezTo>
                    <a:pt x="7" y="5"/>
                    <a:pt x="0" y="32"/>
                    <a:pt x="14" y="36"/>
                  </a:cubicBezTo>
                  <a:close/>
                  <a:moveTo>
                    <a:pt x="30" y="12"/>
                  </a:moveTo>
                  <a:cubicBezTo>
                    <a:pt x="35" y="34"/>
                    <a:pt x="4" y="35"/>
                    <a:pt x="16" y="9"/>
                  </a:cubicBezTo>
                  <a:cubicBezTo>
                    <a:pt x="20" y="11"/>
                    <a:pt x="27" y="7"/>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6" name="Freeform 512"/>
            <p:cNvSpPr/>
            <p:nvPr/>
          </p:nvSpPr>
          <p:spPr bwMode="auto">
            <a:xfrm>
              <a:off x="2363415" y="6466572"/>
              <a:ext cx="85164" cy="80296"/>
            </a:xfrm>
            <a:custGeom>
              <a:avLst/>
              <a:gdLst>
                <a:gd name="T0" fmla="*/ 23 w 23"/>
                <a:gd name="T1" fmla="*/ 21 h 21"/>
                <a:gd name="T2" fmla="*/ 5 w 23"/>
                <a:gd name="T3" fmla="*/ 0 h 21"/>
                <a:gd name="T4" fmla="*/ 0 w 23"/>
                <a:gd name="T5" fmla="*/ 0 h 21"/>
                <a:gd name="T6" fmla="*/ 23 w 23"/>
                <a:gd name="T7" fmla="*/ 21 h 21"/>
              </a:gdLst>
              <a:ahLst/>
              <a:cxnLst>
                <a:cxn ang="0">
                  <a:pos x="T0" y="T1"/>
                </a:cxn>
                <a:cxn ang="0">
                  <a:pos x="T2" y="T3"/>
                </a:cxn>
                <a:cxn ang="0">
                  <a:pos x="T4" y="T5"/>
                </a:cxn>
                <a:cxn ang="0">
                  <a:pos x="T6" y="T7"/>
                </a:cxn>
              </a:cxnLst>
              <a:rect l="0" t="0" r="r" b="b"/>
              <a:pathLst>
                <a:path w="23" h="21">
                  <a:moveTo>
                    <a:pt x="23" y="21"/>
                  </a:moveTo>
                  <a:cubicBezTo>
                    <a:pt x="21" y="10"/>
                    <a:pt x="8" y="9"/>
                    <a:pt x="5" y="0"/>
                  </a:cubicBezTo>
                  <a:cubicBezTo>
                    <a:pt x="3" y="0"/>
                    <a:pt x="2" y="0"/>
                    <a:pt x="0" y="0"/>
                  </a:cubicBezTo>
                  <a:cubicBezTo>
                    <a:pt x="1" y="14"/>
                    <a:pt x="14" y="16"/>
                    <a:pt x="2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7" name="Freeform 513"/>
            <p:cNvSpPr/>
            <p:nvPr/>
          </p:nvSpPr>
          <p:spPr bwMode="auto">
            <a:xfrm>
              <a:off x="669882" y="6422774"/>
              <a:ext cx="143562" cy="77864"/>
            </a:xfrm>
            <a:custGeom>
              <a:avLst/>
              <a:gdLst>
                <a:gd name="T0" fmla="*/ 0 w 39"/>
                <a:gd name="T1" fmla="*/ 15 h 21"/>
                <a:gd name="T2" fmla="*/ 12 w 39"/>
                <a:gd name="T3" fmla="*/ 13 h 21"/>
                <a:gd name="T4" fmla="*/ 26 w 39"/>
                <a:gd name="T5" fmla="*/ 21 h 21"/>
                <a:gd name="T6" fmla="*/ 39 w 39"/>
                <a:gd name="T7" fmla="*/ 5 h 21"/>
                <a:gd name="T8" fmla="*/ 24 w 39"/>
                <a:gd name="T9" fmla="*/ 13 h 21"/>
                <a:gd name="T10" fmla="*/ 0 w 39"/>
                <a:gd name="T11" fmla="*/ 15 h 21"/>
              </a:gdLst>
              <a:ahLst/>
              <a:cxnLst>
                <a:cxn ang="0">
                  <a:pos x="T0" y="T1"/>
                </a:cxn>
                <a:cxn ang="0">
                  <a:pos x="T2" y="T3"/>
                </a:cxn>
                <a:cxn ang="0">
                  <a:pos x="T4" y="T5"/>
                </a:cxn>
                <a:cxn ang="0">
                  <a:pos x="T6" y="T7"/>
                </a:cxn>
                <a:cxn ang="0">
                  <a:pos x="T8" y="T9"/>
                </a:cxn>
                <a:cxn ang="0">
                  <a:pos x="T10" y="T11"/>
                </a:cxn>
              </a:cxnLst>
              <a:rect l="0" t="0" r="r" b="b"/>
              <a:pathLst>
                <a:path w="39" h="21">
                  <a:moveTo>
                    <a:pt x="0" y="15"/>
                  </a:moveTo>
                  <a:cubicBezTo>
                    <a:pt x="5" y="20"/>
                    <a:pt x="5" y="10"/>
                    <a:pt x="12" y="13"/>
                  </a:cubicBezTo>
                  <a:cubicBezTo>
                    <a:pt x="18" y="14"/>
                    <a:pt x="19" y="21"/>
                    <a:pt x="26" y="21"/>
                  </a:cubicBezTo>
                  <a:cubicBezTo>
                    <a:pt x="32" y="18"/>
                    <a:pt x="37" y="14"/>
                    <a:pt x="39" y="5"/>
                  </a:cubicBezTo>
                  <a:cubicBezTo>
                    <a:pt x="33" y="6"/>
                    <a:pt x="31" y="12"/>
                    <a:pt x="24" y="13"/>
                  </a:cubicBezTo>
                  <a:cubicBezTo>
                    <a:pt x="20" y="4"/>
                    <a:pt x="1" y="0"/>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8" name="Freeform 514"/>
            <p:cNvSpPr>
              <a:spLocks noEditPoints="1"/>
            </p:cNvSpPr>
            <p:nvPr/>
          </p:nvSpPr>
          <p:spPr bwMode="auto">
            <a:xfrm>
              <a:off x="3825790" y="6534702"/>
              <a:ext cx="172761" cy="104628"/>
            </a:xfrm>
            <a:custGeom>
              <a:avLst/>
              <a:gdLst>
                <a:gd name="T0" fmla="*/ 0 w 46"/>
                <a:gd name="T1" fmla="*/ 17 h 28"/>
                <a:gd name="T2" fmla="*/ 16 w 46"/>
                <a:gd name="T3" fmla="*/ 26 h 28"/>
                <a:gd name="T4" fmla="*/ 46 w 46"/>
                <a:gd name="T5" fmla="*/ 11 h 28"/>
                <a:gd name="T6" fmla="*/ 0 w 46"/>
                <a:gd name="T7" fmla="*/ 17 h 28"/>
                <a:gd name="T8" fmla="*/ 10 w 46"/>
                <a:gd name="T9" fmla="*/ 18 h 28"/>
                <a:gd name="T10" fmla="*/ 39 w 46"/>
                <a:gd name="T11" fmla="*/ 14 h 28"/>
                <a:gd name="T12" fmla="*/ 10 w 46"/>
                <a:gd name="T13" fmla="*/ 18 h 28"/>
              </a:gdLst>
              <a:ahLst/>
              <a:cxnLst>
                <a:cxn ang="0">
                  <a:pos x="T0" y="T1"/>
                </a:cxn>
                <a:cxn ang="0">
                  <a:pos x="T2" y="T3"/>
                </a:cxn>
                <a:cxn ang="0">
                  <a:pos x="T4" y="T5"/>
                </a:cxn>
                <a:cxn ang="0">
                  <a:pos x="T6" y="T7"/>
                </a:cxn>
                <a:cxn ang="0">
                  <a:pos x="T8" y="T9"/>
                </a:cxn>
                <a:cxn ang="0">
                  <a:pos x="T10" y="T11"/>
                </a:cxn>
                <a:cxn ang="0">
                  <a:pos x="T12" y="T13"/>
                </a:cxn>
              </a:cxnLst>
              <a:rect l="0" t="0" r="r" b="b"/>
              <a:pathLst>
                <a:path w="46" h="28">
                  <a:moveTo>
                    <a:pt x="0" y="17"/>
                  </a:moveTo>
                  <a:cubicBezTo>
                    <a:pt x="1" y="24"/>
                    <a:pt x="8" y="25"/>
                    <a:pt x="16" y="26"/>
                  </a:cubicBezTo>
                  <a:cubicBezTo>
                    <a:pt x="30" y="28"/>
                    <a:pt x="45" y="23"/>
                    <a:pt x="46" y="11"/>
                  </a:cubicBezTo>
                  <a:cubicBezTo>
                    <a:pt x="36" y="0"/>
                    <a:pt x="3" y="3"/>
                    <a:pt x="0" y="17"/>
                  </a:cubicBezTo>
                  <a:close/>
                  <a:moveTo>
                    <a:pt x="10" y="18"/>
                  </a:moveTo>
                  <a:cubicBezTo>
                    <a:pt x="12" y="7"/>
                    <a:pt x="30" y="11"/>
                    <a:pt x="39" y="14"/>
                  </a:cubicBezTo>
                  <a:cubicBezTo>
                    <a:pt x="33" y="21"/>
                    <a:pt x="20" y="20"/>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9" name="Freeform 515"/>
            <p:cNvSpPr>
              <a:spLocks noEditPoints="1"/>
            </p:cNvSpPr>
            <p:nvPr/>
          </p:nvSpPr>
          <p:spPr bwMode="auto">
            <a:xfrm>
              <a:off x="2431546" y="6580935"/>
              <a:ext cx="197093" cy="177625"/>
            </a:xfrm>
            <a:custGeom>
              <a:avLst/>
              <a:gdLst>
                <a:gd name="T0" fmla="*/ 1 w 53"/>
                <a:gd name="T1" fmla="*/ 20 h 48"/>
                <a:gd name="T2" fmla="*/ 14 w 53"/>
                <a:gd name="T3" fmla="*/ 39 h 48"/>
                <a:gd name="T4" fmla="*/ 26 w 53"/>
                <a:gd name="T5" fmla="*/ 36 h 48"/>
                <a:gd name="T6" fmla="*/ 39 w 53"/>
                <a:gd name="T7" fmla="*/ 45 h 48"/>
                <a:gd name="T8" fmla="*/ 53 w 53"/>
                <a:gd name="T9" fmla="*/ 19 h 48"/>
                <a:gd name="T10" fmla="*/ 1 w 53"/>
                <a:gd name="T11" fmla="*/ 20 h 48"/>
                <a:gd name="T12" fmla="*/ 30 w 53"/>
                <a:gd name="T13" fmla="*/ 21 h 48"/>
                <a:gd name="T14" fmla="*/ 45 w 53"/>
                <a:gd name="T15" fmla="*/ 24 h 48"/>
                <a:gd name="T16" fmla="*/ 37 w 53"/>
                <a:gd name="T17" fmla="*/ 38 h 48"/>
                <a:gd name="T18" fmla="*/ 30 w 53"/>
                <a:gd name="T19" fmla="*/ 21 h 48"/>
                <a:gd name="T20" fmla="*/ 19 w 53"/>
                <a:gd name="T21" fmla="*/ 32 h 48"/>
                <a:gd name="T22" fmla="*/ 11 w 53"/>
                <a:gd name="T23" fmla="*/ 30 h 48"/>
                <a:gd name="T24" fmla="*/ 8 w 53"/>
                <a:gd name="T25" fmla="*/ 18 h 48"/>
                <a:gd name="T26" fmla="*/ 22 w 53"/>
                <a:gd name="T27" fmla="*/ 19 h 48"/>
                <a:gd name="T28" fmla="*/ 19 w 53"/>
                <a:gd name="T2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48">
                  <a:moveTo>
                    <a:pt x="1" y="20"/>
                  </a:moveTo>
                  <a:cubicBezTo>
                    <a:pt x="0" y="28"/>
                    <a:pt x="7" y="36"/>
                    <a:pt x="14" y="39"/>
                  </a:cubicBezTo>
                  <a:cubicBezTo>
                    <a:pt x="19" y="41"/>
                    <a:pt x="25" y="36"/>
                    <a:pt x="26" y="36"/>
                  </a:cubicBezTo>
                  <a:cubicBezTo>
                    <a:pt x="30" y="37"/>
                    <a:pt x="33" y="48"/>
                    <a:pt x="39" y="45"/>
                  </a:cubicBezTo>
                  <a:cubicBezTo>
                    <a:pt x="48" y="41"/>
                    <a:pt x="53" y="32"/>
                    <a:pt x="53" y="19"/>
                  </a:cubicBezTo>
                  <a:cubicBezTo>
                    <a:pt x="36" y="17"/>
                    <a:pt x="4" y="0"/>
                    <a:pt x="1" y="20"/>
                  </a:cubicBezTo>
                  <a:close/>
                  <a:moveTo>
                    <a:pt x="30" y="21"/>
                  </a:moveTo>
                  <a:cubicBezTo>
                    <a:pt x="36" y="21"/>
                    <a:pt x="38" y="24"/>
                    <a:pt x="45" y="24"/>
                  </a:cubicBezTo>
                  <a:cubicBezTo>
                    <a:pt x="44" y="31"/>
                    <a:pt x="41" y="35"/>
                    <a:pt x="37" y="38"/>
                  </a:cubicBezTo>
                  <a:cubicBezTo>
                    <a:pt x="30" y="37"/>
                    <a:pt x="27" y="28"/>
                    <a:pt x="30" y="21"/>
                  </a:cubicBezTo>
                  <a:close/>
                  <a:moveTo>
                    <a:pt x="19" y="32"/>
                  </a:moveTo>
                  <a:cubicBezTo>
                    <a:pt x="15" y="33"/>
                    <a:pt x="15" y="29"/>
                    <a:pt x="11" y="30"/>
                  </a:cubicBezTo>
                  <a:cubicBezTo>
                    <a:pt x="9" y="27"/>
                    <a:pt x="7" y="23"/>
                    <a:pt x="8" y="18"/>
                  </a:cubicBezTo>
                  <a:cubicBezTo>
                    <a:pt x="14" y="17"/>
                    <a:pt x="16" y="20"/>
                    <a:pt x="22" y="19"/>
                  </a:cubicBezTo>
                  <a:cubicBezTo>
                    <a:pt x="20" y="24"/>
                    <a:pt x="22" y="27"/>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0" name="Freeform 516"/>
            <p:cNvSpPr/>
            <p:nvPr/>
          </p:nvSpPr>
          <p:spPr bwMode="auto">
            <a:xfrm>
              <a:off x="438724" y="6563901"/>
              <a:ext cx="128962" cy="167892"/>
            </a:xfrm>
            <a:custGeom>
              <a:avLst/>
              <a:gdLst>
                <a:gd name="T0" fmla="*/ 29 w 35"/>
                <a:gd name="T1" fmla="*/ 2 h 45"/>
                <a:gd name="T2" fmla="*/ 28 w 35"/>
                <a:gd name="T3" fmla="*/ 20 h 45"/>
                <a:gd name="T4" fmla="*/ 14 w 35"/>
                <a:gd name="T5" fmla="*/ 22 h 45"/>
                <a:gd name="T6" fmla="*/ 14 w 35"/>
                <a:gd name="T7" fmla="*/ 0 h 45"/>
                <a:gd name="T8" fmla="*/ 10 w 35"/>
                <a:gd name="T9" fmla="*/ 0 h 45"/>
                <a:gd name="T10" fmla="*/ 11 w 35"/>
                <a:gd name="T11" fmla="*/ 45 h 45"/>
                <a:gd name="T12" fmla="*/ 11 w 35"/>
                <a:gd name="T13" fmla="*/ 28 h 45"/>
                <a:gd name="T14" fmla="*/ 28 w 35"/>
                <a:gd name="T15" fmla="*/ 27 h 45"/>
                <a:gd name="T16" fmla="*/ 32 w 35"/>
                <a:gd name="T17" fmla="*/ 42 h 45"/>
                <a:gd name="T18" fmla="*/ 35 w 35"/>
                <a:gd name="T19" fmla="*/ 23 h 45"/>
                <a:gd name="T20" fmla="*/ 29 w 35"/>
                <a:gd name="T21"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29" y="2"/>
                  </a:moveTo>
                  <a:cubicBezTo>
                    <a:pt x="23" y="5"/>
                    <a:pt x="30" y="13"/>
                    <a:pt x="28" y="20"/>
                  </a:cubicBezTo>
                  <a:cubicBezTo>
                    <a:pt x="25" y="21"/>
                    <a:pt x="20" y="21"/>
                    <a:pt x="14" y="22"/>
                  </a:cubicBezTo>
                  <a:cubicBezTo>
                    <a:pt x="10" y="16"/>
                    <a:pt x="15" y="9"/>
                    <a:pt x="14" y="0"/>
                  </a:cubicBezTo>
                  <a:cubicBezTo>
                    <a:pt x="12" y="0"/>
                    <a:pt x="11" y="0"/>
                    <a:pt x="10" y="0"/>
                  </a:cubicBezTo>
                  <a:cubicBezTo>
                    <a:pt x="9" y="11"/>
                    <a:pt x="0" y="36"/>
                    <a:pt x="11" y="45"/>
                  </a:cubicBezTo>
                  <a:cubicBezTo>
                    <a:pt x="14" y="41"/>
                    <a:pt x="10" y="35"/>
                    <a:pt x="11" y="28"/>
                  </a:cubicBezTo>
                  <a:cubicBezTo>
                    <a:pt x="17" y="31"/>
                    <a:pt x="22" y="27"/>
                    <a:pt x="28" y="27"/>
                  </a:cubicBezTo>
                  <a:cubicBezTo>
                    <a:pt x="29" y="35"/>
                    <a:pt x="26" y="41"/>
                    <a:pt x="32" y="42"/>
                  </a:cubicBezTo>
                  <a:cubicBezTo>
                    <a:pt x="34" y="39"/>
                    <a:pt x="35" y="31"/>
                    <a:pt x="35" y="23"/>
                  </a:cubicBezTo>
                  <a:cubicBezTo>
                    <a:pt x="35" y="16"/>
                    <a:pt x="35" y="4"/>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1" name="Freeform 517"/>
            <p:cNvSpPr/>
            <p:nvPr/>
          </p:nvSpPr>
          <p:spPr bwMode="auto">
            <a:xfrm>
              <a:off x="767212" y="6571202"/>
              <a:ext cx="70565" cy="145994"/>
            </a:xfrm>
            <a:custGeom>
              <a:avLst/>
              <a:gdLst>
                <a:gd name="T0" fmla="*/ 6 w 19"/>
                <a:gd name="T1" fmla="*/ 29 h 39"/>
                <a:gd name="T2" fmla="*/ 6 w 19"/>
                <a:gd name="T3" fmla="*/ 1 h 39"/>
                <a:gd name="T4" fmla="*/ 1 w 19"/>
                <a:gd name="T5" fmla="*/ 0 h 39"/>
                <a:gd name="T6" fmla="*/ 0 w 19"/>
                <a:gd name="T7" fmla="*/ 36 h 39"/>
                <a:gd name="T8" fmla="*/ 19 w 19"/>
                <a:gd name="T9" fmla="*/ 33 h 39"/>
                <a:gd name="T10" fmla="*/ 6 w 19"/>
                <a:gd name="T11" fmla="*/ 29 h 39"/>
              </a:gdLst>
              <a:ahLst/>
              <a:cxnLst>
                <a:cxn ang="0">
                  <a:pos x="T0" y="T1"/>
                </a:cxn>
                <a:cxn ang="0">
                  <a:pos x="T2" y="T3"/>
                </a:cxn>
                <a:cxn ang="0">
                  <a:pos x="T4" y="T5"/>
                </a:cxn>
                <a:cxn ang="0">
                  <a:pos x="T6" y="T7"/>
                </a:cxn>
                <a:cxn ang="0">
                  <a:pos x="T8" y="T9"/>
                </a:cxn>
                <a:cxn ang="0">
                  <a:pos x="T10" y="T11"/>
                </a:cxn>
              </a:cxnLst>
              <a:rect l="0" t="0" r="r" b="b"/>
              <a:pathLst>
                <a:path w="19" h="39">
                  <a:moveTo>
                    <a:pt x="6" y="29"/>
                  </a:moveTo>
                  <a:cubicBezTo>
                    <a:pt x="8" y="20"/>
                    <a:pt x="9" y="8"/>
                    <a:pt x="6" y="1"/>
                  </a:cubicBezTo>
                  <a:cubicBezTo>
                    <a:pt x="4" y="1"/>
                    <a:pt x="3" y="1"/>
                    <a:pt x="1" y="0"/>
                  </a:cubicBezTo>
                  <a:cubicBezTo>
                    <a:pt x="3" y="16"/>
                    <a:pt x="1" y="22"/>
                    <a:pt x="0" y="36"/>
                  </a:cubicBezTo>
                  <a:cubicBezTo>
                    <a:pt x="6" y="39"/>
                    <a:pt x="17" y="38"/>
                    <a:pt x="19" y="33"/>
                  </a:cubicBezTo>
                  <a:cubicBezTo>
                    <a:pt x="17" y="27"/>
                    <a:pt x="9" y="32"/>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2" name="Freeform 518"/>
            <p:cNvSpPr/>
            <p:nvPr/>
          </p:nvSpPr>
          <p:spPr bwMode="auto">
            <a:xfrm>
              <a:off x="273264" y="6561469"/>
              <a:ext cx="97329" cy="177625"/>
            </a:xfrm>
            <a:custGeom>
              <a:avLst/>
              <a:gdLst>
                <a:gd name="T0" fmla="*/ 3 w 26"/>
                <a:gd name="T1" fmla="*/ 37 h 48"/>
                <a:gd name="T2" fmla="*/ 22 w 26"/>
                <a:gd name="T3" fmla="*/ 36 h 48"/>
                <a:gd name="T4" fmla="*/ 9 w 26"/>
                <a:gd name="T5" fmla="*/ 9 h 48"/>
                <a:gd name="T6" fmla="*/ 14 w 26"/>
                <a:gd name="T7" fmla="*/ 7 h 48"/>
                <a:gd name="T8" fmla="*/ 22 w 26"/>
                <a:gd name="T9" fmla="*/ 12 h 48"/>
                <a:gd name="T10" fmla="*/ 20 w 26"/>
                <a:gd name="T11" fmla="*/ 1 h 48"/>
                <a:gd name="T12" fmla="*/ 4 w 26"/>
                <a:gd name="T13" fmla="*/ 5 h 48"/>
                <a:gd name="T14" fmla="*/ 16 w 26"/>
                <a:gd name="T15" fmla="*/ 37 h 48"/>
                <a:gd name="T16" fmla="*/ 3 w 26"/>
                <a:gd name="T1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8">
                  <a:moveTo>
                    <a:pt x="3" y="37"/>
                  </a:moveTo>
                  <a:cubicBezTo>
                    <a:pt x="8" y="48"/>
                    <a:pt x="21" y="44"/>
                    <a:pt x="22" y="36"/>
                  </a:cubicBezTo>
                  <a:cubicBezTo>
                    <a:pt x="23" y="26"/>
                    <a:pt x="6" y="20"/>
                    <a:pt x="9" y="9"/>
                  </a:cubicBezTo>
                  <a:cubicBezTo>
                    <a:pt x="11" y="9"/>
                    <a:pt x="12" y="7"/>
                    <a:pt x="14" y="7"/>
                  </a:cubicBezTo>
                  <a:cubicBezTo>
                    <a:pt x="18" y="8"/>
                    <a:pt x="17" y="13"/>
                    <a:pt x="22" y="12"/>
                  </a:cubicBezTo>
                  <a:cubicBezTo>
                    <a:pt x="26" y="8"/>
                    <a:pt x="21" y="4"/>
                    <a:pt x="20" y="1"/>
                  </a:cubicBezTo>
                  <a:cubicBezTo>
                    <a:pt x="12" y="0"/>
                    <a:pt x="7" y="2"/>
                    <a:pt x="4" y="5"/>
                  </a:cubicBezTo>
                  <a:cubicBezTo>
                    <a:pt x="0" y="21"/>
                    <a:pt x="12" y="25"/>
                    <a:pt x="16" y="37"/>
                  </a:cubicBezTo>
                  <a:cubicBezTo>
                    <a:pt x="10" y="38"/>
                    <a:pt x="9" y="36"/>
                    <a:pt x="3"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3" name="Freeform 519"/>
            <p:cNvSpPr/>
            <p:nvPr/>
          </p:nvSpPr>
          <p:spPr bwMode="auto">
            <a:xfrm>
              <a:off x="343829" y="6568768"/>
              <a:ext cx="104630" cy="167892"/>
            </a:xfrm>
            <a:custGeom>
              <a:avLst/>
              <a:gdLst>
                <a:gd name="T0" fmla="*/ 27 w 28"/>
                <a:gd name="T1" fmla="*/ 10 h 45"/>
                <a:gd name="T2" fmla="*/ 15 w 28"/>
                <a:gd name="T3" fmla="*/ 4 h 45"/>
                <a:gd name="T4" fmla="*/ 22 w 28"/>
                <a:gd name="T5" fmla="*/ 41 h 45"/>
                <a:gd name="T6" fmla="*/ 24 w 28"/>
                <a:gd name="T7" fmla="*/ 33 h 45"/>
                <a:gd name="T8" fmla="*/ 18 w 28"/>
                <a:gd name="T9" fmla="*/ 36 h 45"/>
                <a:gd name="T10" fmla="*/ 27 w 28"/>
                <a:gd name="T11" fmla="*/ 10 h 45"/>
              </a:gdLst>
              <a:ahLst/>
              <a:cxnLst>
                <a:cxn ang="0">
                  <a:pos x="T0" y="T1"/>
                </a:cxn>
                <a:cxn ang="0">
                  <a:pos x="T2" y="T3"/>
                </a:cxn>
                <a:cxn ang="0">
                  <a:pos x="T4" y="T5"/>
                </a:cxn>
                <a:cxn ang="0">
                  <a:pos x="T6" y="T7"/>
                </a:cxn>
                <a:cxn ang="0">
                  <a:pos x="T8" y="T9"/>
                </a:cxn>
                <a:cxn ang="0">
                  <a:pos x="T10" y="T11"/>
                </a:cxn>
              </a:cxnLst>
              <a:rect l="0" t="0" r="r" b="b"/>
              <a:pathLst>
                <a:path w="28" h="45">
                  <a:moveTo>
                    <a:pt x="27" y="10"/>
                  </a:moveTo>
                  <a:cubicBezTo>
                    <a:pt x="27" y="0"/>
                    <a:pt x="18" y="2"/>
                    <a:pt x="15" y="4"/>
                  </a:cubicBezTo>
                  <a:cubicBezTo>
                    <a:pt x="4" y="9"/>
                    <a:pt x="0" y="45"/>
                    <a:pt x="22" y="41"/>
                  </a:cubicBezTo>
                  <a:cubicBezTo>
                    <a:pt x="23" y="38"/>
                    <a:pt x="28" y="37"/>
                    <a:pt x="24" y="33"/>
                  </a:cubicBezTo>
                  <a:cubicBezTo>
                    <a:pt x="21" y="29"/>
                    <a:pt x="23" y="37"/>
                    <a:pt x="18" y="36"/>
                  </a:cubicBezTo>
                  <a:cubicBezTo>
                    <a:pt x="8" y="28"/>
                    <a:pt x="14" y="7"/>
                    <a:pt x="2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4" name="Freeform 520"/>
            <p:cNvSpPr>
              <a:spLocks noEditPoints="1"/>
            </p:cNvSpPr>
            <p:nvPr/>
          </p:nvSpPr>
          <p:spPr bwMode="auto">
            <a:xfrm>
              <a:off x="572553" y="6563901"/>
              <a:ext cx="189792" cy="145994"/>
            </a:xfrm>
            <a:custGeom>
              <a:avLst/>
              <a:gdLst>
                <a:gd name="T0" fmla="*/ 28 w 51"/>
                <a:gd name="T1" fmla="*/ 10 h 39"/>
                <a:gd name="T2" fmla="*/ 24 w 51"/>
                <a:gd name="T3" fmla="*/ 21 h 39"/>
                <a:gd name="T4" fmla="*/ 20 w 51"/>
                <a:gd name="T5" fmla="*/ 10 h 39"/>
                <a:gd name="T6" fmla="*/ 7 w 51"/>
                <a:gd name="T7" fmla="*/ 9 h 39"/>
                <a:gd name="T8" fmla="*/ 15 w 51"/>
                <a:gd name="T9" fmla="*/ 38 h 39"/>
                <a:gd name="T10" fmla="*/ 25 w 51"/>
                <a:gd name="T11" fmla="*/ 22 h 39"/>
                <a:gd name="T12" fmla="*/ 37 w 51"/>
                <a:gd name="T13" fmla="*/ 38 h 39"/>
                <a:gd name="T14" fmla="*/ 28 w 51"/>
                <a:gd name="T15" fmla="*/ 10 h 39"/>
                <a:gd name="T16" fmla="*/ 15 w 51"/>
                <a:gd name="T17" fmla="*/ 32 h 39"/>
                <a:gd name="T18" fmla="*/ 17 w 51"/>
                <a:gd name="T19" fmla="*/ 15 h 39"/>
                <a:gd name="T20" fmla="*/ 15 w 51"/>
                <a:gd name="T21" fmla="*/ 32 h 39"/>
                <a:gd name="T22" fmla="*/ 36 w 51"/>
                <a:gd name="T23" fmla="*/ 31 h 39"/>
                <a:gd name="T24" fmla="*/ 30 w 51"/>
                <a:gd name="T25" fmla="*/ 29 h 39"/>
                <a:gd name="T26" fmla="*/ 36 w 51"/>
                <a:gd name="T27" fmla="*/ 14 h 39"/>
                <a:gd name="T28" fmla="*/ 36 w 51"/>
                <a:gd name="T2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39">
                  <a:moveTo>
                    <a:pt x="28" y="10"/>
                  </a:moveTo>
                  <a:cubicBezTo>
                    <a:pt x="26" y="13"/>
                    <a:pt x="26" y="18"/>
                    <a:pt x="24" y="21"/>
                  </a:cubicBezTo>
                  <a:cubicBezTo>
                    <a:pt x="25" y="15"/>
                    <a:pt x="22" y="13"/>
                    <a:pt x="20" y="10"/>
                  </a:cubicBezTo>
                  <a:cubicBezTo>
                    <a:pt x="17" y="8"/>
                    <a:pt x="10" y="7"/>
                    <a:pt x="7" y="9"/>
                  </a:cubicBezTo>
                  <a:cubicBezTo>
                    <a:pt x="2" y="19"/>
                    <a:pt x="0" y="38"/>
                    <a:pt x="15" y="38"/>
                  </a:cubicBezTo>
                  <a:cubicBezTo>
                    <a:pt x="21" y="36"/>
                    <a:pt x="20" y="26"/>
                    <a:pt x="25" y="22"/>
                  </a:cubicBezTo>
                  <a:cubicBezTo>
                    <a:pt x="21" y="33"/>
                    <a:pt x="30" y="39"/>
                    <a:pt x="37" y="38"/>
                  </a:cubicBezTo>
                  <a:cubicBezTo>
                    <a:pt x="50" y="35"/>
                    <a:pt x="51" y="0"/>
                    <a:pt x="28" y="10"/>
                  </a:cubicBezTo>
                  <a:close/>
                  <a:moveTo>
                    <a:pt x="15" y="32"/>
                  </a:moveTo>
                  <a:cubicBezTo>
                    <a:pt x="6" y="31"/>
                    <a:pt x="8" y="12"/>
                    <a:pt x="17" y="15"/>
                  </a:cubicBezTo>
                  <a:cubicBezTo>
                    <a:pt x="21" y="22"/>
                    <a:pt x="16" y="26"/>
                    <a:pt x="15" y="32"/>
                  </a:cubicBezTo>
                  <a:close/>
                  <a:moveTo>
                    <a:pt x="36" y="31"/>
                  </a:moveTo>
                  <a:cubicBezTo>
                    <a:pt x="33" y="31"/>
                    <a:pt x="33" y="29"/>
                    <a:pt x="30" y="29"/>
                  </a:cubicBezTo>
                  <a:cubicBezTo>
                    <a:pt x="29" y="21"/>
                    <a:pt x="32" y="17"/>
                    <a:pt x="36" y="14"/>
                  </a:cubicBezTo>
                  <a:cubicBezTo>
                    <a:pt x="42" y="17"/>
                    <a:pt x="41" y="27"/>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5" name="Freeform 521"/>
            <p:cNvSpPr>
              <a:spLocks noEditPoints="1"/>
            </p:cNvSpPr>
            <p:nvPr/>
          </p:nvSpPr>
          <p:spPr bwMode="auto">
            <a:xfrm>
              <a:off x="4091013" y="6751261"/>
              <a:ext cx="1727598" cy="382017"/>
            </a:xfrm>
            <a:custGeom>
              <a:avLst/>
              <a:gdLst>
                <a:gd name="T0" fmla="*/ 375 w 463"/>
                <a:gd name="T1" fmla="*/ 95 h 102"/>
                <a:gd name="T2" fmla="*/ 451 w 463"/>
                <a:gd name="T3" fmla="*/ 82 h 102"/>
                <a:gd name="T4" fmla="*/ 460 w 463"/>
                <a:gd name="T5" fmla="*/ 28 h 102"/>
                <a:gd name="T6" fmla="*/ 419 w 463"/>
                <a:gd name="T7" fmla="*/ 27 h 102"/>
                <a:gd name="T8" fmla="*/ 279 w 463"/>
                <a:gd name="T9" fmla="*/ 33 h 102"/>
                <a:gd name="T10" fmla="*/ 244 w 463"/>
                <a:gd name="T11" fmla="*/ 37 h 102"/>
                <a:gd name="T12" fmla="*/ 121 w 463"/>
                <a:gd name="T13" fmla="*/ 29 h 102"/>
                <a:gd name="T14" fmla="*/ 90 w 463"/>
                <a:gd name="T15" fmla="*/ 1 h 102"/>
                <a:gd name="T16" fmla="*/ 87 w 463"/>
                <a:gd name="T17" fmla="*/ 1 h 102"/>
                <a:gd name="T18" fmla="*/ 78 w 463"/>
                <a:gd name="T19" fmla="*/ 29 h 102"/>
                <a:gd name="T20" fmla="*/ 10 w 463"/>
                <a:gd name="T21" fmla="*/ 33 h 102"/>
                <a:gd name="T22" fmla="*/ 4 w 463"/>
                <a:gd name="T23" fmla="*/ 92 h 102"/>
                <a:gd name="T24" fmla="*/ 47 w 463"/>
                <a:gd name="T25" fmla="*/ 97 h 102"/>
                <a:gd name="T26" fmla="*/ 145 w 463"/>
                <a:gd name="T27" fmla="*/ 101 h 102"/>
                <a:gd name="T28" fmla="*/ 297 w 463"/>
                <a:gd name="T29" fmla="*/ 96 h 102"/>
                <a:gd name="T30" fmla="*/ 375 w 463"/>
                <a:gd name="T31" fmla="*/ 95 h 102"/>
                <a:gd name="T32" fmla="*/ 221 w 463"/>
                <a:gd name="T33" fmla="*/ 89 h 102"/>
                <a:gd name="T34" fmla="*/ 117 w 463"/>
                <a:gd name="T35" fmla="*/ 90 h 102"/>
                <a:gd name="T36" fmla="*/ 61 w 463"/>
                <a:gd name="T37" fmla="*/ 89 h 102"/>
                <a:gd name="T38" fmla="*/ 11 w 463"/>
                <a:gd name="T39" fmla="*/ 86 h 102"/>
                <a:gd name="T40" fmla="*/ 14 w 463"/>
                <a:gd name="T41" fmla="*/ 40 h 102"/>
                <a:gd name="T42" fmla="*/ 83 w 463"/>
                <a:gd name="T43" fmla="*/ 38 h 102"/>
                <a:gd name="T44" fmla="*/ 90 w 463"/>
                <a:gd name="T45" fmla="*/ 14 h 102"/>
                <a:gd name="T46" fmla="*/ 115 w 463"/>
                <a:gd name="T47" fmla="*/ 36 h 102"/>
                <a:gd name="T48" fmla="*/ 245 w 463"/>
                <a:gd name="T49" fmla="*/ 44 h 102"/>
                <a:gd name="T50" fmla="*/ 297 w 463"/>
                <a:gd name="T51" fmla="*/ 39 h 102"/>
                <a:gd name="T52" fmla="*/ 453 w 463"/>
                <a:gd name="T53" fmla="*/ 32 h 102"/>
                <a:gd name="T54" fmla="*/ 446 w 463"/>
                <a:gd name="T55" fmla="*/ 76 h 102"/>
                <a:gd name="T56" fmla="*/ 390 w 463"/>
                <a:gd name="T57" fmla="*/ 84 h 102"/>
                <a:gd name="T58" fmla="*/ 338 w 463"/>
                <a:gd name="T59" fmla="*/ 88 h 102"/>
                <a:gd name="T60" fmla="*/ 221 w 463"/>
                <a:gd name="T61" fmla="*/ 8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3" h="102">
                  <a:moveTo>
                    <a:pt x="375" y="95"/>
                  </a:moveTo>
                  <a:cubicBezTo>
                    <a:pt x="397" y="94"/>
                    <a:pt x="438" y="94"/>
                    <a:pt x="451" y="82"/>
                  </a:cubicBezTo>
                  <a:cubicBezTo>
                    <a:pt x="463" y="72"/>
                    <a:pt x="463" y="47"/>
                    <a:pt x="460" y="28"/>
                  </a:cubicBezTo>
                  <a:cubicBezTo>
                    <a:pt x="447" y="22"/>
                    <a:pt x="433" y="26"/>
                    <a:pt x="419" y="27"/>
                  </a:cubicBezTo>
                  <a:cubicBezTo>
                    <a:pt x="372" y="30"/>
                    <a:pt x="323" y="30"/>
                    <a:pt x="279" y="33"/>
                  </a:cubicBezTo>
                  <a:cubicBezTo>
                    <a:pt x="267" y="34"/>
                    <a:pt x="256" y="37"/>
                    <a:pt x="244" y="37"/>
                  </a:cubicBezTo>
                  <a:cubicBezTo>
                    <a:pt x="201" y="39"/>
                    <a:pt x="158" y="27"/>
                    <a:pt x="121" y="29"/>
                  </a:cubicBezTo>
                  <a:cubicBezTo>
                    <a:pt x="109" y="22"/>
                    <a:pt x="101" y="11"/>
                    <a:pt x="90" y="1"/>
                  </a:cubicBezTo>
                  <a:cubicBezTo>
                    <a:pt x="90" y="0"/>
                    <a:pt x="89" y="1"/>
                    <a:pt x="87" y="1"/>
                  </a:cubicBezTo>
                  <a:cubicBezTo>
                    <a:pt x="83" y="9"/>
                    <a:pt x="83" y="23"/>
                    <a:pt x="78" y="29"/>
                  </a:cubicBezTo>
                  <a:cubicBezTo>
                    <a:pt x="62" y="31"/>
                    <a:pt x="32" y="28"/>
                    <a:pt x="10" y="33"/>
                  </a:cubicBezTo>
                  <a:cubicBezTo>
                    <a:pt x="0" y="48"/>
                    <a:pt x="0" y="73"/>
                    <a:pt x="4" y="92"/>
                  </a:cubicBezTo>
                  <a:cubicBezTo>
                    <a:pt x="15" y="102"/>
                    <a:pt x="40" y="98"/>
                    <a:pt x="47" y="97"/>
                  </a:cubicBezTo>
                  <a:cubicBezTo>
                    <a:pt x="74" y="96"/>
                    <a:pt x="115" y="100"/>
                    <a:pt x="145" y="101"/>
                  </a:cubicBezTo>
                  <a:cubicBezTo>
                    <a:pt x="191" y="102"/>
                    <a:pt x="244" y="95"/>
                    <a:pt x="297" y="96"/>
                  </a:cubicBezTo>
                  <a:cubicBezTo>
                    <a:pt x="313" y="96"/>
                    <a:pt x="348" y="97"/>
                    <a:pt x="375" y="95"/>
                  </a:cubicBezTo>
                  <a:close/>
                  <a:moveTo>
                    <a:pt x="221" y="89"/>
                  </a:moveTo>
                  <a:cubicBezTo>
                    <a:pt x="186" y="91"/>
                    <a:pt x="144" y="91"/>
                    <a:pt x="117" y="90"/>
                  </a:cubicBezTo>
                  <a:cubicBezTo>
                    <a:pt x="95" y="88"/>
                    <a:pt x="77" y="89"/>
                    <a:pt x="61" y="89"/>
                  </a:cubicBezTo>
                  <a:cubicBezTo>
                    <a:pt x="44" y="89"/>
                    <a:pt x="28" y="93"/>
                    <a:pt x="11" y="86"/>
                  </a:cubicBezTo>
                  <a:cubicBezTo>
                    <a:pt x="7" y="72"/>
                    <a:pt x="11" y="55"/>
                    <a:pt x="14" y="40"/>
                  </a:cubicBezTo>
                  <a:cubicBezTo>
                    <a:pt x="28" y="35"/>
                    <a:pt x="64" y="38"/>
                    <a:pt x="83" y="38"/>
                  </a:cubicBezTo>
                  <a:cubicBezTo>
                    <a:pt x="86" y="31"/>
                    <a:pt x="88" y="22"/>
                    <a:pt x="90" y="14"/>
                  </a:cubicBezTo>
                  <a:cubicBezTo>
                    <a:pt x="100" y="20"/>
                    <a:pt x="106" y="30"/>
                    <a:pt x="115" y="36"/>
                  </a:cubicBezTo>
                  <a:cubicBezTo>
                    <a:pt x="162" y="35"/>
                    <a:pt x="205" y="46"/>
                    <a:pt x="245" y="44"/>
                  </a:cubicBezTo>
                  <a:cubicBezTo>
                    <a:pt x="263" y="44"/>
                    <a:pt x="280" y="39"/>
                    <a:pt x="297" y="39"/>
                  </a:cubicBezTo>
                  <a:cubicBezTo>
                    <a:pt x="350" y="37"/>
                    <a:pt x="398" y="35"/>
                    <a:pt x="453" y="32"/>
                  </a:cubicBezTo>
                  <a:cubicBezTo>
                    <a:pt x="456" y="48"/>
                    <a:pt x="455" y="68"/>
                    <a:pt x="446" y="76"/>
                  </a:cubicBezTo>
                  <a:cubicBezTo>
                    <a:pt x="436" y="85"/>
                    <a:pt x="411" y="83"/>
                    <a:pt x="390" y="84"/>
                  </a:cubicBezTo>
                  <a:cubicBezTo>
                    <a:pt x="373" y="86"/>
                    <a:pt x="352" y="88"/>
                    <a:pt x="338" y="88"/>
                  </a:cubicBezTo>
                  <a:cubicBezTo>
                    <a:pt x="293" y="89"/>
                    <a:pt x="259" y="87"/>
                    <a:pt x="221"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6" name="Freeform 522"/>
            <p:cNvSpPr>
              <a:spLocks noEditPoints="1"/>
            </p:cNvSpPr>
            <p:nvPr/>
          </p:nvSpPr>
          <p:spPr bwMode="auto">
            <a:xfrm>
              <a:off x="2601872" y="6724495"/>
              <a:ext cx="766470" cy="223858"/>
            </a:xfrm>
            <a:custGeom>
              <a:avLst/>
              <a:gdLst>
                <a:gd name="T0" fmla="*/ 76 w 205"/>
                <a:gd name="T1" fmla="*/ 59 h 60"/>
                <a:gd name="T2" fmla="*/ 103 w 205"/>
                <a:gd name="T3" fmla="*/ 55 h 60"/>
                <a:gd name="T4" fmla="*/ 157 w 205"/>
                <a:gd name="T5" fmla="*/ 53 h 60"/>
                <a:gd name="T6" fmla="*/ 190 w 205"/>
                <a:gd name="T7" fmla="*/ 36 h 60"/>
                <a:gd name="T8" fmla="*/ 205 w 205"/>
                <a:gd name="T9" fmla="*/ 19 h 60"/>
                <a:gd name="T10" fmla="*/ 144 w 205"/>
                <a:gd name="T11" fmla="*/ 1 h 60"/>
                <a:gd name="T12" fmla="*/ 108 w 205"/>
                <a:gd name="T13" fmla="*/ 4 h 60"/>
                <a:gd name="T14" fmla="*/ 10 w 205"/>
                <a:gd name="T15" fmla="*/ 27 h 60"/>
                <a:gd name="T16" fmla="*/ 76 w 205"/>
                <a:gd name="T17" fmla="*/ 59 h 60"/>
                <a:gd name="T18" fmla="*/ 153 w 205"/>
                <a:gd name="T19" fmla="*/ 44 h 60"/>
                <a:gd name="T20" fmla="*/ 78 w 205"/>
                <a:gd name="T21" fmla="*/ 50 h 60"/>
                <a:gd name="T22" fmla="*/ 76 w 205"/>
                <a:gd name="T23" fmla="*/ 32 h 60"/>
                <a:gd name="T24" fmla="*/ 159 w 205"/>
                <a:gd name="T25" fmla="*/ 36 h 60"/>
                <a:gd name="T26" fmla="*/ 153 w 205"/>
                <a:gd name="T27" fmla="*/ 44 h 60"/>
                <a:gd name="T28" fmla="*/ 154 w 205"/>
                <a:gd name="T29" fmla="*/ 12 h 60"/>
                <a:gd name="T30" fmla="*/ 179 w 205"/>
                <a:gd name="T31" fmla="*/ 16 h 60"/>
                <a:gd name="T32" fmla="*/ 181 w 205"/>
                <a:gd name="T33" fmla="*/ 30 h 60"/>
                <a:gd name="T34" fmla="*/ 170 w 205"/>
                <a:gd name="T35" fmla="*/ 37 h 60"/>
                <a:gd name="T36" fmla="*/ 150 w 205"/>
                <a:gd name="T37" fmla="*/ 28 h 60"/>
                <a:gd name="T38" fmla="*/ 154 w 205"/>
                <a:gd name="T39" fmla="*/ 12 h 60"/>
                <a:gd name="T40" fmla="*/ 75 w 205"/>
                <a:gd name="T41" fmla="*/ 11 h 60"/>
                <a:gd name="T42" fmla="*/ 148 w 205"/>
                <a:gd name="T43" fmla="*/ 12 h 60"/>
                <a:gd name="T44" fmla="*/ 114 w 205"/>
                <a:gd name="T45" fmla="*/ 22 h 60"/>
                <a:gd name="T46" fmla="*/ 75 w 205"/>
                <a:gd name="T47" fmla="*/ 25 h 60"/>
                <a:gd name="T48" fmla="*/ 75 w 205"/>
                <a:gd name="T49" fmla="*/ 11 h 60"/>
                <a:gd name="T50" fmla="*/ 15 w 205"/>
                <a:gd name="T51" fmla="*/ 39 h 60"/>
                <a:gd name="T52" fmla="*/ 48 w 205"/>
                <a:gd name="T53" fmla="*/ 13 h 60"/>
                <a:gd name="T54" fmla="*/ 50 w 205"/>
                <a:gd name="T55" fmla="*/ 50 h 60"/>
                <a:gd name="T56" fmla="*/ 15 w 205"/>
                <a:gd name="T57" fmla="*/ 39 h 60"/>
                <a:gd name="T58" fmla="*/ 57 w 205"/>
                <a:gd name="T59" fmla="*/ 51 h 60"/>
                <a:gd name="T60" fmla="*/ 56 w 205"/>
                <a:gd name="T61" fmla="*/ 12 h 60"/>
                <a:gd name="T62" fmla="*/ 67 w 205"/>
                <a:gd name="T63" fmla="*/ 12 h 60"/>
                <a:gd name="T64" fmla="*/ 71 w 205"/>
                <a:gd name="T65" fmla="*/ 50 h 60"/>
                <a:gd name="T66" fmla="*/ 57 w 205"/>
                <a:gd name="T67"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 h="60">
                  <a:moveTo>
                    <a:pt x="76" y="59"/>
                  </a:moveTo>
                  <a:cubicBezTo>
                    <a:pt x="88" y="59"/>
                    <a:pt x="95" y="57"/>
                    <a:pt x="103" y="55"/>
                  </a:cubicBezTo>
                  <a:cubicBezTo>
                    <a:pt x="122" y="53"/>
                    <a:pt x="146" y="53"/>
                    <a:pt x="157" y="53"/>
                  </a:cubicBezTo>
                  <a:cubicBezTo>
                    <a:pt x="167" y="47"/>
                    <a:pt x="177" y="35"/>
                    <a:pt x="190" y="36"/>
                  </a:cubicBezTo>
                  <a:cubicBezTo>
                    <a:pt x="190" y="28"/>
                    <a:pt x="202" y="29"/>
                    <a:pt x="205" y="19"/>
                  </a:cubicBezTo>
                  <a:cubicBezTo>
                    <a:pt x="190" y="13"/>
                    <a:pt x="165" y="2"/>
                    <a:pt x="144" y="1"/>
                  </a:cubicBezTo>
                  <a:cubicBezTo>
                    <a:pt x="136" y="0"/>
                    <a:pt x="119" y="4"/>
                    <a:pt x="108" y="4"/>
                  </a:cubicBezTo>
                  <a:cubicBezTo>
                    <a:pt x="70" y="5"/>
                    <a:pt x="17" y="3"/>
                    <a:pt x="10" y="27"/>
                  </a:cubicBezTo>
                  <a:cubicBezTo>
                    <a:pt x="0" y="60"/>
                    <a:pt x="51" y="59"/>
                    <a:pt x="76" y="59"/>
                  </a:cubicBezTo>
                  <a:close/>
                  <a:moveTo>
                    <a:pt x="153" y="44"/>
                  </a:moveTo>
                  <a:cubicBezTo>
                    <a:pt x="127" y="45"/>
                    <a:pt x="97" y="52"/>
                    <a:pt x="78" y="50"/>
                  </a:cubicBezTo>
                  <a:cubicBezTo>
                    <a:pt x="78" y="43"/>
                    <a:pt x="75" y="40"/>
                    <a:pt x="76" y="32"/>
                  </a:cubicBezTo>
                  <a:cubicBezTo>
                    <a:pt x="104" y="29"/>
                    <a:pt x="133" y="25"/>
                    <a:pt x="159" y="36"/>
                  </a:cubicBezTo>
                  <a:cubicBezTo>
                    <a:pt x="158" y="39"/>
                    <a:pt x="154" y="41"/>
                    <a:pt x="153" y="44"/>
                  </a:cubicBezTo>
                  <a:close/>
                  <a:moveTo>
                    <a:pt x="154" y="12"/>
                  </a:moveTo>
                  <a:cubicBezTo>
                    <a:pt x="162" y="8"/>
                    <a:pt x="170" y="16"/>
                    <a:pt x="179" y="16"/>
                  </a:cubicBezTo>
                  <a:cubicBezTo>
                    <a:pt x="177" y="23"/>
                    <a:pt x="182" y="24"/>
                    <a:pt x="181" y="30"/>
                  </a:cubicBezTo>
                  <a:cubicBezTo>
                    <a:pt x="176" y="31"/>
                    <a:pt x="173" y="33"/>
                    <a:pt x="170" y="37"/>
                  </a:cubicBezTo>
                  <a:cubicBezTo>
                    <a:pt x="172" y="27"/>
                    <a:pt x="157" y="29"/>
                    <a:pt x="150" y="28"/>
                  </a:cubicBezTo>
                  <a:cubicBezTo>
                    <a:pt x="151" y="23"/>
                    <a:pt x="156" y="16"/>
                    <a:pt x="154" y="12"/>
                  </a:cubicBezTo>
                  <a:close/>
                  <a:moveTo>
                    <a:pt x="75" y="11"/>
                  </a:moveTo>
                  <a:cubicBezTo>
                    <a:pt x="100" y="13"/>
                    <a:pt x="132" y="5"/>
                    <a:pt x="148" y="12"/>
                  </a:cubicBezTo>
                  <a:cubicBezTo>
                    <a:pt x="145" y="27"/>
                    <a:pt x="127" y="22"/>
                    <a:pt x="114" y="22"/>
                  </a:cubicBezTo>
                  <a:cubicBezTo>
                    <a:pt x="102" y="23"/>
                    <a:pt x="88" y="25"/>
                    <a:pt x="75" y="25"/>
                  </a:cubicBezTo>
                  <a:cubicBezTo>
                    <a:pt x="76" y="19"/>
                    <a:pt x="73" y="13"/>
                    <a:pt x="75" y="11"/>
                  </a:cubicBezTo>
                  <a:close/>
                  <a:moveTo>
                    <a:pt x="15" y="39"/>
                  </a:moveTo>
                  <a:cubicBezTo>
                    <a:pt x="15" y="19"/>
                    <a:pt x="33" y="18"/>
                    <a:pt x="48" y="13"/>
                  </a:cubicBezTo>
                  <a:cubicBezTo>
                    <a:pt x="49" y="27"/>
                    <a:pt x="48" y="36"/>
                    <a:pt x="50" y="50"/>
                  </a:cubicBezTo>
                  <a:cubicBezTo>
                    <a:pt x="38" y="52"/>
                    <a:pt x="22" y="47"/>
                    <a:pt x="15" y="39"/>
                  </a:cubicBezTo>
                  <a:close/>
                  <a:moveTo>
                    <a:pt x="57" y="51"/>
                  </a:moveTo>
                  <a:cubicBezTo>
                    <a:pt x="56" y="39"/>
                    <a:pt x="55" y="28"/>
                    <a:pt x="56" y="12"/>
                  </a:cubicBezTo>
                  <a:cubicBezTo>
                    <a:pt x="59" y="15"/>
                    <a:pt x="61" y="11"/>
                    <a:pt x="67" y="12"/>
                  </a:cubicBezTo>
                  <a:cubicBezTo>
                    <a:pt x="68" y="25"/>
                    <a:pt x="67" y="37"/>
                    <a:pt x="71" y="50"/>
                  </a:cubicBezTo>
                  <a:cubicBezTo>
                    <a:pt x="69" y="53"/>
                    <a:pt x="61" y="50"/>
                    <a:pt x="5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7" name="Freeform 523"/>
            <p:cNvSpPr>
              <a:spLocks noEditPoints="1"/>
            </p:cNvSpPr>
            <p:nvPr/>
          </p:nvSpPr>
          <p:spPr bwMode="auto">
            <a:xfrm>
              <a:off x="2431546" y="6695296"/>
              <a:ext cx="209258" cy="160594"/>
            </a:xfrm>
            <a:custGeom>
              <a:avLst/>
              <a:gdLst>
                <a:gd name="T0" fmla="*/ 35 w 56"/>
                <a:gd name="T1" fmla="*/ 40 h 43"/>
                <a:gd name="T2" fmla="*/ 1 w 56"/>
                <a:gd name="T3" fmla="*/ 21 h 43"/>
                <a:gd name="T4" fmla="*/ 35 w 56"/>
                <a:gd name="T5" fmla="*/ 40 h 43"/>
                <a:gd name="T6" fmla="*/ 34 w 56"/>
                <a:gd name="T7" fmla="*/ 26 h 43"/>
                <a:gd name="T8" fmla="*/ 33 w 56"/>
                <a:gd name="T9" fmla="*/ 33 h 43"/>
                <a:gd name="T10" fmla="*/ 10 w 56"/>
                <a:gd name="T11" fmla="*/ 21 h 43"/>
                <a:gd name="T12" fmla="*/ 34 w 56"/>
                <a:gd name="T13" fmla="*/ 26 h 43"/>
              </a:gdLst>
              <a:ahLst/>
              <a:cxnLst>
                <a:cxn ang="0">
                  <a:pos x="T0" y="T1"/>
                </a:cxn>
                <a:cxn ang="0">
                  <a:pos x="T2" y="T3"/>
                </a:cxn>
                <a:cxn ang="0">
                  <a:pos x="T4" y="T5"/>
                </a:cxn>
                <a:cxn ang="0">
                  <a:pos x="T6" y="T7"/>
                </a:cxn>
                <a:cxn ang="0">
                  <a:pos x="T8" y="T9"/>
                </a:cxn>
                <a:cxn ang="0">
                  <a:pos x="T10" y="T11"/>
                </a:cxn>
                <a:cxn ang="0">
                  <a:pos x="T12" y="T13"/>
                </a:cxn>
              </a:cxnLst>
              <a:rect l="0" t="0" r="r" b="b"/>
              <a:pathLst>
                <a:path w="56" h="43">
                  <a:moveTo>
                    <a:pt x="35" y="40"/>
                  </a:moveTo>
                  <a:cubicBezTo>
                    <a:pt x="56" y="17"/>
                    <a:pt x="3" y="0"/>
                    <a:pt x="1" y="21"/>
                  </a:cubicBezTo>
                  <a:cubicBezTo>
                    <a:pt x="0" y="34"/>
                    <a:pt x="22" y="43"/>
                    <a:pt x="35" y="40"/>
                  </a:cubicBezTo>
                  <a:close/>
                  <a:moveTo>
                    <a:pt x="34" y="26"/>
                  </a:moveTo>
                  <a:cubicBezTo>
                    <a:pt x="33" y="28"/>
                    <a:pt x="32" y="30"/>
                    <a:pt x="33" y="33"/>
                  </a:cubicBezTo>
                  <a:cubicBezTo>
                    <a:pt x="22" y="37"/>
                    <a:pt x="10" y="31"/>
                    <a:pt x="10" y="21"/>
                  </a:cubicBezTo>
                  <a:cubicBezTo>
                    <a:pt x="17" y="16"/>
                    <a:pt x="28" y="22"/>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8" name="Freeform 524"/>
            <p:cNvSpPr>
              <a:spLocks noEditPoints="1"/>
            </p:cNvSpPr>
            <p:nvPr/>
          </p:nvSpPr>
          <p:spPr bwMode="auto">
            <a:xfrm>
              <a:off x="2657836" y="6819392"/>
              <a:ext cx="1367479" cy="301721"/>
            </a:xfrm>
            <a:custGeom>
              <a:avLst/>
              <a:gdLst>
                <a:gd name="T0" fmla="*/ 351 w 366"/>
                <a:gd name="T1" fmla="*/ 37 h 81"/>
                <a:gd name="T2" fmla="*/ 327 w 366"/>
                <a:gd name="T3" fmla="*/ 0 h 81"/>
                <a:gd name="T4" fmla="*/ 313 w 366"/>
                <a:gd name="T5" fmla="*/ 31 h 81"/>
                <a:gd name="T6" fmla="*/ 4 w 366"/>
                <a:gd name="T7" fmla="*/ 39 h 81"/>
                <a:gd name="T8" fmla="*/ 4 w 366"/>
                <a:gd name="T9" fmla="*/ 72 h 81"/>
                <a:gd name="T10" fmla="*/ 57 w 366"/>
                <a:gd name="T11" fmla="*/ 75 h 81"/>
                <a:gd name="T12" fmla="*/ 312 w 366"/>
                <a:gd name="T13" fmla="*/ 64 h 81"/>
                <a:gd name="T14" fmla="*/ 315 w 366"/>
                <a:gd name="T15" fmla="*/ 81 h 81"/>
                <a:gd name="T16" fmla="*/ 366 w 366"/>
                <a:gd name="T17" fmla="*/ 56 h 81"/>
                <a:gd name="T18" fmla="*/ 351 w 366"/>
                <a:gd name="T19" fmla="*/ 37 h 81"/>
                <a:gd name="T20" fmla="*/ 319 w 366"/>
                <a:gd name="T21" fmla="*/ 70 h 81"/>
                <a:gd name="T22" fmla="*/ 316 w 366"/>
                <a:gd name="T23" fmla="*/ 52 h 81"/>
                <a:gd name="T24" fmla="*/ 307 w 366"/>
                <a:gd name="T25" fmla="*/ 58 h 81"/>
                <a:gd name="T26" fmla="*/ 12 w 366"/>
                <a:gd name="T27" fmla="*/ 67 h 81"/>
                <a:gd name="T28" fmla="*/ 11 w 366"/>
                <a:gd name="T29" fmla="*/ 45 h 81"/>
                <a:gd name="T30" fmla="*/ 318 w 366"/>
                <a:gd name="T31" fmla="*/ 39 h 81"/>
                <a:gd name="T32" fmla="*/ 326 w 366"/>
                <a:gd name="T33" fmla="*/ 14 h 81"/>
                <a:gd name="T34" fmla="*/ 352 w 366"/>
                <a:gd name="T35" fmla="*/ 54 h 81"/>
                <a:gd name="T36" fmla="*/ 319 w 366"/>
                <a:gd name="T37"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6" h="81">
                  <a:moveTo>
                    <a:pt x="351" y="37"/>
                  </a:moveTo>
                  <a:cubicBezTo>
                    <a:pt x="345" y="29"/>
                    <a:pt x="330" y="0"/>
                    <a:pt x="327" y="0"/>
                  </a:cubicBezTo>
                  <a:cubicBezTo>
                    <a:pt x="315" y="0"/>
                    <a:pt x="322" y="18"/>
                    <a:pt x="313" y="31"/>
                  </a:cubicBezTo>
                  <a:cubicBezTo>
                    <a:pt x="207" y="41"/>
                    <a:pt x="102" y="43"/>
                    <a:pt x="4" y="39"/>
                  </a:cubicBezTo>
                  <a:cubicBezTo>
                    <a:pt x="0" y="49"/>
                    <a:pt x="6" y="60"/>
                    <a:pt x="4" y="72"/>
                  </a:cubicBezTo>
                  <a:cubicBezTo>
                    <a:pt x="21" y="76"/>
                    <a:pt x="35" y="76"/>
                    <a:pt x="57" y="75"/>
                  </a:cubicBezTo>
                  <a:cubicBezTo>
                    <a:pt x="142" y="74"/>
                    <a:pt x="218" y="73"/>
                    <a:pt x="312" y="64"/>
                  </a:cubicBezTo>
                  <a:cubicBezTo>
                    <a:pt x="313" y="73"/>
                    <a:pt x="311" y="76"/>
                    <a:pt x="315" y="81"/>
                  </a:cubicBezTo>
                  <a:cubicBezTo>
                    <a:pt x="332" y="72"/>
                    <a:pt x="348" y="61"/>
                    <a:pt x="366" y="56"/>
                  </a:cubicBezTo>
                  <a:cubicBezTo>
                    <a:pt x="365" y="49"/>
                    <a:pt x="357" y="46"/>
                    <a:pt x="351" y="37"/>
                  </a:cubicBezTo>
                  <a:close/>
                  <a:moveTo>
                    <a:pt x="319" y="70"/>
                  </a:moveTo>
                  <a:cubicBezTo>
                    <a:pt x="318" y="63"/>
                    <a:pt x="321" y="57"/>
                    <a:pt x="316" y="52"/>
                  </a:cubicBezTo>
                  <a:cubicBezTo>
                    <a:pt x="309" y="50"/>
                    <a:pt x="312" y="58"/>
                    <a:pt x="307" y="58"/>
                  </a:cubicBezTo>
                  <a:cubicBezTo>
                    <a:pt x="213" y="64"/>
                    <a:pt x="105" y="70"/>
                    <a:pt x="12" y="67"/>
                  </a:cubicBezTo>
                  <a:cubicBezTo>
                    <a:pt x="9" y="62"/>
                    <a:pt x="12" y="52"/>
                    <a:pt x="11" y="45"/>
                  </a:cubicBezTo>
                  <a:cubicBezTo>
                    <a:pt x="113" y="57"/>
                    <a:pt x="211" y="45"/>
                    <a:pt x="318" y="39"/>
                  </a:cubicBezTo>
                  <a:cubicBezTo>
                    <a:pt x="323" y="33"/>
                    <a:pt x="323" y="25"/>
                    <a:pt x="326" y="14"/>
                  </a:cubicBezTo>
                  <a:cubicBezTo>
                    <a:pt x="334" y="28"/>
                    <a:pt x="344" y="40"/>
                    <a:pt x="352" y="54"/>
                  </a:cubicBezTo>
                  <a:cubicBezTo>
                    <a:pt x="339" y="58"/>
                    <a:pt x="331" y="66"/>
                    <a:pt x="319"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9" name="Freeform 525"/>
            <p:cNvSpPr>
              <a:spLocks noEditPoints="1"/>
            </p:cNvSpPr>
            <p:nvPr/>
          </p:nvSpPr>
          <p:spPr bwMode="auto">
            <a:xfrm>
              <a:off x="952138" y="6736662"/>
              <a:ext cx="143562" cy="167892"/>
            </a:xfrm>
            <a:custGeom>
              <a:avLst/>
              <a:gdLst>
                <a:gd name="T0" fmla="*/ 12 w 38"/>
                <a:gd name="T1" fmla="*/ 28 h 45"/>
                <a:gd name="T2" fmla="*/ 25 w 38"/>
                <a:gd name="T3" fmla="*/ 28 h 45"/>
                <a:gd name="T4" fmla="*/ 33 w 38"/>
                <a:gd name="T5" fmla="*/ 40 h 45"/>
                <a:gd name="T6" fmla="*/ 29 w 38"/>
                <a:gd name="T7" fmla="*/ 3 h 45"/>
                <a:gd name="T8" fmla="*/ 20 w 38"/>
                <a:gd name="T9" fmla="*/ 1 h 45"/>
                <a:gd name="T10" fmla="*/ 2 w 38"/>
                <a:gd name="T11" fmla="*/ 45 h 45"/>
                <a:gd name="T12" fmla="*/ 12 w 38"/>
                <a:gd name="T13" fmla="*/ 28 h 45"/>
                <a:gd name="T14" fmla="*/ 21 w 38"/>
                <a:gd name="T15" fmla="*/ 11 h 45"/>
                <a:gd name="T16" fmla="*/ 24 w 38"/>
                <a:gd name="T17" fmla="*/ 22 h 45"/>
                <a:gd name="T18" fmla="*/ 17 w 38"/>
                <a:gd name="T19" fmla="*/ 22 h 45"/>
                <a:gd name="T20" fmla="*/ 21 w 38"/>
                <a:gd name="T2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12" y="28"/>
                  </a:moveTo>
                  <a:cubicBezTo>
                    <a:pt x="16" y="28"/>
                    <a:pt x="22" y="30"/>
                    <a:pt x="25" y="28"/>
                  </a:cubicBezTo>
                  <a:cubicBezTo>
                    <a:pt x="28" y="31"/>
                    <a:pt x="27" y="39"/>
                    <a:pt x="33" y="40"/>
                  </a:cubicBezTo>
                  <a:cubicBezTo>
                    <a:pt x="38" y="30"/>
                    <a:pt x="27" y="16"/>
                    <a:pt x="29" y="3"/>
                  </a:cubicBezTo>
                  <a:cubicBezTo>
                    <a:pt x="25" y="0"/>
                    <a:pt x="22" y="3"/>
                    <a:pt x="20" y="1"/>
                  </a:cubicBezTo>
                  <a:cubicBezTo>
                    <a:pt x="13" y="14"/>
                    <a:pt x="0" y="26"/>
                    <a:pt x="2" y="45"/>
                  </a:cubicBezTo>
                  <a:cubicBezTo>
                    <a:pt x="11" y="45"/>
                    <a:pt x="6" y="31"/>
                    <a:pt x="12" y="28"/>
                  </a:cubicBezTo>
                  <a:close/>
                  <a:moveTo>
                    <a:pt x="21" y="11"/>
                  </a:moveTo>
                  <a:cubicBezTo>
                    <a:pt x="23" y="13"/>
                    <a:pt x="24" y="17"/>
                    <a:pt x="24" y="22"/>
                  </a:cubicBezTo>
                  <a:cubicBezTo>
                    <a:pt x="23" y="21"/>
                    <a:pt x="17" y="19"/>
                    <a:pt x="17" y="22"/>
                  </a:cubicBezTo>
                  <a:cubicBezTo>
                    <a:pt x="14" y="19"/>
                    <a:pt x="20" y="14"/>
                    <a:pt x="2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1" name="Freeform 527"/>
            <p:cNvSpPr/>
            <p:nvPr/>
          </p:nvSpPr>
          <p:spPr bwMode="auto">
            <a:xfrm>
              <a:off x="3404840" y="6826691"/>
              <a:ext cx="399051" cy="72997"/>
            </a:xfrm>
            <a:custGeom>
              <a:avLst/>
              <a:gdLst>
                <a:gd name="T0" fmla="*/ 24 w 107"/>
                <a:gd name="T1" fmla="*/ 9 h 20"/>
                <a:gd name="T2" fmla="*/ 49 w 107"/>
                <a:gd name="T3" fmla="*/ 15 h 20"/>
                <a:gd name="T4" fmla="*/ 64 w 107"/>
                <a:gd name="T5" fmla="*/ 9 h 20"/>
                <a:gd name="T6" fmla="*/ 107 w 107"/>
                <a:gd name="T7" fmla="*/ 4 h 20"/>
                <a:gd name="T8" fmla="*/ 62 w 107"/>
                <a:gd name="T9" fmla="*/ 0 h 20"/>
                <a:gd name="T10" fmla="*/ 43 w 107"/>
                <a:gd name="T11" fmla="*/ 8 h 20"/>
                <a:gd name="T12" fmla="*/ 29 w 107"/>
                <a:gd name="T13" fmla="*/ 2 h 20"/>
                <a:gd name="T14" fmla="*/ 17 w 107"/>
                <a:gd name="T15" fmla="*/ 3 h 20"/>
                <a:gd name="T16" fmla="*/ 3 w 107"/>
                <a:gd name="T17" fmla="*/ 17 h 20"/>
                <a:gd name="T18" fmla="*/ 24 w 107"/>
                <a:gd name="T1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20">
                  <a:moveTo>
                    <a:pt x="24" y="9"/>
                  </a:moveTo>
                  <a:cubicBezTo>
                    <a:pt x="31" y="9"/>
                    <a:pt x="39" y="16"/>
                    <a:pt x="49" y="15"/>
                  </a:cubicBezTo>
                  <a:cubicBezTo>
                    <a:pt x="55" y="15"/>
                    <a:pt x="58" y="11"/>
                    <a:pt x="64" y="9"/>
                  </a:cubicBezTo>
                  <a:cubicBezTo>
                    <a:pt x="74" y="20"/>
                    <a:pt x="106" y="18"/>
                    <a:pt x="107" y="4"/>
                  </a:cubicBezTo>
                  <a:cubicBezTo>
                    <a:pt x="93" y="12"/>
                    <a:pt x="75" y="8"/>
                    <a:pt x="62" y="0"/>
                  </a:cubicBezTo>
                  <a:cubicBezTo>
                    <a:pt x="56" y="4"/>
                    <a:pt x="52" y="9"/>
                    <a:pt x="43" y="8"/>
                  </a:cubicBezTo>
                  <a:cubicBezTo>
                    <a:pt x="38" y="7"/>
                    <a:pt x="34" y="3"/>
                    <a:pt x="29" y="2"/>
                  </a:cubicBezTo>
                  <a:cubicBezTo>
                    <a:pt x="26" y="2"/>
                    <a:pt x="20" y="2"/>
                    <a:pt x="17" y="3"/>
                  </a:cubicBezTo>
                  <a:cubicBezTo>
                    <a:pt x="12" y="5"/>
                    <a:pt x="0" y="11"/>
                    <a:pt x="3" y="17"/>
                  </a:cubicBezTo>
                  <a:cubicBezTo>
                    <a:pt x="12" y="19"/>
                    <a:pt x="14" y="9"/>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0" name="Freeform 536"/>
            <p:cNvSpPr>
              <a:spLocks noEditPoints="1"/>
            </p:cNvSpPr>
            <p:nvPr/>
          </p:nvSpPr>
          <p:spPr bwMode="auto">
            <a:xfrm>
              <a:off x="2431546" y="6853457"/>
              <a:ext cx="126528" cy="141128"/>
            </a:xfrm>
            <a:custGeom>
              <a:avLst/>
              <a:gdLst>
                <a:gd name="T0" fmla="*/ 34 w 34"/>
                <a:gd name="T1" fmla="*/ 26 h 38"/>
                <a:gd name="T2" fmla="*/ 31 w 34"/>
                <a:gd name="T3" fmla="*/ 9 h 38"/>
                <a:gd name="T4" fmla="*/ 0 w 34"/>
                <a:gd name="T5" fmla="*/ 14 h 38"/>
                <a:gd name="T6" fmla="*/ 34 w 34"/>
                <a:gd name="T7" fmla="*/ 26 h 38"/>
                <a:gd name="T8" fmla="*/ 27 w 34"/>
                <a:gd name="T9" fmla="*/ 23 h 38"/>
                <a:gd name="T10" fmla="*/ 7 w 34"/>
                <a:gd name="T11" fmla="*/ 14 h 38"/>
                <a:gd name="T12" fmla="*/ 27 w 34"/>
                <a:gd name="T13" fmla="*/ 23 h 38"/>
              </a:gdLst>
              <a:ahLst/>
              <a:cxnLst>
                <a:cxn ang="0">
                  <a:pos x="T0" y="T1"/>
                </a:cxn>
                <a:cxn ang="0">
                  <a:pos x="T2" y="T3"/>
                </a:cxn>
                <a:cxn ang="0">
                  <a:pos x="T4" y="T5"/>
                </a:cxn>
                <a:cxn ang="0">
                  <a:pos x="T6" y="T7"/>
                </a:cxn>
                <a:cxn ang="0">
                  <a:pos x="T8" y="T9"/>
                </a:cxn>
                <a:cxn ang="0">
                  <a:pos x="T10" y="T11"/>
                </a:cxn>
                <a:cxn ang="0">
                  <a:pos x="T12" y="T13"/>
                </a:cxn>
              </a:cxnLst>
              <a:rect l="0" t="0" r="r" b="b"/>
              <a:pathLst>
                <a:path w="34" h="38">
                  <a:moveTo>
                    <a:pt x="34" y="26"/>
                  </a:moveTo>
                  <a:cubicBezTo>
                    <a:pt x="34" y="19"/>
                    <a:pt x="32" y="15"/>
                    <a:pt x="31" y="9"/>
                  </a:cubicBezTo>
                  <a:cubicBezTo>
                    <a:pt x="21" y="1"/>
                    <a:pt x="0" y="0"/>
                    <a:pt x="0" y="14"/>
                  </a:cubicBezTo>
                  <a:cubicBezTo>
                    <a:pt x="0" y="26"/>
                    <a:pt x="23" y="38"/>
                    <a:pt x="34" y="26"/>
                  </a:cubicBezTo>
                  <a:close/>
                  <a:moveTo>
                    <a:pt x="27" y="23"/>
                  </a:moveTo>
                  <a:cubicBezTo>
                    <a:pt x="19" y="28"/>
                    <a:pt x="11" y="21"/>
                    <a:pt x="7" y="14"/>
                  </a:cubicBezTo>
                  <a:cubicBezTo>
                    <a:pt x="13" y="7"/>
                    <a:pt x="28" y="11"/>
                    <a:pt x="27"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4" name="Freeform 550"/>
            <p:cNvSpPr>
              <a:spLocks noEditPoints="1"/>
            </p:cNvSpPr>
            <p:nvPr/>
          </p:nvSpPr>
          <p:spPr bwMode="auto">
            <a:xfrm>
              <a:off x="497122" y="3286335"/>
              <a:ext cx="279823" cy="357685"/>
            </a:xfrm>
            <a:custGeom>
              <a:avLst/>
              <a:gdLst>
                <a:gd name="T0" fmla="*/ 20 w 75"/>
                <a:gd name="T1" fmla="*/ 94 h 96"/>
                <a:gd name="T2" fmla="*/ 44 w 75"/>
                <a:gd name="T3" fmla="*/ 0 h 96"/>
                <a:gd name="T4" fmla="*/ 41 w 75"/>
                <a:gd name="T5" fmla="*/ 0 h 96"/>
                <a:gd name="T6" fmla="*/ 8 w 75"/>
                <a:gd name="T7" fmla="*/ 78 h 96"/>
                <a:gd name="T8" fmla="*/ 0 w 75"/>
                <a:gd name="T9" fmla="*/ 96 h 96"/>
                <a:gd name="T10" fmla="*/ 20 w 75"/>
                <a:gd name="T11" fmla="*/ 94 h 96"/>
                <a:gd name="T12" fmla="*/ 42 w 75"/>
                <a:gd name="T13" fmla="*/ 9 h 96"/>
                <a:gd name="T14" fmla="*/ 52 w 75"/>
                <a:gd name="T15" fmla="*/ 44 h 96"/>
                <a:gd name="T16" fmla="*/ 45 w 75"/>
                <a:gd name="T17" fmla="*/ 44 h 96"/>
                <a:gd name="T18" fmla="*/ 50 w 75"/>
                <a:gd name="T19" fmla="*/ 45 h 96"/>
                <a:gd name="T20" fmla="*/ 8 w 75"/>
                <a:gd name="T21" fmla="*/ 90 h 96"/>
                <a:gd name="T22" fmla="*/ 42 w 75"/>
                <a:gd name="T23"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96">
                  <a:moveTo>
                    <a:pt x="20" y="94"/>
                  </a:moveTo>
                  <a:cubicBezTo>
                    <a:pt x="49" y="85"/>
                    <a:pt x="75" y="22"/>
                    <a:pt x="44" y="0"/>
                  </a:cubicBezTo>
                  <a:cubicBezTo>
                    <a:pt x="43" y="0"/>
                    <a:pt x="42" y="0"/>
                    <a:pt x="41" y="0"/>
                  </a:cubicBezTo>
                  <a:cubicBezTo>
                    <a:pt x="30" y="26"/>
                    <a:pt x="18" y="51"/>
                    <a:pt x="8" y="78"/>
                  </a:cubicBezTo>
                  <a:cubicBezTo>
                    <a:pt x="3" y="82"/>
                    <a:pt x="0" y="89"/>
                    <a:pt x="0" y="96"/>
                  </a:cubicBezTo>
                  <a:cubicBezTo>
                    <a:pt x="6" y="96"/>
                    <a:pt x="15" y="96"/>
                    <a:pt x="20" y="94"/>
                  </a:cubicBezTo>
                  <a:close/>
                  <a:moveTo>
                    <a:pt x="42" y="9"/>
                  </a:moveTo>
                  <a:cubicBezTo>
                    <a:pt x="53" y="14"/>
                    <a:pt x="54" y="33"/>
                    <a:pt x="52" y="44"/>
                  </a:cubicBezTo>
                  <a:cubicBezTo>
                    <a:pt x="50" y="44"/>
                    <a:pt x="47" y="44"/>
                    <a:pt x="45" y="44"/>
                  </a:cubicBezTo>
                  <a:cubicBezTo>
                    <a:pt x="43" y="48"/>
                    <a:pt x="47" y="45"/>
                    <a:pt x="50" y="45"/>
                  </a:cubicBezTo>
                  <a:cubicBezTo>
                    <a:pt x="43" y="67"/>
                    <a:pt x="32" y="85"/>
                    <a:pt x="8" y="90"/>
                  </a:cubicBezTo>
                  <a:cubicBezTo>
                    <a:pt x="19" y="63"/>
                    <a:pt x="33" y="38"/>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5" name="Freeform 551"/>
            <p:cNvSpPr/>
            <p:nvPr/>
          </p:nvSpPr>
          <p:spPr bwMode="auto">
            <a:xfrm>
              <a:off x="3042287" y="4551617"/>
              <a:ext cx="396618" cy="384451"/>
            </a:xfrm>
            <a:custGeom>
              <a:avLst/>
              <a:gdLst>
                <a:gd name="T0" fmla="*/ 32 w 106"/>
                <a:gd name="T1" fmla="*/ 2 h 103"/>
                <a:gd name="T2" fmla="*/ 28 w 106"/>
                <a:gd name="T3" fmla="*/ 52 h 103"/>
                <a:gd name="T4" fmla="*/ 13 w 106"/>
                <a:gd name="T5" fmla="*/ 56 h 103"/>
                <a:gd name="T6" fmla="*/ 11 w 106"/>
                <a:gd name="T7" fmla="*/ 91 h 103"/>
                <a:gd name="T8" fmla="*/ 44 w 106"/>
                <a:gd name="T9" fmla="*/ 77 h 103"/>
                <a:gd name="T10" fmla="*/ 48 w 106"/>
                <a:gd name="T11" fmla="*/ 44 h 103"/>
                <a:gd name="T12" fmla="*/ 80 w 106"/>
                <a:gd name="T13" fmla="*/ 42 h 103"/>
                <a:gd name="T14" fmla="*/ 80 w 106"/>
                <a:gd name="T15" fmla="*/ 64 h 103"/>
                <a:gd name="T16" fmla="*/ 61 w 106"/>
                <a:gd name="T17" fmla="*/ 92 h 103"/>
                <a:gd name="T18" fmla="*/ 98 w 106"/>
                <a:gd name="T19" fmla="*/ 87 h 103"/>
                <a:gd name="T20" fmla="*/ 106 w 106"/>
                <a:gd name="T21" fmla="*/ 15 h 103"/>
                <a:gd name="T22" fmla="*/ 32 w 106"/>
                <a:gd name="T23"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103">
                  <a:moveTo>
                    <a:pt x="32" y="2"/>
                  </a:moveTo>
                  <a:cubicBezTo>
                    <a:pt x="31" y="19"/>
                    <a:pt x="29" y="33"/>
                    <a:pt x="28" y="52"/>
                  </a:cubicBezTo>
                  <a:cubicBezTo>
                    <a:pt x="23" y="53"/>
                    <a:pt x="18" y="55"/>
                    <a:pt x="13" y="56"/>
                  </a:cubicBezTo>
                  <a:cubicBezTo>
                    <a:pt x="6" y="66"/>
                    <a:pt x="0" y="82"/>
                    <a:pt x="11" y="91"/>
                  </a:cubicBezTo>
                  <a:cubicBezTo>
                    <a:pt x="24" y="92"/>
                    <a:pt x="36" y="86"/>
                    <a:pt x="44" y="77"/>
                  </a:cubicBezTo>
                  <a:cubicBezTo>
                    <a:pt x="44" y="69"/>
                    <a:pt x="43" y="53"/>
                    <a:pt x="48" y="44"/>
                  </a:cubicBezTo>
                  <a:cubicBezTo>
                    <a:pt x="60" y="44"/>
                    <a:pt x="68" y="41"/>
                    <a:pt x="80" y="42"/>
                  </a:cubicBezTo>
                  <a:cubicBezTo>
                    <a:pt x="80" y="49"/>
                    <a:pt x="80" y="57"/>
                    <a:pt x="80" y="64"/>
                  </a:cubicBezTo>
                  <a:cubicBezTo>
                    <a:pt x="65" y="65"/>
                    <a:pt x="54" y="76"/>
                    <a:pt x="61" y="92"/>
                  </a:cubicBezTo>
                  <a:cubicBezTo>
                    <a:pt x="73" y="103"/>
                    <a:pt x="87" y="90"/>
                    <a:pt x="98" y="87"/>
                  </a:cubicBezTo>
                  <a:cubicBezTo>
                    <a:pt x="100" y="62"/>
                    <a:pt x="100" y="36"/>
                    <a:pt x="106" y="15"/>
                  </a:cubicBezTo>
                  <a:cubicBezTo>
                    <a:pt x="89" y="4"/>
                    <a:pt x="54" y="0"/>
                    <a:pt x="3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7" name="Freeform 553"/>
            <p:cNvSpPr/>
            <p:nvPr/>
          </p:nvSpPr>
          <p:spPr bwMode="auto">
            <a:xfrm>
              <a:off x="2468044" y="5753635"/>
              <a:ext cx="155727" cy="119228"/>
            </a:xfrm>
            <a:custGeom>
              <a:avLst/>
              <a:gdLst>
                <a:gd name="T0" fmla="*/ 27 w 42"/>
                <a:gd name="T1" fmla="*/ 17 h 32"/>
                <a:gd name="T2" fmla="*/ 42 w 42"/>
                <a:gd name="T3" fmla="*/ 3 h 32"/>
                <a:gd name="T4" fmla="*/ 39 w 42"/>
                <a:gd name="T5" fmla="*/ 0 h 32"/>
                <a:gd name="T6" fmla="*/ 12 w 42"/>
                <a:gd name="T7" fmla="*/ 26 h 32"/>
                <a:gd name="T8" fmla="*/ 13 w 42"/>
                <a:gd name="T9" fmla="*/ 32 h 32"/>
                <a:gd name="T10" fmla="*/ 27 w 42"/>
                <a:gd name="T11" fmla="*/ 17 h 32"/>
              </a:gdLst>
              <a:ahLst/>
              <a:cxnLst>
                <a:cxn ang="0">
                  <a:pos x="T0" y="T1"/>
                </a:cxn>
                <a:cxn ang="0">
                  <a:pos x="T2" y="T3"/>
                </a:cxn>
                <a:cxn ang="0">
                  <a:pos x="T4" y="T5"/>
                </a:cxn>
                <a:cxn ang="0">
                  <a:pos x="T6" y="T7"/>
                </a:cxn>
                <a:cxn ang="0">
                  <a:pos x="T8" y="T9"/>
                </a:cxn>
                <a:cxn ang="0">
                  <a:pos x="T10" y="T11"/>
                </a:cxn>
              </a:cxnLst>
              <a:rect l="0" t="0" r="r" b="b"/>
              <a:pathLst>
                <a:path w="42" h="32">
                  <a:moveTo>
                    <a:pt x="27" y="17"/>
                  </a:moveTo>
                  <a:cubicBezTo>
                    <a:pt x="31" y="12"/>
                    <a:pt x="38" y="10"/>
                    <a:pt x="42" y="3"/>
                  </a:cubicBezTo>
                  <a:cubicBezTo>
                    <a:pt x="40" y="3"/>
                    <a:pt x="38" y="3"/>
                    <a:pt x="39" y="0"/>
                  </a:cubicBezTo>
                  <a:cubicBezTo>
                    <a:pt x="25" y="4"/>
                    <a:pt x="21" y="18"/>
                    <a:pt x="12" y="26"/>
                  </a:cubicBezTo>
                  <a:cubicBezTo>
                    <a:pt x="0" y="17"/>
                    <a:pt x="11" y="29"/>
                    <a:pt x="13" y="32"/>
                  </a:cubicBezTo>
                  <a:cubicBezTo>
                    <a:pt x="21" y="31"/>
                    <a:pt x="22" y="22"/>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9" name="Freeform 555"/>
            <p:cNvSpPr>
              <a:spLocks noEditPoints="1"/>
            </p:cNvSpPr>
            <p:nvPr/>
          </p:nvSpPr>
          <p:spPr bwMode="auto">
            <a:xfrm>
              <a:off x="4188343" y="2797254"/>
              <a:ext cx="279823" cy="257923"/>
            </a:xfrm>
            <a:custGeom>
              <a:avLst/>
              <a:gdLst>
                <a:gd name="T0" fmla="*/ 43 w 75"/>
                <a:gd name="T1" fmla="*/ 35 h 69"/>
                <a:gd name="T2" fmla="*/ 68 w 75"/>
                <a:gd name="T3" fmla="*/ 40 h 69"/>
                <a:gd name="T4" fmla="*/ 34 w 75"/>
                <a:gd name="T5" fmla="*/ 9 h 69"/>
                <a:gd name="T6" fmla="*/ 27 w 75"/>
                <a:gd name="T7" fmla="*/ 35 h 69"/>
                <a:gd name="T8" fmla="*/ 6 w 75"/>
                <a:gd name="T9" fmla="*/ 35 h 69"/>
                <a:gd name="T10" fmla="*/ 7 w 75"/>
                <a:gd name="T11" fmla="*/ 62 h 69"/>
                <a:gd name="T12" fmla="*/ 43 w 75"/>
                <a:gd name="T13" fmla="*/ 35 h 69"/>
                <a:gd name="T14" fmla="*/ 9 w 75"/>
                <a:gd name="T15" fmla="*/ 51 h 69"/>
                <a:gd name="T16" fmla="*/ 9 w 75"/>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9">
                  <a:moveTo>
                    <a:pt x="43" y="35"/>
                  </a:moveTo>
                  <a:cubicBezTo>
                    <a:pt x="52" y="34"/>
                    <a:pt x="60" y="38"/>
                    <a:pt x="68" y="40"/>
                  </a:cubicBezTo>
                  <a:cubicBezTo>
                    <a:pt x="75" y="14"/>
                    <a:pt x="52" y="0"/>
                    <a:pt x="34" y="9"/>
                  </a:cubicBezTo>
                  <a:cubicBezTo>
                    <a:pt x="31" y="17"/>
                    <a:pt x="32" y="29"/>
                    <a:pt x="27" y="35"/>
                  </a:cubicBezTo>
                  <a:cubicBezTo>
                    <a:pt x="18" y="34"/>
                    <a:pt x="13" y="32"/>
                    <a:pt x="6" y="35"/>
                  </a:cubicBezTo>
                  <a:cubicBezTo>
                    <a:pt x="0" y="42"/>
                    <a:pt x="0" y="57"/>
                    <a:pt x="7" y="62"/>
                  </a:cubicBezTo>
                  <a:cubicBezTo>
                    <a:pt x="30" y="69"/>
                    <a:pt x="37" y="50"/>
                    <a:pt x="43" y="35"/>
                  </a:cubicBezTo>
                  <a:close/>
                  <a:moveTo>
                    <a:pt x="9" y="51"/>
                  </a:moveTo>
                  <a:cubicBezTo>
                    <a:pt x="16" y="55"/>
                    <a:pt x="11" y="60"/>
                    <a:pt x="9"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0" name="Freeform 556"/>
            <p:cNvSpPr/>
            <p:nvPr/>
          </p:nvSpPr>
          <p:spPr bwMode="auto">
            <a:xfrm>
              <a:off x="4803951" y="2872685"/>
              <a:ext cx="313888" cy="362551"/>
            </a:xfrm>
            <a:custGeom>
              <a:avLst/>
              <a:gdLst>
                <a:gd name="T0" fmla="*/ 4 w 84"/>
                <a:gd name="T1" fmla="*/ 88 h 97"/>
                <a:gd name="T2" fmla="*/ 16 w 84"/>
                <a:gd name="T3" fmla="*/ 97 h 97"/>
                <a:gd name="T4" fmla="*/ 53 w 84"/>
                <a:gd name="T5" fmla="*/ 35 h 97"/>
                <a:gd name="T6" fmla="*/ 78 w 84"/>
                <a:gd name="T7" fmla="*/ 47 h 97"/>
                <a:gd name="T8" fmla="*/ 51 w 84"/>
                <a:gd name="T9" fmla="*/ 1 h 97"/>
                <a:gd name="T10" fmla="*/ 30 w 84"/>
                <a:gd name="T11" fmla="*/ 58 h 97"/>
                <a:gd name="T12" fmla="*/ 4 w 84"/>
                <a:gd name="T13" fmla="*/ 88 h 97"/>
              </a:gdLst>
              <a:ahLst/>
              <a:cxnLst>
                <a:cxn ang="0">
                  <a:pos x="T0" y="T1"/>
                </a:cxn>
                <a:cxn ang="0">
                  <a:pos x="T2" y="T3"/>
                </a:cxn>
                <a:cxn ang="0">
                  <a:pos x="T4" y="T5"/>
                </a:cxn>
                <a:cxn ang="0">
                  <a:pos x="T6" y="T7"/>
                </a:cxn>
                <a:cxn ang="0">
                  <a:pos x="T8" y="T9"/>
                </a:cxn>
                <a:cxn ang="0">
                  <a:pos x="T10" y="T11"/>
                </a:cxn>
                <a:cxn ang="0">
                  <a:pos x="T12" y="T13"/>
                </a:cxn>
              </a:cxnLst>
              <a:rect l="0" t="0" r="r" b="b"/>
              <a:pathLst>
                <a:path w="84" h="97">
                  <a:moveTo>
                    <a:pt x="4" y="88"/>
                  </a:moveTo>
                  <a:cubicBezTo>
                    <a:pt x="5" y="93"/>
                    <a:pt x="12" y="97"/>
                    <a:pt x="16" y="97"/>
                  </a:cubicBezTo>
                  <a:cubicBezTo>
                    <a:pt x="40" y="96"/>
                    <a:pt x="38" y="45"/>
                    <a:pt x="53" y="35"/>
                  </a:cubicBezTo>
                  <a:cubicBezTo>
                    <a:pt x="65" y="35"/>
                    <a:pt x="71" y="48"/>
                    <a:pt x="78" y="47"/>
                  </a:cubicBezTo>
                  <a:cubicBezTo>
                    <a:pt x="84" y="27"/>
                    <a:pt x="71" y="0"/>
                    <a:pt x="51" y="1"/>
                  </a:cubicBezTo>
                  <a:cubicBezTo>
                    <a:pt x="45" y="20"/>
                    <a:pt x="37" y="38"/>
                    <a:pt x="30" y="58"/>
                  </a:cubicBezTo>
                  <a:cubicBezTo>
                    <a:pt x="19" y="54"/>
                    <a:pt x="0" y="74"/>
                    <a:pt x="4"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1" name="Freeform 557"/>
            <p:cNvSpPr/>
            <p:nvPr/>
          </p:nvSpPr>
          <p:spPr bwMode="auto">
            <a:xfrm>
              <a:off x="348695" y="2938381"/>
              <a:ext cx="231158" cy="296855"/>
            </a:xfrm>
            <a:custGeom>
              <a:avLst/>
              <a:gdLst>
                <a:gd name="T0" fmla="*/ 30 w 62"/>
                <a:gd name="T1" fmla="*/ 25 h 79"/>
                <a:gd name="T2" fmla="*/ 18 w 62"/>
                <a:gd name="T3" fmla="*/ 20 h 79"/>
                <a:gd name="T4" fmla="*/ 34 w 62"/>
                <a:gd name="T5" fmla="*/ 79 h 79"/>
                <a:gd name="T6" fmla="*/ 61 w 62"/>
                <a:gd name="T7" fmla="*/ 13 h 79"/>
                <a:gd name="T8" fmla="*/ 30 w 62"/>
                <a:gd name="T9" fmla="*/ 25 h 79"/>
              </a:gdLst>
              <a:ahLst/>
              <a:cxnLst>
                <a:cxn ang="0">
                  <a:pos x="T0" y="T1"/>
                </a:cxn>
                <a:cxn ang="0">
                  <a:pos x="T2" y="T3"/>
                </a:cxn>
                <a:cxn ang="0">
                  <a:pos x="T4" y="T5"/>
                </a:cxn>
                <a:cxn ang="0">
                  <a:pos x="T6" y="T7"/>
                </a:cxn>
                <a:cxn ang="0">
                  <a:pos x="T8" y="T9"/>
                </a:cxn>
              </a:cxnLst>
              <a:rect l="0" t="0" r="r" b="b"/>
              <a:pathLst>
                <a:path w="62" h="79">
                  <a:moveTo>
                    <a:pt x="30" y="25"/>
                  </a:moveTo>
                  <a:cubicBezTo>
                    <a:pt x="26" y="23"/>
                    <a:pt x="25" y="19"/>
                    <a:pt x="18" y="20"/>
                  </a:cubicBezTo>
                  <a:cubicBezTo>
                    <a:pt x="0" y="35"/>
                    <a:pt x="10" y="78"/>
                    <a:pt x="34" y="79"/>
                  </a:cubicBezTo>
                  <a:cubicBezTo>
                    <a:pt x="47" y="61"/>
                    <a:pt x="62" y="45"/>
                    <a:pt x="61" y="13"/>
                  </a:cubicBezTo>
                  <a:cubicBezTo>
                    <a:pt x="50" y="0"/>
                    <a:pt x="33" y="1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2" name="Freeform 558"/>
            <p:cNvSpPr>
              <a:spLocks noEditPoints="1"/>
            </p:cNvSpPr>
            <p:nvPr/>
          </p:nvSpPr>
          <p:spPr bwMode="auto">
            <a:xfrm>
              <a:off x="3558134" y="2777788"/>
              <a:ext cx="1299348" cy="1683799"/>
            </a:xfrm>
            <a:custGeom>
              <a:avLst/>
              <a:gdLst>
                <a:gd name="T0" fmla="*/ 118 w 348"/>
                <a:gd name="T1" fmla="*/ 275 h 451"/>
                <a:gd name="T2" fmla="*/ 56 w 348"/>
                <a:gd name="T3" fmla="*/ 406 h 451"/>
                <a:gd name="T4" fmla="*/ 34 w 348"/>
                <a:gd name="T5" fmla="*/ 416 h 451"/>
                <a:gd name="T6" fmla="*/ 12 w 348"/>
                <a:gd name="T7" fmla="*/ 445 h 451"/>
                <a:gd name="T8" fmla="*/ 60 w 348"/>
                <a:gd name="T9" fmla="*/ 436 h 451"/>
                <a:gd name="T10" fmla="*/ 117 w 348"/>
                <a:gd name="T11" fmla="*/ 401 h 451"/>
                <a:gd name="T12" fmla="*/ 196 w 348"/>
                <a:gd name="T13" fmla="*/ 331 h 451"/>
                <a:gd name="T14" fmla="*/ 228 w 348"/>
                <a:gd name="T15" fmla="*/ 320 h 451"/>
                <a:gd name="T16" fmla="*/ 264 w 348"/>
                <a:gd name="T17" fmla="*/ 254 h 451"/>
                <a:gd name="T18" fmla="*/ 296 w 348"/>
                <a:gd name="T19" fmla="*/ 179 h 451"/>
                <a:gd name="T20" fmla="*/ 336 w 348"/>
                <a:gd name="T21" fmla="*/ 59 h 451"/>
                <a:gd name="T22" fmla="*/ 332 w 348"/>
                <a:gd name="T23" fmla="*/ 1 h 451"/>
                <a:gd name="T24" fmla="*/ 210 w 348"/>
                <a:gd name="T25" fmla="*/ 118 h 451"/>
                <a:gd name="T26" fmla="*/ 125 w 348"/>
                <a:gd name="T27" fmla="*/ 250 h 451"/>
                <a:gd name="T28" fmla="*/ 130 w 348"/>
                <a:gd name="T29" fmla="*/ 365 h 451"/>
                <a:gd name="T30" fmla="*/ 110 w 348"/>
                <a:gd name="T31" fmla="*/ 346 h 451"/>
                <a:gd name="T32" fmla="*/ 90 w 348"/>
                <a:gd name="T33" fmla="*/ 328 h 451"/>
                <a:gd name="T34" fmla="*/ 124 w 348"/>
                <a:gd name="T35" fmla="*/ 278 h 451"/>
                <a:gd name="T36" fmla="*/ 129 w 348"/>
                <a:gd name="T37" fmla="*/ 307 h 451"/>
                <a:gd name="T38" fmla="*/ 161 w 348"/>
                <a:gd name="T39" fmla="*/ 287 h 451"/>
                <a:gd name="T40" fmla="*/ 165 w 348"/>
                <a:gd name="T41" fmla="*/ 291 h 451"/>
                <a:gd name="T42" fmla="*/ 129 w 348"/>
                <a:gd name="T43" fmla="*/ 390 h 451"/>
                <a:gd name="T44" fmla="*/ 126 w 348"/>
                <a:gd name="T45" fmla="*/ 267 h 451"/>
                <a:gd name="T46" fmla="*/ 212 w 348"/>
                <a:gd name="T47" fmla="*/ 321 h 451"/>
                <a:gd name="T48" fmla="*/ 255 w 348"/>
                <a:gd name="T49" fmla="*/ 72 h 451"/>
                <a:gd name="T50" fmla="*/ 334 w 348"/>
                <a:gd name="T51" fmla="*/ 10 h 451"/>
                <a:gd name="T52" fmla="*/ 332 w 348"/>
                <a:gd name="T53" fmla="*/ 17 h 451"/>
                <a:gd name="T54" fmla="*/ 334 w 348"/>
                <a:gd name="T55" fmla="*/ 49 h 451"/>
                <a:gd name="T56" fmla="*/ 327 w 348"/>
                <a:gd name="T57" fmla="*/ 69 h 451"/>
                <a:gd name="T58" fmla="*/ 324 w 348"/>
                <a:gd name="T59" fmla="*/ 75 h 451"/>
                <a:gd name="T60" fmla="*/ 311 w 348"/>
                <a:gd name="T61" fmla="*/ 62 h 451"/>
                <a:gd name="T62" fmla="*/ 320 w 348"/>
                <a:gd name="T63" fmla="*/ 89 h 451"/>
                <a:gd name="T64" fmla="*/ 303 w 348"/>
                <a:gd name="T65" fmla="*/ 80 h 451"/>
                <a:gd name="T66" fmla="*/ 297 w 348"/>
                <a:gd name="T67" fmla="*/ 89 h 451"/>
                <a:gd name="T68" fmla="*/ 293 w 348"/>
                <a:gd name="T69" fmla="*/ 101 h 451"/>
                <a:gd name="T70" fmla="*/ 303 w 348"/>
                <a:gd name="T71" fmla="*/ 133 h 451"/>
                <a:gd name="T72" fmla="*/ 288 w 348"/>
                <a:gd name="T73" fmla="*/ 118 h 451"/>
                <a:gd name="T74" fmla="*/ 283 w 348"/>
                <a:gd name="T75" fmla="*/ 140 h 451"/>
                <a:gd name="T76" fmla="*/ 286 w 348"/>
                <a:gd name="T77" fmla="*/ 186 h 451"/>
                <a:gd name="T78" fmla="*/ 279 w 348"/>
                <a:gd name="T79" fmla="*/ 202 h 451"/>
                <a:gd name="T80" fmla="*/ 276 w 348"/>
                <a:gd name="T81" fmla="*/ 209 h 451"/>
                <a:gd name="T82" fmla="*/ 262 w 348"/>
                <a:gd name="T83" fmla="*/ 189 h 451"/>
                <a:gd name="T84" fmla="*/ 255 w 348"/>
                <a:gd name="T85" fmla="*/ 200 h 451"/>
                <a:gd name="T86" fmla="*/ 261 w 348"/>
                <a:gd name="T87" fmla="*/ 245 h 451"/>
                <a:gd name="T88" fmla="*/ 251 w 348"/>
                <a:gd name="T89" fmla="*/ 235 h 451"/>
                <a:gd name="T90" fmla="*/ 240 w 348"/>
                <a:gd name="T91" fmla="*/ 227 h 451"/>
                <a:gd name="T92" fmla="*/ 247 w 348"/>
                <a:gd name="T93" fmla="*/ 272 h 451"/>
                <a:gd name="T94" fmla="*/ 242 w 348"/>
                <a:gd name="T95" fmla="*/ 279 h 451"/>
                <a:gd name="T96" fmla="*/ 225 w 348"/>
                <a:gd name="T97" fmla="*/ 259 h 451"/>
                <a:gd name="T98" fmla="*/ 212 w 348"/>
                <a:gd name="T99" fmla="*/ 262 h 451"/>
                <a:gd name="T100" fmla="*/ 221 w 348"/>
                <a:gd name="T101" fmla="*/ 314 h 451"/>
                <a:gd name="T102" fmla="*/ 255 w 348"/>
                <a:gd name="T103" fmla="*/ 7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451">
                  <a:moveTo>
                    <a:pt x="125" y="250"/>
                  </a:moveTo>
                  <a:cubicBezTo>
                    <a:pt x="119" y="261"/>
                    <a:pt x="119" y="265"/>
                    <a:pt x="118" y="275"/>
                  </a:cubicBezTo>
                  <a:cubicBezTo>
                    <a:pt x="109" y="294"/>
                    <a:pt x="89" y="301"/>
                    <a:pt x="75" y="317"/>
                  </a:cubicBezTo>
                  <a:cubicBezTo>
                    <a:pt x="57" y="337"/>
                    <a:pt x="48" y="376"/>
                    <a:pt x="56" y="406"/>
                  </a:cubicBezTo>
                  <a:cubicBezTo>
                    <a:pt x="58" y="413"/>
                    <a:pt x="65" y="418"/>
                    <a:pt x="64" y="426"/>
                  </a:cubicBezTo>
                  <a:cubicBezTo>
                    <a:pt x="52" y="425"/>
                    <a:pt x="40" y="421"/>
                    <a:pt x="34" y="416"/>
                  </a:cubicBezTo>
                  <a:cubicBezTo>
                    <a:pt x="25" y="407"/>
                    <a:pt x="18" y="399"/>
                    <a:pt x="4" y="408"/>
                  </a:cubicBezTo>
                  <a:cubicBezTo>
                    <a:pt x="3" y="421"/>
                    <a:pt x="0" y="437"/>
                    <a:pt x="12" y="445"/>
                  </a:cubicBezTo>
                  <a:cubicBezTo>
                    <a:pt x="21" y="451"/>
                    <a:pt x="35" y="447"/>
                    <a:pt x="45" y="445"/>
                  </a:cubicBezTo>
                  <a:cubicBezTo>
                    <a:pt x="49" y="441"/>
                    <a:pt x="54" y="438"/>
                    <a:pt x="60" y="436"/>
                  </a:cubicBezTo>
                  <a:cubicBezTo>
                    <a:pt x="65" y="426"/>
                    <a:pt x="73" y="429"/>
                    <a:pt x="78" y="419"/>
                  </a:cubicBezTo>
                  <a:cubicBezTo>
                    <a:pt x="91" y="414"/>
                    <a:pt x="103" y="406"/>
                    <a:pt x="117" y="401"/>
                  </a:cubicBezTo>
                  <a:cubicBezTo>
                    <a:pt x="131" y="397"/>
                    <a:pt x="146" y="396"/>
                    <a:pt x="158" y="388"/>
                  </a:cubicBezTo>
                  <a:cubicBezTo>
                    <a:pt x="176" y="376"/>
                    <a:pt x="191" y="355"/>
                    <a:pt x="196" y="331"/>
                  </a:cubicBezTo>
                  <a:cubicBezTo>
                    <a:pt x="202" y="328"/>
                    <a:pt x="209" y="330"/>
                    <a:pt x="215" y="328"/>
                  </a:cubicBezTo>
                  <a:cubicBezTo>
                    <a:pt x="221" y="326"/>
                    <a:pt x="223" y="318"/>
                    <a:pt x="228" y="320"/>
                  </a:cubicBezTo>
                  <a:cubicBezTo>
                    <a:pt x="227" y="314"/>
                    <a:pt x="232" y="309"/>
                    <a:pt x="235" y="304"/>
                  </a:cubicBezTo>
                  <a:cubicBezTo>
                    <a:pt x="245" y="288"/>
                    <a:pt x="255" y="271"/>
                    <a:pt x="264" y="254"/>
                  </a:cubicBezTo>
                  <a:cubicBezTo>
                    <a:pt x="270" y="242"/>
                    <a:pt x="274" y="229"/>
                    <a:pt x="279" y="216"/>
                  </a:cubicBezTo>
                  <a:cubicBezTo>
                    <a:pt x="284" y="203"/>
                    <a:pt x="291" y="192"/>
                    <a:pt x="296" y="179"/>
                  </a:cubicBezTo>
                  <a:cubicBezTo>
                    <a:pt x="305" y="155"/>
                    <a:pt x="312" y="128"/>
                    <a:pt x="322" y="99"/>
                  </a:cubicBezTo>
                  <a:cubicBezTo>
                    <a:pt x="326" y="88"/>
                    <a:pt x="331" y="76"/>
                    <a:pt x="336" y="59"/>
                  </a:cubicBezTo>
                  <a:cubicBezTo>
                    <a:pt x="341" y="46"/>
                    <a:pt x="348" y="26"/>
                    <a:pt x="346" y="16"/>
                  </a:cubicBezTo>
                  <a:cubicBezTo>
                    <a:pt x="345" y="11"/>
                    <a:pt x="337" y="0"/>
                    <a:pt x="332" y="1"/>
                  </a:cubicBezTo>
                  <a:cubicBezTo>
                    <a:pt x="301" y="13"/>
                    <a:pt x="284" y="31"/>
                    <a:pt x="262" y="55"/>
                  </a:cubicBezTo>
                  <a:cubicBezTo>
                    <a:pt x="247" y="72"/>
                    <a:pt x="227" y="94"/>
                    <a:pt x="210" y="118"/>
                  </a:cubicBezTo>
                  <a:cubicBezTo>
                    <a:pt x="183" y="152"/>
                    <a:pt x="158" y="194"/>
                    <a:pt x="136" y="231"/>
                  </a:cubicBezTo>
                  <a:cubicBezTo>
                    <a:pt x="132" y="238"/>
                    <a:pt x="128" y="243"/>
                    <a:pt x="125" y="250"/>
                  </a:cubicBezTo>
                  <a:close/>
                  <a:moveTo>
                    <a:pt x="129" y="390"/>
                  </a:moveTo>
                  <a:cubicBezTo>
                    <a:pt x="128" y="381"/>
                    <a:pt x="135" y="373"/>
                    <a:pt x="130" y="365"/>
                  </a:cubicBezTo>
                  <a:cubicBezTo>
                    <a:pt x="122" y="365"/>
                    <a:pt x="117" y="368"/>
                    <a:pt x="108" y="368"/>
                  </a:cubicBezTo>
                  <a:cubicBezTo>
                    <a:pt x="108" y="360"/>
                    <a:pt x="114" y="353"/>
                    <a:pt x="110" y="346"/>
                  </a:cubicBezTo>
                  <a:cubicBezTo>
                    <a:pt x="103" y="349"/>
                    <a:pt x="98" y="354"/>
                    <a:pt x="90" y="355"/>
                  </a:cubicBezTo>
                  <a:cubicBezTo>
                    <a:pt x="91" y="345"/>
                    <a:pt x="93" y="338"/>
                    <a:pt x="90" y="328"/>
                  </a:cubicBezTo>
                  <a:cubicBezTo>
                    <a:pt x="82" y="330"/>
                    <a:pt x="78" y="336"/>
                    <a:pt x="70" y="338"/>
                  </a:cubicBezTo>
                  <a:cubicBezTo>
                    <a:pt x="82" y="312"/>
                    <a:pt x="112" y="304"/>
                    <a:pt x="124" y="278"/>
                  </a:cubicBezTo>
                  <a:cubicBezTo>
                    <a:pt x="134" y="274"/>
                    <a:pt x="138" y="280"/>
                    <a:pt x="150" y="281"/>
                  </a:cubicBezTo>
                  <a:cubicBezTo>
                    <a:pt x="145" y="292"/>
                    <a:pt x="135" y="298"/>
                    <a:pt x="129" y="307"/>
                  </a:cubicBezTo>
                  <a:cubicBezTo>
                    <a:pt x="142" y="309"/>
                    <a:pt x="147" y="292"/>
                    <a:pt x="154" y="284"/>
                  </a:cubicBezTo>
                  <a:cubicBezTo>
                    <a:pt x="157" y="284"/>
                    <a:pt x="157" y="287"/>
                    <a:pt x="161" y="287"/>
                  </a:cubicBezTo>
                  <a:cubicBezTo>
                    <a:pt x="163" y="294"/>
                    <a:pt x="148" y="303"/>
                    <a:pt x="151" y="312"/>
                  </a:cubicBezTo>
                  <a:cubicBezTo>
                    <a:pt x="161" y="310"/>
                    <a:pt x="161" y="298"/>
                    <a:pt x="165" y="291"/>
                  </a:cubicBezTo>
                  <a:cubicBezTo>
                    <a:pt x="176" y="295"/>
                    <a:pt x="181" y="306"/>
                    <a:pt x="189" y="314"/>
                  </a:cubicBezTo>
                  <a:cubicBezTo>
                    <a:pt x="191" y="353"/>
                    <a:pt x="165" y="382"/>
                    <a:pt x="129" y="390"/>
                  </a:cubicBezTo>
                  <a:close/>
                  <a:moveTo>
                    <a:pt x="197" y="324"/>
                  </a:moveTo>
                  <a:cubicBezTo>
                    <a:pt x="191" y="287"/>
                    <a:pt x="158" y="274"/>
                    <a:pt x="126" y="267"/>
                  </a:cubicBezTo>
                  <a:cubicBezTo>
                    <a:pt x="127" y="260"/>
                    <a:pt x="130" y="256"/>
                    <a:pt x="132" y="251"/>
                  </a:cubicBezTo>
                  <a:cubicBezTo>
                    <a:pt x="174" y="254"/>
                    <a:pt x="209" y="274"/>
                    <a:pt x="212" y="321"/>
                  </a:cubicBezTo>
                  <a:cubicBezTo>
                    <a:pt x="207" y="322"/>
                    <a:pt x="203" y="324"/>
                    <a:pt x="197" y="324"/>
                  </a:cubicBezTo>
                  <a:close/>
                  <a:moveTo>
                    <a:pt x="255" y="72"/>
                  </a:moveTo>
                  <a:cubicBezTo>
                    <a:pt x="263" y="63"/>
                    <a:pt x="270" y="54"/>
                    <a:pt x="278" y="46"/>
                  </a:cubicBezTo>
                  <a:cubicBezTo>
                    <a:pt x="293" y="32"/>
                    <a:pt x="310" y="17"/>
                    <a:pt x="334" y="10"/>
                  </a:cubicBezTo>
                  <a:cubicBezTo>
                    <a:pt x="339" y="11"/>
                    <a:pt x="342" y="21"/>
                    <a:pt x="339" y="25"/>
                  </a:cubicBezTo>
                  <a:cubicBezTo>
                    <a:pt x="336" y="23"/>
                    <a:pt x="337" y="17"/>
                    <a:pt x="332" y="17"/>
                  </a:cubicBezTo>
                  <a:cubicBezTo>
                    <a:pt x="326" y="20"/>
                    <a:pt x="334" y="28"/>
                    <a:pt x="336" y="31"/>
                  </a:cubicBezTo>
                  <a:cubicBezTo>
                    <a:pt x="336" y="37"/>
                    <a:pt x="335" y="42"/>
                    <a:pt x="334" y="49"/>
                  </a:cubicBezTo>
                  <a:cubicBezTo>
                    <a:pt x="330" y="45"/>
                    <a:pt x="332" y="34"/>
                    <a:pt x="324" y="34"/>
                  </a:cubicBezTo>
                  <a:cubicBezTo>
                    <a:pt x="321" y="44"/>
                    <a:pt x="335" y="56"/>
                    <a:pt x="327" y="69"/>
                  </a:cubicBezTo>
                  <a:cubicBezTo>
                    <a:pt x="320" y="65"/>
                    <a:pt x="323" y="51"/>
                    <a:pt x="314" y="49"/>
                  </a:cubicBezTo>
                  <a:cubicBezTo>
                    <a:pt x="312" y="57"/>
                    <a:pt x="320" y="68"/>
                    <a:pt x="324" y="75"/>
                  </a:cubicBezTo>
                  <a:cubicBezTo>
                    <a:pt x="322" y="80"/>
                    <a:pt x="323" y="84"/>
                    <a:pt x="320" y="85"/>
                  </a:cubicBezTo>
                  <a:cubicBezTo>
                    <a:pt x="318" y="76"/>
                    <a:pt x="317" y="66"/>
                    <a:pt x="311" y="62"/>
                  </a:cubicBezTo>
                  <a:cubicBezTo>
                    <a:pt x="305" y="68"/>
                    <a:pt x="316" y="79"/>
                    <a:pt x="315" y="87"/>
                  </a:cubicBezTo>
                  <a:cubicBezTo>
                    <a:pt x="316" y="89"/>
                    <a:pt x="318" y="89"/>
                    <a:pt x="320" y="89"/>
                  </a:cubicBezTo>
                  <a:cubicBezTo>
                    <a:pt x="319" y="94"/>
                    <a:pt x="316" y="95"/>
                    <a:pt x="315" y="100"/>
                  </a:cubicBezTo>
                  <a:cubicBezTo>
                    <a:pt x="308" y="97"/>
                    <a:pt x="313" y="81"/>
                    <a:pt x="303" y="80"/>
                  </a:cubicBezTo>
                  <a:cubicBezTo>
                    <a:pt x="301" y="91"/>
                    <a:pt x="313" y="104"/>
                    <a:pt x="311" y="114"/>
                  </a:cubicBezTo>
                  <a:cubicBezTo>
                    <a:pt x="304" y="109"/>
                    <a:pt x="307" y="92"/>
                    <a:pt x="297" y="89"/>
                  </a:cubicBezTo>
                  <a:cubicBezTo>
                    <a:pt x="295" y="103"/>
                    <a:pt x="309" y="118"/>
                    <a:pt x="306" y="131"/>
                  </a:cubicBezTo>
                  <a:cubicBezTo>
                    <a:pt x="300" y="128"/>
                    <a:pt x="302" y="106"/>
                    <a:pt x="293" y="101"/>
                  </a:cubicBezTo>
                  <a:cubicBezTo>
                    <a:pt x="287" y="109"/>
                    <a:pt x="299" y="122"/>
                    <a:pt x="299" y="133"/>
                  </a:cubicBezTo>
                  <a:cubicBezTo>
                    <a:pt x="299" y="134"/>
                    <a:pt x="303" y="134"/>
                    <a:pt x="303" y="133"/>
                  </a:cubicBezTo>
                  <a:cubicBezTo>
                    <a:pt x="306" y="135"/>
                    <a:pt x="301" y="142"/>
                    <a:pt x="300" y="145"/>
                  </a:cubicBezTo>
                  <a:cubicBezTo>
                    <a:pt x="295" y="137"/>
                    <a:pt x="298" y="121"/>
                    <a:pt x="288" y="118"/>
                  </a:cubicBezTo>
                  <a:cubicBezTo>
                    <a:pt x="286" y="131"/>
                    <a:pt x="302" y="149"/>
                    <a:pt x="294" y="164"/>
                  </a:cubicBezTo>
                  <a:cubicBezTo>
                    <a:pt x="288" y="159"/>
                    <a:pt x="290" y="145"/>
                    <a:pt x="283" y="140"/>
                  </a:cubicBezTo>
                  <a:cubicBezTo>
                    <a:pt x="275" y="149"/>
                    <a:pt x="290" y="161"/>
                    <a:pt x="290" y="172"/>
                  </a:cubicBezTo>
                  <a:cubicBezTo>
                    <a:pt x="290" y="177"/>
                    <a:pt x="286" y="180"/>
                    <a:pt x="286" y="186"/>
                  </a:cubicBezTo>
                  <a:cubicBezTo>
                    <a:pt x="282" y="178"/>
                    <a:pt x="283" y="165"/>
                    <a:pt x="276" y="159"/>
                  </a:cubicBezTo>
                  <a:cubicBezTo>
                    <a:pt x="269" y="170"/>
                    <a:pt x="287" y="189"/>
                    <a:pt x="279" y="202"/>
                  </a:cubicBezTo>
                  <a:cubicBezTo>
                    <a:pt x="275" y="194"/>
                    <a:pt x="275" y="181"/>
                    <a:pt x="271" y="176"/>
                  </a:cubicBezTo>
                  <a:cubicBezTo>
                    <a:pt x="262" y="180"/>
                    <a:pt x="274" y="201"/>
                    <a:pt x="276" y="209"/>
                  </a:cubicBezTo>
                  <a:cubicBezTo>
                    <a:pt x="275" y="211"/>
                    <a:pt x="274" y="214"/>
                    <a:pt x="274" y="217"/>
                  </a:cubicBezTo>
                  <a:cubicBezTo>
                    <a:pt x="267" y="210"/>
                    <a:pt x="271" y="193"/>
                    <a:pt x="262" y="189"/>
                  </a:cubicBezTo>
                  <a:cubicBezTo>
                    <a:pt x="256" y="199"/>
                    <a:pt x="274" y="221"/>
                    <a:pt x="267" y="233"/>
                  </a:cubicBezTo>
                  <a:cubicBezTo>
                    <a:pt x="263" y="222"/>
                    <a:pt x="262" y="208"/>
                    <a:pt x="255" y="200"/>
                  </a:cubicBezTo>
                  <a:cubicBezTo>
                    <a:pt x="248" y="209"/>
                    <a:pt x="262" y="219"/>
                    <a:pt x="260" y="233"/>
                  </a:cubicBezTo>
                  <a:cubicBezTo>
                    <a:pt x="262" y="239"/>
                    <a:pt x="265" y="239"/>
                    <a:pt x="261" y="245"/>
                  </a:cubicBezTo>
                  <a:cubicBezTo>
                    <a:pt x="256" y="236"/>
                    <a:pt x="254" y="224"/>
                    <a:pt x="250" y="214"/>
                  </a:cubicBezTo>
                  <a:cubicBezTo>
                    <a:pt x="242" y="217"/>
                    <a:pt x="249" y="228"/>
                    <a:pt x="251" y="235"/>
                  </a:cubicBezTo>
                  <a:cubicBezTo>
                    <a:pt x="254" y="244"/>
                    <a:pt x="258" y="252"/>
                    <a:pt x="253" y="259"/>
                  </a:cubicBezTo>
                  <a:cubicBezTo>
                    <a:pt x="246" y="251"/>
                    <a:pt x="250" y="232"/>
                    <a:pt x="240" y="227"/>
                  </a:cubicBezTo>
                  <a:cubicBezTo>
                    <a:pt x="235" y="234"/>
                    <a:pt x="247" y="248"/>
                    <a:pt x="246" y="261"/>
                  </a:cubicBezTo>
                  <a:cubicBezTo>
                    <a:pt x="249" y="266"/>
                    <a:pt x="250" y="266"/>
                    <a:pt x="247" y="272"/>
                  </a:cubicBezTo>
                  <a:cubicBezTo>
                    <a:pt x="241" y="265"/>
                    <a:pt x="243" y="250"/>
                    <a:pt x="236" y="244"/>
                  </a:cubicBezTo>
                  <a:cubicBezTo>
                    <a:pt x="227" y="250"/>
                    <a:pt x="243" y="267"/>
                    <a:pt x="242" y="279"/>
                  </a:cubicBezTo>
                  <a:cubicBezTo>
                    <a:pt x="241" y="284"/>
                    <a:pt x="236" y="286"/>
                    <a:pt x="236" y="292"/>
                  </a:cubicBezTo>
                  <a:cubicBezTo>
                    <a:pt x="232" y="281"/>
                    <a:pt x="231" y="267"/>
                    <a:pt x="225" y="259"/>
                  </a:cubicBezTo>
                  <a:cubicBezTo>
                    <a:pt x="217" y="269"/>
                    <a:pt x="240" y="295"/>
                    <a:pt x="225" y="304"/>
                  </a:cubicBezTo>
                  <a:cubicBezTo>
                    <a:pt x="225" y="290"/>
                    <a:pt x="221" y="274"/>
                    <a:pt x="212" y="262"/>
                  </a:cubicBezTo>
                  <a:cubicBezTo>
                    <a:pt x="207" y="268"/>
                    <a:pt x="215" y="278"/>
                    <a:pt x="218" y="287"/>
                  </a:cubicBezTo>
                  <a:cubicBezTo>
                    <a:pt x="221" y="297"/>
                    <a:pt x="223" y="306"/>
                    <a:pt x="221" y="314"/>
                  </a:cubicBezTo>
                  <a:cubicBezTo>
                    <a:pt x="211" y="272"/>
                    <a:pt x="184" y="248"/>
                    <a:pt x="137" y="243"/>
                  </a:cubicBezTo>
                  <a:cubicBezTo>
                    <a:pt x="169" y="186"/>
                    <a:pt x="211" y="123"/>
                    <a:pt x="255"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3" name="Freeform 559"/>
            <p:cNvSpPr>
              <a:spLocks noEditPoints="1"/>
            </p:cNvSpPr>
            <p:nvPr/>
          </p:nvSpPr>
          <p:spPr bwMode="auto">
            <a:xfrm>
              <a:off x="1837836" y="3050310"/>
              <a:ext cx="1355314" cy="291988"/>
            </a:xfrm>
            <a:custGeom>
              <a:avLst/>
              <a:gdLst>
                <a:gd name="T0" fmla="*/ 23 w 363"/>
                <a:gd name="T1" fmla="*/ 75 h 78"/>
                <a:gd name="T2" fmla="*/ 65 w 363"/>
                <a:gd name="T3" fmla="*/ 76 h 78"/>
                <a:gd name="T4" fmla="*/ 206 w 363"/>
                <a:gd name="T5" fmla="*/ 72 h 78"/>
                <a:gd name="T6" fmla="*/ 243 w 363"/>
                <a:gd name="T7" fmla="*/ 65 h 78"/>
                <a:gd name="T8" fmla="*/ 259 w 363"/>
                <a:gd name="T9" fmla="*/ 57 h 78"/>
                <a:gd name="T10" fmla="*/ 293 w 363"/>
                <a:gd name="T11" fmla="*/ 53 h 78"/>
                <a:gd name="T12" fmla="*/ 328 w 363"/>
                <a:gd name="T13" fmla="*/ 44 h 78"/>
                <a:gd name="T14" fmla="*/ 363 w 363"/>
                <a:gd name="T15" fmla="*/ 33 h 78"/>
                <a:gd name="T16" fmla="*/ 341 w 363"/>
                <a:gd name="T17" fmla="*/ 31 h 78"/>
                <a:gd name="T18" fmla="*/ 291 w 363"/>
                <a:gd name="T19" fmla="*/ 16 h 78"/>
                <a:gd name="T20" fmla="*/ 238 w 363"/>
                <a:gd name="T21" fmla="*/ 2 h 78"/>
                <a:gd name="T22" fmla="*/ 9 w 363"/>
                <a:gd name="T23" fmla="*/ 11 h 78"/>
                <a:gd name="T24" fmla="*/ 5 w 363"/>
                <a:gd name="T25" fmla="*/ 52 h 78"/>
                <a:gd name="T26" fmla="*/ 23 w 363"/>
                <a:gd name="T27" fmla="*/ 75 h 78"/>
                <a:gd name="T28" fmla="*/ 239 w 363"/>
                <a:gd name="T29" fmla="*/ 58 h 78"/>
                <a:gd name="T30" fmla="*/ 105 w 363"/>
                <a:gd name="T31" fmla="*/ 70 h 78"/>
                <a:gd name="T32" fmla="*/ 97 w 363"/>
                <a:gd name="T33" fmla="*/ 63 h 78"/>
                <a:gd name="T34" fmla="*/ 215 w 363"/>
                <a:gd name="T35" fmla="*/ 52 h 78"/>
                <a:gd name="T36" fmla="*/ 250 w 363"/>
                <a:gd name="T37" fmla="*/ 47 h 78"/>
                <a:gd name="T38" fmla="*/ 239 w 363"/>
                <a:gd name="T39" fmla="*/ 58 h 78"/>
                <a:gd name="T40" fmla="*/ 92 w 363"/>
                <a:gd name="T41" fmla="*/ 56 h 78"/>
                <a:gd name="T42" fmla="*/ 83 w 363"/>
                <a:gd name="T43" fmla="*/ 35 h 78"/>
                <a:gd name="T44" fmla="*/ 242 w 363"/>
                <a:gd name="T45" fmla="*/ 29 h 78"/>
                <a:gd name="T46" fmla="*/ 244 w 363"/>
                <a:gd name="T47" fmla="*/ 36 h 78"/>
                <a:gd name="T48" fmla="*/ 257 w 363"/>
                <a:gd name="T49" fmla="*/ 40 h 78"/>
                <a:gd name="T50" fmla="*/ 92 w 363"/>
                <a:gd name="T51" fmla="*/ 56 h 78"/>
                <a:gd name="T52" fmla="*/ 259 w 363"/>
                <a:gd name="T53" fmla="*/ 51 h 78"/>
                <a:gd name="T54" fmla="*/ 319 w 363"/>
                <a:gd name="T55" fmla="*/ 39 h 78"/>
                <a:gd name="T56" fmla="*/ 259 w 363"/>
                <a:gd name="T57" fmla="*/ 51 h 78"/>
                <a:gd name="T58" fmla="*/ 255 w 363"/>
                <a:gd name="T59" fmla="*/ 13 h 78"/>
                <a:gd name="T60" fmla="*/ 304 w 363"/>
                <a:gd name="T61" fmla="*/ 28 h 78"/>
                <a:gd name="T62" fmla="*/ 317 w 363"/>
                <a:gd name="T63" fmla="*/ 33 h 78"/>
                <a:gd name="T64" fmla="*/ 257 w 363"/>
                <a:gd name="T65" fmla="*/ 33 h 78"/>
                <a:gd name="T66" fmla="*/ 265 w 363"/>
                <a:gd name="T67" fmla="*/ 26 h 78"/>
                <a:gd name="T68" fmla="*/ 254 w 363"/>
                <a:gd name="T69" fmla="*/ 13 h 78"/>
                <a:gd name="T70" fmla="*/ 255 w 363"/>
                <a:gd name="T71" fmla="*/ 13 h 78"/>
                <a:gd name="T72" fmla="*/ 81 w 363"/>
                <a:gd name="T73" fmla="*/ 14 h 78"/>
                <a:gd name="T74" fmla="*/ 220 w 363"/>
                <a:gd name="T75" fmla="*/ 10 h 78"/>
                <a:gd name="T76" fmla="*/ 255 w 363"/>
                <a:gd name="T77" fmla="*/ 23 h 78"/>
                <a:gd name="T78" fmla="*/ 227 w 363"/>
                <a:gd name="T79" fmla="*/ 22 h 78"/>
                <a:gd name="T80" fmla="*/ 81 w 363"/>
                <a:gd name="T81" fmla="*/ 26 h 78"/>
                <a:gd name="T82" fmla="*/ 81 w 363"/>
                <a:gd name="T83" fmla="*/ 14 h 78"/>
                <a:gd name="T84" fmla="*/ 56 w 363"/>
                <a:gd name="T85" fmla="*/ 14 h 78"/>
                <a:gd name="T86" fmla="*/ 75 w 363"/>
                <a:gd name="T87" fmla="*/ 14 h 78"/>
                <a:gd name="T88" fmla="*/ 94 w 363"/>
                <a:gd name="T89" fmla="*/ 68 h 78"/>
                <a:gd name="T90" fmla="*/ 67 w 363"/>
                <a:gd name="T91" fmla="*/ 69 h 78"/>
                <a:gd name="T92" fmla="*/ 56 w 363"/>
                <a:gd name="T93" fmla="*/ 14 h 78"/>
                <a:gd name="T94" fmla="*/ 13 w 363"/>
                <a:gd name="T95" fmla="*/ 16 h 78"/>
                <a:gd name="T96" fmla="*/ 50 w 363"/>
                <a:gd name="T97" fmla="*/ 14 h 78"/>
                <a:gd name="T98" fmla="*/ 58 w 363"/>
                <a:gd name="T99" fmla="*/ 69 h 78"/>
                <a:gd name="T100" fmla="*/ 28 w 363"/>
                <a:gd name="T101" fmla="*/ 68 h 78"/>
                <a:gd name="T102" fmla="*/ 8 w 363"/>
                <a:gd name="T103" fmla="*/ 45 h 78"/>
                <a:gd name="T104" fmla="*/ 13 w 363"/>
                <a:gd name="T105"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3" h="78">
                  <a:moveTo>
                    <a:pt x="23" y="75"/>
                  </a:moveTo>
                  <a:cubicBezTo>
                    <a:pt x="30" y="78"/>
                    <a:pt x="50" y="76"/>
                    <a:pt x="65" y="76"/>
                  </a:cubicBezTo>
                  <a:cubicBezTo>
                    <a:pt x="100" y="78"/>
                    <a:pt x="164" y="75"/>
                    <a:pt x="206" y="72"/>
                  </a:cubicBezTo>
                  <a:cubicBezTo>
                    <a:pt x="216" y="71"/>
                    <a:pt x="232" y="69"/>
                    <a:pt x="243" y="65"/>
                  </a:cubicBezTo>
                  <a:cubicBezTo>
                    <a:pt x="250" y="62"/>
                    <a:pt x="254" y="58"/>
                    <a:pt x="259" y="57"/>
                  </a:cubicBezTo>
                  <a:cubicBezTo>
                    <a:pt x="268" y="54"/>
                    <a:pt x="282" y="55"/>
                    <a:pt x="293" y="53"/>
                  </a:cubicBezTo>
                  <a:cubicBezTo>
                    <a:pt x="306" y="51"/>
                    <a:pt x="317" y="46"/>
                    <a:pt x="328" y="44"/>
                  </a:cubicBezTo>
                  <a:cubicBezTo>
                    <a:pt x="342" y="43"/>
                    <a:pt x="359" y="50"/>
                    <a:pt x="363" y="33"/>
                  </a:cubicBezTo>
                  <a:cubicBezTo>
                    <a:pt x="356" y="26"/>
                    <a:pt x="350" y="32"/>
                    <a:pt x="341" y="31"/>
                  </a:cubicBezTo>
                  <a:cubicBezTo>
                    <a:pt x="328" y="29"/>
                    <a:pt x="308" y="21"/>
                    <a:pt x="291" y="16"/>
                  </a:cubicBezTo>
                  <a:cubicBezTo>
                    <a:pt x="271" y="11"/>
                    <a:pt x="253" y="1"/>
                    <a:pt x="238" y="2"/>
                  </a:cubicBezTo>
                  <a:cubicBezTo>
                    <a:pt x="158" y="9"/>
                    <a:pt x="80" y="0"/>
                    <a:pt x="9" y="11"/>
                  </a:cubicBezTo>
                  <a:cubicBezTo>
                    <a:pt x="1" y="23"/>
                    <a:pt x="0" y="42"/>
                    <a:pt x="5" y="52"/>
                  </a:cubicBezTo>
                  <a:cubicBezTo>
                    <a:pt x="9" y="59"/>
                    <a:pt x="18" y="72"/>
                    <a:pt x="23" y="75"/>
                  </a:cubicBezTo>
                  <a:close/>
                  <a:moveTo>
                    <a:pt x="239" y="58"/>
                  </a:moveTo>
                  <a:cubicBezTo>
                    <a:pt x="198" y="67"/>
                    <a:pt x="152" y="65"/>
                    <a:pt x="105" y="70"/>
                  </a:cubicBezTo>
                  <a:cubicBezTo>
                    <a:pt x="105" y="64"/>
                    <a:pt x="99" y="65"/>
                    <a:pt x="97" y="63"/>
                  </a:cubicBezTo>
                  <a:cubicBezTo>
                    <a:pt x="139" y="61"/>
                    <a:pt x="172" y="57"/>
                    <a:pt x="215" y="52"/>
                  </a:cubicBezTo>
                  <a:cubicBezTo>
                    <a:pt x="226" y="51"/>
                    <a:pt x="241" y="51"/>
                    <a:pt x="250" y="47"/>
                  </a:cubicBezTo>
                  <a:cubicBezTo>
                    <a:pt x="251" y="50"/>
                    <a:pt x="242" y="54"/>
                    <a:pt x="239" y="58"/>
                  </a:cubicBezTo>
                  <a:close/>
                  <a:moveTo>
                    <a:pt x="92" y="56"/>
                  </a:moveTo>
                  <a:cubicBezTo>
                    <a:pt x="88" y="50"/>
                    <a:pt x="85" y="43"/>
                    <a:pt x="83" y="35"/>
                  </a:cubicBezTo>
                  <a:cubicBezTo>
                    <a:pt x="130" y="44"/>
                    <a:pt x="199" y="31"/>
                    <a:pt x="242" y="29"/>
                  </a:cubicBezTo>
                  <a:cubicBezTo>
                    <a:pt x="247" y="28"/>
                    <a:pt x="240" y="34"/>
                    <a:pt x="244" y="36"/>
                  </a:cubicBezTo>
                  <a:cubicBezTo>
                    <a:pt x="249" y="38"/>
                    <a:pt x="257" y="35"/>
                    <a:pt x="257" y="40"/>
                  </a:cubicBezTo>
                  <a:cubicBezTo>
                    <a:pt x="199" y="46"/>
                    <a:pt x="149" y="54"/>
                    <a:pt x="92" y="56"/>
                  </a:cubicBezTo>
                  <a:close/>
                  <a:moveTo>
                    <a:pt x="259" y="51"/>
                  </a:moveTo>
                  <a:cubicBezTo>
                    <a:pt x="269" y="36"/>
                    <a:pt x="299" y="42"/>
                    <a:pt x="319" y="39"/>
                  </a:cubicBezTo>
                  <a:cubicBezTo>
                    <a:pt x="304" y="48"/>
                    <a:pt x="279" y="46"/>
                    <a:pt x="259" y="51"/>
                  </a:cubicBezTo>
                  <a:close/>
                  <a:moveTo>
                    <a:pt x="255" y="13"/>
                  </a:moveTo>
                  <a:cubicBezTo>
                    <a:pt x="271" y="18"/>
                    <a:pt x="288" y="23"/>
                    <a:pt x="304" y="28"/>
                  </a:cubicBezTo>
                  <a:cubicBezTo>
                    <a:pt x="308" y="29"/>
                    <a:pt x="314" y="30"/>
                    <a:pt x="317" y="33"/>
                  </a:cubicBezTo>
                  <a:cubicBezTo>
                    <a:pt x="294" y="31"/>
                    <a:pt x="275" y="38"/>
                    <a:pt x="257" y="33"/>
                  </a:cubicBezTo>
                  <a:cubicBezTo>
                    <a:pt x="256" y="27"/>
                    <a:pt x="265" y="31"/>
                    <a:pt x="265" y="26"/>
                  </a:cubicBezTo>
                  <a:cubicBezTo>
                    <a:pt x="263" y="20"/>
                    <a:pt x="257" y="18"/>
                    <a:pt x="254" y="13"/>
                  </a:cubicBezTo>
                  <a:cubicBezTo>
                    <a:pt x="254" y="12"/>
                    <a:pt x="255" y="13"/>
                    <a:pt x="255" y="13"/>
                  </a:cubicBezTo>
                  <a:close/>
                  <a:moveTo>
                    <a:pt x="81" y="14"/>
                  </a:moveTo>
                  <a:cubicBezTo>
                    <a:pt x="135" y="13"/>
                    <a:pt x="173" y="12"/>
                    <a:pt x="220" y="10"/>
                  </a:cubicBezTo>
                  <a:cubicBezTo>
                    <a:pt x="235" y="10"/>
                    <a:pt x="248" y="7"/>
                    <a:pt x="255" y="23"/>
                  </a:cubicBezTo>
                  <a:cubicBezTo>
                    <a:pt x="254" y="21"/>
                    <a:pt x="238" y="21"/>
                    <a:pt x="227" y="22"/>
                  </a:cubicBezTo>
                  <a:cubicBezTo>
                    <a:pt x="183" y="26"/>
                    <a:pt x="126" y="35"/>
                    <a:pt x="81" y="26"/>
                  </a:cubicBezTo>
                  <a:cubicBezTo>
                    <a:pt x="81" y="22"/>
                    <a:pt x="81" y="18"/>
                    <a:pt x="81" y="14"/>
                  </a:cubicBezTo>
                  <a:close/>
                  <a:moveTo>
                    <a:pt x="56" y="14"/>
                  </a:moveTo>
                  <a:cubicBezTo>
                    <a:pt x="63" y="14"/>
                    <a:pt x="69" y="14"/>
                    <a:pt x="75" y="14"/>
                  </a:cubicBezTo>
                  <a:cubicBezTo>
                    <a:pt x="72" y="32"/>
                    <a:pt x="81" y="58"/>
                    <a:pt x="94" y="68"/>
                  </a:cubicBezTo>
                  <a:cubicBezTo>
                    <a:pt x="88" y="71"/>
                    <a:pt x="76" y="68"/>
                    <a:pt x="67" y="69"/>
                  </a:cubicBezTo>
                  <a:cubicBezTo>
                    <a:pt x="57" y="57"/>
                    <a:pt x="48" y="33"/>
                    <a:pt x="56" y="14"/>
                  </a:cubicBezTo>
                  <a:close/>
                  <a:moveTo>
                    <a:pt x="13" y="16"/>
                  </a:moveTo>
                  <a:cubicBezTo>
                    <a:pt x="27" y="14"/>
                    <a:pt x="37" y="15"/>
                    <a:pt x="50" y="14"/>
                  </a:cubicBezTo>
                  <a:cubicBezTo>
                    <a:pt x="44" y="37"/>
                    <a:pt x="49" y="52"/>
                    <a:pt x="58" y="69"/>
                  </a:cubicBezTo>
                  <a:cubicBezTo>
                    <a:pt x="48" y="67"/>
                    <a:pt x="37" y="71"/>
                    <a:pt x="28" y="68"/>
                  </a:cubicBezTo>
                  <a:cubicBezTo>
                    <a:pt x="22" y="65"/>
                    <a:pt x="10" y="53"/>
                    <a:pt x="8" y="45"/>
                  </a:cubicBezTo>
                  <a:cubicBezTo>
                    <a:pt x="5" y="36"/>
                    <a:pt x="8" y="24"/>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4" name="Freeform 560"/>
            <p:cNvSpPr>
              <a:spLocks noEditPoints="1"/>
            </p:cNvSpPr>
            <p:nvPr/>
          </p:nvSpPr>
          <p:spPr bwMode="auto">
            <a:xfrm>
              <a:off x="1064067" y="3145207"/>
              <a:ext cx="754303" cy="1019525"/>
            </a:xfrm>
            <a:custGeom>
              <a:avLst/>
              <a:gdLst>
                <a:gd name="T0" fmla="*/ 140 w 202"/>
                <a:gd name="T1" fmla="*/ 273 h 273"/>
                <a:gd name="T2" fmla="*/ 200 w 202"/>
                <a:gd name="T3" fmla="*/ 116 h 273"/>
                <a:gd name="T4" fmla="*/ 194 w 202"/>
                <a:gd name="T5" fmla="*/ 84 h 273"/>
                <a:gd name="T6" fmla="*/ 184 w 202"/>
                <a:gd name="T7" fmla="*/ 73 h 273"/>
                <a:gd name="T8" fmla="*/ 166 w 202"/>
                <a:gd name="T9" fmla="*/ 45 h 273"/>
                <a:gd name="T10" fmla="*/ 7 w 202"/>
                <a:gd name="T11" fmla="*/ 15 h 273"/>
                <a:gd name="T12" fmla="*/ 6 w 202"/>
                <a:gd name="T13" fmla="*/ 103 h 273"/>
                <a:gd name="T14" fmla="*/ 101 w 202"/>
                <a:gd name="T15" fmla="*/ 249 h 273"/>
                <a:gd name="T16" fmla="*/ 27 w 202"/>
                <a:gd name="T17" fmla="*/ 203 h 273"/>
                <a:gd name="T18" fmla="*/ 11 w 202"/>
                <a:gd name="T19" fmla="*/ 109 h 273"/>
                <a:gd name="T20" fmla="*/ 37 w 202"/>
                <a:gd name="T21" fmla="*/ 171 h 273"/>
                <a:gd name="T22" fmla="*/ 68 w 202"/>
                <a:gd name="T23" fmla="*/ 156 h 273"/>
                <a:gd name="T24" fmla="*/ 132 w 202"/>
                <a:gd name="T25" fmla="*/ 260 h 273"/>
                <a:gd name="T26" fmla="*/ 194 w 202"/>
                <a:gd name="T27" fmla="*/ 109 h 273"/>
                <a:gd name="T28" fmla="*/ 176 w 202"/>
                <a:gd name="T29" fmla="*/ 261 h 273"/>
                <a:gd name="T30" fmla="*/ 174 w 202"/>
                <a:gd name="T31" fmla="*/ 243 h 273"/>
                <a:gd name="T32" fmla="*/ 168 w 202"/>
                <a:gd name="T33" fmla="*/ 259 h 273"/>
                <a:gd name="T34" fmla="*/ 164 w 202"/>
                <a:gd name="T35" fmla="*/ 240 h 273"/>
                <a:gd name="T36" fmla="*/ 155 w 202"/>
                <a:gd name="T37" fmla="*/ 265 h 273"/>
                <a:gd name="T38" fmla="*/ 163 w 202"/>
                <a:gd name="T39" fmla="*/ 210 h 273"/>
                <a:gd name="T40" fmla="*/ 155 w 202"/>
                <a:gd name="T41" fmla="*/ 222 h 273"/>
                <a:gd name="T42" fmla="*/ 152 w 202"/>
                <a:gd name="T43" fmla="*/ 222 h 273"/>
                <a:gd name="T44" fmla="*/ 148 w 202"/>
                <a:gd name="T45" fmla="*/ 198 h 273"/>
                <a:gd name="T46" fmla="*/ 141 w 202"/>
                <a:gd name="T47" fmla="*/ 262 h 273"/>
                <a:gd name="T48" fmla="*/ 147 w 202"/>
                <a:gd name="T49" fmla="*/ 175 h 273"/>
                <a:gd name="T50" fmla="*/ 163 w 202"/>
                <a:gd name="T51" fmla="*/ 114 h 273"/>
                <a:gd name="T52" fmla="*/ 172 w 202"/>
                <a:gd name="T53" fmla="*/ 100 h 273"/>
                <a:gd name="T54" fmla="*/ 172 w 202"/>
                <a:gd name="T55" fmla="*/ 139 h 273"/>
                <a:gd name="T56" fmla="*/ 184 w 202"/>
                <a:gd name="T57" fmla="*/ 109 h 273"/>
                <a:gd name="T58" fmla="*/ 182 w 202"/>
                <a:gd name="T59" fmla="*/ 136 h 273"/>
                <a:gd name="T60" fmla="*/ 175 w 202"/>
                <a:gd name="T61" fmla="*/ 99 h 273"/>
                <a:gd name="T62" fmla="*/ 175 w 202"/>
                <a:gd name="T63" fmla="*/ 138 h 273"/>
                <a:gd name="T64" fmla="*/ 45 w 202"/>
                <a:gd name="T65" fmla="*/ 19 h 273"/>
                <a:gd name="T66" fmla="*/ 65 w 202"/>
                <a:gd name="T67" fmla="*/ 29 h 273"/>
                <a:gd name="T68" fmla="*/ 133 w 202"/>
                <a:gd name="T69" fmla="*/ 48 h 273"/>
                <a:gd name="T70" fmla="*/ 151 w 202"/>
                <a:gd name="T71" fmla="*/ 80 h 273"/>
                <a:gd name="T72" fmla="*/ 191 w 202"/>
                <a:gd name="T73" fmla="*/ 91 h 273"/>
                <a:gd name="T74" fmla="*/ 19 w 202"/>
                <a:gd name="T75" fmla="*/ 22 h 273"/>
                <a:gd name="T76" fmla="*/ 11 w 202"/>
                <a:gd name="T77" fmla="*/ 25 h 273"/>
                <a:gd name="T78" fmla="*/ 48 w 202"/>
                <a:gd name="T79" fmla="*/ 48 h 273"/>
                <a:gd name="T80" fmla="*/ 156 w 202"/>
                <a:gd name="T81" fmla="*/ 115 h 273"/>
                <a:gd name="T82" fmla="*/ 68 w 202"/>
                <a:gd name="T83" fmla="*/ 146 h 273"/>
                <a:gd name="T84" fmla="*/ 48 w 202"/>
                <a:gd name="T85" fmla="*/ 113 h 273"/>
                <a:gd name="T86" fmla="*/ 26 w 202"/>
                <a:gd name="T87" fmla="*/ 113 h 273"/>
                <a:gd name="T88" fmla="*/ 11 w 202"/>
                <a:gd name="T89" fmla="*/ 2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2" h="273">
                  <a:moveTo>
                    <a:pt x="3" y="191"/>
                  </a:moveTo>
                  <a:cubicBezTo>
                    <a:pt x="39" y="229"/>
                    <a:pt x="88" y="252"/>
                    <a:pt x="140" y="273"/>
                  </a:cubicBezTo>
                  <a:cubicBezTo>
                    <a:pt x="157" y="271"/>
                    <a:pt x="176" y="272"/>
                    <a:pt x="186" y="264"/>
                  </a:cubicBezTo>
                  <a:cubicBezTo>
                    <a:pt x="194" y="218"/>
                    <a:pt x="198" y="157"/>
                    <a:pt x="200" y="116"/>
                  </a:cubicBezTo>
                  <a:cubicBezTo>
                    <a:pt x="201" y="103"/>
                    <a:pt x="202" y="94"/>
                    <a:pt x="198" y="87"/>
                  </a:cubicBezTo>
                  <a:cubicBezTo>
                    <a:pt x="197" y="86"/>
                    <a:pt x="194" y="85"/>
                    <a:pt x="194" y="84"/>
                  </a:cubicBezTo>
                  <a:cubicBezTo>
                    <a:pt x="192" y="82"/>
                    <a:pt x="193" y="77"/>
                    <a:pt x="192" y="77"/>
                  </a:cubicBezTo>
                  <a:cubicBezTo>
                    <a:pt x="191" y="76"/>
                    <a:pt x="187" y="74"/>
                    <a:pt x="184" y="73"/>
                  </a:cubicBezTo>
                  <a:cubicBezTo>
                    <a:pt x="176" y="67"/>
                    <a:pt x="169" y="61"/>
                    <a:pt x="162" y="56"/>
                  </a:cubicBezTo>
                  <a:cubicBezTo>
                    <a:pt x="161" y="51"/>
                    <a:pt x="166" y="51"/>
                    <a:pt x="166" y="45"/>
                  </a:cubicBezTo>
                  <a:cubicBezTo>
                    <a:pt x="145" y="31"/>
                    <a:pt x="126" y="14"/>
                    <a:pt x="104" y="0"/>
                  </a:cubicBezTo>
                  <a:cubicBezTo>
                    <a:pt x="77" y="14"/>
                    <a:pt x="39" y="9"/>
                    <a:pt x="7" y="15"/>
                  </a:cubicBezTo>
                  <a:cubicBezTo>
                    <a:pt x="2" y="39"/>
                    <a:pt x="0" y="58"/>
                    <a:pt x="0" y="91"/>
                  </a:cubicBezTo>
                  <a:cubicBezTo>
                    <a:pt x="0" y="97"/>
                    <a:pt x="5" y="97"/>
                    <a:pt x="6" y="103"/>
                  </a:cubicBezTo>
                  <a:cubicBezTo>
                    <a:pt x="4" y="134"/>
                    <a:pt x="0" y="159"/>
                    <a:pt x="3" y="191"/>
                  </a:cubicBezTo>
                  <a:close/>
                  <a:moveTo>
                    <a:pt x="101" y="249"/>
                  </a:moveTo>
                  <a:cubicBezTo>
                    <a:pt x="78" y="239"/>
                    <a:pt x="54" y="224"/>
                    <a:pt x="32" y="208"/>
                  </a:cubicBezTo>
                  <a:cubicBezTo>
                    <a:pt x="30" y="207"/>
                    <a:pt x="29" y="204"/>
                    <a:pt x="27" y="203"/>
                  </a:cubicBezTo>
                  <a:cubicBezTo>
                    <a:pt x="21" y="199"/>
                    <a:pt x="10" y="193"/>
                    <a:pt x="8" y="184"/>
                  </a:cubicBezTo>
                  <a:cubicBezTo>
                    <a:pt x="4" y="165"/>
                    <a:pt x="12" y="138"/>
                    <a:pt x="11" y="109"/>
                  </a:cubicBezTo>
                  <a:cubicBezTo>
                    <a:pt x="20" y="119"/>
                    <a:pt x="31" y="127"/>
                    <a:pt x="41" y="137"/>
                  </a:cubicBezTo>
                  <a:cubicBezTo>
                    <a:pt x="41" y="149"/>
                    <a:pt x="37" y="158"/>
                    <a:pt x="37" y="171"/>
                  </a:cubicBezTo>
                  <a:cubicBezTo>
                    <a:pt x="43" y="176"/>
                    <a:pt x="56" y="173"/>
                    <a:pt x="64" y="175"/>
                  </a:cubicBezTo>
                  <a:cubicBezTo>
                    <a:pt x="70" y="173"/>
                    <a:pt x="68" y="164"/>
                    <a:pt x="68" y="156"/>
                  </a:cubicBezTo>
                  <a:cubicBezTo>
                    <a:pt x="88" y="167"/>
                    <a:pt x="118" y="187"/>
                    <a:pt x="141" y="182"/>
                  </a:cubicBezTo>
                  <a:cubicBezTo>
                    <a:pt x="137" y="207"/>
                    <a:pt x="125" y="236"/>
                    <a:pt x="132" y="260"/>
                  </a:cubicBezTo>
                  <a:cubicBezTo>
                    <a:pt x="123" y="256"/>
                    <a:pt x="112" y="253"/>
                    <a:pt x="101" y="249"/>
                  </a:cubicBezTo>
                  <a:close/>
                  <a:moveTo>
                    <a:pt x="194" y="109"/>
                  </a:moveTo>
                  <a:cubicBezTo>
                    <a:pt x="192" y="131"/>
                    <a:pt x="192" y="189"/>
                    <a:pt x="186" y="233"/>
                  </a:cubicBezTo>
                  <a:cubicBezTo>
                    <a:pt x="184" y="245"/>
                    <a:pt x="182" y="258"/>
                    <a:pt x="176" y="261"/>
                  </a:cubicBezTo>
                  <a:cubicBezTo>
                    <a:pt x="177" y="249"/>
                    <a:pt x="180" y="233"/>
                    <a:pt x="179" y="224"/>
                  </a:cubicBezTo>
                  <a:cubicBezTo>
                    <a:pt x="172" y="225"/>
                    <a:pt x="174" y="236"/>
                    <a:pt x="174" y="243"/>
                  </a:cubicBezTo>
                  <a:cubicBezTo>
                    <a:pt x="173" y="250"/>
                    <a:pt x="171" y="257"/>
                    <a:pt x="172" y="262"/>
                  </a:cubicBezTo>
                  <a:cubicBezTo>
                    <a:pt x="170" y="267"/>
                    <a:pt x="170" y="259"/>
                    <a:pt x="168" y="259"/>
                  </a:cubicBezTo>
                  <a:cubicBezTo>
                    <a:pt x="171" y="249"/>
                    <a:pt x="169" y="228"/>
                    <a:pt x="170" y="219"/>
                  </a:cubicBezTo>
                  <a:cubicBezTo>
                    <a:pt x="164" y="223"/>
                    <a:pt x="165" y="233"/>
                    <a:pt x="164" y="240"/>
                  </a:cubicBezTo>
                  <a:cubicBezTo>
                    <a:pt x="164" y="249"/>
                    <a:pt x="164" y="258"/>
                    <a:pt x="164" y="263"/>
                  </a:cubicBezTo>
                  <a:cubicBezTo>
                    <a:pt x="163" y="266"/>
                    <a:pt x="157" y="267"/>
                    <a:pt x="155" y="265"/>
                  </a:cubicBezTo>
                  <a:cubicBezTo>
                    <a:pt x="155" y="261"/>
                    <a:pt x="161" y="262"/>
                    <a:pt x="162" y="258"/>
                  </a:cubicBezTo>
                  <a:cubicBezTo>
                    <a:pt x="157" y="244"/>
                    <a:pt x="168" y="220"/>
                    <a:pt x="163" y="210"/>
                  </a:cubicBezTo>
                  <a:cubicBezTo>
                    <a:pt x="157" y="209"/>
                    <a:pt x="161" y="218"/>
                    <a:pt x="160" y="222"/>
                  </a:cubicBezTo>
                  <a:cubicBezTo>
                    <a:pt x="158" y="220"/>
                    <a:pt x="157" y="220"/>
                    <a:pt x="155" y="222"/>
                  </a:cubicBezTo>
                  <a:cubicBezTo>
                    <a:pt x="153" y="235"/>
                    <a:pt x="153" y="250"/>
                    <a:pt x="152" y="265"/>
                  </a:cubicBezTo>
                  <a:cubicBezTo>
                    <a:pt x="147" y="253"/>
                    <a:pt x="153" y="234"/>
                    <a:pt x="152" y="222"/>
                  </a:cubicBezTo>
                  <a:cubicBezTo>
                    <a:pt x="152" y="216"/>
                    <a:pt x="147" y="223"/>
                    <a:pt x="148" y="218"/>
                  </a:cubicBezTo>
                  <a:cubicBezTo>
                    <a:pt x="149" y="217"/>
                    <a:pt x="151" y="203"/>
                    <a:pt x="148" y="198"/>
                  </a:cubicBezTo>
                  <a:cubicBezTo>
                    <a:pt x="139" y="207"/>
                    <a:pt x="147" y="233"/>
                    <a:pt x="140" y="244"/>
                  </a:cubicBezTo>
                  <a:cubicBezTo>
                    <a:pt x="142" y="251"/>
                    <a:pt x="142" y="254"/>
                    <a:pt x="141" y="262"/>
                  </a:cubicBezTo>
                  <a:cubicBezTo>
                    <a:pt x="126" y="242"/>
                    <a:pt x="146" y="204"/>
                    <a:pt x="148" y="182"/>
                  </a:cubicBezTo>
                  <a:cubicBezTo>
                    <a:pt x="148" y="180"/>
                    <a:pt x="146" y="177"/>
                    <a:pt x="147" y="175"/>
                  </a:cubicBezTo>
                  <a:cubicBezTo>
                    <a:pt x="148" y="170"/>
                    <a:pt x="152" y="167"/>
                    <a:pt x="153" y="162"/>
                  </a:cubicBezTo>
                  <a:cubicBezTo>
                    <a:pt x="159" y="146"/>
                    <a:pt x="158" y="129"/>
                    <a:pt x="163" y="114"/>
                  </a:cubicBezTo>
                  <a:cubicBezTo>
                    <a:pt x="167" y="127"/>
                    <a:pt x="153" y="148"/>
                    <a:pt x="160" y="160"/>
                  </a:cubicBezTo>
                  <a:cubicBezTo>
                    <a:pt x="166" y="142"/>
                    <a:pt x="166" y="118"/>
                    <a:pt x="172" y="100"/>
                  </a:cubicBezTo>
                  <a:cubicBezTo>
                    <a:pt x="173" y="115"/>
                    <a:pt x="166" y="131"/>
                    <a:pt x="167" y="145"/>
                  </a:cubicBezTo>
                  <a:cubicBezTo>
                    <a:pt x="170" y="144"/>
                    <a:pt x="173" y="144"/>
                    <a:pt x="172" y="139"/>
                  </a:cubicBezTo>
                  <a:cubicBezTo>
                    <a:pt x="174" y="140"/>
                    <a:pt x="175" y="142"/>
                    <a:pt x="176" y="143"/>
                  </a:cubicBezTo>
                  <a:cubicBezTo>
                    <a:pt x="181" y="138"/>
                    <a:pt x="182" y="122"/>
                    <a:pt x="184" y="109"/>
                  </a:cubicBezTo>
                  <a:cubicBezTo>
                    <a:pt x="185" y="106"/>
                    <a:pt x="182" y="99"/>
                    <a:pt x="187" y="98"/>
                  </a:cubicBezTo>
                  <a:cubicBezTo>
                    <a:pt x="188" y="108"/>
                    <a:pt x="184" y="125"/>
                    <a:pt x="182" y="136"/>
                  </a:cubicBezTo>
                  <a:cubicBezTo>
                    <a:pt x="192" y="134"/>
                    <a:pt x="186" y="114"/>
                    <a:pt x="194" y="109"/>
                  </a:cubicBezTo>
                  <a:close/>
                  <a:moveTo>
                    <a:pt x="175" y="99"/>
                  </a:moveTo>
                  <a:cubicBezTo>
                    <a:pt x="184" y="95"/>
                    <a:pt x="178" y="107"/>
                    <a:pt x="178" y="113"/>
                  </a:cubicBezTo>
                  <a:cubicBezTo>
                    <a:pt x="176" y="122"/>
                    <a:pt x="176" y="131"/>
                    <a:pt x="175" y="138"/>
                  </a:cubicBezTo>
                  <a:cubicBezTo>
                    <a:pt x="168" y="131"/>
                    <a:pt x="184" y="107"/>
                    <a:pt x="175" y="99"/>
                  </a:cubicBezTo>
                  <a:close/>
                  <a:moveTo>
                    <a:pt x="45" y="19"/>
                  </a:moveTo>
                  <a:cubicBezTo>
                    <a:pt x="55" y="19"/>
                    <a:pt x="65" y="16"/>
                    <a:pt x="73" y="17"/>
                  </a:cubicBezTo>
                  <a:cubicBezTo>
                    <a:pt x="72" y="22"/>
                    <a:pt x="69" y="31"/>
                    <a:pt x="65" y="29"/>
                  </a:cubicBezTo>
                  <a:cubicBezTo>
                    <a:pt x="65" y="51"/>
                    <a:pt x="101" y="53"/>
                    <a:pt x="101" y="31"/>
                  </a:cubicBezTo>
                  <a:cubicBezTo>
                    <a:pt x="112" y="36"/>
                    <a:pt x="123" y="42"/>
                    <a:pt x="133" y="48"/>
                  </a:cubicBezTo>
                  <a:cubicBezTo>
                    <a:pt x="131" y="57"/>
                    <a:pt x="130" y="64"/>
                    <a:pt x="129" y="72"/>
                  </a:cubicBezTo>
                  <a:cubicBezTo>
                    <a:pt x="134" y="78"/>
                    <a:pt x="146" y="75"/>
                    <a:pt x="151" y="80"/>
                  </a:cubicBezTo>
                  <a:cubicBezTo>
                    <a:pt x="156" y="77"/>
                    <a:pt x="155" y="68"/>
                    <a:pt x="157" y="63"/>
                  </a:cubicBezTo>
                  <a:cubicBezTo>
                    <a:pt x="169" y="71"/>
                    <a:pt x="183" y="79"/>
                    <a:pt x="191" y="91"/>
                  </a:cubicBezTo>
                  <a:cubicBezTo>
                    <a:pt x="180" y="84"/>
                    <a:pt x="165" y="94"/>
                    <a:pt x="160" y="106"/>
                  </a:cubicBezTo>
                  <a:cubicBezTo>
                    <a:pt x="109" y="82"/>
                    <a:pt x="66" y="50"/>
                    <a:pt x="19" y="22"/>
                  </a:cubicBezTo>
                  <a:cubicBezTo>
                    <a:pt x="24" y="17"/>
                    <a:pt x="35" y="20"/>
                    <a:pt x="45" y="19"/>
                  </a:cubicBezTo>
                  <a:close/>
                  <a:moveTo>
                    <a:pt x="11" y="25"/>
                  </a:moveTo>
                  <a:cubicBezTo>
                    <a:pt x="12" y="25"/>
                    <a:pt x="12" y="25"/>
                    <a:pt x="12" y="26"/>
                  </a:cubicBezTo>
                  <a:cubicBezTo>
                    <a:pt x="24" y="34"/>
                    <a:pt x="36" y="41"/>
                    <a:pt x="48" y="48"/>
                  </a:cubicBezTo>
                  <a:cubicBezTo>
                    <a:pt x="60" y="56"/>
                    <a:pt x="71" y="64"/>
                    <a:pt x="83" y="72"/>
                  </a:cubicBezTo>
                  <a:cubicBezTo>
                    <a:pt x="107" y="88"/>
                    <a:pt x="134" y="97"/>
                    <a:pt x="156" y="115"/>
                  </a:cubicBezTo>
                  <a:cubicBezTo>
                    <a:pt x="150" y="141"/>
                    <a:pt x="152" y="159"/>
                    <a:pt x="136" y="176"/>
                  </a:cubicBezTo>
                  <a:cubicBezTo>
                    <a:pt x="108" y="172"/>
                    <a:pt x="88" y="159"/>
                    <a:pt x="68" y="146"/>
                  </a:cubicBezTo>
                  <a:cubicBezTo>
                    <a:pt x="70" y="137"/>
                    <a:pt x="69" y="131"/>
                    <a:pt x="72" y="124"/>
                  </a:cubicBezTo>
                  <a:cubicBezTo>
                    <a:pt x="66" y="119"/>
                    <a:pt x="59" y="114"/>
                    <a:pt x="48" y="113"/>
                  </a:cubicBezTo>
                  <a:cubicBezTo>
                    <a:pt x="44" y="116"/>
                    <a:pt x="45" y="123"/>
                    <a:pt x="44" y="128"/>
                  </a:cubicBezTo>
                  <a:cubicBezTo>
                    <a:pt x="38" y="123"/>
                    <a:pt x="31" y="119"/>
                    <a:pt x="26" y="113"/>
                  </a:cubicBezTo>
                  <a:cubicBezTo>
                    <a:pt x="21" y="108"/>
                    <a:pt x="12" y="102"/>
                    <a:pt x="10" y="96"/>
                  </a:cubicBezTo>
                  <a:cubicBezTo>
                    <a:pt x="2" y="80"/>
                    <a:pt x="9" y="51"/>
                    <a:pt x="1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5" name="Freeform 561"/>
            <p:cNvSpPr/>
            <p:nvPr/>
          </p:nvSpPr>
          <p:spPr bwMode="auto">
            <a:xfrm>
              <a:off x="5536356" y="3558857"/>
              <a:ext cx="226292" cy="187358"/>
            </a:xfrm>
            <a:custGeom>
              <a:avLst/>
              <a:gdLst>
                <a:gd name="T0" fmla="*/ 33 w 61"/>
                <a:gd name="T1" fmla="*/ 5 h 50"/>
                <a:gd name="T2" fmla="*/ 22 w 61"/>
                <a:gd name="T3" fmla="*/ 16 h 50"/>
                <a:gd name="T4" fmla="*/ 20 w 61"/>
                <a:gd name="T5" fmla="*/ 8 h 50"/>
                <a:gd name="T6" fmla="*/ 0 w 61"/>
                <a:gd name="T7" fmla="*/ 23 h 50"/>
                <a:gd name="T8" fmla="*/ 29 w 61"/>
                <a:gd name="T9" fmla="*/ 50 h 50"/>
                <a:gd name="T10" fmla="*/ 33 w 61"/>
                <a:gd name="T11" fmla="*/ 5 h 50"/>
              </a:gdLst>
              <a:ahLst/>
              <a:cxnLst>
                <a:cxn ang="0">
                  <a:pos x="T0" y="T1"/>
                </a:cxn>
                <a:cxn ang="0">
                  <a:pos x="T2" y="T3"/>
                </a:cxn>
                <a:cxn ang="0">
                  <a:pos x="T4" y="T5"/>
                </a:cxn>
                <a:cxn ang="0">
                  <a:pos x="T6" y="T7"/>
                </a:cxn>
                <a:cxn ang="0">
                  <a:pos x="T8" y="T9"/>
                </a:cxn>
                <a:cxn ang="0">
                  <a:pos x="T10" y="T11"/>
                </a:cxn>
              </a:cxnLst>
              <a:rect l="0" t="0" r="r" b="b"/>
              <a:pathLst>
                <a:path w="61" h="50">
                  <a:moveTo>
                    <a:pt x="33" y="5"/>
                  </a:moveTo>
                  <a:cubicBezTo>
                    <a:pt x="28" y="6"/>
                    <a:pt x="27" y="13"/>
                    <a:pt x="22" y="16"/>
                  </a:cubicBezTo>
                  <a:cubicBezTo>
                    <a:pt x="23" y="12"/>
                    <a:pt x="19" y="12"/>
                    <a:pt x="20" y="8"/>
                  </a:cubicBezTo>
                  <a:cubicBezTo>
                    <a:pt x="8" y="1"/>
                    <a:pt x="1" y="14"/>
                    <a:pt x="0" y="23"/>
                  </a:cubicBezTo>
                  <a:cubicBezTo>
                    <a:pt x="0" y="39"/>
                    <a:pt x="18" y="49"/>
                    <a:pt x="29" y="50"/>
                  </a:cubicBezTo>
                  <a:cubicBezTo>
                    <a:pt x="38" y="42"/>
                    <a:pt x="61" y="0"/>
                    <a:pt x="3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6" name="Freeform 562"/>
            <p:cNvSpPr/>
            <p:nvPr/>
          </p:nvSpPr>
          <p:spPr bwMode="auto">
            <a:xfrm>
              <a:off x="5570421" y="5666038"/>
              <a:ext cx="223858" cy="184926"/>
            </a:xfrm>
            <a:custGeom>
              <a:avLst/>
              <a:gdLst>
                <a:gd name="T0" fmla="*/ 0 w 60"/>
                <a:gd name="T1" fmla="*/ 23 h 50"/>
                <a:gd name="T2" fmla="*/ 28 w 60"/>
                <a:gd name="T3" fmla="*/ 50 h 50"/>
                <a:gd name="T4" fmla="*/ 32 w 60"/>
                <a:gd name="T5" fmla="*/ 5 h 50"/>
                <a:gd name="T6" fmla="*/ 21 w 60"/>
                <a:gd name="T7" fmla="*/ 16 h 50"/>
                <a:gd name="T8" fmla="*/ 20 w 60"/>
                <a:gd name="T9" fmla="*/ 7 h 50"/>
                <a:gd name="T10" fmla="*/ 0 w 60"/>
                <a:gd name="T11" fmla="*/ 23 h 50"/>
              </a:gdLst>
              <a:ahLst/>
              <a:cxnLst>
                <a:cxn ang="0">
                  <a:pos x="T0" y="T1"/>
                </a:cxn>
                <a:cxn ang="0">
                  <a:pos x="T2" y="T3"/>
                </a:cxn>
                <a:cxn ang="0">
                  <a:pos x="T4" y="T5"/>
                </a:cxn>
                <a:cxn ang="0">
                  <a:pos x="T6" y="T7"/>
                </a:cxn>
                <a:cxn ang="0">
                  <a:pos x="T8" y="T9"/>
                </a:cxn>
                <a:cxn ang="0">
                  <a:pos x="T10" y="T11"/>
                </a:cxn>
              </a:cxnLst>
              <a:rect l="0" t="0" r="r" b="b"/>
              <a:pathLst>
                <a:path w="60" h="50">
                  <a:moveTo>
                    <a:pt x="0" y="23"/>
                  </a:moveTo>
                  <a:cubicBezTo>
                    <a:pt x="0" y="39"/>
                    <a:pt x="17" y="49"/>
                    <a:pt x="28" y="50"/>
                  </a:cubicBezTo>
                  <a:cubicBezTo>
                    <a:pt x="37" y="42"/>
                    <a:pt x="60" y="0"/>
                    <a:pt x="32" y="5"/>
                  </a:cubicBezTo>
                  <a:cubicBezTo>
                    <a:pt x="27" y="6"/>
                    <a:pt x="27" y="12"/>
                    <a:pt x="21" y="16"/>
                  </a:cubicBezTo>
                  <a:cubicBezTo>
                    <a:pt x="22" y="12"/>
                    <a:pt x="19" y="12"/>
                    <a:pt x="20" y="7"/>
                  </a:cubicBezTo>
                  <a:cubicBezTo>
                    <a:pt x="7" y="1"/>
                    <a:pt x="0" y="14"/>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7" name="Freeform 563"/>
            <p:cNvSpPr>
              <a:spLocks noEditPoints="1"/>
            </p:cNvSpPr>
            <p:nvPr/>
          </p:nvSpPr>
          <p:spPr bwMode="auto">
            <a:xfrm>
              <a:off x="4993743" y="3454227"/>
              <a:ext cx="384451" cy="413650"/>
            </a:xfrm>
            <a:custGeom>
              <a:avLst/>
              <a:gdLst>
                <a:gd name="T0" fmla="*/ 52 w 103"/>
                <a:gd name="T1" fmla="*/ 107 h 111"/>
                <a:gd name="T2" fmla="*/ 102 w 103"/>
                <a:gd name="T3" fmla="*/ 65 h 111"/>
                <a:gd name="T4" fmla="*/ 58 w 103"/>
                <a:gd name="T5" fmla="*/ 28 h 111"/>
                <a:gd name="T6" fmla="*/ 86 w 103"/>
                <a:gd name="T7" fmla="*/ 4 h 111"/>
                <a:gd name="T8" fmla="*/ 36 w 103"/>
                <a:gd name="T9" fmla="*/ 108 h 111"/>
                <a:gd name="T10" fmla="*/ 90 w 103"/>
                <a:gd name="T11" fmla="*/ 69 h 111"/>
                <a:gd name="T12" fmla="*/ 85 w 103"/>
                <a:gd name="T13" fmla="*/ 94 h 111"/>
                <a:gd name="T14" fmla="*/ 89 w 103"/>
                <a:gd name="T15" fmla="*/ 70 h 111"/>
                <a:gd name="T16" fmla="*/ 83 w 103"/>
                <a:gd name="T17" fmla="*/ 48 h 111"/>
                <a:gd name="T18" fmla="*/ 85 w 103"/>
                <a:gd name="T19" fmla="*/ 68 h 111"/>
                <a:gd name="T20" fmla="*/ 76 w 103"/>
                <a:gd name="T21" fmla="*/ 72 h 111"/>
                <a:gd name="T22" fmla="*/ 76 w 103"/>
                <a:gd name="T23" fmla="*/ 72 h 111"/>
                <a:gd name="T24" fmla="*/ 79 w 103"/>
                <a:gd name="T25" fmla="*/ 99 h 111"/>
                <a:gd name="T26" fmla="*/ 76 w 103"/>
                <a:gd name="T27" fmla="*/ 84 h 111"/>
                <a:gd name="T28" fmla="*/ 86 w 103"/>
                <a:gd name="T29" fmla="*/ 19 h 111"/>
                <a:gd name="T30" fmla="*/ 85 w 103"/>
                <a:gd name="T31" fmla="*/ 12 h 111"/>
                <a:gd name="T32" fmla="*/ 59 w 103"/>
                <a:gd name="T33" fmla="*/ 72 h 111"/>
                <a:gd name="T34" fmla="*/ 61 w 103"/>
                <a:gd name="T35" fmla="*/ 86 h 111"/>
                <a:gd name="T36" fmla="*/ 67 w 103"/>
                <a:gd name="T37" fmla="*/ 101 h 111"/>
                <a:gd name="T38" fmla="*/ 69 w 103"/>
                <a:gd name="T39" fmla="*/ 99 h 111"/>
                <a:gd name="T40" fmla="*/ 68 w 103"/>
                <a:gd name="T41" fmla="*/ 97 h 111"/>
                <a:gd name="T42" fmla="*/ 68 w 103"/>
                <a:gd name="T43" fmla="*/ 97 h 111"/>
                <a:gd name="T44" fmla="*/ 71 w 103"/>
                <a:gd name="T45" fmla="*/ 46 h 111"/>
                <a:gd name="T46" fmla="*/ 68 w 103"/>
                <a:gd name="T47" fmla="*/ 49 h 111"/>
                <a:gd name="T48" fmla="*/ 59 w 103"/>
                <a:gd name="T49" fmla="*/ 49 h 111"/>
                <a:gd name="T50" fmla="*/ 61 w 103"/>
                <a:gd name="T51" fmla="*/ 100 h 111"/>
                <a:gd name="T52" fmla="*/ 61 w 103"/>
                <a:gd name="T53" fmla="*/ 93 h 111"/>
                <a:gd name="T54" fmla="*/ 52 w 103"/>
                <a:gd name="T55" fmla="*/ 71 h 111"/>
                <a:gd name="T56" fmla="*/ 52 w 103"/>
                <a:gd name="T57" fmla="*/ 53 h 111"/>
                <a:gd name="T58" fmla="*/ 52 w 103"/>
                <a:gd name="T59" fmla="*/ 53 h 111"/>
                <a:gd name="T60" fmla="*/ 50 w 103"/>
                <a:gd name="T61" fmla="*/ 100 h 111"/>
                <a:gd name="T62" fmla="*/ 34 w 103"/>
                <a:gd name="T63" fmla="*/ 70 h 111"/>
                <a:gd name="T64" fmla="*/ 43 w 103"/>
                <a:gd name="T65" fmla="*/ 94 h 111"/>
                <a:gd name="T66" fmla="*/ 47 w 103"/>
                <a:gd name="T67" fmla="*/ 87 h 111"/>
                <a:gd name="T68" fmla="*/ 47 w 103"/>
                <a:gd name="T69" fmla="*/ 87 h 111"/>
                <a:gd name="T70" fmla="*/ 47 w 103"/>
                <a:gd name="T71" fmla="*/ 49 h 111"/>
                <a:gd name="T72" fmla="*/ 40 w 103"/>
                <a:gd name="T73" fmla="*/ 47 h 111"/>
                <a:gd name="T74" fmla="*/ 40 w 103"/>
                <a:gd name="T75" fmla="*/ 47 h 111"/>
                <a:gd name="T76" fmla="*/ 20 w 103"/>
                <a:gd name="T77" fmla="*/ 66 h 111"/>
                <a:gd name="T78" fmla="*/ 27 w 103"/>
                <a:gd name="T79" fmla="*/ 58 h 111"/>
                <a:gd name="T80" fmla="*/ 34 w 103"/>
                <a:gd name="T81"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 h="111">
                  <a:moveTo>
                    <a:pt x="36" y="108"/>
                  </a:moveTo>
                  <a:cubicBezTo>
                    <a:pt x="40" y="109"/>
                    <a:pt x="46" y="107"/>
                    <a:pt x="52" y="107"/>
                  </a:cubicBezTo>
                  <a:cubicBezTo>
                    <a:pt x="60" y="107"/>
                    <a:pt x="66" y="111"/>
                    <a:pt x="71" y="110"/>
                  </a:cubicBezTo>
                  <a:cubicBezTo>
                    <a:pt x="87" y="108"/>
                    <a:pt x="103" y="85"/>
                    <a:pt x="102" y="65"/>
                  </a:cubicBezTo>
                  <a:cubicBezTo>
                    <a:pt x="100" y="43"/>
                    <a:pt x="78" y="32"/>
                    <a:pt x="55" y="43"/>
                  </a:cubicBezTo>
                  <a:cubicBezTo>
                    <a:pt x="55" y="37"/>
                    <a:pt x="55" y="31"/>
                    <a:pt x="58" y="28"/>
                  </a:cubicBezTo>
                  <a:cubicBezTo>
                    <a:pt x="73" y="31"/>
                    <a:pt x="79" y="24"/>
                    <a:pt x="93" y="24"/>
                  </a:cubicBezTo>
                  <a:cubicBezTo>
                    <a:pt x="96" y="16"/>
                    <a:pt x="91" y="8"/>
                    <a:pt x="86" y="4"/>
                  </a:cubicBezTo>
                  <a:cubicBezTo>
                    <a:pt x="58" y="0"/>
                    <a:pt x="51" y="18"/>
                    <a:pt x="48" y="40"/>
                  </a:cubicBezTo>
                  <a:cubicBezTo>
                    <a:pt x="3" y="21"/>
                    <a:pt x="0" y="100"/>
                    <a:pt x="36" y="108"/>
                  </a:cubicBezTo>
                  <a:close/>
                  <a:moveTo>
                    <a:pt x="90" y="58"/>
                  </a:moveTo>
                  <a:cubicBezTo>
                    <a:pt x="96" y="59"/>
                    <a:pt x="92" y="67"/>
                    <a:pt x="90" y="69"/>
                  </a:cubicBezTo>
                  <a:cubicBezTo>
                    <a:pt x="88" y="69"/>
                    <a:pt x="92" y="62"/>
                    <a:pt x="90" y="58"/>
                  </a:cubicBezTo>
                  <a:close/>
                  <a:moveTo>
                    <a:pt x="85" y="94"/>
                  </a:moveTo>
                  <a:cubicBezTo>
                    <a:pt x="82" y="89"/>
                    <a:pt x="84" y="78"/>
                    <a:pt x="83" y="70"/>
                  </a:cubicBezTo>
                  <a:cubicBezTo>
                    <a:pt x="85" y="70"/>
                    <a:pt x="87" y="70"/>
                    <a:pt x="89" y="70"/>
                  </a:cubicBezTo>
                  <a:cubicBezTo>
                    <a:pt x="88" y="81"/>
                    <a:pt x="91" y="88"/>
                    <a:pt x="85" y="94"/>
                  </a:cubicBezTo>
                  <a:close/>
                  <a:moveTo>
                    <a:pt x="83" y="48"/>
                  </a:moveTo>
                  <a:cubicBezTo>
                    <a:pt x="85" y="48"/>
                    <a:pt x="86" y="49"/>
                    <a:pt x="88" y="49"/>
                  </a:cubicBezTo>
                  <a:cubicBezTo>
                    <a:pt x="85" y="57"/>
                    <a:pt x="85" y="58"/>
                    <a:pt x="85" y="68"/>
                  </a:cubicBezTo>
                  <a:cubicBezTo>
                    <a:pt x="77" y="66"/>
                    <a:pt x="83" y="54"/>
                    <a:pt x="83" y="48"/>
                  </a:cubicBezTo>
                  <a:close/>
                  <a:moveTo>
                    <a:pt x="76" y="72"/>
                  </a:moveTo>
                  <a:cubicBezTo>
                    <a:pt x="77" y="68"/>
                    <a:pt x="78" y="71"/>
                    <a:pt x="78" y="73"/>
                  </a:cubicBezTo>
                  <a:cubicBezTo>
                    <a:pt x="78" y="79"/>
                    <a:pt x="74" y="83"/>
                    <a:pt x="76" y="72"/>
                  </a:cubicBezTo>
                  <a:close/>
                  <a:moveTo>
                    <a:pt x="76" y="84"/>
                  </a:moveTo>
                  <a:cubicBezTo>
                    <a:pt x="79" y="88"/>
                    <a:pt x="78" y="95"/>
                    <a:pt x="79" y="99"/>
                  </a:cubicBezTo>
                  <a:cubicBezTo>
                    <a:pt x="78" y="98"/>
                    <a:pt x="77" y="99"/>
                    <a:pt x="76" y="100"/>
                  </a:cubicBezTo>
                  <a:cubicBezTo>
                    <a:pt x="74" y="95"/>
                    <a:pt x="74" y="91"/>
                    <a:pt x="76" y="84"/>
                  </a:cubicBezTo>
                  <a:close/>
                  <a:moveTo>
                    <a:pt x="85" y="12"/>
                  </a:moveTo>
                  <a:cubicBezTo>
                    <a:pt x="84" y="16"/>
                    <a:pt x="87" y="15"/>
                    <a:pt x="86" y="19"/>
                  </a:cubicBezTo>
                  <a:cubicBezTo>
                    <a:pt x="78" y="15"/>
                    <a:pt x="71" y="23"/>
                    <a:pt x="61" y="22"/>
                  </a:cubicBezTo>
                  <a:cubicBezTo>
                    <a:pt x="65" y="15"/>
                    <a:pt x="73" y="7"/>
                    <a:pt x="85" y="12"/>
                  </a:cubicBezTo>
                  <a:close/>
                  <a:moveTo>
                    <a:pt x="61" y="86"/>
                  </a:moveTo>
                  <a:cubicBezTo>
                    <a:pt x="58" y="84"/>
                    <a:pt x="60" y="76"/>
                    <a:pt x="59" y="72"/>
                  </a:cubicBezTo>
                  <a:cubicBezTo>
                    <a:pt x="61" y="72"/>
                    <a:pt x="63" y="72"/>
                    <a:pt x="64" y="70"/>
                  </a:cubicBezTo>
                  <a:cubicBezTo>
                    <a:pt x="65" y="72"/>
                    <a:pt x="64" y="84"/>
                    <a:pt x="61" y="86"/>
                  </a:cubicBezTo>
                  <a:close/>
                  <a:moveTo>
                    <a:pt x="69" y="101"/>
                  </a:moveTo>
                  <a:cubicBezTo>
                    <a:pt x="68" y="101"/>
                    <a:pt x="67" y="101"/>
                    <a:pt x="67" y="101"/>
                  </a:cubicBezTo>
                  <a:cubicBezTo>
                    <a:pt x="67" y="100"/>
                    <a:pt x="67" y="99"/>
                    <a:pt x="67" y="99"/>
                  </a:cubicBezTo>
                  <a:cubicBezTo>
                    <a:pt x="67" y="99"/>
                    <a:pt x="68" y="99"/>
                    <a:pt x="69" y="99"/>
                  </a:cubicBezTo>
                  <a:cubicBezTo>
                    <a:pt x="69" y="100"/>
                    <a:pt x="69" y="100"/>
                    <a:pt x="69" y="101"/>
                  </a:cubicBezTo>
                  <a:close/>
                  <a:moveTo>
                    <a:pt x="68" y="97"/>
                  </a:moveTo>
                  <a:cubicBezTo>
                    <a:pt x="64" y="96"/>
                    <a:pt x="63" y="85"/>
                    <a:pt x="71" y="87"/>
                  </a:cubicBezTo>
                  <a:cubicBezTo>
                    <a:pt x="67" y="90"/>
                    <a:pt x="70" y="94"/>
                    <a:pt x="68" y="97"/>
                  </a:cubicBezTo>
                  <a:close/>
                  <a:moveTo>
                    <a:pt x="59" y="49"/>
                  </a:moveTo>
                  <a:cubicBezTo>
                    <a:pt x="62" y="51"/>
                    <a:pt x="67" y="47"/>
                    <a:pt x="71" y="46"/>
                  </a:cubicBezTo>
                  <a:cubicBezTo>
                    <a:pt x="73" y="50"/>
                    <a:pt x="67" y="58"/>
                    <a:pt x="69" y="66"/>
                  </a:cubicBezTo>
                  <a:cubicBezTo>
                    <a:pt x="61" y="64"/>
                    <a:pt x="71" y="51"/>
                    <a:pt x="68" y="49"/>
                  </a:cubicBezTo>
                  <a:cubicBezTo>
                    <a:pt x="58" y="48"/>
                    <a:pt x="62" y="67"/>
                    <a:pt x="59" y="69"/>
                  </a:cubicBezTo>
                  <a:cubicBezTo>
                    <a:pt x="54" y="67"/>
                    <a:pt x="61" y="56"/>
                    <a:pt x="59" y="49"/>
                  </a:cubicBezTo>
                  <a:close/>
                  <a:moveTo>
                    <a:pt x="61" y="93"/>
                  </a:moveTo>
                  <a:cubicBezTo>
                    <a:pt x="58" y="95"/>
                    <a:pt x="61" y="96"/>
                    <a:pt x="61" y="100"/>
                  </a:cubicBezTo>
                  <a:cubicBezTo>
                    <a:pt x="54" y="102"/>
                    <a:pt x="57" y="93"/>
                    <a:pt x="54" y="91"/>
                  </a:cubicBezTo>
                  <a:cubicBezTo>
                    <a:pt x="55" y="88"/>
                    <a:pt x="58" y="94"/>
                    <a:pt x="61" y="93"/>
                  </a:cubicBezTo>
                  <a:close/>
                  <a:moveTo>
                    <a:pt x="54" y="84"/>
                  </a:moveTo>
                  <a:cubicBezTo>
                    <a:pt x="54" y="85"/>
                    <a:pt x="50" y="73"/>
                    <a:pt x="52" y="71"/>
                  </a:cubicBezTo>
                  <a:cubicBezTo>
                    <a:pt x="53" y="71"/>
                    <a:pt x="56" y="90"/>
                    <a:pt x="54" y="84"/>
                  </a:cubicBezTo>
                  <a:close/>
                  <a:moveTo>
                    <a:pt x="52" y="53"/>
                  </a:moveTo>
                  <a:cubicBezTo>
                    <a:pt x="55" y="51"/>
                    <a:pt x="53" y="66"/>
                    <a:pt x="50" y="67"/>
                  </a:cubicBezTo>
                  <a:cubicBezTo>
                    <a:pt x="50" y="62"/>
                    <a:pt x="51" y="58"/>
                    <a:pt x="52" y="53"/>
                  </a:cubicBezTo>
                  <a:close/>
                  <a:moveTo>
                    <a:pt x="50" y="91"/>
                  </a:moveTo>
                  <a:cubicBezTo>
                    <a:pt x="50" y="94"/>
                    <a:pt x="50" y="97"/>
                    <a:pt x="50" y="100"/>
                  </a:cubicBezTo>
                  <a:cubicBezTo>
                    <a:pt x="47" y="100"/>
                    <a:pt x="44" y="100"/>
                    <a:pt x="41" y="100"/>
                  </a:cubicBezTo>
                  <a:cubicBezTo>
                    <a:pt x="38" y="87"/>
                    <a:pt x="33" y="84"/>
                    <a:pt x="34" y="70"/>
                  </a:cubicBezTo>
                  <a:cubicBezTo>
                    <a:pt x="36" y="72"/>
                    <a:pt x="37" y="74"/>
                    <a:pt x="38" y="70"/>
                  </a:cubicBezTo>
                  <a:cubicBezTo>
                    <a:pt x="39" y="75"/>
                    <a:pt x="38" y="88"/>
                    <a:pt x="43" y="94"/>
                  </a:cubicBezTo>
                  <a:cubicBezTo>
                    <a:pt x="45" y="93"/>
                    <a:pt x="46" y="91"/>
                    <a:pt x="50" y="91"/>
                  </a:cubicBezTo>
                  <a:close/>
                  <a:moveTo>
                    <a:pt x="47" y="87"/>
                  </a:moveTo>
                  <a:cubicBezTo>
                    <a:pt x="45" y="84"/>
                    <a:pt x="43" y="76"/>
                    <a:pt x="45" y="73"/>
                  </a:cubicBezTo>
                  <a:cubicBezTo>
                    <a:pt x="49" y="75"/>
                    <a:pt x="46" y="83"/>
                    <a:pt x="47" y="87"/>
                  </a:cubicBezTo>
                  <a:close/>
                  <a:moveTo>
                    <a:pt x="40" y="69"/>
                  </a:moveTo>
                  <a:cubicBezTo>
                    <a:pt x="41" y="61"/>
                    <a:pt x="44" y="55"/>
                    <a:pt x="47" y="49"/>
                  </a:cubicBezTo>
                  <a:cubicBezTo>
                    <a:pt x="47" y="53"/>
                    <a:pt x="46" y="67"/>
                    <a:pt x="40" y="69"/>
                  </a:cubicBezTo>
                  <a:close/>
                  <a:moveTo>
                    <a:pt x="40" y="47"/>
                  </a:moveTo>
                  <a:cubicBezTo>
                    <a:pt x="41" y="53"/>
                    <a:pt x="36" y="64"/>
                    <a:pt x="31" y="68"/>
                  </a:cubicBezTo>
                  <a:cubicBezTo>
                    <a:pt x="34" y="61"/>
                    <a:pt x="37" y="55"/>
                    <a:pt x="40" y="47"/>
                  </a:cubicBezTo>
                  <a:close/>
                  <a:moveTo>
                    <a:pt x="26" y="47"/>
                  </a:moveTo>
                  <a:cubicBezTo>
                    <a:pt x="31" y="50"/>
                    <a:pt x="19" y="57"/>
                    <a:pt x="20" y="66"/>
                  </a:cubicBezTo>
                  <a:cubicBezTo>
                    <a:pt x="16" y="59"/>
                    <a:pt x="24" y="52"/>
                    <a:pt x="26" y="47"/>
                  </a:cubicBezTo>
                  <a:close/>
                  <a:moveTo>
                    <a:pt x="27" y="58"/>
                  </a:moveTo>
                  <a:cubicBezTo>
                    <a:pt x="33" y="59"/>
                    <a:pt x="25" y="68"/>
                    <a:pt x="26" y="73"/>
                  </a:cubicBezTo>
                  <a:cubicBezTo>
                    <a:pt x="32" y="77"/>
                    <a:pt x="27" y="92"/>
                    <a:pt x="34" y="98"/>
                  </a:cubicBezTo>
                  <a:cubicBezTo>
                    <a:pt x="23" y="92"/>
                    <a:pt x="21" y="70"/>
                    <a:pt x="2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8" name="Freeform 564"/>
            <p:cNvSpPr/>
            <p:nvPr/>
          </p:nvSpPr>
          <p:spPr bwMode="auto">
            <a:xfrm>
              <a:off x="733147" y="4033337"/>
              <a:ext cx="369852" cy="635074"/>
            </a:xfrm>
            <a:custGeom>
              <a:avLst/>
              <a:gdLst>
                <a:gd name="T0" fmla="*/ 96 w 99"/>
                <a:gd name="T1" fmla="*/ 132 h 170"/>
                <a:gd name="T2" fmla="*/ 64 w 99"/>
                <a:gd name="T3" fmla="*/ 129 h 170"/>
                <a:gd name="T4" fmla="*/ 67 w 99"/>
                <a:gd name="T5" fmla="*/ 27 h 170"/>
                <a:gd name="T6" fmla="*/ 50 w 99"/>
                <a:gd name="T7" fmla="*/ 0 h 170"/>
                <a:gd name="T8" fmla="*/ 31 w 99"/>
                <a:gd name="T9" fmla="*/ 10 h 170"/>
                <a:gd name="T10" fmla="*/ 6 w 99"/>
                <a:gd name="T11" fmla="*/ 71 h 170"/>
                <a:gd name="T12" fmla="*/ 20 w 99"/>
                <a:gd name="T13" fmla="*/ 86 h 170"/>
                <a:gd name="T14" fmla="*/ 40 w 99"/>
                <a:gd name="T15" fmla="*/ 60 h 170"/>
                <a:gd name="T16" fmla="*/ 30 w 99"/>
                <a:gd name="T17" fmla="*/ 124 h 170"/>
                <a:gd name="T18" fmla="*/ 6 w 99"/>
                <a:gd name="T19" fmla="*/ 153 h 170"/>
                <a:gd name="T20" fmla="*/ 99 w 99"/>
                <a:gd name="T21" fmla="*/ 150 h 170"/>
                <a:gd name="T22" fmla="*/ 96 w 99"/>
                <a:gd name="T23" fmla="*/ 13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70">
                  <a:moveTo>
                    <a:pt x="96" y="132"/>
                  </a:moveTo>
                  <a:cubicBezTo>
                    <a:pt x="89" y="126"/>
                    <a:pt x="75" y="128"/>
                    <a:pt x="64" y="129"/>
                  </a:cubicBezTo>
                  <a:cubicBezTo>
                    <a:pt x="65" y="100"/>
                    <a:pt x="71" y="57"/>
                    <a:pt x="67" y="27"/>
                  </a:cubicBezTo>
                  <a:cubicBezTo>
                    <a:pt x="65" y="15"/>
                    <a:pt x="59" y="2"/>
                    <a:pt x="50" y="0"/>
                  </a:cubicBezTo>
                  <a:cubicBezTo>
                    <a:pt x="45" y="3"/>
                    <a:pt x="37" y="5"/>
                    <a:pt x="31" y="10"/>
                  </a:cubicBezTo>
                  <a:cubicBezTo>
                    <a:pt x="17" y="23"/>
                    <a:pt x="3" y="55"/>
                    <a:pt x="6" y="71"/>
                  </a:cubicBezTo>
                  <a:cubicBezTo>
                    <a:pt x="7" y="76"/>
                    <a:pt x="14" y="86"/>
                    <a:pt x="20" y="86"/>
                  </a:cubicBezTo>
                  <a:cubicBezTo>
                    <a:pt x="34" y="85"/>
                    <a:pt x="30" y="66"/>
                    <a:pt x="40" y="60"/>
                  </a:cubicBezTo>
                  <a:cubicBezTo>
                    <a:pt x="41" y="80"/>
                    <a:pt x="40" y="111"/>
                    <a:pt x="30" y="124"/>
                  </a:cubicBezTo>
                  <a:cubicBezTo>
                    <a:pt x="12" y="120"/>
                    <a:pt x="0" y="137"/>
                    <a:pt x="6" y="153"/>
                  </a:cubicBezTo>
                  <a:cubicBezTo>
                    <a:pt x="28" y="170"/>
                    <a:pt x="79" y="167"/>
                    <a:pt x="99" y="150"/>
                  </a:cubicBezTo>
                  <a:cubicBezTo>
                    <a:pt x="99" y="143"/>
                    <a:pt x="99" y="137"/>
                    <a:pt x="9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9" name="Freeform 565"/>
            <p:cNvSpPr/>
            <p:nvPr/>
          </p:nvSpPr>
          <p:spPr bwMode="auto">
            <a:xfrm>
              <a:off x="1124897" y="4215830"/>
              <a:ext cx="309022" cy="423383"/>
            </a:xfrm>
            <a:custGeom>
              <a:avLst/>
              <a:gdLst>
                <a:gd name="T0" fmla="*/ 60 w 83"/>
                <a:gd name="T1" fmla="*/ 2 h 113"/>
                <a:gd name="T2" fmla="*/ 29 w 83"/>
                <a:gd name="T3" fmla="*/ 3 h 113"/>
                <a:gd name="T4" fmla="*/ 24 w 83"/>
                <a:gd name="T5" fmla="*/ 34 h 113"/>
                <a:gd name="T6" fmla="*/ 13 w 83"/>
                <a:gd name="T7" fmla="*/ 31 h 113"/>
                <a:gd name="T8" fmla="*/ 2 w 83"/>
                <a:gd name="T9" fmla="*/ 55 h 113"/>
                <a:gd name="T10" fmla="*/ 27 w 83"/>
                <a:gd name="T11" fmla="*/ 73 h 113"/>
                <a:gd name="T12" fmla="*/ 29 w 83"/>
                <a:gd name="T13" fmla="*/ 106 h 113"/>
                <a:gd name="T14" fmla="*/ 51 w 83"/>
                <a:gd name="T15" fmla="*/ 105 h 113"/>
                <a:gd name="T16" fmla="*/ 57 w 83"/>
                <a:gd name="T17" fmla="*/ 73 h 113"/>
                <a:gd name="T18" fmla="*/ 81 w 83"/>
                <a:gd name="T19" fmla="*/ 71 h 113"/>
                <a:gd name="T20" fmla="*/ 83 w 83"/>
                <a:gd name="T21" fmla="*/ 41 h 113"/>
                <a:gd name="T22" fmla="*/ 61 w 83"/>
                <a:gd name="T23" fmla="*/ 36 h 113"/>
                <a:gd name="T24" fmla="*/ 60 w 83"/>
                <a:gd name="T25"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13">
                  <a:moveTo>
                    <a:pt x="60" y="2"/>
                  </a:moveTo>
                  <a:cubicBezTo>
                    <a:pt x="52" y="0"/>
                    <a:pt x="36" y="2"/>
                    <a:pt x="29" y="3"/>
                  </a:cubicBezTo>
                  <a:cubicBezTo>
                    <a:pt x="26" y="12"/>
                    <a:pt x="29" y="27"/>
                    <a:pt x="24" y="34"/>
                  </a:cubicBezTo>
                  <a:cubicBezTo>
                    <a:pt x="18" y="36"/>
                    <a:pt x="18" y="32"/>
                    <a:pt x="13" y="31"/>
                  </a:cubicBezTo>
                  <a:cubicBezTo>
                    <a:pt x="7" y="37"/>
                    <a:pt x="0" y="45"/>
                    <a:pt x="2" y="55"/>
                  </a:cubicBezTo>
                  <a:cubicBezTo>
                    <a:pt x="4" y="66"/>
                    <a:pt x="19" y="66"/>
                    <a:pt x="27" y="73"/>
                  </a:cubicBezTo>
                  <a:cubicBezTo>
                    <a:pt x="32" y="80"/>
                    <a:pt x="25" y="96"/>
                    <a:pt x="29" y="106"/>
                  </a:cubicBezTo>
                  <a:cubicBezTo>
                    <a:pt x="35" y="113"/>
                    <a:pt x="45" y="109"/>
                    <a:pt x="51" y="105"/>
                  </a:cubicBezTo>
                  <a:cubicBezTo>
                    <a:pt x="53" y="92"/>
                    <a:pt x="52" y="84"/>
                    <a:pt x="57" y="73"/>
                  </a:cubicBezTo>
                  <a:cubicBezTo>
                    <a:pt x="66" y="74"/>
                    <a:pt x="76" y="74"/>
                    <a:pt x="81" y="71"/>
                  </a:cubicBezTo>
                  <a:cubicBezTo>
                    <a:pt x="83" y="64"/>
                    <a:pt x="83" y="53"/>
                    <a:pt x="83" y="41"/>
                  </a:cubicBezTo>
                  <a:cubicBezTo>
                    <a:pt x="76" y="37"/>
                    <a:pt x="69" y="40"/>
                    <a:pt x="61" y="36"/>
                  </a:cubicBezTo>
                  <a:cubicBezTo>
                    <a:pt x="62" y="22"/>
                    <a:pt x="62" y="11"/>
                    <a:pt x="6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0" name="Freeform 566"/>
            <p:cNvSpPr/>
            <p:nvPr/>
          </p:nvSpPr>
          <p:spPr bwMode="auto">
            <a:xfrm>
              <a:off x="1519081" y="4206097"/>
              <a:ext cx="306588" cy="489079"/>
            </a:xfrm>
            <a:custGeom>
              <a:avLst/>
              <a:gdLst>
                <a:gd name="T0" fmla="*/ 27 w 82"/>
                <a:gd name="T1" fmla="*/ 77 h 131"/>
                <a:gd name="T2" fmla="*/ 1 w 82"/>
                <a:gd name="T3" fmla="*/ 94 h 131"/>
                <a:gd name="T4" fmla="*/ 1 w 82"/>
                <a:gd name="T5" fmla="*/ 110 h 131"/>
                <a:gd name="T6" fmla="*/ 57 w 82"/>
                <a:gd name="T7" fmla="*/ 128 h 131"/>
                <a:gd name="T8" fmla="*/ 69 w 82"/>
                <a:gd name="T9" fmla="*/ 97 h 131"/>
                <a:gd name="T10" fmla="*/ 41 w 82"/>
                <a:gd name="T11" fmla="*/ 94 h 131"/>
                <a:gd name="T12" fmla="*/ 56 w 82"/>
                <a:gd name="T13" fmla="*/ 86 h 131"/>
                <a:gd name="T14" fmla="*/ 69 w 82"/>
                <a:gd name="T15" fmla="*/ 77 h 131"/>
                <a:gd name="T16" fmla="*/ 70 w 82"/>
                <a:gd name="T17" fmla="*/ 27 h 131"/>
                <a:gd name="T18" fmla="*/ 21 w 82"/>
                <a:gd name="T19" fmla="*/ 3 h 131"/>
                <a:gd name="T20" fmla="*/ 2 w 82"/>
                <a:gd name="T21" fmla="*/ 25 h 131"/>
                <a:gd name="T22" fmla="*/ 38 w 82"/>
                <a:gd name="T23" fmla="*/ 33 h 131"/>
                <a:gd name="T24" fmla="*/ 27 w 82"/>
                <a:gd name="T25" fmla="*/ 7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1">
                  <a:moveTo>
                    <a:pt x="27" y="77"/>
                  </a:moveTo>
                  <a:cubicBezTo>
                    <a:pt x="18" y="83"/>
                    <a:pt x="4" y="82"/>
                    <a:pt x="1" y="94"/>
                  </a:cubicBezTo>
                  <a:cubicBezTo>
                    <a:pt x="1" y="99"/>
                    <a:pt x="1" y="105"/>
                    <a:pt x="1" y="110"/>
                  </a:cubicBezTo>
                  <a:cubicBezTo>
                    <a:pt x="6" y="119"/>
                    <a:pt x="37" y="131"/>
                    <a:pt x="57" y="128"/>
                  </a:cubicBezTo>
                  <a:cubicBezTo>
                    <a:pt x="74" y="125"/>
                    <a:pt x="82" y="108"/>
                    <a:pt x="69" y="97"/>
                  </a:cubicBezTo>
                  <a:cubicBezTo>
                    <a:pt x="56" y="97"/>
                    <a:pt x="50" y="97"/>
                    <a:pt x="41" y="94"/>
                  </a:cubicBezTo>
                  <a:cubicBezTo>
                    <a:pt x="45" y="89"/>
                    <a:pt x="51" y="89"/>
                    <a:pt x="56" y="86"/>
                  </a:cubicBezTo>
                  <a:cubicBezTo>
                    <a:pt x="60" y="84"/>
                    <a:pt x="67" y="80"/>
                    <a:pt x="69" y="77"/>
                  </a:cubicBezTo>
                  <a:cubicBezTo>
                    <a:pt x="74" y="69"/>
                    <a:pt x="76" y="39"/>
                    <a:pt x="70" y="27"/>
                  </a:cubicBezTo>
                  <a:cubicBezTo>
                    <a:pt x="63" y="10"/>
                    <a:pt x="36" y="0"/>
                    <a:pt x="21" y="3"/>
                  </a:cubicBezTo>
                  <a:cubicBezTo>
                    <a:pt x="13" y="4"/>
                    <a:pt x="0" y="14"/>
                    <a:pt x="2" y="25"/>
                  </a:cubicBezTo>
                  <a:cubicBezTo>
                    <a:pt x="5" y="41"/>
                    <a:pt x="23" y="29"/>
                    <a:pt x="38" y="33"/>
                  </a:cubicBezTo>
                  <a:cubicBezTo>
                    <a:pt x="50" y="50"/>
                    <a:pt x="40" y="70"/>
                    <a:pt x="2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1" name="Freeform 567"/>
            <p:cNvSpPr>
              <a:spLocks noEditPoints="1"/>
            </p:cNvSpPr>
            <p:nvPr/>
          </p:nvSpPr>
          <p:spPr bwMode="auto">
            <a:xfrm>
              <a:off x="2718668" y="3573456"/>
              <a:ext cx="1026826" cy="885698"/>
            </a:xfrm>
            <a:custGeom>
              <a:avLst/>
              <a:gdLst>
                <a:gd name="T0" fmla="*/ 19 w 275"/>
                <a:gd name="T1" fmla="*/ 174 h 237"/>
                <a:gd name="T2" fmla="*/ 128 w 275"/>
                <a:gd name="T3" fmla="*/ 228 h 237"/>
                <a:gd name="T4" fmla="*/ 175 w 275"/>
                <a:gd name="T5" fmla="*/ 218 h 237"/>
                <a:gd name="T6" fmla="*/ 216 w 275"/>
                <a:gd name="T7" fmla="*/ 226 h 237"/>
                <a:gd name="T8" fmla="*/ 259 w 275"/>
                <a:gd name="T9" fmla="*/ 103 h 237"/>
                <a:gd name="T10" fmla="*/ 218 w 275"/>
                <a:gd name="T11" fmla="*/ 16 h 237"/>
                <a:gd name="T12" fmla="*/ 111 w 275"/>
                <a:gd name="T13" fmla="*/ 2 h 237"/>
                <a:gd name="T14" fmla="*/ 17 w 275"/>
                <a:gd name="T15" fmla="*/ 140 h 237"/>
                <a:gd name="T16" fmla="*/ 201 w 275"/>
                <a:gd name="T17" fmla="*/ 229 h 237"/>
                <a:gd name="T18" fmla="*/ 134 w 275"/>
                <a:gd name="T19" fmla="*/ 205 h 237"/>
                <a:gd name="T20" fmla="*/ 122 w 275"/>
                <a:gd name="T21" fmla="*/ 219 h 237"/>
                <a:gd name="T22" fmla="*/ 29 w 275"/>
                <a:gd name="T23" fmla="*/ 177 h 237"/>
                <a:gd name="T24" fmla="*/ 25 w 275"/>
                <a:gd name="T25" fmla="*/ 170 h 237"/>
                <a:gd name="T26" fmla="*/ 87 w 275"/>
                <a:gd name="T27" fmla="*/ 175 h 237"/>
                <a:gd name="T28" fmla="*/ 171 w 275"/>
                <a:gd name="T29" fmla="*/ 207 h 237"/>
                <a:gd name="T30" fmla="*/ 134 w 275"/>
                <a:gd name="T31" fmla="*/ 205 h 237"/>
                <a:gd name="T32" fmla="*/ 244 w 275"/>
                <a:gd name="T33" fmla="*/ 31 h 237"/>
                <a:gd name="T34" fmla="*/ 259 w 275"/>
                <a:gd name="T35" fmla="*/ 91 h 237"/>
                <a:gd name="T36" fmla="*/ 178 w 275"/>
                <a:gd name="T37" fmla="*/ 202 h 237"/>
                <a:gd name="T38" fmla="*/ 163 w 275"/>
                <a:gd name="T39" fmla="*/ 171 h 237"/>
                <a:gd name="T40" fmla="*/ 168 w 275"/>
                <a:gd name="T41" fmla="*/ 162 h 237"/>
                <a:gd name="T42" fmla="*/ 175 w 275"/>
                <a:gd name="T43" fmla="*/ 155 h 237"/>
                <a:gd name="T44" fmla="*/ 194 w 275"/>
                <a:gd name="T45" fmla="*/ 167 h 237"/>
                <a:gd name="T46" fmla="*/ 185 w 275"/>
                <a:gd name="T47" fmla="*/ 140 h 237"/>
                <a:gd name="T48" fmla="*/ 208 w 275"/>
                <a:gd name="T49" fmla="*/ 150 h 237"/>
                <a:gd name="T50" fmla="*/ 196 w 275"/>
                <a:gd name="T51" fmla="*/ 116 h 237"/>
                <a:gd name="T52" fmla="*/ 200 w 275"/>
                <a:gd name="T53" fmla="*/ 111 h 237"/>
                <a:gd name="T54" fmla="*/ 229 w 275"/>
                <a:gd name="T55" fmla="*/ 127 h 237"/>
                <a:gd name="T56" fmla="*/ 209 w 275"/>
                <a:gd name="T57" fmla="*/ 91 h 237"/>
                <a:gd name="T58" fmla="*/ 235 w 275"/>
                <a:gd name="T59" fmla="*/ 113 h 237"/>
                <a:gd name="T60" fmla="*/ 220 w 275"/>
                <a:gd name="T61" fmla="*/ 73 h 237"/>
                <a:gd name="T62" fmla="*/ 249 w 275"/>
                <a:gd name="T63" fmla="*/ 96 h 237"/>
                <a:gd name="T64" fmla="*/ 230 w 275"/>
                <a:gd name="T65" fmla="*/ 55 h 237"/>
                <a:gd name="T66" fmla="*/ 253 w 275"/>
                <a:gd name="T67" fmla="*/ 64 h 237"/>
                <a:gd name="T68" fmla="*/ 256 w 275"/>
                <a:gd name="T69" fmla="*/ 64 h 237"/>
                <a:gd name="T70" fmla="*/ 115 w 275"/>
                <a:gd name="T71" fmla="*/ 9 h 237"/>
                <a:gd name="T72" fmla="*/ 149 w 275"/>
                <a:gd name="T73" fmla="*/ 175 h 237"/>
                <a:gd name="T74" fmla="*/ 115 w 275"/>
                <a:gd name="T75" fmla="*/ 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5" h="237">
                  <a:moveTo>
                    <a:pt x="3" y="159"/>
                  </a:moveTo>
                  <a:cubicBezTo>
                    <a:pt x="9" y="164"/>
                    <a:pt x="18" y="165"/>
                    <a:pt x="19" y="174"/>
                  </a:cubicBezTo>
                  <a:cubicBezTo>
                    <a:pt x="14" y="181"/>
                    <a:pt x="3" y="182"/>
                    <a:pt x="0" y="191"/>
                  </a:cubicBezTo>
                  <a:cubicBezTo>
                    <a:pt x="33" y="206"/>
                    <a:pt x="84" y="224"/>
                    <a:pt x="128" y="228"/>
                  </a:cubicBezTo>
                  <a:cubicBezTo>
                    <a:pt x="137" y="228"/>
                    <a:pt x="148" y="229"/>
                    <a:pt x="156" y="228"/>
                  </a:cubicBezTo>
                  <a:cubicBezTo>
                    <a:pt x="160" y="227"/>
                    <a:pt x="169" y="218"/>
                    <a:pt x="175" y="218"/>
                  </a:cubicBezTo>
                  <a:cubicBezTo>
                    <a:pt x="187" y="218"/>
                    <a:pt x="194" y="230"/>
                    <a:pt x="198" y="237"/>
                  </a:cubicBezTo>
                  <a:cubicBezTo>
                    <a:pt x="205" y="234"/>
                    <a:pt x="213" y="233"/>
                    <a:pt x="216" y="226"/>
                  </a:cubicBezTo>
                  <a:cubicBezTo>
                    <a:pt x="204" y="221"/>
                    <a:pt x="199" y="209"/>
                    <a:pt x="182" y="206"/>
                  </a:cubicBezTo>
                  <a:cubicBezTo>
                    <a:pt x="204" y="173"/>
                    <a:pt x="238" y="138"/>
                    <a:pt x="259" y="103"/>
                  </a:cubicBezTo>
                  <a:cubicBezTo>
                    <a:pt x="275" y="76"/>
                    <a:pt x="274" y="46"/>
                    <a:pt x="251" y="26"/>
                  </a:cubicBezTo>
                  <a:cubicBezTo>
                    <a:pt x="241" y="18"/>
                    <a:pt x="233" y="19"/>
                    <a:pt x="218" y="16"/>
                  </a:cubicBezTo>
                  <a:cubicBezTo>
                    <a:pt x="195" y="11"/>
                    <a:pt x="172" y="9"/>
                    <a:pt x="150" y="7"/>
                  </a:cubicBezTo>
                  <a:cubicBezTo>
                    <a:pt x="134" y="5"/>
                    <a:pt x="119" y="0"/>
                    <a:pt x="111" y="2"/>
                  </a:cubicBezTo>
                  <a:cubicBezTo>
                    <a:pt x="110" y="2"/>
                    <a:pt x="109" y="3"/>
                    <a:pt x="109" y="4"/>
                  </a:cubicBezTo>
                  <a:cubicBezTo>
                    <a:pt x="79" y="50"/>
                    <a:pt x="48" y="97"/>
                    <a:pt x="17" y="140"/>
                  </a:cubicBezTo>
                  <a:cubicBezTo>
                    <a:pt x="12" y="146"/>
                    <a:pt x="6" y="151"/>
                    <a:pt x="3" y="159"/>
                  </a:cubicBezTo>
                  <a:close/>
                  <a:moveTo>
                    <a:pt x="201" y="229"/>
                  </a:moveTo>
                  <a:cubicBezTo>
                    <a:pt x="194" y="225"/>
                    <a:pt x="199" y="220"/>
                    <a:pt x="201" y="229"/>
                  </a:cubicBezTo>
                  <a:close/>
                  <a:moveTo>
                    <a:pt x="134" y="205"/>
                  </a:moveTo>
                  <a:cubicBezTo>
                    <a:pt x="148" y="208"/>
                    <a:pt x="158" y="207"/>
                    <a:pt x="171" y="209"/>
                  </a:cubicBezTo>
                  <a:cubicBezTo>
                    <a:pt x="164" y="223"/>
                    <a:pt x="141" y="221"/>
                    <a:pt x="122" y="219"/>
                  </a:cubicBezTo>
                  <a:cubicBezTo>
                    <a:pt x="87" y="216"/>
                    <a:pt x="47" y="200"/>
                    <a:pt x="23" y="194"/>
                  </a:cubicBezTo>
                  <a:cubicBezTo>
                    <a:pt x="27" y="190"/>
                    <a:pt x="28" y="184"/>
                    <a:pt x="29" y="177"/>
                  </a:cubicBezTo>
                  <a:cubicBezTo>
                    <a:pt x="41" y="177"/>
                    <a:pt x="55" y="183"/>
                    <a:pt x="64" y="182"/>
                  </a:cubicBezTo>
                  <a:cubicBezTo>
                    <a:pt x="55" y="175"/>
                    <a:pt x="35" y="172"/>
                    <a:pt x="25" y="170"/>
                  </a:cubicBezTo>
                  <a:cubicBezTo>
                    <a:pt x="25" y="167"/>
                    <a:pt x="24" y="165"/>
                    <a:pt x="22" y="165"/>
                  </a:cubicBezTo>
                  <a:cubicBezTo>
                    <a:pt x="40" y="166"/>
                    <a:pt x="63" y="173"/>
                    <a:pt x="87" y="175"/>
                  </a:cubicBezTo>
                  <a:cubicBezTo>
                    <a:pt x="108" y="177"/>
                    <a:pt x="126" y="178"/>
                    <a:pt x="145" y="183"/>
                  </a:cubicBezTo>
                  <a:cubicBezTo>
                    <a:pt x="158" y="186"/>
                    <a:pt x="169" y="192"/>
                    <a:pt x="171" y="207"/>
                  </a:cubicBezTo>
                  <a:cubicBezTo>
                    <a:pt x="162" y="203"/>
                    <a:pt x="141" y="199"/>
                    <a:pt x="124" y="201"/>
                  </a:cubicBezTo>
                  <a:cubicBezTo>
                    <a:pt x="126" y="205"/>
                    <a:pt x="131" y="205"/>
                    <a:pt x="134" y="205"/>
                  </a:cubicBezTo>
                  <a:close/>
                  <a:moveTo>
                    <a:pt x="241" y="37"/>
                  </a:moveTo>
                  <a:cubicBezTo>
                    <a:pt x="240" y="33"/>
                    <a:pt x="244" y="34"/>
                    <a:pt x="244" y="31"/>
                  </a:cubicBezTo>
                  <a:cubicBezTo>
                    <a:pt x="257" y="42"/>
                    <a:pt x="267" y="57"/>
                    <a:pt x="264" y="77"/>
                  </a:cubicBezTo>
                  <a:cubicBezTo>
                    <a:pt x="264" y="80"/>
                    <a:pt x="261" y="87"/>
                    <a:pt x="259" y="91"/>
                  </a:cubicBezTo>
                  <a:cubicBezTo>
                    <a:pt x="247" y="107"/>
                    <a:pt x="232" y="130"/>
                    <a:pt x="218" y="149"/>
                  </a:cubicBezTo>
                  <a:cubicBezTo>
                    <a:pt x="203" y="168"/>
                    <a:pt x="187" y="185"/>
                    <a:pt x="178" y="202"/>
                  </a:cubicBezTo>
                  <a:cubicBezTo>
                    <a:pt x="172" y="193"/>
                    <a:pt x="169" y="181"/>
                    <a:pt x="157" y="179"/>
                  </a:cubicBezTo>
                  <a:cubicBezTo>
                    <a:pt x="159" y="176"/>
                    <a:pt x="161" y="174"/>
                    <a:pt x="163" y="171"/>
                  </a:cubicBezTo>
                  <a:cubicBezTo>
                    <a:pt x="173" y="173"/>
                    <a:pt x="173" y="188"/>
                    <a:pt x="176" y="195"/>
                  </a:cubicBezTo>
                  <a:cubicBezTo>
                    <a:pt x="185" y="183"/>
                    <a:pt x="171" y="171"/>
                    <a:pt x="168" y="162"/>
                  </a:cubicBezTo>
                  <a:cubicBezTo>
                    <a:pt x="179" y="159"/>
                    <a:pt x="180" y="177"/>
                    <a:pt x="186" y="184"/>
                  </a:cubicBezTo>
                  <a:cubicBezTo>
                    <a:pt x="192" y="175"/>
                    <a:pt x="181" y="161"/>
                    <a:pt x="175" y="155"/>
                  </a:cubicBezTo>
                  <a:cubicBezTo>
                    <a:pt x="176" y="152"/>
                    <a:pt x="179" y="149"/>
                    <a:pt x="180" y="146"/>
                  </a:cubicBezTo>
                  <a:cubicBezTo>
                    <a:pt x="189" y="149"/>
                    <a:pt x="196" y="159"/>
                    <a:pt x="194" y="167"/>
                  </a:cubicBezTo>
                  <a:cubicBezTo>
                    <a:pt x="206" y="166"/>
                    <a:pt x="194" y="152"/>
                    <a:pt x="193" y="147"/>
                  </a:cubicBezTo>
                  <a:cubicBezTo>
                    <a:pt x="190" y="145"/>
                    <a:pt x="188" y="142"/>
                    <a:pt x="185" y="140"/>
                  </a:cubicBezTo>
                  <a:cubicBezTo>
                    <a:pt x="185" y="136"/>
                    <a:pt x="188" y="135"/>
                    <a:pt x="189" y="132"/>
                  </a:cubicBezTo>
                  <a:cubicBezTo>
                    <a:pt x="199" y="134"/>
                    <a:pt x="203" y="143"/>
                    <a:pt x="208" y="150"/>
                  </a:cubicBezTo>
                  <a:cubicBezTo>
                    <a:pt x="213" y="142"/>
                    <a:pt x="201" y="130"/>
                    <a:pt x="193" y="126"/>
                  </a:cubicBezTo>
                  <a:cubicBezTo>
                    <a:pt x="191" y="121"/>
                    <a:pt x="197" y="122"/>
                    <a:pt x="196" y="116"/>
                  </a:cubicBezTo>
                  <a:cubicBezTo>
                    <a:pt x="206" y="119"/>
                    <a:pt x="212" y="126"/>
                    <a:pt x="216" y="135"/>
                  </a:cubicBezTo>
                  <a:cubicBezTo>
                    <a:pt x="220" y="123"/>
                    <a:pt x="210" y="113"/>
                    <a:pt x="200" y="111"/>
                  </a:cubicBezTo>
                  <a:cubicBezTo>
                    <a:pt x="201" y="106"/>
                    <a:pt x="204" y="104"/>
                    <a:pt x="205" y="98"/>
                  </a:cubicBezTo>
                  <a:cubicBezTo>
                    <a:pt x="215" y="106"/>
                    <a:pt x="223" y="114"/>
                    <a:pt x="229" y="127"/>
                  </a:cubicBezTo>
                  <a:cubicBezTo>
                    <a:pt x="236" y="122"/>
                    <a:pt x="228" y="111"/>
                    <a:pt x="223" y="106"/>
                  </a:cubicBezTo>
                  <a:cubicBezTo>
                    <a:pt x="218" y="100"/>
                    <a:pt x="210" y="97"/>
                    <a:pt x="209" y="91"/>
                  </a:cubicBezTo>
                  <a:cubicBezTo>
                    <a:pt x="211" y="91"/>
                    <a:pt x="212" y="90"/>
                    <a:pt x="212" y="87"/>
                  </a:cubicBezTo>
                  <a:cubicBezTo>
                    <a:pt x="224" y="92"/>
                    <a:pt x="232" y="100"/>
                    <a:pt x="235" y="113"/>
                  </a:cubicBezTo>
                  <a:cubicBezTo>
                    <a:pt x="242" y="99"/>
                    <a:pt x="226" y="87"/>
                    <a:pt x="216" y="82"/>
                  </a:cubicBezTo>
                  <a:cubicBezTo>
                    <a:pt x="216" y="77"/>
                    <a:pt x="220" y="77"/>
                    <a:pt x="220" y="73"/>
                  </a:cubicBezTo>
                  <a:cubicBezTo>
                    <a:pt x="234" y="77"/>
                    <a:pt x="243" y="85"/>
                    <a:pt x="245" y="100"/>
                  </a:cubicBezTo>
                  <a:cubicBezTo>
                    <a:pt x="250" y="102"/>
                    <a:pt x="246" y="95"/>
                    <a:pt x="249" y="96"/>
                  </a:cubicBezTo>
                  <a:cubicBezTo>
                    <a:pt x="247" y="80"/>
                    <a:pt x="236" y="73"/>
                    <a:pt x="224" y="66"/>
                  </a:cubicBezTo>
                  <a:cubicBezTo>
                    <a:pt x="226" y="62"/>
                    <a:pt x="227" y="58"/>
                    <a:pt x="230" y="55"/>
                  </a:cubicBezTo>
                  <a:cubicBezTo>
                    <a:pt x="243" y="59"/>
                    <a:pt x="252" y="67"/>
                    <a:pt x="255" y="82"/>
                  </a:cubicBezTo>
                  <a:cubicBezTo>
                    <a:pt x="259" y="76"/>
                    <a:pt x="256" y="69"/>
                    <a:pt x="253" y="64"/>
                  </a:cubicBezTo>
                  <a:cubicBezTo>
                    <a:pt x="249" y="56"/>
                    <a:pt x="238" y="53"/>
                    <a:pt x="234" y="47"/>
                  </a:cubicBezTo>
                  <a:cubicBezTo>
                    <a:pt x="243" y="40"/>
                    <a:pt x="254" y="54"/>
                    <a:pt x="256" y="64"/>
                  </a:cubicBezTo>
                  <a:cubicBezTo>
                    <a:pt x="262" y="50"/>
                    <a:pt x="249" y="42"/>
                    <a:pt x="241" y="37"/>
                  </a:cubicBezTo>
                  <a:close/>
                  <a:moveTo>
                    <a:pt x="115" y="9"/>
                  </a:moveTo>
                  <a:cubicBezTo>
                    <a:pt x="151" y="17"/>
                    <a:pt x="203" y="17"/>
                    <a:pt x="237" y="29"/>
                  </a:cubicBezTo>
                  <a:cubicBezTo>
                    <a:pt x="208" y="78"/>
                    <a:pt x="187" y="135"/>
                    <a:pt x="149" y="175"/>
                  </a:cubicBezTo>
                  <a:cubicBezTo>
                    <a:pt x="112" y="170"/>
                    <a:pt x="56" y="163"/>
                    <a:pt x="14" y="155"/>
                  </a:cubicBezTo>
                  <a:cubicBezTo>
                    <a:pt x="48" y="107"/>
                    <a:pt x="81" y="57"/>
                    <a:pt x="11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2" name="Freeform 568"/>
            <p:cNvSpPr/>
            <p:nvPr/>
          </p:nvSpPr>
          <p:spPr bwMode="auto">
            <a:xfrm>
              <a:off x="1862168" y="4356958"/>
              <a:ext cx="313888" cy="153293"/>
            </a:xfrm>
            <a:custGeom>
              <a:avLst/>
              <a:gdLst>
                <a:gd name="T0" fmla="*/ 8 w 84"/>
                <a:gd name="T1" fmla="*/ 32 h 41"/>
                <a:gd name="T2" fmla="*/ 79 w 84"/>
                <a:gd name="T3" fmla="*/ 25 h 41"/>
                <a:gd name="T4" fmla="*/ 44 w 84"/>
                <a:gd name="T5" fmla="*/ 2 h 41"/>
                <a:gd name="T6" fmla="*/ 8 w 84"/>
                <a:gd name="T7" fmla="*/ 32 h 41"/>
              </a:gdLst>
              <a:ahLst/>
              <a:cxnLst>
                <a:cxn ang="0">
                  <a:pos x="T0" y="T1"/>
                </a:cxn>
                <a:cxn ang="0">
                  <a:pos x="T2" y="T3"/>
                </a:cxn>
                <a:cxn ang="0">
                  <a:pos x="T4" y="T5"/>
                </a:cxn>
                <a:cxn ang="0">
                  <a:pos x="T6" y="T7"/>
                </a:cxn>
              </a:cxnLst>
              <a:rect l="0" t="0" r="r" b="b"/>
              <a:pathLst>
                <a:path w="84" h="41">
                  <a:moveTo>
                    <a:pt x="8" y="32"/>
                  </a:moveTo>
                  <a:cubicBezTo>
                    <a:pt x="24" y="41"/>
                    <a:pt x="75" y="41"/>
                    <a:pt x="79" y="25"/>
                  </a:cubicBezTo>
                  <a:cubicBezTo>
                    <a:pt x="84" y="5"/>
                    <a:pt x="59" y="3"/>
                    <a:pt x="44" y="2"/>
                  </a:cubicBezTo>
                  <a:cubicBezTo>
                    <a:pt x="20" y="0"/>
                    <a:pt x="0" y="3"/>
                    <a:pt x="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3" name="Freeform 569"/>
            <p:cNvSpPr>
              <a:spLocks noEditPoints="1"/>
            </p:cNvSpPr>
            <p:nvPr/>
          </p:nvSpPr>
          <p:spPr bwMode="auto">
            <a:xfrm>
              <a:off x="4363536" y="3828945"/>
              <a:ext cx="1194720" cy="1328546"/>
            </a:xfrm>
            <a:custGeom>
              <a:avLst/>
              <a:gdLst>
                <a:gd name="T0" fmla="*/ 26 w 320"/>
                <a:gd name="T1" fmla="*/ 139 h 356"/>
                <a:gd name="T2" fmla="*/ 30 w 320"/>
                <a:gd name="T3" fmla="*/ 212 h 356"/>
                <a:gd name="T4" fmla="*/ 41 w 320"/>
                <a:gd name="T5" fmla="*/ 328 h 356"/>
                <a:gd name="T6" fmla="*/ 269 w 320"/>
                <a:gd name="T7" fmla="*/ 303 h 356"/>
                <a:gd name="T8" fmla="*/ 286 w 320"/>
                <a:gd name="T9" fmla="*/ 145 h 356"/>
                <a:gd name="T10" fmla="*/ 293 w 320"/>
                <a:gd name="T11" fmla="*/ 214 h 356"/>
                <a:gd name="T12" fmla="*/ 306 w 320"/>
                <a:gd name="T13" fmla="*/ 170 h 356"/>
                <a:gd name="T14" fmla="*/ 298 w 320"/>
                <a:gd name="T15" fmla="*/ 155 h 356"/>
                <a:gd name="T16" fmla="*/ 292 w 320"/>
                <a:gd name="T17" fmla="*/ 67 h 356"/>
                <a:gd name="T18" fmla="*/ 123 w 320"/>
                <a:gd name="T19" fmla="*/ 7 h 356"/>
                <a:gd name="T20" fmla="*/ 305 w 320"/>
                <a:gd name="T21" fmla="*/ 185 h 356"/>
                <a:gd name="T22" fmla="*/ 9 w 320"/>
                <a:gd name="T23" fmla="*/ 123 h 356"/>
                <a:gd name="T24" fmla="*/ 9 w 320"/>
                <a:gd name="T25" fmla="*/ 109 h 356"/>
                <a:gd name="T26" fmla="*/ 199 w 320"/>
                <a:gd name="T27" fmla="*/ 201 h 356"/>
                <a:gd name="T28" fmla="*/ 207 w 320"/>
                <a:gd name="T29" fmla="*/ 211 h 356"/>
                <a:gd name="T30" fmla="*/ 205 w 320"/>
                <a:gd name="T31" fmla="*/ 211 h 356"/>
                <a:gd name="T32" fmla="*/ 195 w 320"/>
                <a:gd name="T33" fmla="*/ 219 h 356"/>
                <a:gd name="T34" fmla="*/ 183 w 320"/>
                <a:gd name="T35" fmla="*/ 219 h 356"/>
                <a:gd name="T36" fmla="*/ 161 w 320"/>
                <a:gd name="T37" fmla="*/ 203 h 356"/>
                <a:gd name="T38" fmla="*/ 175 w 320"/>
                <a:gd name="T39" fmla="*/ 219 h 356"/>
                <a:gd name="T40" fmla="*/ 147 w 320"/>
                <a:gd name="T41" fmla="*/ 193 h 356"/>
                <a:gd name="T42" fmla="*/ 147 w 320"/>
                <a:gd name="T43" fmla="*/ 193 h 356"/>
                <a:gd name="T44" fmla="*/ 141 w 320"/>
                <a:gd name="T45" fmla="*/ 189 h 356"/>
                <a:gd name="T46" fmla="*/ 113 w 320"/>
                <a:gd name="T47" fmla="*/ 175 h 356"/>
                <a:gd name="T48" fmla="*/ 108 w 320"/>
                <a:gd name="T49" fmla="*/ 194 h 356"/>
                <a:gd name="T50" fmla="*/ 122 w 320"/>
                <a:gd name="T51" fmla="*/ 180 h 356"/>
                <a:gd name="T52" fmla="*/ 95 w 320"/>
                <a:gd name="T53" fmla="*/ 186 h 356"/>
                <a:gd name="T54" fmla="*/ 95 w 320"/>
                <a:gd name="T55" fmla="*/ 186 h 356"/>
                <a:gd name="T56" fmla="*/ 80 w 320"/>
                <a:gd name="T57" fmla="*/ 161 h 356"/>
                <a:gd name="T58" fmla="*/ 67 w 320"/>
                <a:gd name="T59" fmla="*/ 173 h 356"/>
                <a:gd name="T60" fmla="*/ 69 w 320"/>
                <a:gd name="T61" fmla="*/ 165 h 356"/>
                <a:gd name="T62" fmla="*/ 55 w 320"/>
                <a:gd name="T63" fmla="*/ 153 h 356"/>
                <a:gd name="T64" fmla="*/ 42 w 320"/>
                <a:gd name="T65" fmla="*/ 150 h 356"/>
                <a:gd name="T66" fmla="*/ 236 w 320"/>
                <a:gd name="T67" fmla="*/ 312 h 356"/>
                <a:gd name="T68" fmla="*/ 69 w 320"/>
                <a:gd name="T69" fmla="*/ 333 h 356"/>
                <a:gd name="T70" fmla="*/ 37 w 320"/>
                <a:gd name="T71" fmla="*/ 207 h 356"/>
                <a:gd name="T72" fmla="*/ 51 w 320"/>
                <a:gd name="T73" fmla="*/ 251 h 356"/>
                <a:gd name="T74" fmla="*/ 119 w 320"/>
                <a:gd name="T75" fmla="*/ 238 h 356"/>
                <a:gd name="T76" fmla="*/ 168 w 320"/>
                <a:gd name="T77" fmla="*/ 277 h 356"/>
                <a:gd name="T78" fmla="*/ 219 w 320"/>
                <a:gd name="T79" fmla="*/ 256 h 356"/>
                <a:gd name="T80" fmla="*/ 236 w 320"/>
                <a:gd name="T81" fmla="*/ 312 h 356"/>
                <a:gd name="T82" fmla="*/ 220 w 320"/>
                <a:gd name="T83" fmla="*/ 246 h 356"/>
                <a:gd name="T84" fmla="*/ 172 w 320"/>
                <a:gd name="T85" fmla="*/ 267 h 356"/>
                <a:gd name="T86" fmla="*/ 123 w 320"/>
                <a:gd name="T87" fmla="*/ 228 h 356"/>
                <a:gd name="T88" fmla="*/ 52 w 320"/>
                <a:gd name="T89" fmla="*/ 237 h 356"/>
                <a:gd name="T90" fmla="*/ 45 w 320"/>
                <a:gd name="T91" fmla="*/ 172 h 356"/>
                <a:gd name="T92" fmla="*/ 212 w 320"/>
                <a:gd name="T93" fmla="*/ 221 h 356"/>
                <a:gd name="T94" fmla="*/ 259 w 320"/>
                <a:gd name="T95" fmla="*/ 304 h 356"/>
                <a:gd name="T96" fmla="*/ 223 w 320"/>
                <a:gd name="T97" fmla="*/ 204 h 356"/>
                <a:gd name="T98" fmla="*/ 306 w 320"/>
                <a:gd name="T99" fmla="*/ 110 h 356"/>
                <a:gd name="T100" fmla="*/ 266 w 320"/>
                <a:gd name="T101" fmla="*/ 144 h 356"/>
                <a:gd name="T102" fmla="*/ 306 w 320"/>
                <a:gd name="T103" fmla="*/ 110 h 356"/>
                <a:gd name="T104" fmla="*/ 115 w 320"/>
                <a:gd name="T105" fmla="*/ 13 h 356"/>
                <a:gd name="T106" fmla="*/ 265 w 320"/>
                <a:gd name="T107" fmla="*/ 136 h 356"/>
                <a:gd name="T108" fmla="*/ 161 w 320"/>
                <a:gd name="T109" fmla="*/ 16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0" h="356">
                  <a:moveTo>
                    <a:pt x="0" y="103"/>
                  </a:moveTo>
                  <a:cubicBezTo>
                    <a:pt x="0" y="115"/>
                    <a:pt x="1" y="122"/>
                    <a:pt x="2" y="130"/>
                  </a:cubicBezTo>
                  <a:cubicBezTo>
                    <a:pt x="11" y="132"/>
                    <a:pt x="16" y="137"/>
                    <a:pt x="26" y="139"/>
                  </a:cubicBezTo>
                  <a:cubicBezTo>
                    <a:pt x="24" y="148"/>
                    <a:pt x="33" y="157"/>
                    <a:pt x="35" y="167"/>
                  </a:cubicBezTo>
                  <a:cubicBezTo>
                    <a:pt x="19" y="173"/>
                    <a:pt x="12" y="196"/>
                    <a:pt x="14" y="216"/>
                  </a:cubicBezTo>
                  <a:cubicBezTo>
                    <a:pt x="20" y="222"/>
                    <a:pt x="26" y="209"/>
                    <a:pt x="30" y="212"/>
                  </a:cubicBezTo>
                  <a:cubicBezTo>
                    <a:pt x="30" y="231"/>
                    <a:pt x="35" y="246"/>
                    <a:pt x="37" y="263"/>
                  </a:cubicBezTo>
                  <a:cubicBezTo>
                    <a:pt x="34" y="270"/>
                    <a:pt x="29" y="272"/>
                    <a:pt x="27" y="277"/>
                  </a:cubicBezTo>
                  <a:cubicBezTo>
                    <a:pt x="20" y="299"/>
                    <a:pt x="30" y="320"/>
                    <a:pt x="41" y="328"/>
                  </a:cubicBezTo>
                  <a:cubicBezTo>
                    <a:pt x="62" y="344"/>
                    <a:pt x="104" y="356"/>
                    <a:pt x="141" y="354"/>
                  </a:cubicBezTo>
                  <a:cubicBezTo>
                    <a:pt x="184" y="352"/>
                    <a:pt x="230" y="344"/>
                    <a:pt x="240" y="320"/>
                  </a:cubicBezTo>
                  <a:cubicBezTo>
                    <a:pt x="256" y="315"/>
                    <a:pt x="262" y="312"/>
                    <a:pt x="269" y="303"/>
                  </a:cubicBezTo>
                  <a:cubicBezTo>
                    <a:pt x="289" y="277"/>
                    <a:pt x="282" y="230"/>
                    <a:pt x="266" y="206"/>
                  </a:cubicBezTo>
                  <a:cubicBezTo>
                    <a:pt x="259" y="194"/>
                    <a:pt x="250" y="190"/>
                    <a:pt x="254" y="179"/>
                  </a:cubicBezTo>
                  <a:cubicBezTo>
                    <a:pt x="265" y="169"/>
                    <a:pt x="274" y="155"/>
                    <a:pt x="286" y="145"/>
                  </a:cubicBezTo>
                  <a:cubicBezTo>
                    <a:pt x="286" y="151"/>
                    <a:pt x="286" y="157"/>
                    <a:pt x="286" y="162"/>
                  </a:cubicBezTo>
                  <a:cubicBezTo>
                    <a:pt x="277" y="169"/>
                    <a:pt x="275" y="196"/>
                    <a:pt x="282" y="211"/>
                  </a:cubicBezTo>
                  <a:cubicBezTo>
                    <a:pt x="288" y="210"/>
                    <a:pt x="292" y="207"/>
                    <a:pt x="293" y="214"/>
                  </a:cubicBezTo>
                  <a:cubicBezTo>
                    <a:pt x="297" y="209"/>
                    <a:pt x="302" y="212"/>
                    <a:pt x="306" y="214"/>
                  </a:cubicBezTo>
                  <a:cubicBezTo>
                    <a:pt x="311" y="209"/>
                    <a:pt x="314" y="211"/>
                    <a:pt x="320" y="208"/>
                  </a:cubicBezTo>
                  <a:cubicBezTo>
                    <a:pt x="319" y="192"/>
                    <a:pt x="312" y="181"/>
                    <a:pt x="306" y="170"/>
                  </a:cubicBezTo>
                  <a:cubicBezTo>
                    <a:pt x="302" y="169"/>
                    <a:pt x="301" y="175"/>
                    <a:pt x="299" y="170"/>
                  </a:cubicBezTo>
                  <a:cubicBezTo>
                    <a:pt x="301" y="170"/>
                    <a:pt x="303" y="169"/>
                    <a:pt x="305" y="168"/>
                  </a:cubicBezTo>
                  <a:cubicBezTo>
                    <a:pt x="303" y="163"/>
                    <a:pt x="299" y="162"/>
                    <a:pt x="298" y="155"/>
                  </a:cubicBezTo>
                  <a:cubicBezTo>
                    <a:pt x="296" y="147"/>
                    <a:pt x="300" y="137"/>
                    <a:pt x="296" y="130"/>
                  </a:cubicBezTo>
                  <a:cubicBezTo>
                    <a:pt x="315" y="120"/>
                    <a:pt x="313" y="96"/>
                    <a:pt x="314" y="77"/>
                  </a:cubicBezTo>
                  <a:cubicBezTo>
                    <a:pt x="309" y="71"/>
                    <a:pt x="300" y="70"/>
                    <a:pt x="292" y="67"/>
                  </a:cubicBezTo>
                  <a:cubicBezTo>
                    <a:pt x="284" y="65"/>
                    <a:pt x="276" y="61"/>
                    <a:pt x="268" y="58"/>
                  </a:cubicBezTo>
                  <a:cubicBezTo>
                    <a:pt x="236" y="47"/>
                    <a:pt x="202" y="37"/>
                    <a:pt x="171" y="25"/>
                  </a:cubicBezTo>
                  <a:cubicBezTo>
                    <a:pt x="155" y="18"/>
                    <a:pt x="138" y="14"/>
                    <a:pt x="123" y="7"/>
                  </a:cubicBezTo>
                  <a:cubicBezTo>
                    <a:pt x="120" y="6"/>
                    <a:pt x="117" y="4"/>
                    <a:pt x="115" y="0"/>
                  </a:cubicBezTo>
                  <a:cubicBezTo>
                    <a:pt x="75" y="33"/>
                    <a:pt x="36" y="66"/>
                    <a:pt x="0" y="103"/>
                  </a:cubicBezTo>
                  <a:close/>
                  <a:moveTo>
                    <a:pt x="305" y="185"/>
                  </a:moveTo>
                  <a:cubicBezTo>
                    <a:pt x="306" y="187"/>
                    <a:pt x="310" y="186"/>
                    <a:pt x="309" y="190"/>
                  </a:cubicBezTo>
                  <a:cubicBezTo>
                    <a:pt x="308" y="188"/>
                    <a:pt x="304" y="189"/>
                    <a:pt x="305" y="185"/>
                  </a:cubicBezTo>
                  <a:close/>
                  <a:moveTo>
                    <a:pt x="9" y="123"/>
                  </a:moveTo>
                  <a:cubicBezTo>
                    <a:pt x="5" y="121"/>
                    <a:pt x="10" y="111"/>
                    <a:pt x="6" y="109"/>
                  </a:cubicBezTo>
                  <a:cubicBezTo>
                    <a:pt x="6" y="108"/>
                    <a:pt x="7" y="108"/>
                    <a:pt x="7" y="108"/>
                  </a:cubicBezTo>
                  <a:cubicBezTo>
                    <a:pt x="9" y="107"/>
                    <a:pt x="9" y="108"/>
                    <a:pt x="9" y="109"/>
                  </a:cubicBezTo>
                  <a:cubicBezTo>
                    <a:pt x="67" y="133"/>
                    <a:pt x="126" y="164"/>
                    <a:pt x="189" y="186"/>
                  </a:cubicBezTo>
                  <a:cubicBezTo>
                    <a:pt x="196" y="189"/>
                    <a:pt x="212" y="189"/>
                    <a:pt x="210" y="202"/>
                  </a:cubicBezTo>
                  <a:cubicBezTo>
                    <a:pt x="210" y="207"/>
                    <a:pt x="204" y="202"/>
                    <a:pt x="199" y="201"/>
                  </a:cubicBezTo>
                  <a:cubicBezTo>
                    <a:pt x="190" y="198"/>
                    <a:pt x="181" y="195"/>
                    <a:pt x="171" y="192"/>
                  </a:cubicBezTo>
                  <a:cubicBezTo>
                    <a:pt x="121" y="173"/>
                    <a:pt x="63" y="144"/>
                    <a:pt x="9" y="123"/>
                  </a:cubicBezTo>
                  <a:close/>
                  <a:moveTo>
                    <a:pt x="207" y="211"/>
                  </a:moveTo>
                  <a:cubicBezTo>
                    <a:pt x="207" y="212"/>
                    <a:pt x="207" y="213"/>
                    <a:pt x="207" y="214"/>
                  </a:cubicBezTo>
                  <a:cubicBezTo>
                    <a:pt x="206" y="214"/>
                    <a:pt x="205" y="214"/>
                    <a:pt x="205" y="214"/>
                  </a:cubicBezTo>
                  <a:cubicBezTo>
                    <a:pt x="205" y="213"/>
                    <a:pt x="205" y="212"/>
                    <a:pt x="205" y="211"/>
                  </a:cubicBezTo>
                  <a:cubicBezTo>
                    <a:pt x="205" y="211"/>
                    <a:pt x="206" y="211"/>
                    <a:pt x="207" y="211"/>
                  </a:cubicBezTo>
                  <a:close/>
                  <a:moveTo>
                    <a:pt x="200" y="218"/>
                  </a:moveTo>
                  <a:cubicBezTo>
                    <a:pt x="198" y="218"/>
                    <a:pt x="195" y="217"/>
                    <a:pt x="195" y="219"/>
                  </a:cubicBezTo>
                  <a:cubicBezTo>
                    <a:pt x="191" y="217"/>
                    <a:pt x="191" y="210"/>
                    <a:pt x="188" y="208"/>
                  </a:cubicBezTo>
                  <a:cubicBezTo>
                    <a:pt x="193" y="205"/>
                    <a:pt x="200" y="211"/>
                    <a:pt x="200" y="218"/>
                  </a:cubicBezTo>
                  <a:close/>
                  <a:moveTo>
                    <a:pt x="183" y="219"/>
                  </a:moveTo>
                  <a:cubicBezTo>
                    <a:pt x="182" y="213"/>
                    <a:pt x="178" y="210"/>
                    <a:pt x="178" y="202"/>
                  </a:cubicBezTo>
                  <a:cubicBezTo>
                    <a:pt x="183" y="204"/>
                    <a:pt x="186" y="214"/>
                    <a:pt x="183" y="219"/>
                  </a:cubicBezTo>
                  <a:close/>
                  <a:moveTo>
                    <a:pt x="161" y="203"/>
                  </a:moveTo>
                  <a:cubicBezTo>
                    <a:pt x="159" y="202"/>
                    <a:pt x="158" y="199"/>
                    <a:pt x="158" y="196"/>
                  </a:cubicBezTo>
                  <a:cubicBezTo>
                    <a:pt x="164" y="195"/>
                    <a:pt x="164" y="200"/>
                    <a:pt x="171" y="199"/>
                  </a:cubicBezTo>
                  <a:cubicBezTo>
                    <a:pt x="171" y="207"/>
                    <a:pt x="174" y="210"/>
                    <a:pt x="175" y="219"/>
                  </a:cubicBezTo>
                  <a:cubicBezTo>
                    <a:pt x="170" y="215"/>
                    <a:pt x="167" y="209"/>
                    <a:pt x="165" y="199"/>
                  </a:cubicBezTo>
                  <a:cubicBezTo>
                    <a:pt x="162" y="199"/>
                    <a:pt x="161" y="200"/>
                    <a:pt x="161" y="203"/>
                  </a:cubicBezTo>
                  <a:close/>
                  <a:moveTo>
                    <a:pt x="147" y="193"/>
                  </a:moveTo>
                  <a:cubicBezTo>
                    <a:pt x="155" y="190"/>
                    <a:pt x="152" y="208"/>
                    <a:pt x="158" y="214"/>
                  </a:cubicBezTo>
                  <a:cubicBezTo>
                    <a:pt x="158" y="217"/>
                    <a:pt x="155" y="212"/>
                    <a:pt x="151" y="214"/>
                  </a:cubicBezTo>
                  <a:cubicBezTo>
                    <a:pt x="157" y="208"/>
                    <a:pt x="147" y="202"/>
                    <a:pt x="147" y="193"/>
                  </a:cubicBezTo>
                  <a:close/>
                  <a:moveTo>
                    <a:pt x="146" y="206"/>
                  </a:moveTo>
                  <a:cubicBezTo>
                    <a:pt x="140" y="207"/>
                    <a:pt x="138" y="193"/>
                    <a:pt x="136" y="187"/>
                  </a:cubicBezTo>
                  <a:cubicBezTo>
                    <a:pt x="138" y="187"/>
                    <a:pt x="139" y="189"/>
                    <a:pt x="141" y="189"/>
                  </a:cubicBezTo>
                  <a:cubicBezTo>
                    <a:pt x="142" y="196"/>
                    <a:pt x="143" y="201"/>
                    <a:pt x="146" y="206"/>
                  </a:cubicBezTo>
                  <a:close/>
                  <a:moveTo>
                    <a:pt x="106" y="175"/>
                  </a:moveTo>
                  <a:cubicBezTo>
                    <a:pt x="108" y="171"/>
                    <a:pt x="110" y="177"/>
                    <a:pt x="113" y="175"/>
                  </a:cubicBezTo>
                  <a:cubicBezTo>
                    <a:pt x="117" y="184"/>
                    <a:pt x="120" y="193"/>
                    <a:pt x="125" y="201"/>
                  </a:cubicBezTo>
                  <a:cubicBezTo>
                    <a:pt x="113" y="204"/>
                    <a:pt x="112" y="183"/>
                    <a:pt x="106" y="175"/>
                  </a:cubicBezTo>
                  <a:close/>
                  <a:moveTo>
                    <a:pt x="108" y="194"/>
                  </a:moveTo>
                  <a:cubicBezTo>
                    <a:pt x="101" y="192"/>
                    <a:pt x="97" y="179"/>
                    <a:pt x="98" y="170"/>
                  </a:cubicBezTo>
                  <a:cubicBezTo>
                    <a:pt x="104" y="175"/>
                    <a:pt x="103" y="188"/>
                    <a:pt x="108" y="194"/>
                  </a:cubicBezTo>
                  <a:close/>
                  <a:moveTo>
                    <a:pt x="122" y="180"/>
                  </a:moveTo>
                  <a:cubicBezTo>
                    <a:pt x="132" y="181"/>
                    <a:pt x="130" y="194"/>
                    <a:pt x="134" y="201"/>
                  </a:cubicBezTo>
                  <a:cubicBezTo>
                    <a:pt x="128" y="201"/>
                    <a:pt x="125" y="187"/>
                    <a:pt x="122" y="180"/>
                  </a:cubicBezTo>
                  <a:close/>
                  <a:moveTo>
                    <a:pt x="95" y="186"/>
                  </a:moveTo>
                  <a:cubicBezTo>
                    <a:pt x="89" y="182"/>
                    <a:pt x="90" y="171"/>
                    <a:pt x="85" y="165"/>
                  </a:cubicBezTo>
                  <a:cubicBezTo>
                    <a:pt x="88" y="161"/>
                    <a:pt x="89" y="169"/>
                    <a:pt x="94" y="167"/>
                  </a:cubicBezTo>
                  <a:cubicBezTo>
                    <a:pt x="86" y="170"/>
                    <a:pt x="94" y="180"/>
                    <a:pt x="95" y="186"/>
                  </a:cubicBezTo>
                  <a:close/>
                  <a:moveTo>
                    <a:pt x="85" y="182"/>
                  </a:moveTo>
                  <a:cubicBezTo>
                    <a:pt x="77" y="179"/>
                    <a:pt x="76" y="169"/>
                    <a:pt x="74" y="159"/>
                  </a:cubicBezTo>
                  <a:cubicBezTo>
                    <a:pt x="76" y="160"/>
                    <a:pt x="77" y="161"/>
                    <a:pt x="80" y="161"/>
                  </a:cubicBezTo>
                  <a:cubicBezTo>
                    <a:pt x="80" y="166"/>
                    <a:pt x="83" y="175"/>
                    <a:pt x="85" y="182"/>
                  </a:cubicBezTo>
                  <a:close/>
                  <a:moveTo>
                    <a:pt x="70" y="172"/>
                  </a:moveTo>
                  <a:cubicBezTo>
                    <a:pt x="76" y="172"/>
                    <a:pt x="68" y="175"/>
                    <a:pt x="67" y="173"/>
                  </a:cubicBezTo>
                  <a:cubicBezTo>
                    <a:pt x="67" y="172"/>
                    <a:pt x="69" y="172"/>
                    <a:pt x="70" y="172"/>
                  </a:cubicBezTo>
                  <a:close/>
                  <a:moveTo>
                    <a:pt x="63" y="156"/>
                  </a:moveTo>
                  <a:cubicBezTo>
                    <a:pt x="66" y="152"/>
                    <a:pt x="68" y="162"/>
                    <a:pt x="69" y="165"/>
                  </a:cubicBezTo>
                  <a:cubicBezTo>
                    <a:pt x="67" y="168"/>
                    <a:pt x="66" y="157"/>
                    <a:pt x="63" y="156"/>
                  </a:cubicBezTo>
                  <a:close/>
                  <a:moveTo>
                    <a:pt x="63" y="169"/>
                  </a:moveTo>
                  <a:cubicBezTo>
                    <a:pt x="57" y="173"/>
                    <a:pt x="58" y="158"/>
                    <a:pt x="55" y="153"/>
                  </a:cubicBezTo>
                  <a:cubicBezTo>
                    <a:pt x="60" y="151"/>
                    <a:pt x="58" y="167"/>
                    <a:pt x="63" y="169"/>
                  </a:cubicBezTo>
                  <a:close/>
                  <a:moveTo>
                    <a:pt x="51" y="162"/>
                  </a:moveTo>
                  <a:cubicBezTo>
                    <a:pt x="46" y="160"/>
                    <a:pt x="48" y="152"/>
                    <a:pt x="42" y="150"/>
                  </a:cubicBezTo>
                  <a:cubicBezTo>
                    <a:pt x="43" y="146"/>
                    <a:pt x="46" y="150"/>
                    <a:pt x="49" y="151"/>
                  </a:cubicBezTo>
                  <a:cubicBezTo>
                    <a:pt x="48" y="156"/>
                    <a:pt x="51" y="157"/>
                    <a:pt x="51" y="162"/>
                  </a:cubicBezTo>
                  <a:close/>
                  <a:moveTo>
                    <a:pt x="236" y="312"/>
                  </a:moveTo>
                  <a:cubicBezTo>
                    <a:pt x="231" y="314"/>
                    <a:pt x="233" y="319"/>
                    <a:pt x="230" y="323"/>
                  </a:cubicBezTo>
                  <a:cubicBezTo>
                    <a:pt x="217" y="339"/>
                    <a:pt x="179" y="341"/>
                    <a:pt x="148" y="344"/>
                  </a:cubicBezTo>
                  <a:cubicBezTo>
                    <a:pt x="123" y="347"/>
                    <a:pt x="96" y="344"/>
                    <a:pt x="69" y="333"/>
                  </a:cubicBezTo>
                  <a:cubicBezTo>
                    <a:pt x="42" y="322"/>
                    <a:pt x="26" y="311"/>
                    <a:pt x="34" y="277"/>
                  </a:cubicBezTo>
                  <a:cubicBezTo>
                    <a:pt x="38" y="274"/>
                    <a:pt x="42" y="271"/>
                    <a:pt x="45" y="268"/>
                  </a:cubicBezTo>
                  <a:cubicBezTo>
                    <a:pt x="41" y="249"/>
                    <a:pt x="36" y="226"/>
                    <a:pt x="37" y="207"/>
                  </a:cubicBezTo>
                  <a:cubicBezTo>
                    <a:pt x="41" y="208"/>
                    <a:pt x="40" y="205"/>
                    <a:pt x="44" y="205"/>
                  </a:cubicBezTo>
                  <a:cubicBezTo>
                    <a:pt x="49" y="204"/>
                    <a:pt x="44" y="212"/>
                    <a:pt x="44" y="214"/>
                  </a:cubicBezTo>
                  <a:cubicBezTo>
                    <a:pt x="45" y="226"/>
                    <a:pt x="45" y="240"/>
                    <a:pt x="51" y="251"/>
                  </a:cubicBezTo>
                  <a:cubicBezTo>
                    <a:pt x="61" y="242"/>
                    <a:pt x="67" y="230"/>
                    <a:pt x="78" y="222"/>
                  </a:cubicBezTo>
                  <a:cubicBezTo>
                    <a:pt x="83" y="232"/>
                    <a:pt x="84" y="251"/>
                    <a:pt x="94" y="263"/>
                  </a:cubicBezTo>
                  <a:cubicBezTo>
                    <a:pt x="105" y="257"/>
                    <a:pt x="105" y="241"/>
                    <a:pt x="119" y="238"/>
                  </a:cubicBezTo>
                  <a:cubicBezTo>
                    <a:pt x="124" y="253"/>
                    <a:pt x="127" y="270"/>
                    <a:pt x="136" y="278"/>
                  </a:cubicBezTo>
                  <a:cubicBezTo>
                    <a:pt x="143" y="271"/>
                    <a:pt x="146" y="261"/>
                    <a:pt x="154" y="255"/>
                  </a:cubicBezTo>
                  <a:cubicBezTo>
                    <a:pt x="162" y="259"/>
                    <a:pt x="164" y="268"/>
                    <a:pt x="168" y="277"/>
                  </a:cubicBezTo>
                  <a:cubicBezTo>
                    <a:pt x="181" y="273"/>
                    <a:pt x="185" y="260"/>
                    <a:pt x="195" y="253"/>
                  </a:cubicBezTo>
                  <a:cubicBezTo>
                    <a:pt x="201" y="255"/>
                    <a:pt x="201" y="263"/>
                    <a:pt x="205" y="267"/>
                  </a:cubicBezTo>
                  <a:cubicBezTo>
                    <a:pt x="212" y="266"/>
                    <a:pt x="212" y="258"/>
                    <a:pt x="219" y="256"/>
                  </a:cubicBezTo>
                  <a:cubicBezTo>
                    <a:pt x="221" y="266"/>
                    <a:pt x="219" y="279"/>
                    <a:pt x="220" y="286"/>
                  </a:cubicBezTo>
                  <a:cubicBezTo>
                    <a:pt x="232" y="287"/>
                    <a:pt x="229" y="273"/>
                    <a:pt x="238" y="271"/>
                  </a:cubicBezTo>
                  <a:cubicBezTo>
                    <a:pt x="257" y="274"/>
                    <a:pt x="263" y="315"/>
                    <a:pt x="236" y="312"/>
                  </a:cubicBezTo>
                  <a:close/>
                  <a:moveTo>
                    <a:pt x="259" y="304"/>
                  </a:moveTo>
                  <a:cubicBezTo>
                    <a:pt x="267" y="281"/>
                    <a:pt x="244" y="251"/>
                    <a:pt x="226" y="271"/>
                  </a:cubicBezTo>
                  <a:cubicBezTo>
                    <a:pt x="226" y="261"/>
                    <a:pt x="225" y="251"/>
                    <a:pt x="220" y="246"/>
                  </a:cubicBezTo>
                  <a:cubicBezTo>
                    <a:pt x="212" y="246"/>
                    <a:pt x="214" y="256"/>
                    <a:pt x="206" y="256"/>
                  </a:cubicBezTo>
                  <a:cubicBezTo>
                    <a:pt x="204" y="251"/>
                    <a:pt x="200" y="247"/>
                    <a:pt x="195" y="245"/>
                  </a:cubicBezTo>
                  <a:cubicBezTo>
                    <a:pt x="184" y="248"/>
                    <a:pt x="182" y="262"/>
                    <a:pt x="172" y="267"/>
                  </a:cubicBezTo>
                  <a:cubicBezTo>
                    <a:pt x="167" y="259"/>
                    <a:pt x="162" y="252"/>
                    <a:pt x="157" y="245"/>
                  </a:cubicBezTo>
                  <a:cubicBezTo>
                    <a:pt x="148" y="250"/>
                    <a:pt x="142" y="258"/>
                    <a:pt x="137" y="266"/>
                  </a:cubicBezTo>
                  <a:cubicBezTo>
                    <a:pt x="129" y="257"/>
                    <a:pt x="127" y="242"/>
                    <a:pt x="123" y="228"/>
                  </a:cubicBezTo>
                  <a:cubicBezTo>
                    <a:pt x="109" y="230"/>
                    <a:pt x="103" y="242"/>
                    <a:pt x="95" y="251"/>
                  </a:cubicBezTo>
                  <a:cubicBezTo>
                    <a:pt x="87" y="241"/>
                    <a:pt x="87" y="223"/>
                    <a:pt x="87" y="212"/>
                  </a:cubicBezTo>
                  <a:cubicBezTo>
                    <a:pt x="69" y="214"/>
                    <a:pt x="65" y="229"/>
                    <a:pt x="52" y="237"/>
                  </a:cubicBezTo>
                  <a:cubicBezTo>
                    <a:pt x="49" y="221"/>
                    <a:pt x="52" y="211"/>
                    <a:pt x="55" y="197"/>
                  </a:cubicBezTo>
                  <a:cubicBezTo>
                    <a:pt x="43" y="194"/>
                    <a:pt x="31" y="203"/>
                    <a:pt x="20" y="207"/>
                  </a:cubicBezTo>
                  <a:cubicBezTo>
                    <a:pt x="20" y="191"/>
                    <a:pt x="29" y="170"/>
                    <a:pt x="45" y="172"/>
                  </a:cubicBezTo>
                  <a:cubicBezTo>
                    <a:pt x="52" y="172"/>
                    <a:pt x="62" y="180"/>
                    <a:pt x="73" y="186"/>
                  </a:cubicBezTo>
                  <a:cubicBezTo>
                    <a:pt x="99" y="200"/>
                    <a:pt x="130" y="217"/>
                    <a:pt x="157" y="224"/>
                  </a:cubicBezTo>
                  <a:cubicBezTo>
                    <a:pt x="172" y="228"/>
                    <a:pt x="198" y="228"/>
                    <a:pt x="212" y="221"/>
                  </a:cubicBezTo>
                  <a:cubicBezTo>
                    <a:pt x="214" y="219"/>
                    <a:pt x="216" y="217"/>
                    <a:pt x="219" y="215"/>
                  </a:cubicBezTo>
                  <a:cubicBezTo>
                    <a:pt x="232" y="209"/>
                    <a:pt x="242" y="210"/>
                    <a:pt x="248" y="194"/>
                  </a:cubicBezTo>
                  <a:cubicBezTo>
                    <a:pt x="271" y="213"/>
                    <a:pt x="289" y="279"/>
                    <a:pt x="259" y="304"/>
                  </a:cubicBezTo>
                  <a:close/>
                  <a:moveTo>
                    <a:pt x="223" y="204"/>
                  </a:moveTo>
                  <a:cubicBezTo>
                    <a:pt x="228" y="205"/>
                    <a:pt x="221" y="207"/>
                    <a:pt x="221" y="208"/>
                  </a:cubicBezTo>
                  <a:cubicBezTo>
                    <a:pt x="217" y="207"/>
                    <a:pt x="224" y="206"/>
                    <a:pt x="223" y="204"/>
                  </a:cubicBezTo>
                  <a:close/>
                  <a:moveTo>
                    <a:pt x="240" y="193"/>
                  </a:moveTo>
                  <a:cubicBezTo>
                    <a:pt x="243" y="193"/>
                    <a:pt x="227" y="200"/>
                    <a:pt x="240" y="193"/>
                  </a:cubicBezTo>
                  <a:close/>
                  <a:moveTo>
                    <a:pt x="306" y="110"/>
                  </a:moveTo>
                  <a:cubicBezTo>
                    <a:pt x="276" y="138"/>
                    <a:pt x="252" y="180"/>
                    <a:pt x="217" y="198"/>
                  </a:cubicBezTo>
                  <a:cubicBezTo>
                    <a:pt x="225" y="182"/>
                    <a:pt x="240" y="172"/>
                    <a:pt x="252" y="160"/>
                  </a:cubicBezTo>
                  <a:cubicBezTo>
                    <a:pt x="258" y="155"/>
                    <a:pt x="261" y="149"/>
                    <a:pt x="266" y="144"/>
                  </a:cubicBezTo>
                  <a:cubicBezTo>
                    <a:pt x="271" y="139"/>
                    <a:pt x="278" y="135"/>
                    <a:pt x="282" y="130"/>
                  </a:cubicBezTo>
                  <a:cubicBezTo>
                    <a:pt x="291" y="118"/>
                    <a:pt x="296" y="105"/>
                    <a:pt x="306" y="94"/>
                  </a:cubicBezTo>
                  <a:cubicBezTo>
                    <a:pt x="310" y="98"/>
                    <a:pt x="305" y="105"/>
                    <a:pt x="306" y="110"/>
                  </a:cubicBezTo>
                  <a:close/>
                  <a:moveTo>
                    <a:pt x="60" y="56"/>
                  </a:moveTo>
                  <a:cubicBezTo>
                    <a:pt x="77" y="41"/>
                    <a:pt x="93" y="23"/>
                    <a:pt x="109" y="13"/>
                  </a:cubicBezTo>
                  <a:cubicBezTo>
                    <a:pt x="109" y="13"/>
                    <a:pt x="116" y="11"/>
                    <a:pt x="115" y="13"/>
                  </a:cubicBezTo>
                  <a:cubicBezTo>
                    <a:pt x="179" y="34"/>
                    <a:pt x="241" y="57"/>
                    <a:pt x="305" y="80"/>
                  </a:cubicBezTo>
                  <a:cubicBezTo>
                    <a:pt x="307" y="87"/>
                    <a:pt x="299" y="90"/>
                    <a:pt x="296" y="94"/>
                  </a:cubicBezTo>
                  <a:cubicBezTo>
                    <a:pt x="286" y="108"/>
                    <a:pt x="278" y="123"/>
                    <a:pt x="265" y="136"/>
                  </a:cubicBezTo>
                  <a:cubicBezTo>
                    <a:pt x="258" y="144"/>
                    <a:pt x="249" y="152"/>
                    <a:pt x="240" y="160"/>
                  </a:cubicBezTo>
                  <a:cubicBezTo>
                    <a:pt x="233" y="167"/>
                    <a:pt x="222" y="182"/>
                    <a:pt x="214" y="184"/>
                  </a:cubicBezTo>
                  <a:cubicBezTo>
                    <a:pt x="206" y="186"/>
                    <a:pt x="172" y="172"/>
                    <a:pt x="161" y="168"/>
                  </a:cubicBezTo>
                  <a:cubicBezTo>
                    <a:pt x="110" y="146"/>
                    <a:pt x="58" y="123"/>
                    <a:pt x="12" y="101"/>
                  </a:cubicBezTo>
                  <a:cubicBezTo>
                    <a:pt x="25" y="86"/>
                    <a:pt x="43" y="72"/>
                    <a:pt x="6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4" name="Freeform 570"/>
            <p:cNvSpPr>
              <a:spLocks noEditPoints="1"/>
            </p:cNvSpPr>
            <p:nvPr/>
          </p:nvSpPr>
          <p:spPr bwMode="auto">
            <a:xfrm>
              <a:off x="930238" y="4790074"/>
              <a:ext cx="294422" cy="975726"/>
            </a:xfrm>
            <a:custGeom>
              <a:avLst/>
              <a:gdLst>
                <a:gd name="T0" fmla="*/ 42 w 79"/>
                <a:gd name="T1" fmla="*/ 260 h 261"/>
                <a:gd name="T2" fmla="*/ 79 w 79"/>
                <a:gd name="T3" fmla="*/ 25 h 261"/>
                <a:gd name="T4" fmla="*/ 0 w 79"/>
                <a:gd name="T5" fmla="*/ 30 h 261"/>
                <a:gd name="T6" fmla="*/ 15 w 79"/>
                <a:gd name="T7" fmla="*/ 49 h 261"/>
                <a:gd name="T8" fmla="*/ 15 w 79"/>
                <a:gd name="T9" fmla="*/ 111 h 261"/>
                <a:gd name="T10" fmla="*/ 56 w 79"/>
                <a:gd name="T11" fmla="*/ 139 h 261"/>
                <a:gd name="T12" fmla="*/ 55 w 79"/>
                <a:gd name="T13" fmla="*/ 166 h 261"/>
                <a:gd name="T14" fmla="*/ 34 w 79"/>
                <a:gd name="T15" fmla="*/ 181 h 261"/>
                <a:gd name="T16" fmla="*/ 35 w 79"/>
                <a:gd name="T17" fmla="*/ 202 h 261"/>
                <a:gd name="T18" fmla="*/ 23 w 79"/>
                <a:gd name="T19" fmla="*/ 189 h 261"/>
                <a:gd name="T20" fmla="*/ 43 w 79"/>
                <a:gd name="T21" fmla="*/ 132 h 261"/>
                <a:gd name="T22" fmla="*/ 50 w 79"/>
                <a:gd name="T23" fmla="*/ 133 h 261"/>
                <a:gd name="T24" fmla="*/ 16 w 79"/>
                <a:gd name="T25" fmla="*/ 131 h 261"/>
                <a:gd name="T26" fmla="*/ 16 w 79"/>
                <a:gd name="T27" fmla="*/ 131 h 261"/>
                <a:gd name="T28" fmla="*/ 28 w 79"/>
                <a:gd name="T29" fmla="*/ 131 h 261"/>
                <a:gd name="T30" fmla="*/ 24 w 79"/>
                <a:gd name="T31" fmla="*/ 153 h 261"/>
                <a:gd name="T32" fmla="*/ 36 w 79"/>
                <a:gd name="T33" fmla="*/ 132 h 261"/>
                <a:gd name="T34" fmla="*/ 39 w 79"/>
                <a:gd name="T35" fmla="*/ 172 h 261"/>
                <a:gd name="T36" fmla="*/ 39 w 79"/>
                <a:gd name="T37" fmla="*/ 169 h 261"/>
                <a:gd name="T38" fmla="*/ 39 w 79"/>
                <a:gd name="T39" fmla="*/ 169 h 261"/>
                <a:gd name="T40" fmla="*/ 15 w 79"/>
                <a:gd name="T41" fmla="*/ 199 h 261"/>
                <a:gd name="T42" fmla="*/ 18 w 79"/>
                <a:gd name="T43" fmla="*/ 212 h 261"/>
                <a:gd name="T44" fmla="*/ 20 w 79"/>
                <a:gd name="T45" fmla="*/ 233 h 261"/>
                <a:gd name="T46" fmla="*/ 20 w 79"/>
                <a:gd name="T47" fmla="*/ 236 h 261"/>
                <a:gd name="T48" fmla="*/ 28 w 79"/>
                <a:gd name="T49" fmla="*/ 248 h 261"/>
                <a:gd name="T50" fmla="*/ 27 w 79"/>
                <a:gd name="T51" fmla="*/ 230 h 261"/>
                <a:gd name="T52" fmla="*/ 39 w 79"/>
                <a:gd name="T53" fmla="*/ 239 h 261"/>
                <a:gd name="T54" fmla="*/ 54 w 79"/>
                <a:gd name="T55" fmla="*/ 245 h 261"/>
                <a:gd name="T56" fmla="*/ 58 w 79"/>
                <a:gd name="T57" fmla="*/ 231 h 261"/>
                <a:gd name="T58" fmla="*/ 55 w 79"/>
                <a:gd name="T59" fmla="*/ 210 h 261"/>
                <a:gd name="T60" fmla="*/ 62 w 79"/>
                <a:gd name="T61" fmla="*/ 218 h 261"/>
                <a:gd name="T62" fmla="*/ 62 w 79"/>
                <a:gd name="T63" fmla="*/ 219 h 261"/>
                <a:gd name="T64" fmla="*/ 64 w 79"/>
                <a:gd name="T65" fmla="*/ 185 h 261"/>
                <a:gd name="T66" fmla="*/ 62 w 79"/>
                <a:gd name="T67" fmla="*/ 171 h 261"/>
                <a:gd name="T68" fmla="*/ 48 w 79"/>
                <a:gd name="T69" fmla="*/ 194 h 261"/>
                <a:gd name="T70" fmla="*/ 39 w 79"/>
                <a:gd name="T71" fmla="*/ 195 h 261"/>
                <a:gd name="T72" fmla="*/ 34 w 79"/>
                <a:gd name="T73" fmla="*/ 194 h 261"/>
                <a:gd name="T74" fmla="*/ 46 w 79"/>
                <a:gd name="T75" fmla="*/ 185 h 261"/>
                <a:gd name="T76" fmla="*/ 67 w 79"/>
                <a:gd name="T77" fmla="*/ 169 h 261"/>
                <a:gd name="T78" fmla="*/ 64 w 79"/>
                <a:gd name="T79" fmla="*/ 132 h 261"/>
                <a:gd name="T80" fmla="*/ 39 w 79"/>
                <a:gd name="T81" fmla="*/ 13 h 261"/>
                <a:gd name="T82" fmla="*/ 11 w 79"/>
                <a:gd name="T83" fmla="*/ 22 h 261"/>
                <a:gd name="T84" fmla="*/ 72 w 79"/>
                <a:gd name="T85"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261">
                  <a:moveTo>
                    <a:pt x="8" y="91"/>
                  </a:moveTo>
                  <a:cubicBezTo>
                    <a:pt x="8" y="141"/>
                    <a:pt x="12" y="193"/>
                    <a:pt x="10" y="234"/>
                  </a:cubicBezTo>
                  <a:cubicBezTo>
                    <a:pt x="18" y="246"/>
                    <a:pt x="22" y="261"/>
                    <a:pt x="42" y="260"/>
                  </a:cubicBezTo>
                  <a:cubicBezTo>
                    <a:pt x="61" y="258"/>
                    <a:pt x="67" y="226"/>
                    <a:pt x="69" y="207"/>
                  </a:cubicBezTo>
                  <a:cubicBezTo>
                    <a:pt x="72" y="183"/>
                    <a:pt x="73" y="145"/>
                    <a:pt x="77" y="121"/>
                  </a:cubicBezTo>
                  <a:cubicBezTo>
                    <a:pt x="71" y="93"/>
                    <a:pt x="75" y="46"/>
                    <a:pt x="79" y="25"/>
                  </a:cubicBezTo>
                  <a:cubicBezTo>
                    <a:pt x="75" y="19"/>
                    <a:pt x="74" y="12"/>
                    <a:pt x="67" y="8"/>
                  </a:cubicBezTo>
                  <a:cubicBezTo>
                    <a:pt x="50" y="0"/>
                    <a:pt x="19" y="10"/>
                    <a:pt x="6" y="14"/>
                  </a:cubicBezTo>
                  <a:cubicBezTo>
                    <a:pt x="7" y="20"/>
                    <a:pt x="0" y="24"/>
                    <a:pt x="0" y="30"/>
                  </a:cubicBezTo>
                  <a:cubicBezTo>
                    <a:pt x="1" y="37"/>
                    <a:pt x="8" y="42"/>
                    <a:pt x="10" y="49"/>
                  </a:cubicBezTo>
                  <a:cubicBezTo>
                    <a:pt x="12" y="59"/>
                    <a:pt x="9" y="75"/>
                    <a:pt x="8" y="91"/>
                  </a:cubicBezTo>
                  <a:close/>
                  <a:moveTo>
                    <a:pt x="15" y="49"/>
                  </a:moveTo>
                  <a:cubicBezTo>
                    <a:pt x="32" y="53"/>
                    <a:pt x="54" y="57"/>
                    <a:pt x="68" y="48"/>
                  </a:cubicBezTo>
                  <a:cubicBezTo>
                    <a:pt x="71" y="70"/>
                    <a:pt x="68" y="95"/>
                    <a:pt x="68" y="110"/>
                  </a:cubicBezTo>
                  <a:cubicBezTo>
                    <a:pt x="54" y="104"/>
                    <a:pt x="27" y="103"/>
                    <a:pt x="15" y="111"/>
                  </a:cubicBezTo>
                  <a:cubicBezTo>
                    <a:pt x="14" y="81"/>
                    <a:pt x="18" y="70"/>
                    <a:pt x="15" y="49"/>
                  </a:cubicBezTo>
                  <a:close/>
                  <a:moveTo>
                    <a:pt x="56" y="142"/>
                  </a:moveTo>
                  <a:cubicBezTo>
                    <a:pt x="54" y="145"/>
                    <a:pt x="56" y="141"/>
                    <a:pt x="56" y="139"/>
                  </a:cubicBezTo>
                  <a:cubicBezTo>
                    <a:pt x="57" y="134"/>
                    <a:pt x="59" y="143"/>
                    <a:pt x="56" y="142"/>
                  </a:cubicBezTo>
                  <a:close/>
                  <a:moveTo>
                    <a:pt x="67" y="143"/>
                  </a:moveTo>
                  <a:cubicBezTo>
                    <a:pt x="67" y="150"/>
                    <a:pt x="64" y="165"/>
                    <a:pt x="55" y="166"/>
                  </a:cubicBezTo>
                  <a:cubicBezTo>
                    <a:pt x="57" y="157"/>
                    <a:pt x="65" y="153"/>
                    <a:pt x="67" y="143"/>
                  </a:cubicBezTo>
                  <a:close/>
                  <a:moveTo>
                    <a:pt x="34" y="181"/>
                  </a:moveTo>
                  <a:cubicBezTo>
                    <a:pt x="36" y="185"/>
                    <a:pt x="28" y="189"/>
                    <a:pt x="34" y="181"/>
                  </a:cubicBezTo>
                  <a:close/>
                  <a:moveTo>
                    <a:pt x="35" y="202"/>
                  </a:moveTo>
                  <a:cubicBezTo>
                    <a:pt x="38" y="204"/>
                    <a:pt x="32" y="209"/>
                    <a:pt x="32" y="213"/>
                  </a:cubicBezTo>
                  <a:cubicBezTo>
                    <a:pt x="29" y="210"/>
                    <a:pt x="34" y="205"/>
                    <a:pt x="35" y="202"/>
                  </a:cubicBezTo>
                  <a:close/>
                  <a:moveTo>
                    <a:pt x="23" y="189"/>
                  </a:moveTo>
                  <a:cubicBezTo>
                    <a:pt x="23" y="183"/>
                    <a:pt x="32" y="175"/>
                    <a:pt x="32" y="165"/>
                  </a:cubicBezTo>
                  <a:cubicBezTo>
                    <a:pt x="40" y="170"/>
                    <a:pt x="25" y="181"/>
                    <a:pt x="23" y="189"/>
                  </a:cubicBezTo>
                  <a:close/>
                  <a:moveTo>
                    <a:pt x="24" y="167"/>
                  </a:moveTo>
                  <a:cubicBezTo>
                    <a:pt x="22" y="176"/>
                    <a:pt x="21" y="184"/>
                    <a:pt x="15" y="189"/>
                  </a:cubicBezTo>
                  <a:cubicBezTo>
                    <a:pt x="21" y="167"/>
                    <a:pt x="33" y="150"/>
                    <a:pt x="43" y="132"/>
                  </a:cubicBezTo>
                  <a:cubicBezTo>
                    <a:pt x="47" y="130"/>
                    <a:pt x="51" y="135"/>
                    <a:pt x="52" y="132"/>
                  </a:cubicBezTo>
                  <a:cubicBezTo>
                    <a:pt x="53" y="141"/>
                    <a:pt x="41" y="150"/>
                    <a:pt x="38" y="159"/>
                  </a:cubicBezTo>
                  <a:cubicBezTo>
                    <a:pt x="37" y="151"/>
                    <a:pt x="51" y="142"/>
                    <a:pt x="50" y="133"/>
                  </a:cubicBezTo>
                  <a:cubicBezTo>
                    <a:pt x="49" y="133"/>
                    <a:pt x="48" y="133"/>
                    <a:pt x="47" y="133"/>
                  </a:cubicBezTo>
                  <a:cubicBezTo>
                    <a:pt x="38" y="143"/>
                    <a:pt x="34" y="158"/>
                    <a:pt x="24" y="167"/>
                  </a:cubicBezTo>
                  <a:close/>
                  <a:moveTo>
                    <a:pt x="16" y="131"/>
                  </a:moveTo>
                  <a:cubicBezTo>
                    <a:pt x="18" y="131"/>
                    <a:pt x="20" y="131"/>
                    <a:pt x="22" y="131"/>
                  </a:cubicBezTo>
                  <a:cubicBezTo>
                    <a:pt x="21" y="135"/>
                    <a:pt x="18" y="135"/>
                    <a:pt x="18" y="139"/>
                  </a:cubicBezTo>
                  <a:cubicBezTo>
                    <a:pt x="15" y="139"/>
                    <a:pt x="17" y="134"/>
                    <a:pt x="16" y="131"/>
                  </a:cubicBezTo>
                  <a:close/>
                  <a:moveTo>
                    <a:pt x="24" y="142"/>
                  </a:moveTo>
                  <a:cubicBezTo>
                    <a:pt x="22" y="147"/>
                    <a:pt x="19" y="152"/>
                    <a:pt x="18" y="155"/>
                  </a:cubicBezTo>
                  <a:cubicBezTo>
                    <a:pt x="14" y="144"/>
                    <a:pt x="25" y="139"/>
                    <a:pt x="28" y="131"/>
                  </a:cubicBezTo>
                  <a:cubicBezTo>
                    <a:pt x="32" y="133"/>
                    <a:pt x="26" y="138"/>
                    <a:pt x="24" y="142"/>
                  </a:cubicBezTo>
                  <a:close/>
                  <a:moveTo>
                    <a:pt x="32" y="138"/>
                  </a:moveTo>
                  <a:cubicBezTo>
                    <a:pt x="33" y="143"/>
                    <a:pt x="27" y="148"/>
                    <a:pt x="24" y="153"/>
                  </a:cubicBezTo>
                  <a:cubicBezTo>
                    <a:pt x="21" y="159"/>
                    <a:pt x="19" y="165"/>
                    <a:pt x="16" y="167"/>
                  </a:cubicBezTo>
                  <a:cubicBezTo>
                    <a:pt x="18" y="154"/>
                    <a:pt x="28" y="149"/>
                    <a:pt x="32" y="138"/>
                  </a:cubicBezTo>
                  <a:close/>
                  <a:moveTo>
                    <a:pt x="36" y="132"/>
                  </a:moveTo>
                  <a:cubicBezTo>
                    <a:pt x="40" y="133"/>
                    <a:pt x="35" y="135"/>
                    <a:pt x="35" y="137"/>
                  </a:cubicBezTo>
                  <a:cubicBezTo>
                    <a:pt x="32" y="137"/>
                    <a:pt x="36" y="133"/>
                    <a:pt x="36" y="132"/>
                  </a:cubicBezTo>
                  <a:close/>
                  <a:moveTo>
                    <a:pt x="39" y="172"/>
                  </a:moveTo>
                  <a:cubicBezTo>
                    <a:pt x="42" y="169"/>
                    <a:pt x="37" y="178"/>
                    <a:pt x="36" y="180"/>
                  </a:cubicBezTo>
                  <a:cubicBezTo>
                    <a:pt x="33" y="177"/>
                    <a:pt x="39" y="175"/>
                    <a:pt x="39" y="172"/>
                  </a:cubicBezTo>
                  <a:close/>
                  <a:moveTo>
                    <a:pt x="39" y="169"/>
                  </a:moveTo>
                  <a:cubicBezTo>
                    <a:pt x="41" y="158"/>
                    <a:pt x="49" y="153"/>
                    <a:pt x="54" y="144"/>
                  </a:cubicBezTo>
                  <a:cubicBezTo>
                    <a:pt x="55" y="148"/>
                    <a:pt x="50" y="152"/>
                    <a:pt x="47" y="157"/>
                  </a:cubicBezTo>
                  <a:cubicBezTo>
                    <a:pt x="44" y="161"/>
                    <a:pt x="43" y="167"/>
                    <a:pt x="39" y="169"/>
                  </a:cubicBezTo>
                  <a:close/>
                  <a:moveTo>
                    <a:pt x="16" y="193"/>
                  </a:moveTo>
                  <a:cubicBezTo>
                    <a:pt x="18" y="195"/>
                    <a:pt x="18" y="194"/>
                    <a:pt x="20" y="193"/>
                  </a:cubicBezTo>
                  <a:cubicBezTo>
                    <a:pt x="23" y="190"/>
                    <a:pt x="18" y="199"/>
                    <a:pt x="15" y="199"/>
                  </a:cubicBezTo>
                  <a:cubicBezTo>
                    <a:pt x="16" y="197"/>
                    <a:pt x="16" y="195"/>
                    <a:pt x="16" y="193"/>
                  </a:cubicBezTo>
                  <a:close/>
                  <a:moveTo>
                    <a:pt x="24" y="196"/>
                  </a:moveTo>
                  <a:cubicBezTo>
                    <a:pt x="26" y="200"/>
                    <a:pt x="19" y="207"/>
                    <a:pt x="18" y="212"/>
                  </a:cubicBezTo>
                  <a:cubicBezTo>
                    <a:pt x="14" y="206"/>
                    <a:pt x="23" y="202"/>
                    <a:pt x="24" y="196"/>
                  </a:cubicBezTo>
                  <a:close/>
                  <a:moveTo>
                    <a:pt x="23" y="217"/>
                  </a:moveTo>
                  <a:cubicBezTo>
                    <a:pt x="27" y="222"/>
                    <a:pt x="19" y="226"/>
                    <a:pt x="20" y="233"/>
                  </a:cubicBezTo>
                  <a:cubicBezTo>
                    <a:pt x="14" y="229"/>
                    <a:pt x="23" y="223"/>
                    <a:pt x="23" y="217"/>
                  </a:cubicBezTo>
                  <a:close/>
                  <a:moveTo>
                    <a:pt x="28" y="248"/>
                  </a:moveTo>
                  <a:cubicBezTo>
                    <a:pt x="24" y="246"/>
                    <a:pt x="22" y="241"/>
                    <a:pt x="20" y="236"/>
                  </a:cubicBezTo>
                  <a:cubicBezTo>
                    <a:pt x="22" y="237"/>
                    <a:pt x="23" y="238"/>
                    <a:pt x="23" y="236"/>
                  </a:cubicBezTo>
                  <a:cubicBezTo>
                    <a:pt x="24" y="237"/>
                    <a:pt x="26" y="244"/>
                    <a:pt x="28" y="239"/>
                  </a:cubicBezTo>
                  <a:cubicBezTo>
                    <a:pt x="31" y="239"/>
                    <a:pt x="27" y="244"/>
                    <a:pt x="28" y="248"/>
                  </a:cubicBezTo>
                  <a:close/>
                  <a:moveTo>
                    <a:pt x="27" y="230"/>
                  </a:moveTo>
                  <a:cubicBezTo>
                    <a:pt x="25" y="232"/>
                    <a:pt x="31" y="221"/>
                    <a:pt x="31" y="217"/>
                  </a:cubicBezTo>
                  <a:cubicBezTo>
                    <a:pt x="34" y="221"/>
                    <a:pt x="28" y="227"/>
                    <a:pt x="27" y="230"/>
                  </a:cubicBezTo>
                  <a:close/>
                  <a:moveTo>
                    <a:pt x="32" y="251"/>
                  </a:moveTo>
                  <a:cubicBezTo>
                    <a:pt x="34" y="236"/>
                    <a:pt x="42" y="227"/>
                    <a:pt x="46" y="214"/>
                  </a:cubicBezTo>
                  <a:cubicBezTo>
                    <a:pt x="51" y="221"/>
                    <a:pt x="42" y="233"/>
                    <a:pt x="39" y="239"/>
                  </a:cubicBezTo>
                  <a:cubicBezTo>
                    <a:pt x="45" y="238"/>
                    <a:pt x="39" y="252"/>
                    <a:pt x="44" y="249"/>
                  </a:cubicBezTo>
                  <a:cubicBezTo>
                    <a:pt x="48" y="252"/>
                    <a:pt x="36" y="251"/>
                    <a:pt x="32" y="251"/>
                  </a:cubicBezTo>
                  <a:close/>
                  <a:moveTo>
                    <a:pt x="54" y="245"/>
                  </a:moveTo>
                  <a:cubicBezTo>
                    <a:pt x="52" y="244"/>
                    <a:pt x="50" y="243"/>
                    <a:pt x="50" y="245"/>
                  </a:cubicBezTo>
                  <a:cubicBezTo>
                    <a:pt x="49" y="240"/>
                    <a:pt x="43" y="240"/>
                    <a:pt x="46" y="235"/>
                  </a:cubicBezTo>
                  <a:cubicBezTo>
                    <a:pt x="50" y="241"/>
                    <a:pt x="55" y="235"/>
                    <a:pt x="58" y="231"/>
                  </a:cubicBezTo>
                  <a:cubicBezTo>
                    <a:pt x="60" y="235"/>
                    <a:pt x="53" y="240"/>
                    <a:pt x="54" y="245"/>
                  </a:cubicBezTo>
                  <a:close/>
                  <a:moveTo>
                    <a:pt x="58" y="205"/>
                  </a:moveTo>
                  <a:cubicBezTo>
                    <a:pt x="61" y="207"/>
                    <a:pt x="55" y="209"/>
                    <a:pt x="55" y="210"/>
                  </a:cubicBezTo>
                  <a:cubicBezTo>
                    <a:pt x="52" y="214"/>
                    <a:pt x="56" y="206"/>
                    <a:pt x="58" y="205"/>
                  </a:cubicBezTo>
                  <a:close/>
                  <a:moveTo>
                    <a:pt x="62" y="219"/>
                  </a:moveTo>
                  <a:cubicBezTo>
                    <a:pt x="61" y="221"/>
                    <a:pt x="59" y="217"/>
                    <a:pt x="62" y="218"/>
                  </a:cubicBezTo>
                  <a:cubicBezTo>
                    <a:pt x="61" y="216"/>
                    <a:pt x="60" y="215"/>
                    <a:pt x="58" y="215"/>
                  </a:cubicBezTo>
                  <a:cubicBezTo>
                    <a:pt x="58" y="212"/>
                    <a:pt x="61" y="212"/>
                    <a:pt x="62" y="209"/>
                  </a:cubicBezTo>
                  <a:cubicBezTo>
                    <a:pt x="64" y="212"/>
                    <a:pt x="62" y="216"/>
                    <a:pt x="62" y="219"/>
                  </a:cubicBezTo>
                  <a:close/>
                  <a:moveTo>
                    <a:pt x="64" y="196"/>
                  </a:moveTo>
                  <a:cubicBezTo>
                    <a:pt x="61" y="196"/>
                    <a:pt x="61" y="193"/>
                    <a:pt x="58" y="194"/>
                  </a:cubicBezTo>
                  <a:cubicBezTo>
                    <a:pt x="57" y="188"/>
                    <a:pt x="63" y="189"/>
                    <a:pt x="64" y="185"/>
                  </a:cubicBezTo>
                  <a:cubicBezTo>
                    <a:pt x="67" y="186"/>
                    <a:pt x="62" y="191"/>
                    <a:pt x="64" y="196"/>
                  </a:cubicBezTo>
                  <a:close/>
                  <a:moveTo>
                    <a:pt x="67" y="169"/>
                  </a:moveTo>
                  <a:cubicBezTo>
                    <a:pt x="64" y="169"/>
                    <a:pt x="64" y="171"/>
                    <a:pt x="62" y="171"/>
                  </a:cubicBezTo>
                  <a:cubicBezTo>
                    <a:pt x="59" y="190"/>
                    <a:pt x="45" y="197"/>
                    <a:pt x="42" y="216"/>
                  </a:cubicBezTo>
                  <a:cubicBezTo>
                    <a:pt x="39" y="216"/>
                    <a:pt x="39" y="214"/>
                    <a:pt x="36" y="214"/>
                  </a:cubicBezTo>
                  <a:cubicBezTo>
                    <a:pt x="40" y="207"/>
                    <a:pt x="44" y="200"/>
                    <a:pt x="48" y="194"/>
                  </a:cubicBezTo>
                  <a:cubicBezTo>
                    <a:pt x="48" y="193"/>
                    <a:pt x="47" y="192"/>
                    <a:pt x="47" y="191"/>
                  </a:cubicBezTo>
                  <a:cubicBezTo>
                    <a:pt x="43" y="192"/>
                    <a:pt x="39" y="193"/>
                    <a:pt x="39" y="198"/>
                  </a:cubicBezTo>
                  <a:cubicBezTo>
                    <a:pt x="37" y="197"/>
                    <a:pt x="38" y="195"/>
                    <a:pt x="39" y="195"/>
                  </a:cubicBezTo>
                  <a:cubicBezTo>
                    <a:pt x="40" y="193"/>
                    <a:pt x="35" y="193"/>
                    <a:pt x="34" y="194"/>
                  </a:cubicBezTo>
                  <a:cubicBezTo>
                    <a:pt x="34" y="194"/>
                    <a:pt x="34" y="194"/>
                    <a:pt x="34" y="195"/>
                  </a:cubicBezTo>
                  <a:cubicBezTo>
                    <a:pt x="33" y="194"/>
                    <a:pt x="34" y="194"/>
                    <a:pt x="34" y="194"/>
                  </a:cubicBezTo>
                  <a:cubicBezTo>
                    <a:pt x="36" y="188"/>
                    <a:pt x="43" y="179"/>
                    <a:pt x="47" y="169"/>
                  </a:cubicBezTo>
                  <a:cubicBezTo>
                    <a:pt x="51" y="177"/>
                    <a:pt x="36" y="183"/>
                    <a:pt x="40" y="192"/>
                  </a:cubicBezTo>
                  <a:cubicBezTo>
                    <a:pt x="43" y="191"/>
                    <a:pt x="44" y="188"/>
                    <a:pt x="46" y="185"/>
                  </a:cubicBezTo>
                  <a:cubicBezTo>
                    <a:pt x="47" y="186"/>
                    <a:pt x="46" y="190"/>
                    <a:pt x="48" y="190"/>
                  </a:cubicBezTo>
                  <a:cubicBezTo>
                    <a:pt x="57" y="183"/>
                    <a:pt x="60" y="170"/>
                    <a:pt x="67" y="161"/>
                  </a:cubicBezTo>
                  <a:cubicBezTo>
                    <a:pt x="69" y="161"/>
                    <a:pt x="65" y="166"/>
                    <a:pt x="67" y="169"/>
                  </a:cubicBezTo>
                  <a:close/>
                  <a:moveTo>
                    <a:pt x="69" y="139"/>
                  </a:moveTo>
                  <a:cubicBezTo>
                    <a:pt x="68" y="139"/>
                    <a:pt x="66" y="139"/>
                    <a:pt x="64" y="139"/>
                  </a:cubicBezTo>
                  <a:cubicBezTo>
                    <a:pt x="65" y="135"/>
                    <a:pt x="65" y="136"/>
                    <a:pt x="64" y="132"/>
                  </a:cubicBezTo>
                  <a:cubicBezTo>
                    <a:pt x="66" y="132"/>
                    <a:pt x="68" y="132"/>
                    <a:pt x="68" y="131"/>
                  </a:cubicBezTo>
                  <a:cubicBezTo>
                    <a:pt x="71" y="131"/>
                    <a:pt x="69" y="137"/>
                    <a:pt x="69" y="139"/>
                  </a:cubicBezTo>
                  <a:close/>
                  <a:moveTo>
                    <a:pt x="39" y="13"/>
                  </a:moveTo>
                  <a:cubicBezTo>
                    <a:pt x="50" y="13"/>
                    <a:pt x="65" y="12"/>
                    <a:pt x="68" y="21"/>
                  </a:cubicBezTo>
                  <a:cubicBezTo>
                    <a:pt x="60" y="30"/>
                    <a:pt x="36" y="33"/>
                    <a:pt x="19" y="28"/>
                  </a:cubicBezTo>
                  <a:cubicBezTo>
                    <a:pt x="16" y="27"/>
                    <a:pt x="11" y="25"/>
                    <a:pt x="11" y="22"/>
                  </a:cubicBezTo>
                  <a:cubicBezTo>
                    <a:pt x="13" y="15"/>
                    <a:pt x="28" y="14"/>
                    <a:pt x="39" y="13"/>
                  </a:cubicBezTo>
                  <a:close/>
                  <a:moveTo>
                    <a:pt x="71" y="26"/>
                  </a:moveTo>
                  <a:cubicBezTo>
                    <a:pt x="73" y="29"/>
                    <a:pt x="71" y="30"/>
                    <a:pt x="72" y="36"/>
                  </a:cubicBezTo>
                  <a:cubicBezTo>
                    <a:pt x="57" y="52"/>
                    <a:pt x="21" y="49"/>
                    <a:pt x="6" y="32"/>
                  </a:cubicBezTo>
                  <a:cubicBezTo>
                    <a:pt x="23" y="34"/>
                    <a:pt x="59" y="43"/>
                    <a:pt x="7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5" name="Freeform 571"/>
            <p:cNvSpPr>
              <a:spLocks noEditPoints="1"/>
            </p:cNvSpPr>
            <p:nvPr/>
          </p:nvSpPr>
          <p:spPr bwMode="auto">
            <a:xfrm>
              <a:off x="4137244" y="5123426"/>
              <a:ext cx="924630" cy="542611"/>
            </a:xfrm>
            <a:custGeom>
              <a:avLst/>
              <a:gdLst>
                <a:gd name="T0" fmla="*/ 55 w 248"/>
                <a:gd name="T1" fmla="*/ 79 h 145"/>
                <a:gd name="T2" fmla="*/ 0 w 248"/>
                <a:gd name="T3" fmla="*/ 116 h 145"/>
                <a:gd name="T4" fmla="*/ 56 w 248"/>
                <a:gd name="T5" fmla="*/ 86 h 145"/>
                <a:gd name="T6" fmla="*/ 117 w 248"/>
                <a:gd name="T7" fmla="*/ 137 h 145"/>
                <a:gd name="T8" fmla="*/ 215 w 248"/>
                <a:gd name="T9" fmla="*/ 34 h 145"/>
                <a:gd name="T10" fmla="*/ 138 w 248"/>
                <a:gd name="T11" fmla="*/ 48 h 145"/>
                <a:gd name="T12" fmla="*/ 107 w 248"/>
                <a:gd name="T13" fmla="*/ 91 h 145"/>
                <a:gd name="T14" fmla="*/ 124 w 248"/>
                <a:gd name="T15" fmla="*/ 65 h 145"/>
                <a:gd name="T16" fmla="*/ 106 w 248"/>
                <a:gd name="T17" fmla="*/ 35 h 145"/>
                <a:gd name="T18" fmla="*/ 135 w 248"/>
                <a:gd name="T19" fmla="*/ 38 h 145"/>
                <a:gd name="T20" fmla="*/ 85 w 248"/>
                <a:gd name="T21" fmla="*/ 50 h 145"/>
                <a:gd name="T22" fmla="*/ 75 w 248"/>
                <a:gd name="T23" fmla="*/ 53 h 145"/>
                <a:gd name="T24" fmla="*/ 93 w 248"/>
                <a:gd name="T25" fmla="*/ 119 h 145"/>
                <a:gd name="T26" fmla="*/ 109 w 248"/>
                <a:gd name="T27" fmla="*/ 100 h 145"/>
                <a:gd name="T28" fmla="*/ 109 w 248"/>
                <a:gd name="T29" fmla="*/ 100 h 145"/>
                <a:gd name="T30" fmla="*/ 117 w 248"/>
                <a:gd name="T31" fmla="*/ 96 h 145"/>
                <a:gd name="T32" fmla="*/ 124 w 248"/>
                <a:gd name="T33" fmla="*/ 93 h 145"/>
                <a:gd name="T34" fmla="*/ 131 w 248"/>
                <a:gd name="T35" fmla="*/ 129 h 145"/>
                <a:gd name="T36" fmla="*/ 141 w 248"/>
                <a:gd name="T37" fmla="*/ 129 h 145"/>
                <a:gd name="T38" fmla="*/ 151 w 248"/>
                <a:gd name="T39" fmla="*/ 129 h 145"/>
                <a:gd name="T40" fmla="*/ 155 w 248"/>
                <a:gd name="T41" fmla="*/ 130 h 145"/>
                <a:gd name="T42" fmla="*/ 152 w 248"/>
                <a:gd name="T43" fmla="*/ 96 h 145"/>
                <a:gd name="T44" fmla="*/ 155 w 248"/>
                <a:gd name="T45" fmla="*/ 130 h 145"/>
                <a:gd name="T46" fmla="*/ 162 w 248"/>
                <a:gd name="T47" fmla="*/ 129 h 145"/>
                <a:gd name="T48" fmla="*/ 166 w 248"/>
                <a:gd name="T49" fmla="*/ 98 h 145"/>
                <a:gd name="T50" fmla="*/ 179 w 248"/>
                <a:gd name="T51" fmla="*/ 123 h 145"/>
                <a:gd name="T52" fmla="*/ 172 w 248"/>
                <a:gd name="T53" fmla="*/ 100 h 145"/>
                <a:gd name="T54" fmla="*/ 179 w 248"/>
                <a:gd name="T55" fmla="*/ 123 h 145"/>
                <a:gd name="T56" fmla="*/ 183 w 248"/>
                <a:gd name="T57" fmla="*/ 121 h 145"/>
                <a:gd name="T58" fmla="*/ 190 w 248"/>
                <a:gd name="T59" fmla="*/ 100 h 145"/>
                <a:gd name="T60" fmla="*/ 197 w 248"/>
                <a:gd name="T61" fmla="*/ 116 h 145"/>
                <a:gd name="T62" fmla="*/ 198 w 248"/>
                <a:gd name="T63" fmla="*/ 99 h 145"/>
                <a:gd name="T64" fmla="*/ 197 w 248"/>
                <a:gd name="T65" fmla="*/ 116 h 145"/>
                <a:gd name="T66" fmla="*/ 204 w 248"/>
                <a:gd name="T67" fmla="*/ 98 h 145"/>
                <a:gd name="T68" fmla="*/ 211 w 248"/>
                <a:gd name="T69" fmla="*/ 105 h 145"/>
                <a:gd name="T70" fmla="*/ 215 w 248"/>
                <a:gd name="T71" fmla="*/ 102 h 145"/>
                <a:gd name="T72" fmla="*/ 215 w 248"/>
                <a:gd name="T73" fmla="*/ 102 h 145"/>
                <a:gd name="T74" fmla="*/ 151 w 248"/>
                <a:gd name="T75" fmla="*/ 88 h 145"/>
                <a:gd name="T76" fmla="*/ 162 w 248"/>
                <a:gd name="T77" fmla="*/ 25 h 145"/>
                <a:gd name="T78" fmla="*/ 228 w 248"/>
                <a:gd name="T79" fmla="*/ 7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8" h="145">
                  <a:moveTo>
                    <a:pt x="215" y="34"/>
                  </a:moveTo>
                  <a:cubicBezTo>
                    <a:pt x="165" y="0"/>
                    <a:pt x="58" y="26"/>
                    <a:pt x="55" y="79"/>
                  </a:cubicBezTo>
                  <a:cubicBezTo>
                    <a:pt x="23" y="76"/>
                    <a:pt x="33" y="109"/>
                    <a:pt x="10" y="113"/>
                  </a:cubicBezTo>
                  <a:cubicBezTo>
                    <a:pt x="8" y="114"/>
                    <a:pt x="2" y="110"/>
                    <a:pt x="0" y="116"/>
                  </a:cubicBezTo>
                  <a:cubicBezTo>
                    <a:pt x="4" y="122"/>
                    <a:pt x="14" y="119"/>
                    <a:pt x="21" y="119"/>
                  </a:cubicBezTo>
                  <a:cubicBezTo>
                    <a:pt x="35" y="111"/>
                    <a:pt x="34" y="81"/>
                    <a:pt x="56" y="86"/>
                  </a:cubicBezTo>
                  <a:cubicBezTo>
                    <a:pt x="59" y="94"/>
                    <a:pt x="59" y="102"/>
                    <a:pt x="63" y="109"/>
                  </a:cubicBezTo>
                  <a:cubicBezTo>
                    <a:pt x="71" y="121"/>
                    <a:pt x="101" y="134"/>
                    <a:pt x="117" y="137"/>
                  </a:cubicBezTo>
                  <a:cubicBezTo>
                    <a:pt x="177" y="145"/>
                    <a:pt x="248" y="108"/>
                    <a:pt x="235" y="57"/>
                  </a:cubicBezTo>
                  <a:cubicBezTo>
                    <a:pt x="232" y="47"/>
                    <a:pt x="224" y="40"/>
                    <a:pt x="215" y="34"/>
                  </a:cubicBezTo>
                  <a:close/>
                  <a:moveTo>
                    <a:pt x="119" y="49"/>
                  </a:moveTo>
                  <a:cubicBezTo>
                    <a:pt x="125" y="45"/>
                    <a:pt x="128" y="49"/>
                    <a:pt x="138" y="48"/>
                  </a:cubicBezTo>
                  <a:cubicBezTo>
                    <a:pt x="141" y="59"/>
                    <a:pt x="146" y="73"/>
                    <a:pt x="142" y="86"/>
                  </a:cubicBezTo>
                  <a:cubicBezTo>
                    <a:pt x="132" y="85"/>
                    <a:pt x="116" y="87"/>
                    <a:pt x="107" y="91"/>
                  </a:cubicBezTo>
                  <a:cubicBezTo>
                    <a:pt x="101" y="85"/>
                    <a:pt x="94" y="81"/>
                    <a:pt x="92" y="71"/>
                  </a:cubicBezTo>
                  <a:cubicBezTo>
                    <a:pt x="101" y="67"/>
                    <a:pt x="113" y="67"/>
                    <a:pt x="124" y="65"/>
                  </a:cubicBezTo>
                  <a:cubicBezTo>
                    <a:pt x="124" y="58"/>
                    <a:pt x="121" y="54"/>
                    <a:pt x="119" y="49"/>
                  </a:cubicBezTo>
                  <a:close/>
                  <a:moveTo>
                    <a:pt x="106" y="35"/>
                  </a:moveTo>
                  <a:cubicBezTo>
                    <a:pt x="113" y="32"/>
                    <a:pt x="121" y="29"/>
                    <a:pt x="130" y="28"/>
                  </a:cubicBezTo>
                  <a:cubicBezTo>
                    <a:pt x="130" y="33"/>
                    <a:pt x="133" y="35"/>
                    <a:pt x="135" y="38"/>
                  </a:cubicBezTo>
                  <a:cubicBezTo>
                    <a:pt x="129" y="38"/>
                    <a:pt x="115" y="44"/>
                    <a:pt x="112" y="35"/>
                  </a:cubicBezTo>
                  <a:cubicBezTo>
                    <a:pt x="103" y="40"/>
                    <a:pt x="94" y="45"/>
                    <a:pt x="85" y="50"/>
                  </a:cubicBezTo>
                  <a:cubicBezTo>
                    <a:pt x="88" y="42"/>
                    <a:pt x="98" y="38"/>
                    <a:pt x="106" y="35"/>
                  </a:cubicBezTo>
                  <a:close/>
                  <a:moveTo>
                    <a:pt x="75" y="53"/>
                  </a:moveTo>
                  <a:cubicBezTo>
                    <a:pt x="80" y="71"/>
                    <a:pt x="88" y="86"/>
                    <a:pt x="102" y="95"/>
                  </a:cubicBezTo>
                  <a:cubicBezTo>
                    <a:pt x="97" y="100"/>
                    <a:pt x="90" y="111"/>
                    <a:pt x="93" y="119"/>
                  </a:cubicBezTo>
                  <a:cubicBezTo>
                    <a:pt x="65" y="115"/>
                    <a:pt x="50" y="71"/>
                    <a:pt x="75" y="53"/>
                  </a:cubicBezTo>
                  <a:close/>
                  <a:moveTo>
                    <a:pt x="109" y="100"/>
                  </a:moveTo>
                  <a:cubicBezTo>
                    <a:pt x="111" y="102"/>
                    <a:pt x="107" y="117"/>
                    <a:pt x="110" y="125"/>
                  </a:cubicBezTo>
                  <a:cubicBezTo>
                    <a:pt x="96" y="128"/>
                    <a:pt x="97" y="103"/>
                    <a:pt x="109" y="100"/>
                  </a:cubicBezTo>
                  <a:close/>
                  <a:moveTo>
                    <a:pt x="114" y="127"/>
                  </a:moveTo>
                  <a:cubicBezTo>
                    <a:pt x="116" y="116"/>
                    <a:pt x="110" y="98"/>
                    <a:pt x="117" y="96"/>
                  </a:cubicBezTo>
                  <a:cubicBezTo>
                    <a:pt x="124" y="100"/>
                    <a:pt x="114" y="116"/>
                    <a:pt x="121" y="128"/>
                  </a:cubicBezTo>
                  <a:cubicBezTo>
                    <a:pt x="128" y="125"/>
                    <a:pt x="122" y="105"/>
                    <a:pt x="124" y="93"/>
                  </a:cubicBezTo>
                  <a:cubicBezTo>
                    <a:pt x="126" y="93"/>
                    <a:pt x="127" y="93"/>
                    <a:pt x="128" y="93"/>
                  </a:cubicBezTo>
                  <a:cubicBezTo>
                    <a:pt x="130" y="104"/>
                    <a:pt x="125" y="122"/>
                    <a:pt x="131" y="129"/>
                  </a:cubicBezTo>
                  <a:cubicBezTo>
                    <a:pt x="138" y="121"/>
                    <a:pt x="129" y="105"/>
                    <a:pt x="135" y="95"/>
                  </a:cubicBezTo>
                  <a:cubicBezTo>
                    <a:pt x="145" y="94"/>
                    <a:pt x="132" y="126"/>
                    <a:pt x="141" y="129"/>
                  </a:cubicBezTo>
                  <a:cubicBezTo>
                    <a:pt x="146" y="121"/>
                    <a:pt x="143" y="104"/>
                    <a:pt x="144" y="95"/>
                  </a:cubicBezTo>
                  <a:cubicBezTo>
                    <a:pt x="154" y="98"/>
                    <a:pt x="142" y="124"/>
                    <a:pt x="151" y="129"/>
                  </a:cubicBezTo>
                  <a:cubicBezTo>
                    <a:pt x="141" y="132"/>
                    <a:pt x="124" y="131"/>
                    <a:pt x="114" y="127"/>
                  </a:cubicBezTo>
                  <a:close/>
                  <a:moveTo>
                    <a:pt x="155" y="130"/>
                  </a:moveTo>
                  <a:cubicBezTo>
                    <a:pt x="151" y="128"/>
                    <a:pt x="155" y="111"/>
                    <a:pt x="153" y="101"/>
                  </a:cubicBezTo>
                  <a:cubicBezTo>
                    <a:pt x="153" y="100"/>
                    <a:pt x="151" y="98"/>
                    <a:pt x="152" y="96"/>
                  </a:cubicBezTo>
                  <a:cubicBezTo>
                    <a:pt x="153" y="97"/>
                    <a:pt x="155" y="97"/>
                    <a:pt x="156" y="97"/>
                  </a:cubicBezTo>
                  <a:cubicBezTo>
                    <a:pt x="155" y="104"/>
                    <a:pt x="155" y="123"/>
                    <a:pt x="155" y="130"/>
                  </a:cubicBezTo>
                  <a:close/>
                  <a:moveTo>
                    <a:pt x="166" y="128"/>
                  </a:moveTo>
                  <a:cubicBezTo>
                    <a:pt x="164" y="128"/>
                    <a:pt x="162" y="128"/>
                    <a:pt x="162" y="129"/>
                  </a:cubicBezTo>
                  <a:cubicBezTo>
                    <a:pt x="157" y="120"/>
                    <a:pt x="164" y="106"/>
                    <a:pt x="160" y="98"/>
                  </a:cubicBezTo>
                  <a:cubicBezTo>
                    <a:pt x="162" y="98"/>
                    <a:pt x="164" y="98"/>
                    <a:pt x="166" y="98"/>
                  </a:cubicBezTo>
                  <a:cubicBezTo>
                    <a:pt x="166" y="108"/>
                    <a:pt x="167" y="123"/>
                    <a:pt x="166" y="128"/>
                  </a:cubicBezTo>
                  <a:close/>
                  <a:moveTo>
                    <a:pt x="179" y="123"/>
                  </a:moveTo>
                  <a:cubicBezTo>
                    <a:pt x="177" y="125"/>
                    <a:pt x="174" y="126"/>
                    <a:pt x="170" y="127"/>
                  </a:cubicBezTo>
                  <a:cubicBezTo>
                    <a:pt x="172" y="123"/>
                    <a:pt x="172" y="110"/>
                    <a:pt x="172" y="100"/>
                  </a:cubicBezTo>
                  <a:cubicBezTo>
                    <a:pt x="174" y="100"/>
                    <a:pt x="176" y="100"/>
                    <a:pt x="179" y="100"/>
                  </a:cubicBezTo>
                  <a:cubicBezTo>
                    <a:pt x="178" y="102"/>
                    <a:pt x="175" y="117"/>
                    <a:pt x="179" y="123"/>
                  </a:cubicBezTo>
                  <a:close/>
                  <a:moveTo>
                    <a:pt x="190" y="120"/>
                  </a:moveTo>
                  <a:cubicBezTo>
                    <a:pt x="186" y="119"/>
                    <a:pt x="187" y="122"/>
                    <a:pt x="183" y="121"/>
                  </a:cubicBezTo>
                  <a:cubicBezTo>
                    <a:pt x="183" y="114"/>
                    <a:pt x="183" y="107"/>
                    <a:pt x="183" y="100"/>
                  </a:cubicBezTo>
                  <a:cubicBezTo>
                    <a:pt x="185" y="100"/>
                    <a:pt x="187" y="100"/>
                    <a:pt x="190" y="100"/>
                  </a:cubicBezTo>
                  <a:cubicBezTo>
                    <a:pt x="189" y="105"/>
                    <a:pt x="188" y="112"/>
                    <a:pt x="190" y="120"/>
                  </a:cubicBezTo>
                  <a:close/>
                  <a:moveTo>
                    <a:pt x="197" y="116"/>
                  </a:moveTo>
                  <a:cubicBezTo>
                    <a:pt x="190" y="110"/>
                    <a:pt x="198" y="104"/>
                    <a:pt x="194" y="100"/>
                  </a:cubicBezTo>
                  <a:cubicBezTo>
                    <a:pt x="194" y="99"/>
                    <a:pt x="197" y="99"/>
                    <a:pt x="198" y="99"/>
                  </a:cubicBezTo>
                  <a:cubicBezTo>
                    <a:pt x="199" y="103"/>
                    <a:pt x="195" y="112"/>
                    <a:pt x="201" y="112"/>
                  </a:cubicBezTo>
                  <a:cubicBezTo>
                    <a:pt x="201" y="115"/>
                    <a:pt x="197" y="113"/>
                    <a:pt x="197" y="116"/>
                  </a:cubicBezTo>
                  <a:close/>
                  <a:moveTo>
                    <a:pt x="204" y="112"/>
                  </a:moveTo>
                  <a:cubicBezTo>
                    <a:pt x="201" y="108"/>
                    <a:pt x="204" y="105"/>
                    <a:pt x="204" y="98"/>
                  </a:cubicBezTo>
                  <a:cubicBezTo>
                    <a:pt x="206" y="98"/>
                    <a:pt x="208" y="98"/>
                    <a:pt x="209" y="98"/>
                  </a:cubicBezTo>
                  <a:cubicBezTo>
                    <a:pt x="209" y="101"/>
                    <a:pt x="206" y="104"/>
                    <a:pt x="211" y="105"/>
                  </a:cubicBezTo>
                  <a:cubicBezTo>
                    <a:pt x="210" y="109"/>
                    <a:pt x="204" y="108"/>
                    <a:pt x="204" y="112"/>
                  </a:cubicBezTo>
                  <a:close/>
                  <a:moveTo>
                    <a:pt x="215" y="102"/>
                  </a:moveTo>
                  <a:cubicBezTo>
                    <a:pt x="211" y="97"/>
                    <a:pt x="217" y="92"/>
                    <a:pt x="222" y="92"/>
                  </a:cubicBezTo>
                  <a:cubicBezTo>
                    <a:pt x="220" y="96"/>
                    <a:pt x="217" y="98"/>
                    <a:pt x="215" y="102"/>
                  </a:cubicBezTo>
                  <a:close/>
                  <a:moveTo>
                    <a:pt x="228" y="78"/>
                  </a:moveTo>
                  <a:cubicBezTo>
                    <a:pt x="210" y="96"/>
                    <a:pt x="178" y="95"/>
                    <a:pt x="151" y="88"/>
                  </a:cubicBezTo>
                  <a:cubicBezTo>
                    <a:pt x="153" y="67"/>
                    <a:pt x="150" y="42"/>
                    <a:pt x="137" y="28"/>
                  </a:cubicBezTo>
                  <a:cubicBezTo>
                    <a:pt x="143" y="25"/>
                    <a:pt x="153" y="24"/>
                    <a:pt x="162" y="25"/>
                  </a:cubicBezTo>
                  <a:cubicBezTo>
                    <a:pt x="182" y="25"/>
                    <a:pt x="207" y="35"/>
                    <a:pt x="218" y="46"/>
                  </a:cubicBezTo>
                  <a:cubicBezTo>
                    <a:pt x="225" y="53"/>
                    <a:pt x="229" y="65"/>
                    <a:pt x="228"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7" name="Freeform 573"/>
            <p:cNvSpPr/>
            <p:nvPr/>
          </p:nvSpPr>
          <p:spPr bwMode="auto">
            <a:xfrm>
              <a:off x="4426800" y="5785266"/>
              <a:ext cx="238457" cy="401483"/>
            </a:xfrm>
            <a:custGeom>
              <a:avLst/>
              <a:gdLst>
                <a:gd name="T0" fmla="*/ 63 w 64"/>
                <a:gd name="T1" fmla="*/ 46 h 108"/>
                <a:gd name="T2" fmla="*/ 34 w 64"/>
                <a:gd name="T3" fmla="*/ 0 h 108"/>
                <a:gd name="T4" fmla="*/ 28 w 64"/>
                <a:gd name="T5" fmla="*/ 65 h 108"/>
                <a:gd name="T6" fmla="*/ 13 w 64"/>
                <a:gd name="T7" fmla="*/ 66 h 108"/>
                <a:gd name="T8" fmla="*/ 9 w 64"/>
                <a:gd name="T9" fmla="*/ 101 h 108"/>
                <a:gd name="T10" fmla="*/ 39 w 64"/>
                <a:gd name="T11" fmla="*/ 82 h 108"/>
                <a:gd name="T12" fmla="*/ 42 w 64"/>
                <a:gd name="T13" fmla="*/ 35 h 108"/>
                <a:gd name="T14" fmla="*/ 63 w 64"/>
                <a:gd name="T15" fmla="*/ 46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08">
                  <a:moveTo>
                    <a:pt x="63" y="46"/>
                  </a:moveTo>
                  <a:cubicBezTo>
                    <a:pt x="64" y="26"/>
                    <a:pt x="54" y="4"/>
                    <a:pt x="34" y="0"/>
                  </a:cubicBezTo>
                  <a:cubicBezTo>
                    <a:pt x="27" y="21"/>
                    <a:pt x="31" y="50"/>
                    <a:pt x="28" y="65"/>
                  </a:cubicBezTo>
                  <a:cubicBezTo>
                    <a:pt x="22" y="65"/>
                    <a:pt x="17" y="65"/>
                    <a:pt x="13" y="66"/>
                  </a:cubicBezTo>
                  <a:cubicBezTo>
                    <a:pt x="5" y="72"/>
                    <a:pt x="0" y="92"/>
                    <a:pt x="9" y="101"/>
                  </a:cubicBezTo>
                  <a:cubicBezTo>
                    <a:pt x="19" y="108"/>
                    <a:pt x="37" y="90"/>
                    <a:pt x="39" y="82"/>
                  </a:cubicBezTo>
                  <a:cubicBezTo>
                    <a:pt x="44" y="69"/>
                    <a:pt x="37" y="49"/>
                    <a:pt x="42" y="35"/>
                  </a:cubicBezTo>
                  <a:cubicBezTo>
                    <a:pt x="50" y="37"/>
                    <a:pt x="52" y="46"/>
                    <a:pt x="6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9" name="Freeform 575"/>
            <p:cNvSpPr>
              <a:spLocks noEditPoints="1"/>
            </p:cNvSpPr>
            <p:nvPr/>
          </p:nvSpPr>
          <p:spPr bwMode="auto">
            <a:xfrm>
              <a:off x="1774572" y="5967759"/>
              <a:ext cx="632642" cy="1124155"/>
            </a:xfrm>
            <a:custGeom>
              <a:avLst/>
              <a:gdLst>
                <a:gd name="T0" fmla="*/ 150 w 170"/>
                <a:gd name="T1" fmla="*/ 7 h 301"/>
                <a:gd name="T2" fmla="*/ 29 w 170"/>
                <a:gd name="T3" fmla="*/ 9 h 301"/>
                <a:gd name="T4" fmla="*/ 8 w 170"/>
                <a:gd name="T5" fmla="*/ 34 h 301"/>
                <a:gd name="T6" fmla="*/ 4 w 170"/>
                <a:gd name="T7" fmla="*/ 230 h 301"/>
                <a:gd name="T8" fmla="*/ 126 w 170"/>
                <a:gd name="T9" fmla="*/ 301 h 301"/>
                <a:gd name="T10" fmla="*/ 157 w 170"/>
                <a:gd name="T11" fmla="*/ 139 h 301"/>
                <a:gd name="T12" fmla="*/ 36 w 170"/>
                <a:gd name="T13" fmla="*/ 16 h 301"/>
                <a:gd name="T14" fmla="*/ 141 w 170"/>
                <a:gd name="T15" fmla="*/ 12 h 301"/>
                <a:gd name="T16" fmla="*/ 111 w 170"/>
                <a:gd name="T17" fmla="*/ 17 h 301"/>
                <a:gd name="T18" fmla="*/ 121 w 170"/>
                <a:gd name="T19" fmla="*/ 27 h 301"/>
                <a:gd name="T20" fmla="*/ 28 w 170"/>
                <a:gd name="T21" fmla="*/ 30 h 301"/>
                <a:gd name="T22" fmla="*/ 123 w 170"/>
                <a:gd name="T23" fmla="*/ 291 h 301"/>
                <a:gd name="T24" fmla="*/ 44 w 170"/>
                <a:gd name="T25" fmla="*/ 270 h 301"/>
                <a:gd name="T26" fmla="*/ 33 w 170"/>
                <a:gd name="T27" fmla="*/ 249 h 301"/>
                <a:gd name="T28" fmla="*/ 29 w 170"/>
                <a:gd name="T29" fmla="*/ 288 h 301"/>
                <a:gd name="T30" fmla="*/ 21 w 170"/>
                <a:gd name="T31" fmla="*/ 257 h 301"/>
                <a:gd name="T32" fmla="*/ 18 w 170"/>
                <a:gd name="T33" fmla="*/ 285 h 301"/>
                <a:gd name="T34" fmla="*/ 17 w 170"/>
                <a:gd name="T35" fmla="*/ 215 h 301"/>
                <a:gd name="T36" fmla="*/ 13 w 170"/>
                <a:gd name="T37" fmla="*/ 286 h 301"/>
                <a:gd name="T38" fmla="*/ 9 w 170"/>
                <a:gd name="T39" fmla="*/ 247 h 301"/>
                <a:gd name="T40" fmla="*/ 12 w 170"/>
                <a:gd name="T41" fmla="*/ 172 h 301"/>
                <a:gd name="T42" fmla="*/ 119 w 170"/>
                <a:gd name="T43" fmla="*/ 38 h 301"/>
                <a:gd name="T44" fmla="*/ 126 w 170"/>
                <a:gd name="T45" fmla="*/ 37 h 301"/>
                <a:gd name="T46" fmla="*/ 145 w 170"/>
                <a:gd name="T47" fmla="*/ 28 h 301"/>
                <a:gd name="T48" fmla="*/ 129 w 170"/>
                <a:gd name="T49" fmla="*/ 86 h 301"/>
                <a:gd name="T50" fmla="*/ 158 w 170"/>
                <a:gd name="T51" fmla="*/ 232 h 301"/>
                <a:gd name="T52" fmla="*/ 152 w 170"/>
                <a:gd name="T53" fmla="*/ 270 h 301"/>
                <a:gd name="T54" fmla="*/ 145 w 170"/>
                <a:gd name="T55" fmla="*/ 236 h 301"/>
                <a:gd name="T56" fmla="*/ 142 w 170"/>
                <a:gd name="T57" fmla="*/ 280 h 301"/>
                <a:gd name="T58" fmla="*/ 138 w 170"/>
                <a:gd name="T59" fmla="*/ 197 h 301"/>
                <a:gd name="T60" fmla="*/ 135 w 170"/>
                <a:gd name="T61" fmla="*/ 277 h 301"/>
                <a:gd name="T62" fmla="*/ 133 w 170"/>
                <a:gd name="T63" fmla="*/ 290 h 301"/>
                <a:gd name="T64" fmla="*/ 146 w 170"/>
                <a:gd name="T65" fmla="*/ 128 h 301"/>
                <a:gd name="T66" fmla="*/ 158 w 170"/>
                <a:gd name="T67"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1">
                  <a:moveTo>
                    <a:pt x="157" y="139"/>
                  </a:moveTo>
                  <a:cubicBezTo>
                    <a:pt x="152" y="96"/>
                    <a:pt x="154" y="52"/>
                    <a:pt x="150" y="7"/>
                  </a:cubicBezTo>
                  <a:cubicBezTo>
                    <a:pt x="144" y="1"/>
                    <a:pt x="138" y="0"/>
                    <a:pt x="131" y="1"/>
                  </a:cubicBezTo>
                  <a:cubicBezTo>
                    <a:pt x="100" y="3"/>
                    <a:pt x="60" y="5"/>
                    <a:pt x="29" y="9"/>
                  </a:cubicBezTo>
                  <a:cubicBezTo>
                    <a:pt x="25" y="15"/>
                    <a:pt x="30" y="17"/>
                    <a:pt x="26" y="22"/>
                  </a:cubicBezTo>
                  <a:cubicBezTo>
                    <a:pt x="22" y="28"/>
                    <a:pt x="12" y="27"/>
                    <a:pt x="8" y="34"/>
                  </a:cubicBezTo>
                  <a:cubicBezTo>
                    <a:pt x="6" y="59"/>
                    <a:pt x="5" y="90"/>
                    <a:pt x="4" y="124"/>
                  </a:cubicBezTo>
                  <a:cubicBezTo>
                    <a:pt x="2" y="159"/>
                    <a:pt x="5" y="196"/>
                    <a:pt x="4" y="230"/>
                  </a:cubicBezTo>
                  <a:cubicBezTo>
                    <a:pt x="3" y="255"/>
                    <a:pt x="0" y="275"/>
                    <a:pt x="4" y="294"/>
                  </a:cubicBezTo>
                  <a:cubicBezTo>
                    <a:pt x="43" y="299"/>
                    <a:pt x="83" y="296"/>
                    <a:pt x="126" y="301"/>
                  </a:cubicBezTo>
                  <a:cubicBezTo>
                    <a:pt x="145" y="293"/>
                    <a:pt x="157" y="278"/>
                    <a:pt x="165" y="260"/>
                  </a:cubicBezTo>
                  <a:cubicBezTo>
                    <a:pt x="170" y="221"/>
                    <a:pt x="162" y="182"/>
                    <a:pt x="157" y="139"/>
                  </a:cubicBezTo>
                  <a:close/>
                  <a:moveTo>
                    <a:pt x="65" y="20"/>
                  </a:moveTo>
                  <a:cubicBezTo>
                    <a:pt x="57" y="12"/>
                    <a:pt x="45" y="21"/>
                    <a:pt x="36" y="16"/>
                  </a:cubicBezTo>
                  <a:cubicBezTo>
                    <a:pt x="62" y="14"/>
                    <a:pt x="93" y="10"/>
                    <a:pt x="118" y="9"/>
                  </a:cubicBezTo>
                  <a:cubicBezTo>
                    <a:pt x="126" y="9"/>
                    <a:pt x="136" y="6"/>
                    <a:pt x="141" y="12"/>
                  </a:cubicBezTo>
                  <a:cubicBezTo>
                    <a:pt x="129" y="19"/>
                    <a:pt x="107" y="6"/>
                    <a:pt x="96" y="17"/>
                  </a:cubicBezTo>
                  <a:cubicBezTo>
                    <a:pt x="99" y="21"/>
                    <a:pt x="106" y="17"/>
                    <a:pt x="111" y="17"/>
                  </a:cubicBezTo>
                  <a:cubicBezTo>
                    <a:pt x="110" y="24"/>
                    <a:pt x="123" y="24"/>
                    <a:pt x="133" y="25"/>
                  </a:cubicBezTo>
                  <a:cubicBezTo>
                    <a:pt x="133" y="30"/>
                    <a:pt x="124" y="28"/>
                    <a:pt x="121" y="27"/>
                  </a:cubicBezTo>
                  <a:cubicBezTo>
                    <a:pt x="119" y="27"/>
                    <a:pt x="120" y="30"/>
                    <a:pt x="118" y="30"/>
                  </a:cubicBezTo>
                  <a:cubicBezTo>
                    <a:pt x="86" y="30"/>
                    <a:pt x="56" y="30"/>
                    <a:pt x="28" y="30"/>
                  </a:cubicBezTo>
                  <a:cubicBezTo>
                    <a:pt x="32" y="17"/>
                    <a:pt x="54" y="28"/>
                    <a:pt x="65" y="20"/>
                  </a:cubicBezTo>
                  <a:close/>
                  <a:moveTo>
                    <a:pt x="123" y="291"/>
                  </a:moveTo>
                  <a:cubicBezTo>
                    <a:pt x="99" y="289"/>
                    <a:pt x="71" y="291"/>
                    <a:pt x="49" y="287"/>
                  </a:cubicBezTo>
                  <a:cubicBezTo>
                    <a:pt x="44" y="284"/>
                    <a:pt x="49" y="270"/>
                    <a:pt x="44" y="270"/>
                  </a:cubicBezTo>
                  <a:cubicBezTo>
                    <a:pt x="36" y="265"/>
                    <a:pt x="43" y="285"/>
                    <a:pt x="40" y="287"/>
                  </a:cubicBezTo>
                  <a:cubicBezTo>
                    <a:pt x="29" y="284"/>
                    <a:pt x="42" y="255"/>
                    <a:pt x="33" y="249"/>
                  </a:cubicBezTo>
                  <a:cubicBezTo>
                    <a:pt x="29" y="252"/>
                    <a:pt x="29" y="263"/>
                    <a:pt x="29" y="270"/>
                  </a:cubicBezTo>
                  <a:cubicBezTo>
                    <a:pt x="29" y="277"/>
                    <a:pt x="31" y="282"/>
                    <a:pt x="29" y="288"/>
                  </a:cubicBezTo>
                  <a:cubicBezTo>
                    <a:pt x="23" y="272"/>
                    <a:pt x="28" y="250"/>
                    <a:pt x="28" y="235"/>
                  </a:cubicBezTo>
                  <a:cubicBezTo>
                    <a:pt x="19" y="237"/>
                    <a:pt x="21" y="249"/>
                    <a:pt x="21" y="257"/>
                  </a:cubicBezTo>
                  <a:cubicBezTo>
                    <a:pt x="21" y="267"/>
                    <a:pt x="22" y="277"/>
                    <a:pt x="20" y="287"/>
                  </a:cubicBezTo>
                  <a:cubicBezTo>
                    <a:pt x="16" y="288"/>
                    <a:pt x="18" y="285"/>
                    <a:pt x="18" y="285"/>
                  </a:cubicBezTo>
                  <a:cubicBezTo>
                    <a:pt x="18" y="274"/>
                    <a:pt x="20" y="243"/>
                    <a:pt x="20" y="231"/>
                  </a:cubicBezTo>
                  <a:cubicBezTo>
                    <a:pt x="20" y="226"/>
                    <a:pt x="22" y="219"/>
                    <a:pt x="17" y="215"/>
                  </a:cubicBezTo>
                  <a:cubicBezTo>
                    <a:pt x="12" y="219"/>
                    <a:pt x="15" y="229"/>
                    <a:pt x="14" y="237"/>
                  </a:cubicBezTo>
                  <a:cubicBezTo>
                    <a:pt x="14" y="255"/>
                    <a:pt x="11" y="273"/>
                    <a:pt x="13" y="286"/>
                  </a:cubicBezTo>
                  <a:cubicBezTo>
                    <a:pt x="7" y="286"/>
                    <a:pt x="8" y="272"/>
                    <a:pt x="8" y="268"/>
                  </a:cubicBezTo>
                  <a:cubicBezTo>
                    <a:pt x="7" y="261"/>
                    <a:pt x="9" y="253"/>
                    <a:pt x="9" y="247"/>
                  </a:cubicBezTo>
                  <a:cubicBezTo>
                    <a:pt x="10" y="230"/>
                    <a:pt x="9" y="212"/>
                    <a:pt x="9" y="197"/>
                  </a:cubicBezTo>
                  <a:cubicBezTo>
                    <a:pt x="9" y="189"/>
                    <a:pt x="11" y="181"/>
                    <a:pt x="12" y="172"/>
                  </a:cubicBezTo>
                  <a:cubicBezTo>
                    <a:pt x="13" y="136"/>
                    <a:pt x="9" y="87"/>
                    <a:pt x="14" y="38"/>
                  </a:cubicBezTo>
                  <a:cubicBezTo>
                    <a:pt x="52" y="40"/>
                    <a:pt x="85" y="39"/>
                    <a:pt x="119" y="38"/>
                  </a:cubicBezTo>
                  <a:cubicBezTo>
                    <a:pt x="122" y="126"/>
                    <a:pt x="131" y="216"/>
                    <a:pt x="123" y="291"/>
                  </a:cubicBezTo>
                  <a:close/>
                  <a:moveTo>
                    <a:pt x="126" y="37"/>
                  </a:moveTo>
                  <a:cubicBezTo>
                    <a:pt x="134" y="35"/>
                    <a:pt x="140" y="32"/>
                    <a:pt x="142" y="25"/>
                  </a:cubicBezTo>
                  <a:cubicBezTo>
                    <a:pt x="145" y="24"/>
                    <a:pt x="145" y="26"/>
                    <a:pt x="145" y="28"/>
                  </a:cubicBezTo>
                  <a:cubicBezTo>
                    <a:pt x="144" y="38"/>
                    <a:pt x="146" y="65"/>
                    <a:pt x="146" y="78"/>
                  </a:cubicBezTo>
                  <a:cubicBezTo>
                    <a:pt x="138" y="77"/>
                    <a:pt x="137" y="85"/>
                    <a:pt x="129" y="86"/>
                  </a:cubicBezTo>
                  <a:cubicBezTo>
                    <a:pt x="128" y="64"/>
                    <a:pt x="129" y="55"/>
                    <a:pt x="126" y="37"/>
                  </a:cubicBezTo>
                  <a:close/>
                  <a:moveTo>
                    <a:pt x="158" y="232"/>
                  </a:moveTo>
                  <a:cubicBezTo>
                    <a:pt x="157" y="231"/>
                    <a:pt x="157" y="229"/>
                    <a:pt x="154" y="229"/>
                  </a:cubicBezTo>
                  <a:cubicBezTo>
                    <a:pt x="150" y="241"/>
                    <a:pt x="154" y="257"/>
                    <a:pt x="152" y="270"/>
                  </a:cubicBezTo>
                  <a:cubicBezTo>
                    <a:pt x="143" y="254"/>
                    <a:pt x="156" y="223"/>
                    <a:pt x="149" y="211"/>
                  </a:cubicBezTo>
                  <a:cubicBezTo>
                    <a:pt x="142" y="214"/>
                    <a:pt x="145" y="227"/>
                    <a:pt x="145" y="236"/>
                  </a:cubicBezTo>
                  <a:cubicBezTo>
                    <a:pt x="144" y="246"/>
                    <a:pt x="143" y="258"/>
                    <a:pt x="144" y="266"/>
                  </a:cubicBezTo>
                  <a:cubicBezTo>
                    <a:pt x="144" y="272"/>
                    <a:pt x="151" y="280"/>
                    <a:pt x="142" y="280"/>
                  </a:cubicBezTo>
                  <a:cubicBezTo>
                    <a:pt x="143" y="275"/>
                    <a:pt x="141" y="267"/>
                    <a:pt x="141" y="259"/>
                  </a:cubicBezTo>
                  <a:cubicBezTo>
                    <a:pt x="141" y="240"/>
                    <a:pt x="146" y="213"/>
                    <a:pt x="138" y="197"/>
                  </a:cubicBezTo>
                  <a:cubicBezTo>
                    <a:pt x="133" y="202"/>
                    <a:pt x="137" y="211"/>
                    <a:pt x="137" y="220"/>
                  </a:cubicBezTo>
                  <a:cubicBezTo>
                    <a:pt x="137" y="240"/>
                    <a:pt x="137" y="264"/>
                    <a:pt x="135" y="277"/>
                  </a:cubicBezTo>
                  <a:cubicBezTo>
                    <a:pt x="135" y="281"/>
                    <a:pt x="136" y="283"/>
                    <a:pt x="140" y="283"/>
                  </a:cubicBezTo>
                  <a:cubicBezTo>
                    <a:pt x="139" y="287"/>
                    <a:pt x="133" y="286"/>
                    <a:pt x="133" y="290"/>
                  </a:cubicBezTo>
                  <a:cubicBezTo>
                    <a:pt x="134" y="231"/>
                    <a:pt x="133" y="193"/>
                    <a:pt x="130" y="134"/>
                  </a:cubicBezTo>
                  <a:cubicBezTo>
                    <a:pt x="139" y="135"/>
                    <a:pt x="143" y="132"/>
                    <a:pt x="146" y="128"/>
                  </a:cubicBezTo>
                  <a:cubicBezTo>
                    <a:pt x="148" y="127"/>
                    <a:pt x="149" y="128"/>
                    <a:pt x="149" y="129"/>
                  </a:cubicBezTo>
                  <a:cubicBezTo>
                    <a:pt x="151" y="163"/>
                    <a:pt x="160" y="191"/>
                    <a:pt x="158"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0" name="Freeform 576"/>
            <p:cNvSpPr>
              <a:spLocks noEditPoints="1"/>
            </p:cNvSpPr>
            <p:nvPr/>
          </p:nvSpPr>
          <p:spPr bwMode="auto">
            <a:xfrm>
              <a:off x="3616531" y="5724436"/>
              <a:ext cx="712939" cy="489079"/>
            </a:xfrm>
            <a:custGeom>
              <a:avLst/>
              <a:gdLst>
                <a:gd name="T0" fmla="*/ 173 w 191"/>
                <a:gd name="T1" fmla="*/ 127 h 131"/>
                <a:gd name="T2" fmla="*/ 178 w 191"/>
                <a:gd name="T3" fmla="*/ 2 h 131"/>
                <a:gd name="T4" fmla="*/ 3 w 191"/>
                <a:gd name="T5" fmla="*/ 72 h 131"/>
                <a:gd name="T6" fmla="*/ 173 w 191"/>
                <a:gd name="T7" fmla="*/ 98 h 131"/>
                <a:gd name="T8" fmla="*/ 169 w 191"/>
                <a:gd name="T9" fmla="*/ 85 h 131"/>
                <a:gd name="T10" fmla="*/ 164 w 191"/>
                <a:gd name="T11" fmla="*/ 82 h 131"/>
                <a:gd name="T12" fmla="*/ 166 w 191"/>
                <a:gd name="T13" fmla="*/ 81 h 131"/>
                <a:gd name="T14" fmla="*/ 174 w 191"/>
                <a:gd name="T15" fmla="*/ 53 h 131"/>
                <a:gd name="T16" fmla="*/ 113 w 191"/>
                <a:gd name="T17" fmla="*/ 119 h 131"/>
                <a:gd name="T18" fmla="*/ 123 w 191"/>
                <a:gd name="T19" fmla="*/ 115 h 131"/>
                <a:gd name="T20" fmla="*/ 162 w 191"/>
                <a:gd name="T21" fmla="*/ 50 h 131"/>
                <a:gd name="T22" fmla="*/ 152 w 191"/>
                <a:gd name="T23" fmla="*/ 62 h 131"/>
                <a:gd name="T24" fmla="*/ 178 w 191"/>
                <a:gd name="T25" fmla="*/ 15 h 131"/>
                <a:gd name="T26" fmla="*/ 145 w 191"/>
                <a:gd name="T27" fmla="*/ 62 h 131"/>
                <a:gd name="T28" fmla="*/ 178 w 191"/>
                <a:gd name="T29" fmla="*/ 15 h 131"/>
                <a:gd name="T30" fmla="*/ 126 w 191"/>
                <a:gd name="T31" fmla="*/ 73 h 131"/>
                <a:gd name="T32" fmla="*/ 94 w 191"/>
                <a:gd name="T33" fmla="*/ 118 h 131"/>
                <a:gd name="T34" fmla="*/ 146 w 191"/>
                <a:gd name="T35" fmla="*/ 28 h 131"/>
                <a:gd name="T36" fmla="*/ 148 w 191"/>
                <a:gd name="T37" fmla="*/ 17 h 131"/>
                <a:gd name="T38" fmla="*/ 92 w 191"/>
                <a:gd name="T39" fmla="*/ 117 h 131"/>
                <a:gd name="T40" fmla="*/ 105 w 191"/>
                <a:gd name="T41" fmla="*/ 72 h 131"/>
                <a:gd name="T42" fmla="*/ 121 w 191"/>
                <a:gd name="T43" fmla="*/ 12 h 131"/>
                <a:gd name="T44" fmla="*/ 65 w 191"/>
                <a:gd name="T45" fmla="*/ 115 h 131"/>
                <a:gd name="T46" fmla="*/ 91 w 191"/>
                <a:gd name="T47" fmla="*/ 70 h 131"/>
                <a:gd name="T48" fmla="*/ 98 w 191"/>
                <a:gd name="T49" fmla="*/ 70 h 131"/>
                <a:gd name="T50" fmla="*/ 54 w 191"/>
                <a:gd name="T51" fmla="*/ 116 h 131"/>
                <a:gd name="T52" fmla="*/ 114 w 191"/>
                <a:gd name="T53" fmla="*/ 13 h 131"/>
                <a:gd name="T54" fmla="*/ 79 w 191"/>
                <a:gd name="T55" fmla="*/ 52 h 131"/>
                <a:gd name="T56" fmla="*/ 47 w 191"/>
                <a:gd name="T57" fmla="*/ 100 h 131"/>
                <a:gd name="T58" fmla="*/ 76 w 191"/>
                <a:gd name="T59" fmla="*/ 52 h 131"/>
                <a:gd name="T60" fmla="*/ 106 w 191"/>
                <a:gd name="T61" fmla="*/ 13 h 131"/>
                <a:gd name="T62" fmla="*/ 63 w 191"/>
                <a:gd name="T63" fmla="*/ 53 h 131"/>
                <a:gd name="T64" fmla="*/ 33 w 191"/>
                <a:gd name="T65" fmla="*/ 114 h 131"/>
                <a:gd name="T66" fmla="*/ 62 w 191"/>
                <a:gd name="T67" fmla="*/ 43 h 131"/>
                <a:gd name="T68" fmla="*/ 50 w 191"/>
                <a:gd name="T69" fmla="*/ 51 h 131"/>
                <a:gd name="T70" fmla="*/ 40 w 191"/>
                <a:gd name="T71" fmla="*/ 79 h 131"/>
                <a:gd name="T72" fmla="*/ 45 w 191"/>
                <a:gd name="T73" fmla="*/ 48 h 131"/>
                <a:gd name="T74" fmla="*/ 59 w 191"/>
                <a:gd name="T75" fmla="*/ 13 h 131"/>
                <a:gd name="T76" fmla="*/ 30 w 191"/>
                <a:gd name="T77" fmla="*/ 84 h 131"/>
                <a:gd name="T78" fmla="*/ 34 w 191"/>
                <a:gd name="T79" fmla="*/ 55 h 131"/>
                <a:gd name="T80" fmla="*/ 51 w 191"/>
                <a:gd name="T81" fmla="*/ 13 h 131"/>
                <a:gd name="T82" fmla="*/ 37 w 191"/>
                <a:gd name="T83" fmla="*/ 30 h 131"/>
                <a:gd name="T84" fmla="*/ 26 w 191"/>
                <a:gd name="T85" fmla="*/ 14 h 131"/>
                <a:gd name="T86" fmla="*/ 33 w 191"/>
                <a:gd name="T87" fmla="*/ 20 h 131"/>
                <a:gd name="T88" fmla="*/ 14 w 191"/>
                <a:gd name="T89" fmla="*/ 49 h 131"/>
                <a:gd name="T90" fmla="*/ 14 w 191"/>
                <a:gd name="T91" fmla="*/ 63 h 131"/>
                <a:gd name="T92" fmla="*/ 16 w 191"/>
                <a:gd name="T93" fmla="*/ 7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1" h="131">
                  <a:moveTo>
                    <a:pt x="34" y="128"/>
                  </a:moveTo>
                  <a:cubicBezTo>
                    <a:pt x="57" y="131"/>
                    <a:pt x="83" y="129"/>
                    <a:pt x="106" y="128"/>
                  </a:cubicBezTo>
                  <a:cubicBezTo>
                    <a:pt x="131" y="128"/>
                    <a:pt x="154" y="131"/>
                    <a:pt x="173" y="127"/>
                  </a:cubicBezTo>
                  <a:cubicBezTo>
                    <a:pt x="184" y="109"/>
                    <a:pt x="186" y="87"/>
                    <a:pt x="187" y="59"/>
                  </a:cubicBezTo>
                  <a:cubicBezTo>
                    <a:pt x="187" y="40"/>
                    <a:pt x="191" y="19"/>
                    <a:pt x="184" y="8"/>
                  </a:cubicBezTo>
                  <a:cubicBezTo>
                    <a:pt x="182" y="5"/>
                    <a:pt x="176" y="6"/>
                    <a:pt x="178" y="2"/>
                  </a:cubicBezTo>
                  <a:cubicBezTo>
                    <a:pt x="132" y="0"/>
                    <a:pt x="97" y="6"/>
                    <a:pt x="43" y="5"/>
                  </a:cubicBezTo>
                  <a:cubicBezTo>
                    <a:pt x="22" y="4"/>
                    <a:pt x="11" y="1"/>
                    <a:pt x="8" y="16"/>
                  </a:cubicBezTo>
                  <a:cubicBezTo>
                    <a:pt x="5" y="30"/>
                    <a:pt x="4" y="55"/>
                    <a:pt x="3" y="72"/>
                  </a:cubicBezTo>
                  <a:cubicBezTo>
                    <a:pt x="2" y="80"/>
                    <a:pt x="0" y="88"/>
                    <a:pt x="0" y="93"/>
                  </a:cubicBezTo>
                  <a:cubicBezTo>
                    <a:pt x="1" y="119"/>
                    <a:pt x="16" y="125"/>
                    <a:pt x="34" y="128"/>
                  </a:cubicBezTo>
                  <a:close/>
                  <a:moveTo>
                    <a:pt x="173" y="98"/>
                  </a:moveTo>
                  <a:cubicBezTo>
                    <a:pt x="167" y="102"/>
                    <a:pt x="160" y="111"/>
                    <a:pt x="162" y="119"/>
                  </a:cubicBezTo>
                  <a:cubicBezTo>
                    <a:pt x="159" y="121"/>
                    <a:pt x="155" y="121"/>
                    <a:pt x="152" y="120"/>
                  </a:cubicBezTo>
                  <a:cubicBezTo>
                    <a:pt x="155" y="106"/>
                    <a:pt x="165" y="99"/>
                    <a:pt x="169" y="85"/>
                  </a:cubicBezTo>
                  <a:cubicBezTo>
                    <a:pt x="160" y="87"/>
                    <a:pt x="147" y="109"/>
                    <a:pt x="149" y="121"/>
                  </a:cubicBezTo>
                  <a:cubicBezTo>
                    <a:pt x="147" y="120"/>
                    <a:pt x="145" y="119"/>
                    <a:pt x="142" y="119"/>
                  </a:cubicBezTo>
                  <a:cubicBezTo>
                    <a:pt x="146" y="103"/>
                    <a:pt x="156" y="93"/>
                    <a:pt x="164" y="82"/>
                  </a:cubicBezTo>
                  <a:cubicBezTo>
                    <a:pt x="162" y="70"/>
                    <a:pt x="174" y="64"/>
                    <a:pt x="177" y="54"/>
                  </a:cubicBezTo>
                  <a:cubicBezTo>
                    <a:pt x="181" y="60"/>
                    <a:pt x="172" y="63"/>
                    <a:pt x="170" y="67"/>
                  </a:cubicBezTo>
                  <a:cubicBezTo>
                    <a:pt x="171" y="74"/>
                    <a:pt x="167" y="76"/>
                    <a:pt x="166" y="81"/>
                  </a:cubicBezTo>
                  <a:cubicBezTo>
                    <a:pt x="173" y="86"/>
                    <a:pt x="172" y="72"/>
                    <a:pt x="178" y="70"/>
                  </a:cubicBezTo>
                  <a:cubicBezTo>
                    <a:pt x="175" y="78"/>
                    <a:pt x="174" y="88"/>
                    <a:pt x="173" y="98"/>
                  </a:cubicBezTo>
                  <a:close/>
                  <a:moveTo>
                    <a:pt x="174" y="53"/>
                  </a:moveTo>
                  <a:cubicBezTo>
                    <a:pt x="167" y="48"/>
                    <a:pt x="164" y="72"/>
                    <a:pt x="156" y="75"/>
                  </a:cubicBezTo>
                  <a:cubicBezTo>
                    <a:pt x="157" y="91"/>
                    <a:pt x="137" y="103"/>
                    <a:pt x="137" y="118"/>
                  </a:cubicBezTo>
                  <a:cubicBezTo>
                    <a:pt x="129" y="122"/>
                    <a:pt x="124" y="118"/>
                    <a:pt x="113" y="119"/>
                  </a:cubicBezTo>
                  <a:cubicBezTo>
                    <a:pt x="117" y="102"/>
                    <a:pt x="127" y="93"/>
                    <a:pt x="134" y="80"/>
                  </a:cubicBezTo>
                  <a:cubicBezTo>
                    <a:pt x="136" y="79"/>
                    <a:pt x="138" y="84"/>
                    <a:pt x="139" y="80"/>
                  </a:cubicBezTo>
                  <a:cubicBezTo>
                    <a:pt x="138" y="90"/>
                    <a:pt x="126" y="102"/>
                    <a:pt x="123" y="115"/>
                  </a:cubicBezTo>
                  <a:cubicBezTo>
                    <a:pt x="130" y="117"/>
                    <a:pt x="133" y="107"/>
                    <a:pt x="135" y="102"/>
                  </a:cubicBezTo>
                  <a:cubicBezTo>
                    <a:pt x="144" y="86"/>
                    <a:pt x="157" y="69"/>
                    <a:pt x="167" y="53"/>
                  </a:cubicBezTo>
                  <a:cubicBezTo>
                    <a:pt x="167" y="50"/>
                    <a:pt x="165" y="49"/>
                    <a:pt x="162" y="50"/>
                  </a:cubicBezTo>
                  <a:cubicBezTo>
                    <a:pt x="168" y="41"/>
                    <a:pt x="172" y="29"/>
                    <a:pt x="181" y="23"/>
                  </a:cubicBezTo>
                  <a:cubicBezTo>
                    <a:pt x="180" y="31"/>
                    <a:pt x="178" y="44"/>
                    <a:pt x="174" y="53"/>
                  </a:cubicBezTo>
                  <a:close/>
                  <a:moveTo>
                    <a:pt x="152" y="62"/>
                  </a:moveTo>
                  <a:cubicBezTo>
                    <a:pt x="154" y="66"/>
                    <a:pt x="147" y="72"/>
                    <a:pt x="145" y="76"/>
                  </a:cubicBezTo>
                  <a:cubicBezTo>
                    <a:pt x="142" y="71"/>
                    <a:pt x="150" y="66"/>
                    <a:pt x="152" y="62"/>
                  </a:cubicBezTo>
                  <a:close/>
                  <a:moveTo>
                    <a:pt x="178" y="15"/>
                  </a:moveTo>
                  <a:cubicBezTo>
                    <a:pt x="171" y="24"/>
                    <a:pt x="165" y="33"/>
                    <a:pt x="160" y="44"/>
                  </a:cubicBezTo>
                  <a:cubicBezTo>
                    <a:pt x="159" y="44"/>
                    <a:pt x="157" y="44"/>
                    <a:pt x="156" y="44"/>
                  </a:cubicBezTo>
                  <a:cubicBezTo>
                    <a:pt x="153" y="49"/>
                    <a:pt x="149" y="56"/>
                    <a:pt x="145" y="62"/>
                  </a:cubicBezTo>
                  <a:cubicBezTo>
                    <a:pt x="141" y="68"/>
                    <a:pt x="139" y="77"/>
                    <a:pt x="132" y="76"/>
                  </a:cubicBezTo>
                  <a:cubicBezTo>
                    <a:pt x="143" y="51"/>
                    <a:pt x="158" y="33"/>
                    <a:pt x="171" y="12"/>
                  </a:cubicBezTo>
                  <a:cubicBezTo>
                    <a:pt x="174" y="12"/>
                    <a:pt x="175" y="15"/>
                    <a:pt x="178" y="15"/>
                  </a:cubicBezTo>
                  <a:close/>
                  <a:moveTo>
                    <a:pt x="157" y="13"/>
                  </a:moveTo>
                  <a:cubicBezTo>
                    <a:pt x="157" y="10"/>
                    <a:pt x="162" y="12"/>
                    <a:pt x="164" y="12"/>
                  </a:cubicBezTo>
                  <a:cubicBezTo>
                    <a:pt x="152" y="32"/>
                    <a:pt x="138" y="52"/>
                    <a:pt x="126" y="73"/>
                  </a:cubicBezTo>
                  <a:cubicBezTo>
                    <a:pt x="126" y="75"/>
                    <a:pt x="124" y="80"/>
                    <a:pt x="128" y="78"/>
                  </a:cubicBezTo>
                  <a:cubicBezTo>
                    <a:pt x="121" y="92"/>
                    <a:pt x="112" y="103"/>
                    <a:pt x="106" y="118"/>
                  </a:cubicBezTo>
                  <a:cubicBezTo>
                    <a:pt x="102" y="118"/>
                    <a:pt x="98" y="118"/>
                    <a:pt x="94" y="118"/>
                  </a:cubicBezTo>
                  <a:cubicBezTo>
                    <a:pt x="104" y="104"/>
                    <a:pt x="112" y="88"/>
                    <a:pt x="123" y="75"/>
                  </a:cubicBezTo>
                  <a:cubicBezTo>
                    <a:pt x="122" y="74"/>
                    <a:pt x="121" y="72"/>
                    <a:pt x="119" y="72"/>
                  </a:cubicBezTo>
                  <a:cubicBezTo>
                    <a:pt x="129" y="60"/>
                    <a:pt x="136" y="42"/>
                    <a:pt x="146" y="28"/>
                  </a:cubicBezTo>
                  <a:cubicBezTo>
                    <a:pt x="150" y="24"/>
                    <a:pt x="160" y="18"/>
                    <a:pt x="157" y="13"/>
                  </a:cubicBezTo>
                  <a:close/>
                  <a:moveTo>
                    <a:pt x="150" y="11"/>
                  </a:moveTo>
                  <a:cubicBezTo>
                    <a:pt x="156" y="13"/>
                    <a:pt x="148" y="17"/>
                    <a:pt x="148" y="17"/>
                  </a:cubicBezTo>
                  <a:cubicBezTo>
                    <a:pt x="136" y="33"/>
                    <a:pt x="123" y="57"/>
                    <a:pt x="112" y="74"/>
                  </a:cubicBezTo>
                  <a:cubicBezTo>
                    <a:pt x="107" y="76"/>
                    <a:pt x="115" y="78"/>
                    <a:pt x="112" y="79"/>
                  </a:cubicBezTo>
                  <a:cubicBezTo>
                    <a:pt x="107" y="93"/>
                    <a:pt x="91" y="102"/>
                    <a:pt x="92" y="117"/>
                  </a:cubicBezTo>
                  <a:cubicBezTo>
                    <a:pt x="89" y="121"/>
                    <a:pt x="83" y="115"/>
                    <a:pt x="80" y="118"/>
                  </a:cubicBezTo>
                  <a:cubicBezTo>
                    <a:pt x="87" y="102"/>
                    <a:pt x="98" y="89"/>
                    <a:pt x="109" y="76"/>
                  </a:cubicBezTo>
                  <a:cubicBezTo>
                    <a:pt x="109" y="73"/>
                    <a:pt x="108" y="72"/>
                    <a:pt x="105" y="72"/>
                  </a:cubicBezTo>
                  <a:cubicBezTo>
                    <a:pt x="111" y="62"/>
                    <a:pt x="116" y="51"/>
                    <a:pt x="127" y="46"/>
                  </a:cubicBezTo>
                  <a:cubicBezTo>
                    <a:pt x="132" y="32"/>
                    <a:pt x="140" y="20"/>
                    <a:pt x="150" y="11"/>
                  </a:cubicBezTo>
                  <a:close/>
                  <a:moveTo>
                    <a:pt x="121" y="12"/>
                  </a:moveTo>
                  <a:cubicBezTo>
                    <a:pt x="123" y="13"/>
                    <a:pt x="125" y="15"/>
                    <a:pt x="123" y="15"/>
                  </a:cubicBezTo>
                  <a:cubicBezTo>
                    <a:pt x="116" y="27"/>
                    <a:pt x="108" y="38"/>
                    <a:pt x="98" y="47"/>
                  </a:cubicBezTo>
                  <a:cubicBezTo>
                    <a:pt x="90" y="72"/>
                    <a:pt x="73" y="89"/>
                    <a:pt x="65" y="115"/>
                  </a:cubicBezTo>
                  <a:cubicBezTo>
                    <a:pt x="71" y="116"/>
                    <a:pt x="71" y="110"/>
                    <a:pt x="73" y="106"/>
                  </a:cubicBezTo>
                  <a:cubicBezTo>
                    <a:pt x="78" y="98"/>
                    <a:pt x="85" y="86"/>
                    <a:pt x="92" y="77"/>
                  </a:cubicBezTo>
                  <a:cubicBezTo>
                    <a:pt x="93" y="74"/>
                    <a:pt x="90" y="74"/>
                    <a:pt x="91" y="70"/>
                  </a:cubicBezTo>
                  <a:cubicBezTo>
                    <a:pt x="104" y="52"/>
                    <a:pt x="120" y="29"/>
                    <a:pt x="131" y="12"/>
                  </a:cubicBezTo>
                  <a:cubicBezTo>
                    <a:pt x="134" y="12"/>
                    <a:pt x="137" y="12"/>
                    <a:pt x="139" y="12"/>
                  </a:cubicBezTo>
                  <a:cubicBezTo>
                    <a:pt x="128" y="34"/>
                    <a:pt x="111" y="51"/>
                    <a:pt x="98" y="70"/>
                  </a:cubicBezTo>
                  <a:cubicBezTo>
                    <a:pt x="99" y="73"/>
                    <a:pt x="96" y="78"/>
                    <a:pt x="99" y="78"/>
                  </a:cubicBezTo>
                  <a:cubicBezTo>
                    <a:pt x="91" y="92"/>
                    <a:pt x="81" y="104"/>
                    <a:pt x="73" y="118"/>
                  </a:cubicBezTo>
                  <a:cubicBezTo>
                    <a:pt x="65" y="118"/>
                    <a:pt x="60" y="116"/>
                    <a:pt x="54" y="116"/>
                  </a:cubicBezTo>
                  <a:cubicBezTo>
                    <a:pt x="61" y="102"/>
                    <a:pt x="68" y="88"/>
                    <a:pt x="79" y="78"/>
                  </a:cubicBezTo>
                  <a:cubicBezTo>
                    <a:pt x="74" y="64"/>
                    <a:pt x="94" y="58"/>
                    <a:pt x="90" y="44"/>
                  </a:cubicBezTo>
                  <a:cubicBezTo>
                    <a:pt x="98" y="34"/>
                    <a:pt x="105" y="22"/>
                    <a:pt x="114" y="13"/>
                  </a:cubicBezTo>
                  <a:cubicBezTo>
                    <a:pt x="116" y="13"/>
                    <a:pt x="122" y="15"/>
                    <a:pt x="121" y="12"/>
                  </a:cubicBezTo>
                  <a:close/>
                  <a:moveTo>
                    <a:pt x="106" y="13"/>
                  </a:moveTo>
                  <a:cubicBezTo>
                    <a:pt x="97" y="26"/>
                    <a:pt x="89" y="40"/>
                    <a:pt x="79" y="52"/>
                  </a:cubicBezTo>
                  <a:cubicBezTo>
                    <a:pt x="81" y="62"/>
                    <a:pt x="73" y="67"/>
                    <a:pt x="69" y="74"/>
                  </a:cubicBezTo>
                  <a:cubicBezTo>
                    <a:pt x="68" y="89"/>
                    <a:pt x="53" y="101"/>
                    <a:pt x="47" y="116"/>
                  </a:cubicBezTo>
                  <a:cubicBezTo>
                    <a:pt x="41" y="112"/>
                    <a:pt x="45" y="104"/>
                    <a:pt x="47" y="100"/>
                  </a:cubicBezTo>
                  <a:cubicBezTo>
                    <a:pt x="48" y="97"/>
                    <a:pt x="53" y="92"/>
                    <a:pt x="56" y="88"/>
                  </a:cubicBezTo>
                  <a:cubicBezTo>
                    <a:pt x="60" y="83"/>
                    <a:pt x="63" y="78"/>
                    <a:pt x="66" y="75"/>
                  </a:cubicBezTo>
                  <a:cubicBezTo>
                    <a:pt x="66" y="64"/>
                    <a:pt x="72" y="59"/>
                    <a:pt x="76" y="52"/>
                  </a:cubicBezTo>
                  <a:cubicBezTo>
                    <a:pt x="77" y="47"/>
                    <a:pt x="74" y="47"/>
                    <a:pt x="74" y="43"/>
                  </a:cubicBezTo>
                  <a:cubicBezTo>
                    <a:pt x="82" y="33"/>
                    <a:pt x="91" y="24"/>
                    <a:pt x="98" y="13"/>
                  </a:cubicBezTo>
                  <a:cubicBezTo>
                    <a:pt x="101" y="16"/>
                    <a:pt x="102" y="12"/>
                    <a:pt x="106" y="13"/>
                  </a:cubicBezTo>
                  <a:close/>
                  <a:moveTo>
                    <a:pt x="88" y="14"/>
                  </a:moveTo>
                  <a:cubicBezTo>
                    <a:pt x="93" y="16"/>
                    <a:pt x="86" y="20"/>
                    <a:pt x="84" y="22"/>
                  </a:cubicBezTo>
                  <a:cubicBezTo>
                    <a:pt x="78" y="31"/>
                    <a:pt x="68" y="43"/>
                    <a:pt x="63" y="53"/>
                  </a:cubicBezTo>
                  <a:cubicBezTo>
                    <a:pt x="65" y="57"/>
                    <a:pt x="65" y="54"/>
                    <a:pt x="69" y="54"/>
                  </a:cubicBezTo>
                  <a:cubicBezTo>
                    <a:pt x="64" y="65"/>
                    <a:pt x="57" y="75"/>
                    <a:pt x="51" y="85"/>
                  </a:cubicBezTo>
                  <a:cubicBezTo>
                    <a:pt x="45" y="94"/>
                    <a:pt x="42" y="107"/>
                    <a:pt x="33" y="114"/>
                  </a:cubicBezTo>
                  <a:cubicBezTo>
                    <a:pt x="36" y="99"/>
                    <a:pt x="44" y="91"/>
                    <a:pt x="51" y="81"/>
                  </a:cubicBezTo>
                  <a:cubicBezTo>
                    <a:pt x="52" y="76"/>
                    <a:pt x="47" y="78"/>
                    <a:pt x="48" y="73"/>
                  </a:cubicBezTo>
                  <a:cubicBezTo>
                    <a:pt x="53" y="63"/>
                    <a:pt x="61" y="57"/>
                    <a:pt x="62" y="43"/>
                  </a:cubicBezTo>
                  <a:cubicBezTo>
                    <a:pt x="72" y="35"/>
                    <a:pt x="77" y="21"/>
                    <a:pt x="88" y="14"/>
                  </a:cubicBezTo>
                  <a:close/>
                  <a:moveTo>
                    <a:pt x="79" y="14"/>
                  </a:moveTo>
                  <a:cubicBezTo>
                    <a:pt x="71" y="28"/>
                    <a:pt x="60" y="39"/>
                    <a:pt x="50" y="51"/>
                  </a:cubicBezTo>
                  <a:cubicBezTo>
                    <a:pt x="57" y="61"/>
                    <a:pt x="37" y="70"/>
                    <a:pt x="43" y="83"/>
                  </a:cubicBezTo>
                  <a:cubicBezTo>
                    <a:pt x="35" y="91"/>
                    <a:pt x="31" y="110"/>
                    <a:pt x="22" y="112"/>
                  </a:cubicBezTo>
                  <a:cubicBezTo>
                    <a:pt x="23" y="102"/>
                    <a:pt x="33" y="88"/>
                    <a:pt x="40" y="79"/>
                  </a:cubicBezTo>
                  <a:cubicBezTo>
                    <a:pt x="40" y="76"/>
                    <a:pt x="39" y="74"/>
                    <a:pt x="36" y="75"/>
                  </a:cubicBezTo>
                  <a:cubicBezTo>
                    <a:pt x="36" y="67"/>
                    <a:pt x="50" y="56"/>
                    <a:pt x="48" y="50"/>
                  </a:cubicBezTo>
                  <a:cubicBezTo>
                    <a:pt x="48" y="50"/>
                    <a:pt x="46" y="48"/>
                    <a:pt x="45" y="48"/>
                  </a:cubicBezTo>
                  <a:cubicBezTo>
                    <a:pt x="51" y="35"/>
                    <a:pt x="64" y="29"/>
                    <a:pt x="70" y="14"/>
                  </a:cubicBezTo>
                  <a:cubicBezTo>
                    <a:pt x="73" y="14"/>
                    <a:pt x="76" y="14"/>
                    <a:pt x="79" y="14"/>
                  </a:cubicBezTo>
                  <a:close/>
                  <a:moveTo>
                    <a:pt x="59" y="13"/>
                  </a:moveTo>
                  <a:cubicBezTo>
                    <a:pt x="60" y="14"/>
                    <a:pt x="61" y="15"/>
                    <a:pt x="63" y="15"/>
                  </a:cubicBezTo>
                  <a:cubicBezTo>
                    <a:pt x="55" y="28"/>
                    <a:pt x="47" y="41"/>
                    <a:pt x="36" y="52"/>
                  </a:cubicBezTo>
                  <a:cubicBezTo>
                    <a:pt x="40" y="65"/>
                    <a:pt x="25" y="71"/>
                    <a:pt x="30" y="84"/>
                  </a:cubicBezTo>
                  <a:cubicBezTo>
                    <a:pt x="24" y="90"/>
                    <a:pt x="22" y="100"/>
                    <a:pt x="15" y="106"/>
                  </a:cubicBezTo>
                  <a:cubicBezTo>
                    <a:pt x="14" y="94"/>
                    <a:pt x="20" y="90"/>
                    <a:pt x="23" y="83"/>
                  </a:cubicBezTo>
                  <a:cubicBezTo>
                    <a:pt x="21" y="71"/>
                    <a:pt x="29" y="63"/>
                    <a:pt x="34" y="55"/>
                  </a:cubicBezTo>
                  <a:cubicBezTo>
                    <a:pt x="35" y="51"/>
                    <a:pt x="31" y="52"/>
                    <a:pt x="32" y="48"/>
                  </a:cubicBezTo>
                  <a:cubicBezTo>
                    <a:pt x="41" y="37"/>
                    <a:pt x="48" y="23"/>
                    <a:pt x="59" y="13"/>
                  </a:cubicBezTo>
                  <a:close/>
                  <a:moveTo>
                    <a:pt x="51" y="13"/>
                  </a:moveTo>
                  <a:cubicBezTo>
                    <a:pt x="47" y="19"/>
                    <a:pt x="42" y="27"/>
                    <a:pt x="37" y="34"/>
                  </a:cubicBezTo>
                  <a:cubicBezTo>
                    <a:pt x="33" y="40"/>
                    <a:pt x="29" y="51"/>
                    <a:pt x="21" y="49"/>
                  </a:cubicBezTo>
                  <a:cubicBezTo>
                    <a:pt x="27" y="44"/>
                    <a:pt x="30" y="34"/>
                    <a:pt x="37" y="30"/>
                  </a:cubicBezTo>
                  <a:cubicBezTo>
                    <a:pt x="40" y="23"/>
                    <a:pt x="43" y="15"/>
                    <a:pt x="51" y="13"/>
                  </a:cubicBezTo>
                  <a:close/>
                  <a:moveTo>
                    <a:pt x="18" y="12"/>
                  </a:moveTo>
                  <a:cubicBezTo>
                    <a:pt x="21" y="12"/>
                    <a:pt x="22" y="15"/>
                    <a:pt x="26" y="14"/>
                  </a:cubicBezTo>
                  <a:cubicBezTo>
                    <a:pt x="24" y="20"/>
                    <a:pt x="19" y="23"/>
                    <a:pt x="18" y="29"/>
                  </a:cubicBezTo>
                  <a:cubicBezTo>
                    <a:pt x="14" y="24"/>
                    <a:pt x="18" y="17"/>
                    <a:pt x="18" y="12"/>
                  </a:cubicBezTo>
                  <a:close/>
                  <a:moveTo>
                    <a:pt x="33" y="20"/>
                  </a:moveTo>
                  <a:cubicBezTo>
                    <a:pt x="35" y="17"/>
                    <a:pt x="29" y="14"/>
                    <a:pt x="33" y="14"/>
                  </a:cubicBezTo>
                  <a:cubicBezTo>
                    <a:pt x="35" y="11"/>
                    <a:pt x="37" y="17"/>
                    <a:pt x="38" y="13"/>
                  </a:cubicBezTo>
                  <a:cubicBezTo>
                    <a:pt x="36" y="25"/>
                    <a:pt x="24" y="39"/>
                    <a:pt x="14" y="49"/>
                  </a:cubicBezTo>
                  <a:cubicBezTo>
                    <a:pt x="17" y="36"/>
                    <a:pt x="22" y="25"/>
                    <a:pt x="33" y="20"/>
                  </a:cubicBezTo>
                  <a:close/>
                  <a:moveTo>
                    <a:pt x="14" y="56"/>
                  </a:moveTo>
                  <a:cubicBezTo>
                    <a:pt x="20" y="56"/>
                    <a:pt x="14" y="61"/>
                    <a:pt x="14" y="63"/>
                  </a:cubicBezTo>
                  <a:cubicBezTo>
                    <a:pt x="10" y="61"/>
                    <a:pt x="15" y="59"/>
                    <a:pt x="14" y="56"/>
                  </a:cubicBezTo>
                  <a:close/>
                  <a:moveTo>
                    <a:pt x="19" y="62"/>
                  </a:moveTo>
                  <a:cubicBezTo>
                    <a:pt x="26" y="63"/>
                    <a:pt x="18" y="72"/>
                    <a:pt x="16" y="75"/>
                  </a:cubicBezTo>
                  <a:cubicBezTo>
                    <a:pt x="15" y="79"/>
                    <a:pt x="17" y="86"/>
                    <a:pt x="14" y="89"/>
                  </a:cubicBezTo>
                  <a:cubicBezTo>
                    <a:pt x="8" y="78"/>
                    <a:pt x="17" y="70"/>
                    <a:pt x="19"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1" name="Freeform 577"/>
            <p:cNvSpPr>
              <a:spLocks noEditPoints="1"/>
            </p:cNvSpPr>
            <p:nvPr/>
          </p:nvSpPr>
          <p:spPr bwMode="auto">
            <a:xfrm>
              <a:off x="1896234" y="6147819"/>
              <a:ext cx="231158" cy="199525"/>
            </a:xfrm>
            <a:custGeom>
              <a:avLst/>
              <a:gdLst>
                <a:gd name="T0" fmla="*/ 59 w 62"/>
                <a:gd name="T1" fmla="*/ 46 h 54"/>
                <a:gd name="T2" fmla="*/ 55 w 62"/>
                <a:gd name="T3" fmla="*/ 0 h 54"/>
                <a:gd name="T4" fmla="*/ 3 w 62"/>
                <a:gd name="T5" fmla="*/ 7 h 54"/>
                <a:gd name="T6" fmla="*/ 2 w 62"/>
                <a:gd name="T7" fmla="*/ 52 h 54"/>
                <a:gd name="T8" fmla="*/ 59 w 62"/>
                <a:gd name="T9" fmla="*/ 46 h 54"/>
                <a:gd name="T10" fmla="*/ 49 w 62"/>
                <a:gd name="T11" fmla="*/ 40 h 54"/>
                <a:gd name="T12" fmla="*/ 51 w 62"/>
                <a:gd name="T13" fmla="*/ 31 h 54"/>
                <a:gd name="T14" fmla="*/ 49 w 62"/>
                <a:gd name="T15" fmla="*/ 40 h 54"/>
                <a:gd name="T16" fmla="*/ 51 w 62"/>
                <a:gd name="T17" fmla="*/ 18 h 54"/>
                <a:gd name="T18" fmla="*/ 39 w 62"/>
                <a:gd name="T19" fmla="*/ 41 h 54"/>
                <a:gd name="T20" fmla="*/ 51 w 62"/>
                <a:gd name="T21" fmla="*/ 18 h 54"/>
                <a:gd name="T22" fmla="*/ 27 w 62"/>
                <a:gd name="T23" fmla="*/ 43 h 54"/>
                <a:gd name="T24" fmla="*/ 34 w 62"/>
                <a:gd name="T25" fmla="*/ 29 h 54"/>
                <a:gd name="T26" fmla="*/ 27 w 62"/>
                <a:gd name="T27" fmla="*/ 43 h 54"/>
                <a:gd name="T28" fmla="*/ 34 w 62"/>
                <a:gd name="T29" fmla="*/ 15 h 54"/>
                <a:gd name="T30" fmla="*/ 22 w 62"/>
                <a:gd name="T31" fmla="*/ 41 h 54"/>
                <a:gd name="T32" fmla="*/ 14 w 62"/>
                <a:gd name="T33" fmla="*/ 44 h 54"/>
                <a:gd name="T34" fmla="*/ 30 w 62"/>
                <a:gd name="T35" fmla="*/ 15 h 54"/>
                <a:gd name="T36" fmla="*/ 34 w 62"/>
                <a:gd name="T37" fmla="*/ 15 h 54"/>
                <a:gd name="T38" fmla="*/ 19 w 62"/>
                <a:gd name="T39" fmla="*/ 13 h 54"/>
                <a:gd name="T40" fmla="*/ 23 w 62"/>
                <a:gd name="T41" fmla="*/ 15 h 54"/>
                <a:gd name="T42" fmla="*/ 11 w 62"/>
                <a:gd name="T43" fmla="*/ 41 h 54"/>
                <a:gd name="T44" fmla="*/ 19 w 62"/>
                <a:gd name="T45"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54">
                  <a:moveTo>
                    <a:pt x="59" y="46"/>
                  </a:moveTo>
                  <a:cubicBezTo>
                    <a:pt x="59" y="28"/>
                    <a:pt x="62" y="13"/>
                    <a:pt x="55" y="0"/>
                  </a:cubicBezTo>
                  <a:cubicBezTo>
                    <a:pt x="41" y="1"/>
                    <a:pt x="16" y="1"/>
                    <a:pt x="3" y="7"/>
                  </a:cubicBezTo>
                  <a:cubicBezTo>
                    <a:pt x="2" y="17"/>
                    <a:pt x="0" y="43"/>
                    <a:pt x="2" y="52"/>
                  </a:cubicBezTo>
                  <a:cubicBezTo>
                    <a:pt x="20" y="54"/>
                    <a:pt x="41" y="48"/>
                    <a:pt x="59" y="46"/>
                  </a:cubicBezTo>
                  <a:close/>
                  <a:moveTo>
                    <a:pt x="49" y="40"/>
                  </a:moveTo>
                  <a:cubicBezTo>
                    <a:pt x="48" y="35"/>
                    <a:pt x="51" y="35"/>
                    <a:pt x="51" y="31"/>
                  </a:cubicBezTo>
                  <a:cubicBezTo>
                    <a:pt x="53" y="34"/>
                    <a:pt x="54" y="41"/>
                    <a:pt x="49" y="40"/>
                  </a:cubicBezTo>
                  <a:close/>
                  <a:moveTo>
                    <a:pt x="51" y="18"/>
                  </a:moveTo>
                  <a:cubicBezTo>
                    <a:pt x="47" y="26"/>
                    <a:pt x="45" y="36"/>
                    <a:pt x="39" y="41"/>
                  </a:cubicBezTo>
                  <a:cubicBezTo>
                    <a:pt x="39" y="35"/>
                    <a:pt x="43" y="21"/>
                    <a:pt x="51" y="18"/>
                  </a:cubicBezTo>
                  <a:close/>
                  <a:moveTo>
                    <a:pt x="27" y="43"/>
                  </a:moveTo>
                  <a:cubicBezTo>
                    <a:pt x="30" y="38"/>
                    <a:pt x="33" y="35"/>
                    <a:pt x="34" y="29"/>
                  </a:cubicBezTo>
                  <a:cubicBezTo>
                    <a:pt x="38" y="30"/>
                    <a:pt x="32" y="42"/>
                    <a:pt x="27" y="43"/>
                  </a:cubicBezTo>
                  <a:close/>
                  <a:moveTo>
                    <a:pt x="34" y="15"/>
                  </a:moveTo>
                  <a:cubicBezTo>
                    <a:pt x="35" y="23"/>
                    <a:pt x="22" y="35"/>
                    <a:pt x="22" y="41"/>
                  </a:cubicBezTo>
                  <a:cubicBezTo>
                    <a:pt x="20" y="43"/>
                    <a:pt x="17" y="44"/>
                    <a:pt x="14" y="44"/>
                  </a:cubicBezTo>
                  <a:cubicBezTo>
                    <a:pt x="20" y="35"/>
                    <a:pt x="25" y="25"/>
                    <a:pt x="30" y="15"/>
                  </a:cubicBezTo>
                  <a:cubicBezTo>
                    <a:pt x="31" y="15"/>
                    <a:pt x="32" y="15"/>
                    <a:pt x="34" y="15"/>
                  </a:cubicBezTo>
                  <a:close/>
                  <a:moveTo>
                    <a:pt x="19" y="13"/>
                  </a:moveTo>
                  <a:cubicBezTo>
                    <a:pt x="20" y="14"/>
                    <a:pt x="21" y="15"/>
                    <a:pt x="23" y="15"/>
                  </a:cubicBezTo>
                  <a:cubicBezTo>
                    <a:pt x="19" y="24"/>
                    <a:pt x="14" y="31"/>
                    <a:pt x="11" y="41"/>
                  </a:cubicBezTo>
                  <a:cubicBezTo>
                    <a:pt x="7" y="31"/>
                    <a:pt x="16" y="21"/>
                    <a:pt x="1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2" name="Freeform 578"/>
            <p:cNvSpPr>
              <a:spLocks noEditPoints="1"/>
            </p:cNvSpPr>
            <p:nvPr/>
          </p:nvSpPr>
          <p:spPr bwMode="auto">
            <a:xfrm>
              <a:off x="1090832" y="5940993"/>
              <a:ext cx="596144" cy="1209317"/>
            </a:xfrm>
            <a:custGeom>
              <a:avLst/>
              <a:gdLst>
                <a:gd name="T0" fmla="*/ 113 w 160"/>
                <a:gd name="T1" fmla="*/ 86 h 324"/>
                <a:gd name="T2" fmla="*/ 80 w 160"/>
                <a:gd name="T3" fmla="*/ 78 h 324"/>
                <a:gd name="T4" fmla="*/ 58 w 160"/>
                <a:gd name="T5" fmla="*/ 119 h 324"/>
                <a:gd name="T6" fmla="*/ 0 w 160"/>
                <a:gd name="T7" fmla="*/ 8 h 324"/>
                <a:gd name="T8" fmla="*/ 11 w 160"/>
                <a:gd name="T9" fmla="*/ 76 h 324"/>
                <a:gd name="T10" fmla="*/ 15 w 160"/>
                <a:gd name="T11" fmla="*/ 11 h 324"/>
                <a:gd name="T12" fmla="*/ 7 w 160"/>
                <a:gd name="T13" fmla="*/ 139 h 324"/>
                <a:gd name="T14" fmla="*/ 11 w 160"/>
                <a:gd name="T15" fmla="*/ 311 h 324"/>
                <a:gd name="T16" fmla="*/ 141 w 160"/>
                <a:gd name="T17" fmla="*/ 310 h 324"/>
                <a:gd name="T18" fmla="*/ 153 w 160"/>
                <a:gd name="T19" fmla="*/ 134 h 324"/>
                <a:gd name="T20" fmla="*/ 157 w 160"/>
                <a:gd name="T21" fmla="*/ 65 h 324"/>
                <a:gd name="T22" fmla="*/ 102 w 160"/>
                <a:gd name="T23" fmla="*/ 125 h 324"/>
                <a:gd name="T24" fmla="*/ 100 w 160"/>
                <a:gd name="T25" fmla="*/ 73 h 324"/>
                <a:gd name="T26" fmla="*/ 109 w 160"/>
                <a:gd name="T27" fmla="*/ 149 h 324"/>
                <a:gd name="T28" fmla="*/ 89 w 160"/>
                <a:gd name="T29" fmla="*/ 30 h 324"/>
                <a:gd name="T30" fmla="*/ 85 w 160"/>
                <a:gd name="T31" fmla="*/ 50 h 324"/>
                <a:gd name="T32" fmla="*/ 106 w 160"/>
                <a:gd name="T33" fmla="*/ 56 h 324"/>
                <a:gd name="T34" fmla="*/ 88 w 160"/>
                <a:gd name="T35" fmla="*/ 67 h 324"/>
                <a:gd name="T36" fmla="*/ 106 w 160"/>
                <a:gd name="T37" fmla="*/ 56 h 324"/>
                <a:gd name="T38" fmla="*/ 90 w 160"/>
                <a:gd name="T39" fmla="*/ 150 h 324"/>
                <a:gd name="T40" fmla="*/ 88 w 160"/>
                <a:gd name="T41" fmla="*/ 78 h 324"/>
                <a:gd name="T42" fmla="*/ 94 w 160"/>
                <a:gd name="T43" fmla="*/ 74 h 324"/>
                <a:gd name="T44" fmla="*/ 78 w 160"/>
                <a:gd name="T45" fmla="*/ 119 h 324"/>
                <a:gd name="T46" fmla="*/ 81 w 160"/>
                <a:gd name="T47" fmla="*/ 151 h 324"/>
                <a:gd name="T48" fmla="*/ 78 w 160"/>
                <a:gd name="T49" fmla="*/ 119 h 324"/>
                <a:gd name="T50" fmla="*/ 62 w 160"/>
                <a:gd name="T51" fmla="*/ 137 h 324"/>
                <a:gd name="T52" fmla="*/ 68 w 160"/>
                <a:gd name="T53" fmla="*/ 123 h 324"/>
                <a:gd name="T54" fmla="*/ 56 w 160"/>
                <a:gd name="T55" fmla="*/ 152 h 324"/>
                <a:gd name="T56" fmla="*/ 29 w 160"/>
                <a:gd name="T57" fmla="*/ 104 h 324"/>
                <a:gd name="T58" fmla="*/ 25 w 160"/>
                <a:gd name="T59" fmla="*/ 89 h 324"/>
                <a:gd name="T60" fmla="*/ 54 w 160"/>
                <a:gd name="T61" fmla="*/ 95 h 324"/>
                <a:gd name="T62" fmla="*/ 22 w 160"/>
                <a:gd name="T63" fmla="*/ 69 h 324"/>
                <a:gd name="T64" fmla="*/ 50 w 160"/>
                <a:gd name="T65" fmla="*/ 12 h 324"/>
                <a:gd name="T66" fmla="*/ 22 w 160"/>
                <a:gd name="T67" fmla="*/ 69 h 324"/>
                <a:gd name="T68" fmla="*/ 28 w 160"/>
                <a:gd name="T69" fmla="*/ 148 h 324"/>
                <a:gd name="T70" fmla="*/ 25 w 160"/>
                <a:gd name="T71" fmla="*/ 136 h 324"/>
                <a:gd name="T72" fmla="*/ 85 w 160"/>
                <a:gd name="T73" fmla="*/ 158 h 324"/>
                <a:gd name="T74" fmla="*/ 144 w 160"/>
                <a:gd name="T75" fmla="*/ 158 h 324"/>
                <a:gd name="T76" fmla="*/ 13 w 160"/>
                <a:gd name="T77" fmla="*/ 157 h 324"/>
                <a:gd name="T78" fmla="*/ 33 w 160"/>
                <a:gd name="T79" fmla="*/ 173 h 324"/>
                <a:gd name="T80" fmla="*/ 13 w 160"/>
                <a:gd name="T81" fmla="*/ 171 h 324"/>
                <a:gd name="T82" fmla="*/ 28 w 160"/>
                <a:gd name="T83" fmla="*/ 240 h 324"/>
                <a:gd name="T84" fmla="*/ 98 w 160"/>
                <a:gd name="T85" fmla="*/ 172 h 324"/>
                <a:gd name="T86" fmla="*/ 28 w 160"/>
                <a:gd name="T87" fmla="*/ 240 h 324"/>
                <a:gd name="T88" fmla="*/ 121 w 160"/>
                <a:gd name="T89" fmla="*/ 304 h 324"/>
                <a:gd name="T90" fmla="*/ 138 w 160"/>
                <a:gd name="T91" fmla="*/ 302 h 324"/>
                <a:gd name="T92" fmla="*/ 48 w 160"/>
                <a:gd name="T93" fmla="*/ 313 h 324"/>
                <a:gd name="T94" fmla="*/ 96 w 160"/>
                <a:gd name="T95" fmla="*/ 240 h 324"/>
                <a:gd name="T96" fmla="*/ 148 w 160"/>
                <a:gd name="T97" fmla="*/ 204 h 324"/>
                <a:gd name="T98" fmla="*/ 146 w 160"/>
                <a:gd name="T99" fmla="*/ 140 h 324"/>
                <a:gd name="T100" fmla="*/ 124 w 160"/>
                <a:gd name="T101" fmla="*/ 130 h 324"/>
                <a:gd name="T102" fmla="*/ 117 w 160"/>
                <a:gd name="T103" fmla="*/ 130 h 324"/>
                <a:gd name="T104" fmla="*/ 132 w 160"/>
                <a:gd name="T105" fmla="*/ 108 h 324"/>
                <a:gd name="T106" fmla="*/ 137 w 160"/>
                <a:gd name="T107" fmla="*/ 103 h 324"/>
                <a:gd name="T108" fmla="*/ 126 w 160"/>
                <a:gd name="T109" fmla="*/ 78 h 324"/>
                <a:gd name="T110" fmla="*/ 137 w 160"/>
                <a:gd name="T111" fmla="*/ 103 h 324"/>
                <a:gd name="T112" fmla="*/ 130 w 160"/>
                <a:gd name="T113" fmla="*/ 75 h 324"/>
                <a:gd name="T114" fmla="*/ 148 w 160"/>
                <a:gd name="T115" fmla="*/ 8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0" h="324">
                  <a:moveTo>
                    <a:pt x="137" y="59"/>
                  </a:moveTo>
                  <a:cubicBezTo>
                    <a:pt x="127" y="65"/>
                    <a:pt x="120" y="81"/>
                    <a:pt x="113" y="86"/>
                  </a:cubicBezTo>
                  <a:cubicBezTo>
                    <a:pt x="113" y="62"/>
                    <a:pt x="114" y="39"/>
                    <a:pt x="104" y="21"/>
                  </a:cubicBezTo>
                  <a:cubicBezTo>
                    <a:pt x="76" y="13"/>
                    <a:pt x="78" y="48"/>
                    <a:pt x="80" y="78"/>
                  </a:cubicBezTo>
                  <a:cubicBezTo>
                    <a:pt x="81" y="96"/>
                    <a:pt x="80" y="110"/>
                    <a:pt x="73" y="118"/>
                  </a:cubicBezTo>
                  <a:cubicBezTo>
                    <a:pt x="66" y="115"/>
                    <a:pt x="61" y="121"/>
                    <a:pt x="58" y="119"/>
                  </a:cubicBezTo>
                  <a:cubicBezTo>
                    <a:pt x="60" y="89"/>
                    <a:pt x="61" y="39"/>
                    <a:pt x="57" y="7"/>
                  </a:cubicBezTo>
                  <a:cubicBezTo>
                    <a:pt x="39" y="0"/>
                    <a:pt x="15" y="0"/>
                    <a:pt x="0" y="8"/>
                  </a:cubicBezTo>
                  <a:cubicBezTo>
                    <a:pt x="0" y="26"/>
                    <a:pt x="4" y="43"/>
                    <a:pt x="5" y="57"/>
                  </a:cubicBezTo>
                  <a:cubicBezTo>
                    <a:pt x="6" y="64"/>
                    <a:pt x="2" y="74"/>
                    <a:pt x="11" y="76"/>
                  </a:cubicBezTo>
                  <a:cubicBezTo>
                    <a:pt x="16" y="66"/>
                    <a:pt x="9" y="49"/>
                    <a:pt x="8" y="35"/>
                  </a:cubicBezTo>
                  <a:cubicBezTo>
                    <a:pt x="7" y="26"/>
                    <a:pt x="4" y="13"/>
                    <a:pt x="15" y="11"/>
                  </a:cubicBezTo>
                  <a:cubicBezTo>
                    <a:pt x="13" y="51"/>
                    <a:pt x="20" y="91"/>
                    <a:pt x="25" y="129"/>
                  </a:cubicBezTo>
                  <a:cubicBezTo>
                    <a:pt x="18" y="131"/>
                    <a:pt x="12" y="135"/>
                    <a:pt x="7" y="139"/>
                  </a:cubicBezTo>
                  <a:cubicBezTo>
                    <a:pt x="2" y="151"/>
                    <a:pt x="6" y="160"/>
                    <a:pt x="7" y="172"/>
                  </a:cubicBezTo>
                  <a:cubicBezTo>
                    <a:pt x="9" y="217"/>
                    <a:pt x="3" y="270"/>
                    <a:pt x="11" y="311"/>
                  </a:cubicBezTo>
                  <a:cubicBezTo>
                    <a:pt x="27" y="324"/>
                    <a:pt x="53" y="321"/>
                    <a:pt x="76" y="319"/>
                  </a:cubicBezTo>
                  <a:cubicBezTo>
                    <a:pt x="98" y="318"/>
                    <a:pt x="120" y="311"/>
                    <a:pt x="141" y="310"/>
                  </a:cubicBezTo>
                  <a:cubicBezTo>
                    <a:pt x="151" y="293"/>
                    <a:pt x="149" y="269"/>
                    <a:pt x="150" y="244"/>
                  </a:cubicBezTo>
                  <a:cubicBezTo>
                    <a:pt x="153" y="212"/>
                    <a:pt x="157" y="173"/>
                    <a:pt x="153" y="134"/>
                  </a:cubicBezTo>
                  <a:cubicBezTo>
                    <a:pt x="147" y="128"/>
                    <a:pt x="140" y="124"/>
                    <a:pt x="129" y="123"/>
                  </a:cubicBezTo>
                  <a:cubicBezTo>
                    <a:pt x="141" y="108"/>
                    <a:pt x="160" y="92"/>
                    <a:pt x="157" y="65"/>
                  </a:cubicBezTo>
                  <a:cubicBezTo>
                    <a:pt x="153" y="60"/>
                    <a:pt x="141" y="61"/>
                    <a:pt x="137" y="59"/>
                  </a:cubicBezTo>
                  <a:close/>
                  <a:moveTo>
                    <a:pt x="102" y="125"/>
                  </a:moveTo>
                  <a:cubicBezTo>
                    <a:pt x="102" y="111"/>
                    <a:pt x="99" y="97"/>
                    <a:pt x="100" y="77"/>
                  </a:cubicBezTo>
                  <a:cubicBezTo>
                    <a:pt x="100" y="76"/>
                    <a:pt x="100" y="74"/>
                    <a:pt x="100" y="73"/>
                  </a:cubicBezTo>
                  <a:cubicBezTo>
                    <a:pt x="104" y="74"/>
                    <a:pt x="102" y="74"/>
                    <a:pt x="106" y="73"/>
                  </a:cubicBezTo>
                  <a:cubicBezTo>
                    <a:pt x="108" y="102"/>
                    <a:pt x="112" y="128"/>
                    <a:pt x="109" y="149"/>
                  </a:cubicBezTo>
                  <a:cubicBezTo>
                    <a:pt x="99" y="147"/>
                    <a:pt x="103" y="134"/>
                    <a:pt x="102" y="125"/>
                  </a:cubicBezTo>
                  <a:close/>
                  <a:moveTo>
                    <a:pt x="89" y="30"/>
                  </a:moveTo>
                  <a:cubicBezTo>
                    <a:pt x="101" y="22"/>
                    <a:pt x="105" y="37"/>
                    <a:pt x="106" y="48"/>
                  </a:cubicBezTo>
                  <a:cubicBezTo>
                    <a:pt x="100" y="50"/>
                    <a:pt x="93" y="50"/>
                    <a:pt x="85" y="50"/>
                  </a:cubicBezTo>
                  <a:cubicBezTo>
                    <a:pt x="86" y="43"/>
                    <a:pt x="88" y="37"/>
                    <a:pt x="89" y="30"/>
                  </a:cubicBezTo>
                  <a:close/>
                  <a:moveTo>
                    <a:pt x="106" y="56"/>
                  </a:moveTo>
                  <a:cubicBezTo>
                    <a:pt x="106" y="60"/>
                    <a:pt x="106" y="63"/>
                    <a:pt x="106" y="66"/>
                  </a:cubicBezTo>
                  <a:cubicBezTo>
                    <a:pt x="96" y="65"/>
                    <a:pt x="95" y="67"/>
                    <a:pt x="88" y="67"/>
                  </a:cubicBezTo>
                  <a:cubicBezTo>
                    <a:pt x="85" y="66"/>
                    <a:pt x="89" y="58"/>
                    <a:pt x="84" y="59"/>
                  </a:cubicBezTo>
                  <a:cubicBezTo>
                    <a:pt x="92" y="56"/>
                    <a:pt x="99" y="58"/>
                    <a:pt x="106" y="56"/>
                  </a:cubicBezTo>
                  <a:close/>
                  <a:moveTo>
                    <a:pt x="96" y="132"/>
                  </a:moveTo>
                  <a:cubicBezTo>
                    <a:pt x="96" y="139"/>
                    <a:pt x="101" y="152"/>
                    <a:pt x="90" y="150"/>
                  </a:cubicBezTo>
                  <a:cubicBezTo>
                    <a:pt x="89" y="150"/>
                    <a:pt x="87" y="142"/>
                    <a:pt x="86" y="139"/>
                  </a:cubicBezTo>
                  <a:cubicBezTo>
                    <a:pt x="84" y="117"/>
                    <a:pt x="87" y="99"/>
                    <a:pt x="88" y="78"/>
                  </a:cubicBezTo>
                  <a:cubicBezTo>
                    <a:pt x="88" y="77"/>
                    <a:pt x="88" y="75"/>
                    <a:pt x="88" y="74"/>
                  </a:cubicBezTo>
                  <a:cubicBezTo>
                    <a:pt x="90" y="74"/>
                    <a:pt x="92" y="74"/>
                    <a:pt x="94" y="74"/>
                  </a:cubicBezTo>
                  <a:cubicBezTo>
                    <a:pt x="94" y="90"/>
                    <a:pt x="95" y="111"/>
                    <a:pt x="96" y="132"/>
                  </a:cubicBezTo>
                  <a:close/>
                  <a:moveTo>
                    <a:pt x="78" y="119"/>
                  </a:moveTo>
                  <a:cubicBezTo>
                    <a:pt x="83" y="119"/>
                    <a:pt x="80" y="123"/>
                    <a:pt x="80" y="125"/>
                  </a:cubicBezTo>
                  <a:cubicBezTo>
                    <a:pt x="80" y="132"/>
                    <a:pt x="82" y="138"/>
                    <a:pt x="81" y="151"/>
                  </a:cubicBezTo>
                  <a:cubicBezTo>
                    <a:pt x="73" y="149"/>
                    <a:pt x="70" y="150"/>
                    <a:pt x="64" y="151"/>
                  </a:cubicBezTo>
                  <a:cubicBezTo>
                    <a:pt x="62" y="138"/>
                    <a:pt x="76" y="132"/>
                    <a:pt x="78" y="119"/>
                  </a:cubicBezTo>
                  <a:close/>
                  <a:moveTo>
                    <a:pt x="68" y="123"/>
                  </a:moveTo>
                  <a:cubicBezTo>
                    <a:pt x="71" y="127"/>
                    <a:pt x="62" y="131"/>
                    <a:pt x="62" y="137"/>
                  </a:cubicBezTo>
                  <a:cubicBezTo>
                    <a:pt x="60" y="134"/>
                    <a:pt x="60" y="129"/>
                    <a:pt x="60" y="124"/>
                  </a:cubicBezTo>
                  <a:cubicBezTo>
                    <a:pt x="62" y="127"/>
                    <a:pt x="66" y="125"/>
                    <a:pt x="68" y="123"/>
                  </a:cubicBezTo>
                  <a:close/>
                  <a:moveTo>
                    <a:pt x="50" y="105"/>
                  </a:moveTo>
                  <a:cubicBezTo>
                    <a:pt x="54" y="117"/>
                    <a:pt x="54" y="137"/>
                    <a:pt x="56" y="152"/>
                  </a:cubicBezTo>
                  <a:cubicBezTo>
                    <a:pt x="49" y="151"/>
                    <a:pt x="42" y="151"/>
                    <a:pt x="34" y="151"/>
                  </a:cubicBezTo>
                  <a:cubicBezTo>
                    <a:pt x="31" y="137"/>
                    <a:pt x="32" y="118"/>
                    <a:pt x="29" y="104"/>
                  </a:cubicBezTo>
                  <a:cubicBezTo>
                    <a:pt x="40" y="105"/>
                    <a:pt x="40" y="105"/>
                    <a:pt x="50" y="105"/>
                  </a:cubicBezTo>
                  <a:close/>
                  <a:moveTo>
                    <a:pt x="25" y="89"/>
                  </a:moveTo>
                  <a:cubicBezTo>
                    <a:pt x="37" y="90"/>
                    <a:pt x="43" y="85"/>
                    <a:pt x="54" y="87"/>
                  </a:cubicBezTo>
                  <a:cubicBezTo>
                    <a:pt x="54" y="90"/>
                    <a:pt x="54" y="92"/>
                    <a:pt x="54" y="95"/>
                  </a:cubicBezTo>
                  <a:cubicBezTo>
                    <a:pt x="46" y="98"/>
                    <a:pt x="27" y="100"/>
                    <a:pt x="25" y="89"/>
                  </a:cubicBezTo>
                  <a:close/>
                  <a:moveTo>
                    <a:pt x="22" y="69"/>
                  </a:moveTo>
                  <a:cubicBezTo>
                    <a:pt x="23" y="47"/>
                    <a:pt x="18" y="22"/>
                    <a:pt x="21" y="9"/>
                  </a:cubicBezTo>
                  <a:cubicBezTo>
                    <a:pt x="31" y="8"/>
                    <a:pt x="41" y="9"/>
                    <a:pt x="50" y="12"/>
                  </a:cubicBezTo>
                  <a:cubicBezTo>
                    <a:pt x="57" y="34"/>
                    <a:pt x="52" y="57"/>
                    <a:pt x="54" y="72"/>
                  </a:cubicBezTo>
                  <a:cubicBezTo>
                    <a:pt x="43" y="74"/>
                    <a:pt x="31" y="73"/>
                    <a:pt x="22" y="69"/>
                  </a:cubicBezTo>
                  <a:close/>
                  <a:moveTo>
                    <a:pt x="25" y="136"/>
                  </a:moveTo>
                  <a:cubicBezTo>
                    <a:pt x="29" y="140"/>
                    <a:pt x="25" y="145"/>
                    <a:pt x="28" y="148"/>
                  </a:cubicBezTo>
                  <a:cubicBezTo>
                    <a:pt x="25" y="152"/>
                    <a:pt x="18" y="148"/>
                    <a:pt x="15" y="148"/>
                  </a:cubicBezTo>
                  <a:cubicBezTo>
                    <a:pt x="13" y="139"/>
                    <a:pt x="21" y="139"/>
                    <a:pt x="25" y="136"/>
                  </a:cubicBezTo>
                  <a:close/>
                  <a:moveTo>
                    <a:pt x="33" y="159"/>
                  </a:moveTo>
                  <a:cubicBezTo>
                    <a:pt x="48" y="161"/>
                    <a:pt x="67" y="159"/>
                    <a:pt x="85" y="158"/>
                  </a:cubicBezTo>
                  <a:cubicBezTo>
                    <a:pt x="106" y="157"/>
                    <a:pt x="131" y="156"/>
                    <a:pt x="145" y="149"/>
                  </a:cubicBezTo>
                  <a:cubicBezTo>
                    <a:pt x="147" y="150"/>
                    <a:pt x="144" y="155"/>
                    <a:pt x="144" y="158"/>
                  </a:cubicBezTo>
                  <a:cubicBezTo>
                    <a:pt x="115" y="167"/>
                    <a:pt x="84" y="168"/>
                    <a:pt x="46" y="167"/>
                  </a:cubicBezTo>
                  <a:cubicBezTo>
                    <a:pt x="36" y="166"/>
                    <a:pt x="14" y="170"/>
                    <a:pt x="13" y="157"/>
                  </a:cubicBezTo>
                  <a:cubicBezTo>
                    <a:pt x="17" y="152"/>
                    <a:pt x="26" y="158"/>
                    <a:pt x="33" y="159"/>
                  </a:cubicBezTo>
                  <a:close/>
                  <a:moveTo>
                    <a:pt x="33" y="173"/>
                  </a:moveTo>
                  <a:cubicBezTo>
                    <a:pt x="33" y="185"/>
                    <a:pt x="19" y="194"/>
                    <a:pt x="16" y="207"/>
                  </a:cubicBezTo>
                  <a:cubicBezTo>
                    <a:pt x="13" y="196"/>
                    <a:pt x="13" y="187"/>
                    <a:pt x="13" y="171"/>
                  </a:cubicBezTo>
                  <a:cubicBezTo>
                    <a:pt x="21" y="173"/>
                    <a:pt x="28" y="175"/>
                    <a:pt x="33" y="173"/>
                  </a:cubicBezTo>
                  <a:close/>
                  <a:moveTo>
                    <a:pt x="28" y="240"/>
                  </a:moveTo>
                  <a:cubicBezTo>
                    <a:pt x="41" y="219"/>
                    <a:pt x="57" y="195"/>
                    <a:pt x="72" y="176"/>
                  </a:cubicBezTo>
                  <a:cubicBezTo>
                    <a:pt x="78" y="174"/>
                    <a:pt x="92" y="177"/>
                    <a:pt x="98" y="172"/>
                  </a:cubicBezTo>
                  <a:cubicBezTo>
                    <a:pt x="77" y="212"/>
                    <a:pt x="41" y="248"/>
                    <a:pt x="16" y="288"/>
                  </a:cubicBezTo>
                  <a:cubicBezTo>
                    <a:pt x="10" y="266"/>
                    <a:pt x="19" y="254"/>
                    <a:pt x="28" y="240"/>
                  </a:cubicBezTo>
                  <a:close/>
                  <a:moveTo>
                    <a:pt x="138" y="302"/>
                  </a:moveTo>
                  <a:cubicBezTo>
                    <a:pt x="132" y="302"/>
                    <a:pt x="127" y="304"/>
                    <a:pt x="121" y="304"/>
                  </a:cubicBezTo>
                  <a:cubicBezTo>
                    <a:pt x="126" y="292"/>
                    <a:pt x="134" y="284"/>
                    <a:pt x="140" y="273"/>
                  </a:cubicBezTo>
                  <a:cubicBezTo>
                    <a:pt x="147" y="280"/>
                    <a:pt x="139" y="294"/>
                    <a:pt x="138" y="302"/>
                  </a:cubicBezTo>
                  <a:close/>
                  <a:moveTo>
                    <a:pt x="78" y="311"/>
                  </a:moveTo>
                  <a:cubicBezTo>
                    <a:pt x="68" y="312"/>
                    <a:pt x="57" y="311"/>
                    <a:pt x="48" y="313"/>
                  </a:cubicBezTo>
                  <a:cubicBezTo>
                    <a:pt x="49" y="306"/>
                    <a:pt x="53" y="299"/>
                    <a:pt x="57" y="294"/>
                  </a:cubicBezTo>
                  <a:cubicBezTo>
                    <a:pt x="69" y="277"/>
                    <a:pt x="83" y="258"/>
                    <a:pt x="96" y="240"/>
                  </a:cubicBezTo>
                  <a:cubicBezTo>
                    <a:pt x="113" y="216"/>
                    <a:pt x="131" y="192"/>
                    <a:pt x="146" y="168"/>
                  </a:cubicBezTo>
                  <a:cubicBezTo>
                    <a:pt x="147" y="177"/>
                    <a:pt x="148" y="191"/>
                    <a:pt x="148" y="204"/>
                  </a:cubicBezTo>
                  <a:cubicBezTo>
                    <a:pt x="124" y="239"/>
                    <a:pt x="98" y="271"/>
                    <a:pt x="78" y="311"/>
                  </a:cubicBezTo>
                  <a:close/>
                  <a:moveTo>
                    <a:pt x="146" y="140"/>
                  </a:moveTo>
                  <a:cubicBezTo>
                    <a:pt x="138" y="144"/>
                    <a:pt x="125" y="148"/>
                    <a:pt x="116" y="147"/>
                  </a:cubicBezTo>
                  <a:cubicBezTo>
                    <a:pt x="118" y="138"/>
                    <a:pt x="123" y="138"/>
                    <a:pt x="124" y="130"/>
                  </a:cubicBezTo>
                  <a:cubicBezTo>
                    <a:pt x="131" y="130"/>
                    <a:pt x="144" y="132"/>
                    <a:pt x="146" y="140"/>
                  </a:cubicBezTo>
                  <a:close/>
                  <a:moveTo>
                    <a:pt x="117" y="130"/>
                  </a:moveTo>
                  <a:cubicBezTo>
                    <a:pt x="115" y="118"/>
                    <a:pt x="115" y="111"/>
                    <a:pt x="114" y="98"/>
                  </a:cubicBezTo>
                  <a:cubicBezTo>
                    <a:pt x="120" y="102"/>
                    <a:pt x="127" y="104"/>
                    <a:pt x="132" y="108"/>
                  </a:cubicBezTo>
                  <a:cubicBezTo>
                    <a:pt x="128" y="116"/>
                    <a:pt x="120" y="121"/>
                    <a:pt x="117" y="130"/>
                  </a:cubicBezTo>
                  <a:close/>
                  <a:moveTo>
                    <a:pt x="137" y="103"/>
                  </a:moveTo>
                  <a:cubicBezTo>
                    <a:pt x="129" y="101"/>
                    <a:pt x="127" y="94"/>
                    <a:pt x="117" y="94"/>
                  </a:cubicBezTo>
                  <a:cubicBezTo>
                    <a:pt x="120" y="88"/>
                    <a:pt x="124" y="84"/>
                    <a:pt x="126" y="78"/>
                  </a:cubicBezTo>
                  <a:cubicBezTo>
                    <a:pt x="131" y="84"/>
                    <a:pt x="140" y="85"/>
                    <a:pt x="144" y="92"/>
                  </a:cubicBezTo>
                  <a:cubicBezTo>
                    <a:pt x="143" y="97"/>
                    <a:pt x="139" y="99"/>
                    <a:pt x="137" y="103"/>
                  </a:cubicBezTo>
                  <a:close/>
                  <a:moveTo>
                    <a:pt x="148" y="85"/>
                  </a:moveTo>
                  <a:cubicBezTo>
                    <a:pt x="142" y="82"/>
                    <a:pt x="138" y="77"/>
                    <a:pt x="130" y="75"/>
                  </a:cubicBezTo>
                  <a:cubicBezTo>
                    <a:pt x="132" y="66"/>
                    <a:pt x="145" y="66"/>
                    <a:pt x="152" y="70"/>
                  </a:cubicBezTo>
                  <a:cubicBezTo>
                    <a:pt x="153" y="77"/>
                    <a:pt x="149" y="80"/>
                    <a:pt x="14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3" name="Freeform 579"/>
            <p:cNvSpPr/>
            <p:nvPr/>
          </p:nvSpPr>
          <p:spPr bwMode="auto">
            <a:xfrm>
              <a:off x="5957305" y="2755889"/>
              <a:ext cx="145994" cy="221424"/>
            </a:xfrm>
            <a:custGeom>
              <a:avLst/>
              <a:gdLst>
                <a:gd name="T0" fmla="*/ 4 w 39"/>
                <a:gd name="T1" fmla="*/ 59 h 59"/>
                <a:gd name="T2" fmla="*/ 39 w 39"/>
                <a:gd name="T3" fmla="*/ 52 h 59"/>
                <a:gd name="T4" fmla="*/ 39 w 39"/>
                <a:gd name="T5" fmla="*/ 46 h 59"/>
                <a:gd name="T6" fmla="*/ 10 w 39"/>
                <a:gd name="T7" fmla="*/ 51 h 59"/>
                <a:gd name="T8" fmla="*/ 15 w 39"/>
                <a:gd name="T9" fmla="*/ 0 h 59"/>
                <a:gd name="T10" fmla="*/ 11 w 39"/>
                <a:gd name="T11" fmla="*/ 0 h 59"/>
                <a:gd name="T12" fmla="*/ 10 w 39"/>
                <a:gd name="T13" fmla="*/ 11 h 59"/>
                <a:gd name="T14" fmla="*/ 4 w 39"/>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9">
                  <a:moveTo>
                    <a:pt x="4" y="59"/>
                  </a:moveTo>
                  <a:cubicBezTo>
                    <a:pt x="18" y="58"/>
                    <a:pt x="28" y="55"/>
                    <a:pt x="39" y="52"/>
                  </a:cubicBezTo>
                  <a:cubicBezTo>
                    <a:pt x="39" y="46"/>
                    <a:pt x="39" y="46"/>
                    <a:pt x="39" y="46"/>
                  </a:cubicBezTo>
                  <a:cubicBezTo>
                    <a:pt x="28" y="48"/>
                    <a:pt x="17" y="50"/>
                    <a:pt x="10" y="51"/>
                  </a:cubicBezTo>
                  <a:cubicBezTo>
                    <a:pt x="11" y="32"/>
                    <a:pt x="13" y="16"/>
                    <a:pt x="15" y="0"/>
                  </a:cubicBezTo>
                  <a:cubicBezTo>
                    <a:pt x="11" y="0"/>
                    <a:pt x="11" y="0"/>
                    <a:pt x="11" y="0"/>
                  </a:cubicBezTo>
                  <a:cubicBezTo>
                    <a:pt x="10" y="3"/>
                    <a:pt x="10" y="7"/>
                    <a:pt x="10" y="11"/>
                  </a:cubicBezTo>
                  <a:cubicBezTo>
                    <a:pt x="8" y="29"/>
                    <a:pt x="0" y="46"/>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4" name="Freeform 580"/>
            <p:cNvSpPr/>
            <p:nvPr/>
          </p:nvSpPr>
          <p:spPr bwMode="auto">
            <a:xfrm>
              <a:off x="6059501" y="2770489"/>
              <a:ext cx="43798" cy="109495"/>
            </a:xfrm>
            <a:custGeom>
              <a:avLst/>
              <a:gdLst>
                <a:gd name="T0" fmla="*/ 2 w 12"/>
                <a:gd name="T1" fmla="*/ 29 h 29"/>
                <a:gd name="T2" fmla="*/ 12 w 12"/>
                <a:gd name="T3" fmla="*/ 27 h 29"/>
                <a:gd name="T4" fmla="*/ 12 w 12"/>
                <a:gd name="T5" fmla="*/ 21 h 29"/>
                <a:gd name="T6" fmla="*/ 7 w 12"/>
                <a:gd name="T7" fmla="*/ 22 h 29"/>
                <a:gd name="T8" fmla="*/ 10 w 12"/>
                <a:gd name="T9" fmla="*/ 7 h 29"/>
                <a:gd name="T10" fmla="*/ 12 w 12"/>
                <a:gd name="T11" fmla="*/ 6 h 29"/>
                <a:gd name="T12" fmla="*/ 12 w 12"/>
                <a:gd name="T13" fmla="*/ 0 h 29"/>
                <a:gd name="T14" fmla="*/ 3 w 12"/>
                <a:gd name="T15" fmla="*/ 2 h 29"/>
                <a:gd name="T16" fmla="*/ 2 w 12"/>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9">
                  <a:moveTo>
                    <a:pt x="2" y="29"/>
                  </a:moveTo>
                  <a:cubicBezTo>
                    <a:pt x="6" y="29"/>
                    <a:pt x="9" y="28"/>
                    <a:pt x="12" y="27"/>
                  </a:cubicBezTo>
                  <a:cubicBezTo>
                    <a:pt x="12" y="21"/>
                    <a:pt x="12" y="21"/>
                    <a:pt x="12" y="21"/>
                  </a:cubicBezTo>
                  <a:cubicBezTo>
                    <a:pt x="11" y="21"/>
                    <a:pt x="9" y="22"/>
                    <a:pt x="7" y="22"/>
                  </a:cubicBezTo>
                  <a:cubicBezTo>
                    <a:pt x="7" y="16"/>
                    <a:pt x="8" y="11"/>
                    <a:pt x="10" y="7"/>
                  </a:cubicBezTo>
                  <a:cubicBezTo>
                    <a:pt x="11" y="7"/>
                    <a:pt x="11" y="7"/>
                    <a:pt x="12" y="6"/>
                  </a:cubicBezTo>
                  <a:cubicBezTo>
                    <a:pt x="12" y="0"/>
                    <a:pt x="12" y="0"/>
                    <a:pt x="12" y="0"/>
                  </a:cubicBezTo>
                  <a:cubicBezTo>
                    <a:pt x="9" y="0"/>
                    <a:pt x="6" y="1"/>
                    <a:pt x="3" y="2"/>
                  </a:cubicBezTo>
                  <a:cubicBezTo>
                    <a:pt x="5" y="12"/>
                    <a:pt x="0" y="22"/>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5" name="Freeform 581"/>
            <p:cNvSpPr/>
            <p:nvPr/>
          </p:nvSpPr>
          <p:spPr bwMode="auto">
            <a:xfrm>
              <a:off x="5947572" y="3802180"/>
              <a:ext cx="155727" cy="798101"/>
            </a:xfrm>
            <a:custGeom>
              <a:avLst/>
              <a:gdLst>
                <a:gd name="T0" fmla="*/ 39 w 42"/>
                <a:gd name="T1" fmla="*/ 3 h 214"/>
                <a:gd name="T2" fmla="*/ 20 w 42"/>
                <a:gd name="T3" fmla="*/ 51 h 214"/>
                <a:gd name="T4" fmla="*/ 1 w 42"/>
                <a:gd name="T5" fmla="*/ 134 h 214"/>
                <a:gd name="T6" fmla="*/ 7 w 42"/>
                <a:gd name="T7" fmla="*/ 188 h 214"/>
                <a:gd name="T8" fmla="*/ 18 w 42"/>
                <a:gd name="T9" fmla="*/ 214 h 214"/>
                <a:gd name="T10" fmla="*/ 23 w 42"/>
                <a:gd name="T11" fmla="*/ 192 h 214"/>
                <a:gd name="T12" fmla="*/ 42 w 42"/>
                <a:gd name="T13" fmla="*/ 139 h 214"/>
                <a:gd name="T14" fmla="*/ 42 w 42"/>
                <a:gd name="T15" fmla="*/ 123 h 214"/>
                <a:gd name="T16" fmla="*/ 16 w 42"/>
                <a:gd name="T17" fmla="*/ 196 h 214"/>
                <a:gd name="T18" fmla="*/ 24 w 42"/>
                <a:gd name="T19" fmla="*/ 143 h 214"/>
                <a:gd name="T20" fmla="*/ 42 w 42"/>
                <a:gd name="T21" fmla="*/ 85 h 214"/>
                <a:gd name="T22" fmla="*/ 42 w 42"/>
                <a:gd name="T23" fmla="*/ 65 h 214"/>
                <a:gd name="T24" fmla="*/ 11 w 42"/>
                <a:gd name="T25" fmla="*/ 173 h 214"/>
                <a:gd name="T26" fmla="*/ 7 w 42"/>
                <a:gd name="T27" fmla="*/ 126 h 214"/>
                <a:gd name="T28" fmla="*/ 24 w 42"/>
                <a:gd name="T29" fmla="*/ 59 h 214"/>
                <a:gd name="T30" fmla="*/ 26 w 42"/>
                <a:gd name="T31" fmla="*/ 50 h 214"/>
                <a:gd name="T32" fmla="*/ 42 w 42"/>
                <a:gd name="T33" fmla="*/ 12 h 214"/>
                <a:gd name="T34" fmla="*/ 42 w 42"/>
                <a:gd name="T35" fmla="*/ 0 h 214"/>
                <a:gd name="T36" fmla="*/ 39 w 42"/>
                <a:gd name="T37" fmla="*/ 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14">
                  <a:moveTo>
                    <a:pt x="39" y="3"/>
                  </a:moveTo>
                  <a:cubicBezTo>
                    <a:pt x="30" y="18"/>
                    <a:pt x="27" y="33"/>
                    <a:pt x="20" y="51"/>
                  </a:cubicBezTo>
                  <a:cubicBezTo>
                    <a:pt x="11" y="77"/>
                    <a:pt x="2" y="108"/>
                    <a:pt x="1" y="134"/>
                  </a:cubicBezTo>
                  <a:cubicBezTo>
                    <a:pt x="0" y="158"/>
                    <a:pt x="3" y="171"/>
                    <a:pt x="7" y="188"/>
                  </a:cubicBezTo>
                  <a:cubicBezTo>
                    <a:pt x="9" y="196"/>
                    <a:pt x="8" y="210"/>
                    <a:pt x="18" y="214"/>
                  </a:cubicBezTo>
                  <a:cubicBezTo>
                    <a:pt x="23" y="208"/>
                    <a:pt x="21" y="198"/>
                    <a:pt x="23" y="192"/>
                  </a:cubicBezTo>
                  <a:cubicBezTo>
                    <a:pt x="29" y="174"/>
                    <a:pt x="35" y="157"/>
                    <a:pt x="42" y="139"/>
                  </a:cubicBezTo>
                  <a:cubicBezTo>
                    <a:pt x="42" y="123"/>
                    <a:pt x="42" y="123"/>
                    <a:pt x="42" y="123"/>
                  </a:cubicBezTo>
                  <a:cubicBezTo>
                    <a:pt x="33" y="147"/>
                    <a:pt x="24" y="171"/>
                    <a:pt x="16" y="196"/>
                  </a:cubicBezTo>
                  <a:cubicBezTo>
                    <a:pt x="12" y="176"/>
                    <a:pt x="20" y="159"/>
                    <a:pt x="24" y="143"/>
                  </a:cubicBezTo>
                  <a:cubicBezTo>
                    <a:pt x="29" y="122"/>
                    <a:pt x="35" y="104"/>
                    <a:pt x="42" y="85"/>
                  </a:cubicBezTo>
                  <a:cubicBezTo>
                    <a:pt x="42" y="65"/>
                    <a:pt x="42" y="65"/>
                    <a:pt x="42" y="65"/>
                  </a:cubicBezTo>
                  <a:cubicBezTo>
                    <a:pt x="29" y="99"/>
                    <a:pt x="19" y="134"/>
                    <a:pt x="11" y="173"/>
                  </a:cubicBezTo>
                  <a:cubicBezTo>
                    <a:pt x="5" y="160"/>
                    <a:pt x="6" y="144"/>
                    <a:pt x="7" y="126"/>
                  </a:cubicBezTo>
                  <a:cubicBezTo>
                    <a:pt x="9" y="105"/>
                    <a:pt x="17" y="82"/>
                    <a:pt x="24" y="59"/>
                  </a:cubicBezTo>
                  <a:cubicBezTo>
                    <a:pt x="25" y="56"/>
                    <a:pt x="25" y="53"/>
                    <a:pt x="26" y="50"/>
                  </a:cubicBezTo>
                  <a:cubicBezTo>
                    <a:pt x="30" y="38"/>
                    <a:pt x="35" y="24"/>
                    <a:pt x="42" y="12"/>
                  </a:cubicBezTo>
                  <a:cubicBezTo>
                    <a:pt x="42" y="0"/>
                    <a:pt x="42" y="0"/>
                    <a:pt x="42" y="0"/>
                  </a:cubicBezTo>
                  <a:cubicBezTo>
                    <a:pt x="41" y="1"/>
                    <a:pt x="40" y="2"/>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6" name="Freeform 582"/>
            <p:cNvSpPr/>
            <p:nvPr/>
          </p:nvSpPr>
          <p:spPr bwMode="auto">
            <a:xfrm>
              <a:off x="6003537" y="3167105"/>
              <a:ext cx="99763" cy="462315"/>
            </a:xfrm>
            <a:custGeom>
              <a:avLst/>
              <a:gdLst>
                <a:gd name="T0" fmla="*/ 27 w 27"/>
                <a:gd name="T1" fmla="*/ 124 h 124"/>
                <a:gd name="T2" fmla="*/ 27 w 27"/>
                <a:gd name="T3" fmla="*/ 114 h 124"/>
                <a:gd name="T4" fmla="*/ 9 w 27"/>
                <a:gd name="T5" fmla="*/ 46 h 124"/>
                <a:gd name="T6" fmla="*/ 26 w 27"/>
                <a:gd name="T7" fmla="*/ 8 h 124"/>
                <a:gd name="T8" fmla="*/ 27 w 27"/>
                <a:gd name="T9" fmla="*/ 7 h 124"/>
                <a:gd name="T10" fmla="*/ 27 w 27"/>
                <a:gd name="T11" fmla="*/ 0 h 124"/>
                <a:gd name="T12" fmla="*/ 3 w 27"/>
                <a:gd name="T13" fmla="*/ 50 h 124"/>
                <a:gd name="T14" fmla="*/ 27 w 27"/>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24">
                  <a:moveTo>
                    <a:pt x="27" y="124"/>
                  </a:moveTo>
                  <a:cubicBezTo>
                    <a:pt x="27" y="114"/>
                    <a:pt x="27" y="114"/>
                    <a:pt x="27" y="114"/>
                  </a:cubicBezTo>
                  <a:cubicBezTo>
                    <a:pt x="13" y="95"/>
                    <a:pt x="6" y="70"/>
                    <a:pt x="9" y="46"/>
                  </a:cubicBezTo>
                  <a:cubicBezTo>
                    <a:pt x="11" y="34"/>
                    <a:pt x="18" y="18"/>
                    <a:pt x="26" y="8"/>
                  </a:cubicBezTo>
                  <a:cubicBezTo>
                    <a:pt x="27" y="8"/>
                    <a:pt x="27" y="7"/>
                    <a:pt x="27" y="7"/>
                  </a:cubicBezTo>
                  <a:cubicBezTo>
                    <a:pt x="27" y="0"/>
                    <a:pt x="27" y="0"/>
                    <a:pt x="27" y="0"/>
                  </a:cubicBezTo>
                  <a:cubicBezTo>
                    <a:pt x="15" y="14"/>
                    <a:pt x="5" y="27"/>
                    <a:pt x="3" y="50"/>
                  </a:cubicBezTo>
                  <a:cubicBezTo>
                    <a:pt x="0" y="81"/>
                    <a:pt x="11" y="106"/>
                    <a:pt x="2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7" name="Freeform 583"/>
            <p:cNvSpPr/>
            <p:nvPr/>
          </p:nvSpPr>
          <p:spPr bwMode="auto">
            <a:xfrm>
              <a:off x="6091134" y="3334999"/>
              <a:ext cx="12167" cy="111929"/>
            </a:xfrm>
            <a:custGeom>
              <a:avLst/>
              <a:gdLst>
                <a:gd name="T0" fmla="*/ 3 w 3"/>
                <a:gd name="T1" fmla="*/ 30 h 30"/>
                <a:gd name="T2" fmla="*/ 3 w 3"/>
                <a:gd name="T3" fmla="*/ 0 h 30"/>
                <a:gd name="T4" fmla="*/ 2 w 3"/>
                <a:gd name="T5" fmla="*/ 1 h 30"/>
                <a:gd name="T6" fmla="*/ 3 w 3"/>
                <a:gd name="T7" fmla="*/ 30 h 30"/>
              </a:gdLst>
              <a:ahLst/>
              <a:cxnLst>
                <a:cxn ang="0">
                  <a:pos x="T0" y="T1"/>
                </a:cxn>
                <a:cxn ang="0">
                  <a:pos x="T2" y="T3"/>
                </a:cxn>
                <a:cxn ang="0">
                  <a:pos x="T4" y="T5"/>
                </a:cxn>
                <a:cxn ang="0">
                  <a:pos x="T6" y="T7"/>
                </a:cxn>
              </a:cxnLst>
              <a:rect l="0" t="0" r="r" b="b"/>
              <a:pathLst>
                <a:path w="3" h="30">
                  <a:moveTo>
                    <a:pt x="3" y="30"/>
                  </a:moveTo>
                  <a:cubicBezTo>
                    <a:pt x="3" y="0"/>
                    <a:pt x="3" y="0"/>
                    <a:pt x="3" y="0"/>
                  </a:cubicBezTo>
                  <a:cubicBezTo>
                    <a:pt x="3" y="0"/>
                    <a:pt x="3" y="1"/>
                    <a:pt x="2" y="1"/>
                  </a:cubicBezTo>
                  <a:cubicBezTo>
                    <a:pt x="0" y="9"/>
                    <a:pt x="0" y="1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8" name="Freeform 584"/>
            <p:cNvSpPr/>
            <p:nvPr/>
          </p:nvSpPr>
          <p:spPr bwMode="auto">
            <a:xfrm>
              <a:off x="6025435" y="4541884"/>
              <a:ext cx="77864" cy="160594"/>
            </a:xfrm>
            <a:custGeom>
              <a:avLst/>
              <a:gdLst>
                <a:gd name="T0" fmla="*/ 10 w 21"/>
                <a:gd name="T1" fmla="*/ 23 h 43"/>
                <a:gd name="T2" fmla="*/ 7 w 21"/>
                <a:gd name="T3" fmla="*/ 43 h 43"/>
                <a:gd name="T4" fmla="*/ 12 w 21"/>
                <a:gd name="T5" fmla="*/ 28 h 43"/>
                <a:gd name="T6" fmla="*/ 21 w 21"/>
                <a:gd name="T7" fmla="*/ 9 h 43"/>
                <a:gd name="T8" fmla="*/ 21 w 21"/>
                <a:gd name="T9" fmla="*/ 0 h 43"/>
                <a:gd name="T10" fmla="*/ 18 w 21"/>
                <a:gd name="T11" fmla="*/ 0 h 43"/>
                <a:gd name="T12" fmla="*/ 10 w 21"/>
                <a:gd name="T13" fmla="*/ 23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10" y="23"/>
                  </a:moveTo>
                  <a:cubicBezTo>
                    <a:pt x="7" y="30"/>
                    <a:pt x="0" y="38"/>
                    <a:pt x="7" y="43"/>
                  </a:cubicBezTo>
                  <a:cubicBezTo>
                    <a:pt x="12" y="41"/>
                    <a:pt x="13" y="36"/>
                    <a:pt x="12" y="28"/>
                  </a:cubicBezTo>
                  <a:cubicBezTo>
                    <a:pt x="15" y="22"/>
                    <a:pt x="19" y="15"/>
                    <a:pt x="21" y="9"/>
                  </a:cubicBezTo>
                  <a:cubicBezTo>
                    <a:pt x="21" y="0"/>
                    <a:pt x="21" y="0"/>
                    <a:pt x="21" y="0"/>
                  </a:cubicBezTo>
                  <a:cubicBezTo>
                    <a:pt x="20" y="0"/>
                    <a:pt x="19" y="0"/>
                    <a:pt x="18" y="0"/>
                  </a:cubicBezTo>
                  <a:cubicBezTo>
                    <a:pt x="15" y="6"/>
                    <a:pt x="13" y="15"/>
                    <a:pt x="1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9" name="Freeform 585"/>
            <p:cNvSpPr/>
            <p:nvPr/>
          </p:nvSpPr>
          <p:spPr bwMode="auto">
            <a:xfrm>
              <a:off x="5964605" y="4836304"/>
              <a:ext cx="138695" cy="82730"/>
            </a:xfrm>
            <a:custGeom>
              <a:avLst/>
              <a:gdLst>
                <a:gd name="T0" fmla="*/ 4 w 37"/>
                <a:gd name="T1" fmla="*/ 2 h 22"/>
                <a:gd name="T2" fmla="*/ 0 w 37"/>
                <a:gd name="T3" fmla="*/ 16 h 22"/>
                <a:gd name="T4" fmla="*/ 2 w 37"/>
                <a:gd name="T5" fmla="*/ 19 h 22"/>
                <a:gd name="T6" fmla="*/ 32 w 37"/>
                <a:gd name="T7" fmla="*/ 19 h 22"/>
                <a:gd name="T8" fmla="*/ 37 w 37"/>
                <a:gd name="T9" fmla="*/ 4 h 22"/>
                <a:gd name="T10" fmla="*/ 37 w 37"/>
                <a:gd name="T11" fmla="*/ 1 h 22"/>
                <a:gd name="T12" fmla="*/ 4 w 37"/>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7" h="22">
                  <a:moveTo>
                    <a:pt x="4" y="2"/>
                  </a:moveTo>
                  <a:cubicBezTo>
                    <a:pt x="2" y="7"/>
                    <a:pt x="1" y="12"/>
                    <a:pt x="0" y="16"/>
                  </a:cubicBezTo>
                  <a:cubicBezTo>
                    <a:pt x="1" y="16"/>
                    <a:pt x="3" y="16"/>
                    <a:pt x="2" y="19"/>
                  </a:cubicBezTo>
                  <a:cubicBezTo>
                    <a:pt x="14" y="16"/>
                    <a:pt x="20" y="22"/>
                    <a:pt x="32" y="19"/>
                  </a:cubicBezTo>
                  <a:cubicBezTo>
                    <a:pt x="35" y="15"/>
                    <a:pt x="36" y="10"/>
                    <a:pt x="37" y="4"/>
                  </a:cubicBezTo>
                  <a:cubicBezTo>
                    <a:pt x="37" y="1"/>
                    <a:pt x="37" y="1"/>
                    <a:pt x="37" y="1"/>
                  </a:cubicBezTo>
                  <a:cubicBezTo>
                    <a:pt x="25" y="0"/>
                    <a:pt x="17" y="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0" name="Freeform 586"/>
            <p:cNvSpPr/>
            <p:nvPr/>
          </p:nvSpPr>
          <p:spPr bwMode="auto">
            <a:xfrm>
              <a:off x="5930540" y="5082062"/>
              <a:ext cx="172761" cy="545045"/>
            </a:xfrm>
            <a:custGeom>
              <a:avLst/>
              <a:gdLst>
                <a:gd name="T0" fmla="*/ 0 w 46"/>
                <a:gd name="T1" fmla="*/ 25 h 146"/>
                <a:gd name="T2" fmla="*/ 0 w 46"/>
                <a:gd name="T3" fmla="*/ 118 h 146"/>
                <a:gd name="T4" fmla="*/ 46 w 46"/>
                <a:gd name="T5" fmla="*/ 146 h 146"/>
                <a:gd name="T6" fmla="*/ 46 w 46"/>
                <a:gd name="T7" fmla="*/ 138 h 146"/>
                <a:gd name="T8" fmla="*/ 13 w 46"/>
                <a:gd name="T9" fmla="*/ 117 h 146"/>
                <a:gd name="T10" fmla="*/ 19 w 46"/>
                <a:gd name="T11" fmla="*/ 115 h 146"/>
                <a:gd name="T12" fmla="*/ 7 w 46"/>
                <a:gd name="T13" fmla="*/ 111 h 146"/>
                <a:gd name="T14" fmla="*/ 6 w 46"/>
                <a:gd name="T15" fmla="*/ 34 h 146"/>
                <a:gd name="T16" fmla="*/ 46 w 46"/>
                <a:gd name="T17" fmla="*/ 52 h 146"/>
                <a:gd name="T18" fmla="*/ 46 w 46"/>
                <a:gd name="T19" fmla="*/ 44 h 146"/>
                <a:gd name="T20" fmla="*/ 9 w 46"/>
                <a:gd name="T21" fmla="*/ 26 h 146"/>
                <a:gd name="T22" fmla="*/ 46 w 46"/>
                <a:gd name="T23" fmla="*/ 7 h 146"/>
                <a:gd name="T24" fmla="*/ 46 w 46"/>
                <a:gd name="T25" fmla="*/ 0 h 146"/>
                <a:gd name="T26" fmla="*/ 24 w 46"/>
                <a:gd name="T27" fmla="*/ 10 h 146"/>
                <a:gd name="T28" fmla="*/ 0 w 46"/>
                <a:gd name="T29"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46">
                  <a:moveTo>
                    <a:pt x="0" y="25"/>
                  </a:moveTo>
                  <a:cubicBezTo>
                    <a:pt x="1" y="47"/>
                    <a:pt x="0" y="100"/>
                    <a:pt x="0" y="118"/>
                  </a:cubicBezTo>
                  <a:cubicBezTo>
                    <a:pt x="14" y="128"/>
                    <a:pt x="29" y="138"/>
                    <a:pt x="46" y="146"/>
                  </a:cubicBezTo>
                  <a:cubicBezTo>
                    <a:pt x="46" y="138"/>
                    <a:pt x="46" y="138"/>
                    <a:pt x="46" y="138"/>
                  </a:cubicBezTo>
                  <a:cubicBezTo>
                    <a:pt x="34" y="132"/>
                    <a:pt x="23" y="125"/>
                    <a:pt x="13" y="117"/>
                  </a:cubicBezTo>
                  <a:cubicBezTo>
                    <a:pt x="15" y="114"/>
                    <a:pt x="16" y="118"/>
                    <a:pt x="19" y="115"/>
                  </a:cubicBezTo>
                  <a:cubicBezTo>
                    <a:pt x="17" y="110"/>
                    <a:pt x="14" y="110"/>
                    <a:pt x="7" y="111"/>
                  </a:cubicBezTo>
                  <a:cubicBezTo>
                    <a:pt x="4" y="91"/>
                    <a:pt x="8" y="56"/>
                    <a:pt x="6" y="34"/>
                  </a:cubicBezTo>
                  <a:cubicBezTo>
                    <a:pt x="20" y="40"/>
                    <a:pt x="33" y="46"/>
                    <a:pt x="46" y="52"/>
                  </a:cubicBezTo>
                  <a:cubicBezTo>
                    <a:pt x="46" y="44"/>
                    <a:pt x="46" y="44"/>
                    <a:pt x="46" y="44"/>
                  </a:cubicBezTo>
                  <a:cubicBezTo>
                    <a:pt x="33" y="38"/>
                    <a:pt x="21" y="32"/>
                    <a:pt x="9" y="26"/>
                  </a:cubicBezTo>
                  <a:cubicBezTo>
                    <a:pt x="21" y="20"/>
                    <a:pt x="33" y="13"/>
                    <a:pt x="46" y="7"/>
                  </a:cubicBezTo>
                  <a:cubicBezTo>
                    <a:pt x="46" y="0"/>
                    <a:pt x="46" y="0"/>
                    <a:pt x="46" y="0"/>
                  </a:cubicBezTo>
                  <a:cubicBezTo>
                    <a:pt x="39" y="3"/>
                    <a:pt x="31" y="7"/>
                    <a:pt x="24" y="10"/>
                  </a:cubicBezTo>
                  <a:cubicBezTo>
                    <a:pt x="16" y="14"/>
                    <a:pt x="5"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1" name="Freeform 587"/>
            <p:cNvSpPr/>
            <p:nvPr/>
          </p:nvSpPr>
          <p:spPr bwMode="auto">
            <a:xfrm>
              <a:off x="5816177" y="5026097"/>
              <a:ext cx="126528" cy="158160"/>
            </a:xfrm>
            <a:custGeom>
              <a:avLst/>
              <a:gdLst>
                <a:gd name="T0" fmla="*/ 16 w 34"/>
                <a:gd name="T1" fmla="*/ 9 h 42"/>
                <a:gd name="T2" fmla="*/ 34 w 34"/>
                <a:gd name="T3" fmla="*/ 4 h 42"/>
                <a:gd name="T4" fmla="*/ 8 w 34"/>
                <a:gd name="T5" fmla="*/ 4 h 42"/>
                <a:gd name="T6" fmla="*/ 11 w 34"/>
                <a:gd name="T7" fmla="*/ 42 h 42"/>
                <a:gd name="T8" fmla="*/ 12 w 34"/>
                <a:gd name="T9" fmla="*/ 26 h 42"/>
                <a:gd name="T10" fmla="*/ 34 w 34"/>
                <a:gd name="T11" fmla="*/ 21 h 42"/>
                <a:gd name="T12" fmla="*/ 12 w 34"/>
                <a:gd name="T13" fmla="*/ 16 h 42"/>
                <a:gd name="T14" fmla="*/ 16 w 34"/>
                <a:gd name="T15" fmla="*/ 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2">
                  <a:moveTo>
                    <a:pt x="16" y="9"/>
                  </a:moveTo>
                  <a:cubicBezTo>
                    <a:pt x="23" y="9"/>
                    <a:pt x="33" y="11"/>
                    <a:pt x="34" y="4"/>
                  </a:cubicBezTo>
                  <a:cubicBezTo>
                    <a:pt x="26" y="0"/>
                    <a:pt x="15" y="2"/>
                    <a:pt x="8" y="4"/>
                  </a:cubicBezTo>
                  <a:cubicBezTo>
                    <a:pt x="9" y="12"/>
                    <a:pt x="0" y="39"/>
                    <a:pt x="11" y="42"/>
                  </a:cubicBezTo>
                  <a:cubicBezTo>
                    <a:pt x="14" y="39"/>
                    <a:pt x="8" y="30"/>
                    <a:pt x="12" y="26"/>
                  </a:cubicBezTo>
                  <a:cubicBezTo>
                    <a:pt x="17" y="28"/>
                    <a:pt x="30" y="27"/>
                    <a:pt x="34" y="21"/>
                  </a:cubicBezTo>
                  <a:cubicBezTo>
                    <a:pt x="26" y="20"/>
                    <a:pt x="16" y="22"/>
                    <a:pt x="12" y="16"/>
                  </a:cubicBezTo>
                  <a:cubicBezTo>
                    <a:pt x="15" y="15"/>
                    <a:pt x="13" y="10"/>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2" name="Freeform 588"/>
            <p:cNvSpPr/>
            <p:nvPr/>
          </p:nvSpPr>
          <p:spPr bwMode="auto">
            <a:xfrm>
              <a:off x="6098432" y="5456780"/>
              <a:ext cx="4866" cy="243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3" name="Freeform 589"/>
            <p:cNvSpPr/>
            <p:nvPr/>
          </p:nvSpPr>
          <p:spPr bwMode="auto">
            <a:xfrm>
              <a:off x="6013270" y="5425147"/>
              <a:ext cx="77864" cy="68131"/>
            </a:xfrm>
            <a:custGeom>
              <a:avLst/>
              <a:gdLst>
                <a:gd name="T0" fmla="*/ 21 w 21"/>
                <a:gd name="T1" fmla="*/ 13 h 18"/>
                <a:gd name="T2" fmla="*/ 0 w 21"/>
                <a:gd name="T3" fmla="*/ 18 h 18"/>
                <a:gd name="T4" fmla="*/ 21 w 21"/>
                <a:gd name="T5" fmla="*/ 13 h 18"/>
              </a:gdLst>
              <a:ahLst/>
              <a:cxnLst>
                <a:cxn ang="0">
                  <a:pos x="T0" y="T1"/>
                </a:cxn>
                <a:cxn ang="0">
                  <a:pos x="T2" y="T3"/>
                </a:cxn>
                <a:cxn ang="0">
                  <a:pos x="T4" y="T5"/>
                </a:cxn>
              </a:cxnLst>
              <a:rect l="0" t="0" r="r" b="b"/>
              <a:pathLst>
                <a:path w="21" h="18">
                  <a:moveTo>
                    <a:pt x="21" y="13"/>
                  </a:moveTo>
                  <a:cubicBezTo>
                    <a:pt x="21" y="0"/>
                    <a:pt x="0" y="10"/>
                    <a:pt x="0" y="18"/>
                  </a:cubicBezTo>
                  <a:cubicBezTo>
                    <a:pt x="8" y="18"/>
                    <a:pt x="11" y="12"/>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4" name="Freeform 590"/>
            <p:cNvSpPr>
              <a:spLocks noEditPoints="1"/>
            </p:cNvSpPr>
            <p:nvPr/>
          </p:nvSpPr>
          <p:spPr bwMode="auto">
            <a:xfrm>
              <a:off x="5816177" y="5541943"/>
              <a:ext cx="126528" cy="141128"/>
            </a:xfrm>
            <a:custGeom>
              <a:avLst/>
              <a:gdLst>
                <a:gd name="T0" fmla="*/ 0 w 34"/>
                <a:gd name="T1" fmla="*/ 28 h 38"/>
                <a:gd name="T2" fmla="*/ 4 w 34"/>
                <a:gd name="T3" fmla="*/ 38 h 38"/>
                <a:gd name="T4" fmla="*/ 11 w 34"/>
                <a:gd name="T5" fmla="*/ 28 h 38"/>
                <a:gd name="T6" fmla="*/ 23 w 34"/>
                <a:gd name="T7" fmla="*/ 27 h 38"/>
                <a:gd name="T8" fmla="*/ 32 w 34"/>
                <a:gd name="T9" fmla="*/ 38 h 38"/>
                <a:gd name="T10" fmla="*/ 23 w 34"/>
                <a:gd name="T11" fmla="*/ 10 h 38"/>
                <a:gd name="T12" fmla="*/ 0 w 34"/>
                <a:gd name="T13" fmla="*/ 28 h 38"/>
                <a:gd name="T14" fmla="*/ 12 w 34"/>
                <a:gd name="T15" fmla="*/ 22 h 38"/>
                <a:gd name="T16" fmla="*/ 15 w 34"/>
                <a:gd name="T17" fmla="*/ 15 h 38"/>
                <a:gd name="T18" fmla="*/ 20 w 34"/>
                <a:gd name="T19" fmla="*/ 20 h 38"/>
                <a:gd name="T20" fmla="*/ 12 w 34"/>
                <a:gd name="T21"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8">
                  <a:moveTo>
                    <a:pt x="0" y="28"/>
                  </a:moveTo>
                  <a:cubicBezTo>
                    <a:pt x="0" y="31"/>
                    <a:pt x="2" y="37"/>
                    <a:pt x="4" y="38"/>
                  </a:cubicBezTo>
                  <a:cubicBezTo>
                    <a:pt x="7" y="35"/>
                    <a:pt x="7" y="30"/>
                    <a:pt x="11" y="28"/>
                  </a:cubicBezTo>
                  <a:cubicBezTo>
                    <a:pt x="16" y="29"/>
                    <a:pt x="18" y="27"/>
                    <a:pt x="23" y="27"/>
                  </a:cubicBezTo>
                  <a:cubicBezTo>
                    <a:pt x="25" y="32"/>
                    <a:pt x="26" y="38"/>
                    <a:pt x="32" y="38"/>
                  </a:cubicBezTo>
                  <a:cubicBezTo>
                    <a:pt x="34" y="29"/>
                    <a:pt x="23" y="21"/>
                    <a:pt x="23" y="10"/>
                  </a:cubicBezTo>
                  <a:cubicBezTo>
                    <a:pt x="15" y="0"/>
                    <a:pt x="1" y="24"/>
                    <a:pt x="0" y="28"/>
                  </a:cubicBezTo>
                  <a:close/>
                  <a:moveTo>
                    <a:pt x="12" y="22"/>
                  </a:moveTo>
                  <a:cubicBezTo>
                    <a:pt x="13" y="19"/>
                    <a:pt x="15" y="18"/>
                    <a:pt x="15" y="15"/>
                  </a:cubicBezTo>
                  <a:cubicBezTo>
                    <a:pt x="19" y="14"/>
                    <a:pt x="17" y="20"/>
                    <a:pt x="20" y="20"/>
                  </a:cubicBezTo>
                  <a:cubicBezTo>
                    <a:pt x="20" y="23"/>
                    <a:pt x="15" y="21"/>
                    <a:pt x="1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5" name="Freeform 591"/>
            <p:cNvSpPr/>
            <p:nvPr/>
          </p:nvSpPr>
          <p:spPr bwMode="auto">
            <a:xfrm>
              <a:off x="5954872" y="6009124"/>
              <a:ext cx="148428" cy="861365"/>
            </a:xfrm>
            <a:custGeom>
              <a:avLst/>
              <a:gdLst>
                <a:gd name="T0" fmla="*/ 37 w 40"/>
                <a:gd name="T1" fmla="*/ 61 h 231"/>
                <a:gd name="T2" fmla="*/ 22 w 40"/>
                <a:gd name="T3" fmla="*/ 119 h 231"/>
                <a:gd name="T4" fmla="*/ 16 w 40"/>
                <a:gd name="T5" fmla="*/ 125 h 231"/>
                <a:gd name="T6" fmla="*/ 37 w 40"/>
                <a:gd name="T7" fmla="*/ 188 h 231"/>
                <a:gd name="T8" fmla="*/ 40 w 40"/>
                <a:gd name="T9" fmla="*/ 231 h 231"/>
                <a:gd name="T10" fmla="*/ 40 w 40"/>
                <a:gd name="T11" fmla="*/ 215 h 231"/>
                <a:gd name="T12" fmla="*/ 39 w 40"/>
                <a:gd name="T13" fmla="*/ 214 h 231"/>
                <a:gd name="T14" fmla="*/ 40 w 40"/>
                <a:gd name="T15" fmla="*/ 201 h 231"/>
                <a:gd name="T16" fmla="*/ 40 w 40"/>
                <a:gd name="T17" fmla="*/ 179 h 231"/>
                <a:gd name="T18" fmla="*/ 17 w 40"/>
                <a:gd name="T19" fmla="*/ 156 h 231"/>
                <a:gd name="T20" fmla="*/ 28 w 40"/>
                <a:gd name="T21" fmla="*/ 124 h 231"/>
                <a:gd name="T22" fmla="*/ 40 w 40"/>
                <a:gd name="T23" fmla="*/ 121 h 231"/>
                <a:gd name="T24" fmla="*/ 40 w 40"/>
                <a:gd name="T25" fmla="*/ 114 h 231"/>
                <a:gd name="T26" fmla="*/ 21 w 40"/>
                <a:gd name="T27" fmla="*/ 92 h 231"/>
                <a:gd name="T28" fmla="*/ 38 w 40"/>
                <a:gd name="T29" fmla="*/ 68 h 231"/>
                <a:gd name="T30" fmla="*/ 40 w 40"/>
                <a:gd name="T31" fmla="*/ 67 h 231"/>
                <a:gd name="T32" fmla="*/ 40 w 40"/>
                <a:gd name="T33" fmla="*/ 53 h 231"/>
                <a:gd name="T34" fmla="*/ 38 w 40"/>
                <a:gd name="T35" fmla="*/ 50 h 231"/>
                <a:gd name="T36" fmla="*/ 40 w 40"/>
                <a:gd name="T37" fmla="*/ 18 h 231"/>
                <a:gd name="T38" fmla="*/ 40 w 40"/>
                <a:gd name="T39" fmla="*/ 0 h 231"/>
                <a:gd name="T40" fmla="*/ 39 w 40"/>
                <a:gd name="T41" fmla="*/ 1 h 231"/>
                <a:gd name="T42" fmla="*/ 37 w 40"/>
                <a:gd name="T43" fmla="*/ 6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231">
                  <a:moveTo>
                    <a:pt x="37" y="61"/>
                  </a:moveTo>
                  <a:cubicBezTo>
                    <a:pt x="13" y="64"/>
                    <a:pt x="7" y="102"/>
                    <a:pt x="22" y="119"/>
                  </a:cubicBezTo>
                  <a:cubicBezTo>
                    <a:pt x="20" y="120"/>
                    <a:pt x="17" y="122"/>
                    <a:pt x="16" y="125"/>
                  </a:cubicBezTo>
                  <a:cubicBezTo>
                    <a:pt x="0" y="152"/>
                    <a:pt x="18" y="178"/>
                    <a:pt x="37" y="188"/>
                  </a:cubicBezTo>
                  <a:cubicBezTo>
                    <a:pt x="25" y="204"/>
                    <a:pt x="29" y="220"/>
                    <a:pt x="40" y="231"/>
                  </a:cubicBezTo>
                  <a:cubicBezTo>
                    <a:pt x="40" y="215"/>
                    <a:pt x="40" y="215"/>
                    <a:pt x="40" y="215"/>
                  </a:cubicBezTo>
                  <a:cubicBezTo>
                    <a:pt x="40" y="215"/>
                    <a:pt x="40" y="214"/>
                    <a:pt x="39" y="214"/>
                  </a:cubicBezTo>
                  <a:cubicBezTo>
                    <a:pt x="39" y="209"/>
                    <a:pt x="39" y="205"/>
                    <a:pt x="40" y="201"/>
                  </a:cubicBezTo>
                  <a:cubicBezTo>
                    <a:pt x="40" y="179"/>
                    <a:pt x="40" y="179"/>
                    <a:pt x="40" y="179"/>
                  </a:cubicBezTo>
                  <a:cubicBezTo>
                    <a:pt x="30" y="173"/>
                    <a:pt x="22" y="166"/>
                    <a:pt x="17" y="156"/>
                  </a:cubicBezTo>
                  <a:cubicBezTo>
                    <a:pt x="16" y="140"/>
                    <a:pt x="21" y="132"/>
                    <a:pt x="28" y="124"/>
                  </a:cubicBezTo>
                  <a:cubicBezTo>
                    <a:pt x="34" y="125"/>
                    <a:pt x="37" y="123"/>
                    <a:pt x="40" y="121"/>
                  </a:cubicBezTo>
                  <a:cubicBezTo>
                    <a:pt x="40" y="114"/>
                    <a:pt x="40" y="114"/>
                    <a:pt x="40" y="114"/>
                  </a:cubicBezTo>
                  <a:cubicBezTo>
                    <a:pt x="30" y="109"/>
                    <a:pt x="21" y="103"/>
                    <a:pt x="21" y="92"/>
                  </a:cubicBezTo>
                  <a:cubicBezTo>
                    <a:pt x="21" y="82"/>
                    <a:pt x="30" y="71"/>
                    <a:pt x="38" y="68"/>
                  </a:cubicBezTo>
                  <a:cubicBezTo>
                    <a:pt x="39" y="68"/>
                    <a:pt x="39" y="67"/>
                    <a:pt x="40" y="67"/>
                  </a:cubicBezTo>
                  <a:cubicBezTo>
                    <a:pt x="40" y="53"/>
                    <a:pt x="40" y="53"/>
                    <a:pt x="40" y="53"/>
                  </a:cubicBezTo>
                  <a:cubicBezTo>
                    <a:pt x="39" y="52"/>
                    <a:pt x="39" y="51"/>
                    <a:pt x="38" y="50"/>
                  </a:cubicBezTo>
                  <a:cubicBezTo>
                    <a:pt x="33" y="40"/>
                    <a:pt x="36" y="29"/>
                    <a:pt x="40" y="18"/>
                  </a:cubicBezTo>
                  <a:cubicBezTo>
                    <a:pt x="40" y="0"/>
                    <a:pt x="40" y="0"/>
                    <a:pt x="40" y="0"/>
                  </a:cubicBezTo>
                  <a:cubicBezTo>
                    <a:pt x="40" y="0"/>
                    <a:pt x="40" y="1"/>
                    <a:pt x="39" y="1"/>
                  </a:cubicBezTo>
                  <a:cubicBezTo>
                    <a:pt x="27" y="11"/>
                    <a:pt x="26" y="50"/>
                    <a:pt x="37"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7" name="Freeform 593"/>
            <p:cNvSpPr>
              <a:spLocks noEditPoints="1"/>
            </p:cNvSpPr>
            <p:nvPr/>
          </p:nvSpPr>
          <p:spPr bwMode="auto">
            <a:xfrm>
              <a:off x="5857543" y="3021111"/>
              <a:ext cx="189792" cy="773769"/>
            </a:xfrm>
            <a:custGeom>
              <a:avLst/>
              <a:gdLst>
                <a:gd name="T0" fmla="*/ 9 w 51"/>
                <a:gd name="T1" fmla="*/ 49 h 207"/>
                <a:gd name="T2" fmla="*/ 13 w 51"/>
                <a:gd name="T3" fmla="*/ 111 h 207"/>
                <a:gd name="T4" fmla="*/ 17 w 51"/>
                <a:gd name="T5" fmla="*/ 150 h 207"/>
                <a:gd name="T6" fmla="*/ 26 w 51"/>
                <a:gd name="T7" fmla="*/ 182 h 207"/>
                <a:gd name="T8" fmla="*/ 51 w 51"/>
                <a:gd name="T9" fmla="*/ 188 h 207"/>
                <a:gd name="T10" fmla="*/ 34 w 51"/>
                <a:gd name="T11" fmla="*/ 196 h 207"/>
                <a:gd name="T12" fmla="*/ 31 w 51"/>
                <a:gd name="T13" fmla="*/ 186 h 207"/>
                <a:gd name="T14" fmla="*/ 42 w 51"/>
                <a:gd name="T15" fmla="*/ 168 h 207"/>
                <a:gd name="T16" fmla="*/ 29 w 51"/>
                <a:gd name="T17" fmla="*/ 174 h 207"/>
                <a:gd name="T18" fmla="*/ 22 w 51"/>
                <a:gd name="T19" fmla="*/ 152 h 207"/>
                <a:gd name="T20" fmla="*/ 35 w 51"/>
                <a:gd name="T21" fmla="*/ 148 h 207"/>
                <a:gd name="T22" fmla="*/ 20 w 51"/>
                <a:gd name="T23" fmla="*/ 142 h 207"/>
                <a:gd name="T24" fmla="*/ 20 w 51"/>
                <a:gd name="T25" fmla="*/ 115 h 207"/>
                <a:gd name="T26" fmla="*/ 33 w 51"/>
                <a:gd name="T27" fmla="*/ 105 h 207"/>
                <a:gd name="T28" fmla="*/ 16 w 51"/>
                <a:gd name="T29" fmla="*/ 104 h 207"/>
                <a:gd name="T30" fmla="*/ 14 w 51"/>
                <a:gd name="T31" fmla="*/ 89 h 207"/>
                <a:gd name="T32" fmla="*/ 27 w 51"/>
                <a:gd name="T33" fmla="*/ 75 h 207"/>
                <a:gd name="T34" fmla="*/ 23 w 51"/>
                <a:gd name="T35" fmla="*/ 71 h 207"/>
                <a:gd name="T36" fmla="*/ 12 w 51"/>
                <a:gd name="T37" fmla="*/ 74 h 207"/>
                <a:gd name="T38" fmla="*/ 14 w 51"/>
                <a:gd name="T39" fmla="*/ 52 h 207"/>
                <a:gd name="T40" fmla="*/ 29 w 51"/>
                <a:gd name="T41" fmla="*/ 38 h 207"/>
                <a:gd name="T42" fmla="*/ 25 w 51"/>
                <a:gd name="T43" fmla="*/ 36 h 207"/>
                <a:gd name="T44" fmla="*/ 12 w 51"/>
                <a:gd name="T45" fmla="*/ 40 h 207"/>
                <a:gd name="T46" fmla="*/ 23 w 51"/>
                <a:gd name="T47" fmla="*/ 17 h 207"/>
                <a:gd name="T48" fmla="*/ 20 w 51"/>
                <a:gd name="T49" fmla="*/ 29 h 207"/>
                <a:gd name="T50" fmla="*/ 38 w 51"/>
                <a:gd name="T51" fmla="*/ 8 h 207"/>
                <a:gd name="T52" fmla="*/ 42 w 51"/>
                <a:gd name="T53" fmla="*/ 0 h 207"/>
                <a:gd name="T54" fmla="*/ 31 w 51"/>
                <a:gd name="T55" fmla="*/ 7 h 207"/>
                <a:gd name="T56" fmla="*/ 9 w 51"/>
                <a:gd name="T57" fmla="*/ 49 h 207"/>
                <a:gd name="T58" fmla="*/ 37 w 51"/>
                <a:gd name="T59" fmla="*/ 175 h 207"/>
                <a:gd name="T60" fmla="*/ 34 w 51"/>
                <a:gd name="T61" fmla="*/ 181 h 207"/>
                <a:gd name="T62" fmla="*/ 37 w 51"/>
                <a:gd name="T63" fmla="*/ 175 h 207"/>
                <a:gd name="T64" fmla="*/ 20 w 51"/>
                <a:gd name="T65" fmla="*/ 78 h 207"/>
                <a:gd name="T66" fmla="*/ 16 w 51"/>
                <a:gd name="T67" fmla="*/ 83 h 207"/>
                <a:gd name="T68" fmla="*/ 20 w 51"/>
                <a:gd name="T69" fmla="*/ 78 h 207"/>
                <a:gd name="T70" fmla="*/ 23 w 51"/>
                <a:gd name="T71" fmla="*/ 43 h 207"/>
                <a:gd name="T72" fmla="*/ 16 w 51"/>
                <a:gd name="T73" fmla="*/ 47 h 207"/>
                <a:gd name="T74" fmla="*/ 23 w 51"/>
                <a:gd name="T75" fmla="*/ 43 h 207"/>
                <a:gd name="T76" fmla="*/ 33 w 51"/>
                <a:gd name="T77" fmla="*/ 14 h 207"/>
                <a:gd name="T78" fmla="*/ 25 w 51"/>
                <a:gd name="T79" fmla="*/ 26 h 207"/>
                <a:gd name="T80" fmla="*/ 33 w 51"/>
                <a:gd name="T81" fmla="*/ 1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 h="207">
                  <a:moveTo>
                    <a:pt x="9" y="49"/>
                  </a:moveTo>
                  <a:cubicBezTo>
                    <a:pt x="4" y="72"/>
                    <a:pt x="8" y="93"/>
                    <a:pt x="13" y="111"/>
                  </a:cubicBezTo>
                  <a:cubicBezTo>
                    <a:pt x="10" y="125"/>
                    <a:pt x="11" y="141"/>
                    <a:pt x="17" y="150"/>
                  </a:cubicBezTo>
                  <a:cubicBezTo>
                    <a:pt x="13" y="161"/>
                    <a:pt x="21" y="172"/>
                    <a:pt x="26" y="182"/>
                  </a:cubicBezTo>
                  <a:cubicBezTo>
                    <a:pt x="18" y="206"/>
                    <a:pt x="48" y="207"/>
                    <a:pt x="51" y="188"/>
                  </a:cubicBezTo>
                  <a:cubicBezTo>
                    <a:pt x="42" y="186"/>
                    <a:pt x="42" y="196"/>
                    <a:pt x="34" y="196"/>
                  </a:cubicBezTo>
                  <a:cubicBezTo>
                    <a:pt x="32" y="193"/>
                    <a:pt x="30" y="191"/>
                    <a:pt x="31" y="186"/>
                  </a:cubicBezTo>
                  <a:cubicBezTo>
                    <a:pt x="40" y="191"/>
                    <a:pt x="49" y="177"/>
                    <a:pt x="42" y="168"/>
                  </a:cubicBezTo>
                  <a:cubicBezTo>
                    <a:pt x="35" y="164"/>
                    <a:pt x="32" y="175"/>
                    <a:pt x="29" y="174"/>
                  </a:cubicBezTo>
                  <a:cubicBezTo>
                    <a:pt x="24" y="172"/>
                    <a:pt x="22" y="162"/>
                    <a:pt x="22" y="152"/>
                  </a:cubicBezTo>
                  <a:cubicBezTo>
                    <a:pt x="27" y="155"/>
                    <a:pt x="32" y="151"/>
                    <a:pt x="35" y="148"/>
                  </a:cubicBezTo>
                  <a:cubicBezTo>
                    <a:pt x="34" y="141"/>
                    <a:pt x="25" y="141"/>
                    <a:pt x="20" y="142"/>
                  </a:cubicBezTo>
                  <a:cubicBezTo>
                    <a:pt x="17" y="135"/>
                    <a:pt x="16" y="122"/>
                    <a:pt x="20" y="115"/>
                  </a:cubicBezTo>
                  <a:cubicBezTo>
                    <a:pt x="25" y="118"/>
                    <a:pt x="32" y="112"/>
                    <a:pt x="33" y="105"/>
                  </a:cubicBezTo>
                  <a:cubicBezTo>
                    <a:pt x="29" y="99"/>
                    <a:pt x="22" y="100"/>
                    <a:pt x="16" y="104"/>
                  </a:cubicBezTo>
                  <a:cubicBezTo>
                    <a:pt x="15" y="99"/>
                    <a:pt x="14" y="95"/>
                    <a:pt x="14" y="89"/>
                  </a:cubicBezTo>
                  <a:cubicBezTo>
                    <a:pt x="21" y="92"/>
                    <a:pt x="28" y="85"/>
                    <a:pt x="27" y="75"/>
                  </a:cubicBezTo>
                  <a:cubicBezTo>
                    <a:pt x="25" y="75"/>
                    <a:pt x="24" y="73"/>
                    <a:pt x="23" y="71"/>
                  </a:cubicBezTo>
                  <a:cubicBezTo>
                    <a:pt x="17" y="68"/>
                    <a:pt x="13" y="76"/>
                    <a:pt x="12" y="74"/>
                  </a:cubicBezTo>
                  <a:cubicBezTo>
                    <a:pt x="11" y="69"/>
                    <a:pt x="11" y="56"/>
                    <a:pt x="14" y="52"/>
                  </a:cubicBezTo>
                  <a:cubicBezTo>
                    <a:pt x="21" y="54"/>
                    <a:pt x="30" y="49"/>
                    <a:pt x="29" y="38"/>
                  </a:cubicBezTo>
                  <a:cubicBezTo>
                    <a:pt x="26" y="39"/>
                    <a:pt x="25" y="37"/>
                    <a:pt x="25" y="36"/>
                  </a:cubicBezTo>
                  <a:cubicBezTo>
                    <a:pt x="17" y="34"/>
                    <a:pt x="16" y="39"/>
                    <a:pt x="12" y="40"/>
                  </a:cubicBezTo>
                  <a:cubicBezTo>
                    <a:pt x="9" y="26"/>
                    <a:pt x="17" y="17"/>
                    <a:pt x="23" y="17"/>
                  </a:cubicBezTo>
                  <a:cubicBezTo>
                    <a:pt x="20" y="18"/>
                    <a:pt x="19" y="23"/>
                    <a:pt x="20" y="29"/>
                  </a:cubicBezTo>
                  <a:cubicBezTo>
                    <a:pt x="30" y="44"/>
                    <a:pt x="51" y="21"/>
                    <a:pt x="38" y="8"/>
                  </a:cubicBezTo>
                  <a:cubicBezTo>
                    <a:pt x="38" y="5"/>
                    <a:pt x="48" y="1"/>
                    <a:pt x="42" y="0"/>
                  </a:cubicBezTo>
                  <a:cubicBezTo>
                    <a:pt x="37" y="1"/>
                    <a:pt x="37" y="7"/>
                    <a:pt x="31" y="7"/>
                  </a:cubicBezTo>
                  <a:cubicBezTo>
                    <a:pt x="14" y="4"/>
                    <a:pt x="0" y="29"/>
                    <a:pt x="9" y="49"/>
                  </a:cubicBezTo>
                  <a:close/>
                  <a:moveTo>
                    <a:pt x="37" y="175"/>
                  </a:moveTo>
                  <a:cubicBezTo>
                    <a:pt x="40" y="176"/>
                    <a:pt x="37" y="182"/>
                    <a:pt x="34" y="181"/>
                  </a:cubicBezTo>
                  <a:cubicBezTo>
                    <a:pt x="33" y="177"/>
                    <a:pt x="37" y="178"/>
                    <a:pt x="37" y="175"/>
                  </a:cubicBezTo>
                  <a:close/>
                  <a:moveTo>
                    <a:pt x="20" y="78"/>
                  </a:moveTo>
                  <a:cubicBezTo>
                    <a:pt x="23" y="80"/>
                    <a:pt x="20" y="85"/>
                    <a:pt x="16" y="83"/>
                  </a:cubicBezTo>
                  <a:cubicBezTo>
                    <a:pt x="14" y="79"/>
                    <a:pt x="19" y="81"/>
                    <a:pt x="20" y="78"/>
                  </a:cubicBezTo>
                  <a:close/>
                  <a:moveTo>
                    <a:pt x="23" y="43"/>
                  </a:moveTo>
                  <a:cubicBezTo>
                    <a:pt x="22" y="45"/>
                    <a:pt x="20" y="47"/>
                    <a:pt x="16" y="47"/>
                  </a:cubicBezTo>
                  <a:cubicBezTo>
                    <a:pt x="18" y="45"/>
                    <a:pt x="18" y="41"/>
                    <a:pt x="23" y="43"/>
                  </a:cubicBezTo>
                  <a:close/>
                  <a:moveTo>
                    <a:pt x="33" y="14"/>
                  </a:moveTo>
                  <a:cubicBezTo>
                    <a:pt x="41" y="18"/>
                    <a:pt x="32" y="32"/>
                    <a:pt x="25" y="26"/>
                  </a:cubicBezTo>
                  <a:cubicBezTo>
                    <a:pt x="24" y="19"/>
                    <a:pt x="31" y="19"/>
                    <a:pt x="3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8" name="Freeform 594"/>
            <p:cNvSpPr/>
            <p:nvPr/>
          </p:nvSpPr>
          <p:spPr bwMode="auto">
            <a:xfrm>
              <a:off x="5835643" y="5787700"/>
              <a:ext cx="262790" cy="416082"/>
            </a:xfrm>
            <a:custGeom>
              <a:avLst/>
              <a:gdLst>
                <a:gd name="T0" fmla="*/ 22 w 71"/>
                <a:gd name="T1" fmla="*/ 68 h 111"/>
                <a:gd name="T2" fmla="*/ 28 w 71"/>
                <a:gd name="T3" fmla="*/ 108 h 111"/>
                <a:gd name="T4" fmla="*/ 48 w 71"/>
                <a:gd name="T5" fmla="*/ 34 h 111"/>
                <a:gd name="T6" fmla="*/ 71 w 71"/>
                <a:gd name="T7" fmla="*/ 36 h 111"/>
                <a:gd name="T8" fmla="*/ 49 w 71"/>
                <a:gd name="T9" fmla="*/ 0 h 111"/>
                <a:gd name="T10" fmla="*/ 45 w 71"/>
                <a:gd name="T11" fmla="*/ 3 h 111"/>
                <a:gd name="T12" fmla="*/ 32 w 71"/>
                <a:gd name="T13" fmla="*/ 70 h 111"/>
                <a:gd name="T14" fmla="*/ 22 w 71"/>
                <a:gd name="T15" fmla="*/ 6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11">
                  <a:moveTo>
                    <a:pt x="22" y="68"/>
                  </a:moveTo>
                  <a:cubicBezTo>
                    <a:pt x="9" y="75"/>
                    <a:pt x="0" y="111"/>
                    <a:pt x="28" y="108"/>
                  </a:cubicBezTo>
                  <a:cubicBezTo>
                    <a:pt x="47" y="96"/>
                    <a:pt x="34" y="51"/>
                    <a:pt x="48" y="34"/>
                  </a:cubicBezTo>
                  <a:cubicBezTo>
                    <a:pt x="57" y="33"/>
                    <a:pt x="65" y="43"/>
                    <a:pt x="71" y="36"/>
                  </a:cubicBezTo>
                  <a:cubicBezTo>
                    <a:pt x="71" y="22"/>
                    <a:pt x="63" y="5"/>
                    <a:pt x="49" y="0"/>
                  </a:cubicBezTo>
                  <a:cubicBezTo>
                    <a:pt x="49" y="2"/>
                    <a:pt x="46" y="2"/>
                    <a:pt x="45" y="3"/>
                  </a:cubicBezTo>
                  <a:cubicBezTo>
                    <a:pt x="39" y="26"/>
                    <a:pt x="37" y="47"/>
                    <a:pt x="32" y="70"/>
                  </a:cubicBezTo>
                  <a:cubicBezTo>
                    <a:pt x="29" y="69"/>
                    <a:pt x="26" y="68"/>
                    <a:pt x="22"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4" name="Freeform 622"/>
            <p:cNvSpPr/>
            <p:nvPr/>
          </p:nvSpPr>
          <p:spPr bwMode="auto">
            <a:xfrm>
              <a:off x="6103300" y="2755889"/>
              <a:ext cx="844334" cy="194659"/>
            </a:xfrm>
            <a:custGeom>
              <a:avLst/>
              <a:gdLst>
                <a:gd name="T0" fmla="*/ 83 w 226"/>
                <a:gd name="T1" fmla="*/ 22 h 52"/>
                <a:gd name="T2" fmla="*/ 81 w 226"/>
                <a:gd name="T3" fmla="*/ 6 h 52"/>
                <a:gd name="T4" fmla="*/ 66 w 226"/>
                <a:gd name="T5" fmla="*/ 7 h 52"/>
                <a:gd name="T6" fmla="*/ 64 w 226"/>
                <a:gd name="T7" fmla="*/ 28 h 52"/>
                <a:gd name="T8" fmla="*/ 54 w 226"/>
                <a:gd name="T9" fmla="*/ 26 h 52"/>
                <a:gd name="T10" fmla="*/ 58 w 226"/>
                <a:gd name="T11" fmla="*/ 18 h 52"/>
                <a:gd name="T12" fmla="*/ 57 w 226"/>
                <a:gd name="T13" fmla="*/ 0 h 52"/>
                <a:gd name="T14" fmla="*/ 50 w 226"/>
                <a:gd name="T15" fmla="*/ 0 h 52"/>
                <a:gd name="T16" fmla="*/ 53 w 226"/>
                <a:gd name="T17" fmla="*/ 4 h 52"/>
                <a:gd name="T18" fmla="*/ 40 w 226"/>
                <a:gd name="T19" fmla="*/ 28 h 52"/>
                <a:gd name="T20" fmla="*/ 0 w 226"/>
                <a:gd name="T21" fmla="*/ 46 h 52"/>
                <a:gd name="T22" fmla="*/ 0 w 226"/>
                <a:gd name="T23" fmla="*/ 52 h 52"/>
                <a:gd name="T24" fmla="*/ 7 w 226"/>
                <a:gd name="T25" fmla="*/ 49 h 52"/>
                <a:gd name="T26" fmla="*/ 69 w 226"/>
                <a:gd name="T27" fmla="*/ 36 h 52"/>
                <a:gd name="T28" fmla="*/ 74 w 226"/>
                <a:gd name="T29" fmla="*/ 13 h 52"/>
                <a:gd name="T30" fmla="*/ 77 w 226"/>
                <a:gd name="T31" fmla="*/ 29 h 52"/>
                <a:gd name="T32" fmla="*/ 107 w 226"/>
                <a:gd name="T33" fmla="*/ 24 h 52"/>
                <a:gd name="T34" fmla="*/ 160 w 226"/>
                <a:gd name="T35" fmla="*/ 29 h 52"/>
                <a:gd name="T36" fmla="*/ 192 w 226"/>
                <a:gd name="T37" fmla="*/ 36 h 52"/>
                <a:gd name="T38" fmla="*/ 193 w 226"/>
                <a:gd name="T39" fmla="*/ 9 h 52"/>
                <a:gd name="T40" fmla="*/ 217 w 226"/>
                <a:gd name="T41" fmla="*/ 17 h 52"/>
                <a:gd name="T42" fmla="*/ 226 w 226"/>
                <a:gd name="T43" fmla="*/ 0 h 52"/>
                <a:gd name="T44" fmla="*/ 217 w 226"/>
                <a:gd name="T45" fmla="*/ 0 h 52"/>
                <a:gd name="T46" fmla="*/ 218 w 226"/>
                <a:gd name="T47" fmla="*/ 2 h 52"/>
                <a:gd name="T48" fmla="*/ 214 w 226"/>
                <a:gd name="T49" fmla="*/ 10 h 52"/>
                <a:gd name="T50" fmla="*/ 187 w 226"/>
                <a:gd name="T51" fmla="*/ 0 h 52"/>
                <a:gd name="T52" fmla="*/ 186 w 226"/>
                <a:gd name="T53" fmla="*/ 0 h 52"/>
                <a:gd name="T54" fmla="*/ 185 w 226"/>
                <a:gd name="T55" fmla="*/ 30 h 52"/>
                <a:gd name="T56" fmla="*/ 165 w 226"/>
                <a:gd name="T57" fmla="*/ 29 h 52"/>
                <a:gd name="T58" fmla="*/ 173 w 226"/>
                <a:gd name="T59" fmla="*/ 14 h 52"/>
                <a:gd name="T60" fmla="*/ 173 w 226"/>
                <a:gd name="T61" fmla="*/ 0 h 52"/>
                <a:gd name="T62" fmla="*/ 166 w 226"/>
                <a:gd name="T63" fmla="*/ 0 h 52"/>
                <a:gd name="T64" fmla="*/ 115 w 226"/>
                <a:gd name="T65" fmla="*/ 24 h 52"/>
                <a:gd name="T66" fmla="*/ 123 w 226"/>
                <a:gd name="T67" fmla="*/ 22 h 52"/>
                <a:gd name="T68" fmla="*/ 117 w 226"/>
                <a:gd name="T69" fmla="*/ 0 h 52"/>
                <a:gd name="T70" fmla="*/ 110 w 226"/>
                <a:gd name="T71" fmla="*/ 0 h 52"/>
                <a:gd name="T72" fmla="*/ 115 w 226"/>
                <a:gd name="T73" fmla="*/ 14 h 52"/>
                <a:gd name="T74" fmla="*/ 83 w 226"/>
                <a:gd name="T75"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6" h="52">
                  <a:moveTo>
                    <a:pt x="83" y="22"/>
                  </a:moveTo>
                  <a:cubicBezTo>
                    <a:pt x="82" y="17"/>
                    <a:pt x="82" y="12"/>
                    <a:pt x="81" y="6"/>
                  </a:cubicBezTo>
                  <a:cubicBezTo>
                    <a:pt x="72" y="6"/>
                    <a:pt x="73" y="7"/>
                    <a:pt x="66" y="7"/>
                  </a:cubicBezTo>
                  <a:cubicBezTo>
                    <a:pt x="66" y="14"/>
                    <a:pt x="65" y="19"/>
                    <a:pt x="64" y="28"/>
                  </a:cubicBezTo>
                  <a:cubicBezTo>
                    <a:pt x="60" y="26"/>
                    <a:pt x="56" y="29"/>
                    <a:pt x="54" y="26"/>
                  </a:cubicBezTo>
                  <a:cubicBezTo>
                    <a:pt x="49" y="26"/>
                    <a:pt x="58" y="21"/>
                    <a:pt x="58" y="18"/>
                  </a:cubicBezTo>
                  <a:cubicBezTo>
                    <a:pt x="60" y="11"/>
                    <a:pt x="60" y="5"/>
                    <a:pt x="57" y="0"/>
                  </a:cubicBezTo>
                  <a:cubicBezTo>
                    <a:pt x="50" y="0"/>
                    <a:pt x="50" y="0"/>
                    <a:pt x="50" y="0"/>
                  </a:cubicBezTo>
                  <a:cubicBezTo>
                    <a:pt x="51" y="1"/>
                    <a:pt x="53" y="2"/>
                    <a:pt x="53" y="4"/>
                  </a:cubicBezTo>
                  <a:cubicBezTo>
                    <a:pt x="57" y="17"/>
                    <a:pt x="45" y="22"/>
                    <a:pt x="40" y="28"/>
                  </a:cubicBezTo>
                  <a:cubicBezTo>
                    <a:pt x="33" y="36"/>
                    <a:pt x="16" y="42"/>
                    <a:pt x="0" y="46"/>
                  </a:cubicBezTo>
                  <a:cubicBezTo>
                    <a:pt x="0" y="52"/>
                    <a:pt x="0" y="52"/>
                    <a:pt x="0" y="52"/>
                  </a:cubicBezTo>
                  <a:cubicBezTo>
                    <a:pt x="2" y="51"/>
                    <a:pt x="5" y="50"/>
                    <a:pt x="7" y="49"/>
                  </a:cubicBezTo>
                  <a:cubicBezTo>
                    <a:pt x="27" y="43"/>
                    <a:pt x="43" y="29"/>
                    <a:pt x="69" y="36"/>
                  </a:cubicBezTo>
                  <a:cubicBezTo>
                    <a:pt x="71" y="29"/>
                    <a:pt x="70" y="18"/>
                    <a:pt x="74" y="13"/>
                  </a:cubicBezTo>
                  <a:cubicBezTo>
                    <a:pt x="77" y="16"/>
                    <a:pt x="77" y="22"/>
                    <a:pt x="77" y="29"/>
                  </a:cubicBezTo>
                  <a:cubicBezTo>
                    <a:pt x="87" y="33"/>
                    <a:pt x="94" y="22"/>
                    <a:pt x="107" y="24"/>
                  </a:cubicBezTo>
                  <a:cubicBezTo>
                    <a:pt x="115" y="44"/>
                    <a:pt x="144" y="38"/>
                    <a:pt x="160" y="29"/>
                  </a:cubicBezTo>
                  <a:cubicBezTo>
                    <a:pt x="158" y="44"/>
                    <a:pt x="184" y="33"/>
                    <a:pt x="192" y="36"/>
                  </a:cubicBezTo>
                  <a:cubicBezTo>
                    <a:pt x="191" y="28"/>
                    <a:pt x="189" y="17"/>
                    <a:pt x="193" y="9"/>
                  </a:cubicBezTo>
                  <a:cubicBezTo>
                    <a:pt x="200" y="12"/>
                    <a:pt x="208" y="15"/>
                    <a:pt x="217" y="17"/>
                  </a:cubicBezTo>
                  <a:cubicBezTo>
                    <a:pt x="221" y="12"/>
                    <a:pt x="223" y="6"/>
                    <a:pt x="226" y="0"/>
                  </a:cubicBezTo>
                  <a:cubicBezTo>
                    <a:pt x="217" y="0"/>
                    <a:pt x="217" y="0"/>
                    <a:pt x="217" y="0"/>
                  </a:cubicBezTo>
                  <a:cubicBezTo>
                    <a:pt x="217" y="0"/>
                    <a:pt x="218" y="1"/>
                    <a:pt x="218" y="2"/>
                  </a:cubicBezTo>
                  <a:cubicBezTo>
                    <a:pt x="218" y="6"/>
                    <a:pt x="215" y="7"/>
                    <a:pt x="214" y="10"/>
                  </a:cubicBezTo>
                  <a:cubicBezTo>
                    <a:pt x="204" y="8"/>
                    <a:pt x="196" y="3"/>
                    <a:pt x="187" y="0"/>
                  </a:cubicBezTo>
                  <a:cubicBezTo>
                    <a:pt x="186" y="0"/>
                    <a:pt x="186" y="0"/>
                    <a:pt x="186" y="0"/>
                  </a:cubicBezTo>
                  <a:cubicBezTo>
                    <a:pt x="181" y="7"/>
                    <a:pt x="187" y="14"/>
                    <a:pt x="185" y="30"/>
                  </a:cubicBezTo>
                  <a:cubicBezTo>
                    <a:pt x="178" y="29"/>
                    <a:pt x="172" y="29"/>
                    <a:pt x="165" y="29"/>
                  </a:cubicBezTo>
                  <a:cubicBezTo>
                    <a:pt x="164" y="22"/>
                    <a:pt x="170" y="19"/>
                    <a:pt x="173" y="14"/>
                  </a:cubicBezTo>
                  <a:cubicBezTo>
                    <a:pt x="176" y="9"/>
                    <a:pt x="175" y="5"/>
                    <a:pt x="173" y="0"/>
                  </a:cubicBezTo>
                  <a:cubicBezTo>
                    <a:pt x="166" y="0"/>
                    <a:pt x="166" y="0"/>
                    <a:pt x="166" y="0"/>
                  </a:cubicBezTo>
                  <a:cubicBezTo>
                    <a:pt x="174" y="23"/>
                    <a:pt x="134" y="39"/>
                    <a:pt x="115" y="24"/>
                  </a:cubicBezTo>
                  <a:cubicBezTo>
                    <a:pt x="115" y="21"/>
                    <a:pt x="121" y="26"/>
                    <a:pt x="123" y="22"/>
                  </a:cubicBezTo>
                  <a:cubicBezTo>
                    <a:pt x="121" y="15"/>
                    <a:pt x="119" y="8"/>
                    <a:pt x="117" y="0"/>
                  </a:cubicBezTo>
                  <a:cubicBezTo>
                    <a:pt x="110" y="0"/>
                    <a:pt x="110" y="0"/>
                    <a:pt x="110" y="0"/>
                  </a:cubicBezTo>
                  <a:cubicBezTo>
                    <a:pt x="112" y="5"/>
                    <a:pt x="113" y="10"/>
                    <a:pt x="115" y="14"/>
                  </a:cubicBezTo>
                  <a:cubicBezTo>
                    <a:pt x="105" y="17"/>
                    <a:pt x="94" y="19"/>
                    <a:pt x="8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5" name="Freeform 623"/>
            <p:cNvSpPr/>
            <p:nvPr/>
          </p:nvSpPr>
          <p:spPr bwMode="auto">
            <a:xfrm>
              <a:off x="7453746" y="2755889"/>
              <a:ext cx="1289615" cy="145994"/>
            </a:xfrm>
            <a:custGeom>
              <a:avLst/>
              <a:gdLst>
                <a:gd name="T0" fmla="*/ 21 w 345"/>
                <a:gd name="T1" fmla="*/ 33 h 39"/>
                <a:gd name="T2" fmla="*/ 60 w 345"/>
                <a:gd name="T3" fmla="*/ 19 h 39"/>
                <a:gd name="T4" fmla="*/ 105 w 345"/>
                <a:gd name="T5" fmla="*/ 28 h 39"/>
                <a:gd name="T6" fmla="*/ 122 w 345"/>
                <a:gd name="T7" fmla="*/ 30 h 39"/>
                <a:gd name="T8" fmla="*/ 133 w 345"/>
                <a:gd name="T9" fmla="*/ 1 h 39"/>
                <a:gd name="T10" fmla="*/ 134 w 345"/>
                <a:gd name="T11" fmla="*/ 25 h 39"/>
                <a:gd name="T12" fmla="*/ 160 w 345"/>
                <a:gd name="T13" fmla="*/ 26 h 39"/>
                <a:gd name="T14" fmla="*/ 165 w 345"/>
                <a:gd name="T15" fmla="*/ 18 h 39"/>
                <a:gd name="T16" fmla="*/ 220 w 345"/>
                <a:gd name="T17" fmla="*/ 15 h 39"/>
                <a:gd name="T18" fmla="*/ 269 w 345"/>
                <a:gd name="T19" fmla="*/ 18 h 39"/>
                <a:gd name="T20" fmla="*/ 277 w 345"/>
                <a:gd name="T21" fmla="*/ 30 h 39"/>
                <a:gd name="T22" fmla="*/ 343 w 345"/>
                <a:gd name="T23" fmla="*/ 23 h 39"/>
                <a:gd name="T24" fmla="*/ 344 w 345"/>
                <a:gd name="T25" fmla="*/ 0 h 39"/>
                <a:gd name="T26" fmla="*/ 325 w 345"/>
                <a:gd name="T27" fmla="*/ 0 h 39"/>
                <a:gd name="T28" fmla="*/ 337 w 345"/>
                <a:gd name="T29" fmla="*/ 0 h 39"/>
                <a:gd name="T30" fmla="*/ 337 w 345"/>
                <a:gd name="T31" fmla="*/ 17 h 39"/>
                <a:gd name="T32" fmla="*/ 277 w 345"/>
                <a:gd name="T33" fmla="*/ 21 h 39"/>
                <a:gd name="T34" fmla="*/ 284 w 345"/>
                <a:gd name="T35" fmla="*/ 2 h 39"/>
                <a:gd name="T36" fmla="*/ 285 w 345"/>
                <a:gd name="T37" fmla="*/ 0 h 39"/>
                <a:gd name="T38" fmla="*/ 278 w 345"/>
                <a:gd name="T39" fmla="*/ 0 h 39"/>
                <a:gd name="T40" fmla="*/ 227 w 345"/>
                <a:gd name="T41" fmla="*/ 13 h 39"/>
                <a:gd name="T42" fmla="*/ 233 w 345"/>
                <a:gd name="T43" fmla="*/ 0 h 39"/>
                <a:gd name="T44" fmla="*/ 225 w 345"/>
                <a:gd name="T45" fmla="*/ 0 h 39"/>
                <a:gd name="T46" fmla="*/ 165 w 345"/>
                <a:gd name="T47" fmla="*/ 7 h 39"/>
                <a:gd name="T48" fmla="*/ 166 w 345"/>
                <a:gd name="T49" fmla="*/ 0 h 39"/>
                <a:gd name="T50" fmla="*/ 160 w 345"/>
                <a:gd name="T51" fmla="*/ 0 h 39"/>
                <a:gd name="T52" fmla="*/ 157 w 345"/>
                <a:gd name="T53" fmla="*/ 19 h 39"/>
                <a:gd name="T54" fmla="*/ 140 w 345"/>
                <a:gd name="T55" fmla="*/ 19 h 39"/>
                <a:gd name="T56" fmla="*/ 141 w 345"/>
                <a:gd name="T57" fmla="*/ 0 h 39"/>
                <a:gd name="T58" fmla="*/ 123 w 345"/>
                <a:gd name="T59" fmla="*/ 0 h 39"/>
                <a:gd name="T60" fmla="*/ 119 w 345"/>
                <a:gd name="T61" fmla="*/ 25 h 39"/>
                <a:gd name="T62" fmla="*/ 110 w 345"/>
                <a:gd name="T63" fmla="*/ 23 h 39"/>
                <a:gd name="T64" fmla="*/ 117 w 345"/>
                <a:gd name="T65" fmla="*/ 0 h 39"/>
                <a:gd name="T66" fmla="*/ 111 w 345"/>
                <a:gd name="T67" fmla="*/ 0 h 39"/>
                <a:gd name="T68" fmla="*/ 64 w 345"/>
                <a:gd name="T69" fmla="*/ 15 h 39"/>
                <a:gd name="T70" fmla="*/ 70 w 345"/>
                <a:gd name="T71" fmla="*/ 0 h 39"/>
                <a:gd name="T72" fmla="*/ 65 w 345"/>
                <a:gd name="T73" fmla="*/ 0 h 39"/>
                <a:gd name="T74" fmla="*/ 23 w 345"/>
                <a:gd name="T75" fmla="*/ 26 h 39"/>
                <a:gd name="T76" fmla="*/ 6 w 345"/>
                <a:gd name="T77" fmla="*/ 0 h 39"/>
                <a:gd name="T78" fmla="*/ 0 w 345"/>
                <a:gd name="T79" fmla="*/ 0 h 39"/>
                <a:gd name="T80" fmla="*/ 21 w 345"/>
                <a:gd name="T81"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5" h="39">
                  <a:moveTo>
                    <a:pt x="21" y="33"/>
                  </a:moveTo>
                  <a:cubicBezTo>
                    <a:pt x="39" y="38"/>
                    <a:pt x="49" y="31"/>
                    <a:pt x="60" y="19"/>
                  </a:cubicBezTo>
                  <a:cubicBezTo>
                    <a:pt x="65" y="31"/>
                    <a:pt x="92" y="36"/>
                    <a:pt x="105" y="28"/>
                  </a:cubicBezTo>
                  <a:cubicBezTo>
                    <a:pt x="109" y="30"/>
                    <a:pt x="115" y="30"/>
                    <a:pt x="122" y="30"/>
                  </a:cubicBezTo>
                  <a:cubicBezTo>
                    <a:pt x="130" y="25"/>
                    <a:pt x="122" y="4"/>
                    <a:pt x="133" y="1"/>
                  </a:cubicBezTo>
                  <a:cubicBezTo>
                    <a:pt x="136" y="11"/>
                    <a:pt x="131" y="16"/>
                    <a:pt x="134" y="25"/>
                  </a:cubicBezTo>
                  <a:cubicBezTo>
                    <a:pt x="143" y="27"/>
                    <a:pt x="148" y="26"/>
                    <a:pt x="160" y="26"/>
                  </a:cubicBezTo>
                  <a:cubicBezTo>
                    <a:pt x="164" y="26"/>
                    <a:pt x="161" y="19"/>
                    <a:pt x="165" y="18"/>
                  </a:cubicBezTo>
                  <a:cubicBezTo>
                    <a:pt x="176" y="39"/>
                    <a:pt x="209" y="30"/>
                    <a:pt x="220" y="15"/>
                  </a:cubicBezTo>
                  <a:cubicBezTo>
                    <a:pt x="231" y="28"/>
                    <a:pt x="255" y="27"/>
                    <a:pt x="269" y="18"/>
                  </a:cubicBezTo>
                  <a:cubicBezTo>
                    <a:pt x="269" y="25"/>
                    <a:pt x="274" y="26"/>
                    <a:pt x="277" y="30"/>
                  </a:cubicBezTo>
                  <a:cubicBezTo>
                    <a:pt x="305" y="28"/>
                    <a:pt x="319" y="31"/>
                    <a:pt x="343" y="23"/>
                  </a:cubicBezTo>
                  <a:cubicBezTo>
                    <a:pt x="345" y="17"/>
                    <a:pt x="344" y="8"/>
                    <a:pt x="344" y="0"/>
                  </a:cubicBezTo>
                  <a:cubicBezTo>
                    <a:pt x="325" y="0"/>
                    <a:pt x="325" y="0"/>
                    <a:pt x="325" y="0"/>
                  </a:cubicBezTo>
                  <a:cubicBezTo>
                    <a:pt x="329" y="0"/>
                    <a:pt x="333" y="0"/>
                    <a:pt x="337" y="0"/>
                  </a:cubicBezTo>
                  <a:cubicBezTo>
                    <a:pt x="337" y="6"/>
                    <a:pt x="337" y="12"/>
                    <a:pt x="337" y="17"/>
                  </a:cubicBezTo>
                  <a:cubicBezTo>
                    <a:pt x="324" y="23"/>
                    <a:pt x="300" y="24"/>
                    <a:pt x="277" y="21"/>
                  </a:cubicBezTo>
                  <a:cubicBezTo>
                    <a:pt x="271" y="12"/>
                    <a:pt x="282" y="7"/>
                    <a:pt x="284" y="2"/>
                  </a:cubicBezTo>
                  <a:cubicBezTo>
                    <a:pt x="284" y="1"/>
                    <a:pt x="285" y="0"/>
                    <a:pt x="285" y="0"/>
                  </a:cubicBezTo>
                  <a:cubicBezTo>
                    <a:pt x="278" y="0"/>
                    <a:pt x="278" y="0"/>
                    <a:pt x="278" y="0"/>
                  </a:cubicBezTo>
                  <a:cubicBezTo>
                    <a:pt x="270" y="16"/>
                    <a:pt x="245" y="24"/>
                    <a:pt x="227" y="13"/>
                  </a:cubicBezTo>
                  <a:cubicBezTo>
                    <a:pt x="227" y="6"/>
                    <a:pt x="230" y="3"/>
                    <a:pt x="233" y="0"/>
                  </a:cubicBezTo>
                  <a:cubicBezTo>
                    <a:pt x="225" y="0"/>
                    <a:pt x="225" y="0"/>
                    <a:pt x="225" y="0"/>
                  </a:cubicBezTo>
                  <a:cubicBezTo>
                    <a:pt x="215" y="19"/>
                    <a:pt x="177" y="38"/>
                    <a:pt x="165" y="7"/>
                  </a:cubicBezTo>
                  <a:cubicBezTo>
                    <a:pt x="166" y="5"/>
                    <a:pt x="166" y="2"/>
                    <a:pt x="166" y="0"/>
                  </a:cubicBezTo>
                  <a:cubicBezTo>
                    <a:pt x="160" y="0"/>
                    <a:pt x="160" y="0"/>
                    <a:pt x="160" y="0"/>
                  </a:cubicBezTo>
                  <a:cubicBezTo>
                    <a:pt x="159" y="6"/>
                    <a:pt x="158" y="13"/>
                    <a:pt x="157" y="19"/>
                  </a:cubicBezTo>
                  <a:cubicBezTo>
                    <a:pt x="149" y="20"/>
                    <a:pt x="147" y="20"/>
                    <a:pt x="140" y="19"/>
                  </a:cubicBezTo>
                  <a:cubicBezTo>
                    <a:pt x="140" y="13"/>
                    <a:pt x="139" y="5"/>
                    <a:pt x="141" y="0"/>
                  </a:cubicBezTo>
                  <a:cubicBezTo>
                    <a:pt x="123" y="0"/>
                    <a:pt x="123" y="0"/>
                    <a:pt x="123" y="0"/>
                  </a:cubicBezTo>
                  <a:cubicBezTo>
                    <a:pt x="120" y="6"/>
                    <a:pt x="121" y="17"/>
                    <a:pt x="119" y="25"/>
                  </a:cubicBezTo>
                  <a:cubicBezTo>
                    <a:pt x="115" y="26"/>
                    <a:pt x="115" y="22"/>
                    <a:pt x="110" y="23"/>
                  </a:cubicBezTo>
                  <a:cubicBezTo>
                    <a:pt x="112" y="16"/>
                    <a:pt x="117" y="10"/>
                    <a:pt x="117" y="0"/>
                  </a:cubicBezTo>
                  <a:cubicBezTo>
                    <a:pt x="111" y="0"/>
                    <a:pt x="111" y="0"/>
                    <a:pt x="111" y="0"/>
                  </a:cubicBezTo>
                  <a:cubicBezTo>
                    <a:pt x="112" y="25"/>
                    <a:pt x="82" y="33"/>
                    <a:pt x="64" y="15"/>
                  </a:cubicBezTo>
                  <a:cubicBezTo>
                    <a:pt x="67" y="11"/>
                    <a:pt x="69" y="5"/>
                    <a:pt x="70" y="0"/>
                  </a:cubicBezTo>
                  <a:cubicBezTo>
                    <a:pt x="65" y="0"/>
                    <a:pt x="65" y="0"/>
                    <a:pt x="65" y="0"/>
                  </a:cubicBezTo>
                  <a:cubicBezTo>
                    <a:pt x="59" y="17"/>
                    <a:pt x="41" y="33"/>
                    <a:pt x="23" y="26"/>
                  </a:cubicBezTo>
                  <a:cubicBezTo>
                    <a:pt x="15" y="23"/>
                    <a:pt x="6" y="11"/>
                    <a:pt x="6" y="0"/>
                  </a:cubicBezTo>
                  <a:cubicBezTo>
                    <a:pt x="0" y="0"/>
                    <a:pt x="0" y="0"/>
                    <a:pt x="0" y="0"/>
                  </a:cubicBezTo>
                  <a:cubicBezTo>
                    <a:pt x="1" y="13"/>
                    <a:pt x="8" y="29"/>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6" name="Freeform 624"/>
            <p:cNvSpPr/>
            <p:nvPr/>
          </p:nvSpPr>
          <p:spPr bwMode="auto">
            <a:xfrm>
              <a:off x="7565675" y="2755889"/>
              <a:ext cx="60832" cy="12167"/>
            </a:xfrm>
            <a:custGeom>
              <a:avLst/>
              <a:gdLst>
                <a:gd name="T0" fmla="*/ 13 w 16"/>
                <a:gd name="T1" fmla="*/ 1 h 3"/>
                <a:gd name="T2" fmla="*/ 16 w 16"/>
                <a:gd name="T3" fmla="*/ 0 h 3"/>
                <a:gd name="T4" fmla="*/ 0 w 16"/>
                <a:gd name="T5" fmla="*/ 0 h 3"/>
                <a:gd name="T6" fmla="*/ 13 w 16"/>
                <a:gd name="T7" fmla="*/ 1 h 3"/>
              </a:gdLst>
              <a:ahLst/>
              <a:cxnLst>
                <a:cxn ang="0">
                  <a:pos x="T0" y="T1"/>
                </a:cxn>
                <a:cxn ang="0">
                  <a:pos x="T2" y="T3"/>
                </a:cxn>
                <a:cxn ang="0">
                  <a:pos x="T4" y="T5"/>
                </a:cxn>
                <a:cxn ang="0">
                  <a:pos x="T6" y="T7"/>
                </a:cxn>
              </a:cxnLst>
              <a:rect l="0" t="0" r="r" b="b"/>
              <a:pathLst>
                <a:path w="16" h="3">
                  <a:moveTo>
                    <a:pt x="13" y="1"/>
                  </a:moveTo>
                  <a:cubicBezTo>
                    <a:pt x="14" y="1"/>
                    <a:pt x="15" y="0"/>
                    <a:pt x="16" y="0"/>
                  </a:cubicBezTo>
                  <a:cubicBezTo>
                    <a:pt x="0" y="0"/>
                    <a:pt x="0" y="0"/>
                    <a:pt x="0" y="0"/>
                  </a:cubicBezTo>
                  <a:cubicBezTo>
                    <a:pt x="4" y="2"/>
                    <a:pt x="8" y="3"/>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7" name="Freeform 625"/>
            <p:cNvSpPr>
              <a:spLocks noEditPoints="1"/>
            </p:cNvSpPr>
            <p:nvPr/>
          </p:nvSpPr>
          <p:spPr bwMode="auto">
            <a:xfrm>
              <a:off x="8872324" y="2755889"/>
              <a:ext cx="627775" cy="362553"/>
            </a:xfrm>
            <a:custGeom>
              <a:avLst/>
              <a:gdLst>
                <a:gd name="T0" fmla="*/ 1 w 168"/>
                <a:gd name="T1" fmla="*/ 91 h 97"/>
                <a:gd name="T2" fmla="*/ 95 w 168"/>
                <a:gd name="T3" fmla="*/ 95 h 97"/>
                <a:gd name="T4" fmla="*/ 166 w 168"/>
                <a:gd name="T5" fmla="*/ 74 h 97"/>
                <a:gd name="T6" fmla="*/ 150 w 168"/>
                <a:gd name="T7" fmla="*/ 47 h 97"/>
                <a:gd name="T8" fmla="*/ 109 w 168"/>
                <a:gd name="T9" fmla="*/ 0 h 97"/>
                <a:gd name="T10" fmla="*/ 100 w 168"/>
                <a:gd name="T11" fmla="*/ 0 h 97"/>
                <a:gd name="T12" fmla="*/ 102 w 168"/>
                <a:gd name="T13" fmla="*/ 4 h 97"/>
                <a:gd name="T14" fmla="*/ 64 w 168"/>
                <a:gd name="T15" fmla="*/ 10 h 97"/>
                <a:gd name="T16" fmla="*/ 66 w 168"/>
                <a:gd name="T17" fmla="*/ 0 h 97"/>
                <a:gd name="T18" fmla="*/ 57 w 168"/>
                <a:gd name="T19" fmla="*/ 0 h 97"/>
                <a:gd name="T20" fmla="*/ 54 w 168"/>
                <a:gd name="T21" fmla="*/ 1 h 97"/>
                <a:gd name="T22" fmla="*/ 55 w 168"/>
                <a:gd name="T23" fmla="*/ 12 h 97"/>
                <a:gd name="T24" fmla="*/ 43 w 168"/>
                <a:gd name="T25" fmla="*/ 15 h 97"/>
                <a:gd name="T26" fmla="*/ 48 w 168"/>
                <a:gd name="T27" fmla="*/ 0 h 97"/>
                <a:gd name="T28" fmla="*/ 41 w 168"/>
                <a:gd name="T29" fmla="*/ 0 h 97"/>
                <a:gd name="T30" fmla="*/ 2 w 168"/>
                <a:gd name="T31" fmla="*/ 75 h 97"/>
                <a:gd name="T32" fmla="*/ 1 w 168"/>
                <a:gd name="T33" fmla="*/ 91 h 97"/>
                <a:gd name="T34" fmla="*/ 81 w 168"/>
                <a:gd name="T35" fmla="*/ 13 h 97"/>
                <a:gd name="T36" fmla="*/ 109 w 168"/>
                <a:gd name="T37" fmla="*/ 13 h 97"/>
                <a:gd name="T38" fmla="*/ 58 w 168"/>
                <a:gd name="T39" fmla="*/ 24 h 97"/>
                <a:gd name="T40" fmla="*/ 81 w 168"/>
                <a:gd name="T41" fmla="*/ 13 h 97"/>
                <a:gd name="T42" fmla="*/ 53 w 168"/>
                <a:gd name="T43" fmla="*/ 19 h 97"/>
                <a:gd name="T44" fmla="*/ 44 w 168"/>
                <a:gd name="T45" fmla="*/ 22 h 97"/>
                <a:gd name="T46" fmla="*/ 53 w 168"/>
                <a:gd name="T47" fmla="*/ 19 h 97"/>
                <a:gd name="T48" fmla="*/ 36 w 168"/>
                <a:gd name="T49" fmla="*/ 24 h 97"/>
                <a:gd name="T50" fmla="*/ 50 w 168"/>
                <a:gd name="T51" fmla="*/ 30 h 97"/>
                <a:gd name="T52" fmla="*/ 40 w 168"/>
                <a:gd name="T53" fmla="*/ 43 h 97"/>
                <a:gd name="T54" fmla="*/ 46 w 168"/>
                <a:gd name="T55" fmla="*/ 47 h 97"/>
                <a:gd name="T56" fmla="*/ 35 w 168"/>
                <a:gd name="T57" fmla="*/ 59 h 97"/>
                <a:gd name="T58" fmla="*/ 40 w 168"/>
                <a:gd name="T59" fmla="*/ 62 h 97"/>
                <a:gd name="T60" fmla="*/ 40 w 168"/>
                <a:gd name="T61" fmla="*/ 79 h 97"/>
                <a:gd name="T62" fmla="*/ 47 w 168"/>
                <a:gd name="T63" fmla="*/ 62 h 97"/>
                <a:gd name="T64" fmla="*/ 55 w 168"/>
                <a:gd name="T65" fmla="*/ 58 h 97"/>
                <a:gd name="T66" fmla="*/ 50 w 168"/>
                <a:gd name="T67" fmla="*/ 52 h 97"/>
                <a:gd name="T68" fmla="*/ 58 w 168"/>
                <a:gd name="T69" fmla="*/ 45 h 97"/>
                <a:gd name="T70" fmla="*/ 53 w 168"/>
                <a:gd name="T71" fmla="*/ 41 h 97"/>
                <a:gd name="T72" fmla="*/ 55 w 168"/>
                <a:gd name="T73" fmla="*/ 31 h 97"/>
                <a:gd name="T74" fmla="*/ 114 w 168"/>
                <a:gd name="T75" fmla="*/ 18 h 97"/>
                <a:gd name="T76" fmla="*/ 158 w 168"/>
                <a:gd name="T77" fmla="*/ 74 h 97"/>
                <a:gd name="T78" fmla="*/ 8 w 168"/>
                <a:gd name="T79" fmla="*/ 86 h 97"/>
                <a:gd name="T80" fmla="*/ 36 w 168"/>
                <a:gd name="T8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97">
                  <a:moveTo>
                    <a:pt x="1" y="91"/>
                  </a:moveTo>
                  <a:cubicBezTo>
                    <a:pt x="28" y="96"/>
                    <a:pt x="57" y="97"/>
                    <a:pt x="95" y="95"/>
                  </a:cubicBezTo>
                  <a:cubicBezTo>
                    <a:pt x="116" y="93"/>
                    <a:pt x="164" y="86"/>
                    <a:pt x="166" y="74"/>
                  </a:cubicBezTo>
                  <a:cubicBezTo>
                    <a:pt x="168" y="68"/>
                    <a:pt x="155" y="54"/>
                    <a:pt x="150" y="47"/>
                  </a:cubicBezTo>
                  <a:cubicBezTo>
                    <a:pt x="135" y="27"/>
                    <a:pt x="123" y="16"/>
                    <a:pt x="109" y="0"/>
                  </a:cubicBezTo>
                  <a:cubicBezTo>
                    <a:pt x="100" y="0"/>
                    <a:pt x="100" y="0"/>
                    <a:pt x="100" y="0"/>
                  </a:cubicBezTo>
                  <a:cubicBezTo>
                    <a:pt x="101" y="1"/>
                    <a:pt x="101" y="2"/>
                    <a:pt x="102" y="4"/>
                  </a:cubicBezTo>
                  <a:cubicBezTo>
                    <a:pt x="86" y="4"/>
                    <a:pt x="73" y="7"/>
                    <a:pt x="64" y="10"/>
                  </a:cubicBezTo>
                  <a:cubicBezTo>
                    <a:pt x="63" y="7"/>
                    <a:pt x="64" y="3"/>
                    <a:pt x="66" y="0"/>
                  </a:cubicBezTo>
                  <a:cubicBezTo>
                    <a:pt x="57" y="0"/>
                    <a:pt x="57" y="0"/>
                    <a:pt x="57" y="0"/>
                  </a:cubicBezTo>
                  <a:cubicBezTo>
                    <a:pt x="56" y="0"/>
                    <a:pt x="55" y="1"/>
                    <a:pt x="54" y="1"/>
                  </a:cubicBezTo>
                  <a:cubicBezTo>
                    <a:pt x="57" y="3"/>
                    <a:pt x="57" y="8"/>
                    <a:pt x="55" y="12"/>
                  </a:cubicBezTo>
                  <a:cubicBezTo>
                    <a:pt x="50" y="12"/>
                    <a:pt x="46" y="12"/>
                    <a:pt x="43" y="15"/>
                  </a:cubicBezTo>
                  <a:cubicBezTo>
                    <a:pt x="43" y="10"/>
                    <a:pt x="45" y="5"/>
                    <a:pt x="48" y="0"/>
                  </a:cubicBezTo>
                  <a:cubicBezTo>
                    <a:pt x="41" y="0"/>
                    <a:pt x="41" y="0"/>
                    <a:pt x="41" y="0"/>
                  </a:cubicBezTo>
                  <a:cubicBezTo>
                    <a:pt x="29" y="25"/>
                    <a:pt x="13" y="48"/>
                    <a:pt x="2" y="75"/>
                  </a:cubicBezTo>
                  <a:cubicBezTo>
                    <a:pt x="5" y="80"/>
                    <a:pt x="0" y="84"/>
                    <a:pt x="1" y="91"/>
                  </a:cubicBezTo>
                  <a:close/>
                  <a:moveTo>
                    <a:pt x="81" y="13"/>
                  </a:moveTo>
                  <a:cubicBezTo>
                    <a:pt x="91" y="12"/>
                    <a:pt x="103" y="7"/>
                    <a:pt x="109" y="13"/>
                  </a:cubicBezTo>
                  <a:cubicBezTo>
                    <a:pt x="108" y="28"/>
                    <a:pt x="72" y="27"/>
                    <a:pt x="58" y="24"/>
                  </a:cubicBezTo>
                  <a:cubicBezTo>
                    <a:pt x="58" y="14"/>
                    <a:pt x="72" y="15"/>
                    <a:pt x="81" y="13"/>
                  </a:cubicBezTo>
                  <a:close/>
                  <a:moveTo>
                    <a:pt x="53" y="19"/>
                  </a:moveTo>
                  <a:cubicBezTo>
                    <a:pt x="53" y="25"/>
                    <a:pt x="48" y="23"/>
                    <a:pt x="44" y="22"/>
                  </a:cubicBezTo>
                  <a:cubicBezTo>
                    <a:pt x="46" y="20"/>
                    <a:pt x="49" y="19"/>
                    <a:pt x="53" y="19"/>
                  </a:cubicBezTo>
                  <a:close/>
                  <a:moveTo>
                    <a:pt x="36" y="24"/>
                  </a:moveTo>
                  <a:cubicBezTo>
                    <a:pt x="39" y="29"/>
                    <a:pt x="45" y="28"/>
                    <a:pt x="50" y="30"/>
                  </a:cubicBezTo>
                  <a:cubicBezTo>
                    <a:pt x="48" y="36"/>
                    <a:pt x="46" y="41"/>
                    <a:pt x="40" y="43"/>
                  </a:cubicBezTo>
                  <a:cubicBezTo>
                    <a:pt x="42" y="47"/>
                    <a:pt x="43" y="45"/>
                    <a:pt x="46" y="47"/>
                  </a:cubicBezTo>
                  <a:cubicBezTo>
                    <a:pt x="46" y="55"/>
                    <a:pt x="39" y="56"/>
                    <a:pt x="35" y="59"/>
                  </a:cubicBezTo>
                  <a:cubicBezTo>
                    <a:pt x="33" y="63"/>
                    <a:pt x="39" y="66"/>
                    <a:pt x="40" y="62"/>
                  </a:cubicBezTo>
                  <a:cubicBezTo>
                    <a:pt x="44" y="66"/>
                    <a:pt x="34" y="76"/>
                    <a:pt x="40" y="79"/>
                  </a:cubicBezTo>
                  <a:cubicBezTo>
                    <a:pt x="47" y="78"/>
                    <a:pt x="45" y="68"/>
                    <a:pt x="47" y="62"/>
                  </a:cubicBezTo>
                  <a:cubicBezTo>
                    <a:pt x="51" y="62"/>
                    <a:pt x="54" y="60"/>
                    <a:pt x="55" y="58"/>
                  </a:cubicBezTo>
                  <a:cubicBezTo>
                    <a:pt x="55" y="55"/>
                    <a:pt x="49" y="57"/>
                    <a:pt x="50" y="52"/>
                  </a:cubicBezTo>
                  <a:cubicBezTo>
                    <a:pt x="51" y="48"/>
                    <a:pt x="54" y="46"/>
                    <a:pt x="58" y="45"/>
                  </a:cubicBezTo>
                  <a:cubicBezTo>
                    <a:pt x="57" y="43"/>
                    <a:pt x="56" y="41"/>
                    <a:pt x="53" y="41"/>
                  </a:cubicBezTo>
                  <a:cubicBezTo>
                    <a:pt x="54" y="38"/>
                    <a:pt x="56" y="36"/>
                    <a:pt x="55" y="31"/>
                  </a:cubicBezTo>
                  <a:cubicBezTo>
                    <a:pt x="78" y="34"/>
                    <a:pt x="104" y="35"/>
                    <a:pt x="114" y="18"/>
                  </a:cubicBezTo>
                  <a:cubicBezTo>
                    <a:pt x="131" y="34"/>
                    <a:pt x="147" y="52"/>
                    <a:pt x="158" y="74"/>
                  </a:cubicBezTo>
                  <a:cubicBezTo>
                    <a:pt x="117" y="91"/>
                    <a:pt x="59" y="91"/>
                    <a:pt x="8" y="86"/>
                  </a:cubicBezTo>
                  <a:cubicBezTo>
                    <a:pt x="12" y="60"/>
                    <a:pt x="26" y="45"/>
                    <a:pt x="3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8" name="Freeform 626"/>
            <p:cNvSpPr/>
            <p:nvPr/>
          </p:nvSpPr>
          <p:spPr bwMode="auto">
            <a:xfrm>
              <a:off x="9921048" y="2755889"/>
              <a:ext cx="194659" cy="19466"/>
            </a:xfrm>
            <a:custGeom>
              <a:avLst/>
              <a:gdLst>
                <a:gd name="T0" fmla="*/ 52 w 52"/>
                <a:gd name="T1" fmla="*/ 0 h 5"/>
                <a:gd name="T2" fmla="*/ 0 w 52"/>
                <a:gd name="T3" fmla="*/ 0 h 5"/>
                <a:gd name="T4" fmla="*/ 1 w 52"/>
                <a:gd name="T5" fmla="*/ 5 h 5"/>
                <a:gd name="T6" fmla="*/ 52 w 52"/>
                <a:gd name="T7" fmla="*/ 0 h 5"/>
              </a:gdLst>
              <a:ahLst/>
              <a:cxnLst>
                <a:cxn ang="0">
                  <a:pos x="T0" y="T1"/>
                </a:cxn>
                <a:cxn ang="0">
                  <a:pos x="T2" y="T3"/>
                </a:cxn>
                <a:cxn ang="0">
                  <a:pos x="T4" y="T5"/>
                </a:cxn>
                <a:cxn ang="0">
                  <a:pos x="T6" y="T7"/>
                </a:cxn>
              </a:cxnLst>
              <a:rect l="0" t="0" r="r" b="b"/>
              <a:pathLst>
                <a:path w="52" h="5">
                  <a:moveTo>
                    <a:pt x="52" y="0"/>
                  </a:moveTo>
                  <a:cubicBezTo>
                    <a:pt x="0" y="0"/>
                    <a:pt x="0" y="0"/>
                    <a:pt x="0" y="0"/>
                  </a:cubicBezTo>
                  <a:cubicBezTo>
                    <a:pt x="0" y="2"/>
                    <a:pt x="1" y="4"/>
                    <a:pt x="1" y="5"/>
                  </a:cubicBezTo>
                  <a:cubicBezTo>
                    <a:pt x="17" y="3"/>
                    <a:pt x="34" y="1"/>
                    <a:pt x="5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9" name="Freeform 627"/>
            <p:cNvSpPr/>
            <p:nvPr/>
          </p:nvSpPr>
          <p:spPr bwMode="auto">
            <a:xfrm>
              <a:off x="9590128" y="2755889"/>
              <a:ext cx="552345" cy="467181"/>
            </a:xfrm>
            <a:custGeom>
              <a:avLst/>
              <a:gdLst>
                <a:gd name="T0" fmla="*/ 147 w 148"/>
                <a:gd name="T1" fmla="*/ 124 h 125"/>
                <a:gd name="T2" fmla="*/ 135 w 148"/>
                <a:gd name="T3" fmla="*/ 103 h 125"/>
                <a:gd name="T4" fmla="*/ 93 w 148"/>
                <a:gd name="T5" fmla="*/ 42 h 125"/>
                <a:gd name="T6" fmla="*/ 63 w 148"/>
                <a:gd name="T7" fmla="*/ 0 h 125"/>
                <a:gd name="T8" fmla="*/ 52 w 148"/>
                <a:gd name="T9" fmla="*/ 0 h 125"/>
                <a:gd name="T10" fmla="*/ 54 w 148"/>
                <a:gd name="T11" fmla="*/ 3 h 125"/>
                <a:gd name="T12" fmla="*/ 135 w 148"/>
                <a:gd name="T13" fmla="*/ 114 h 125"/>
                <a:gd name="T14" fmla="*/ 20 w 148"/>
                <a:gd name="T15" fmla="*/ 118 h 125"/>
                <a:gd name="T16" fmla="*/ 19 w 148"/>
                <a:gd name="T17" fmla="*/ 106 h 125"/>
                <a:gd name="T18" fmla="*/ 30 w 148"/>
                <a:gd name="T19" fmla="*/ 105 h 125"/>
                <a:gd name="T20" fmla="*/ 19 w 148"/>
                <a:gd name="T21" fmla="*/ 102 h 125"/>
                <a:gd name="T22" fmla="*/ 16 w 148"/>
                <a:gd name="T23" fmla="*/ 92 h 125"/>
                <a:gd name="T24" fmla="*/ 30 w 148"/>
                <a:gd name="T25" fmla="*/ 88 h 125"/>
                <a:gd name="T26" fmla="*/ 16 w 148"/>
                <a:gd name="T27" fmla="*/ 87 h 125"/>
                <a:gd name="T28" fmla="*/ 14 w 148"/>
                <a:gd name="T29" fmla="*/ 77 h 125"/>
                <a:gd name="T30" fmla="*/ 25 w 148"/>
                <a:gd name="T31" fmla="*/ 74 h 125"/>
                <a:gd name="T32" fmla="*/ 13 w 148"/>
                <a:gd name="T33" fmla="*/ 71 h 125"/>
                <a:gd name="T34" fmla="*/ 12 w 148"/>
                <a:gd name="T35" fmla="*/ 61 h 125"/>
                <a:gd name="T36" fmla="*/ 21 w 148"/>
                <a:gd name="T37" fmla="*/ 59 h 125"/>
                <a:gd name="T38" fmla="*/ 12 w 148"/>
                <a:gd name="T39" fmla="*/ 53 h 125"/>
                <a:gd name="T40" fmla="*/ 10 w 148"/>
                <a:gd name="T41" fmla="*/ 43 h 125"/>
                <a:gd name="T42" fmla="*/ 23 w 148"/>
                <a:gd name="T43" fmla="*/ 40 h 125"/>
                <a:gd name="T44" fmla="*/ 9 w 148"/>
                <a:gd name="T45" fmla="*/ 36 h 125"/>
                <a:gd name="T46" fmla="*/ 9 w 148"/>
                <a:gd name="T47" fmla="*/ 25 h 125"/>
                <a:gd name="T48" fmla="*/ 19 w 148"/>
                <a:gd name="T49" fmla="*/ 19 h 125"/>
                <a:gd name="T50" fmla="*/ 9 w 148"/>
                <a:gd name="T51" fmla="*/ 19 h 125"/>
                <a:gd name="T52" fmla="*/ 8 w 148"/>
                <a:gd name="T53" fmla="*/ 5 h 125"/>
                <a:gd name="T54" fmla="*/ 17 w 148"/>
                <a:gd name="T55" fmla="*/ 2 h 125"/>
                <a:gd name="T56" fmla="*/ 16 w 148"/>
                <a:gd name="T57" fmla="*/ 0 h 125"/>
                <a:gd name="T58" fmla="*/ 0 w 148"/>
                <a:gd name="T59" fmla="*/ 0 h 125"/>
                <a:gd name="T60" fmla="*/ 13 w 148"/>
                <a:gd name="T61" fmla="*/ 125 h 125"/>
                <a:gd name="T62" fmla="*/ 147 w 148"/>
                <a:gd name="T63"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125">
                  <a:moveTo>
                    <a:pt x="147" y="124"/>
                  </a:moveTo>
                  <a:cubicBezTo>
                    <a:pt x="148" y="115"/>
                    <a:pt x="139" y="109"/>
                    <a:pt x="135" y="103"/>
                  </a:cubicBezTo>
                  <a:cubicBezTo>
                    <a:pt x="120" y="83"/>
                    <a:pt x="108" y="62"/>
                    <a:pt x="93" y="42"/>
                  </a:cubicBezTo>
                  <a:cubicBezTo>
                    <a:pt x="83" y="28"/>
                    <a:pt x="73" y="14"/>
                    <a:pt x="63" y="0"/>
                  </a:cubicBezTo>
                  <a:cubicBezTo>
                    <a:pt x="52" y="0"/>
                    <a:pt x="52" y="0"/>
                    <a:pt x="52" y="0"/>
                  </a:cubicBezTo>
                  <a:cubicBezTo>
                    <a:pt x="53" y="1"/>
                    <a:pt x="54" y="2"/>
                    <a:pt x="54" y="3"/>
                  </a:cubicBezTo>
                  <a:cubicBezTo>
                    <a:pt x="81" y="38"/>
                    <a:pt x="108" y="78"/>
                    <a:pt x="135" y="114"/>
                  </a:cubicBezTo>
                  <a:cubicBezTo>
                    <a:pt x="101" y="114"/>
                    <a:pt x="49" y="113"/>
                    <a:pt x="20" y="118"/>
                  </a:cubicBezTo>
                  <a:cubicBezTo>
                    <a:pt x="21" y="112"/>
                    <a:pt x="18" y="111"/>
                    <a:pt x="19" y="106"/>
                  </a:cubicBezTo>
                  <a:cubicBezTo>
                    <a:pt x="25" y="105"/>
                    <a:pt x="25" y="107"/>
                    <a:pt x="30" y="105"/>
                  </a:cubicBezTo>
                  <a:cubicBezTo>
                    <a:pt x="31" y="99"/>
                    <a:pt x="20" y="100"/>
                    <a:pt x="19" y="102"/>
                  </a:cubicBezTo>
                  <a:cubicBezTo>
                    <a:pt x="15" y="102"/>
                    <a:pt x="20" y="92"/>
                    <a:pt x="16" y="92"/>
                  </a:cubicBezTo>
                  <a:cubicBezTo>
                    <a:pt x="18" y="92"/>
                    <a:pt x="25" y="91"/>
                    <a:pt x="30" y="88"/>
                  </a:cubicBezTo>
                  <a:cubicBezTo>
                    <a:pt x="29" y="83"/>
                    <a:pt x="19" y="86"/>
                    <a:pt x="16" y="87"/>
                  </a:cubicBezTo>
                  <a:cubicBezTo>
                    <a:pt x="15" y="83"/>
                    <a:pt x="14" y="81"/>
                    <a:pt x="14" y="77"/>
                  </a:cubicBezTo>
                  <a:cubicBezTo>
                    <a:pt x="19" y="76"/>
                    <a:pt x="25" y="78"/>
                    <a:pt x="25" y="74"/>
                  </a:cubicBezTo>
                  <a:cubicBezTo>
                    <a:pt x="24" y="70"/>
                    <a:pt x="18" y="71"/>
                    <a:pt x="13" y="71"/>
                  </a:cubicBezTo>
                  <a:cubicBezTo>
                    <a:pt x="12" y="68"/>
                    <a:pt x="15" y="62"/>
                    <a:pt x="12" y="61"/>
                  </a:cubicBezTo>
                  <a:cubicBezTo>
                    <a:pt x="15" y="58"/>
                    <a:pt x="17" y="60"/>
                    <a:pt x="21" y="59"/>
                  </a:cubicBezTo>
                  <a:cubicBezTo>
                    <a:pt x="20" y="52"/>
                    <a:pt x="16" y="55"/>
                    <a:pt x="12" y="53"/>
                  </a:cubicBezTo>
                  <a:cubicBezTo>
                    <a:pt x="12" y="49"/>
                    <a:pt x="9" y="48"/>
                    <a:pt x="10" y="43"/>
                  </a:cubicBezTo>
                  <a:cubicBezTo>
                    <a:pt x="14" y="42"/>
                    <a:pt x="17" y="40"/>
                    <a:pt x="23" y="40"/>
                  </a:cubicBezTo>
                  <a:cubicBezTo>
                    <a:pt x="21" y="33"/>
                    <a:pt x="16" y="36"/>
                    <a:pt x="9" y="36"/>
                  </a:cubicBezTo>
                  <a:cubicBezTo>
                    <a:pt x="9" y="32"/>
                    <a:pt x="9" y="29"/>
                    <a:pt x="9" y="25"/>
                  </a:cubicBezTo>
                  <a:cubicBezTo>
                    <a:pt x="14" y="24"/>
                    <a:pt x="17" y="25"/>
                    <a:pt x="19" y="19"/>
                  </a:cubicBezTo>
                  <a:cubicBezTo>
                    <a:pt x="17" y="16"/>
                    <a:pt x="11" y="19"/>
                    <a:pt x="9" y="19"/>
                  </a:cubicBezTo>
                  <a:cubicBezTo>
                    <a:pt x="10" y="13"/>
                    <a:pt x="7" y="11"/>
                    <a:pt x="8" y="5"/>
                  </a:cubicBezTo>
                  <a:cubicBezTo>
                    <a:pt x="9" y="2"/>
                    <a:pt x="16" y="6"/>
                    <a:pt x="17" y="2"/>
                  </a:cubicBezTo>
                  <a:cubicBezTo>
                    <a:pt x="17" y="1"/>
                    <a:pt x="17" y="0"/>
                    <a:pt x="16" y="0"/>
                  </a:cubicBezTo>
                  <a:cubicBezTo>
                    <a:pt x="0" y="0"/>
                    <a:pt x="0" y="0"/>
                    <a:pt x="0" y="0"/>
                  </a:cubicBezTo>
                  <a:cubicBezTo>
                    <a:pt x="1" y="43"/>
                    <a:pt x="11" y="92"/>
                    <a:pt x="13" y="125"/>
                  </a:cubicBezTo>
                  <a:cubicBezTo>
                    <a:pt x="50" y="123"/>
                    <a:pt x="106" y="120"/>
                    <a:pt x="14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0" name="Freeform 628"/>
            <p:cNvSpPr/>
            <p:nvPr/>
          </p:nvSpPr>
          <p:spPr bwMode="auto">
            <a:xfrm>
              <a:off x="7025496" y="2755889"/>
              <a:ext cx="124096" cy="111929"/>
            </a:xfrm>
            <a:custGeom>
              <a:avLst/>
              <a:gdLst>
                <a:gd name="T0" fmla="*/ 30 w 33"/>
                <a:gd name="T1" fmla="*/ 30 h 30"/>
                <a:gd name="T2" fmla="*/ 31 w 33"/>
                <a:gd name="T3" fmla="*/ 0 h 30"/>
                <a:gd name="T4" fmla="*/ 25 w 33"/>
                <a:gd name="T5" fmla="*/ 0 h 30"/>
                <a:gd name="T6" fmla="*/ 24 w 33"/>
                <a:gd name="T7" fmla="*/ 23 h 30"/>
                <a:gd name="T8" fmla="*/ 7 w 33"/>
                <a:gd name="T9" fmla="*/ 21 h 30"/>
                <a:gd name="T10" fmla="*/ 7 w 33"/>
                <a:gd name="T11" fmla="*/ 0 h 30"/>
                <a:gd name="T12" fmla="*/ 1 w 33"/>
                <a:gd name="T13" fmla="*/ 0 h 30"/>
                <a:gd name="T14" fmla="*/ 0 w 33"/>
                <a:gd name="T15" fmla="*/ 26 h 30"/>
                <a:gd name="T16" fmla="*/ 30 w 3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0">
                  <a:moveTo>
                    <a:pt x="30" y="30"/>
                  </a:moveTo>
                  <a:cubicBezTo>
                    <a:pt x="33" y="22"/>
                    <a:pt x="30" y="10"/>
                    <a:pt x="31" y="0"/>
                  </a:cubicBezTo>
                  <a:cubicBezTo>
                    <a:pt x="25" y="0"/>
                    <a:pt x="25" y="0"/>
                    <a:pt x="25" y="0"/>
                  </a:cubicBezTo>
                  <a:cubicBezTo>
                    <a:pt x="25" y="8"/>
                    <a:pt x="25" y="16"/>
                    <a:pt x="24" y="23"/>
                  </a:cubicBezTo>
                  <a:cubicBezTo>
                    <a:pt x="18" y="23"/>
                    <a:pt x="14" y="21"/>
                    <a:pt x="7" y="21"/>
                  </a:cubicBezTo>
                  <a:cubicBezTo>
                    <a:pt x="7" y="14"/>
                    <a:pt x="7" y="7"/>
                    <a:pt x="7" y="0"/>
                  </a:cubicBezTo>
                  <a:cubicBezTo>
                    <a:pt x="1" y="0"/>
                    <a:pt x="1" y="0"/>
                    <a:pt x="1" y="0"/>
                  </a:cubicBezTo>
                  <a:cubicBezTo>
                    <a:pt x="1" y="10"/>
                    <a:pt x="1" y="18"/>
                    <a:pt x="0" y="26"/>
                  </a:cubicBezTo>
                  <a:cubicBezTo>
                    <a:pt x="10" y="27"/>
                    <a:pt x="20" y="29"/>
                    <a:pt x="3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1" name="Freeform 629"/>
            <p:cNvSpPr/>
            <p:nvPr/>
          </p:nvSpPr>
          <p:spPr bwMode="auto">
            <a:xfrm>
              <a:off x="7149592" y="2755889"/>
              <a:ext cx="267656" cy="133829"/>
            </a:xfrm>
            <a:custGeom>
              <a:avLst/>
              <a:gdLst>
                <a:gd name="T0" fmla="*/ 1 w 72"/>
                <a:gd name="T1" fmla="*/ 2 h 36"/>
                <a:gd name="T2" fmla="*/ 67 w 72"/>
                <a:gd name="T3" fmla="*/ 12 h 36"/>
                <a:gd name="T4" fmla="*/ 72 w 72"/>
                <a:gd name="T5" fmla="*/ 0 h 36"/>
                <a:gd name="T6" fmla="*/ 66 w 72"/>
                <a:gd name="T7" fmla="*/ 0 h 36"/>
                <a:gd name="T8" fmla="*/ 66 w 72"/>
                <a:gd name="T9" fmla="*/ 2 h 36"/>
                <a:gd name="T10" fmla="*/ 7 w 72"/>
                <a:gd name="T11" fmla="*/ 0 h 36"/>
                <a:gd name="T12" fmla="*/ 0 w 72"/>
                <a:gd name="T13" fmla="*/ 0 h 36"/>
                <a:gd name="T14" fmla="*/ 1 w 72"/>
                <a:gd name="T15" fmla="*/ 2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36">
                  <a:moveTo>
                    <a:pt x="1" y="2"/>
                  </a:moveTo>
                  <a:cubicBezTo>
                    <a:pt x="5" y="36"/>
                    <a:pt x="55" y="31"/>
                    <a:pt x="67" y="12"/>
                  </a:cubicBezTo>
                  <a:cubicBezTo>
                    <a:pt x="70" y="9"/>
                    <a:pt x="71" y="4"/>
                    <a:pt x="72" y="0"/>
                  </a:cubicBezTo>
                  <a:cubicBezTo>
                    <a:pt x="66" y="0"/>
                    <a:pt x="66" y="0"/>
                    <a:pt x="66" y="0"/>
                  </a:cubicBezTo>
                  <a:cubicBezTo>
                    <a:pt x="66" y="0"/>
                    <a:pt x="66" y="1"/>
                    <a:pt x="66" y="2"/>
                  </a:cubicBezTo>
                  <a:cubicBezTo>
                    <a:pt x="55" y="25"/>
                    <a:pt x="11" y="29"/>
                    <a:pt x="7" y="0"/>
                  </a:cubicBezTo>
                  <a:cubicBezTo>
                    <a:pt x="0" y="0"/>
                    <a:pt x="0" y="0"/>
                    <a:pt x="0"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2" name="Freeform 630"/>
            <p:cNvSpPr/>
            <p:nvPr/>
          </p:nvSpPr>
          <p:spPr bwMode="auto">
            <a:xfrm>
              <a:off x="7256655" y="2755889"/>
              <a:ext cx="75431" cy="29199"/>
            </a:xfrm>
            <a:custGeom>
              <a:avLst/>
              <a:gdLst>
                <a:gd name="T0" fmla="*/ 4 w 20"/>
                <a:gd name="T1" fmla="*/ 4 h 8"/>
                <a:gd name="T2" fmla="*/ 20 w 20"/>
                <a:gd name="T3" fmla="*/ 0 h 8"/>
                <a:gd name="T4" fmla="*/ 0 w 20"/>
                <a:gd name="T5" fmla="*/ 0 h 8"/>
                <a:gd name="T6" fmla="*/ 4 w 20"/>
                <a:gd name="T7" fmla="*/ 4 h 8"/>
              </a:gdLst>
              <a:ahLst/>
              <a:cxnLst>
                <a:cxn ang="0">
                  <a:pos x="T0" y="T1"/>
                </a:cxn>
                <a:cxn ang="0">
                  <a:pos x="T2" y="T3"/>
                </a:cxn>
                <a:cxn ang="0">
                  <a:pos x="T4" y="T5"/>
                </a:cxn>
                <a:cxn ang="0">
                  <a:pos x="T6" y="T7"/>
                </a:cxn>
              </a:cxnLst>
              <a:rect l="0" t="0" r="r" b="b"/>
              <a:pathLst>
                <a:path w="20" h="8">
                  <a:moveTo>
                    <a:pt x="4" y="4"/>
                  </a:moveTo>
                  <a:cubicBezTo>
                    <a:pt x="10" y="8"/>
                    <a:pt x="16" y="5"/>
                    <a:pt x="20" y="0"/>
                  </a:cubicBezTo>
                  <a:cubicBezTo>
                    <a:pt x="0" y="0"/>
                    <a:pt x="0" y="0"/>
                    <a:pt x="0" y="0"/>
                  </a:cubicBezTo>
                  <a:cubicBezTo>
                    <a:pt x="1" y="1"/>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3" name="Freeform 631"/>
            <p:cNvSpPr>
              <a:spLocks noEditPoints="1"/>
            </p:cNvSpPr>
            <p:nvPr/>
          </p:nvSpPr>
          <p:spPr bwMode="auto">
            <a:xfrm>
              <a:off x="10548823" y="2755889"/>
              <a:ext cx="1165521" cy="829734"/>
            </a:xfrm>
            <a:custGeom>
              <a:avLst/>
              <a:gdLst>
                <a:gd name="T0" fmla="*/ 124 w 312"/>
                <a:gd name="T1" fmla="*/ 114 h 222"/>
                <a:gd name="T2" fmla="*/ 114 w 312"/>
                <a:gd name="T3" fmla="*/ 119 h 222"/>
                <a:gd name="T4" fmla="*/ 100 w 312"/>
                <a:gd name="T5" fmla="*/ 125 h 222"/>
                <a:gd name="T6" fmla="*/ 58 w 312"/>
                <a:gd name="T7" fmla="*/ 156 h 222"/>
                <a:gd name="T8" fmla="*/ 41 w 312"/>
                <a:gd name="T9" fmla="*/ 164 h 222"/>
                <a:gd name="T10" fmla="*/ 18 w 312"/>
                <a:gd name="T11" fmla="*/ 185 h 222"/>
                <a:gd name="T12" fmla="*/ 0 w 312"/>
                <a:gd name="T13" fmla="*/ 212 h 222"/>
                <a:gd name="T14" fmla="*/ 28 w 312"/>
                <a:gd name="T15" fmla="*/ 221 h 222"/>
                <a:gd name="T16" fmla="*/ 90 w 312"/>
                <a:gd name="T17" fmla="*/ 194 h 222"/>
                <a:gd name="T18" fmla="*/ 145 w 312"/>
                <a:gd name="T19" fmla="*/ 159 h 222"/>
                <a:gd name="T20" fmla="*/ 208 w 312"/>
                <a:gd name="T21" fmla="*/ 198 h 222"/>
                <a:gd name="T22" fmla="*/ 307 w 312"/>
                <a:gd name="T23" fmla="*/ 126 h 222"/>
                <a:gd name="T24" fmla="*/ 238 w 312"/>
                <a:gd name="T25" fmla="*/ 0 h 222"/>
                <a:gd name="T26" fmla="*/ 185 w 312"/>
                <a:gd name="T27" fmla="*/ 0 h 222"/>
                <a:gd name="T28" fmla="*/ 124 w 312"/>
                <a:gd name="T29" fmla="*/ 114 h 222"/>
                <a:gd name="T30" fmla="*/ 115 w 312"/>
                <a:gd name="T31" fmla="*/ 170 h 222"/>
                <a:gd name="T32" fmla="*/ 107 w 312"/>
                <a:gd name="T33" fmla="*/ 155 h 222"/>
                <a:gd name="T34" fmla="*/ 109 w 312"/>
                <a:gd name="T35" fmla="*/ 173 h 222"/>
                <a:gd name="T36" fmla="*/ 104 w 312"/>
                <a:gd name="T37" fmla="*/ 177 h 222"/>
                <a:gd name="T38" fmla="*/ 97 w 312"/>
                <a:gd name="T39" fmla="*/ 162 h 222"/>
                <a:gd name="T40" fmla="*/ 98 w 312"/>
                <a:gd name="T41" fmla="*/ 180 h 222"/>
                <a:gd name="T42" fmla="*/ 88 w 312"/>
                <a:gd name="T43" fmla="*/ 184 h 222"/>
                <a:gd name="T44" fmla="*/ 81 w 312"/>
                <a:gd name="T45" fmla="*/ 172 h 222"/>
                <a:gd name="T46" fmla="*/ 84 w 312"/>
                <a:gd name="T47" fmla="*/ 187 h 222"/>
                <a:gd name="T48" fmla="*/ 76 w 312"/>
                <a:gd name="T49" fmla="*/ 193 h 222"/>
                <a:gd name="T50" fmla="*/ 70 w 312"/>
                <a:gd name="T51" fmla="*/ 179 h 222"/>
                <a:gd name="T52" fmla="*/ 70 w 312"/>
                <a:gd name="T53" fmla="*/ 196 h 222"/>
                <a:gd name="T54" fmla="*/ 63 w 312"/>
                <a:gd name="T55" fmla="*/ 197 h 222"/>
                <a:gd name="T56" fmla="*/ 59 w 312"/>
                <a:gd name="T57" fmla="*/ 183 h 222"/>
                <a:gd name="T58" fmla="*/ 56 w 312"/>
                <a:gd name="T59" fmla="*/ 184 h 222"/>
                <a:gd name="T60" fmla="*/ 56 w 312"/>
                <a:gd name="T61" fmla="*/ 201 h 222"/>
                <a:gd name="T62" fmla="*/ 48 w 312"/>
                <a:gd name="T63" fmla="*/ 187 h 222"/>
                <a:gd name="T64" fmla="*/ 48 w 312"/>
                <a:gd name="T65" fmla="*/ 203 h 222"/>
                <a:gd name="T66" fmla="*/ 41 w 312"/>
                <a:gd name="T67" fmla="*/ 207 h 222"/>
                <a:gd name="T68" fmla="*/ 34 w 312"/>
                <a:gd name="T69" fmla="*/ 195 h 222"/>
                <a:gd name="T70" fmla="*/ 31 w 312"/>
                <a:gd name="T71" fmla="*/ 209 h 222"/>
                <a:gd name="T72" fmla="*/ 21 w 312"/>
                <a:gd name="T73" fmla="*/ 195 h 222"/>
                <a:gd name="T74" fmla="*/ 23 w 312"/>
                <a:gd name="T75" fmla="*/ 212 h 222"/>
                <a:gd name="T76" fmla="*/ 9 w 312"/>
                <a:gd name="T77" fmla="*/ 211 h 222"/>
                <a:gd name="T78" fmla="*/ 18 w 312"/>
                <a:gd name="T79" fmla="*/ 194 h 222"/>
                <a:gd name="T80" fmla="*/ 115 w 312"/>
                <a:gd name="T81" fmla="*/ 125 h 222"/>
                <a:gd name="T82" fmla="*/ 128 w 312"/>
                <a:gd name="T83" fmla="*/ 159 h 222"/>
                <a:gd name="T84" fmla="*/ 115 w 312"/>
                <a:gd name="T85" fmla="*/ 170 h 222"/>
                <a:gd name="T86" fmla="*/ 124 w 312"/>
                <a:gd name="T87" fmla="*/ 124 h 222"/>
                <a:gd name="T88" fmla="*/ 133 w 312"/>
                <a:gd name="T89" fmla="*/ 145 h 222"/>
                <a:gd name="T90" fmla="*/ 124 w 312"/>
                <a:gd name="T91" fmla="*/ 124 h 222"/>
                <a:gd name="T92" fmla="*/ 132 w 312"/>
                <a:gd name="T93" fmla="*/ 156 h 222"/>
                <a:gd name="T94" fmla="*/ 136 w 312"/>
                <a:gd name="T95" fmla="*/ 154 h 222"/>
                <a:gd name="T96" fmla="*/ 132 w 312"/>
                <a:gd name="T97" fmla="*/ 156 h 222"/>
                <a:gd name="T98" fmla="*/ 174 w 312"/>
                <a:gd name="T99" fmla="*/ 11 h 222"/>
                <a:gd name="T100" fmla="*/ 201 w 312"/>
                <a:gd name="T101" fmla="*/ 5 h 222"/>
                <a:gd name="T102" fmla="*/ 279 w 312"/>
                <a:gd name="T103" fmla="*/ 46 h 222"/>
                <a:gd name="T104" fmla="*/ 293 w 312"/>
                <a:gd name="T105" fmla="*/ 152 h 222"/>
                <a:gd name="T106" fmla="*/ 200 w 312"/>
                <a:gd name="T107" fmla="*/ 189 h 222"/>
                <a:gd name="T108" fmla="*/ 170 w 312"/>
                <a:gd name="T109" fmla="*/ 172 h 222"/>
                <a:gd name="T110" fmla="*/ 145 w 312"/>
                <a:gd name="T111" fmla="*/ 151 h 222"/>
                <a:gd name="T112" fmla="*/ 138 w 312"/>
                <a:gd name="T113" fmla="*/ 129 h 222"/>
                <a:gd name="T114" fmla="*/ 126 w 312"/>
                <a:gd name="T115" fmla="*/ 98 h 222"/>
                <a:gd name="T116" fmla="*/ 174 w 312"/>
                <a:gd name="T117" fmla="*/ 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2" h="222">
                  <a:moveTo>
                    <a:pt x="124" y="114"/>
                  </a:moveTo>
                  <a:cubicBezTo>
                    <a:pt x="119" y="112"/>
                    <a:pt x="117" y="118"/>
                    <a:pt x="114" y="119"/>
                  </a:cubicBezTo>
                  <a:cubicBezTo>
                    <a:pt x="109" y="122"/>
                    <a:pt x="104" y="123"/>
                    <a:pt x="100" y="125"/>
                  </a:cubicBezTo>
                  <a:cubicBezTo>
                    <a:pt x="85" y="134"/>
                    <a:pt x="70" y="147"/>
                    <a:pt x="58" y="156"/>
                  </a:cubicBezTo>
                  <a:cubicBezTo>
                    <a:pt x="52" y="159"/>
                    <a:pt x="45" y="161"/>
                    <a:pt x="41" y="164"/>
                  </a:cubicBezTo>
                  <a:cubicBezTo>
                    <a:pt x="33" y="170"/>
                    <a:pt x="26" y="178"/>
                    <a:pt x="18" y="185"/>
                  </a:cubicBezTo>
                  <a:cubicBezTo>
                    <a:pt x="10" y="193"/>
                    <a:pt x="1" y="200"/>
                    <a:pt x="0" y="212"/>
                  </a:cubicBezTo>
                  <a:cubicBezTo>
                    <a:pt x="4" y="222"/>
                    <a:pt x="19" y="220"/>
                    <a:pt x="28" y="221"/>
                  </a:cubicBezTo>
                  <a:cubicBezTo>
                    <a:pt x="49" y="211"/>
                    <a:pt x="70" y="205"/>
                    <a:pt x="90" y="194"/>
                  </a:cubicBezTo>
                  <a:cubicBezTo>
                    <a:pt x="109" y="184"/>
                    <a:pt x="127" y="171"/>
                    <a:pt x="145" y="159"/>
                  </a:cubicBezTo>
                  <a:cubicBezTo>
                    <a:pt x="161" y="177"/>
                    <a:pt x="182" y="195"/>
                    <a:pt x="208" y="198"/>
                  </a:cubicBezTo>
                  <a:cubicBezTo>
                    <a:pt x="257" y="204"/>
                    <a:pt x="303" y="169"/>
                    <a:pt x="307" y="126"/>
                  </a:cubicBezTo>
                  <a:cubicBezTo>
                    <a:pt x="312" y="76"/>
                    <a:pt x="282" y="17"/>
                    <a:pt x="238" y="0"/>
                  </a:cubicBezTo>
                  <a:cubicBezTo>
                    <a:pt x="185" y="0"/>
                    <a:pt x="185" y="0"/>
                    <a:pt x="185" y="0"/>
                  </a:cubicBezTo>
                  <a:cubicBezTo>
                    <a:pt x="139" y="14"/>
                    <a:pt x="108" y="60"/>
                    <a:pt x="124" y="114"/>
                  </a:cubicBezTo>
                  <a:close/>
                  <a:moveTo>
                    <a:pt x="115" y="170"/>
                  </a:moveTo>
                  <a:cubicBezTo>
                    <a:pt x="112" y="165"/>
                    <a:pt x="112" y="157"/>
                    <a:pt x="107" y="155"/>
                  </a:cubicBezTo>
                  <a:cubicBezTo>
                    <a:pt x="100" y="159"/>
                    <a:pt x="110" y="167"/>
                    <a:pt x="109" y="173"/>
                  </a:cubicBezTo>
                  <a:cubicBezTo>
                    <a:pt x="108" y="175"/>
                    <a:pt x="105" y="176"/>
                    <a:pt x="104" y="177"/>
                  </a:cubicBezTo>
                  <a:cubicBezTo>
                    <a:pt x="100" y="174"/>
                    <a:pt x="102" y="164"/>
                    <a:pt x="97" y="162"/>
                  </a:cubicBezTo>
                  <a:cubicBezTo>
                    <a:pt x="89" y="163"/>
                    <a:pt x="96" y="176"/>
                    <a:pt x="98" y="180"/>
                  </a:cubicBezTo>
                  <a:cubicBezTo>
                    <a:pt x="96" y="183"/>
                    <a:pt x="93" y="184"/>
                    <a:pt x="88" y="184"/>
                  </a:cubicBezTo>
                  <a:cubicBezTo>
                    <a:pt x="87" y="179"/>
                    <a:pt x="89" y="171"/>
                    <a:pt x="81" y="172"/>
                  </a:cubicBezTo>
                  <a:cubicBezTo>
                    <a:pt x="79" y="178"/>
                    <a:pt x="82" y="182"/>
                    <a:pt x="84" y="187"/>
                  </a:cubicBezTo>
                  <a:cubicBezTo>
                    <a:pt x="82" y="190"/>
                    <a:pt x="80" y="192"/>
                    <a:pt x="76" y="193"/>
                  </a:cubicBezTo>
                  <a:cubicBezTo>
                    <a:pt x="76" y="186"/>
                    <a:pt x="77" y="179"/>
                    <a:pt x="70" y="179"/>
                  </a:cubicBezTo>
                  <a:cubicBezTo>
                    <a:pt x="65" y="183"/>
                    <a:pt x="71" y="187"/>
                    <a:pt x="70" y="196"/>
                  </a:cubicBezTo>
                  <a:cubicBezTo>
                    <a:pt x="66" y="194"/>
                    <a:pt x="67" y="198"/>
                    <a:pt x="63" y="197"/>
                  </a:cubicBezTo>
                  <a:cubicBezTo>
                    <a:pt x="62" y="192"/>
                    <a:pt x="62" y="186"/>
                    <a:pt x="59" y="183"/>
                  </a:cubicBezTo>
                  <a:cubicBezTo>
                    <a:pt x="58" y="183"/>
                    <a:pt x="58" y="184"/>
                    <a:pt x="56" y="184"/>
                  </a:cubicBezTo>
                  <a:cubicBezTo>
                    <a:pt x="52" y="188"/>
                    <a:pt x="62" y="196"/>
                    <a:pt x="56" y="201"/>
                  </a:cubicBezTo>
                  <a:cubicBezTo>
                    <a:pt x="49" y="200"/>
                    <a:pt x="53" y="189"/>
                    <a:pt x="48" y="187"/>
                  </a:cubicBezTo>
                  <a:cubicBezTo>
                    <a:pt x="41" y="188"/>
                    <a:pt x="46" y="198"/>
                    <a:pt x="48" y="203"/>
                  </a:cubicBezTo>
                  <a:cubicBezTo>
                    <a:pt x="47" y="205"/>
                    <a:pt x="41" y="203"/>
                    <a:pt x="41" y="207"/>
                  </a:cubicBezTo>
                  <a:cubicBezTo>
                    <a:pt x="37" y="204"/>
                    <a:pt x="41" y="194"/>
                    <a:pt x="34" y="195"/>
                  </a:cubicBezTo>
                  <a:cubicBezTo>
                    <a:pt x="29" y="199"/>
                    <a:pt x="38" y="208"/>
                    <a:pt x="31" y="209"/>
                  </a:cubicBezTo>
                  <a:cubicBezTo>
                    <a:pt x="24" y="209"/>
                    <a:pt x="31" y="193"/>
                    <a:pt x="21" y="195"/>
                  </a:cubicBezTo>
                  <a:cubicBezTo>
                    <a:pt x="18" y="199"/>
                    <a:pt x="23" y="206"/>
                    <a:pt x="23" y="212"/>
                  </a:cubicBezTo>
                  <a:cubicBezTo>
                    <a:pt x="18" y="212"/>
                    <a:pt x="11" y="213"/>
                    <a:pt x="9" y="211"/>
                  </a:cubicBezTo>
                  <a:cubicBezTo>
                    <a:pt x="10" y="204"/>
                    <a:pt x="14" y="198"/>
                    <a:pt x="18" y="194"/>
                  </a:cubicBezTo>
                  <a:cubicBezTo>
                    <a:pt x="45" y="165"/>
                    <a:pt x="83" y="148"/>
                    <a:pt x="115" y="125"/>
                  </a:cubicBezTo>
                  <a:cubicBezTo>
                    <a:pt x="113" y="135"/>
                    <a:pt x="119" y="152"/>
                    <a:pt x="128" y="159"/>
                  </a:cubicBezTo>
                  <a:cubicBezTo>
                    <a:pt x="126" y="166"/>
                    <a:pt x="117" y="164"/>
                    <a:pt x="115" y="170"/>
                  </a:cubicBezTo>
                  <a:close/>
                  <a:moveTo>
                    <a:pt x="124" y="124"/>
                  </a:moveTo>
                  <a:cubicBezTo>
                    <a:pt x="133" y="125"/>
                    <a:pt x="132" y="141"/>
                    <a:pt x="133" y="145"/>
                  </a:cubicBezTo>
                  <a:cubicBezTo>
                    <a:pt x="124" y="150"/>
                    <a:pt x="120" y="133"/>
                    <a:pt x="124" y="124"/>
                  </a:cubicBezTo>
                  <a:close/>
                  <a:moveTo>
                    <a:pt x="132" y="156"/>
                  </a:moveTo>
                  <a:cubicBezTo>
                    <a:pt x="131" y="153"/>
                    <a:pt x="134" y="154"/>
                    <a:pt x="136" y="154"/>
                  </a:cubicBezTo>
                  <a:cubicBezTo>
                    <a:pt x="136" y="155"/>
                    <a:pt x="134" y="156"/>
                    <a:pt x="132" y="156"/>
                  </a:cubicBezTo>
                  <a:close/>
                  <a:moveTo>
                    <a:pt x="174" y="11"/>
                  </a:moveTo>
                  <a:cubicBezTo>
                    <a:pt x="182" y="7"/>
                    <a:pt x="191" y="6"/>
                    <a:pt x="201" y="5"/>
                  </a:cubicBezTo>
                  <a:cubicBezTo>
                    <a:pt x="241" y="0"/>
                    <a:pt x="261" y="20"/>
                    <a:pt x="279" y="46"/>
                  </a:cubicBezTo>
                  <a:cubicBezTo>
                    <a:pt x="296" y="72"/>
                    <a:pt x="312" y="117"/>
                    <a:pt x="293" y="152"/>
                  </a:cubicBezTo>
                  <a:cubicBezTo>
                    <a:pt x="281" y="174"/>
                    <a:pt x="239" y="199"/>
                    <a:pt x="200" y="189"/>
                  </a:cubicBezTo>
                  <a:cubicBezTo>
                    <a:pt x="190" y="187"/>
                    <a:pt x="180" y="179"/>
                    <a:pt x="170" y="172"/>
                  </a:cubicBezTo>
                  <a:cubicBezTo>
                    <a:pt x="160" y="166"/>
                    <a:pt x="151" y="161"/>
                    <a:pt x="145" y="151"/>
                  </a:cubicBezTo>
                  <a:cubicBezTo>
                    <a:pt x="142" y="147"/>
                    <a:pt x="141" y="138"/>
                    <a:pt x="138" y="129"/>
                  </a:cubicBezTo>
                  <a:cubicBezTo>
                    <a:pt x="133" y="119"/>
                    <a:pt x="128" y="111"/>
                    <a:pt x="126" y="98"/>
                  </a:cubicBezTo>
                  <a:cubicBezTo>
                    <a:pt x="121" y="57"/>
                    <a:pt x="145" y="23"/>
                    <a:pt x="17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4" name="Freeform 632"/>
            <p:cNvSpPr/>
            <p:nvPr/>
          </p:nvSpPr>
          <p:spPr bwMode="auto">
            <a:xfrm>
              <a:off x="8757961" y="2755889"/>
              <a:ext cx="65698" cy="111929"/>
            </a:xfrm>
            <a:custGeom>
              <a:avLst/>
              <a:gdLst>
                <a:gd name="T0" fmla="*/ 14 w 18"/>
                <a:gd name="T1" fmla="*/ 2 h 30"/>
                <a:gd name="T2" fmla="*/ 10 w 18"/>
                <a:gd name="T3" fmla="*/ 1 h 30"/>
                <a:gd name="T4" fmla="*/ 0 w 18"/>
                <a:gd name="T5" fmla="*/ 30 h 30"/>
                <a:gd name="T6" fmla="*/ 14 w 18"/>
                <a:gd name="T7" fmla="*/ 2 h 30"/>
              </a:gdLst>
              <a:ahLst/>
              <a:cxnLst>
                <a:cxn ang="0">
                  <a:pos x="T0" y="T1"/>
                </a:cxn>
                <a:cxn ang="0">
                  <a:pos x="T2" y="T3"/>
                </a:cxn>
                <a:cxn ang="0">
                  <a:pos x="T4" y="T5"/>
                </a:cxn>
                <a:cxn ang="0">
                  <a:pos x="T6" y="T7"/>
                </a:cxn>
              </a:cxnLst>
              <a:rect l="0" t="0" r="r" b="b"/>
              <a:pathLst>
                <a:path w="18" h="30">
                  <a:moveTo>
                    <a:pt x="14" y="2"/>
                  </a:moveTo>
                  <a:cubicBezTo>
                    <a:pt x="12" y="2"/>
                    <a:pt x="12" y="0"/>
                    <a:pt x="10" y="1"/>
                  </a:cubicBezTo>
                  <a:cubicBezTo>
                    <a:pt x="12" y="12"/>
                    <a:pt x="2" y="18"/>
                    <a:pt x="0" y="30"/>
                  </a:cubicBezTo>
                  <a:cubicBezTo>
                    <a:pt x="9" y="26"/>
                    <a:pt x="18" y="15"/>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5" name="Freeform 633"/>
            <p:cNvSpPr/>
            <p:nvPr/>
          </p:nvSpPr>
          <p:spPr bwMode="auto">
            <a:xfrm>
              <a:off x="11660813" y="2760756"/>
              <a:ext cx="141128" cy="289556"/>
            </a:xfrm>
            <a:custGeom>
              <a:avLst/>
              <a:gdLst>
                <a:gd name="T0" fmla="*/ 12 w 38"/>
                <a:gd name="T1" fmla="*/ 61 h 78"/>
                <a:gd name="T2" fmla="*/ 29 w 38"/>
                <a:gd name="T3" fmla="*/ 78 h 78"/>
                <a:gd name="T4" fmla="*/ 38 w 38"/>
                <a:gd name="T5" fmla="*/ 58 h 78"/>
                <a:gd name="T6" fmla="*/ 28 w 38"/>
                <a:gd name="T7" fmla="*/ 58 h 78"/>
                <a:gd name="T8" fmla="*/ 19 w 38"/>
                <a:gd name="T9" fmla="*/ 14 h 78"/>
                <a:gd name="T10" fmla="*/ 5 w 38"/>
                <a:gd name="T11" fmla="*/ 4 h 78"/>
                <a:gd name="T12" fmla="*/ 12 w 38"/>
                <a:gd name="T13" fmla="*/ 14 h 78"/>
                <a:gd name="T14" fmla="*/ 24 w 38"/>
                <a:gd name="T15" fmla="*/ 59 h 78"/>
                <a:gd name="T16" fmla="*/ 12 w 38"/>
                <a:gd name="T17" fmla="*/ 6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8">
                  <a:moveTo>
                    <a:pt x="12" y="61"/>
                  </a:moveTo>
                  <a:cubicBezTo>
                    <a:pt x="12" y="72"/>
                    <a:pt x="21" y="74"/>
                    <a:pt x="29" y="78"/>
                  </a:cubicBezTo>
                  <a:cubicBezTo>
                    <a:pt x="31" y="71"/>
                    <a:pt x="36" y="66"/>
                    <a:pt x="38" y="58"/>
                  </a:cubicBezTo>
                  <a:cubicBezTo>
                    <a:pt x="35" y="55"/>
                    <a:pt x="32" y="59"/>
                    <a:pt x="28" y="58"/>
                  </a:cubicBezTo>
                  <a:cubicBezTo>
                    <a:pt x="30" y="44"/>
                    <a:pt x="6" y="30"/>
                    <a:pt x="19" y="14"/>
                  </a:cubicBezTo>
                  <a:cubicBezTo>
                    <a:pt x="16" y="9"/>
                    <a:pt x="13" y="0"/>
                    <a:pt x="5" y="4"/>
                  </a:cubicBezTo>
                  <a:cubicBezTo>
                    <a:pt x="6" y="9"/>
                    <a:pt x="12" y="9"/>
                    <a:pt x="12" y="14"/>
                  </a:cubicBezTo>
                  <a:cubicBezTo>
                    <a:pt x="0" y="28"/>
                    <a:pt x="20" y="45"/>
                    <a:pt x="24" y="59"/>
                  </a:cubicBezTo>
                  <a:cubicBezTo>
                    <a:pt x="19" y="59"/>
                    <a:pt x="14" y="59"/>
                    <a:pt x="12"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6" name="Freeform 634"/>
            <p:cNvSpPr/>
            <p:nvPr/>
          </p:nvSpPr>
          <p:spPr bwMode="auto">
            <a:xfrm>
              <a:off x="11750842" y="6717196"/>
              <a:ext cx="107062" cy="291988"/>
            </a:xfrm>
            <a:custGeom>
              <a:avLst/>
              <a:gdLst>
                <a:gd name="T0" fmla="*/ 24 w 29"/>
                <a:gd name="T1" fmla="*/ 21 h 78"/>
                <a:gd name="T2" fmla="*/ 15 w 29"/>
                <a:gd name="T3" fmla="*/ 0 h 78"/>
                <a:gd name="T4" fmla="*/ 0 w 29"/>
                <a:gd name="T5" fmla="*/ 16 h 78"/>
                <a:gd name="T6" fmla="*/ 9 w 29"/>
                <a:gd name="T7" fmla="*/ 19 h 78"/>
                <a:gd name="T8" fmla="*/ 2 w 29"/>
                <a:gd name="T9" fmla="*/ 63 h 78"/>
                <a:gd name="T10" fmla="*/ 12 w 29"/>
                <a:gd name="T11" fmla="*/ 78 h 78"/>
                <a:gd name="T12" fmla="*/ 8 w 29"/>
                <a:gd name="T13" fmla="*/ 65 h 78"/>
                <a:gd name="T14" fmla="*/ 13 w 29"/>
                <a:gd name="T15" fmla="*/ 19 h 78"/>
                <a:gd name="T16" fmla="*/ 24 w 29"/>
                <a:gd name="T17" fmla="*/ 2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8">
                  <a:moveTo>
                    <a:pt x="24" y="21"/>
                  </a:moveTo>
                  <a:cubicBezTo>
                    <a:pt x="29" y="12"/>
                    <a:pt x="21" y="6"/>
                    <a:pt x="15" y="0"/>
                  </a:cubicBezTo>
                  <a:cubicBezTo>
                    <a:pt x="10" y="6"/>
                    <a:pt x="4" y="9"/>
                    <a:pt x="0" y="16"/>
                  </a:cubicBezTo>
                  <a:cubicBezTo>
                    <a:pt x="2" y="19"/>
                    <a:pt x="5" y="17"/>
                    <a:pt x="9" y="19"/>
                  </a:cubicBezTo>
                  <a:cubicBezTo>
                    <a:pt x="2" y="32"/>
                    <a:pt x="20" y="52"/>
                    <a:pt x="2" y="63"/>
                  </a:cubicBezTo>
                  <a:cubicBezTo>
                    <a:pt x="3" y="69"/>
                    <a:pt x="3" y="78"/>
                    <a:pt x="12" y="78"/>
                  </a:cubicBezTo>
                  <a:cubicBezTo>
                    <a:pt x="13" y="73"/>
                    <a:pt x="7" y="71"/>
                    <a:pt x="8" y="65"/>
                  </a:cubicBezTo>
                  <a:cubicBezTo>
                    <a:pt x="25" y="56"/>
                    <a:pt x="12" y="34"/>
                    <a:pt x="13" y="19"/>
                  </a:cubicBezTo>
                  <a:cubicBezTo>
                    <a:pt x="18" y="21"/>
                    <a:pt x="22" y="23"/>
                    <a:pt x="2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7" name="Freeform 635"/>
            <p:cNvSpPr/>
            <p:nvPr/>
          </p:nvSpPr>
          <p:spPr bwMode="auto">
            <a:xfrm>
              <a:off x="11760575" y="6330312"/>
              <a:ext cx="109496" cy="289556"/>
            </a:xfrm>
            <a:custGeom>
              <a:avLst/>
              <a:gdLst>
                <a:gd name="T0" fmla="*/ 15 w 29"/>
                <a:gd name="T1" fmla="*/ 0 h 78"/>
                <a:gd name="T2" fmla="*/ 0 w 29"/>
                <a:gd name="T3" fmla="*/ 16 h 78"/>
                <a:gd name="T4" fmla="*/ 10 w 29"/>
                <a:gd name="T5" fmla="*/ 19 h 78"/>
                <a:gd name="T6" fmla="*/ 3 w 29"/>
                <a:gd name="T7" fmla="*/ 63 h 78"/>
                <a:gd name="T8" fmla="*/ 12 w 29"/>
                <a:gd name="T9" fmla="*/ 78 h 78"/>
                <a:gd name="T10" fmla="*/ 9 w 29"/>
                <a:gd name="T11" fmla="*/ 65 h 78"/>
                <a:gd name="T12" fmla="*/ 13 w 29"/>
                <a:gd name="T13" fmla="*/ 19 h 78"/>
                <a:gd name="T14" fmla="*/ 25 w 29"/>
                <a:gd name="T15" fmla="*/ 21 h 78"/>
                <a:gd name="T16" fmla="*/ 15 w 29"/>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8">
                  <a:moveTo>
                    <a:pt x="15" y="0"/>
                  </a:moveTo>
                  <a:cubicBezTo>
                    <a:pt x="10" y="6"/>
                    <a:pt x="4" y="9"/>
                    <a:pt x="0" y="16"/>
                  </a:cubicBezTo>
                  <a:cubicBezTo>
                    <a:pt x="2" y="19"/>
                    <a:pt x="5" y="17"/>
                    <a:pt x="10" y="19"/>
                  </a:cubicBezTo>
                  <a:cubicBezTo>
                    <a:pt x="2" y="32"/>
                    <a:pt x="20" y="52"/>
                    <a:pt x="3" y="63"/>
                  </a:cubicBezTo>
                  <a:cubicBezTo>
                    <a:pt x="3" y="69"/>
                    <a:pt x="3" y="78"/>
                    <a:pt x="12" y="78"/>
                  </a:cubicBezTo>
                  <a:cubicBezTo>
                    <a:pt x="13" y="73"/>
                    <a:pt x="7" y="71"/>
                    <a:pt x="9" y="65"/>
                  </a:cubicBezTo>
                  <a:cubicBezTo>
                    <a:pt x="25" y="56"/>
                    <a:pt x="12" y="34"/>
                    <a:pt x="13" y="19"/>
                  </a:cubicBezTo>
                  <a:cubicBezTo>
                    <a:pt x="18" y="21"/>
                    <a:pt x="22" y="23"/>
                    <a:pt x="25" y="21"/>
                  </a:cubicBezTo>
                  <a:cubicBezTo>
                    <a:pt x="29" y="12"/>
                    <a:pt x="21" y="6"/>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8" name="Freeform 636"/>
            <p:cNvSpPr/>
            <p:nvPr/>
          </p:nvSpPr>
          <p:spPr bwMode="auto">
            <a:xfrm>
              <a:off x="9247042" y="5785268"/>
              <a:ext cx="150861" cy="406351"/>
            </a:xfrm>
            <a:custGeom>
              <a:avLst/>
              <a:gdLst>
                <a:gd name="T0" fmla="*/ 35 w 41"/>
                <a:gd name="T1" fmla="*/ 30 h 109"/>
                <a:gd name="T2" fmla="*/ 21 w 41"/>
                <a:gd name="T3" fmla="*/ 0 h 109"/>
                <a:gd name="T4" fmla="*/ 0 w 41"/>
                <a:gd name="T5" fmla="*/ 21 h 109"/>
                <a:gd name="T6" fmla="*/ 13 w 41"/>
                <a:gd name="T7" fmla="*/ 26 h 109"/>
                <a:gd name="T8" fmla="*/ 4 w 41"/>
                <a:gd name="T9" fmla="*/ 88 h 109"/>
                <a:gd name="T10" fmla="*/ 17 w 41"/>
                <a:gd name="T11" fmla="*/ 109 h 109"/>
                <a:gd name="T12" fmla="*/ 12 w 41"/>
                <a:gd name="T13" fmla="*/ 91 h 109"/>
                <a:gd name="T14" fmla="*/ 19 w 41"/>
                <a:gd name="T15" fmla="*/ 27 h 109"/>
                <a:gd name="T16" fmla="*/ 35 w 41"/>
                <a:gd name="T17" fmla="*/ 3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09">
                  <a:moveTo>
                    <a:pt x="35" y="30"/>
                  </a:moveTo>
                  <a:cubicBezTo>
                    <a:pt x="41" y="16"/>
                    <a:pt x="30" y="8"/>
                    <a:pt x="21" y="0"/>
                  </a:cubicBezTo>
                  <a:cubicBezTo>
                    <a:pt x="14" y="7"/>
                    <a:pt x="6" y="12"/>
                    <a:pt x="0" y="21"/>
                  </a:cubicBezTo>
                  <a:cubicBezTo>
                    <a:pt x="3" y="26"/>
                    <a:pt x="7" y="23"/>
                    <a:pt x="13" y="26"/>
                  </a:cubicBezTo>
                  <a:cubicBezTo>
                    <a:pt x="3" y="44"/>
                    <a:pt x="28" y="73"/>
                    <a:pt x="4" y="88"/>
                  </a:cubicBezTo>
                  <a:cubicBezTo>
                    <a:pt x="4" y="96"/>
                    <a:pt x="4" y="109"/>
                    <a:pt x="17" y="109"/>
                  </a:cubicBezTo>
                  <a:cubicBezTo>
                    <a:pt x="18" y="102"/>
                    <a:pt x="9" y="99"/>
                    <a:pt x="12" y="91"/>
                  </a:cubicBezTo>
                  <a:cubicBezTo>
                    <a:pt x="35" y="79"/>
                    <a:pt x="17" y="47"/>
                    <a:pt x="19" y="27"/>
                  </a:cubicBezTo>
                  <a:cubicBezTo>
                    <a:pt x="25" y="30"/>
                    <a:pt x="31" y="31"/>
                    <a:pt x="3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9" name="Freeform 637"/>
            <p:cNvSpPr/>
            <p:nvPr/>
          </p:nvSpPr>
          <p:spPr bwMode="auto">
            <a:xfrm>
              <a:off x="6103300" y="2768056"/>
              <a:ext cx="68131" cy="104630"/>
            </a:xfrm>
            <a:custGeom>
              <a:avLst/>
              <a:gdLst>
                <a:gd name="T0" fmla="*/ 18 w 18"/>
                <a:gd name="T1" fmla="*/ 4 h 28"/>
                <a:gd name="T2" fmla="*/ 0 w 18"/>
                <a:gd name="T3" fmla="*/ 1 h 28"/>
                <a:gd name="T4" fmla="*/ 0 w 18"/>
                <a:gd name="T5" fmla="*/ 7 h 28"/>
                <a:gd name="T6" fmla="*/ 11 w 18"/>
                <a:gd name="T7" fmla="*/ 10 h 28"/>
                <a:gd name="T8" fmla="*/ 0 w 18"/>
                <a:gd name="T9" fmla="*/ 22 h 28"/>
                <a:gd name="T10" fmla="*/ 0 w 18"/>
                <a:gd name="T11" fmla="*/ 28 h 28"/>
                <a:gd name="T12" fmla="*/ 18 w 18"/>
                <a:gd name="T13" fmla="*/ 4 h 28"/>
              </a:gdLst>
              <a:ahLst/>
              <a:cxnLst>
                <a:cxn ang="0">
                  <a:pos x="T0" y="T1"/>
                </a:cxn>
                <a:cxn ang="0">
                  <a:pos x="T2" y="T3"/>
                </a:cxn>
                <a:cxn ang="0">
                  <a:pos x="T4" y="T5"/>
                </a:cxn>
                <a:cxn ang="0">
                  <a:pos x="T6" y="T7"/>
                </a:cxn>
                <a:cxn ang="0">
                  <a:pos x="T8" y="T9"/>
                </a:cxn>
                <a:cxn ang="0">
                  <a:pos x="T10" y="T11"/>
                </a:cxn>
                <a:cxn ang="0">
                  <a:pos x="T12" y="T13"/>
                </a:cxn>
              </a:cxnLst>
              <a:rect l="0" t="0" r="r" b="b"/>
              <a:pathLst>
                <a:path w="18" h="28">
                  <a:moveTo>
                    <a:pt x="18" y="4"/>
                  </a:moveTo>
                  <a:cubicBezTo>
                    <a:pt x="14" y="0"/>
                    <a:pt x="7" y="0"/>
                    <a:pt x="0" y="1"/>
                  </a:cubicBezTo>
                  <a:cubicBezTo>
                    <a:pt x="0" y="7"/>
                    <a:pt x="0" y="7"/>
                    <a:pt x="0" y="7"/>
                  </a:cubicBezTo>
                  <a:cubicBezTo>
                    <a:pt x="4" y="6"/>
                    <a:pt x="9" y="6"/>
                    <a:pt x="11" y="10"/>
                  </a:cubicBezTo>
                  <a:cubicBezTo>
                    <a:pt x="10" y="16"/>
                    <a:pt x="5" y="19"/>
                    <a:pt x="0" y="22"/>
                  </a:cubicBezTo>
                  <a:cubicBezTo>
                    <a:pt x="0" y="28"/>
                    <a:pt x="0" y="28"/>
                    <a:pt x="0" y="28"/>
                  </a:cubicBezTo>
                  <a:cubicBezTo>
                    <a:pt x="11" y="25"/>
                    <a:pt x="17" y="18"/>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0" name="Freeform 638"/>
            <p:cNvSpPr/>
            <p:nvPr/>
          </p:nvSpPr>
          <p:spPr bwMode="auto">
            <a:xfrm>
              <a:off x="8782293" y="2785088"/>
              <a:ext cx="97329" cy="94897"/>
            </a:xfrm>
            <a:custGeom>
              <a:avLst/>
              <a:gdLst>
                <a:gd name="T0" fmla="*/ 0 w 26"/>
                <a:gd name="T1" fmla="*/ 25 h 25"/>
                <a:gd name="T2" fmla="*/ 21 w 26"/>
                <a:gd name="T3" fmla="*/ 0 h 25"/>
                <a:gd name="T4" fmla="*/ 17 w 26"/>
                <a:gd name="T5" fmla="*/ 0 h 25"/>
                <a:gd name="T6" fmla="*/ 0 w 26"/>
                <a:gd name="T7" fmla="*/ 25 h 25"/>
              </a:gdLst>
              <a:ahLst/>
              <a:cxnLst>
                <a:cxn ang="0">
                  <a:pos x="T0" y="T1"/>
                </a:cxn>
                <a:cxn ang="0">
                  <a:pos x="T2" y="T3"/>
                </a:cxn>
                <a:cxn ang="0">
                  <a:pos x="T4" y="T5"/>
                </a:cxn>
                <a:cxn ang="0">
                  <a:pos x="T6" y="T7"/>
                </a:cxn>
              </a:cxnLst>
              <a:rect l="0" t="0" r="r" b="b"/>
              <a:pathLst>
                <a:path w="26" h="25">
                  <a:moveTo>
                    <a:pt x="0" y="25"/>
                  </a:moveTo>
                  <a:cubicBezTo>
                    <a:pt x="10" y="25"/>
                    <a:pt x="26" y="14"/>
                    <a:pt x="21" y="0"/>
                  </a:cubicBezTo>
                  <a:cubicBezTo>
                    <a:pt x="19" y="0"/>
                    <a:pt x="18" y="0"/>
                    <a:pt x="17" y="0"/>
                  </a:cubicBezTo>
                  <a:cubicBezTo>
                    <a:pt x="16" y="13"/>
                    <a:pt x="7"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1" name="Freeform 639"/>
            <p:cNvSpPr>
              <a:spLocks noEditPoints="1"/>
            </p:cNvSpPr>
            <p:nvPr/>
          </p:nvSpPr>
          <p:spPr bwMode="auto">
            <a:xfrm>
              <a:off x="11057370" y="2809420"/>
              <a:ext cx="596144" cy="637508"/>
            </a:xfrm>
            <a:custGeom>
              <a:avLst/>
              <a:gdLst>
                <a:gd name="T0" fmla="*/ 72 w 160"/>
                <a:gd name="T1" fmla="*/ 170 h 171"/>
                <a:gd name="T2" fmla="*/ 110 w 160"/>
                <a:gd name="T3" fmla="*/ 164 h 171"/>
                <a:gd name="T4" fmla="*/ 158 w 160"/>
                <a:gd name="T5" fmla="*/ 94 h 171"/>
                <a:gd name="T6" fmla="*/ 131 w 160"/>
                <a:gd name="T7" fmla="*/ 28 h 171"/>
                <a:gd name="T8" fmla="*/ 62 w 160"/>
                <a:gd name="T9" fmla="*/ 4 h 171"/>
                <a:gd name="T10" fmla="*/ 3 w 160"/>
                <a:gd name="T11" fmla="*/ 55 h 171"/>
                <a:gd name="T12" fmla="*/ 10 w 160"/>
                <a:gd name="T13" fmla="*/ 118 h 171"/>
                <a:gd name="T14" fmla="*/ 72 w 160"/>
                <a:gd name="T15" fmla="*/ 170 h 171"/>
                <a:gd name="T16" fmla="*/ 9 w 160"/>
                <a:gd name="T17" fmla="*/ 59 h 171"/>
                <a:gd name="T18" fmla="*/ 59 w 160"/>
                <a:gd name="T19" fmla="*/ 12 h 171"/>
                <a:gd name="T20" fmla="*/ 116 w 160"/>
                <a:gd name="T21" fmla="*/ 25 h 171"/>
                <a:gd name="T22" fmla="*/ 131 w 160"/>
                <a:gd name="T23" fmla="*/ 37 h 171"/>
                <a:gd name="T24" fmla="*/ 130 w 160"/>
                <a:gd name="T25" fmla="*/ 143 h 171"/>
                <a:gd name="T26" fmla="*/ 68 w 160"/>
                <a:gd name="T27" fmla="*/ 161 h 171"/>
                <a:gd name="T28" fmla="*/ 17 w 160"/>
                <a:gd name="T29" fmla="*/ 117 h 171"/>
                <a:gd name="T30" fmla="*/ 9 w 160"/>
                <a:gd name="T31" fmla="*/ 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171">
                  <a:moveTo>
                    <a:pt x="72" y="170"/>
                  </a:moveTo>
                  <a:cubicBezTo>
                    <a:pt x="82" y="171"/>
                    <a:pt x="105" y="167"/>
                    <a:pt x="110" y="164"/>
                  </a:cubicBezTo>
                  <a:cubicBezTo>
                    <a:pt x="134" y="151"/>
                    <a:pt x="156" y="126"/>
                    <a:pt x="158" y="94"/>
                  </a:cubicBezTo>
                  <a:cubicBezTo>
                    <a:pt x="160" y="72"/>
                    <a:pt x="146" y="42"/>
                    <a:pt x="131" y="28"/>
                  </a:cubicBezTo>
                  <a:cubicBezTo>
                    <a:pt x="112" y="9"/>
                    <a:pt x="90" y="0"/>
                    <a:pt x="62" y="4"/>
                  </a:cubicBezTo>
                  <a:cubicBezTo>
                    <a:pt x="32" y="8"/>
                    <a:pt x="9" y="29"/>
                    <a:pt x="3" y="55"/>
                  </a:cubicBezTo>
                  <a:cubicBezTo>
                    <a:pt x="0" y="70"/>
                    <a:pt x="3" y="99"/>
                    <a:pt x="10" y="118"/>
                  </a:cubicBezTo>
                  <a:cubicBezTo>
                    <a:pt x="19" y="141"/>
                    <a:pt x="46" y="167"/>
                    <a:pt x="72" y="170"/>
                  </a:cubicBezTo>
                  <a:close/>
                  <a:moveTo>
                    <a:pt x="9" y="59"/>
                  </a:moveTo>
                  <a:cubicBezTo>
                    <a:pt x="12" y="38"/>
                    <a:pt x="35" y="16"/>
                    <a:pt x="59" y="12"/>
                  </a:cubicBezTo>
                  <a:cubicBezTo>
                    <a:pt x="85" y="8"/>
                    <a:pt x="101" y="14"/>
                    <a:pt x="116" y="25"/>
                  </a:cubicBezTo>
                  <a:cubicBezTo>
                    <a:pt x="121" y="29"/>
                    <a:pt x="128" y="33"/>
                    <a:pt x="131" y="37"/>
                  </a:cubicBezTo>
                  <a:cubicBezTo>
                    <a:pt x="156" y="67"/>
                    <a:pt x="157" y="117"/>
                    <a:pt x="130" y="143"/>
                  </a:cubicBezTo>
                  <a:cubicBezTo>
                    <a:pt x="119" y="154"/>
                    <a:pt x="91" y="167"/>
                    <a:pt x="68" y="161"/>
                  </a:cubicBezTo>
                  <a:cubicBezTo>
                    <a:pt x="46" y="156"/>
                    <a:pt x="26" y="138"/>
                    <a:pt x="17" y="117"/>
                  </a:cubicBezTo>
                  <a:cubicBezTo>
                    <a:pt x="11" y="101"/>
                    <a:pt x="6" y="73"/>
                    <a:pt x="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2" name="Freeform 640"/>
            <p:cNvSpPr>
              <a:spLocks noEditPoints="1"/>
            </p:cNvSpPr>
            <p:nvPr/>
          </p:nvSpPr>
          <p:spPr bwMode="auto">
            <a:xfrm>
              <a:off x="11135234" y="2865386"/>
              <a:ext cx="189792" cy="223858"/>
            </a:xfrm>
            <a:custGeom>
              <a:avLst/>
              <a:gdLst>
                <a:gd name="T0" fmla="*/ 13 w 51"/>
                <a:gd name="T1" fmla="*/ 57 h 60"/>
                <a:gd name="T2" fmla="*/ 51 w 51"/>
                <a:gd name="T3" fmla="*/ 16 h 60"/>
                <a:gd name="T4" fmla="*/ 43 w 51"/>
                <a:gd name="T5" fmla="*/ 0 h 60"/>
                <a:gd name="T6" fmla="*/ 0 w 51"/>
                <a:gd name="T7" fmla="*/ 42 h 60"/>
                <a:gd name="T8" fmla="*/ 0 w 51"/>
                <a:gd name="T9" fmla="*/ 48 h 60"/>
                <a:gd name="T10" fmla="*/ 13 w 51"/>
                <a:gd name="T11" fmla="*/ 57 h 60"/>
                <a:gd name="T12" fmla="*/ 13 w 51"/>
                <a:gd name="T13" fmla="*/ 31 h 60"/>
                <a:gd name="T14" fmla="*/ 37 w 51"/>
                <a:gd name="T15" fmla="*/ 9 h 60"/>
                <a:gd name="T16" fmla="*/ 43 w 51"/>
                <a:gd name="T17" fmla="*/ 13 h 60"/>
                <a:gd name="T18" fmla="*/ 10 w 51"/>
                <a:gd name="T19" fmla="*/ 48 h 60"/>
                <a:gd name="T20" fmla="*/ 13 w 51"/>
                <a:gd name="T21"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0">
                  <a:moveTo>
                    <a:pt x="13" y="57"/>
                  </a:moveTo>
                  <a:cubicBezTo>
                    <a:pt x="21" y="39"/>
                    <a:pt x="36" y="27"/>
                    <a:pt x="51" y="16"/>
                  </a:cubicBezTo>
                  <a:cubicBezTo>
                    <a:pt x="48" y="11"/>
                    <a:pt x="46" y="5"/>
                    <a:pt x="43" y="0"/>
                  </a:cubicBezTo>
                  <a:cubicBezTo>
                    <a:pt x="21" y="6"/>
                    <a:pt x="9" y="23"/>
                    <a:pt x="0" y="42"/>
                  </a:cubicBezTo>
                  <a:cubicBezTo>
                    <a:pt x="5" y="44"/>
                    <a:pt x="2" y="46"/>
                    <a:pt x="0" y="48"/>
                  </a:cubicBezTo>
                  <a:cubicBezTo>
                    <a:pt x="5" y="50"/>
                    <a:pt x="8" y="60"/>
                    <a:pt x="13" y="57"/>
                  </a:cubicBezTo>
                  <a:close/>
                  <a:moveTo>
                    <a:pt x="13" y="31"/>
                  </a:moveTo>
                  <a:cubicBezTo>
                    <a:pt x="18" y="23"/>
                    <a:pt x="28" y="13"/>
                    <a:pt x="37" y="9"/>
                  </a:cubicBezTo>
                  <a:cubicBezTo>
                    <a:pt x="40" y="8"/>
                    <a:pt x="41" y="11"/>
                    <a:pt x="43" y="13"/>
                  </a:cubicBezTo>
                  <a:cubicBezTo>
                    <a:pt x="31" y="24"/>
                    <a:pt x="17" y="33"/>
                    <a:pt x="10" y="48"/>
                  </a:cubicBezTo>
                  <a:cubicBezTo>
                    <a:pt x="2" y="45"/>
                    <a:pt x="10" y="36"/>
                    <a:pt x="1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3" name="Freeform 641"/>
            <p:cNvSpPr>
              <a:spLocks noEditPoints="1"/>
            </p:cNvSpPr>
            <p:nvPr/>
          </p:nvSpPr>
          <p:spPr bwMode="auto">
            <a:xfrm>
              <a:off x="9709357" y="2887284"/>
              <a:ext cx="189792" cy="201959"/>
            </a:xfrm>
            <a:custGeom>
              <a:avLst/>
              <a:gdLst>
                <a:gd name="T0" fmla="*/ 50 w 51"/>
                <a:gd name="T1" fmla="*/ 51 h 54"/>
                <a:gd name="T2" fmla="*/ 38 w 51"/>
                <a:gd name="T3" fmla="*/ 36 h 54"/>
                <a:gd name="T4" fmla="*/ 10 w 51"/>
                <a:gd name="T5" fmla="*/ 7 h 54"/>
                <a:gd name="T6" fmla="*/ 7 w 51"/>
                <a:gd name="T7" fmla="*/ 0 h 54"/>
                <a:gd name="T8" fmla="*/ 3 w 51"/>
                <a:gd name="T9" fmla="*/ 0 h 54"/>
                <a:gd name="T10" fmla="*/ 0 w 51"/>
                <a:gd name="T11" fmla="*/ 7 h 54"/>
                <a:gd name="T12" fmla="*/ 9 w 51"/>
                <a:gd name="T13" fmla="*/ 53 h 54"/>
                <a:gd name="T14" fmla="*/ 50 w 51"/>
                <a:gd name="T15" fmla="*/ 51 h 54"/>
                <a:gd name="T16" fmla="*/ 35 w 51"/>
                <a:gd name="T17" fmla="*/ 45 h 54"/>
                <a:gd name="T18" fmla="*/ 16 w 51"/>
                <a:gd name="T19" fmla="*/ 45 h 54"/>
                <a:gd name="T20" fmla="*/ 13 w 51"/>
                <a:gd name="T21" fmla="*/ 19 h 54"/>
                <a:gd name="T22" fmla="*/ 35 w 51"/>
                <a:gd name="T23"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54">
                  <a:moveTo>
                    <a:pt x="50" y="51"/>
                  </a:moveTo>
                  <a:cubicBezTo>
                    <a:pt x="51" y="43"/>
                    <a:pt x="42" y="41"/>
                    <a:pt x="38" y="36"/>
                  </a:cubicBezTo>
                  <a:cubicBezTo>
                    <a:pt x="28" y="27"/>
                    <a:pt x="21" y="14"/>
                    <a:pt x="10" y="7"/>
                  </a:cubicBezTo>
                  <a:cubicBezTo>
                    <a:pt x="11" y="2"/>
                    <a:pt x="9" y="1"/>
                    <a:pt x="7" y="0"/>
                  </a:cubicBezTo>
                  <a:cubicBezTo>
                    <a:pt x="6" y="0"/>
                    <a:pt x="4" y="0"/>
                    <a:pt x="3" y="0"/>
                  </a:cubicBezTo>
                  <a:cubicBezTo>
                    <a:pt x="2" y="2"/>
                    <a:pt x="2" y="5"/>
                    <a:pt x="0" y="7"/>
                  </a:cubicBezTo>
                  <a:cubicBezTo>
                    <a:pt x="8" y="18"/>
                    <a:pt x="6" y="39"/>
                    <a:pt x="9" y="53"/>
                  </a:cubicBezTo>
                  <a:cubicBezTo>
                    <a:pt x="27" y="51"/>
                    <a:pt x="38" y="54"/>
                    <a:pt x="50" y="51"/>
                  </a:cubicBezTo>
                  <a:close/>
                  <a:moveTo>
                    <a:pt x="35" y="45"/>
                  </a:moveTo>
                  <a:cubicBezTo>
                    <a:pt x="26" y="44"/>
                    <a:pt x="25" y="45"/>
                    <a:pt x="16" y="45"/>
                  </a:cubicBezTo>
                  <a:cubicBezTo>
                    <a:pt x="14" y="37"/>
                    <a:pt x="13" y="28"/>
                    <a:pt x="13" y="19"/>
                  </a:cubicBezTo>
                  <a:cubicBezTo>
                    <a:pt x="21" y="27"/>
                    <a:pt x="29" y="35"/>
                    <a:pt x="35"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4" name="Freeform 642"/>
            <p:cNvSpPr/>
            <p:nvPr/>
          </p:nvSpPr>
          <p:spPr bwMode="auto">
            <a:xfrm>
              <a:off x="11261762" y="2931082"/>
              <a:ext cx="160594" cy="382019"/>
            </a:xfrm>
            <a:custGeom>
              <a:avLst/>
              <a:gdLst>
                <a:gd name="T0" fmla="*/ 0 w 43"/>
                <a:gd name="T1" fmla="*/ 100 h 102"/>
                <a:gd name="T2" fmla="*/ 6 w 43"/>
                <a:gd name="T3" fmla="*/ 93 h 102"/>
                <a:gd name="T4" fmla="*/ 28 w 43"/>
                <a:gd name="T5" fmla="*/ 33 h 102"/>
                <a:gd name="T6" fmla="*/ 35 w 43"/>
                <a:gd name="T7" fmla="*/ 13 h 102"/>
                <a:gd name="T8" fmla="*/ 41 w 43"/>
                <a:gd name="T9" fmla="*/ 2 h 102"/>
                <a:gd name="T10" fmla="*/ 37 w 43"/>
                <a:gd name="T11" fmla="*/ 1 h 102"/>
                <a:gd name="T12" fmla="*/ 34 w 43"/>
                <a:gd name="T13" fmla="*/ 5 h 102"/>
                <a:gd name="T14" fmla="*/ 17 w 43"/>
                <a:gd name="T15" fmla="*/ 53 h 102"/>
                <a:gd name="T16" fmla="*/ 0 w 43"/>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02">
                  <a:moveTo>
                    <a:pt x="0" y="100"/>
                  </a:moveTo>
                  <a:cubicBezTo>
                    <a:pt x="6" y="102"/>
                    <a:pt x="5" y="94"/>
                    <a:pt x="6" y="93"/>
                  </a:cubicBezTo>
                  <a:cubicBezTo>
                    <a:pt x="12" y="72"/>
                    <a:pt x="21" y="51"/>
                    <a:pt x="28" y="33"/>
                  </a:cubicBezTo>
                  <a:cubicBezTo>
                    <a:pt x="31" y="26"/>
                    <a:pt x="33" y="19"/>
                    <a:pt x="35" y="13"/>
                  </a:cubicBezTo>
                  <a:cubicBezTo>
                    <a:pt x="37" y="10"/>
                    <a:pt x="43" y="7"/>
                    <a:pt x="41" y="2"/>
                  </a:cubicBezTo>
                  <a:cubicBezTo>
                    <a:pt x="39" y="2"/>
                    <a:pt x="39" y="0"/>
                    <a:pt x="37" y="1"/>
                  </a:cubicBezTo>
                  <a:cubicBezTo>
                    <a:pt x="36" y="3"/>
                    <a:pt x="34" y="3"/>
                    <a:pt x="34" y="5"/>
                  </a:cubicBezTo>
                  <a:cubicBezTo>
                    <a:pt x="28" y="20"/>
                    <a:pt x="23" y="37"/>
                    <a:pt x="17" y="53"/>
                  </a:cubicBezTo>
                  <a:cubicBezTo>
                    <a:pt x="11" y="69"/>
                    <a:pt x="0" y="83"/>
                    <a:pt x="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5" name="Freeform 643"/>
            <p:cNvSpPr/>
            <p:nvPr/>
          </p:nvSpPr>
          <p:spPr bwMode="auto">
            <a:xfrm>
              <a:off x="11317726" y="2950548"/>
              <a:ext cx="155727" cy="379585"/>
            </a:xfrm>
            <a:custGeom>
              <a:avLst/>
              <a:gdLst>
                <a:gd name="T0" fmla="*/ 8 w 42"/>
                <a:gd name="T1" fmla="*/ 102 h 102"/>
                <a:gd name="T2" fmla="*/ 11 w 42"/>
                <a:gd name="T3" fmla="*/ 89 h 102"/>
                <a:gd name="T4" fmla="*/ 42 w 42"/>
                <a:gd name="T5" fmla="*/ 3 h 102"/>
                <a:gd name="T6" fmla="*/ 39 w 42"/>
                <a:gd name="T7" fmla="*/ 0 h 102"/>
                <a:gd name="T8" fmla="*/ 9 w 42"/>
                <a:gd name="T9" fmla="*/ 78 h 102"/>
                <a:gd name="T10" fmla="*/ 8 w 42"/>
                <a:gd name="T11" fmla="*/ 102 h 102"/>
              </a:gdLst>
              <a:ahLst/>
              <a:cxnLst>
                <a:cxn ang="0">
                  <a:pos x="T0" y="T1"/>
                </a:cxn>
                <a:cxn ang="0">
                  <a:pos x="T2" y="T3"/>
                </a:cxn>
                <a:cxn ang="0">
                  <a:pos x="T4" y="T5"/>
                </a:cxn>
                <a:cxn ang="0">
                  <a:pos x="T6" y="T7"/>
                </a:cxn>
                <a:cxn ang="0">
                  <a:pos x="T8" y="T9"/>
                </a:cxn>
                <a:cxn ang="0">
                  <a:pos x="T10" y="T11"/>
                </a:cxn>
              </a:cxnLst>
              <a:rect l="0" t="0" r="r" b="b"/>
              <a:pathLst>
                <a:path w="42" h="102">
                  <a:moveTo>
                    <a:pt x="8" y="102"/>
                  </a:moveTo>
                  <a:cubicBezTo>
                    <a:pt x="14" y="100"/>
                    <a:pt x="10" y="97"/>
                    <a:pt x="11" y="89"/>
                  </a:cubicBezTo>
                  <a:cubicBezTo>
                    <a:pt x="20" y="59"/>
                    <a:pt x="29" y="30"/>
                    <a:pt x="42" y="3"/>
                  </a:cubicBezTo>
                  <a:cubicBezTo>
                    <a:pt x="41" y="1"/>
                    <a:pt x="40" y="1"/>
                    <a:pt x="39" y="0"/>
                  </a:cubicBezTo>
                  <a:cubicBezTo>
                    <a:pt x="26" y="21"/>
                    <a:pt x="17" y="53"/>
                    <a:pt x="9" y="78"/>
                  </a:cubicBezTo>
                  <a:cubicBezTo>
                    <a:pt x="7" y="85"/>
                    <a:pt x="0" y="97"/>
                    <a:pt x="8"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6" name="Freeform 644"/>
            <p:cNvSpPr/>
            <p:nvPr/>
          </p:nvSpPr>
          <p:spPr bwMode="auto">
            <a:xfrm>
              <a:off x="6733508" y="2979747"/>
              <a:ext cx="153295" cy="262789"/>
            </a:xfrm>
            <a:custGeom>
              <a:avLst/>
              <a:gdLst>
                <a:gd name="T0" fmla="*/ 17 w 41"/>
                <a:gd name="T1" fmla="*/ 69 h 70"/>
                <a:gd name="T2" fmla="*/ 29 w 41"/>
                <a:gd name="T3" fmla="*/ 45 h 70"/>
                <a:gd name="T4" fmla="*/ 21 w 41"/>
                <a:gd name="T5" fmla="*/ 27 h 70"/>
                <a:gd name="T6" fmla="*/ 41 w 41"/>
                <a:gd name="T7" fmla="*/ 15 h 70"/>
                <a:gd name="T8" fmla="*/ 6 w 41"/>
                <a:gd name="T9" fmla="*/ 1 h 70"/>
                <a:gd name="T10" fmla="*/ 16 w 41"/>
                <a:gd name="T11" fmla="*/ 38 h 70"/>
                <a:gd name="T12" fmla="*/ 17 w 41"/>
                <a:gd name="T13" fmla="*/ 69 h 70"/>
              </a:gdLst>
              <a:ahLst/>
              <a:cxnLst>
                <a:cxn ang="0">
                  <a:pos x="T0" y="T1"/>
                </a:cxn>
                <a:cxn ang="0">
                  <a:pos x="T2" y="T3"/>
                </a:cxn>
                <a:cxn ang="0">
                  <a:pos x="T4" y="T5"/>
                </a:cxn>
                <a:cxn ang="0">
                  <a:pos x="T6" y="T7"/>
                </a:cxn>
                <a:cxn ang="0">
                  <a:pos x="T8" y="T9"/>
                </a:cxn>
                <a:cxn ang="0">
                  <a:pos x="T10" y="T11"/>
                </a:cxn>
                <a:cxn ang="0">
                  <a:pos x="T12" y="T13"/>
                </a:cxn>
              </a:cxnLst>
              <a:rect l="0" t="0" r="r" b="b"/>
              <a:pathLst>
                <a:path w="41" h="70">
                  <a:moveTo>
                    <a:pt x="17" y="69"/>
                  </a:moveTo>
                  <a:cubicBezTo>
                    <a:pt x="24" y="64"/>
                    <a:pt x="27" y="55"/>
                    <a:pt x="29" y="45"/>
                  </a:cubicBezTo>
                  <a:cubicBezTo>
                    <a:pt x="27" y="39"/>
                    <a:pt x="22" y="35"/>
                    <a:pt x="21" y="27"/>
                  </a:cubicBezTo>
                  <a:cubicBezTo>
                    <a:pt x="23" y="18"/>
                    <a:pt x="38" y="23"/>
                    <a:pt x="41" y="15"/>
                  </a:cubicBezTo>
                  <a:cubicBezTo>
                    <a:pt x="39" y="2"/>
                    <a:pt x="19" y="0"/>
                    <a:pt x="6" y="1"/>
                  </a:cubicBezTo>
                  <a:cubicBezTo>
                    <a:pt x="4" y="14"/>
                    <a:pt x="13" y="26"/>
                    <a:pt x="16" y="38"/>
                  </a:cubicBezTo>
                  <a:cubicBezTo>
                    <a:pt x="0" y="38"/>
                    <a:pt x="3" y="70"/>
                    <a:pt x="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7" name="Freeform 645"/>
            <p:cNvSpPr/>
            <p:nvPr/>
          </p:nvSpPr>
          <p:spPr bwMode="auto">
            <a:xfrm>
              <a:off x="7563242" y="3011380"/>
              <a:ext cx="85164" cy="128962"/>
            </a:xfrm>
            <a:custGeom>
              <a:avLst/>
              <a:gdLst>
                <a:gd name="T0" fmla="*/ 23 w 23"/>
                <a:gd name="T1" fmla="*/ 1 h 35"/>
                <a:gd name="T2" fmla="*/ 11 w 23"/>
                <a:gd name="T3" fmla="*/ 35 h 35"/>
                <a:gd name="T4" fmla="*/ 23 w 23"/>
                <a:gd name="T5" fmla="*/ 1 h 35"/>
              </a:gdLst>
              <a:ahLst/>
              <a:cxnLst>
                <a:cxn ang="0">
                  <a:pos x="T0" y="T1"/>
                </a:cxn>
                <a:cxn ang="0">
                  <a:pos x="T2" y="T3"/>
                </a:cxn>
                <a:cxn ang="0">
                  <a:pos x="T4" y="T5"/>
                </a:cxn>
              </a:cxnLst>
              <a:rect l="0" t="0" r="r" b="b"/>
              <a:pathLst>
                <a:path w="23" h="35">
                  <a:moveTo>
                    <a:pt x="23" y="1"/>
                  </a:moveTo>
                  <a:cubicBezTo>
                    <a:pt x="8" y="0"/>
                    <a:pt x="0" y="26"/>
                    <a:pt x="11" y="35"/>
                  </a:cubicBezTo>
                  <a:cubicBezTo>
                    <a:pt x="11" y="24"/>
                    <a:pt x="16" y="9"/>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8" name="Freeform 646"/>
            <p:cNvSpPr/>
            <p:nvPr/>
          </p:nvSpPr>
          <p:spPr bwMode="auto">
            <a:xfrm>
              <a:off x="7633806" y="2994346"/>
              <a:ext cx="82730" cy="165460"/>
            </a:xfrm>
            <a:custGeom>
              <a:avLst/>
              <a:gdLst>
                <a:gd name="T0" fmla="*/ 2 w 22"/>
                <a:gd name="T1" fmla="*/ 38 h 44"/>
                <a:gd name="T2" fmla="*/ 8 w 22"/>
                <a:gd name="T3" fmla="*/ 44 h 44"/>
                <a:gd name="T4" fmla="*/ 22 w 22"/>
                <a:gd name="T5" fmla="*/ 9 h 44"/>
                <a:gd name="T6" fmla="*/ 2 w 22"/>
                <a:gd name="T7" fmla="*/ 38 h 44"/>
              </a:gdLst>
              <a:ahLst/>
              <a:cxnLst>
                <a:cxn ang="0">
                  <a:pos x="T0" y="T1"/>
                </a:cxn>
                <a:cxn ang="0">
                  <a:pos x="T2" y="T3"/>
                </a:cxn>
                <a:cxn ang="0">
                  <a:pos x="T4" y="T5"/>
                </a:cxn>
                <a:cxn ang="0">
                  <a:pos x="T6" y="T7"/>
                </a:cxn>
              </a:cxnLst>
              <a:rect l="0" t="0" r="r" b="b"/>
              <a:pathLst>
                <a:path w="22" h="44">
                  <a:moveTo>
                    <a:pt x="2" y="38"/>
                  </a:moveTo>
                  <a:cubicBezTo>
                    <a:pt x="3" y="41"/>
                    <a:pt x="5" y="43"/>
                    <a:pt x="8" y="44"/>
                  </a:cubicBezTo>
                  <a:cubicBezTo>
                    <a:pt x="4" y="26"/>
                    <a:pt x="13" y="17"/>
                    <a:pt x="22" y="9"/>
                  </a:cubicBezTo>
                  <a:cubicBezTo>
                    <a:pt x="11" y="0"/>
                    <a:pt x="0" y="28"/>
                    <a:pt x="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9" name="Freeform 647"/>
            <p:cNvSpPr/>
            <p:nvPr/>
          </p:nvSpPr>
          <p:spPr bwMode="auto">
            <a:xfrm>
              <a:off x="11473453" y="3077076"/>
              <a:ext cx="82730" cy="214125"/>
            </a:xfrm>
            <a:custGeom>
              <a:avLst/>
              <a:gdLst>
                <a:gd name="T0" fmla="*/ 4 w 22"/>
                <a:gd name="T1" fmla="*/ 57 h 57"/>
                <a:gd name="T2" fmla="*/ 7 w 22"/>
                <a:gd name="T3" fmla="*/ 44 h 57"/>
                <a:gd name="T4" fmla="*/ 22 w 22"/>
                <a:gd name="T5" fmla="*/ 2 h 57"/>
                <a:gd name="T6" fmla="*/ 19 w 22"/>
                <a:gd name="T7" fmla="*/ 0 h 57"/>
                <a:gd name="T8" fmla="*/ 17 w 22"/>
                <a:gd name="T9" fmla="*/ 4 h 57"/>
                <a:gd name="T10" fmla="*/ 2 w 22"/>
                <a:gd name="T11" fmla="*/ 47 h 57"/>
                <a:gd name="T12" fmla="*/ 4 w 22"/>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22" h="57">
                  <a:moveTo>
                    <a:pt x="4" y="57"/>
                  </a:moveTo>
                  <a:cubicBezTo>
                    <a:pt x="8" y="55"/>
                    <a:pt x="6" y="48"/>
                    <a:pt x="7" y="44"/>
                  </a:cubicBezTo>
                  <a:cubicBezTo>
                    <a:pt x="10" y="30"/>
                    <a:pt x="19" y="15"/>
                    <a:pt x="22" y="2"/>
                  </a:cubicBezTo>
                  <a:cubicBezTo>
                    <a:pt x="22" y="0"/>
                    <a:pt x="21" y="0"/>
                    <a:pt x="19" y="0"/>
                  </a:cubicBezTo>
                  <a:cubicBezTo>
                    <a:pt x="19" y="2"/>
                    <a:pt x="16" y="1"/>
                    <a:pt x="17" y="4"/>
                  </a:cubicBezTo>
                  <a:cubicBezTo>
                    <a:pt x="11" y="15"/>
                    <a:pt x="4" y="33"/>
                    <a:pt x="2" y="47"/>
                  </a:cubicBezTo>
                  <a:cubicBezTo>
                    <a:pt x="2" y="50"/>
                    <a:pt x="0" y="55"/>
                    <a:pt x="4"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0" name="Freeform 648"/>
            <p:cNvSpPr>
              <a:spLocks noEditPoints="1"/>
            </p:cNvSpPr>
            <p:nvPr/>
          </p:nvSpPr>
          <p:spPr bwMode="auto">
            <a:xfrm>
              <a:off x="11115768" y="3091676"/>
              <a:ext cx="63264" cy="119229"/>
            </a:xfrm>
            <a:custGeom>
              <a:avLst/>
              <a:gdLst>
                <a:gd name="T0" fmla="*/ 17 w 17"/>
                <a:gd name="T1" fmla="*/ 28 h 32"/>
                <a:gd name="T2" fmla="*/ 17 w 17"/>
                <a:gd name="T3" fmla="*/ 4 h 32"/>
                <a:gd name="T4" fmla="*/ 4 w 17"/>
                <a:gd name="T5" fmla="*/ 0 h 32"/>
                <a:gd name="T6" fmla="*/ 0 w 17"/>
                <a:gd name="T7" fmla="*/ 27 h 32"/>
                <a:gd name="T8" fmla="*/ 17 w 17"/>
                <a:gd name="T9" fmla="*/ 28 h 32"/>
                <a:gd name="T10" fmla="*/ 8 w 17"/>
                <a:gd name="T11" fmla="*/ 23 h 32"/>
                <a:gd name="T12" fmla="*/ 8 w 17"/>
                <a:gd name="T13" fmla="*/ 8 h 32"/>
                <a:gd name="T14" fmla="*/ 8 w 17"/>
                <a:gd name="T15" fmla="*/ 23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2">
                  <a:moveTo>
                    <a:pt x="17" y="28"/>
                  </a:moveTo>
                  <a:cubicBezTo>
                    <a:pt x="15" y="17"/>
                    <a:pt x="16" y="15"/>
                    <a:pt x="17" y="4"/>
                  </a:cubicBezTo>
                  <a:cubicBezTo>
                    <a:pt x="10" y="5"/>
                    <a:pt x="9" y="0"/>
                    <a:pt x="4" y="0"/>
                  </a:cubicBezTo>
                  <a:cubicBezTo>
                    <a:pt x="2" y="7"/>
                    <a:pt x="1" y="13"/>
                    <a:pt x="0" y="27"/>
                  </a:cubicBezTo>
                  <a:cubicBezTo>
                    <a:pt x="4" y="28"/>
                    <a:pt x="12" y="32"/>
                    <a:pt x="17" y="28"/>
                  </a:cubicBezTo>
                  <a:close/>
                  <a:moveTo>
                    <a:pt x="8" y="23"/>
                  </a:moveTo>
                  <a:cubicBezTo>
                    <a:pt x="1" y="21"/>
                    <a:pt x="9" y="13"/>
                    <a:pt x="8" y="8"/>
                  </a:cubicBezTo>
                  <a:cubicBezTo>
                    <a:pt x="10" y="10"/>
                    <a:pt x="10" y="21"/>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1" name="Freeform 649"/>
            <p:cNvSpPr>
              <a:spLocks noEditPoints="1"/>
            </p:cNvSpPr>
            <p:nvPr/>
          </p:nvSpPr>
          <p:spPr bwMode="auto">
            <a:xfrm>
              <a:off x="6103300" y="3106275"/>
              <a:ext cx="620476" cy="1557270"/>
            </a:xfrm>
            <a:custGeom>
              <a:avLst/>
              <a:gdLst>
                <a:gd name="T0" fmla="*/ 41 w 166"/>
                <a:gd name="T1" fmla="*/ 227 h 417"/>
                <a:gd name="T2" fmla="*/ 44 w 166"/>
                <a:gd name="T3" fmla="*/ 397 h 417"/>
                <a:gd name="T4" fmla="*/ 44 w 166"/>
                <a:gd name="T5" fmla="*/ 417 h 417"/>
                <a:gd name="T6" fmla="*/ 98 w 166"/>
                <a:gd name="T7" fmla="*/ 334 h 417"/>
                <a:gd name="T8" fmla="*/ 102 w 166"/>
                <a:gd name="T9" fmla="*/ 199 h 417"/>
                <a:gd name="T10" fmla="*/ 77 w 166"/>
                <a:gd name="T11" fmla="*/ 179 h 417"/>
                <a:gd name="T12" fmla="*/ 157 w 166"/>
                <a:gd name="T13" fmla="*/ 65 h 417"/>
                <a:gd name="T14" fmla="*/ 123 w 166"/>
                <a:gd name="T15" fmla="*/ 11 h 417"/>
                <a:gd name="T16" fmla="*/ 79 w 166"/>
                <a:gd name="T17" fmla="*/ 67 h 417"/>
                <a:gd name="T18" fmla="*/ 52 w 166"/>
                <a:gd name="T19" fmla="*/ 139 h 417"/>
                <a:gd name="T20" fmla="*/ 33 w 166"/>
                <a:gd name="T21" fmla="*/ 28 h 417"/>
                <a:gd name="T22" fmla="*/ 14 w 166"/>
                <a:gd name="T23" fmla="*/ 1 h 417"/>
                <a:gd name="T24" fmla="*/ 0 w 166"/>
                <a:gd name="T25" fmla="*/ 16 h 417"/>
                <a:gd name="T26" fmla="*/ 0 w 166"/>
                <a:gd name="T27" fmla="*/ 23 h 417"/>
                <a:gd name="T28" fmla="*/ 15 w 166"/>
                <a:gd name="T29" fmla="*/ 10 h 417"/>
                <a:gd name="T30" fmla="*/ 18 w 166"/>
                <a:gd name="T31" fmla="*/ 12 h 417"/>
                <a:gd name="T32" fmla="*/ 44 w 166"/>
                <a:gd name="T33" fmla="*/ 164 h 417"/>
                <a:gd name="T34" fmla="*/ 0 w 166"/>
                <a:gd name="T35" fmla="*/ 130 h 417"/>
                <a:gd name="T36" fmla="*/ 0 w 166"/>
                <a:gd name="T37" fmla="*/ 140 h 417"/>
                <a:gd name="T38" fmla="*/ 39 w 166"/>
                <a:gd name="T39" fmla="*/ 169 h 417"/>
                <a:gd name="T40" fmla="*/ 24 w 166"/>
                <a:gd name="T41" fmla="*/ 177 h 417"/>
                <a:gd name="T42" fmla="*/ 9 w 166"/>
                <a:gd name="T43" fmla="*/ 173 h 417"/>
                <a:gd name="T44" fmla="*/ 5 w 166"/>
                <a:gd name="T45" fmla="*/ 181 h 417"/>
                <a:gd name="T46" fmla="*/ 0 w 166"/>
                <a:gd name="T47" fmla="*/ 186 h 417"/>
                <a:gd name="T48" fmla="*/ 0 w 166"/>
                <a:gd name="T49" fmla="*/ 198 h 417"/>
                <a:gd name="T50" fmla="*/ 11 w 166"/>
                <a:gd name="T51" fmla="*/ 181 h 417"/>
                <a:gd name="T52" fmla="*/ 30 w 166"/>
                <a:gd name="T53" fmla="*/ 184 h 417"/>
                <a:gd name="T54" fmla="*/ 0 w 166"/>
                <a:gd name="T55" fmla="*/ 251 h 417"/>
                <a:gd name="T56" fmla="*/ 0 w 166"/>
                <a:gd name="T57" fmla="*/ 271 h 417"/>
                <a:gd name="T58" fmla="*/ 12 w 166"/>
                <a:gd name="T59" fmla="*/ 237 h 417"/>
                <a:gd name="T60" fmla="*/ 24 w 166"/>
                <a:gd name="T61" fmla="*/ 209 h 417"/>
                <a:gd name="T62" fmla="*/ 36 w 166"/>
                <a:gd name="T63" fmla="*/ 179 h 417"/>
                <a:gd name="T64" fmla="*/ 54 w 166"/>
                <a:gd name="T65" fmla="*/ 174 h 417"/>
                <a:gd name="T66" fmla="*/ 35 w 166"/>
                <a:gd name="T67" fmla="*/ 227 h 417"/>
                <a:gd name="T68" fmla="*/ 0 w 166"/>
                <a:gd name="T69" fmla="*/ 309 h 417"/>
                <a:gd name="T70" fmla="*/ 0 w 166"/>
                <a:gd name="T71" fmla="*/ 325 h 417"/>
                <a:gd name="T72" fmla="*/ 10 w 166"/>
                <a:gd name="T73" fmla="*/ 302 h 417"/>
                <a:gd name="T74" fmla="*/ 41 w 166"/>
                <a:gd name="T75" fmla="*/ 227 h 417"/>
                <a:gd name="T76" fmla="*/ 78 w 166"/>
                <a:gd name="T77" fmla="*/ 196 h 417"/>
                <a:gd name="T78" fmla="*/ 97 w 166"/>
                <a:gd name="T79" fmla="*/ 204 h 417"/>
                <a:gd name="T80" fmla="*/ 65 w 166"/>
                <a:gd name="T81" fmla="*/ 392 h 417"/>
                <a:gd name="T82" fmla="*/ 65 w 166"/>
                <a:gd name="T83" fmla="*/ 178 h 417"/>
                <a:gd name="T84" fmla="*/ 78 w 166"/>
                <a:gd name="T85" fmla="*/ 196 h 417"/>
                <a:gd name="T86" fmla="*/ 53 w 166"/>
                <a:gd name="T87" fmla="*/ 167 h 417"/>
                <a:gd name="T88" fmla="*/ 95 w 166"/>
                <a:gd name="T89" fmla="*/ 52 h 417"/>
                <a:gd name="T90" fmla="*/ 124 w 166"/>
                <a:gd name="T91" fmla="*/ 20 h 417"/>
                <a:gd name="T92" fmla="*/ 122 w 166"/>
                <a:gd name="T93" fmla="*/ 149 h 417"/>
                <a:gd name="T94" fmla="*/ 53 w 166"/>
                <a:gd name="T95" fmla="*/ 167 h 417"/>
                <a:gd name="T96" fmla="*/ 47 w 166"/>
                <a:gd name="T97" fmla="*/ 215 h 417"/>
                <a:gd name="T98" fmla="*/ 60 w 166"/>
                <a:gd name="T99" fmla="*/ 182 h 417"/>
                <a:gd name="T100" fmla="*/ 61 w 166"/>
                <a:gd name="T101" fmla="*/ 183 h 417"/>
                <a:gd name="T102" fmla="*/ 60 w 166"/>
                <a:gd name="T103" fmla="*/ 379 h 417"/>
                <a:gd name="T104" fmla="*/ 51 w 166"/>
                <a:gd name="T105" fmla="*/ 404 h 417"/>
                <a:gd name="T106" fmla="*/ 53 w 166"/>
                <a:gd name="T107" fmla="*/ 306 h 417"/>
                <a:gd name="T108" fmla="*/ 49 w 166"/>
                <a:gd name="T109" fmla="*/ 261 h 417"/>
                <a:gd name="T110" fmla="*/ 47 w 166"/>
                <a:gd name="T111" fmla="*/ 21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6" h="417">
                  <a:moveTo>
                    <a:pt x="41" y="227"/>
                  </a:moveTo>
                  <a:cubicBezTo>
                    <a:pt x="43" y="266"/>
                    <a:pt x="52" y="345"/>
                    <a:pt x="44" y="397"/>
                  </a:cubicBezTo>
                  <a:cubicBezTo>
                    <a:pt x="43" y="404"/>
                    <a:pt x="36" y="412"/>
                    <a:pt x="44" y="417"/>
                  </a:cubicBezTo>
                  <a:cubicBezTo>
                    <a:pt x="70" y="397"/>
                    <a:pt x="88" y="374"/>
                    <a:pt x="98" y="334"/>
                  </a:cubicBezTo>
                  <a:cubicBezTo>
                    <a:pt x="109" y="289"/>
                    <a:pt x="115" y="238"/>
                    <a:pt x="102" y="199"/>
                  </a:cubicBezTo>
                  <a:cubicBezTo>
                    <a:pt x="89" y="197"/>
                    <a:pt x="78" y="187"/>
                    <a:pt x="77" y="179"/>
                  </a:cubicBezTo>
                  <a:cubicBezTo>
                    <a:pt x="120" y="174"/>
                    <a:pt x="164" y="119"/>
                    <a:pt x="157" y="65"/>
                  </a:cubicBezTo>
                  <a:cubicBezTo>
                    <a:pt x="154" y="40"/>
                    <a:pt x="139" y="24"/>
                    <a:pt x="123" y="11"/>
                  </a:cubicBezTo>
                  <a:cubicBezTo>
                    <a:pt x="104" y="24"/>
                    <a:pt x="91" y="44"/>
                    <a:pt x="79" y="67"/>
                  </a:cubicBezTo>
                  <a:cubicBezTo>
                    <a:pt x="68" y="90"/>
                    <a:pt x="63" y="115"/>
                    <a:pt x="52" y="139"/>
                  </a:cubicBezTo>
                  <a:cubicBezTo>
                    <a:pt x="54" y="106"/>
                    <a:pt x="45" y="61"/>
                    <a:pt x="33" y="28"/>
                  </a:cubicBezTo>
                  <a:cubicBezTo>
                    <a:pt x="30" y="17"/>
                    <a:pt x="22" y="0"/>
                    <a:pt x="14" y="1"/>
                  </a:cubicBezTo>
                  <a:cubicBezTo>
                    <a:pt x="9" y="6"/>
                    <a:pt x="4" y="11"/>
                    <a:pt x="0" y="16"/>
                  </a:cubicBezTo>
                  <a:cubicBezTo>
                    <a:pt x="0" y="23"/>
                    <a:pt x="0" y="23"/>
                    <a:pt x="0" y="23"/>
                  </a:cubicBezTo>
                  <a:cubicBezTo>
                    <a:pt x="4" y="19"/>
                    <a:pt x="11" y="15"/>
                    <a:pt x="15" y="10"/>
                  </a:cubicBezTo>
                  <a:cubicBezTo>
                    <a:pt x="16" y="11"/>
                    <a:pt x="16" y="12"/>
                    <a:pt x="18" y="12"/>
                  </a:cubicBezTo>
                  <a:cubicBezTo>
                    <a:pt x="36" y="51"/>
                    <a:pt x="52" y="106"/>
                    <a:pt x="44" y="164"/>
                  </a:cubicBezTo>
                  <a:cubicBezTo>
                    <a:pt x="26" y="157"/>
                    <a:pt x="11" y="145"/>
                    <a:pt x="0" y="130"/>
                  </a:cubicBezTo>
                  <a:cubicBezTo>
                    <a:pt x="0" y="140"/>
                    <a:pt x="0" y="140"/>
                    <a:pt x="0" y="140"/>
                  </a:cubicBezTo>
                  <a:cubicBezTo>
                    <a:pt x="11" y="153"/>
                    <a:pt x="25" y="162"/>
                    <a:pt x="39" y="169"/>
                  </a:cubicBezTo>
                  <a:cubicBezTo>
                    <a:pt x="35" y="174"/>
                    <a:pt x="30" y="177"/>
                    <a:pt x="24" y="177"/>
                  </a:cubicBezTo>
                  <a:cubicBezTo>
                    <a:pt x="18" y="178"/>
                    <a:pt x="14" y="172"/>
                    <a:pt x="9" y="173"/>
                  </a:cubicBezTo>
                  <a:cubicBezTo>
                    <a:pt x="4" y="173"/>
                    <a:pt x="6" y="178"/>
                    <a:pt x="5" y="181"/>
                  </a:cubicBezTo>
                  <a:cubicBezTo>
                    <a:pt x="4" y="183"/>
                    <a:pt x="2" y="184"/>
                    <a:pt x="0" y="186"/>
                  </a:cubicBezTo>
                  <a:cubicBezTo>
                    <a:pt x="0" y="198"/>
                    <a:pt x="0" y="198"/>
                    <a:pt x="0" y="198"/>
                  </a:cubicBezTo>
                  <a:cubicBezTo>
                    <a:pt x="4" y="192"/>
                    <a:pt x="7" y="186"/>
                    <a:pt x="11" y="181"/>
                  </a:cubicBezTo>
                  <a:cubicBezTo>
                    <a:pt x="15" y="184"/>
                    <a:pt x="22" y="184"/>
                    <a:pt x="30" y="184"/>
                  </a:cubicBezTo>
                  <a:cubicBezTo>
                    <a:pt x="19" y="205"/>
                    <a:pt x="9" y="228"/>
                    <a:pt x="0" y="251"/>
                  </a:cubicBezTo>
                  <a:cubicBezTo>
                    <a:pt x="0" y="271"/>
                    <a:pt x="0" y="271"/>
                    <a:pt x="0" y="271"/>
                  </a:cubicBezTo>
                  <a:cubicBezTo>
                    <a:pt x="4" y="260"/>
                    <a:pt x="8" y="249"/>
                    <a:pt x="12" y="237"/>
                  </a:cubicBezTo>
                  <a:cubicBezTo>
                    <a:pt x="16" y="227"/>
                    <a:pt x="19" y="218"/>
                    <a:pt x="24" y="209"/>
                  </a:cubicBezTo>
                  <a:cubicBezTo>
                    <a:pt x="29" y="199"/>
                    <a:pt x="34" y="189"/>
                    <a:pt x="36" y="179"/>
                  </a:cubicBezTo>
                  <a:cubicBezTo>
                    <a:pt x="42" y="177"/>
                    <a:pt x="46" y="169"/>
                    <a:pt x="54" y="174"/>
                  </a:cubicBezTo>
                  <a:cubicBezTo>
                    <a:pt x="50" y="192"/>
                    <a:pt x="42" y="210"/>
                    <a:pt x="35" y="227"/>
                  </a:cubicBezTo>
                  <a:cubicBezTo>
                    <a:pt x="23" y="254"/>
                    <a:pt x="11" y="281"/>
                    <a:pt x="0" y="309"/>
                  </a:cubicBezTo>
                  <a:cubicBezTo>
                    <a:pt x="0" y="325"/>
                    <a:pt x="0" y="325"/>
                    <a:pt x="0" y="325"/>
                  </a:cubicBezTo>
                  <a:cubicBezTo>
                    <a:pt x="3" y="318"/>
                    <a:pt x="6" y="310"/>
                    <a:pt x="10" y="302"/>
                  </a:cubicBezTo>
                  <a:cubicBezTo>
                    <a:pt x="21" y="277"/>
                    <a:pt x="29" y="250"/>
                    <a:pt x="41" y="227"/>
                  </a:cubicBezTo>
                  <a:close/>
                  <a:moveTo>
                    <a:pt x="78" y="196"/>
                  </a:moveTo>
                  <a:cubicBezTo>
                    <a:pt x="83" y="200"/>
                    <a:pt x="89" y="203"/>
                    <a:pt x="97" y="204"/>
                  </a:cubicBezTo>
                  <a:cubicBezTo>
                    <a:pt x="115" y="261"/>
                    <a:pt x="94" y="356"/>
                    <a:pt x="65" y="392"/>
                  </a:cubicBezTo>
                  <a:cubicBezTo>
                    <a:pt x="71" y="336"/>
                    <a:pt x="74" y="237"/>
                    <a:pt x="65" y="178"/>
                  </a:cubicBezTo>
                  <a:cubicBezTo>
                    <a:pt x="73" y="180"/>
                    <a:pt x="73" y="190"/>
                    <a:pt x="78" y="196"/>
                  </a:cubicBezTo>
                  <a:close/>
                  <a:moveTo>
                    <a:pt x="53" y="167"/>
                  </a:moveTo>
                  <a:cubicBezTo>
                    <a:pt x="62" y="126"/>
                    <a:pt x="76" y="84"/>
                    <a:pt x="95" y="52"/>
                  </a:cubicBezTo>
                  <a:cubicBezTo>
                    <a:pt x="103" y="39"/>
                    <a:pt x="110" y="26"/>
                    <a:pt x="124" y="20"/>
                  </a:cubicBezTo>
                  <a:cubicBezTo>
                    <a:pt x="166" y="48"/>
                    <a:pt x="154" y="118"/>
                    <a:pt x="122" y="149"/>
                  </a:cubicBezTo>
                  <a:cubicBezTo>
                    <a:pt x="103" y="168"/>
                    <a:pt x="79" y="180"/>
                    <a:pt x="53" y="167"/>
                  </a:cubicBezTo>
                  <a:close/>
                  <a:moveTo>
                    <a:pt x="47" y="215"/>
                  </a:moveTo>
                  <a:cubicBezTo>
                    <a:pt x="48" y="202"/>
                    <a:pt x="57" y="192"/>
                    <a:pt x="60" y="182"/>
                  </a:cubicBezTo>
                  <a:cubicBezTo>
                    <a:pt x="61" y="182"/>
                    <a:pt x="61" y="182"/>
                    <a:pt x="61" y="183"/>
                  </a:cubicBezTo>
                  <a:cubicBezTo>
                    <a:pt x="66" y="243"/>
                    <a:pt x="67" y="322"/>
                    <a:pt x="60" y="379"/>
                  </a:cubicBezTo>
                  <a:cubicBezTo>
                    <a:pt x="59" y="389"/>
                    <a:pt x="59" y="399"/>
                    <a:pt x="51" y="404"/>
                  </a:cubicBezTo>
                  <a:cubicBezTo>
                    <a:pt x="50" y="373"/>
                    <a:pt x="55" y="340"/>
                    <a:pt x="53" y="306"/>
                  </a:cubicBezTo>
                  <a:cubicBezTo>
                    <a:pt x="52" y="291"/>
                    <a:pt x="50" y="276"/>
                    <a:pt x="49" y="261"/>
                  </a:cubicBezTo>
                  <a:cubicBezTo>
                    <a:pt x="48" y="245"/>
                    <a:pt x="45" y="228"/>
                    <a:pt x="47" y="2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2" name="Freeform 650"/>
            <p:cNvSpPr/>
            <p:nvPr/>
          </p:nvSpPr>
          <p:spPr bwMode="auto">
            <a:xfrm>
              <a:off x="11529418" y="3140340"/>
              <a:ext cx="68131" cy="124096"/>
            </a:xfrm>
            <a:custGeom>
              <a:avLst/>
              <a:gdLst>
                <a:gd name="T0" fmla="*/ 6 w 18"/>
                <a:gd name="T1" fmla="*/ 33 h 33"/>
                <a:gd name="T2" fmla="*/ 17 w 18"/>
                <a:gd name="T3" fmla="*/ 0 h 33"/>
                <a:gd name="T4" fmla="*/ 13 w 18"/>
                <a:gd name="T5" fmla="*/ 0 h 33"/>
                <a:gd name="T6" fmla="*/ 6 w 18"/>
                <a:gd name="T7" fmla="*/ 33 h 33"/>
              </a:gdLst>
              <a:ahLst/>
              <a:cxnLst>
                <a:cxn ang="0">
                  <a:pos x="T0" y="T1"/>
                </a:cxn>
                <a:cxn ang="0">
                  <a:pos x="T2" y="T3"/>
                </a:cxn>
                <a:cxn ang="0">
                  <a:pos x="T4" y="T5"/>
                </a:cxn>
                <a:cxn ang="0">
                  <a:pos x="T6" y="T7"/>
                </a:cxn>
              </a:cxnLst>
              <a:rect l="0" t="0" r="r" b="b"/>
              <a:pathLst>
                <a:path w="18" h="33">
                  <a:moveTo>
                    <a:pt x="6" y="33"/>
                  </a:moveTo>
                  <a:cubicBezTo>
                    <a:pt x="8" y="22"/>
                    <a:pt x="18" y="10"/>
                    <a:pt x="17" y="0"/>
                  </a:cubicBezTo>
                  <a:cubicBezTo>
                    <a:pt x="16" y="0"/>
                    <a:pt x="14" y="0"/>
                    <a:pt x="13" y="0"/>
                  </a:cubicBezTo>
                  <a:cubicBezTo>
                    <a:pt x="12" y="12"/>
                    <a:pt x="0" y="24"/>
                    <a:pt x="6"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3" name="Freeform 651"/>
            <p:cNvSpPr/>
            <p:nvPr/>
          </p:nvSpPr>
          <p:spPr bwMode="auto">
            <a:xfrm>
              <a:off x="7760334" y="3159806"/>
              <a:ext cx="70565" cy="114363"/>
            </a:xfrm>
            <a:custGeom>
              <a:avLst/>
              <a:gdLst>
                <a:gd name="T0" fmla="*/ 19 w 19"/>
                <a:gd name="T1" fmla="*/ 24 h 31"/>
                <a:gd name="T2" fmla="*/ 10 w 19"/>
                <a:gd name="T3" fmla="*/ 3 h 31"/>
                <a:gd name="T4" fmla="*/ 5 w 19"/>
                <a:gd name="T5" fmla="*/ 0 h 31"/>
                <a:gd name="T6" fmla="*/ 19 w 19"/>
                <a:gd name="T7" fmla="*/ 24 h 31"/>
              </a:gdLst>
              <a:ahLst/>
              <a:cxnLst>
                <a:cxn ang="0">
                  <a:pos x="T0" y="T1"/>
                </a:cxn>
                <a:cxn ang="0">
                  <a:pos x="T2" y="T3"/>
                </a:cxn>
                <a:cxn ang="0">
                  <a:pos x="T4" y="T5"/>
                </a:cxn>
                <a:cxn ang="0">
                  <a:pos x="T6" y="T7"/>
                </a:cxn>
              </a:cxnLst>
              <a:rect l="0" t="0" r="r" b="b"/>
              <a:pathLst>
                <a:path w="19" h="31">
                  <a:moveTo>
                    <a:pt x="19" y="24"/>
                  </a:moveTo>
                  <a:cubicBezTo>
                    <a:pt x="15" y="21"/>
                    <a:pt x="9" y="14"/>
                    <a:pt x="10" y="3"/>
                  </a:cubicBezTo>
                  <a:cubicBezTo>
                    <a:pt x="8" y="2"/>
                    <a:pt x="7" y="1"/>
                    <a:pt x="5" y="0"/>
                  </a:cubicBezTo>
                  <a:cubicBezTo>
                    <a:pt x="0" y="11"/>
                    <a:pt x="10" y="31"/>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4" name="Freeform 652"/>
            <p:cNvSpPr>
              <a:spLocks noEditPoints="1"/>
            </p:cNvSpPr>
            <p:nvPr/>
          </p:nvSpPr>
          <p:spPr bwMode="auto">
            <a:xfrm>
              <a:off x="8750662" y="3189005"/>
              <a:ext cx="931930" cy="389318"/>
            </a:xfrm>
            <a:custGeom>
              <a:avLst/>
              <a:gdLst>
                <a:gd name="T0" fmla="*/ 39 w 250"/>
                <a:gd name="T1" fmla="*/ 45 h 104"/>
                <a:gd name="T2" fmla="*/ 39 w 250"/>
                <a:gd name="T3" fmla="*/ 62 h 104"/>
                <a:gd name="T4" fmla="*/ 20 w 250"/>
                <a:gd name="T5" fmla="*/ 80 h 104"/>
                <a:gd name="T6" fmla="*/ 0 w 250"/>
                <a:gd name="T7" fmla="*/ 98 h 104"/>
                <a:gd name="T8" fmla="*/ 34 w 250"/>
                <a:gd name="T9" fmla="*/ 99 h 104"/>
                <a:gd name="T10" fmla="*/ 72 w 250"/>
                <a:gd name="T11" fmla="*/ 80 h 104"/>
                <a:gd name="T12" fmla="*/ 92 w 250"/>
                <a:gd name="T13" fmla="*/ 93 h 104"/>
                <a:gd name="T14" fmla="*/ 199 w 250"/>
                <a:gd name="T15" fmla="*/ 78 h 104"/>
                <a:gd name="T16" fmla="*/ 246 w 250"/>
                <a:gd name="T17" fmla="*/ 44 h 104"/>
                <a:gd name="T18" fmla="*/ 190 w 250"/>
                <a:gd name="T19" fmla="*/ 1 h 104"/>
                <a:gd name="T20" fmla="*/ 39 w 250"/>
                <a:gd name="T21" fmla="*/ 45 h 104"/>
                <a:gd name="T22" fmla="*/ 45 w 250"/>
                <a:gd name="T23" fmla="*/ 49 h 104"/>
                <a:gd name="T24" fmla="*/ 117 w 250"/>
                <a:gd name="T25" fmla="*/ 18 h 104"/>
                <a:gd name="T26" fmla="*/ 204 w 250"/>
                <a:gd name="T27" fmla="*/ 8 h 104"/>
                <a:gd name="T28" fmla="*/ 237 w 250"/>
                <a:gd name="T29" fmla="*/ 23 h 104"/>
                <a:gd name="T30" fmla="*/ 235 w 250"/>
                <a:gd name="T31" fmla="*/ 55 h 104"/>
                <a:gd name="T32" fmla="*/ 194 w 250"/>
                <a:gd name="T33" fmla="*/ 74 h 104"/>
                <a:gd name="T34" fmla="*/ 146 w 250"/>
                <a:gd name="T35" fmla="*/ 85 h 104"/>
                <a:gd name="T36" fmla="*/ 92 w 250"/>
                <a:gd name="T37" fmla="*/ 86 h 104"/>
                <a:gd name="T38" fmla="*/ 71 w 250"/>
                <a:gd name="T39" fmla="*/ 73 h 104"/>
                <a:gd name="T40" fmla="*/ 42 w 250"/>
                <a:gd name="T41" fmla="*/ 87 h 104"/>
                <a:gd name="T42" fmla="*/ 12 w 250"/>
                <a:gd name="T43" fmla="*/ 95 h 104"/>
                <a:gd name="T44" fmla="*/ 30 w 250"/>
                <a:gd name="T45" fmla="*/ 81 h 104"/>
                <a:gd name="T46" fmla="*/ 46 w 250"/>
                <a:gd name="T47" fmla="*/ 66 h 104"/>
                <a:gd name="T48" fmla="*/ 45 w 250"/>
                <a:gd name="T49" fmla="*/ 4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04">
                  <a:moveTo>
                    <a:pt x="39" y="45"/>
                  </a:moveTo>
                  <a:cubicBezTo>
                    <a:pt x="37" y="53"/>
                    <a:pt x="39" y="53"/>
                    <a:pt x="39" y="62"/>
                  </a:cubicBezTo>
                  <a:cubicBezTo>
                    <a:pt x="34" y="69"/>
                    <a:pt x="27" y="75"/>
                    <a:pt x="20" y="80"/>
                  </a:cubicBezTo>
                  <a:cubicBezTo>
                    <a:pt x="13" y="85"/>
                    <a:pt x="2" y="88"/>
                    <a:pt x="0" y="98"/>
                  </a:cubicBezTo>
                  <a:cubicBezTo>
                    <a:pt x="9" y="104"/>
                    <a:pt x="23" y="103"/>
                    <a:pt x="34" y="99"/>
                  </a:cubicBezTo>
                  <a:cubicBezTo>
                    <a:pt x="47" y="95"/>
                    <a:pt x="60" y="84"/>
                    <a:pt x="72" y="80"/>
                  </a:cubicBezTo>
                  <a:cubicBezTo>
                    <a:pt x="77" y="84"/>
                    <a:pt x="86" y="92"/>
                    <a:pt x="92" y="93"/>
                  </a:cubicBezTo>
                  <a:cubicBezTo>
                    <a:pt x="128" y="98"/>
                    <a:pt x="174" y="86"/>
                    <a:pt x="199" y="78"/>
                  </a:cubicBezTo>
                  <a:cubicBezTo>
                    <a:pt x="224" y="70"/>
                    <a:pt x="244" y="65"/>
                    <a:pt x="246" y="44"/>
                  </a:cubicBezTo>
                  <a:cubicBezTo>
                    <a:pt x="250" y="9"/>
                    <a:pt x="216" y="0"/>
                    <a:pt x="190" y="1"/>
                  </a:cubicBezTo>
                  <a:cubicBezTo>
                    <a:pt x="136" y="3"/>
                    <a:pt x="68" y="14"/>
                    <a:pt x="39" y="45"/>
                  </a:cubicBezTo>
                  <a:close/>
                  <a:moveTo>
                    <a:pt x="45" y="49"/>
                  </a:moveTo>
                  <a:cubicBezTo>
                    <a:pt x="60" y="32"/>
                    <a:pt x="87" y="24"/>
                    <a:pt x="117" y="18"/>
                  </a:cubicBezTo>
                  <a:cubicBezTo>
                    <a:pt x="144" y="12"/>
                    <a:pt x="174" y="6"/>
                    <a:pt x="204" y="8"/>
                  </a:cubicBezTo>
                  <a:cubicBezTo>
                    <a:pt x="214" y="9"/>
                    <a:pt x="231" y="13"/>
                    <a:pt x="237" y="23"/>
                  </a:cubicBezTo>
                  <a:cubicBezTo>
                    <a:pt x="241" y="30"/>
                    <a:pt x="241" y="47"/>
                    <a:pt x="235" y="55"/>
                  </a:cubicBezTo>
                  <a:cubicBezTo>
                    <a:pt x="230" y="63"/>
                    <a:pt x="207" y="70"/>
                    <a:pt x="194" y="74"/>
                  </a:cubicBezTo>
                  <a:cubicBezTo>
                    <a:pt x="179" y="78"/>
                    <a:pt x="160" y="83"/>
                    <a:pt x="146" y="85"/>
                  </a:cubicBezTo>
                  <a:cubicBezTo>
                    <a:pt x="131" y="87"/>
                    <a:pt x="104" y="89"/>
                    <a:pt x="92" y="86"/>
                  </a:cubicBezTo>
                  <a:cubicBezTo>
                    <a:pt x="84" y="84"/>
                    <a:pt x="80" y="74"/>
                    <a:pt x="71" y="73"/>
                  </a:cubicBezTo>
                  <a:cubicBezTo>
                    <a:pt x="62" y="73"/>
                    <a:pt x="52" y="83"/>
                    <a:pt x="42" y="87"/>
                  </a:cubicBezTo>
                  <a:cubicBezTo>
                    <a:pt x="32" y="91"/>
                    <a:pt x="24" y="95"/>
                    <a:pt x="12" y="95"/>
                  </a:cubicBezTo>
                  <a:cubicBezTo>
                    <a:pt x="16" y="91"/>
                    <a:pt x="23" y="87"/>
                    <a:pt x="30" y="81"/>
                  </a:cubicBezTo>
                  <a:cubicBezTo>
                    <a:pt x="35" y="77"/>
                    <a:pt x="44" y="71"/>
                    <a:pt x="46" y="66"/>
                  </a:cubicBezTo>
                  <a:cubicBezTo>
                    <a:pt x="49" y="59"/>
                    <a:pt x="44" y="56"/>
                    <a:pt x="45"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5" name="Freeform 653"/>
            <p:cNvSpPr/>
            <p:nvPr/>
          </p:nvSpPr>
          <p:spPr bwMode="auto">
            <a:xfrm>
              <a:off x="9463599" y="3257136"/>
              <a:ext cx="114363" cy="126528"/>
            </a:xfrm>
            <a:custGeom>
              <a:avLst/>
              <a:gdLst>
                <a:gd name="T0" fmla="*/ 13 w 31"/>
                <a:gd name="T1" fmla="*/ 34 h 34"/>
                <a:gd name="T2" fmla="*/ 10 w 31"/>
                <a:gd name="T3" fmla="*/ 17 h 34"/>
                <a:gd name="T4" fmla="*/ 31 w 31"/>
                <a:gd name="T5" fmla="*/ 30 h 34"/>
                <a:gd name="T6" fmla="*/ 17 w 31"/>
                <a:gd name="T7" fmla="*/ 16 h 34"/>
                <a:gd name="T8" fmla="*/ 25 w 31"/>
                <a:gd name="T9" fmla="*/ 3 h 34"/>
                <a:gd name="T10" fmla="*/ 7 w 31"/>
                <a:gd name="T11" fmla="*/ 16 h 34"/>
                <a:gd name="T12" fmla="*/ 4 w 31"/>
                <a:gd name="T13" fmla="*/ 0 h 34"/>
                <a:gd name="T14" fmla="*/ 0 w 31"/>
                <a:gd name="T15" fmla="*/ 0 h 34"/>
                <a:gd name="T16" fmla="*/ 13 w 31"/>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4">
                  <a:moveTo>
                    <a:pt x="13" y="34"/>
                  </a:moveTo>
                  <a:cubicBezTo>
                    <a:pt x="14" y="26"/>
                    <a:pt x="4" y="20"/>
                    <a:pt x="10" y="17"/>
                  </a:cubicBezTo>
                  <a:cubicBezTo>
                    <a:pt x="14" y="24"/>
                    <a:pt x="20" y="29"/>
                    <a:pt x="31" y="30"/>
                  </a:cubicBezTo>
                  <a:cubicBezTo>
                    <a:pt x="31" y="20"/>
                    <a:pt x="18" y="23"/>
                    <a:pt x="17" y="16"/>
                  </a:cubicBezTo>
                  <a:cubicBezTo>
                    <a:pt x="18" y="10"/>
                    <a:pt x="26" y="11"/>
                    <a:pt x="25" y="3"/>
                  </a:cubicBezTo>
                  <a:cubicBezTo>
                    <a:pt x="17" y="5"/>
                    <a:pt x="12" y="11"/>
                    <a:pt x="7" y="16"/>
                  </a:cubicBezTo>
                  <a:cubicBezTo>
                    <a:pt x="6" y="8"/>
                    <a:pt x="5" y="5"/>
                    <a:pt x="4" y="0"/>
                  </a:cubicBezTo>
                  <a:cubicBezTo>
                    <a:pt x="3" y="0"/>
                    <a:pt x="2" y="0"/>
                    <a:pt x="0" y="0"/>
                  </a:cubicBezTo>
                  <a:cubicBezTo>
                    <a:pt x="0" y="10"/>
                    <a:pt x="0" y="32"/>
                    <a:pt x="1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6" name="Freeform 654"/>
            <p:cNvSpPr>
              <a:spLocks noEditPoints="1"/>
            </p:cNvSpPr>
            <p:nvPr/>
          </p:nvSpPr>
          <p:spPr bwMode="auto">
            <a:xfrm>
              <a:off x="9667991" y="3264436"/>
              <a:ext cx="309022" cy="384451"/>
            </a:xfrm>
            <a:custGeom>
              <a:avLst/>
              <a:gdLst>
                <a:gd name="T0" fmla="*/ 22 w 83"/>
                <a:gd name="T1" fmla="*/ 102 h 103"/>
                <a:gd name="T2" fmla="*/ 40 w 83"/>
                <a:gd name="T3" fmla="*/ 72 h 103"/>
                <a:gd name="T4" fmla="*/ 50 w 83"/>
                <a:gd name="T5" fmla="*/ 100 h 103"/>
                <a:gd name="T6" fmla="*/ 80 w 83"/>
                <a:gd name="T7" fmla="*/ 28 h 103"/>
                <a:gd name="T8" fmla="*/ 57 w 83"/>
                <a:gd name="T9" fmla="*/ 0 h 103"/>
                <a:gd name="T10" fmla="*/ 42 w 83"/>
                <a:gd name="T11" fmla="*/ 4 h 103"/>
                <a:gd name="T12" fmla="*/ 0 w 83"/>
                <a:gd name="T13" fmla="*/ 95 h 103"/>
                <a:gd name="T14" fmla="*/ 22 w 83"/>
                <a:gd name="T15" fmla="*/ 102 h 103"/>
                <a:gd name="T16" fmla="*/ 57 w 83"/>
                <a:gd name="T17" fmla="*/ 9 h 103"/>
                <a:gd name="T18" fmla="*/ 75 w 83"/>
                <a:gd name="T19" fmla="*/ 49 h 103"/>
                <a:gd name="T20" fmla="*/ 51 w 83"/>
                <a:gd name="T21" fmla="*/ 93 h 103"/>
                <a:gd name="T22" fmla="*/ 43 w 83"/>
                <a:gd name="T23" fmla="*/ 65 h 103"/>
                <a:gd name="T24" fmla="*/ 20 w 83"/>
                <a:gd name="T25" fmla="*/ 95 h 103"/>
                <a:gd name="T26" fmla="*/ 6 w 83"/>
                <a:gd name="T27" fmla="*/ 91 h 103"/>
                <a:gd name="T28" fmla="*/ 57 w 83"/>
                <a:gd name="T29"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103">
                  <a:moveTo>
                    <a:pt x="22" y="102"/>
                  </a:moveTo>
                  <a:cubicBezTo>
                    <a:pt x="34" y="98"/>
                    <a:pt x="27" y="75"/>
                    <a:pt x="40" y="72"/>
                  </a:cubicBezTo>
                  <a:cubicBezTo>
                    <a:pt x="41" y="77"/>
                    <a:pt x="42" y="94"/>
                    <a:pt x="50" y="100"/>
                  </a:cubicBezTo>
                  <a:cubicBezTo>
                    <a:pt x="78" y="102"/>
                    <a:pt x="83" y="55"/>
                    <a:pt x="80" y="28"/>
                  </a:cubicBezTo>
                  <a:cubicBezTo>
                    <a:pt x="79" y="16"/>
                    <a:pt x="67" y="1"/>
                    <a:pt x="57" y="0"/>
                  </a:cubicBezTo>
                  <a:cubicBezTo>
                    <a:pt x="53" y="0"/>
                    <a:pt x="46" y="2"/>
                    <a:pt x="42" y="4"/>
                  </a:cubicBezTo>
                  <a:cubicBezTo>
                    <a:pt x="17" y="18"/>
                    <a:pt x="2" y="59"/>
                    <a:pt x="0" y="95"/>
                  </a:cubicBezTo>
                  <a:cubicBezTo>
                    <a:pt x="5" y="100"/>
                    <a:pt x="12" y="103"/>
                    <a:pt x="22" y="102"/>
                  </a:cubicBezTo>
                  <a:close/>
                  <a:moveTo>
                    <a:pt x="57" y="9"/>
                  </a:moveTo>
                  <a:cubicBezTo>
                    <a:pt x="72" y="11"/>
                    <a:pt x="76" y="33"/>
                    <a:pt x="75" y="49"/>
                  </a:cubicBezTo>
                  <a:cubicBezTo>
                    <a:pt x="74" y="67"/>
                    <a:pt x="69" y="93"/>
                    <a:pt x="51" y="93"/>
                  </a:cubicBezTo>
                  <a:cubicBezTo>
                    <a:pt x="47" y="86"/>
                    <a:pt x="52" y="71"/>
                    <a:pt x="43" y="65"/>
                  </a:cubicBezTo>
                  <a:cubicBezTo>
                    <a:pt x="22" y="62"/>
                    <a:pt x="28" y="86"/>
                    <a:pt x="20" y="95"/>
                  </a:cubicBezTo>
                  <a:cubicBezTo>
                    <a:pt x="13" y="96"/>
                    <a:pt x="10" y="93"/>
                    <a:pt x="6" y="91"/>
                  </a:cubicBezTo>
                  <a:cubicBezTo>
                    <a:pt x="11" y="52"/>
                    <a:pt x="24" y="14"/>
                    <a:pt x="5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7" name="Freeform 655"/>
            <p:cNvSpPr>
              <a:spLocks noEditPoints="1"/>
            </p:cNvSpPr>
            <p:nvPr/>
          </p:nvSpPr>
          <p:spPr bwMode="auto">
            <a:xfrm>
              <a:off x="9332205" y="3279036"/>
              <a:ext cx="107062" cy="141128"/>
            </a:xfrm>
            <a:custGeom>
              <a:avLst/>
              <a:gdLst>
                <a:gd name="T0" fmla="*/ 27 w 29"/>
                <a:gd name="T1" fmla="*/ 15 h 38"/>
                <a:gd name="T2" fmla="*/ 0 w 29"/>
                <a:gd name="T3" fmla="*/ 16 h 38"/>
                <a:gd name="T4" fmla="*/ 27 w 29"/>
                <a:gd name="T5" fmla="*/ 15 h 38"/>
                <a:gd name="T6" fmla="*/ 21 w 29"/>
                <a:gd name="T7" fmla="*/ 15 h 38"/>
                <a:gd name="T8" fmla="*/ 6 w 29"/>
                <a:gd name="T9" fmla="*/ 19 h 38"/>
                <a:gd name="T10" fmla="*/ 21 w 29"/>
                <a:gd name="T11" fmla="*/ 15 h 38"/>
              </a:gdLst>
              <a:ahLst/>
              <a:cxnLst>
                <a:cxn ang="0">
                  <a:pos x="T0" y="T1"/>
                </a:cxn>
                <a:cxn ang="0">
                  <a:pos x="T2" y="T3"/>
                </a:cxn>
                <a:cxn ang="0">
                  <a:pos x="T4" y="T5"/>
                </a:cxn>
                <a:cxn ang="0">
                  <a:pos x="T6" y="T7"/>
                </a:cxn>
                <a:cxn ang="0">
                  <a:pos x="T8" y="T9"/>
                </a:cxn>
                <a:cxn ang="0">
                  <a:pos x="T10" y="T11"/>
                </a:cxn>
              </a:cxnLst>
              <a:rect l="0" t="0" r="r" b="b"/>
              <a:pathLst>
                <a:path w="29" h="38">
                  <a:moveTo>
                    <a:pt x="27" y="15"/>
                  </a:moveTo>
                  <a:cubicBezTo>
                    <a:pt x="25" y="0"/>
                    <a:pt x="4" y="4"/>
                    <a:pt x="0" y="16"/>
                  </a:cubicBezTo>
                  <a:cubicBezTo>
                    <a:pt x="2" y="38"/>
                    <a:pt x="29" y="32"/>
                    <a:pt x="27" y="15"/>
                  </a:cubicBezTo>
                  <a:close/>
                  <a:moveTo>
                    <a:pt x="21" y="15"/>
                  </a:moveTo>
                  <a:cubicBezTo>
                    <a:pt x="22" y="25"/>
                    <a:pt x="10" y="27"/>
                    <a:pt x="6" y="19"/>
                  </a:cubicBezTo>
                  <a:cubicBezTo>
                    <a:pt x="6" y="12"/>
                    <a:pt x="18" y="10"/>
                    <a:pt x="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8" name="Freeform 656"/>
            <p:cNvSpPr>
              <a:spLocks noEditPoints="1"/>
            </p:cNvSpPr>
            <p:nvPr/>
          </p:nvSpPr>
          <p:spPr bwMode="auto">
            <a:xfrm>
              <a:off x="9088881" y="3300934"/>
              <a:ext cx="119229" cy="150861"/>
            </a:xfrm>
            <a:custGeom>
              <a:avLst/>
              <a:gdLst>
                <a:gd name="T0" fmla="*/ 32 w 32"/>
                <a:gd name="T1" fmla="*/ 32 h 40"/>
                <a:gd name="T2" fmla="*/ 30 w 32"/>
                <a:gd name="T3" fmla="*/ 21 h 40"/>
                <a:gd name="T4" fmla="*/ 22 w 32"/>
                <a:gd name="T5" fmla="*/ 18 h 40"/>
                <a:gd name="T6" fmla="*/ 27 w 32"/>
                <a:gd name="T7" fmla="*/ 7 h 40"/>
                <a:gd name="T8" fmla="*/ 0 w 32"/>
                <a:gd name="T9" fmla="*/ 4 h 40"/>
                <a:gd name="T10" fmla="*/ 8 w 32"/>
                <a:gd name="T11" fmla="*/ 38 h 40"/>
                <a:gd name="T12" fmla="*/ 32 w 32"/>
                <a:gd name="T13" fmla="*/ 32 h 40"/>
                <a:gd name="T14" fmla="*/ 26 w 32"/>
                <a:gd name="T15" fmla="*/ 27 h 40"/>
                <a:gd name="T16" fmla="*/ 10 w 32"/>
                <a:gd name="T17" fmla="*/ 28 h 40"/>
                <a:gd name="T18" fmla="*/ 26 w 32"/>
                <a:gd name="T19" fmla="*/ 27 h 40"/>
                <a:gd name="T20" fmla="*/ 7 w 32"/>
                <a:gd name="T21" fmla="*/ 10 h 40"/>
                <a:gd name="T22" fmla="*/ 19 w 32"/>
                <a:gd name="T23" fmla="*/ 9 h 40"/>
                <a:gd name="T24" fmla="*/ 8 w 32"/>
                <a:gd name="T25" fmla="*/ 20 h 40"/>
                <a:gd name="T26" fmla="*/ 7 w 32"/>
                <a:gd name="T2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32" y="32"/>
                  </a:moveTo>
                  <a:cubicBezTo>
                    <a:pt x="32" y="28"/>
                    <a:pt x="31" y="25"/>
                    <a:pt x="30" y="21"/>
                  </a:cubicBezTo>
                  <a:cubicBezTo>
                    <a:pt x="28" y="20"/>
                    <a:pt x="23" y="21"/>
                    <a:pt x="22" y="18"/>
                  </a:cubicBezTo>
                  <a:cubicBezTo>
                    <a:pt x="24" y="15"/>
                    <a:pt x="27" y="12"/>
                    <a:pt x="27" y="7"/>
                  </a:cubicBezTo>
                  <a:cubicBezTo>
                    <a:pt x="22" y="0"/>
                    <a:pt x="9" y="0"/>
                    <a:pt x="0" y="4"/>
                  </a:cubicBezTo>
                  <a:cubicBezTo>
                    <a:pt x="1" y="17"/>
                    <a:pt x="2" y="28"/>
                    <a:pt x="8" y="38"/>
                  </a:cubicBezTo>
                  <a:cubicBezTo>
                    <a:pt x="16" y="40"/>
                    <a:pt x="26" y="37"/>
                    <a:pt x="32" y="32"/>
                  </a:cubicBezTo>
                  <a:close/>
                  <a:moveTo>
                    <a:pt x="26" y="27"/>
                  </a:moveTo>
                  <a:cubicBezTo>
                    <a:pt x="23" y="32"/>
                    <a:pt x="12" y="34"/>
                    <a:pt x="10" y="28"/>
                  </a:cubicBezTo>
                  <a:cubicBezTo>
                    <a:pt x="15" y="26"/>
                    <a:pt x="21" y="26"/>
                    <a:pt x="26" y="27"/>
                  </a:cubicBezTo>
                  <a:close/>
                  <a:moveTo>
                    <a:pt x="7" y="10"/>
                  </a:moveTo>
                  <a:cubicBezTo>
                    <a:pt x="9" y="8"/>
                    <a:pt x="15" y="9"/>
                    <a:pt x="19" y="9"/>
                  </a:cubicBezTo>
                  <a:cubicBezTo>
                    <a:pt x="19" y="16"/>
                    <a:pt x="13" y="17"/>
                    <a:pt x="8" y="20"/>
                  </a:cubicBezTo>
                  <a:cubicBezTo>
                    <a:pt x="6" y="18"/>
                    <a:pt x="7" y="14"/>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9" name="Freeform 657"/>
            <p:cNvSpPr>
              <a:spLocks noEditPoints="1"/>
            </p:cNvSpPr>
            <p:nvPr/>
          </p:nvSpPr>
          <p:spPr bwMode="auto">
            <a:xfrm>
              <a:off x="6088701" y="3298501"/>
              <a:ext cx="160594" cy="335786"/>
            </a:xfrm>
            <a:custGeom>
              <a:avLst/>
              <a:gdLst>
                <a:gd name="T0" fmla="*/ 30 w 43"/>
                <a:gd name="T1" fmla="*/ 84 h 90"/>
                <a:gd name="T2" fmla="*/ 43 w 43"/>
                <a:gd name="T3" fmla="*/ 88 h 90"/>
                <a:gd name="T4" fmla="*/ 16 w 43"/>
                <a:gd name="T5" fmla="*/ 0 h 90"/>
                <a:gd name="T6" fmla="*/ 4 w 43"/>
                <a:gd name="T7" fmla="*/ 10 h 90"/>
                <a:gd name="T8" fmla="*/ 4 w 43"/>
                <a:gd name="T9" fmla="*/ 40 h 90"/>
                <a:gd name="T10" fmla="*/ 30 w 43"/>
                <a:gd name="T11" fmla="*/ 84 h 90"/>
                <a:gd name="T12" fmla="*/ 13 w 43"/>
                <a:gd name="T13" fmla="*/ 7 h 90"/>
                <a:gd name="T14" fmla="*/ 14 w 43"/>
                <a:gd name="T15" fmla="*/ 8 h 90"/>
                <a:gd name="T16" fmla="*/ 16 w 43"/>
                <a:gd name="T17" fmla="*/ 9 h 90"/>
                <a:gd name="T18" fmla="*/ 37 w 43"/>
                <a:gd name="T19" fmla="*/ 78 h 90"/>
                <a:gd name="T20" fmla="*/ 13 w 43"/>
                <a:gd name="T21" fmla="*/ 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90">
                  <a:moveTo>
                    <a:pt x="30" y="84"/>
                  </a:moveTo>
                  <a:cubicBezTo>
                    <a:pt x="34" y="87"/>
                    <a:pt x="38" y="90"/>
                    <a:pt x="43" y="88"/>
                  </a:cubicBezTo>
                  <a:cubicBezTo>
                    <a:pt x="39" y="59"/>
                    <a:pt x="31" y="22"/>
                    <a:pt x="16" y="0"/>
                  </a:cubicBezTo>
                  <a:cubicBezTo>
                    <a:pt x="11" y="0"/>
                    <a:pt x="6" y="5"/>
                    <a:pt x="4" y="10"/>
                  </a:cubicBezTo>
                  <a:cubicBezTo>
                    <a:pt x="4" y="40"/>
                    <a:pt x="4" y="40"/>
                    <a:pt x="4" y="40"/>
                  </a:cubicBezTo>
                  <a:cubicBezTo>
                    <a:pt x="9" y="58"/>
                    <a:pt x="20" y="76"/>
                    <a:pt x="30" y="84"/>
                  </a:cubicBezTo>
                  <a:close/>
                  <a:moveTo>
                    <a:pt x="13" y="7"/>
                  </a:moveTo>
                  <a:cubicBezTo>
                    <a:pt x="14" y="7"/>
                    <a:pt x="14" y="8"/>
                    <a:pt x="14" y="8"/>
                  </a:cubicBezTo>
                  <a:cubicBezTo>
                    <a:pt x="15" y="8"/>
                    <a:pt x="16" y="8"/>
                    <a:pt x="16" y="9"/>
                  </a:cubicBezTo>
                  <a:cubicBezTo>
                    <a:pt x="26" y="30"/>
                    <a:pt x="31" y="55"/>
                    <a:pt x="37" y="78"/>
                  </a:cubicBezTo>
                  <a:cubicBezTo>
                    <a:pt x="18" y="76"/>
                    <a:pt x="0" y="29"/>
                    <a:pt x="1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0" name="Freeform 658"/>
            <p:cNvSpPr>
              <a:spLocks noEditPoints="1"/>
            </p:cNvSpPr>
            <p:nvPr/>
          </p:nvSpPr>
          <p:spPr bwMode="auto">
            <a:xfrm>
              <a:off x="9220276" y="3283902"/>
              <a:ext cx="141128" cy="128962"/>
            </a:xfrm>
            <a:custGeom>
              <a:avLst/>
              <a:gdLst>
                <a:gd name="T0" fmla="*/ 20 w 38"/>
                <a:gd name="T1" fmla="*/ 35 h 35"/>
                <a:gd name="T2" fmla="*/ 1 w 38"/>
                <a:gd name="T3" fmla="*/ 14 h 35"/>
                <a:gd name="T4" fmla="*/ 20 w 38"/>
                <a:gd name="T5" fmla="*/ 35 h 35"/>
                <a:gd name="T6" fmla="*/ 8 w 38"/>
                <a:gd name="T7" fmla="*/ 18 h 35"/>
                <a:gd name="T8" fmla="*/ 21 w 38"/>
                <a:gd name="T9" fmla="*/ 19 h 35"/>
                <a:gd name="T10" fmla="*/ 20 w 38"/>
                <a:gd name="T11" fmla="*/ 28 h 35"/>
                <a:gd name="T12" fmla="*/ 8 w 38"/>
                <a:gd name="T13" fmla="*/ 18 h 35"/>
              </a:gdLst>
              <a:ahLst/>
              <a:cxnLst>
                <a:cxn ang="0">
                  <a:pos x="T0" y="T1"/>
                </a:cxn>
                <a:cxn ang="0">
                  <a:pos x="T2" y="T3"/>
                </a:cxn>
                <a:cxn ang="0">
                  <a:pos x="T4" y="T5"/>
                </a:cxn>
                <a:cxn ang="0">
                  <a:pos x="T6" y="T7"/>
                </a:cxn>
                <a:cxn ang="0">
                  <a:pos x="T8" y="T9"/>
                </a:cxn>
                <a:cxn ang="0">
                  <a:pos x="T10" y="T11"/>
                </a:cxn>
                <a:cxn ang="0">
                  <a:pos x="T12" y="T13"/>
                </a:cxn>
              </a:cxnLst>
              <a:rect l="0" t="0" r="r" b="b"/>
              <a:pathLst>
                <a:path w="38" h="35">
                  <a:moveTo>
                    <a:pt x="20" y="35"/>
                  </a:moveTo>
                  <a:cubicBezTo>
                    <a:pt x="38" y="21"/>
                    <a:pt x="18" y="0"/>
                    <a:pt x="1" y="14"/>
                  </a:cubicBezTo>
                  <a:cubicBezTo>
                    <a:pt x="0" y="28"/>
                    <a:pt x="6" y="35"/>
                    <a:pt x="20" y="35"/>
                  </a:cubicBezTo>
                  <a:close/>
                  <a:moveTo>
                    <a:pt x="8" y="18"/>
                  </a:moveTo>
                  <a:cubicBezTo>
                    <a:pt x="11" y="15"/>
                    <a:pt x="19" y="16"/>
                    <a:pt x="21" y="19"/>
                  </a:cubicBezTo>
                  <a:cubicBezTo>
                    <a:pt x="22" y="24"/>
                    <a:pt x="19" y="24"/>
                    <a:pt x="20" y="28"/>
                  </a:cubicBezTo>
                  <a:cubicBezTo>
                    <a:pt x="14" y="32"/>
                    <a:pt x="6" y="22"/>
                    <a:pt x="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1" name="Freeform 659"/>
            <p:cNvSpPr>
              <a:spLocks noEditPoints="1"/>
            </p:cNvSpPr>
            <p:nvPr/>
          </p:nvSpPr>
          <p:spPr bwMode="auto">
            <a:xfrm>
              <a:off x="9801820" y="3322834"/>
              <a:ext cx="131395" cy="145994"/>
            </a:xfrm>
            <a:custGeom>
              <a:avLst/>
              <a:gdLst>
                <a:gd name="T0" fmla="*/ 29 w 35"/>
                <a:gd name="T1" fmla="*/ 33 h 39"/>
                <a:gd name="T2" fmla="*/ 0 w 35"/>
                <a:gd name="T3" fmla="*/ 29 h 39"/>
                <a:gd name="T4" fmla="*/ 29 w 35"/>
                <a:gd name="T5" fmla="*/ 33 h 39"/>
                <a:gd name="T6" fmla="*/ 22 w 35"/>
                <a:gd name="T7" fmla="*/ 28 h 39"/>
                <a:gd name="T8" fmla="*/ 7 w 35"/>
                <a:gd name="T9" fmla="*/ 28 h 39"/>
                <a:gd name="T10" fmla="*/ 22 w 35"/>
                <a:gd name="T11" fmla="*/ 28 h 39"/>
              </a:gdLst>
              <a:ahLst/>
              <a:cxnLst>
                <a:cxn ang="0">
                  <a:pos x="T0" y="T1"/>
                </a:cxn>
                <a:cxn ang="0">
                  <a:pos x="T2" y="T3"/>
                </a:cxn>
                <a:cxn ang="0">
                  <a:pos x="T4" y="T5"/>
                </a:cxn>
                <a:cxn ang="0">
                  <a:pos x="T6" y="T7"/>
                </a:cxn>
                <a:cxn ang="0">
                  <a:pos x="T8" y="T9"/>
                </a:cxn>
                <a:cxn ang="0">
                  <a:pos x="T10" y="T11"/>
                </a:cxn>
              </a:cxnLst>
              <a:rect l="0" t="0" r="r" b="b"/>
              <a:pathLst>
                <a:path w="35" h="39">
                  <a:moveTo>
                    <a:pt x="29" y="33"/>
                  </a:moveTo>
                  <a:cubicBezTo>
                    <a:pt x="35" y="0"/>
                    <a:pt x="1" y="6"/>
                    <a:pt x="0" y="29"/>
                  </a:cubicBezTo>
                  <a:cubicBezTo>
                    <a:pt x="6" y="37"/>
                    <a:pt x="22" y="39"/>
                    <a:pt x="29" y="33"/>
                  </a:cubicBezTo>
                  <a:close/>
                  <a:moveTo>
                    <a:pt x="22" y="28"/>
                  </a:moveTo>
                  <a:cubicBezTo>
                    <a:pt x="18" y="31"/>
                    <a:pt x="13" y="27"/>
                    <a:pt x="7" y="28"/>
                  </a:cubicBezTo>
                  <a:cubicBezTo>
                    <a:pt x="8" y="17"/>
                    <a:pt x="24" y="11"/>
                    <a:pt x="2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2" name="Freeform 660"/>
            <p:cNvSpPr>
              <a:spLocks noEditPoints="1"/>
            </p:cNvSpPr>
            <p:nvPr/>
          </p:nvSpPr>
          <p:spPr bwMode="auto">
            <a:xfrm>
              <a:off x="7753035" y="3444496"/>
              <a:ext cx="328488" cy="574243"/>
            </a:xfrm>
            <a:custGeom>
              <a:avLst/>
              <a:gdLst>
                <a:gd name="T0" fmla="*/ 88 w 88"/>
                <a:gd name="T1" fmla="*/ 149 h 154"/>
                <a:gd name="T2" fmla="*/ 49 w 88"/>
                <a:gd name="T3" fmla="*/ 0 h 154"/>
                <a:gd name="T4" fmla="*/ 22 w 88"/>
                <a:gd name="T5" fmla="*/ 7 h 154"/>
                <a:gd name="T6" fmla="*/ 3 w 88"/>
                <a:gd name="T7" fmla="*/ 134 h 154"/>
                <a:gd name="T8" fmla="*/ 3 w 88"/>
                <a:gd name="T9" fmla="*/ 148 h 154"/>
                <a:gd name="T10" fmla="*/ 23 w 88"/>
                <a:gd name="T11" fmla="*/ 147 h 154"/>
                <a:gd name="T12" fmla="*/ 35 w 88"/>
                <a:gd name="T13" fmla="*/ 147 h 154"/>
                <a:gd name="T14" fmla="*/ 37 w 88"/>
                <a:gd name="T15" fmla="*/ 114 h 154"/>
                <a:gd name="T16" fmla="*/ 39 w 88"/>
                <a:gd name="T17" fmla="*/ 92 h 154"/>
                <a:gd name="T18" fmla="*/ 53 w 88"/>
                <a:gd name="T19" fmla="*/ 149 h 154"/>
                <a:gd name="T20" fmla="*/ 76 w 88"/>
                <a:gd name="T21" fmla="*/ 149 h 154"/>
                <a:gd name="T22" fmla="*/ 88 w 88"/>
                <a:gd name="T23" fmla="*/ 149 h 154"/>
                <a:gd name="T24" fmla="*/ 58 w 88"/>
                <a:gd name="T25" fmla="*/ 143 h 154"/>
                <a:gd name="T26" fmla="*/ 46 w 88"/>
                <a:gd name="T27" fmla="*/ 84 h 154"/>
                <a:gd name="T28" fmla="*/ 30 w 88"/>
                <a:gd name="T29" fmla="*/ 86 h 154"/>
                <a:gd name="T30" fmla="*/ 29 w 88"/>
                <a:gd name="T31" fmla="*/ 140 h 154"/>
                <a:gd name="T32" fmla="*/ 10 w 88"/>
                <a:gd name="T33" fmla="*/ 141 h 154"/>
                <a:gd name="T34" fmla="*/ 26 w 88"/>
                <a:gd name="T35" fmla="*/ 13 h 154"/>
                <a:gd name="T36" fmla="*/ 43 w 88"/>
                <a:gd name="T37" fmla="*/ 9 h 154"/>
                <a:gd name="T38" fmla="*/ 50 w 88"/>
                <a:gd name="T39" fmla="*/ 24 h 154"/>
                <a:gd name="T40" fmla="*/ 80 w 88"/>
                <a:gd name="T41" fmla="*/ 143 h 154"/>
                <a:gd name="T42" fmla="*/ 58 w 88"/>
                <a:gd name="T43" fmla="*/ 14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154">
                  <a:moveTo>
                    <a:pt x="88" y="149"/>
                  </a:moveTo>
                  <a:cubicBezTo>
                    <a:pt x="79" y="102"/>
                    <a:pt x="63" y="42"/>
                    <a:pt x="49" y="0"/>
                  </a:cubicBezTo>
                  <a:cubicBezTo>
                    <a:pt x="42" y="0"/>
                    <a:pt x="28" y="5"/>
                    <a:pt x="22" y="7"/>
                  </a:cubicBezTo>
                  <a:cubicBezTo>
                    <a:pt x="11" y="46"/>
                    <a:pt x="9" y="93"/>
                    <a:pt x="3" y="134"/>
                  </a:cubicBezTo>
                  <a:cubicBezTo>
                    <a:pt x="2" y="141"/>
                    <a:pt x="0" y="149"/>
                    <a:pt x="3" y="148"/>
                  </a:cubicBezTo>
                  <a:cubicBezTo>
                    <a:pt x="8" y="153"/>
                    <a:pt x="16" y="147"/>
                    <a:pt x="23" y="147"/>
                  </a:cubicBezTo>
                  <a:cubicBezTo>
                    <a:pt x="27" y="147"/>
                    <a:pt x="31" y="149"/>
                    <a:pt x="35" y="147"/>
                  </a:cubicBezTo>
                  <a:cubicBezTo>
                    <a:pt x="33" y="137"/>
                    <a:pt x="36" y="127"/>
                    <a:pt x="37" y="114"/>
                  </a:cubicBezTo>
                  <a:cubicBezTo>
                    <a:pt x="37" y="105"/>
                    <a:pt x="34" y="95"/>
                    <a:pt x="39" y="92"/>
                  </a:cubicBezTo>
                  <a:cubicBezTo>
                    <a:pt x="46" y="109"/>
                    <a:pt x="46" y="132"/>
                    <a:pt x="53" y="149"/>
                  </a:cubicBezTo>
                  <a:cubicBezTo>
                    <a:pt x="59" y="151"/>
                    <a:pt x="65" y="148"/>
                    <a:pt x="76" y="149"/>
                  </a:cubicBezTo>
                  <a:cubicBezTo>
                    <a:pt x="83" y="148"/>
                    <a:pt x="84" y="154"/>
                    <a:pt x="88" y="149"/>
                  </a:cubicBezTo>
                  <a:close/>
                  <a:moveTo>
                    <a:pt x="58" y="143"/>
                  </a:moveTo>
                  <a:cubicBezTo>
                    <a:pt x="52" y="128"/>
                    <a:pt x="49" y="106"/>
                    <a:pt x="46" y="84"/>
                  </a:cubicBezTo>
                  <a:cubicBezTo>
                    <a:pt x="40" y="81"/>
                    <a:pt x="34" y="87"/>
                    <a:pt x="30" y="86"/>
                  </a:cubicBezTo>
                  <a:cubicBezTo>
                    <a:pt x="30" y="102"/>
                    <a:pt x="30" y="120"/>
                    <a:pt x="29" y="140"/>
                  </a:cubicBezTo>
                  <a:cubicBezTo>
                    <a:pt x="25" y="143"/>
                    <a:pt x="16" y="141"/>
                    <a:pt x="10" y="141"/>
                  </a:cubicBezTo>
                  <a:cubicBezTo>
                    <a:pt x="13" y="96"/>
                    <a:pt x="16" y="53"/>
                    <a:pt x="26" y="13"/>
                  </a:cubicBezTo>
                  <a:cubicBezTo>
                    <a:pt x="33" y="12"/>
                    <a:pt x="36" y="9"/>
                    <a:pt x="43" y="9"/>
                  </a:cubicBezTo>
                  <a:cubicBezTo>
                    <a:pt x="48" y="12"/>
                    <a:pt x="49" y="19"/>
                    <a:pt x="50" y="24"/>
                  </a:cubicBezTo>
                  <a:cubicBezTo>
                    <a:pt x="61" y="60"/>
                    <a:pt x="73" y="100"/>
                    <a:pt x="80" y="143"/>
                  </a:cubicBezTo>
                  <a:cubicBezTo>
                    <a:pt x="77" y="142"/>
                    <a:pt x="64" y="141"/>
                    <a:pt x="58"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3" name="Freeform 661"/>
            <p:cNvSpPr>
              <a:spLocks noEditPoints="1"/>
            </p:cNvSpPr>
            <p:nvPr/>
          </p:nvSpPr>
          <p:spPr bwMode="auto">
            <a:xfrm>
              <a:off x="8096120" y="3425030"/>
              <a:ext cx="309022" cy="596143"/>
            </a:xfrm>
            <a:custGeom>
              <a:avLst/>
              <a:gdLst>
                <a:gd name="T0" fmla="*/ 69 w 83"/>
                <a:gd name="T1" fmla="*/ 24 h 160"/>
                <a:gd name="T2" fmla="*/ 0 w 83"/>
                <a:gd name="T3" fmla="*/ 20 h 160"/>
                <a:gd name="T4" fmla="*/ 5 w 83"/>
                <a:gd name="T5" fmla="*/ 158 h 160"/>
                <a:gd name="T6" fmla="*/ 13 w 83"/>
                <a:gd name="T7" fmla="*/ 153 h 160"/>
                <a:gd name="T8" fmla="*/ 81 w 83"/>
                <a:gd name="T9" fmla="*/ 106 h 160"/>
                <a:gd name="T10" fmla="*/ 55 w 83"/>
                <a:gd name="T11" fmla="*/ 83 h 160"/>
                <a:gd name="T12" fmla="*/ 69 w 83"/>
                <a:gd name="T13" fmla="*/ 24 h 160"/>
                <a:gd name="T14" fmla="*/ 40 w 83"/>
                <a:gd name="T15" fmla="*/ 82 h 160"/>
                <a:gd name="T16" fmla="*/ 71 w 83"/>
                <a:gd name="T17" fmla="*/ 97 h 160"/>
                <a:gd name="T18" fmla="*/ 12 w 83"/>
                <a:gd name="T19" fmla="*/ 146 h 160"/>
                <a:gd name="T20" fmla="*/ 8 w 83"/>
                <a:gd name="T21" fmla="*/ 121 h 160"/>
                <a:gd name="T22" fmla="*/ 7 w 83"/>
                <a:gd name="T23" fmla="*/ 20 h 160"/>
                <a:gd name="T24" fmla="*/ 24 w 83"/>
                <a:gd name="T25" fmla="*/ 13 h 160"/>
                <a:gd name="T26" fmla="*/ 66 w 83"/>
                <a:gd name="T27" fmla="*/ 34 h 160"/>
                <a:gd name="T28" fmla="*/ 59 w 83"/>
                <a:gd name="T29" fmla="*/ 70 h 160"/>
                <a:gd name="T30" fmla="*/ 40 w 83"/>
                <a:gd name="T31" fmla="*/ 8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 h="160">
                  <a:moveTo>
                    <a:pt x="69" y="24"/>
                  </a:moveTo>
                  <a:cubicBezTo>
                    <a:pt x="58" y="0"/>
                    <a:pt x="15" y="1"/>
                    <a:pt x="0" y="20"/>
                  </a:cubicBezTo>
                  <a:cubicBezTo>
                    <a:pt x="0" y="64"/>
                    <a:pt x="1" y="115"/>
                    <a:pt x="5" y="158"/>
                  </a:cubicBezTo>
                  <a:cubicBezTo>
                    <a:pt x="11" y="160"/>
                    <a:pt x="9" y="153"/>
                    <a:pt x="13" y="153"/>
                  </a:cubicBezTo>
                  <a:cubicBezTo>
                    <a:pt x="37" y="152"/>
                    <a:pt x="83" y="138"/>
                    <a:pt x="81" y="106"/>
                  </a:cubicBezTo>
                  <a:cubicBezTo>
                    <a:pt x="80" y="93"/>
                    <a:pt x="70" y="83"/>
                    <a:pt x="55" y="83"/>
                  </a:cubicBezTo>
                  <a:cubicBezTo>
                    <a:pt x="67" y="76"/>
                    <a:pt x="75" y="39"/>
                    <a:pt x="69" y="24"/>
                  </a:cubicBezTo>
                  <a:close/>
                  <a:moveTo>
                    <a:pt x="40" y="82"/>
                  </a:moveTo>
                  <a:cubicBezTo>
                    <a:pt x="46" y="91"/>
                    <a:pt x="65" y="88"/>
                    <a:pt x="71" y="97"/>
                  </a:cubicBezTo>
                  <a:cubicBezTo>
                    <a:pt x="83" y="137"/>
                    <a:pt x="40" y="143"/>
                    <a:pt x="12" y="146"/>
                  </a:cubicBezTo>
                  <a:cubicBezTo>
                    <a:pt x="9" y="139"/>
                    <a:pt x="9" y="130"/>
                    <a:pt x="8" y="121"/>
                  </a:cubicBezTo>
                  <a:cubicBezTo>
                    <a:pt x="5" y="91"/>
                    <a:pt x="4" y="53"/>
                    <a:pt x="7" y="20"/>
                  </a:cubicBezTo>
                  <a:cubicBezTo>
                    <a:pt x="13" y="21"/>
                    <a:pt x="17" y="14"/>
                    <a:pt x="24" y="13"/>
                  </a:cubicBezTo>
                  <a:cubicBezTo>
                    <a:pt x="41" y="10"/>
                    <a:pt x="64" y="19"/>
                    <a:pt x="66" y="34"/>
                  </a:cubicBezTo>
                  <a:cubicBezTo>
                    <a:pt x="67" y="41"/>
                    <a:pt x="64" y="63"/>
                    <a:pt x="59" y="70"/>
                  </a:cubicBezTo>
                  <a:cubicBezTo>
                    <a:pt x="55" y="77"/>
                    <a:pt x="48" y="77"/>
                    <a:pt x="40"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4" name="Freeform 662"/>
            <p:cNvSpPr>
              <a:spLocks noEditPoints="1"/>
            </p:cNvSpPr>
            <p:nvPr/>
          </p:nvSpPr>
          <p:spPr bwMode="auto">
            <a:xfrm>
              <a:off x="11298260" y="3483427"/>
              <a:ext cx="462315" cy="537746"/>
            </a:xfrm>
            <a:custGeom>
              <a:avLst/>
              <a:gdLst>
                <a:gd name="T0" fmla="*/ 28 w 124"/>
                <a:gd name="T1" fmla="*/ 137 h 144"/>
                <a:gd name="T2" fmla="*/ 120 w 124"/>
                <a:gd name="T3" fmla="*/ 139 h 144"/>
                <a:gd name="T4" fmla="*/ 122 w 124"/>
                <a:gd name="T5" fmla="*/ 124 h 144"/>
                <a:gd name="T6" fmla="*/ 119 w 124"/>
                <a:gd name="T7" fmla="*/ 34 h 144"/>
                <a:gd name="T8" fmla="*/ 113 w 124"/>
                <a:gd name="T9" fmla="*/ 0 h 144"/>
                <a:gd name="T10" fmla="*/ 7 w 124"/>
                <a:gd name="T11" fmla="*/ 17 h 144"/>
                <a:gd name="T12" fmla="*/ 7 w 124"/>
                <a:gd name="T13" fmla="*/ 138 h 144"/>
                <a:gd name="T14" fmla="*/ 28 w 124"/>
                <a:gd name="T15" fmla="*/ 137 h 144"/>
                <a:gd name="T16" fmla="*/ 115 w 124"/>
                <a:gd name="T17" fmla="*/ 132 h 144"/>
                <a:gd name="T18" fmla="*/ 13 w 124"/>
                <a:gd name="T19" fmla="*/ 129 h 144"/>
                <a:gd name="T20" fmla="*/ 27 w 124"/>
                <a:gd name="T21" fmla="*/ 90 h 144"/>
                <a:gd name="T22" fmla="*/ 37 w 124"/>
                <a:gd name="T23" fmla="*/ 81 h 144"/>
                <a:gd name="T24" fmla="*/ 51 w 124"/>
                <a:gd name="T25" fmla="*/ 89 h 144"/>
                <a:gd name="T26" fmla="*/ 85 w 124"/>
                <a:gd name="T27" fmla="*/ 76 h 144"/>
                <a:gd name="T28" fmla="*/ 115 w 124"/>
                <a:gd name="T29" fmla="*/ 101 h 144"/>
                <a:gd name="T30" fmla="*/ 115 w 124"/>
                <a:gd name="T31" fmla="*/ 132 h 144"/>
                <a:gd name="T32" fmla="*/ 113 w 124"/>
                <a:gd name="T33" fmla="*/ 85 h 144"/>
                <a:gd name="T34" fmla="*/ 95 w 124"/>
                <a:gd name="T35" fmla="*/ 72 h 144"/>
                <a:gd name="T36" fmla="*/ 110 w 124"/>
                <a:gd name="T37" fmla="*/ 58 h 144"/>
                <a:gd name="T38" fmla="*/ 113 w 124"/>
                <a:gd name="T39" fmla="*/ 85 h 144"/>
                <a:gd name="T40" fmla="*/ 14 w 124"/>
                <a:gd name="T41" fmla="*/ 24 h 144"/>
                <a:gd name="T42" fmla="*/ 109 w 124"/>
                <a:gd name="T43" fmla="*/ 9 h 144"/>
                <a:gd name="T44" fmla="*/ 113 w 124"/>
                <a:gd name="T45" fmla="*/ 47 h 144"/>
                <a:gd name="T46" fmla="*/ 49 w 124"/>
                <a:gd name="T47" fmla="*/ 79 h 144"/>
                <a:gd name="T48" fmla="*/ 10 w 124"/>
                <a:gd name="T49" fmla="*/ 57 h 144"/>
                <a:gd name="T50" fmla="*/ 14 w 124"/>
                <a:gd name="T51" fmla="*/ 24 h 144"/>
                <a:gd name="T52" fmla="*/ 10 w 124"/>
                <a:gd name="T53" fmla="*/ 67 h 144"/>
                <a:gd name="T54" fmla="*/ 31 w 124"/>
                <a:gd name="T55" fmla="*/ 77 h 144"/>
                <a:gd name="T56" fmla="*/ 10 w 124"/>
                <a:gd name="T57" fmla="*/ 101 h 144"/>
                <a:gd name="T58" fmla="*/ 10 w 124"/>
                <a:gd name="T59"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44">
                  <a:moveTo>
                    <a:pt x="28" y="137"/>
                  </a:moveTo>
                  <a:cubicBezTo>
                    <a:pt x="60" y="136"/>
                    <a:pt x="94" y="144"/>
                    <a:pt x="120" y="139"/>
                  </a:cubicBezTo>
                  <a:cubicBezTo>
                    <a:pt x="124" y="135"/>
                    <a:pt x="122" y="129"/>
                    <a:pt x="122" y="124"/>
                  </a:cubicBezTo>
                  <a:cubicBezTo>
                    <a:pt x="122" y="85"/>
                    <a:pt x="120" y="63"/>
                    <a:pt x="119" y="34"/>
                  </a:cubicBezTo>
                  <a:cubicBezTo>
                    <a:pt x="119" y="22"/>
                    <a:pt x="121" y="10"/>
                    <a:pt x="113" y="0"/>
                  </a:cubicBezTo>
                  <a:cubicBezTo>
                    <a:pt x="76" y="3"/>
                    <a:pt x="43" y="10"/>
                    <a:pt x="7" y="17"/>
                  </a:cubicBezTo>
                  <a:cubicBezTo>
                    <a:pt x="3" y="54"/>
                    <a:pt x="0" y="102"/>
                    <a:pt x="7" y="138"/>
                  </a:cubicBezTo>
                  <a:cubicBezTo>
                    <a:pt x="14" y="139"/>
                    <a:pt x="21" y="137"/>
                    <a:pt x="28" y="137"/>
                  </a:cubicBezTo>
                  <a:close/>
                  <a:moveTo>
                    <a:pt x="115" y="132"/>
                  </a:moveTo>
                  <a:cubicBezTo>
                    <a:pt x="80" y="132"/>
                    <a:pt x="47" y="125"/>
                    <a:pt x="13" y="129"/>
                  </a:cubicBezTo>
                  <a:cubicBezTo>
                    <a:pt x="11" y="116"/>
                    <a:pt x="16" y="102"/>
                    <a:pt x="27" y="90"/>
                  </a:cubicBezTo>
                  <a:cubicBezTo>
                    <a:pt x="29" y="87"/>
                    <a:pt x="36" y="81"/>
                    <a:pt x="37" y="81"/>
                  </a:cubicBezTo>
                  <a:cubicBezTo>
                    <a:pt x="41" y="81"/>
                    <a:pt x="46" y="88"/>
                    <a:pt x="51" y="89"/>
                  </a:cubicBezTo>
                  <a:cubicBezTo>
                    <a:pt x="65" y="90"/>
                    <a:pt x="73" y="81"/>
                    <a:pt x="85" y="76"/>
                  </a:cubicBezTo>
                  <a:cubicBezTo>
                    <a:pt x="99" y="80"/>
                    <a:pt x="108" y="90"/>
                    <a:pt x="115" y="101"/>
                  </a:cubicBezTo>
                  <a:cubicBezTo>
                    <a:pt x="115" y="111"/>
                    <a:pt x="115" y="122"/>
                    <a:pt x="115" y="132"/>
                  </a:cubicBezTo>
                  <a:close/>
                  <a:moveTo>
                    <a:pt x="113" y="85"/>
                  </a:moveTo>
                  <a:cubicBezTo>
                    <a:pt x="107" y="80"/>
                    <a:pt x="104" y="73"/>
                    <a:pt x="95" y="72"/>
                  </a:cubicBezTo>
                  <a:cubicBezTo>
                    <a:pt x="97" y="64"/>
                    <a:pt x="108" y="65"/>
                    <a:pt x="110" y="58"/>
                  </a:cubicBezTo>
                  <a:cubicBezTo>
                    <a:pt x="117" y="62"/>
                    <a:pt x="112" y="77"/>
                    <a:pt x="113" y="85"/>
                  </a:cubicBezTo>
                  <a:close/>
                  <a:moveTo>
                    <a:pt x="14" y="24"/>
                  </a:moveTo>
                  <a:cubicBezTo>
                    <a:pt x="45" y="17"/>
                    <a:pt x="75" y="11"/>
                    <a:pt x="109" y="9"/>
                  </a:cubicBezTo>
                  <a:cubicBezTo>
                    <a:pt x="114" y="18"/>
                    <a:pt x="110" y="36"/>
                    <a:pt x="113" y="47"/>
                  </a:cubicBezTo>
                  <a:cubicBezTo>
                    <a:pt x="95" y="57"/>
                    <a:pt x="76" y="82"/>
                    <a:pt x="49" y="79"/>
                  </a:cubicBezTo>
                  <a:cubicBezTo>
                    <a:pt x="35" y="77"/>
                    <a:pt x="24" y="62"/>
                    <a:pt x="10" y="57"/>
                  </a:cubicBezTo>
                  <a:cubicBezTo>
                    <a:pt x="12" y="47"/>
                    <a:pt x="12" y="35"/>
                    <a:pt x="14" y="24"/>
                  </a:cubicBezTo>
                  <a:close/>
                  <a:moveTo>
                    <a:pt x="10" y="67"/>
                  </a:moveTo>
                  <a:cubicBezTo>
                    <a:pt x="17" y="70"/>
                    <a:pt x="23" y="75"/>
                    <a:pt x="31" y="77"/>
                  </a:cubicBezTo>
                  <a:cubicBezTo>
                    <a:pt x="22" y="83"/>
                    <a:pt x="18" y="94"/>
                    <a:pt x="10" y="101"/>
                  </a:cubicBezTo>
                  <a:cubicBezTo>
                    <a:pt x="10" y="90"/>
                    <a:pt x="10" y="78"/>
                    <a:pt x="1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5" name="Freeform 663"/>
            <p:cNvSpPr>
              <a:spLocks noEditPoints="1"/>
            </p:cNvSpPr>
            <p:nvPr/>
          </p:nvSpPr>
          <p:spPr bwMode="auto">
            <a:xfrm>
              <a:off x="8375943" y="3461527"/>
              <a:ext cx="311454" cy="559644"/>
            </a:xfrm>
            <a:custGeom>
              <a:avLst/>
              <a:gdLst>
                <a:gd name="T0" fmla="*/ 47 w 83"/>
                <a:gd name="T1" fmla="*/ 36 h 150"/>
                <a:gd name="T2" fmla="*/ 59 w 83"/>
                <a:gd name="T3" fmla="*/ 37 h 150"/>
                <a:gd name="T4" fmla="*/ 62 w 83"/>
                <a:gd name="T5" fmla="*/ 6 h 150"/>
                <a:gd name="T6" fmla="*/ 28 w 83"/>
                <a:gd name="T7" fmla="*/ 14 h 150"/>
                <a:gd name="T8" fmla="*/ 9 w 83"/>
                <a:gd name="T9" fmla="*/ 113 h 150"/>
                <a:gd name="T10" fmla="*/ 79 w 83"/>
                <a:gd name="T11" fmla="*/ 133 h 150"/>
                <a:gd name="T12" fmla="*/ 77 w 83"/>
                <a:gd name="T13" fmla="*/ 105 h 150"/>
                <a:gd name="T14" fmla="*/ 58 w 83"/>
                <a:gd name="T15" fmla="*/ 112 h 150"/>
                <a:gd name="T16" fmla="*/ 47 w 83"/>
                <a:gd name="T17" fmla="*/ 36 h 150"/>
                <a:gd name="T18" fmla="*/ 74 w 83"/>
                <a:gd name="T19" fmla="*/ 114 h 150"/>
                <a:gd name="T20" fmla="*/ 72 w 83"/>
                <a:gd name="T21" fmla="*/ 130 h 150"/>
                <a:gd name="T22" fmla="*/ 15 w 83"/>
                <a:gd name="T23" fmla="*/ 113 h 150"/>
                <a:gd name="T24" fmla="*/ 14 w 83"/>
                <a:gd name="T25" fmla="*/ 66 h 150"/>
                <a:gd name="T26" fmla="*/ 40 w 83"/>
                <a:gd name="T27" fmla="*/ 12 h 150"/>
                <a:gd name="T28" fmla="*/ 52 w 83"/>
                <a:gd name="T29" fmla="*/ 9 h 150"/>
                <a:gd name="T30" fmla="*/ 55 w 83"/>
                <a:gd name="T31" fmla="*/ 29 h 150"/>
                <a:gd name="T32" fmla="*/ 43 w 83"/>
                <a:gd name="T33" fmla="*/ 30 h 150"/>
                <a:gd name="T34" fmla="*/ 74 w 83"/>
                <a:gd name="T35" fmla="*/ 1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150">
                  <a:moveTo>
                    <a:pt x="47" y="36"/>
                  </a:moveTo>
                  <a:cubicBezTo>
                    <a:pt x="50" y="37"/>
                    <a:pt x="57" y="39"/>
                    <a:pt x="59" y="37"/>
                  </a:cubicBezTo>
                  <a:cubicBezTo>
                    <a:pt x="61" y="28"/>
                    <a:pt x="61" y="20"/>
                    <a:pt x="62" y="6"/>
                  </a:cubicBezTo>
                  <a:cubicBezTo>
                    <a:pt x="49" y="0"/>
                    <a:pt x="36" y="5"/>
                    <a:pt x="28" y="14"/>
                  </a:cubicBezTo>
                  <a:cubicBezTo>
                    <a:pt x="11" y="34"/>
                    <a:pt x="0" y="83"/>
                    <a:pt x="9" y="113"/>
                  </a:cubicBezTo>
                  <a:cubicBezTo>
                    <a:pt x="17" y="142"/>
                    <a:pt x="60" y="150"/>
                    <a:pt x="79" y="133"/>
                  </a:cubicBezTo>
                  <a:cubicBezTo>
                    <a:pt x="78" y="122"/>
                    <a:pt x="83" y="112"/>
                    <a:pt x="77" y="105"/>
                  </a:cubicBezTo>
                  <a:cubicBezTo>
                    <a:pt x="68" y="107"/>
                    <a:pt x="66" y="113"/>
                    <a:pt x="58" y="112"/>
                  </a:cubicBezTo>
                  <a:cubicBezTo>
                    <a:pt x="30" y="110"/>
                    <a:pt x="24" y="51"/>
                    <a:pt x="47" y="36"/>
                  </a:cubicBezTo>
                  <a:close/>
                  <a:moveTo>
                    <a:pt x="74" y="114"/>
                  </a:moveTo>
                  <a:cubicBezTo>
                    <a:pt x="73" y="119"/>
                    <a:pt x="75" y="127"/>
                    <a:pt x="72" y="130"/>
                  </a:cubicBezTo>
                  <a:cubicBezTo>
                    <a:pt x="48" y="140"/>
                    <a:pt x="23" y="135"/>
                    <a:pt x="15" y="113"/>
                  </a:cubicBezTo>
                  <a:cubicBezTo>
                    <a:pt x="12" y="102"/>
                    <a:pt x="12" y="81"/>
                    <a:pt x="14" y="66"/>
                  </a:cubicBezTo>
                  <a:cubicBezTo>
                    <a:pt x="17" y="43"/>
                    <a:pt x="30" y="18"/>
                    <a:pt x="40" y="12"/>
                  </a:cubicBezTo>
                  <a:cubicBezTo>
                    <a:pt x="44" y="10"/>
                    <a:pt x="49" y="10"/>
                    <a:pt x="52" y="9"/>
                  </a:cubicBezTo>
                  <a:cubicBezTo>
                    <a:pt x="58" y="11"/>
                    <a:pt x="53" y="27"/>
                    <a:pt x="55" y="29"/>
                  </a:cubicBezTo>
                  <a:cubicBezTo>
                    <a:pt x="52" y="33"/>
                    <a:pt x="45" y="26"/>
                    <a:pt x="43" y="30"/>
                  </a:cubicBezTo>
                  <a:cubicBezTo>
                    <a:pt x="12" y="52"/>
                    <a:pt x="26" y="136"/>
                    <a:pt x="74"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6" name="Freeform 664"/>
            <p:cNvSpPr>
              <a:spLocks noEditPoints="1"/>
            </p:cNvSpPr>
            <p:nvPr/>
          </p:nvSpPr>
          <p:spPr bwMode="auto">
            <a:xfrm>
              <a:off x="8156952" y="3515059"/>
              <a:ext cx="133829" cy="175193"/>
            </a:xfrm>
            <a:custGeom>
              <a:avLst/>
              <a:gdLst>
                <a:gd name="T0" fmla="*/ 22 w 36"/>
                <a:gd name="T1" fmla="*/ 3 h 47"/>
                <a:gd name="T2" fmla="*/ 11 w 36"/>
                <a:gd name="T3" fmla="*/ 0 h 47"/>
                <a:gd name="T4" fmla="*/ 3 w 36"/>
                <a:gd name="T5" fmla="*/ 17 h 47"/>
                <a:gd name="T6" fmla="*/ 5 w 36"/>
                <a:gd name="T7" fmla="*/ 46 h 47"/>
                <a:gd name="T8" fmla="*/ 8 w 36"/>
                <a:gd name="T9" fmla="*/ 47 h 47"/>
                <a:gd name="T10" fmla="*/ 22 w 36"/>
                <a:gd name="T11" fmla="*/ 3 h 47"/>
                <a:gd name="T12" fmla="*/ 10 w 36"/>
                <a:gd name="T13" fmla="*/ 40 h 47"/>
                <a:gd name="T14" fmla="*/ 8 w 36"/>
                <a:gd name="T15" fmla="*/ 8 h 47"/>
                <a:gd name="T16" fmla="*/ 10 w 36"/>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7">
                  <a:moveTo>
                    <a:pt x="22" y="3"/>
                  </a:moveTo>
                  <a:cubicBezTo>
                    <a:pt x="21" y="2"/>
                    <a:pt x="13" y="0"/>
                    <a:pt x="11" y="0"/>
                  </a:cubicBezTo>
                  <a:cubicBezTo>
                    <a:pt x="0" y="1"/>
                    <a:pt x="3" y="9"/>
                    <a:pt x="3" y="17"/>
                  </a:cubicBezTo>
                  <a:cubicBezTo>
                    <a:pt x="3" y="26"/>
                    <a:pt x="0" y="37"/>
                    <a:pt x="5" y="46"/>
                  </a:cubicBezTo>
                  <a:cubicBezTo>
                    <a:pt x="7" y="46"/>
                    <a:pt x="8" y="46"/>
                    <a:pt x="8" y="47"/>
                  </a:cubicBezTo>
                  <a:cubicBezTo>
                    <a:pt x="35" y="47"/>
                    <a:pt x="36" y="13"/>
                    <a:pt x="22" y="3"/>
                  </a:cubicBezTo>
                  <a:close/>
                  <a:moveTo>
                    <a:pt x="10" y="40"/>
                  </a:moveTo>
                  <a:cubicBezTo>
                    <a:pt x="8" y="35"/>
                    <a:pt x="8" y="19"/>
                    <a:pt x="8" y="8"/>
                  </a:cubicBezTo>
                  <a:cubicBezTo>
                    <a:pt x="30" y="4"/>
                    <a:pt x="29" y="42"/>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7" name="Freeform 665"/>
            <p:cNvSpPr/>
            <p:nvPr/>
          </p:nvSpPr>
          <p:spPr bwMode="auto">
            <a:xfrm>
              <a:off x="6643479" y="3515059"/>
              <a:ext cx="250624" cy="328487"/>
            </a:xfrm>
            <a:custGeom>
              <a:avLst/>
              <a:gdLst>
                <a:gd name="T0" fmla="*/ 47 w 67"/>
                <a:gd name="T1" fmla="*/ 25 h 88"/>
                <a:gd name="T2" fmla="*/ 63 w 67"/>
                <a:gd name="T3" fmla="*/ 34 h 88"/>
                <a:gd name="T4" fmla="*/ 48 w 67"/>
                <a:gd name="T5" fmla="*/ 0 h 88"/>
                <a:gd name="T6" fmla="*/ 44 w 67"/>
                <a:gd name="T7" fmla="*/ 0 h 88"/>
                <a:gd name="T8" fmla="*/ 27 w 67"/>
                <a:gd name="T9" fmla="*/ 55 h 88"/>
                <a:gd name="T10" fmla="*/ 4 w 67"/>
                <a:gd name="T11" fmla="*/ 83 h 88"/>
                <a:gd name="T12" fmla="*/ 47 w 67"/>
                <a:gd name="T13" fmla="*/ 25 h 88"/>
              </a:gdLst>
              <a:ahLst/>
              <a:cxnLst>
                <a:cxn ang="0">
                  <a:pos x="T0" y="T1"/>
                </a:cxn>
                <a:cxn ang="0">
                  <a:pos x="T2" y="T3"/>
                </a:cxn>
                <a:cxn ang="0">
                  <a:pos x="T4" y="T5"/>
                </a:cxn>
                <a:cxn ang="0">
                  <a:pos x="T6" y="T7"/>
                </a:cxn>
                <a:cxn ang="0">
                  <a:pos x="T8" y="T9"/>
                </a:cxn>
                <a:cxn ang="0">
                  <a:pos x="T10" y="T11"/>
                </a:cxn>
                <a:cxn ang="0">
                  <a:pos x="T12" y="T13"/>
                </a:cxn>
              </a:cxnLst>
              <a:rect l="0" t="0" r="r" b="b"/>
              <a:pathLst>
                <a:path w="67" h="88">
                  <a:moveTo>
                    <a:pt x="47" y="25"/>
                  </a:moveTo>
                  <a:cubicBezTo>
                    <a:pt x="55" y="25"/>
                    <a:pt x="54" y="34"/>
                    <a:pt x="63" y="34"/>
                  </a:cubicBezTo>
                  <a:cubicBezTo>
                    <a:pt x="67" y="23"/>
                    <a:pt x="55" y="8"/>
                    <a:pt x="48" y="0"/>
                  </a:cubicBezTo>
                  <a:cubicBezTo>
                    <a:pt x="47" y="0"/>
                    <a:pt x="45" y="0"/>
                    <a:pt x="44" y="0"/>
                  </a:cubicBezTo>
                  <a:cubicBezTo>
                    <a:pt x="37" y="17"/>
                    <a:pt x="37" y="38"/>
                    <a:pt x="27" y="55"/>
                  </a:cubicBezTo>
                  <a:cubicBezTo>
                    <a:pt x="7" y="51"/>
                    <a:pt x="0" y="71"/>
                    <a:pt x="4" y="83"/>
                  </a:cubicBezTo>
                  <a:cubicBezTo>
                    <a:pt x="39" y="88"/>
                    <a:pt x="34" y="46"/>
                    <a:pt x="4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8" name="Freeform 666"/>
            <p:cNvSpPr>
              <a:spLocks noEditPoints="1"/>
            </p:cNvSpPr>
            <p:nvPr/>
          </p:nvSpPr>
          <p:spPr bwMode="auto">
            <a:xfrm>
              <a:off x="7845498" y="3539391"/>
              <a:ext cx="94897" cy="187360"/>
            </a:xfrm>
            <a:custGeom>
              <a:avLst/>
              <a:gdLst>
                <a:gd name="T0" fmla="*/ 6 w 25"/>
                <a:gd name="T1" fmla="*/ 2 h 50"/>
                <a:gd name="T2" fmla="*/ 0 w 25"/>
                <a:gd name="T3" fmla="*/ 46 h 50"/>
                <a:gd name="T4" fmla="*/ 21 w 25"/>
                <a:gd name="T5" fmla="*/ 48 h 50"/>
                <a:gd name="T6" fmla="*/ 17 w 25"/>
                <a:gd name="T7" fmla="*/ 1 h 50"/>
                <a:gd name="T8" fmla="*/ 6 w 25"/>
                <a:gd name="T9" fmla="*/ 2 h 50"/>
                <a:gd name="T10" fmla="*/ 9 w 25"/>
                <a:gd name="T11" fmla="*/ 44 h 50"/>
                <a:gd name="T12" fmla="*/ 10 w 25"/>
                <a:gd name="T13" fmla="*/ 8 h 50"/>
                <a:gd name="T14" fmla="*/ 14 w 25"/>
                <a:gd name="T15" fmla="*/ 8 h 50"/>
                <a:gd name="T16" fmla="*/ 17 w 25"/>
                <a:gd name="T17" fmla="*/ 42 h 50"/>
                <a:gd name="T18" fmla="*/ 9 w 25"/>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50">
                  <a:moveTo>
                    <a:pt x="6" y="2"/>
                  </a:moveTo>
                  <a:cubicBezTo>
                    <a:pt x="1" y="16"/>
                    <a:pt x="3" y="33"/>
                    <a:pt x="0" y="46"/>
                  </a:cubicBezTo>
                  <a:cubicBezTo>
                    <a:pt x="7" y="48"/>
                    <a:pt x="14" y="50"/>
                    <a:pt x="21" y="48"/>
                  </a:cubicBezTo>
                  <a:cubicBezTo>
                    <a:pt x="25" y="33"/>
                    <a:pt x="22" y="13"/>
                    <a:pt x="17" y="1"/>
                  </a:cubicBezTo>
                  <a:cubicBezTo>
                    <a:pt x="13" y="1"/>
                    <a:pt x="8" y="0"/>
                    <a:pt x="6" y="2"/>
                  </a:cubicBezTo>
                  <a:close/>
                  <a:moveTo>
                    <a:pt x="9" y="44"/>
                  </a:moveTo>
                  <a:cubicBezTo>
                    <a:pt x="3" y="35"/>
                    <a:pt x="10" y="19"/>
                    <a:pt x="10" y="8"/>
                  </a:cubicBezTo>
                  <a:cubicBezTo>
                    <a:pt x="12" y="8"/>
                    <a:pt x="13" y="8"/>
                    <a:pt x="14" y="8"/>
                  </a:cubicBezTo>
                  <a:cubicBezTo>
                    <a:pt x="16" y="21"/>
                    <a:pt x="17" y="28"/>
                    <a:pt x="17" y="42"/>
                  </a:cubicBezTo>
                  <a:cubicBezTo>
                    <a:pt x="15" y="43"/>
                    <a:pt x="9" y="40"/>
                    <a:pt x="9"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9" name="Freeform 667"/>
            <p:cNvSpPr>
              <a:spLocks noEditPoints="1"/>
            </p:cNvSpPr>
            <p:nvPr/>
          </p:nvSpPr>
          <p:spPr bwMode="auto">
            <a:xfrm>
              <a:off x="8984253" y="3641587"/>
              <a:ext cx="133829" cy="160594"/>
            </a:xfrm>
            <a:custGeom>
              <a:avLst/>
              <a:gdLst>
                <a:gd name="T0" fmla="*/ 31 w 36"/>
                <a:gd name="T1" fmla="*/ 28 h 43"/>
                <a:gd name="T2" fmla="*/ 27 w 36"/>
                <a:gd name="T3" fmla="*/ 18 h 43"/>
                <a:gd name="T4" fmla="*/ 34 w 36"/>
                <a:gd name="T5" fmla="*/ 8 h 43"/>
                <a:gd name="T6" fmla="*/ 17 w 36"/>
                <a:gd name="T7" fmla="*/ 0 h 43"/>
                <a:gd name="T8" fmla="*/ 1 w 36"/>
                <a:gd name="T9" fmla="*/ 26 h 43"/>
                <a:gd name="T10" fmla="*/ 31 w 36"/>
                <a:gd name="T11" fmla="*/ 28 h 43"/>
                <a:gd name="T12" fmla="*/ 20 w 36"/>
                <a:gd name="T13" fmla="*/ 8 h 43"/>
                <a:gd name="T14" fmla="*/ 25 w 36"/>
                <a:gd name="T15" fmla="*/ 10 h 43"/>
                <a:gd name="T16" fmla="*/ 17 w 36"/>
                <a:gd name="T17" fmla="*/ 15 h 43"/>
                <a:gd name="T18" fmla="*/ 20 w 36"/>
                <a:gd name="T19" fmla="*/ 8 h 43"/>
                <a:gd name="T20" fmla="*/ 10 w 36"/>
                <a:gd name="T21" fmla="*/ 21 h 43"/>
                <a:gd name="T22" fmla="*/ 24 w 36"/>
                <a:gd name="T23" fmla="*/ 28 h 43"/>
                <a:gd name="T24" fmla="*/ 9 w 36"/>
                <a:gd name="T25" fmla="*/ 30 h 43"/>
                <a:gd name="T26" fmla="*/ 10 w 36"/>
                <a:gd name="T27"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43">
                  <a:moveTo>
                    <a:pt x="31" y="28"/>
                  </a:moveTo>
                  <a:cubicBezTo>
                    <a:pt x="31" y="23"/>
                    <a:pt x="27" y="23"/>
                    <a:pt x="27" y="18"/>
                  </a:cubicBezTo>
                  <a:cubicBezTo>
                    <a:pt x="31" y="17"/>
                    <a:pt x="36" y="13"/>
                    <a:pt x="34" y="8"/>
                  </a:cubicBezTo>
                  <a:cubicBezTo>
                    <a:pt x="30" y="4"/>
                    <a:pt x="23" y="3"/>
                    <a:pt x="17" y="0"/>
                  </a:cubicBezTo>
                  <a:cubicBezTo>
                    <a:pt x="15" y="9"/>
                    <a:pt x="0" y="18"/>
                    <a:pt x="1" y="26"/>
                  </a:cubicBezTo>
                  <a:cubicBezTo>
                    <a:pt x="1" y="40"/>
                    <a:pt x="26" y="43"/>
                    <a:pt x="31" y="28"/>
                  </a:cubicBezTo>
                  <a:close/>
                  <a:moveTo>
                    <a:pt x="20" y="8"/>
                  </a:moveTo>
                  <a:cubicBezTo>
                    <a:pt x="21" y="9"/>
                    <a:pt x="23" y="10"/>
                    <a:pt x="25" y="10"/>
                  </a:cubicBezTo>
                  <a:cubicBezTo>
                    <a:pt x="25" y="13"/>
                    <a:pt x="22" y="15"/>
                    <a:pt x="17" y="15"/>
                  </a:cubicBezTo>
                  <a:cubicBezTo>
                    <a:pt x="14" y="12"/>
                    <a:pt x="19" y="11"/>
                    <a:pt x="20" y="8"/>
                  </a:cubicBezTo>
                  <a:close/>
                  <a:moveTo>
                    <a:pt x="10" y="21"/>
                  </a:moveTo>
                  <a:cubicBezTo>
                    <a:pt x="18" y="20"/>
                    <a:pt x="20" y="25"/>
                    <a:pt x="24" y="28"/>
                  </a:cubicBezTo>
                  <a:cubicBezTo>
                    <a:pt x="20" y="32"/>
                    <a:pt x="15" y="32"/>
                    <a:pt x="9" y="30"/>
                  </a:cubicBezTo>
                  <a:cubicBezTo>
                    <a:pt x="8" y="26"/>
                    <a:pt x="11" y="25"/>
                    <a:pt x="1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0" name="Freeform 668"/>
            <p:cNvSpPr/>
            <p:nvPr/>
          </p:nvSpPr>
          <p:spPr bwMode="auto">
            <a:xfrm>
              <a:off x="10777547" y="3661053"/>
              <a:ext cx="55965" cy="114363"/>
            </a:xfrm>
            <a:custGeom>
              <a:avLst/>
              <a:gdLst>
                <a:gd name="T0" fmla="*/ 11 w 15"/>
                <a:gd name="T1" fmla="*/ 31 h 31"/>
                <a:gd name="T2" fmla="*/ 15 w 15"/>
                <a:gd name="T3" fmla="*/ 0 h 31"/>
                <a:gd name="T4" fmla="*/ 9 w 15"/>
                <a:gd name="T5" fmla="*/ 0 h 31"/>
                <a:gd name="T6" fmla="*/ 11 w 15"/>
                <a:gd name="T7" fmla="*/ 31 h 31"/>
              </a:gdLst>
              <a:ahLst/>
              <a:cxnLst>
                <a:cxn ang="0">
                  <a:pos x="T0" y="T1"/>
                </a:cxn>
                <a:cxn ang="0">
                  <a:pos x="T2" y="T3"/>
                </a:cxn>
                <a:cxn ang="0">
                  <a:pos x="T4" y="T5"/>
                </a:cxn>
                <a:cxn ang="0">
                  <a:pos x="T6" y="T7"/>
                </a:cxn>
              </a:cxnLst>
              <a:rect l="0" t="0" r="r" b="b"/>
              <a:pathLst>
                <a:path w="15" h="31">
                  <a:moveTo>
                    <a:pt x="11" y="31"/>
                  </a:moveTo>
                  <a:cubicBezTo>
                    <a:pt x="11" y="24"/>
                    <a:pt x="14" y="11"/>
                    <a:pt x="15" y="0"/>
                  </a:cubicBezTo>
                  <a:cubicBezTo>
                    <a:pt x="13" y="0"/>
                    <a:pt x="11" y="0"/>
                    <a:pt x="9" y="0"/>
                  </a:cubicBezTo>
                  <a:cubicBezTo>
                    <a:pt x="8" y="10"/>
                    <a:pt x="0" y="26"/>
                    <a:pt x="11"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1" name="Freeform 669"/>
            <p:cNvSpPr/>
            <p:nvPr/>
          </p:nvSpPr>
          <p:spPr bwMode="auto">
            <a:xfrm>
              <a:off x="10806746" y="3668353"/>
              <a:ext cx="82730" cy="128962"/>
            </a:xfrm>
            <a:custGeom>
              <a:avLst/>
              <a:gdLst>
                <a:gd name="T0" fmla="*/ 17 w 22"/>
                <a:gd name="T1" fmla="*/ 34 h 35"/>
                <a:gd name="T2" fmla="*/ 12 w 22"/>
                <a:gd name="T3" fmla="*/ 0 h 35"/>
                <a:gd name="T4" fmla="*/ 17 w 22"/>
                <a:gd name="T5" fmla="*/ 34 h 35"/>
              </a:gdLst>
              <a:ahLst/>
              <a:cxnLst>
                <a:cxn ang="0">
                  <a:pos x="T0" y="T1"/>
                </a:cxn>
                <a:cxn ang="0">
                  <a:pos x="T2" y="T3"/>
                </a:cxn>
                <a:cxn ang="0">
                  <a:pos x="T4" y="T5"/>
                </a:cxn>
              </a:cxnLst>
              <a:rect l="0" t="0" r="r" b="b"/>
              <a:pathLst>
                <a:path w="22" h="35">
                  <a:moveTo>
                    <a:pt x="17" y="34"/>
                  </a:moveTo>
                  <a:cubicBezTo>
                    <a:pt x="6" y="24"/>
                    <a:pt x="22" y="7"/>
                    <a:pt x="12" y="0"/>
                  </a:cubicBezTo>
                  <a:cubicBezTo>
                    <a:pt x="6" y="7"/>
                    <a:pt x="0" y="35"/>
                    <a:pt x="1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2" name="Freeform 670"/>
            <p:cNvSpPr>
              <a:spLocks noEditPoints="1"/>
            </p:cNvSpPr>
            <p:nvPr/>
          </p:nvSpPr>
          <p:spPr bwMode="auto">
            <a:xfrm>
              <a:off x="9093747" y="3690252"/>
              <a:ext cx="289556" cy="233591"/>
            </a:xfrm>
            <a:custGeom>
              <a:avLst/>
              <a:gdLst>
                <a:gd name="T0" fmla="*/ 7 w 78"/>
                <a:gd name="T1" fmla="*/ 32 h 63"/>
                <a:gd name="T2" fmla="*/ 26 w 78"/>
                <a:gd name="T3" fmla="*/ 26 h 63"/>
                <a:gd name="T4" fmla="*/ 39 w 78"/>
                <a:gd name="T5" fmla="*/ 10 h 63"/>
                <a:gd name="T6" fmla="*/ 29 w 78"/>
                <a:gd name="T7" fmla="*/ 18 h 63"/>
                <a:gd name="T8" fmla="*/ 16 w 78"/>
                <a:gd name="T9" fmla="*/ 0 h 63"/>
                <a:gd name="T10" fmla="*/ 7 w 78"/>
                <a:gd name="T11" fmla="*/ 32 h 63"/>
                <a:gd name="T12" fmla="*/ 46 w 78"/>
                <a:gd name="T13" fmla="*/ 24 h 63"/>
                <a:gd name="T14" fmla="*/ 33 w 78"/>
                <a:gd name="T15" fmla="*/ 33 h 63"/>
                <a:gd name="T16" fmla="*/ 46 w 78"/>
                <a:gd name="T17" fmla="*/ 24 h 63"/>
                <a:gd name="T18" fmla="*/ 17 w 78"/>
                <a:gd name="T19" fmla="*/ 8 h 63"/>
                <a:gd name="T20" fmla="*/ 10 w 78"/>
                <a:gd name="T21" fmla="*/ 26 h 63"/>
                <a:gd name="T22" fmla="*/ 17 w 78"/>
                <a:gd name="T23"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3">
                  <a:moveTo>
                    <a:pt x="7" y="32"/>
                  </a:moveTo>
                  <a:cubicBezTo>
                    <a:pt x="14" y="35"/>
                    <a:pt x="22" y="30"/>
                    <a:pt x="26" y="26"/>
                  </a:cubicBezTo>
                  <a:cubicBezTo>
                    <a:pt x="22" y="63"/>
                    <a:pt x="78" y="16"/>
                    <a:pt x="39" y="10"/>
                  </a:cubicBezTo>
                  <a:cubicBezTo>
                    <a:pt x="34" y="11"/>
                    <a:pt x="35" y="18"/>
                    <a:pt x="29" y="18"/>
                  </a:cubicBezTo>
                  <a:cubicBezTo>
                    <a:pt x="29" y="8"/>
                    <a:pt x="24" y="2"/>
                    <a:pt x="16" y="0"/>
                  </a:cubicBezTo>
                  <a:cubicBezTo>
                    <a:pt x="11" y="7"/>
                    <a:pt x="0" y="20"/>
                    <a:pt x="7" y="32"/>
                  </a:cubicBezTo>
                  <a:close/>
                  <a:moveTo>
                    <a:pt x="46" y="24"/>
                  </a:moveTo>
                  <a:cubicBezTo>
                    <a:pt x="45" y="29"/>
                    <a:pt x="41" y="32"/>
                    <a:pt x="33" y="33"/>
                  </a:cubicBezTo>
                  <a:cubicBezTo>
                    <a:pt x="29" y="23"/>
                    <a:pt x="47" y="10"/>
                    <a:pt x="46" y="24"/>
                  </a:cubicBezTo>
                  <a:close/>
                  <a:moveTo>
                    <a:pt x="17" y="8"/>
                  </a:moveTo>
                  <a:cubicBezTo>
                    <a:pt x="29" y="11"/>
                    <a:pt x="23" y="29"/>
                    <a:pt x="10" y="26"/>
                  </a:cubicBezTo>
                  <a:cubicBezTo>
                    <a:pt x="10" y="17"/>
                    <a:pt x="15" y="15"/>
                    <a:pt x="1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3" name="Freeform 671"/>
            <p:cNvSpPr/>
            <p:nvPr/>
          </p:nvSpPr>
          <p:spPr bwMode="auto">
            <a:xfrm>
              <a:off x="9667991" y="3692686"/>
              <a:ext cx="107062" cy="209258"/>
            </a:xfrm>
            <a:custGeom>
              <a:avLst/>
              <a:gdLst>
                <a:gd name="T0" fmla="*/ 0 w 29"/>
                <a:gd name="T1" fmla="*/ 53 h 56"/>
                <a:gd name="T2" fmla="*/ 21 w 29"/>
                <a:gd name="T3" fmla="*/ 37 h 56"/>
                <a:gd name="T4" fmla="*/ 15 w 29"/>
                <a:gd name="T5" fmla="*/ 14 h 56"/>
                <a:gd name="T6" fmla="*/ 25 w 29"/>
                <a:gd name="T7" fmla="*/ 0 h 56"/>
                <a:gd name="T8" fmla="*/ 7 w 29"/>
                <a:gd name="T9" fmla="*/ 15 h 56"/>
                <a:gd name="T10" fmla="*/ 14 w 29"/>
                <a:gd name="T11" fmla="*/ 34 h 56"/>
                <a:gd name="T12" fmla="*/ 0 w 29"/>
                <a:gd name="T13" fmla="*/ 53 h 56"/>
              </a:gdLst>
              <a:ahLst/>
              <a:cxnLst>
                <a:cxn ang="0">
                  <a:pos x="T0" y="T1"/>
                </a:cxn>
                <a:cxn ang="0">
                  <a:pos x="T2" y="T3"/>
                </a:cxn>
                <a:cxn ang="0">
                  <a:pos x="T4" y="T5"/>
                </a:cxn>
                <a:cxn ang="0">
                  <a:pos x="T6" y="T7"/>
                </a:cxn>
                <a:cxn ang="0">
                  <a:pos x="T8" y="T9"/>
                </a:cxn>
                <a:cxn ang="0">
                  <a:pos x="T10" y="T11"/>
                </a:cxn>
                <a:cxn ang="0">
                  <a:pos x="T12" y="T13"/>
                </a:cxn>
              </a:cxnLst>
              <a:rect l="0" t="0" r="r" b="b"/>
              <a:pathLst>
                <a:path w="29" h="56">
                  <a:moveTo>
                    <a:pt x="0" y="53"/>
                  </a:moveTo>
                  <a:cubicBezTo>
                    <a:pt x="9" y="56"/>
                    <a:pt x="20" y="46"/>
                    <a:pt x="21" y="37"/>
                  </a:cubicBezTo>
                  <a:cubicBezTo>
                    <a:pt x="22" y="28"/>
                    <a:pt x="17" y="22"/>
                    <a:pt x="15" y="14"/>
                  </a:cubicBezTo>
                  <a:cubicBezTo>
                    <a:pt x="18" y="9"/>
                    <a:pt x="29" y="7"/>
                    <a:pt x="25" y="0"/>
                  </a:cubicBezTo>
                  <a:cubicBezTo>
                    <a:pt x="15" y="3"/>
                    <a:pt x="8" y="7"/>
                    <a:pt x="7" y="15"/>
                  </a:cubicBezTo>
                  <a:cubicBezTo>
                    <a:pt x="7" y="22"/>
                    <a:pt x="15" y="26"/>
                    <a:pt x="14" y="34"/>
                  </a:cubicBezTo>
                  <a:cubicBezTo>
                    <a:pt x="13" y="45"/>
                    <a:pt x="5" y="41"/>
                    <a:pt x="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4" name="Freeform 672"/>
            <p:cNvSpPr/>
            <p:nvPr/>
          </p:nvSpPr>
          <p:spPr bwMode="auto">
            <a:xfrm>
              <a:off x="9268940" y="3719450"/>
              <a:ext cx="148428" cy="160594"/>
            </a:xfrm>
            <a:custGeom>
              <a:avLst/>
              <a:gdLst>
                <a:gd name="T0" fmla="*/ 3 w 40"/>
                <a:gd name="T1" fmla="*/ 42 h 43"/>
                <a:gd name="T2" fmla="*/ 12 w 40"/>
                <a:gd name="T3" fmla="*/ 28 h 43"/>
                <a:gd name="T4" fmla="*/ 23 w 40"/>
                <a:gd name="T5" fmla="*/ 43 h 43"/>
                <a:gd name="T6" fmla="*/ 19 w 40"/>
                <a:gd name="T7" fmla="*/ 27 h 43"/>
                <a:gd name="T8" fmla="*/ 40 w 40"/>
                <a:gd name="T9" fmla="*/ 15 h 43"/>
                <a:gd name="T10" fmla="*/ 18 w 40"/>
                <a:gd name="T11" fmla="*/ 17 h 43"/>
                <a:gd name="T12" fmla="*/ 25 w 40"/>
                <a:gd name="T13" fmla="*/ 2 h 43"/>
                <a:gd name="T14" fmla="*/ 19 w 40"/>
                <a:gd name="T15" fmla="*/ 0 h 43"/>
                <a:gd name="T16" fmla="*/ 3 w 40"/>
                <a:gd name="T17"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3" y="42"/>
                  </a:moveTo>
                  <a:cubicBezTo>
                    <a:pt x="9" y="41"/>
                    <a:pt x="8" y="32"/>
                    <a:pt x="12" y="28"/>
                  </a:cubicBezTo>
                  <a:cubicBezTo>
                    <a:pt x="14" y="35"/>
                    <a:pt x="15" y="42"/>
                    <a:pt x="23" y="43"/>
                  </a:cubicBezTo>
                  <a:cubicBezTo>
                    <a:pt x="27" y="38"/>
                    <a:pt x="18" y="34"/>
                    <a:pt x="19" y="27"/>
                  </a:cubicBezTo>
                  <a:cubicBezTo>
                    <a:pt x="22" y="18"/>
                    <a:pt x="38" y="24"/>
                    <a:pt x="40" y="15"/>
                  </a:cubicBezTo>
                  <a:cubicBezTo>
                    <a:pt x="34" y="11"/>
                    <a:pt x="22" y="19"/>
                    <a:pt x="18" y="17"/>
                  </a:cubicBezTo>
                  <a:cubicBezTo>
                    <a:pt x="19" y="11"/>
                    <a:pt x="25" y="9"/>
                    <a:pt x="25" y="2"/>
                  </a:cubicBezTo>
                  <a:cubicBezTo>
                    <a:pt x="23" y="1"/>
                    <a:pt x="22" y="0"/>
                    <a:pt x="19" y="0"/>
                  </a:cubicBezTo>
                  <a:cubicBezTo>
                    <a:pt x="16" y="16"/>
                    <a:pt x="0" y="25"/>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5" name="Freeform 673"/>
            <p:cNvSpPr/>
            <p:nvPr/>
          </p:nvSpPr>
          <p:spPr bwMode="auto">
            <a:xfrm>
              <a:off x="10563422" y="3734050"/>
              <a:ext cx="104630" cy="55965"/>
            </a:xfrm>
            <a:custGeom>
              <a:avLst/>
              <a:gdLst>
                <a:gd name="T0" fmla="*/ 0 w 28"/>
                <a:gd name="T1" fmla="*/ 15 h 15"/>
                <a:gd name="T2" fmla="*/ 28 w 28"/>
                <a:gd name="T3" fmla="*/ 0 h 15"/>
                <a:gd name="T4" fmla="*/ 0 w 28"/>
                <a:gd name="T5" fmla="*/ 15 h 15"/>
              </a:gdLst>
              <a:ahLst/>
              <a:cxnLst>
                <a:cxn ang="0">
                  <a:pos x="T0" y="T1"/>
                </a:cxn>
                <a:cxn ang="0">
                  <a:pos x="T2" y="T3"/>
                </a:cxn>
                <a:cxn ang="0">
                  <a:pos x="T4" y="T5"/>
                </a:cxn>
              </a:cxnLst>
              <a:rect l="0" t="0" r="r" b="b"/>
              <a:pathLst>
                <a:path w="28" h="15">
                  <a:moveTo>
                    <a:pt x="0" y="15"/>
                  </a:moveTo>
                  <a:cubicBezTo>
                    <a:pt x="11" y="12"/>
                    <a:pt x="22" y="7"/>
                    <a:pt x="28" y="0"/>
                  </a:cubicBezTo>
                  <a:cubicBezTo>
                    <a:pt x="15" y="1"/>
                    <a:pt x="2" y="2"/>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6" name="Freeform 674"/>
            <p:cNvSpPr/>
            <p:nvPr/>
          </p:nvSpPr>
          <p:spPr bwMode="auto">
            <a:xfrm>
              <a:off x="10607221" y="3768115"/>
              <a:ext cx="82730" cy="48665"/>
            </a:xfrm>
            <a:custGeom>
              <a:avLst/>
              <a:gdLst>
                <a:gd name="T0" fmla="*/ 0 w 22"/>
                <a:gd name="T1" fmla="*/ 13 h 13"/>
                <a:gd name="T2" fmla="*/ 22 w 22"/>
                <a:gd name="T3" fmla="*/ 2 h 13"/>
                <a:gd name="T4" fmla="*/ 0 w 22"/>
                <a:gd name="T5" fmla="*/ 13 h 13"/>
              </a:gdLst>
              <a:ahLst/>
              <a:cxnLst>
                <a:cxn ang="0">
                  <a:pos x="T0" y="T1"/>
                </a:cxn>
                <a:cxn ang="0">
                  <a:pos x="T2" y="T3"/>
                </a:cxn>
                <a:cxn ang="0">
                  <a:pos x="T4" y="T5"/>
                </a:cxn>
              </a:cxnLst>
              <a:rect l="0" t="0" r="r" b="b"/>
              <a:pathLst>
                <a:path w="22" h="13">
                  <a:moveTo>
                    <a:pt x="0" y="13"/>
                  </a:moveTo>
                  <a:cubicBezTo>
                    <a:pt x="10" y="13"/>
                    <a:pt x="14" y="6"/>
                    <a:pt x="22" y="2"/>
                  </a:cubicBezTo>
                  <a:cubicBezTo>
                    <a:pt x="14" y="0"/>
                    <a:pt x="0" y="3"/>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7" name="Freeform 675"/>
            <p:cNvSpPr/>
            <p:nvPr/>
          </p:nvSpPr>
          <p:spPr bwMode="auto">
            <a:xfrm>
              <a:off x="8947753" y="3763249"/>
              <a:ext cx="343087" cy="201959"/>
            </a:xfrm>
            <a:custGeom>
              <a:avLst/>
              <a:gdLst>
                <a:gd name="T0" fmla="*/ 1 w 92"/>
                <a:gd name="T1" fmla="*/ 11 h 54"/>
                <a:gd name="T2" fmla="*/ 29 w 92"/>
                <a:gd name="T3" fmla="*/ 14 h 54"/>
                <a:gd name="T4" fmla="*/ 63 w 92"/>
                <a:gd name="T5" fmla="*/ 34 h 54"/>
                <a:gd name="T6" fmla="*/ 92 w 92"/>
                <a:gd name="T7" fmla="*/ 44 h 54"/>
                <a:gd name="T8" fmla="*/ 67 w 92"/>
                <a:gd name="T9" fmla="*/ 27 h 54"/>
                <a:gd name="T10" fmla="*/ 48 w 92"/>
                <a:gd name="T11" fmla="*/ 26 h 54"/>
                <a:gd name="T12" fmla="*/ 1 w 92"/>
                <a:gd name="T13" fmla="*/ 7 h 54"/>
                <a:gd name="T14" fmla="*/ 1 w 92"/>
                <a:gd name="T15" fmla="*/ 1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54">
                  <a:moveTo>
                    <a:pt x="1" y="11"/>
                  </a:moveTo>
                  <a:cubicBezTo>
                    <a:pt x="12" y="14"/>
                    <a:pt x="18" y="10"/>
                    <a:pt x="29" y="14"/>
                  </a:cubicBezTo>
                  <a:cubicBezTo>
                    <a:pt x="36" y="28"/>
                    <a:pt x="45" y="34"/>
                    <a:pt x="63" y="34"/>
                  </a:cubicBezTo>
                  <a:cubicBezTo>
                    <a:pt x="65" y="43"/>
                    <a:pt x="84" y="54"/>
                    <a:pt x="92" y="44"/>
                  </a:cubicBezTo>
                  <a:cubicBezTo>
                    <a:pt x="80" y="42"/>
                    <a:pt x="71" y="37"/>
                    <a:pt x="67" y="27"/>
                  </a:cubicBezTo>
                  <a:cubicBezTo>
                    <a:pt x="59" y="28"/>
                    <a:pt x="55" y="26"/>
                    <a:pt x="48" y="26"/>
                  </a:cubicBezTo>
                  <a:cubicBezTo>
                    <a:pt x="38" y="14"/>
                    <a:pt x="25" y="0"/>
                    <a:pt x="1" y="7"/>
                  </a:cubicBezTo>
                  <a:cubicBezTo>
                    <a:pt x="1" y="9"/>
                    <a:pt x="0" y="9"/>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8" name="Freeform 676"/>
            <p:cNvSpPr>
              <a:spLocks noEditPoints="1"/>
            </p:cNvSpPr>
            <p:nvPr/>
          </p:nvSpPr>
          <p:spPr bwMode="auto">
            <a:xfrm>
              <a:off x="8166685" y="3787581"/>
              <a:ext cx="143562" cy="136261"/>
            </a:xfrm>
            <a:custGeom>
              <a:avLst/>
              <a:gdLst>
                <a:gd name="T0" fmla="*/ 0 w 38"/>
                <a:gd name="T1" fmla="*/ 9 h 37"/>
                <a:gd name="T2" fmla="*/ 1 w 38"/>
                <a:gd name="T3" fmla="*/ 37 h 37"/>
                <a:gd name="T4" fmla="*/ 32 w 38"/>
                <a:gd name="T5" fmla="*/ 8 h 37"/>
                <a:gd name="T6" fmla="*/ 0 w 38"/>
                <a:gd name="T7" fmla="*/ 9 h 37"/>
                <a:gd name="T8" fmla="*/ 27 w 38"/>
                <a:gd name="T9" fmla="*/ 13 h 37"/>
                <a:gd name="T10" fmla="*/ 25 w 38"/>
                <a:gd name="T11" fmla="*/ 24 h 37"/>
                <a:gd name="T12" fmla="*/ 8 w 38"/>
                <a:gd name="T13" fmla="*/ 28 h 37"/>
                <a:gd name="T14" fmla="*/ 8 w 38"/>
                <a:gd name="T15" fmla="*/ 10 h 37"/>
                <a:gd name="T16" fmla="*/ 27 w 38"/>
                <a:gd name="T17"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0" y="9"/>
                  </a:moveTo>
                  <a:cubicBezTo>
                    <a:pt x="0" y="16"/>
                    <a:pt x="2" y="27"/>
                    <a:pt x="1" y="37"/>
                  </a:cubicBezTo>
                  <a:cubicBezTo>
                    <a:pt x="15" y="36"/>
                    <a:pt x="38" y="33"/>
                    <a:pt x="32" y="8"/>
                  </a:cubicBezTo>
                  <a:cubicBezTo>
                    <a:pt x="26" y="2"/>
                    <a:pt x="4" y="0"/>
                    <a:pt x="0" y="9"/>
                  </a:cubicBezTo>
                  <a:close/>
                  <a:moveTo>
                    <a:pt x="27" y="13"/>
                  </a:moveTo>
                  <a:cubicBezTo>
                    <a:pt x="28" y="18"/>
                    <a:pt x="25" y="20"/>
                    <a:pt x="25" y="24"/>
                  </a:cubicBezTo>
                  <a:cubicBezTo>
                    <a:pt x="22" y="28"/>
                    <a:pt x="16" y="29"/>
                    <a:pt x="8" y="28"/>
                  </a:cubicBezTo>
                  <a:cubicBezTo>
                    <a:pt x="6" y="25"/>
                    <a:pt x="6" y="14"/>
                    <a:pt x="8" y="10"/>
                  </a:cubicBezTo>
                  <a:cubicBezTo>
                    <a:pt x="15" y="11"/>
                    <a:pt x="24" y="9"/>
                    <a:pt x="2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9" name="Freeform 677"/>
            <p:cNvSpPr/>
            <p:nvPr/>
          </p:nvSpPr>
          <p:spPr bwMode="auto">
            <a:xfrm>
              <a:off x="6604547" y="3892211"/>
              <a:ext cx="70565" cy="65698"/>
            </a:xfrm>
            <a:custGeom>
              <a:avLst/>
              <a:gdLst>
                <a:gd name="T0" fmla="*/ 3 w 19"/>
                <a:gd name="T1" fmla="*/ 18 h 18"/>
                <a:gd name="T2" fmla="*/ 18 w 19"/>
                <a:gd name="T3" fmla="*/ 6 h 18"/>
                <a:gd name="T4" fmla="*/ 0 w 19"/>
                <a:gd name="T5" fmla="*/ 12 h 18"/>
                <a:gd name="T6" fmla="*/ 3 w 19"/>
                <a:gd name="T7" fmla="*/ 18 h 18"/>
              </a:gdLst>
              <a:ahLst/>
              <a:cxnLst>
                <a:cxn ang="0">
                  <a:pos x="T0" y="T1"/>
                </a:cxn>
                <a:cxn ang="0">
                  <a:pos x="T2" y="T3"/>
                </a:cxn>
                <a:cxn ang="0">
                  <a:pos x="T4" y="T5"/>
                </a:cxn>
                <a:cxn ang="0">
                  <a:pos x="T6" y="T7"/>
                </a:cxn>
              </a:cxnLst>
              <a:rect l="0" t="0" r="r" b="b"/>
              <a:pathLst>
                <a:path w="19" h="18">
                  <a:moveTo>
                    <a:pt x="3" y="18"/>
                  </a:moveTo>
                  <a:cubicBezTo>
                    <a:pt x="12" y="18"/>
                    <a:pt x="19" y="16"/>
                    <a:pt x="18" y="6"/>
                  </a:cubicBezTo>
                  <a:cubicBezTo>
                    <a:pt x="12" y="0"/>
                    <a:pt x="0" y="3"/>
                    <a:pt x="0" y="12"/>
                  </a:cubicBezTo>
                  <a:cubicBezTo>
                    <a:pt x="1" y="14"/>
                    <a:pt x="2" y="16"/>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0" name="Freeform 678"/>
            <p:cNvSpPr/>
            <p:nvPr/>
          </p:nvSpPr>
          <p:spPr bwMode="auto">
            <a:xfrm>
              <a:off x="10064610" y="3950608"/>
              <a:ext cx="65698" cy="104630"/>
            </a:xfrm>
            <a:custGeom>
              <a:avLst/>
              <a:gdLst>
                <a:gd name="T0" fmla="*/ 13 w 18"/>
                <a:gd name="T1" fmla="*/ 0 h 28"/>
                <a:gd name="T2" fmla="*/ 1 w 18"/>
                <a:gd name="T3" fmla="*/ 28 h 28"/>
                <a:gd name="T4" fmla="*/ 9 w 18"/>
                <a:gd name="T5" fmla="*/ 14 h 28"/>
                <a:gd name="T6" fmla="*/ 13 w 18"/>
                <a:gd name="T7" fmla="*/ 0 h 28"/>
              </a:gdLst>
              <a:ahLst/>
              <a:cxnLst>
                <a:cxn ang="0">
                  <a:pos x="T0" y="T1"/>
                </a:cxn>
                <a:cxn ang="0">
                  <a:pos x="T2" y="T3"/>
                </a:cxn>
                <a:cxn ang="0">
                  <a:pos x="T4" y="T5"/>
                </a:cxn>
                <a:cxn ang="0">
                  <a:pos x="T6" y="T7"/>
                </a:cxn>
              </a:cxnLst>
              <a:rect l="0" t="0" r="r" b="b"/>
              <a:pathLst>
                <a:path w="18" h="28">
                  <a:moveTo>
                    <a:pt x="13" y="0"/>
                  </a:moveTo>
                  <a:cubicBezTo>
                    <a:pt x="9" y="8"/>
                    <a:pt x="0" y="19"/>
                    <a:pt x="1" y="28"/>
                  </a:cubicBezTo>
                  <a:cubicBezTo>
                    <a:pt x="7" y="26"/>
                    <a:pt x="8" y="20"/>
                    <a:pt x="9" y="14"/>
                  </a:cubicBezTo>
                  <a:cubicBezTo>
                    <a:pt x="12" y="11"/>
                    <a:pt x="18" y="2"/>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1" name="Freeform 679"/>
            <p:cNvSpPr/>
            <p:nvPr/>
          </p:nvSpPr>
          <p:spPr bwMode="auto">
            <a:xfrm>
              <a:off x="6572914" y="3957907"/>
              <a:ext cx="143562" cy="87596"/>
            </a:xfrm>
            <a:custGeom>
              <a:avLst/>
              <a:gdLst>
                <a:gd name="T0" fmla="*/ 38 w 38"/>
                <a:gd name="T1" fmla="*/ 10 h 23"/>
                <a:gd name="T2" fmla="*/ 37 w 38"/>
                <a:gd name="T3" fmla="*/ 2 h 23"/>
                <a:gd name="T4" fmla="*/ 18 w 38"/>
                <a:gd name="T5" fmla="*/ 4 h 23"/>
                <a:gd name="T6" fmla="*/ 0 w 38"/>
                <a:gd name="T7" fmla="*/ 11 h 23"/>
                <a:gd name="T8" fmla="*/ 38 w 38"/>
                <a:gd name="T9" fmla="*/ 10 h 23"/>
              </a:gdLst>
              <a:ahLst/>
              <a:cxnLst>
                <a:cxn ang="0">
                  <a:pos x="T0" y="T1"/>
                </a:cxn>
                <a:cxn ang="0">
                  <a:pos x="T2" y="T3"/>
                </a:cxn>
                <a:cxn ang="0">
                  <a:pos x="T4" y="T5"/>
                </a:cxn>
                <a:cxn ang="0">
                  <a:pos x="T6" y="T7"/>
                </a:cxn>
                <a:cxn ang="0">
                  <a:pos x="T8" y="T9"/>
                </a:cxn>
              </a:cxnLst>
              <a:rect l="0" t="0" r="r" b="b"/>
              <a:pathLst>
                <a:path w="38" h="23">
                  <a:moveTo>
                    <a:pt x="38" y="10"/>
                  </a:moveTo>
                  <a:cubicBezTo>
                    <a:pt x="36" y="6"/>
                    <a:pt x="38" y="4"/>
                    <a:pt x="37" y="2"/>
                  </a:cubicBezTo>
                  <a:cubicBezTo>
                    <a:pt x="31" y="0"/>
                    <a:pt x="25" y="3"/>
                    <a:pt x="18" y="4"/>
                  </a:cubicBezTo>
                  <a:cubicBezTo>
                    <a:pt x="12" y="5"/>
                    <a:pt x="2" y="5"/>
                    <a:pt x="0" y="11"/>
                  </a:cubicBezTo>
                  <a:cubicBezTo>
                    <a:pt x="6" y="23"/>
                    <a:pt x="29" y="13"/>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2" name="Freeform 680"/>
            <p:cNvSpPr>
              <a:spLocks noEditPoints="1"/>
            </p:cNvSpPr>
            <p:nvPr/>
          </p:nvSpPr>
          <p:spPr bwMode="auto">
            <a:xfrm>
              <a:off x="10616954" y="4026038"/>
              <a:ext cx="367419" cy="343087"/>
            </a:xfrm>
            <a:custGeom>
              <a:avLst/>
              <a:gdLst>
                <a:gd name="T0" fmla="*/ 13 w 99"/>
                <a:gd name="T1" fmla="*/ 16 h 92"/>
                <a:gd name="T2" fmla="*/ 12 w 99"/>
                <a:gd name="T3" fmla="*/ 22 h 92"/>
                <a:gd name="T4" fmla="*/ 45 w 99"/>
                <a:gd name="T5" fmla="*/ 18 h 92"/>
                <a:gd name="T6" fmla="*/ 20 w 99"/>
                <a:gd name="T7" fmla="*/ 28 h 92"/>
                <a:gd name="T8" fmla="*/ 58 w 99"/>
                <a:gd name="T9" fmla="*/ 28 h 92"/>
                <a:gd name="T10" fmla="*/ 28 w 99"/>
                <a:gd name="T11" fmla="*/ 39 h 92"/>
                <a:gd name="T12" fmla="*/ 68 w 99"/>
                <a:gd name="T13" fmla="*/ 40 h 92"/>
                <a:gd name="T14" fmla="*/ 38 w 99"/>
                <a:gd name="T15" fmla="*/ 46 h 92"/>
                <a:gd name="T16" fmla="*/ 73 w 99"/>
                <a:gd name="T17" fmla="*/ 44 h 92"/>
                <a:gd name="T18" fmla="*/ 76 w 99"/>
                <a:gd name="T19" fmla="*/ 50 h 92"/>
                <a:gd name="T20" fmla="*/ 47 w 99"/>
                <a:gd name="T21" fmla="*/ 61 h 92"/>
                <a:gd name="T22" fmla="*/ 82 w 99"/>
                <a:gd name="T23" fmla="*/ 58 h 92"/>
                <a:gd name="T24" fmla="*/ 61 w 99"/>
                <a:gd name="T25" fmla="*/ 62 h 92"/>
                <a:gd name="T26" fmla="*/ 84 w 99"/>
                <a:gd name="T27" fmla="*/ 63 h 92"/>
                <a:gd name="T28" fmla="*/ 90 w 99"/>
                <a:gd name="T29" fmla="*/ 77 h 92"/>
                <a:gd name="T30" fmla="*/ 72 w 99"/>
                <a:gd name="T31" fmla="*/ 75 h 92"/>
                <a:gd name="T32" fmla="*/ 73 w 99"/>
                <a:gd name="T33" fmla="*/ 81 h 92"/>
                <a:gd name="T34" fmla="*/ 91 w 99"/>
                <a:gd name="T35" fmla="*/ 81 h 92"/>
                <a:gd name="T36" fmla="*/ 94 w 99"/>
                <a:gd name="T37" fmla="*/ 92 h 92"/>
                <a:gd name="T38" fmla="*/ 99 w 99"/>
                <a:gd name="T39" fmla="*/ 91 h 92"/>
                <a:gd name="T40" fmla="*/ 91 w 99"/>
                <a:gd name="T41" fmla="*/ 58 h 92"/>
                <a:gd name="T42" fmla="*/ 66 w 99"/>
                <a:gd name="T43" fmla="*/ 26 h 92"/>
                <a:gd name="T44" fmla="*/ 45 w 99"/>
                <a:gd name="T45" fmla="*/ 7 h 92"/>
                <a:gd name="T46" fmla="*/ 34 w 99"/>
                <a:gd name="T47" fmla="*/ 0 h 92"/>
                <a:gd name="T48" fmla="*/ 26 w 99"/>
                <a:gd name="T49" fmla="*/ 0 h 92"/>
                <a:gd name="T50" fmla="*/ 0 w 99"/>
                <a:gd name="T51" fmla="*/ 16 h 92"/>
                <a:gd name="T52" fmla="*/ 13 w 99"/>
                <a:gd name="T53" fmla="*/ 16 h 92"/>
                <a:gd name="T54" fmla="*/ 33 w 99"/>
                <a:gd name="T55" fmla="*/ 10 h 92"/>
                <a:gd name="T56" fmla="*/ 16 w 99"/>
                <a:gd name="T57" fmla="*/ 15 h 92"/>
                <a:gd name="T58" fmla="*/ 33 w 99"/>
                <a:gd name="T59" fmla="*/ 1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92">
                  <a:moveTo>
                    <a:pt x="13" y="16"/>
                  </a:moveTo>
                  <a:cubicBezTo>
                    <a:pt x="11" y="17"/>
                    <a:pt x="12" y="20"/>
                    <a:pt x="12" y="22"/>
                  </a:cubicBezTo>
                  <a:cubicBezTo>
                    <a:pt x="20" y="24"/>
                    <a:pt x="38" y="9"/>
                    <a:pt x="45" y="18"/>
                  </a:cubicBezTo>
                  <a:cubicBezTo>
                    <a:pt x="37" y="21"/>
                    <a:pt x="23" y="19"/>
                    <a:pt x="20" y="28"/>
                  </a:cubicBezTo>
                  <a:cubicBezTo>
                    <a:pt x="31" y="32"/>
                    <a:pt x="48" y="16"/>
                    <a:pt x="58" y="28"/>
                  </a:cubicBezTo>
                  <a:cubicBezTo>
                    <a:pt x="48" y="32"/>
                    <a:pt x="31" y="29"/>
                    <a:pt x="28" y="39"/>
                  </a:cubicBezTo>
                  <a:cubicBezTo>
                    <a:pt x="39" y="42"/>
                    <a:pt x="65" y="25"/>
                    <a:pt x="68" y="40"/>
                  </a:cubicBezTo>
                  <a:cubicBezTo>
                    <a:pt x="55" y="42"/>
                    <a:pt x="46" y="39"/>
                    <a:pt x="38" y="46"/>
                  </a:cubicBezTo>
                  <a:cubicBezTo>
                    <a:pt x="46" y="52"/>
                    <a:pt x="61" y="43"/>
                    <a:pt x="73" y="44"/>
                  </a:cubicBezTo>
                  <a:cubicBezTo>
                    <a:pt x="74" y="46"/>
                    <a:pt x="75" y="48"/>
                    <a:pt x="76" y="50"/>
                  </a:cubicBezTo>
                  <a:cubicBezTo>
                    <a:pt x="66" y="53"/>
                    <a:pt x="50" y="51"/>
                    <a:pt x="47" y="61"/>
                  </a:cubicBezTo>
                  <a:cubicBezTo>
                    <a:pt x="56" y="65"/>
                    <a:pt x="77" y="48"/>
                    <a:pt x="82" y="58"/>
                  </a:cubicBezTo>
                  <a:cubicBezTo>
                    <a:pt x="74" y="59"/>
                    <a:pt x="64" y="58"/>
                    <a:pt x="61" y="62"/>
                  </a:cubicBezTo>
                  <a:cubicBezTo>
                    <a:pt x="64" y="70"/>
                    <a:pt x="76" y="63"/>
                    <a:pt x="84" y="63"/>
                  </a:cubicBezTo>
                  <a:cubicBezTo>
                    <a:pt x="85" y="68"/>
                    <a:pt x="89" y="71"/>
                    <a:pt x="90" y="77"/>
                  </a:cubicBezTo>
                  <a:cubicBezTo>
                    <a:pt x="85" y="75"/>
                    <a:pt x="76" y="73"/>
                    <a:pt x="72" y="75"/>
                  </a:cubicBezTo>
                  <a:cubicBezTo>
                    <a:pt x="72" y="78"/>
                    <a:pt x="73" y="78"/>
                    <a:pt x="73" y="81"/>
                  </a:cubicBezTo>
                  <a:cubicBezTo>
                    <a:pt x="81" y="80"/>
                    <a:pt x="87" y="83"/>
                    <a:pt x="91" y="81"/>
                  </a:cubicBezTo>
                  <a:cubicBezTo>
                    <a:pt x="94" y="84"/>
                    <a:pt x="92" y="90"/>
                    <a:pt x="94" y="92"/>
                  </a:cubicBezTo>
                  <a:cubicBezTo>
                    <a:pt x="95" y="91"/>
                    <a:pt x="97" y="91"/>
                    <a:pt x="99" y="91"/>
                  </a:cubicBezTo>
                  <a:cubicBezTo>
                    <a:pt x="99" y="78"/>
                    <a:pt x="89" y="68"/>
                    <a:pt x="91" y="58"/>
                  </a:cubicBezTo>
                  <a:cubicBezTo>
                    <a:pt x="81" y="50"/>
                    <a:pt x="76" y="35"/>
                    <a:pt x="66" y="26"/>
                  </a:cubicBezTo>
                  <a:cubicBezTo>
                    <a:pt x="60" y="19"/>
                    <a:pt x="50" y="16"/>
                    <a:pt x="45" y="7"/>
                  </a:cubicBezTo>
                  <a:cubicBezTo>
                    <a:pt x="39" y="7"/>
                    <a:pt x="36" y="4"/>
                    <a:pt x="34" y="0"/>
                  </a:cubicBezTo>
                  <a:cubicBezTo>
                    <a:pt x="30" y="1"/>
                    <a:pt x="30" y="1"/>
                    <a:pt x="26" y="0"/>
                  </a:cubicBezTo>
                  <a:cubicBezTo>
                    <a:pt x="21" y="9"/>
                    <a:pt x="5" y="6"/>
                    <a:pt x="0" y="16"/>
                  </a:cubicBezTo>
                  <a:cubicBezTo>
                    <a:pt x="4" y="21"/>
                    <a:pt x="12" y="14"/>
                    <a:pt x="13" y="16"/>
                  </a:cubicBezTo>
                  <a:close/>
                  <a:moveTo>
                    <a:pt x="33" y="10"/>
                  </a:moveTo>
                  <a:cubicBezTo>
                    <a:pt x="29" y="13"/>
                    <a:pt x="20" y="12"/>
                    <a:pt x="16" y="15"/>
                  </a:cubicBezTo>
                  <a:cubicBezTo>
                    <a:pt x="15" y="13"/>
                    <a:pt x="28" y="7"/>
                    <a:pt x="3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3" name="Freeform 681"/>
            <p:cNvSpPr/>
            <p:nvPr/>
          </p:nvSpPr>
          <p:spPr bwMode="auto">
            <a:xfrm>
              <a:off x="9877250" y="4026038"/>
              <a:ext cx="99763" cy="77864"/>
            </a:xfrm>
            <a:custGeom>
              <a:avLst/>
              <a:gdLst>
                <a:gd name="T0" fmla="*/ 20 w 27"/>
                <a:gd name="T1" fmla="*/ 0 h 21"/>
                <a:gd name="T2" fmla="*/ 8 w 27"/>
                <a:gd name="T3" fmla="*/ 21 h 21"/>
                <a:gd name="T4" fmla="*/ 20 w 27"/>
                <a:gd name="T5" fmla="*/ 0 h 21"/>
              </a:gdLst>
              <a:ahLst/>
              <a:cxnLst>
                <a:cxn ang="0">
                  <a:pos x="T0" y="T1"/>
                </a:cxn>
                <a:cxn ang="0">
                  <a:pos x="T2" y="T3"/>
                </a:cxn>
                <a:cxn ang="0">
                  <a:pos x="T4" y="T5"/>
                </a:cxn>
              </a:cxnLst>
              <a:rect l="0" t="0" r="r" b="b"/>
              <a:pathLst>
                <a:path w="27" h="21">
                  <a:moveTo>
                    <a:pt x="20" y="0"/>
                  </a:moveTo>
                  <a:cubicBezTo>
                    <a:pt x="18" y="6"/>
                    <a:pt x="0" y="14"/>
                    <a:pt x="8" y="21"/>
                  </a:cubicBezTo>
                  <a:cubicBezTo>
                    <a:pt x="10" y="20"/>
                    <a:pt x="27" y="4"/>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4" name="Freeform 682"/>
            <p:cNvSpPr/>
            <p:nvPr/>
          </p:nvSpPr>
          <p:spPr bwMode="auto">
            <a:xfrm>
              <a:off x="6906269" y="3977373"/>
              <a:ext cx="167894" cy="204392"/>
            </a:xfrm>
            <a:custGeom>
              <a:avLst/>
              <a:gdLst>
                <a:gd name="T0" fmla="*/ 2 w 45"/>
                <a:gd name="T1" fmla="*/ 26 h 55"/>
                <a:gd name="T2" fmla="*/ 13 w 45"/>
                <a:gd name="T3" fmla="*/ 34 h 55"/>
                <a:gd name="T4" fmla="*/ 3 w 45"/>
                <a:gd name="T5" fmla="*/ 48 h 55"/>
                <a:gd name="T6" fmla="*/ 15 w 45"/>
                <a:gd name="T7" fmla="*/ 55 h 55"/>
                <a:gd name="T8" fmla="*/ 26 w 45"/>
                <a:gd name="T9" fmla="*/ 41 h 55"/>
                <a:gd name="T10" fmla="*/ 40 w 45"/>
                <a:gd name="T11" fmla="*/ 51 h 55"/>
                <a:gd name="T12" fmla="*/ 43 w 45"/>
                <a:gd name="T13" fmla="*/ 36 h 55"/>
                <a:gd name="T14" fmla="*/ 34 w 45"/>
                <a:gd name="T15" fmla="*/ 29 h 55"/>
                <a:gd name="T16" fmla="*/ 43 w 45"/>
                <a:gd name="T17" fmla="*/ 15 h 55"/>
                <a:gd name="T18" fmla="*/ 23 w 45"/>
                <a:gd name="T19" fmla="*/ 21 h 55"/>
                <a:gd name="T20" fmla="*/ 14 w 45"/>
                <a:gd name="T21" fmla="*/ 10 h 55"/>
                <a:gd name="T22" fmla="*/ 2 w 45"/>
                <a:gd name="T2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55">
                  <a:moveTo>
                    <a:pt x="2" y="26"/>
                  </a:moveTo>
                  <a:cubicBezTo>
                    <a:pt x="6" y="29"/>
                    <a:pt x="11" y="29"/>
                    <a:pt x="13" y="34"/>
                  </a:cubicBezTo>
                  <a:cubicBezTo>
                    <a:pt x="11" y="40"/>
                    <a:pt x="5" y="42"/>
                    <a:pt x="3" y="48"/>
                  </a:cubicBezTo>
                  <a:cubicBezTo>
                    <a:pt x="7" y="50"/>
                    <a:pt x="10" y="54"/>
                    <a:pt x="15" y="55"/>
                  </a:cubicBezTo>
                  <a:cubicBezTo>
                    <a:pt x="20" y="52"/>
                    <a:pt x="23" y="46"/>
                    <a:pt x="26" y="41"/>
                  </a:cubicBezTo>
                  <a:cubicBezTo>
                    <a:pt x="33" y="42"/>
                    <a:pt x="32" y="51"/>
                    <a:pt x="40" y="51"/>
                  </a:cubicBezTo>
                  <a:cubicBezTo>
                    <a:pt x="42" y="45"/>
                    <a:pt x="45" y="42"/>
                    <a:pt x="43" y="36"/>
                  </a:cubicBezTo>
                  <a:cubicBezTo>
                    <a:pt x="39" y="35"/>
                    <a:pt x="37" y="32"/>
                    <a:pt x="34" y="29"/>
                  </a:cubicBezTo>
                  <a:cubicBezTo>
                    <a:pt x="36" y="24"/>
                    <a:pt x="42" y="23"/>
                    <a:pt x="43" y="15"/>
                  </a:cubicBezTo>
                  <a:cubicBezTo>
                    <a:pt x="38" y="0"/>
                    <a:pt x="28" y="13"/>
                    <a:pt x="23" y="21"/>
                  </a:cubicBezTo>
                  <a:cubicBezTo>
                    <a:pt x="21" y="16"/>
                    <a:pt x="17" y="13"/>
                    <a:pt x="14" y="10"/>
                  </a:cubicBezTo>
                  <a:cubicBezTo>
                    <a:pt x="9" y="14"/>
                    <a:pt x="0" y="15"/>
                    <a:pt x="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5" name="Freeform 683"/>
            <p:cNvSpPr>
              <a:spLocks noEditPoints="1"/>
            </p:cNvSpPr>
            <p:nvPr/>
          </p:nvSpPr>
          <p:spPr bwMode="auto">
            <a:xfrm>
              <a:off x="11359091" y="4069836"/>
              <a:ext cx="435550" cy="992760"/>
            </a:xfrm>
            <a:custGeom>
              <a:avLst/>
              <a:gdLst>
                <a:gd name="T0" fmla="*/ 0 w 117"/>
                <a:gd name="T1" fmla="*/ 186 h 266"/>
                <a:gd name="T2" fmla="*/ 19 w 117"/>
                <a:gd name="T3" fmla="*/ 209 h 266"/>
                <a:gd name="T4" fmla="*/ 31 w 117"/>
                <a:gd name="T5" fmla="*/ 243 h 266"/>
                <a:gd name="T6" fmla="*/ 63 w 117"/>
                <a:gd name="T7" fmla="*/ 265 h 266"/>
                <a:gd name="T8" fmla="*/ 89 w 117"/>
                <a:gd name="T9" fmla="*/ 250 h 266"/>
                <a:gd name="T10" fmla="*/ 99 w 117"/>
                <a:gd name="T11" fmla="*/ 236 h 266"/>
                <a:gd name="T12" fmla="*/ 116 w 117"/>
                <a:gd name="T13" fmla="*/ 101 h 266"/>
                <a:gd name="T14" fmla="*/ 92 w 117"/>
                <a:gd name="T15" fmla="*/ 3 h 266"/>
                <a:gd name="T16" fmla="*/ 66 w 117"/>
                <a:gd name="T17" fmla="*/ 3 h 266"/>
                <a:gd name="T18" fmla="*/ 46 w 117"/>
                <a:gd name="T19" fmla="*/ 21 h 266"/>
                <a:gd name="T20" fmla="*/ 32 w 117"/>
                <a:gd name="T21" fmla="*/ 168 h 266"/>
                <a:gd name="T22" fmla="*/ 0 w 117"/>
                <a:gd name="T23" fmla="*/ 186 h 266"/>
                <a:gd name="T24" fmla="*/ 42 w 117"/>
                <a:gd name="T25" fmla="*/ 51 h 266"/>
                <a:gd name="T26" fmla="*/ 92 w 117"/>
                <a:gd name="T27" fmla="*/ 12 h 266"/>
                <a:gd name="T28" fmla="*/ 110 w 117"/>
                <a:gd name="T29" fmla="*/ 73 h 266"/>
                <a:gd name="T30" fmla="*/ 109 w 117"/>
                <a:gd name="T31" fmla="*/ 99 h 266"/>
                <a:gd name="T32" fmla="*/ 90 w 117"/>
                <a:gd name="T33" fmla="*/ 237 h 266"/>
                <a:gd name="T34" fmla="*/ 60 w 117"/>
                <a:gd name="T35" fmla="*/ 256 h 266"/>
                <a:gd name="T36" fmla="*/ 29 w 117"/>
                <a:gd name="T37" fmla="*/ 204 h 266"/>
                <a:gd name="T38" fmla="*/ 9 w 117"/>
                <a:gd name="T39" fmla="*/ 189 h 266"/>
                <a:gd name="T40" fmla="*/ 39 w 117"/>
                <a:gd name="T41" fmla="*/ 172 h 266"/>
                <a:gd name="T42" fmla="*/ 42 w 117"/>
                <a:gd name="T43" fmla="*/ 51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266">
                  <a:moveTo>
                    <a:pt x="0" y="186"/>
                  </a:moveTo>
                  <a:cubicBezTo>
                    <a:pt x="3" y="198"/>
                    <a:pt x="13" y="198"/>
                    <a:pt x="19" y="209"/>
                  </a:cubicBezTo>
                  <a:cubicBezTo>
                    <a:pt x="25" y="218"/>
                    <a:pt x="25" y="233"/>
                    <a:pt x="31" y="243"/>
                  </a:cubicBezTo>
                  <a:cubicBezTo>
                    <a:pt x="37" y="254"/>
                    <a:pt x="50" y="266"/>
                    <a:pt x="63" y="265"/>
                  </a:cubicBezTo>
                  <a:cubicBezTo>
                    <a:pt x="67" y="264"/>
                    <a:pt x="85" y="253"/>
                    <a:pt x="89" y="250"/>
                  </a:cubicBezTo>
                  <a:cubicBezTo>
                    <a:pt x="91" y="247"/>
                    <a:pt x="97" y="239"/>
                    <a:pt x="99" y="236"/>
                  </a:cubicBezTo>
                  <a:cubicBezTo>
                    <a:pt x="114" y="206"/>
                    <a:pt x="117" y="147"/>
                    <a:pt x="116" y="101"/>
                  </a:cubicBezTo>
                  <a:cubicBezTo>
                    <a:pt x="115" y="74"/>
                    <a:pt x="116" y="14"/>
                    <a:pt x="92" y="3"/>
                  </a:cubicBezTo>
                  <a:cubicBezTo>
                    <a:pt x="84" y="0"/>
                    <a:pt x="73" y="1"/>
                    <a:pt x="66" y="3"/>
                  </a:cubicBezTo>
                  <a:cubicBezTo>
                    <a:pt x="58" y="6"/>
                    <a:pt x="50" y="16"/>
                    <a:pt x="46" y="21"/>
                  </a:cubicBezTo>
                  <a:cubicBezTo>
                    <a:pt x="22" y="61"/>
                    <a:pt x="36" y="121"/>
                    <a:pt x="32" y="168"/>
                  </a:cubicBezTo>
                  <a:cubicBezTo>
                    <a:pt x="21" y="175"/>
                    <a:pt x="8" y="178"/>
                    <a:pt x="0" y="186"/>
                  </a:cubicBezTo>
                  <a:close/>
                  <a:moveTo>
                    <a:pt x="42" y="51"/>
                  </a:moveTo>
                  <a:cubicBezTo>
                    <a:pt x="47" y="29"/>
                    <a:pt x="60" y="3"/>
                    <a:pt x="92" y="12"/>
                  </a:cubicBezTo>
                  <a:cubicBezTo>
                    <a:pt x="101" y="25"/>
                    <a:pt x="109" y="48"/>
                    <a:pt x="110" y="73"/>
                  </a:cubicBezTo>
                  <a:cubicBezTo>
                    <a:pt x="110" y="82"/>
                    <a:pt x="108" y="90"/>
                    <a:pt x="109" y="99"/>
                  </a:cubicBezTo>
                  <a:cubicBezTo>
                    <a:pt x="110" y="145"/>
                    <a:pt x="110" y="209"/>
                    <a:pt x="90" y="237"/>
                  </a:cubicBezTo>
                  <a:cubicBezTo>
                    <a:pt x="84" y="246"/>
                    <a:pt x="70" y="256"/>
                    <a:pt x="60" y="256"/>
                  </a:cubicBezTo>
                  <a:cubicBezTo>
                    <a:pt x="37" y="256"/>
                    <a:pt x="31" y="225"/>
                    <a:pt x="29" y="204"/>
                  </a:cubicBezTo>
                  <a:cubicBezTo>
                    <a:pt x="24" y="198"/>
                    <a:pt x="14" y="195"/>
                    <a:pt x="9" y="189"/>
                  </a:cubicBezTo>
                  <a:cubicBezTo>
                    <a:pt x="19" y="183"/>
                    <a:pt x="30" y="178"/>
                    <a:pt x="39" y="172"/>
                  </a:cubicBezTo>
                  <a:cubicBezTo>
                    <a:pt x="43" y="143"/>
                    <a:pt x="33" y="88"/>
                    <a:pt x="4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6" name="Freeform 684"/>
            <p:cNvSpPr/>
            <p:nvPr/>
          </p:nvSpPr>
          <p:spPr bwMode="auto">
            <a:xfrm>
              <a:off x="9942948" y="4062537"/>
              <a:ext cx="68131" cy="75431"/>
            </a:xfrm>
            <a:custGeom>
              <a:avLst/>
              <a:gdLst>
                <a:gd name="T0" fmla="*/ 0 w 18"/>
                <a:gd name="T1" fmla="*/ 20 h 20"/>
                <a:gd name="T2" fmla="*/ 18 w 18"/>
                <a:gd name="T3" fmla="*/ 0 h 20"/>
                <a:gd name="T4" fmla="*/ 0 w 18"/>
                <a:gd name="T5" fmla="*/ 20 h 20"/>
              </a:gdLst>
              <a:ahLst/>
              <a:cxnLst>
                <a:cxn ang="0">
                  <a:pos x="T0" y="T1"/>
                </a:cxn>
                <a:cxn ang="0">
                  <a:pos x="T2" y="T3"/>
                </a:cxn>
                <a:cxn ang="0">
                  <a:pos x="T4" y="T5"/>
                </a:cxn>
              </a:cxnLst>
              <a:rect l="0" t="0" r="r" b="b"/>
              <a:pathLst>
                <a:path w="18" h="20">
                  <a:moveTo>
                    <a:pt x="0" y="20"/>
                  </a:moveTo>
                  <a:cubicBezTo>
                    <a:pt x="8" y="16"/>
                    <a:pt x="14" y="9"/>
                    <a:pt x="18" y="0"/>
                  </a:cubicBezTo>
                  <a:cubicBezTo>
                    <a:pt x="10" y="5"/>
                    <a:pt x="2" y="9"/>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7" name="Freeform 685"/>
            <p:cNvSpPr/>
            <p:nvPr/>
          </p:nvSpPr>
          <p:spPr bwMode="auto">
            <a:xfrm>
              <a:off x="6606980" y="4018739"/>
              <a:ext cx="77864" cy="70565"/>
            </a:xfrm>
            <a:custGeom>
              <a:avLst/>
              <a:gdLst>
                <a:gd name="T0" fmla="*/ 0 w 21"/>
                <a:gd name="T1" fmla="*/ 14 h 19"/>
                <a:gd name="T2" fmla="*/ 14 w 21"/>
                <a:gd name="T3" fmla="*/ 16 h 19"/>
                <a:gd name="T4" fmla="*/ 0 w 21"/>
                <a:gd name="T5" fmla="*/ 14 h 19"/>
              </a:gdLst>
              <a:ahLst/>
              <a:cxnLst>
                <a:cxn ang="0">
                  <a:pos x="T0" y="T1"/>
                </a:cxn>
                <a:cxn ang="0">
                  <a:pos x="T2" y="T3"/>
                </a:cxn>
                <a:cxn ang="0">
                  <a:pos x="T4" y="T5"/>
                </a:cxn>
              </a:cxnLst>
              <a:rect l="0" t="0" r="r" b="b"/>
              <a:pathLst>
                <a:path w="21" h="19">
                  <a:moveTo>
                    <a:pt x="0" y="14"/>
                  </a:moveTo>
                  <a:cubicBezTo>
                    <a:pt x="4" y="19"/>
                    <a:pt x="9" y="19"/>
                    <a:pt x="14" y="16"/>
                  </a:cubicBezTo>
                  <a:cubicBezTo>
                    <a:pt x="21" y="0"/>
                    <a:pt x="0" y="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1" name="Freeform 689"/>
            <p:cNvSpPr/>
            <p:nvPr/>
          </p:nvSpPr>
          <p:spPr bwMode="auto">
            <a:xfrm>
              <a:off x="8125319" y="4108768"/>
              <a:ext cx="318755" cy="630209"/>
            </a:xfrm>
            <a:custGeom>
              <a:avLst/>
              <a:gdLst>
                <a:gd name="T0" fmla="*/ 49 w 85"/>
                <a:gd name="T1" fmla="*/ 125 h 169"/>
                <a:gd name="T2" fmla="*/ 12 w 85"/>
                <a:gd name="T3" fmla="*/ 128 h 169"/>
                <a:gd name="T4" fmla="*/ 84 w 85"/>
                <a:gd name="T5" fmla="*/ 111 h 169"/>
                <a:gd name="T6" fmla="*/ 57 w 85"/>
                <a:gd name="T7" fmla="*/ 59 h 169"/>
                <a:gd name="T8" fmla="*/ 74 w 85"/>
                <a:gd name="T9" fmla="*/ 28 h 169"/>
                <a:gd name="T10" fmla="*/ 20 w 85"/>
                <a:gd name="T11" fmla="*/ 5 h 169"/>
                <a:gd name="T12" fmla="*/ 1 w 85"/>
                <a:gd name="T13" fmla="*/ 23 h 169"/>
                <a:gd name="T14" fmla="*/ 15 w 85"/>
                <a:gd name="T15" fmla="*/ 44 h 169"/>
                <a:gd name="T16" fmla="*/ 45 w 85"/>
                <a:gd name="T17" fmla="*/ 32 h 169"/>
                <a:gd name="T18" fmla="*/ 20 w 85"/>
                <a:gd name="T19" fmla="*/ 49 h 169"/>
                <a:gd name="T20" fmla="*/ 15 w 85"/>
                <a:gd name="T21" fmla="*/ 70 h 169"/>
                <a:gd name="T22" fmla="*/ 49 w 85"/>
                <a:gd name="T23" fmla="*/ 91 h 169"/>
                <a:gd name="T24" fmla="*/ 49 w 85"/>
                <a:gd name="T25" fmla="*/ 12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69">
                  <a:moveTo>
                    <a:pt x="49" y="125"/>
                  </a:moveTo>
                  <a:cubicBezTo>
                    <a:pt x="34" y="125"/>
                    <a:pt x="18" y="114"/>
                    <a:pt x="12" y="128"/>
                  </a:cubicBezTo>
                  <a:cubicBezTo>
                    <a:pt x="23" y="169"/>
                    <a:pt x="82" y="151"/>
                    <a:pt x="84" y="111"/>
                  </a:cubicBezTo>
                  <a:cubicBezTo>
                    <a:pt x="85" y="86"/>
                    <a:pt x="72" y="68"/>
                    <a:pt x="57" y="59"/>
                  </a:cubicBezTo>
                  <a:cubicBezTo>
                    <a:pt x="76" y="54"/>
                    <a:pt x="77" y="39"/>
                    <a:pt x="74" y="28"/>
                  </a:cubicBezTo>
                  <a:cubicBezTo>
                    <a:pt x="70" y="10"/>
                    <a:pt x="41" y="0"/>
                    <a:pt x="20" y="5"/>
                  </a:cubicBezTo>
                  <a:cubicBezTo>
                    <a:pt x="14" y="6"/>
                    <a:pt x="3" y="14"/>
                    <a:pt x="1" y="23"/>
                  </a:cubicBezTo>
                  <a:cubicBezTo>
                    <a:pt x="0" y="29"/>
                    <a:pt x="5" y="43"/>
                    <a:pt x="15" y="44"/>
                  </a:cubicBezTo>
                  <a:cubicBezTo>
                    <a:pt x="26" y="44"/>
                    <a:pt x="28" y="27"/>
                    <a:pt x="45" y="32"/>
                  </a:cubicBezTo>
                  <a:cubicBezTo>
                    <a:pt x="41" y="43"/>
                    <a:pt x="26" y="42"/>
                    <a:pt x="20" y="49"/>
                  </a:cubicBezTo>
                  <a:cubicBezTo>
                    <a:pt x="17" y="53"/>
                    <a:pt x="13" y="62"/>
                    <a:pt x="15" y="70"/>
                  </a:cubicBezTo>
                  <a:cubicBezTo>
                    <a:pt x="18" y="88"/>
                    <a:pt x="38" y="83"/>
                    <a:pt x="49" y="91"/>
                  </a:cubicBezTo>
                  <a:cubicBezTo>
                    <a:pt x="60" y="100"/>
                    <a:pt x="58" y="120"/>
                    <a:pt x="49"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2" name="Freeform 690"/>
            <p:cNvSpPr/>
            <p:nvPr/>
          </p:nvSpPr>
          <p:spPr bwMode="auto">
            <a:xfrm>
              <a:off x="11548884" y="4118501"/>
              <a:ext cx="155727" cy="216559"/>
            </a:xfrm>
            <a:custGeom>
              <a:avLst/>
              <a:gdLst>
                <a:gd name="T0" fmla="*/ 42 w 42"/>
                <a:gd name="T1" fmla="*/ 32 h 58"/>
                <a:gd name="T2" fmla="*/ 19 w 42"/>
                <a:gd name="T3" fmla="*/ 37 h 58"/>
                <a:gd name="T4" fmla="*/ 29 w 42"/>
                <a:gd name="T5" fmla="*/ 40 h 58"/>
                <a:gd name="T6" fmla="*/ 21 w 42"/>
                <a:gd name="T7" fmla="*/ 44 h 58"/>
                <a:gd name="T8" fmla="*/ 24 w 42"/>
                <a:gd name="T9" fmla="*/ 21 h 58"/>
                <a:gd name="T10" fmla="*/ 35 w 42"/>
                <a:gd name="T11" fmla="*/ 24 h 58"/>
                <a:gd name="T12" fmla="*/ 11 w 42"/>
                <a:gd name="T13" fmla="*/ 47 h 58"/>
                <a:gd name="T14" fmla="*/ 42 w 42"/>
                <a:gd name="T15" fmla="*/ 32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8">
                  <a:moveTo>
                    <a:pt x="42" y="32"/>
                  </a:moveTo>
                  <a:cubicBezTo>
                    <a:pt x="35" y="30"/>
                    <a:pt x="18" y="29"/>
                    <a:pt x="19" y="37"/>
                  </a:cubicBezTo>
                  <a:cubicBezTo>
                    <a:pt x="19" y="41"/>
                    <a:pt x="29" y="36"/>
                    <a:pt x="29" y="40"/>
                  </a:cubicBezTo>
                  <a:cubicBezTo>
                    <a:pt x="27" y="42"/>
                    <a:pt x="25" y="45"/>
                    <a:pt x="21" y="44"/>
                  </a:cubicBezTo>
                  <a:cubicBezTo>
                    <a:pt x="12" y="40"/>
                    <a:pt x="16" y="24"/>
                    <a:pt x="24" y="21"/>
                  </a:cubicBezTo>
                  <a:cubicBezTo>
                    <a:pt x="30" y="20"/>
                    <a:pt x="31" y="28"/>
                    <a:pt x="35" y="24"/>
                  </a:cubicBezTo>
                  <a:cubicBezTo>
                    <a:pt x="27" y="0"/>
                    <a:pt x="0" y="27"/>
                    <a:pt x="11" y="47"/>
                  </a:cubicBezTo>
                  <a:cubicBezTo>
                    <a:pt x="24" y="58"/>
                    <a:pt x="38" y="43"/>
                    <a:pt x="4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3" name="Freeform 691"/>
            <p:cNvSpPr/>
            <p:nvPr/>
          </p:nvSpPr>
          <p:spPr bwMode="auto">
            <a:xfrm>
              <a:off x="7772501" y="4186631"/>
              <a:ext cx="257923" cy="145994"/>
            </a:xfrm>
            <a:custGeom>
              <a:avLst/>
              <a:gdLst>
                <a:gd name="T0" fmla="*/ 68 w 69"/>
                <a:gd name="T1" fmla="*/ 17 h 39"/>
                <a:gd name="T2" fmla="*/ 36 w 69"/>
                <a:gd name="T3" fmla="*/ 4 h 39"/>
                <a:gd name="T4" fmla="*/ 3 w 69"/>
                <a:gd name="T5" fmla="*/ 6 h 39"/>
                <a:gd name="T6" fmla="*/ 1 w 69"/>
                <a:gd name="T7" fmla="*/ 31 h 39"/>
                <a:gd name="T8" fmla="*/ 68 w 69"/>
                <a:gd name="T9" fmla="*/ 17 h 39"/>
              </a:gdLst>
              <a:ahLst/>
              <a:cxnLst>
                <a:cxn ang="0">
                  <a:pos x="T0" y="T1"/>
                </a:cxn>
                <a:cxn ang="0">
                  <a:pos x="T2" y="T3"/>
                </a:cxn>
                <a:cxn ang="0">
                  <a:pos x="T4" y="T5"/>
                </a:cxn>
                <a:cxn ang="0">
                  <a:pos x="T6" y="T7"/>
                </a:cxn>
                <a:cxn ang="0">
                  <a:pos x="T8" y="T9"/>
                </a:cxn>
              </a:cxnLst>
              <a:rect l="0" t="0" r="r" b="b"/>
              <a:pathLst>
                <a:path w="69" h="39">
                  <a:moveTo>
                    <a:pt x="68" y="17"/>
                  </a:moveTo>
                  <a:cubicBezTo>
                    <a:pt x="67" y="0"/>
                    <a:pt x="45" y="3"/>
                    <a:pt x="36" y="4"/>
                  </a:cubicBezTo>
                  <a:cubicBezTo>
                    <a:pt x="25" y="4"/>
                    <a:pt x="14" y="3"/>
                    <a:pt x="3" y="6"/>
                  </a:cubicBezTo>
                  <a:cubicBezTo>
                    <a:pt x="2" y="14"/>
                    <a:pt x="0" y="20"/>
                    <a:pt x="1" y="31"/>
                  </a:cubicBezTo>
                  <a:cubicBezTo>
                    <a:pt x="18" y="37"/>
                    <a:pt x="69" y="39"/>
                    <a:pt x="68"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4" name="Freeform 692"/>
            <p:cNvSpPr/>
            <p:nvPr/>
          </p:nvSpPr>
          <p:spPr bwMode="auto">
            <a:xfrm>
              <a:off x="8709296" y="4242597"/>
              <a:ext cx="141128" cy="51099"/>
            </a:xfrm>
            <a:custGeom>
              <a:avLst/>
              <a:gdLst>
                <a:gd name="T0" fmla="*/ 0 w 38"/>
                <a:gd name="T1" fmla="*/ 3 h 14"/>
                <a:gd name="T2" fmla="*/ 1 w 38"/>
                <a:gd name="T3" fmla="*/ 7 h 14"/>
                <a:gd name="T4" fmla="*/ 38 w 38"/>
                <a:gd name="T5" fmla="*/ 9 h 14"/>
                <a:gd name="T6" fmla="*/ 0 w 38"/>
                <a:gd name="T7" fmla="*/ 3 h 14"/>
              </a:gdLst>
              <a:ahLst/>
              <a:cxnLst>
                <a:cxn ang="0">
                  <a:pos x="T0" y="T1"/>
                </a:cxn>
                <a:cxn ang="0">
                  <a:pos x="T2" y="T3"/>
                </a:cxn>
                <a:cxn ang="0">
                  <a:pos x="T4" y="T5"/>
                </a:cxn>
                <a:cxn ang="0">
                  <a:pos x="T6" y="T7"/>
                </a:cxn>
              </a:cxnLst>
              <a:rect l="0" t="0" r="r" b="b"/>
              <a:pathLst>
                <a:path w="38" h="14">
                  <a:moveTo>
                    <a:pt x="0" y="3"/>
                  </a:moveTo>
                  <a:cubicBezTo>
                    <a:pt x="0" y="4"/>
                    <a:pt x="0" y="6"/>
                    <a:pt x="1" y="7"/>
                  </a:cubicBezTo>
                  <a:cubicBezTo>
                    <a:pt x="12" y="6"/>
                    <a:pt x="29" y="14"/>
                    <a:pt x="38" y="9"/>
                  </a:cubicBezTo>
                  <a:cubicBezTo>
                    <a:pt x="26" y="7"/>
                    <a:pt x="11" y="0"/>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5" name="Freeform 693"/>
            <p:cNvSpPr/>
            <p:nvPr/>
          </p:nvSpPr>
          <p:spPr bwMode="auto">
            <a:xfrm>
              <a:off x="9045083" y="4264495"/>
              <a:ext cx="177627" cy="68131"/>
            </a:xfrm>
            <a:custGeom>
              <a:avLst/>
              <a:gdLst>
                <a:gd name="T0" fmla="*/ 48 w 48"/>
                <a:gd name="T1" fmla="*/ 16 h 18"/>
                <a:gd name="T2" fmla="*/ 23 w 48"/>
                <a:gd name="T3" fmla="*/ 9 h 18"/>
                <a:gd name="T4" fmla="*/ 0 w 48"/>
                <a:gd name="T5" fmla="*/ 7 h 18"/>
                <a:gd name="T6" fmla="*/ 48 w 48"/>
                <a:gd name="T7" fmla="*/ 16 h 18"/>
              </a:gdLst>
              <a:ahLst/>
              <a:cxnLst>
                <a:cxn ang="0">
                  <a:pos x="T0" y="T1"/>
                </a:cxn>
                <a:cxn ang="0">
                  <a:pos x="T2" y="T3"/>
                </a:cxn>
                <a:cxn ang="0">
                  <a:pos x="T4" y="T5"/>
                </a:cxn>
                <a:cxn ang="0">
                  <a:pos x="T6" y="T7"/>
                </a:cxn>
              </a:cxnLst>
              <a:rect l="0" t="0" r="r" b="b"/>
              <a:pathLst>
                <a:path w="48" h="18">
                  <a:moveTo>
                    <a:pt x="48" y="16"/>
                  </a:moveTo>
                  <a:cubicBezTo>
                    <a:pt x="41" y="14"/>
                    <a:pt x="32" y="12"/>
                    <a:pt x="23" y="9"/>
                  </a:cubicBezTo>
                  <a:cubicBezTo>
                    <a:pt x="16" y="7"/>
                    <a:pt x="4" y="0"/>
                    <a:pt x="0" y="7"/>
                  </a:cubicBezTo>
                  <a:cubicBezTo>
                    <a:pt x="13" y="12"/>
                    <a:pt x="33" y="18"/>
                    <a:pt x="4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6" name="Freeform 694"/>
            <p:cNvSpPr/>
            <p:nvPr/>
          </p:nvSpPr>
          <p:spPr bwMode="auto">
            <a:xfrm>
              <a:off x="8891790" y="4293694"/>
              <a:ext cx="126528" cy="46232"/>
            </a:xfrm>
            <a:custGeom>
              <a:avLst/>
              <a:gdLst>
                <a:gd name="T0" fmla="*/ 4 w 34"/>
                <a:gd name="T1" fmla="*/ 0 h 12"/>
                <a:gd name="T2" fmla="*/ 1 w 34"/>
                <a:gd name="T3" fmla="*/ 5 h 12"/>
                <a:gd name="T4" fmla="*/ 34 w 34"/>
                <a:gd name="T5" fmla="*/ 12 h 12"/>
                <a:gd name="T6" fmla="*/ 4 w 34"/>
                <a:gd name="T7" fmla="*/ 0 h 12"/>
              </a:gdLst>
              <a:ahLst/>
              <a:cxnLst>
                <a:cxn ang="0">
                  <a:pos x="T0" y="T1"/>
                </a:cxn>
                <a:cxn ang="0">
                  <a:pos x="T2" y="T3"/>
                </a:cxn>
                <a:cxn ang="0">
                  <a:pos x="T4" y="T5"/>
                </a:cxn>
                <a:cxn ang="0">
                  <a:pos x="T6" y="T7"/>
                </a:cxn>
              </a:cxnLst>
              <a:rect l="0" t="0" r="r" b="b"/>
              <a:pathLst>
                <a:path w="34" h="12">
                  <a:moveTo>
                    <a:pt x="4" y="0"/>
                  </a:moveTo>
                  <a:cubicBezTo>
                    <a:pt x="4" y="3"/>
                    <a:pt x="0" y="1"/>
                    <a:pt x="1" y="5"/>
                  </a:cubicBezTo>
                  <a:cubicBezTo>
                    <a:pt x="10" y="9"/>
                    <a:pt x="23" y="9"/>
                    <a:pt x="34" y="12"/>
                  </a:cubicBezTo>
                  <a:cubicBezTo>
                    <a:pt x="29" y="3"/>
                    <a:pt x="15" y="6"/>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7" name="Freeform 695"/>
            <p:cNvSpPr>
              <a:spLocks noEditPoints="1"/>
            </p:cNvSpPr>
            <p:nvPr/>
          </p:nvSpPr>
          <p:spPr bwMode="auto">
            <a:xfrm>
              <a:off x="11522118" y="4283961"/>
              <a:ext cx="180060" cy="211692"/>
            </a:xfrm>
            <a:custGeom>
              <a:avLst/>
              <a:gdLst>
                <a:gd name="T0" fmla="*/ 33 w 48"/>
                <a:gd name="T1" fmla="*/ 56 h 57"/>
                <a:gd name="T2" fmla="*/ 46 w 48"/>
                <a:gd name="T3" fmla="*/ 28 h 57"/>
                <a:gd name="T4" fmla="*/ 33 w 48"/>
                <a:gd name="T5" fmla="*/ 56 h 57"/>
                <a:gd name="T6" fmla="*/ 32 w 48"/>
                <a:gd name="T7" fmla="*/ 49 h 57"/>
                <a:gd name="T8" fmla="*/ 26 w 48"/>
                <a:gd name="T9" fmla="*/ 29 h 57"/>
                <a:gd name="T10" fmla="*/ 40 w 48"/>
                <a:gd name="T11" fmla="*/ 30 h 57"/>
                <a:gd name="T12" fmla="*/ 32 w 48"/>
                <a:gd name="T13" fmla="*/ 49 h 57"/>
              </a:gdLst>
              <a:ahLst/>
              <a:cxnLst>
                <a:cxn ang="0">
                  <a:pos x="T0" y="T1"/>
                </a:cxn>
                <a:cxn ang="0">
                  <a:pos x="T2" y="T3"/>
                </a:cxn>
                <a:cxn ang="0">
                  <a:pos x="T4" y="T5"/>
                </a:cxn>
                <a:cxn ang="0">
                  <a:pos x="T6" y="T7"/>
                </a:cxn>
                <a:cxn ang="0">
                  <a:pos x="T8" y="T9"/>
                </a:cxn>
                <a:cxn ang="0">
                  <a:pos x="T10" y="T11"/>
                </a:cxn>
                <a:cxn ang="0">
                  <a:pos x="T12" y="T13"/>
                </a:cxn>
              </a:cxnLst>
              <a:rect l="0" t="0" r="r" b="b"/>
              <a:pathLst>
                <a:path w="48" h="57">
                  <a:moveTo>
                    <a:pt x="33" y="56"/>
                  </a:moveTo>
                  <a:cubicBezTo>
                    <a:pt x="42" y="51"/>
                    <a:pt x="48" y="38"/>
                    <a:pt x="46" y="28"/>
                  </a:cubicBezTo>
                  <a:cubicBezTo>
                    <a:pt x="22" y="0"/>
                    <a:pt x="0" y="57"/>
                    <a:pt x="33" y="56"/>
                  </a:cubicBezTo>
                  <a:close/>
                  <a:moveTo>
                    <a:pt x="32" y="49"/>
                  </a:moveTo>
                  <a:cubicBezTo>
                    <a:pt x="22" y="49"/>
                    <a:pt x="21" y="34"/>
                    <a:pt x="26" y="29"/>
                  </a:cubicBezTo>
                  <a:cubicBezTo>
                    <a:pt x="34" y="27"/>
                    <a:pt x="36" y="29"/>
                    <a:pt x="40" y="30"/>
                  </a:cubicBezTo>
                  <a:cubicBezTo>
                    <a:pt x="39" y="37"/>
                    <a:pt x="38" y="46"/>
                    <a:pt x="32"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8" name="Freeform 696"/>
            <p:cNvSpPr/>
            <p:nvPr/>
          </p:nvSpPr>
          <p:spPr bwMode="auto">
            <a:xfrm>
              <a:off x="8614401" y="4366691"/>
              <a:ext cx="124096" cy="77864"/>
            </a:xfrm>
            <a:custGeom>
              <a:avLst/>
              <a:gdLst>
                <a:gd name="T0" fmla="*/ 15 w 33"/>
                <a:gd name="T1" fmla="*/ 18 h 21"/>
                <a:gd name="T2" fmla="*/ 33 w 33"/>
                <a:gd name="T3" fmla="*/ 13 h 21"/>
                <a:gd name="T4" fmla="*/ 11 w 33"/>
                <a:gd name="T5" fmla="*/ 10 h 21"/>
                <a:gd name="T6" fmla="*/ 2 w 33"/>
                <a:gd name="T7" fmla="*/ 0 h 21"/>
                <a:gd name="T8" fmla="*/ 0 w 33"/>
                <a:gd name="T9" fmla="*/ 5 h 21"/>
                <a:gd name="T10" fmla="*/ 15 w 33"/>
                <a:gd name="T11" fmla="*/ 18 h 21"/>
              </a:gdLst>
              <a:ahLst/>
              <a:cxnLst>
                <a:cxn ang="0">
                  <a:pos x="T0" y="T1"/>
                </a:cxn>
                <a:cxn ang="0">
                  <a:pos x="T2" y="T3"/>
                </a:cxn>
                <a:cxn ang="0">
                  <a:pos x="T4" y="T5"/>
                </a:cxn>
                <a:cxn ang="0">
                  <a:pos x="T6" y="T7"/>
                </a:cxn>
                <a:cxn ang="0">
                  <a:pos x="T8" y="T9"/>
                </a:cxn>
                <a:cxn ang="0">
                  <a:pos x="T10" y="T11"/>
                </a:cxn>
              </a:cxnLst>
              <a:rect l="0" t="0" r="r" b="b"/>
              <a:pathLst>
                <a:path w="33" h="21">
                  <a:moveTo>
                    <a:pt x="15" y="18"/>
                  </a:moveTo>
                  <a:cubicBezTo>
                    <a:pt x="21" y="19"/>
                    <a:pt x="33" y="21"/>
                    <a:pt x="33" y="13"/>
                  </a:cubicBezTo>
                  <a:cubicBezTo>
                    <a:pt x="28" y="13"/>
                    <a:pt x="18" y="12"/>
                    <a:pt x="11" y="10"/>
                  </a:cubicBezTo>
                  <a:cubicBezTo>
                    <a:pt x="8" y="7"/>
                    <a:pt x="7" y="1"/>
                    <a:pt x="2" y="0"/>
                  </a:cubicBezTo>
                  <a:cubicBezTo>
                    <a:pt x="2" y="3"/>
                    <a:pt x="0" y="3"/>
                    <a:pt x="0" y="5"/>
                  </a:cubicBezTo>
                  <a:cubicBezTo>
                    <a:pt x="3" y="8"/>
                    <a:pt x="8" y="17"/>
                    <a:pt x="1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9" name="Freeform 697"/>
            <p:cNvSpPr>
              <a:spLocks noEditPoints="1"/>
            </p:cNvSpPr>
            <p:nvPr/>
          </p:nvSpPr>
          <p:spPr bwMode="auto">
            <a:xfrm>
              <a:off x="9334639" y="4395890"/>
              <a:ext cx="985462" cy="1209319"/>
            </a:xfrm>
            <a:custGeom>
              <a:avLst/>
              <a:gdLst>
                <a:gd name="T0" fmla="*/ 225 w 264"/>
                <a:gd name="T1" fmla="*/ 22 h 324"/>
                <a:gd name="T2" fmla="*/ 151 w 264"/>
                <a:gd name="T3" fmla="*/ 2 h 324"/>
                <a:gd name="T4" fmla="*/ 80 w 264"/>
                <a:gd name="T5" fmla="*/ 38 h 324"/>
                <a:gd name="T6" fmla="*/ 3 w 264"/>
                <a:gd name="T7" fmla="*/ 186 h 324"/>
                <a:gd name="T8" fmla="*/ 22 w 264"/>
                <a:gd name="T9" fmla="*/ 297 h 324"/>
                <a:gd name="T10" fmla="*/ 31 w 264"/>
                <a:gd name="T11" fmla="*/ 306 h 324"/>
                <a:gd name="T12" fmla="*/ 40 w 264"/>
                <a:gd name="T13" fmla="*/ 316 h 324"/>
                <a:gd name="T14" fmla="*/ 81 w 264"/>
                <a:gd name="T15" fmla="*/ 324 h 324"/>
                <a:gd name="T16" fmla="*/ 142 w 264"/>
                <a:gd name="T17" fmla="*/ 306 h 324"/>
                <a:gd name="T18" fmla="*/ 197 w 264"/>
                <a:gd name="T19" fmla="*/ 262 h 324"/>
                <a:gd name="T20" fmla="*/ 249 w 264"/>
                <a:gd name="T21" fmla="*/ 75 h 324"/>
                <a:gd name="T22" fmla="*/ 225 w 264"/>
                <a:gd name="T23" fmla="*/ 22 h 324"/>
                <a:gd name="T24" fmla="*/ 207 w 264"/>
                <a:gd name="T25" fmla="*/ 241 h 324"/>
                <a:gd name="T26" fmla="*/ 183 w 264"/>
                <a:gd name="T27" fmla="*/ 266 h 324"/>
                <a:gd name="T28" fmla="*/ 142 w 264"/>
                <a:gd name="T29" fmla="*/ 297 h 324"/>
                <a:gd name="T30" fmla="*/ 127 w 264"/>
                <a:gd name="T31" fmla="*/ 307 h 324"/>
                <a:gd name="T32" fmla="*/ 85 w 264"/>
                <a:gd name="T33" fmla="*/ 316 h 324"/>
                <a:gd name="T34" fmla="*/ 23 w 264"/>
                <a:gd name="T35" fmla="*/ 288 h 324"/>
                <a:gd name="T36" fmla="*/ 9 w 264"/>
                <a:gd name="T37" fmla="*/ 177 h 324"/>
                <a:gd name="T38" fmla="*/ 16 w 264"/>
                <a:gd name="T39" fmla="*/ 147 h 324"/>
                <a:gd name="T40" fmla="*/ 36 w 264"/>
                <a:gd name="T41" fmla="*/ 100 h 324"/>
                <a:gd name="T42" fmla="*/ 48 w 264"/>
                <a:gd name="T43" fmla="*/ 82 h 324"/>
                <a:gd name="T44" fmla="*/ 69 w 264"/>
                <a:gd name="T45" fmla="*/ 57 h 324"/>
                <a:gd name="T46" fmla="*/ 161 w 264"/>
                <a:gd name="T47" fmla="*/ 9 h 324"/>
                <a:gd name="T48" fmla="*/ 218 w 264"/>
                <a:gd name="T49" fmla="*/ 26 h 324"/>
                <a:gd name="T50" fmla="*/ 246 w 264"/>
                <a:gd name="T51" fmla="*/ 102 h 324"/>
                <a:gd name="T52" fmla="*/ 207 w 264"/>
                <a:gd name="T53" fmla="*/ 24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4" h="324">
                  <a:moveTo>
                    <a:pt x="225" y="22"/>
                  </a:moveTo>
                  <a:cubicBezTo>
                    <a:pt x="210" y="4"/>
                    <a:pt x="174" y="0"/>
                    <a:pt x="151" y="2"/>
                  </a:cubicBezTo>
                  <a:cubicBezTo>
                    <a:pt x="120" y="6"/>
                    <a:pt x="98" y="21"/>
                    <a:pt x="80" y="38"/>
                  </a:cubicBezTo>
                  <a:cubicBezTo>
                    <a:pt x="42" y="73"/>
                    <a:pt x="7" y="118"/>
                    <a:pt x="3" y="186"/>
                  </a:cubicBezTo>
                  <a:cubicBezTo>
                    <a:pt x="0" y="228"/>
                    <a:pt x="6" y="275"/>
                    <a:pt x="22" y="297"/>
                  </a:cubicBezTo>
                  <a:cubicBezTo>
                    <a:pt x="24" y="300"/>
                    <a:pt x="28" y="302"/>
                    <a:pt x="31" y="306"/>
                  </a:cubicBezTo>
                  <a:cubicBezTo>
                    <a:pt x="34" y="309"/>
                    <a:pt x="36" y="314"/>
                    <a:pt x="40" y="316"/>
                  </a:cubicBezTo>
                  <a:cubicBezTo>
                    <a:pt x="48" y="321"/>
                    <a:pt x="67" y="324"/>
                    <a:pt x="81" y="324"/>
                  </a:cubicBezTo>
                  <a:cubicBezTo>
                    <a:pt x="106" y="323"/>
                    <a:pt x="127" y="314"/>
                    <a:pt x="142" y="306"/>
                  </a:cubicBezTo>
                  <a:cubicBezTo>
                    <a:pt x="164" y="293"/>
                    <a:pt x="181" y="279"/>
                    <a:pt x="197" y="262"/>
                  </a:cubicBezTo>
                  <a:cubicBezTo>
                    <a:pt x="231" y="225"/>
                    <a:pt x="264" y="145"/>
                    <a:pt x="249" y="75"/>
                  </a:cubicBezTo>
                  <a:cubicBezTo>
                    <a:pt x="245" y="59"/>
                    <a:pt x="235" y="32"/>
                    <a:pt x="225" y="22"/>
                  </a:cubicBezTo>
                  <a:close/>
                  <a:moveTo>
                    <a:pt x="207" y="241"/>
                  </a:moveTo>
                  <a:cubicBezTo>
                    <a:pt x="200" y="250"/>
                    <a:pt x="191" y="258"/>
                    <a:pt x="183" y="266"/>
                  </a:cubicBezTo>
                  <a:cubicBezTo>
                    <a:pt x="168" y="281"/>
                    <a:pt x="161" y="287"/>
                    <a:pt x="142" y="297"/>
                  </a:cubicBezTo>
                  <a:cubicBezTo>
                    <a:pt x="137" y="300"/>
                    <a:pt x="132" y="304"/>
                    <a:pt x="127" y="307"/>
                  </a:cubicBezTo>
                  <a:cubicBezTo>
                    <a:pt x="115" y="312"/>
                    <a:pt x="99" y="315"/>
                    <a:pt x="85" y="316"/>
                  </a:cubicBezTo>
                  <a:cubicBezTo>
                    <a:pt x="57" y="317"/>
                    <a:pt x="34" y="308"/>
                    <a:pt x="23" y="288"/>
                  </a:cubicBezTo>
                  <a:cubicBezTo>
                    <a:pt x="9" y="260"/>
                    <a:pt x="6" y="205"/>
                    <a:pt x="9" y="177"/>
                  </a:cubicBezTo>
                  <a:cubicBezTo>
                    <a:pt x="11" y="168"/>
                    <a:pt x="14" y="157"/>
                    <a:pt x="16" y="147"/>
                  </a:cubicBezTo>
                  <a:cubicBezTo>
                    <a:pt x="22" y="129"/>
                    <a:pt x="27" y="115"/>
                    <a:pt x="36" y="100"/>
                  </a:cubicBezTo>
                  <a:cubicBezTo>
                    <a:pt x="39" y="94"/>
                    <a:pt x="43" y="88"/>
                    <a:pt x="48" y="82"/>
                  </a:cubicBezTo>
                  <a:cubicBezTo>
                    <a:pt x="56" y="71"/>
                    <a:pt x="59" y="67"/>
                    <a:pt x="69" y="57"/>
                  </a:cubicBezTo>
                  <a:cubicBezTo>
                    <a:pt x="92" y="34"/>
                    <a:pt x="116" y="12"/>
                    <a:pt x="161" y="9"/>
                  </a:cubicBezTo>
                  <a:cubicBezTo>
                    <a:pt x="177" y="9"/>
                    <a:pt x="205" y="13"/>
                    <a:pt x="218" y="26"/>
                  </a:cubicBezTo>
                  <a:cubicBezTo>
                    <a:pt x="232" y="40"/>
                    <a:pt x="244" y="73"/>
                    <a:pt x="246" y="102"/>
                  </a:cubicBezTo>
                  <a:cubicBezTo>
                    <a:pt x="248" y="148"/>
                    <a:pt x="230" y="209"/>
                    <a:pt x="207"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0" name="Freeform 698"/>
            <p:cNvSpPr>
              <a:spLocks noEditPoints="1"/>
            </p:cNvSpPr>
            <p:nvPr/>
          </p:nvSpPr>
          <p:spPr bwMode="auto">
            <a:xfrm>
              <a:off x="6453687" y="4373991"/>
              <a:ext cx="138695" cy="143562"/>
            </a:xfrm>
            <a:custGeom>
              <a:avLst/>
              <a:gdLst>
                <a:gd name="T0" fmla="*/ 36 w 37"/>
                <a:gd name="T1" fmla="*/ 38 h 39"/>
                <a:gd name="T2" fmla="*/ 32 w 37"/>
                <a:gd name="T3" fmla="*/ 19 h 39"/>
                <a:gd name="T4" fmla="*/ 28 w 37"/>
                <a:gd name="T5" fmla="*/ 0 h 39"/>
                <a:gd name="T6" fmla="*/ 25 w 37"/>
                <a:gd name="T7" fmla="*/ 0 h 39"/>
                <a:gd name="T8" fmla="*/ 0 w 37"/>
                <a:gd name="T9" fmla="*/ 31 h 39"/>
                <a:gd name="T10" fmla="*/ 36 w 37"/>
                <a:gd name="T11" fmla="*/ 38 h 39"/>
                <a:gd name="T12" fmla="*/ 11 w 37"/>
                <a:gd name="T13" fmla="*/ 26 h 39"/>
                <a:gd name="T14" fmla="*/ 24 w 37"/>
                <a:gd name="T15" fmla="*/ 12 h 39"/>
                <a:gd name="T16" fmla="*/ 28 w 37"/>
                <a:gd name="T17" fmla="*/ 31 h 39"/>
                <a:gd name="T18" fmla="*/ 11 w 37"/>
                <a:gd name="T19"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9">
                  <a:moveTo>
                    <a:pt x="36" y="38"/>
                  </a:moveTo>
                  <a:cubicBezTo>
                    <a:pt x="37" y="32"/>
                    <a:pt x="32" y="27"/>
                    <a:pt x="32" y="19"/>
                  </a:cubicBezTo>
                  <a:cubicBezTo>
                    <a:pt x="31" y="13"/>
                    <a:pt x="35" y="3"/>
                    <a:pt x="28" y="0"/>
                  </a:cubicBezTo>
                  <a:cubicBezTo>
                    <a:pt x="27" y="0"/>
                    <a:pt x="26" y="0"/>
                    <a:pt x="25" y="0"/>
                  </a:cubicBezTo>
                  <a:cubicBezTo>
                    <a:pt x="20" y="14"/>
                    <a:pt x="4" y="16"/>
                    <a:pt x="0" y="31"/>
                  </a:cubicBezTo>
                  <a:cubicBezTo>
                    <a:pt x="11" y="32"/>
                    <a:pt x="23" y="39"/>
                    <a:pt x="36" y="38"/>
                  </a:cubicBezTo>
                  <a:close/>
                  <a:moveTo>
                    <a:pt x="11" y="26"/>
                  </a:moveTo>
                  <a:cubicBezTo>
                    <a:pt x="14" y="20"/>
                    <a:pt x="20" y="17"/>
                    <a:pt x="24" y="12"/>
                  </a:cubicBezTo>
                  <a:cubicBezTo>
                    <a:pt x="27" y="19"/>
                    <a:pt x="25" y="23"/>
                    <a:pt x="28" y="31"/>
                  </a:cubicBezTo>
                  <a:cubicBezTo>
                    <a:pt x="23" y="29"/>
                    <a:pt x="16" y="28"/>
                    <a:pt x="1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1" name="Freeform 699"/>
            <p:cNvSpPr/>
            <p:nvPr/>
          </p:nvSpPr>
          <p:spPr bwMode="auto">
            <a:xfrm>
              <a:off x="8614401" y="4432389"/>
              <a:ext cx="124096" cy="60832"/>
            </a:xfrm>
            <a:custGeom>
              <a:avLst/>
              <a:gdLst>
                <a:gd name="T0" fmla="*/ 0 w 33"/>
                <a:gd name="T1" fmla="*/ 7 h 16"/>
                <a:gd name="T2" fmla="*/ 13 w 33"/>
                <a:gd name="T3" fmla="*/ 14 h 16"/>
                <a:gd name="T4" fmla="*/ 33 w 33"/>
                <a:gd name="T5" fmla="*/ 12 h 16"/>
                <a:gd name="T6" fmla="*/ 13 w 33"/>
                <a:gd name="T7" fmla="*/ 7 h 16"/>
                <a:gd name="T8" fmla="*/ 0 w 33"/>
                <a:gd name="T9" fmla="*/ 3 h 16"/>
                <a:gd name="T10" fmla="*/ 0 w 33"/>
                <a:gd name="T11" fmla="*/ 7 h 16"/>
              </a:gdLst>
              <a:ahLst/>
              <a:cxnLst>
                <a:cxn ang="0">
                  <a:pos x="T0" y="T1"/>
                </a:cxn>
                <a:cxn ang="0">
                  <a:pos x="T2" y="T3"/>
                </a:cxn>
                <a:cxn ang="0">
                  <a:pos x="T4" y="T5"/>
                </a:cxn>
                <a:cxn ang="0">
                  <a:pos x="T6" y="T7"/>
                </a:cxn>
                <a:cxn ang="0">
                  <a:pos x="T8" y="T9"/>
                </a:cxn>
                <a:cxn ang="0">
                  <a:pos x="T10" y="T11"/>
                </a:cxn>
              </a:cxnLst>
              <a:rect l="0" t="0" r="r" b="b"/>
              <a:pathLst>
                <a:path w="33" h="16">
                  <a:moveTo>
                    <a:pt x="0" y="7"/>
                  </a:moveTo>
                  <a:cubicBezTo>
                    <a:pt x="3" y="7"/>
                    <a:pt x="7" y="13"/>
                    <a:pt x="13" y="14"/>
                  </a:cubicBezTo>
                  <a:cubicBezTo>
                    <a:pt x="19" y="16"/>
                    <a:pt x="32" y="16"/>
                    <a:pt x="33" y="12"/>
                  </a:cubicBezTo>
                  <a:cubicBezTo>
                    <a:pt x="26" y="7"/>
                    <a:pt x="22" y="8"/>
                    <a:pt x="13" y="7"/>
                  </a:cubicBezTo>
                  <a:cubicBezTo>
                    <a:pt x="9" y="5"/>
                    <a:pt x="4" y="0"/>
                    <a:pt x="0" y="3"/>
                  </a:cubicBezTo>
                  <a:cubicBezTo>
                    <a:pt x="0" y="4"/>
                    <a:pt x="0" y="6"/>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2" name="Freeform 700"/>
            <p:cNvSpPr>
              <a:spLocks noEditPoints="1"/>
            </p:cNvSpPr>
            <p:nvPr/>
          </p:nvSpPr>
          <p:spPr bwMode="auto">
            <a:xfrm>
              <a:off x="9850485" y="4451855"/>
              <a:ext cx="223858" cy="274956"/>
            </a:xfrm>
            <a:custGeom>
              <a:avLst/>
              <a:gdLst>
                <a:gd name="T0" fmla="*/ 15 w 60"/>
                <a:gd name="T1" fmla="*/ 62 h 74"/>
                <a:gd name="T2" fmla="*/ 58 w 60"/>
                <a:gd name="T3" fmla="*/ 36 h 74"/>
                <a:gd name="T4" fmla="*/ 52 w 60"/>
                <a:gd name="T5" fmla="*/ 6 h 74"/>
                <a:gd name="T6" fmla="*/ 13 w 60"/>
                <a:gd name="T7" fmla="*/ 15 h 74"/>
                <a:gd name="T8" fmla="*/ 15 w 60"/>
                <a:gd name="T9" fmla="*/ 62 h 74"/>
                <a:gd name="T10" fmla="*/ 18 w 60"/>
                <a:gd name="T11" fmla="*/ 22 h 74"/>
                <a:gd name="T12" fmla="*/ 41 w 60"/>
                <a:gd name="T13" fmla="*/ 13 h 74"/>
                <a:gd name="T14" fmla="*/ 52 w 60"/>
                <a:gd name="T15" fmla="*/ 38 h 74"/>
                <a:gd name="T16" fmla="*/ 26 w 60"/>
                <a:gd name="T17" fmla="*/ 58 h 74"/>
                <a:gd name="T18" fmla="*/ 18 w 60"/>
                <a:gd name="T19"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74">
                  <a:moveTo>
                    <a:pt x="15" y="62"/>
                  </a:moveTo>
                  <a:cubicBezTo>
                    <a:pt x="32" y="74"/>
                    <a:pt x="60" y="63"/>
                    <a:pt x="58" y="36"/>
                  </a:cubicBezTo>
                  <a:cubicBezTo>
                    <a:pt x="48" y="30"/>
                    <a:pt x="43" y="16"/>
                    <a:pt x="52" y="6"/>
                  </a:cubicBezTo>
                  <a:cubicBezTo>
                    <a:pt x="39" y="0"/>
                    <a:pt x="25" y="14"/>
                    <a:pt x="13" y="15"/>
                  </a:cubicBezTo>
                  <a:cubicBezTo>
                    <a:pt x="6" y="28"/>
                    <a:pt x="0" y="51"/>
                    <a:pt x="15" y="62"/>
                  </a:cubicBezTo>
                  <a:close/>
                  <a:moveTo>
                    <a:pt x="18" y="22"/>
                  </a:moveTo>
                  <a:cubicBezTo>
                    <a:pt x="22" y="17"/>
                    <a:pt x="31" y="14"/>
                    <a:pt x="41" y="13"/>
                  </a:cubicBezTo>
                  <a:cubicBezTo>
                    <a:pt x="36" y="26"/>
                    <a:pt x="45" y="33"/>
                    <a:pt x="52" y="38"/>
                  </a:cubicBezTo>
                  <a:cubicBezTo>
                    <a:pt x="52" y="51"/>
                    <a:pt x="40" y="61"/>
                    <a:pt x="26" y="58"/>
                  </a:cubicBezTo>
                  <a:cubicBezTo>
                    <a:pt x="12" y="55"/>
                    <a:pt x="9" y="34"/>
                    <a:pt x="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3" name="Freeform 701"/>
            <p:cNvSpPr>
              <a:spLocks noEditPoints="1"/>
            </p:cNvSpPr>
            <p:nvPr/>
          </p:nvSpPr>
          <p:spPr bwMode="auto">
            <a:xfrm>
              <a:off x="11534284" y="4537017"/>
              <a:ext cx="175193" cy="160594"/>
            </a:xfrm>
            <a:custGeom>
              <a:avLst/>
              <a:gdLst>
                <a:gd name="T0" fmla="*/ 28 w 47"/>
                <a:gd name="T1" fmla="*/ 39 h 43"/>
                <a:gd name="T2" fmla="*/ 25 w 47"/>
                <a:gd name="T3" fmla="*/ 2 h 43"/>
                <a:gd name="T4" fmla="*/ 28 w 47"/>
                <a:gd name="T5" fmla="*/ 39 h 43"/>
                <a:gd name="T6" fmla="*/ 35 w 47"/>
                <a:gd name="T7" fmla="*/ 16 h 43"/>
                <a:gd name="T8" fmla="*/ 19 w 47"/>
                <a:gd name="T9" fmla="*/ 32 h 43"/>
                <a:gd name="T10" fmla="*/ 35 w 47"/>
                <a:gd name="T11" fmla="*/ 16 h 43"/>
              </a:gdLst>
              <a:ahLst/>
              <a:cxnLst>
                <a:cxn ang="0">
                  <a:pos x="T0" y="T1"/>
                </a:cxn>
                <a:cxn ang="0">
                  <a:pos x="T2" y="T3"/>
                </a:cxn>
                <a:cxn ang="0">
                  <a:pos x="T4" y="T5"/>
                </a:cxn>
                <a:cxn ang="0">
                  <a:pos x="T6" y="T7"/>
                </a:cxn>
                <a:cxn ang="0">
                  <a:pos x="T8" y="T9"/>
                </a:cxn>
                <a:cxn ang="0">
                  <a:pos x="T10" y="T11"/>
                </a:cxn>
              </a:cxnLst>
              <a:rect l="0" t="0" r="r" b="b"/>
              <a:pathLst>
                <a:path w="47" h="43">
                  <a:moveTo>
                    <a:pt x="28" y="39"/>
                  </a:moveTo>
                  <a:cubicBezTo>
                    <a:pt x="47" y="36"/>
                    <a:pt x="43" y="1"/>
                    <a:pt x="25" y="2"/>
                  </a:cubicBezTo>
                  <a:cubicBezTo>
                    <a:pt x="0" y="3"/>
                    <a:pt x="5" y="43"/>
                    <a:pt x="28" y="39"/>
                  </a:cubicBezTo>
                  <a:close/>
                  <a:moveTo>
                    <a:pt x="35" y="16"/>
                  </a:moveTo>
                  <a:cubicBezTo>
                    <a:pt x="37" y="22"/>
                    <a:pt x="32" y="34"/>
                    <a:pt x="19" y="32"/>
                  </a:cubicBezTo>
                  <a:cubicBezTo>
                    <a:pt x="6" y="15"/>
                    <a:pt x="28" y="0"/>
                    <a:pt x="3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4" name="Freeform 702"/>
            <p:cNvSpPr/>
            <p:nvPr/>
          </p:nvSpPr>
          <p:spPr bwMode="auto">
            <a:xfrm>
              <a:off x="8865023" y="4515119"/>
              <a:ext cx="63264" cy="133829"/>
            </a:xfrm>
            <a:custGeom>
              <a:avLst/>
              <a:gdLst>
                <a:gd name="T0" fmla="*/ 15 w 17"/>
                <a:gd name="T1" fmla="*/ 36 h 36"/>
                <a:gd name="T2" fmla="*/ 15 w 17"/>
                <a:gd name="T3" fmla="*/ 0 h 36"/>
                <a:gd name="T4" fmla="*/ 15 w 17"/>
                <a:gd name="T5" fmla="*/ 36 h 36"/>
              </a:gdLst>
              <a:ahLst/>
              <a:cxnLst>
                <a:cxn ang="0">
                  <a:pos x="T0" y="T1"/>
                </a:cxn>
                <a:cxn ang="0">
                  <a:pos x="T2" y="T3"/>
                </a:cxn>
                <a:cxn ang="0">
                  <a:pos x="T4" y="T5"/>
                </a:cxn>
              </a:cxnLst>
              <a:rect l="0" t="0" r="r" b="b"/>
              <a:pathLst>
                <a:path w="17" h="36">
                  <a:moveTo>
                    <a:pt x="15" y="36"/>
                  </a:moveTo>
                  <a:cubicBezTo>
                    <a:pt x="17" y="28"/>
                    <a:pt x="11" y="11"/>
                    <a:pt x="15" y="0"/>
                  </a:cubicBezTo>
                  <a:cubicBezTo>
                    <a:pt x="0" y="0"/>
                    <a:pt x="7" y="32"/>
                    <a:pt x="15"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5" name="Freeform 703"/>
            <p:cNvSpPr>
              <a:spLocks noEditPoints="1"/>
            </p:cNvSpPr>
            <p:nvPr/>
          </p:nvSpPr>
          <p:spPr bwMode="auto">
            <a:xfrm>
              <a:off x="9655826" y="4527284"/>
              <a:ext cx="262790" cy="294422"/>
            </a:xfrm>
            <a:custGeom>
              <a:avLst/>
              <a:gdLst>
                <a:gd name="T0" fmla="*/ 28 w 70"/>
                <a:gd name="T1" fmla="*/ 75 h 79"/>
                <a:gd name="T2" fmla="*/ 49 w 70"/>
                <a:gd name="T3" fmla="*/ 19 h 79"/>
                <a:gd name="T4" fmla="*/ 32 w 70"/>
                <a:gd name="T5" fmla="*/ 13 h 79"/>
                <a:gd name="T6" fmla="*/ 32 w 70"/>
                <a:gd name="T7" fmla="*/ 0 h 79"/>
                <a:gd name="T8" fmla="*/ 28 w 70"/>
                <a:gd name="T9" fmla="*/ 0 h 79"/>
                <a:gd name="T10" fmla="*/ 18 w 70"/>
                <a:gd name="T11" fmla="*/ 9 h 79"/>
                <a:gd name="T12" fmla="*/ 28 w 70"/>
                <a:gd name="T13" fmla="*/ 75 h 79"/>
                <a:gd name="T14" fmla="*/ 24 w 70"/>
                <a:gd name="T15" fmla="*/ 13 h 79"/>
                <a:gd name="T16" fmla="*/ 49 w 70"/>
                <a:gd name="T17" fmla="*/ 27 h 79"/>
                <a:gd name="T18" fmla="*/ 31 w 70"/>
                <a:gd name="T19" fmla="*/ 68 h 79"/>
                <a:gd name="T20" fmla="*/ 13 w 70"/>
                <a:gd name="T21" fmla="*/ 34 h 79"/>
                <a:gd name="T22" fmla="*/ 24 w 70"/>
                <a:gd name="T23" fmla="*/ 1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9">
                  <a:moveTo>
                    <a:pt x="28" y="75"/>
                  </a:moveTo>
                  <a:cubicBezTo>
                    <a:pt x="51" y="79"/>
                    <a:pt x="70" y="36"/>
                    <a:pt x="49" y="19"/>
                  </a:cubicBezTo>
                  <a:cubicBezTo>
                    <a:pt x="42" y="19"/>
                    <a:pt x="36" y="17"/>
                    <a:pt x="32" y="13"/>
                  </a:cubicBezTo>
                  <a:cubicBezTo>
                    <a:pt x="35" y="7"/>
                    <a:pt x="36" y="5"/>
                    <a:pt x="32" y="0"/>
                  </a:cubicBezTo>
                  <a:cubicBezTo>
                    <a:pt x="31" y="0"/>
                    <a:pt x="30" y="0"/>
                    <a:pt x="28" y="0"/>
                  </a:cubicBezTo>
                  <a:cubicBezTo>
                    <a:pt x="28" y="6"/>
                    <a:pt x="21" y="6"/>
                    <a:pt x="18" y="9"/>
                  </a:cubicBezTo>
                  <a:cubicBezTo>
                    <a:pt x="4" y="25"/>
                    <a:pt x="0" y="69"/>
                    <a:pt x="28" y="75"/>
                  </a:cubicBezTo>
                  <a:close/>
                  <a:moveTo>
                    <a:pt x="24" y="13"/>
                  </a:moveTo>
                  <a:cubicBezTo>
                    <a:pt x="28" y="22"/>
                    <a:pt x="39" y="24"/>
                    <a:pt x="49" y="27"/>
                  </a:cubicBezTo>
                  <a:cubicBezTo>
                    <a:pt x="57" y="45"/>
                    <a:pt x="45" y="68"/>
                    <a:pt x="31" y="68"/>
                  </a:cubicBezTo>
                  <a:cubicBezTo>
                    <a:pt x="18" y="68"/>
                    <a:pt x="13" y="52"/>
                    <a:pt x="13" y="34"/>
                  </a:cubicBezTo>
                  <a:cubicBezTo>
                    <a:pt x="19" y="29"/>
                    <a:pt x="18" y="18"/>
                    <a:pt x="2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6" name="Freeform 704"/>
            <p:cNvSpPr/>
            <p:nvPr/>
          </p:nvSpPr>
          <p:spPr bwMode="auto">
            <a:xfrm>
              <a:off x="8920988" y="4527284"/>
              <a:ext cx="46232" cy="107062"/>
            </a:xfrm>
            <a:custGeom>
              <a:avLst/>
              <a:gdLst>
                <a:gd name="T0" fmla="*/ 8 w 12"/>
                <a:gd name="T1" fmla="*/ 29 h 29"/>
                <a:gd name="T2" fmla="*/ 12 w 12"/>
                <a:gd name="T3" fmla="*/ 0 h 29"/>
                <a:gd name="T4" fmla="*/ 7 w 12"/>
                <a:gd name="T5" fmla="*/ 0 h 29"/>
                <a:gd name="T6" fmla="*/ 8 w 12"/>
                <a:gd name="T7" fmla="*/ 29 h 29"/>
              </a:gdLst>
              <a:ahLst/>
              <a:cxnLst>
                <a:cxn ang="0">
                  <a:pos x="T0" y="T1"/>
                </a:cxn>
                <a:cxn ang="0">
                  <a:pos x="T2" y="T3"/>
                </a:cxn>
                <a:cxn ang="0">
                  <a:pos x="T4" y="T5"/>
                </a:cxn>
                <a:cxn ang="0">
                  <a:pos x="T6" y="T7"/>
                </a:cxn>
              </a:cxnLst>
              <a:rect l="0" t="0" r="r" b="b"/>
              <a:pathLst>
                <a:path w="12" h="29">
                  <a:moveTo>
                    <a:pt x="8" y="29"/>
                  </a:moveTo>
                  <a:cubicBezTo>
                    <a:pt x="10" y="20"/>
                    <a:pt x="10" y="9"/>
                    <a:pt x="12" y="0"/>
                  </a:cubicBezTo>
                  <a:cubicBezTo>
                    <a:pt x="10" y="0"/>
                    <a:pt x="9" y="0"/>
                    <a:pt x="7" y="0"/>
                  </a:cubicBezTo>
                  <a:cubicBezTo>
                    <a:pt x="5" y="6"/>
                    <a:pt x="0" y="26"/>
                    <a:pt x="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7" name="Freeform 705"/>
            <p:cNvSpPr/>
            <p:nvPr/>
          </p:nvSpPr>
          <p:spPr bwMode="auto">
            <a:xfrm>
              <a:off x="9361403" y="4551617"/>
              <a:ext cx="68131" cy="124096"/>
            </a:xfrm>
            <a:custGeom>
              <a:avLst/>
              <a:gdLst>
                <a:gd name="T0" fmla="*/ 8 w 18"/>
                <a:gd name="T1" fmla="*/ 33 h 33"/>
                <a:gd name="T2" fmla="*/ 5 w 18"/>
                <a:gd name="T3" fmla="*/ 0 h 33"/>
                <a:gd name="T4" fmla="*/ 7 w 18"/>
                <a:gd name="T5" fmla="*/ 21 h 33"/>
                <a:gd name="T6" fmla="*/ 8 w 18"/>
                <a:gd name="T7" fmla="*/ 33 h 33"/>
              </a:gdLst>
              <a:ahLst/>
              <a:cxnLst>
                <a:cxn ang="0">
                  <a:pos x="T0" y="T1"/>
                </a:cxn>
                <a:cxn ang="0">
                  <a:pos x="T2" y="T3"/>
                </a:cxn>
                <a:cxn ang="0">
                  <a:pos x="T4" y="T5"/>
                </a:cxn>
                <a:cxn ang="0">
                  <a:pos x="T6" y="T7"/>
                </a:cxn>
              </a:cxnLst>
              <a:rect l="0" t="0" r="r" b="b"/>
              <a:pathLst>
                <a:path w="18" h="33">
                  <a:moveTo>
                    <a:pt x="8" y="33"/>
                  </a:moveTo>
                  <a:cubicBezTo>
                    <a:pt x="12" y="24"/>
                    <a:pt x="18" y="3"/>
                    <a:pt x="5" y="0"/>
                  </a:cubicBezTo>
                  <a:cubicBezTo>
                    <a:pt x="4" y="5"/>
                    <a:pt x="7" y="13"/>
                    <a:pt x="7" y="21"/>
                  </a:cubicBezTo>
                  <a:cubicBezTo>
                    <a:pt x="7" y="25"/>
                    <a:pt x="0" y="32"/>
                    <a:pt x="8"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8" name="Freeform 706"/>
            <p:cNvSpPr/>
            <p:nvPr/>
          </p:nvSpPr>
          <p:spPr bwMode="auto">
            <a:xfrm>
              <a:off x="9921048" y="4558917"/>
              <a:ext cx="55965" cy="75431"/>
            </a:xfrm>
            <a:custGeom>
              <a:avLst/>
              <a:gdLst>
                <a:gd name="T0" fmla="*/ 14 w 15"/>
                <a:gd name="T1" fmla="*/ 20 h 20"/>
                <a:gd name="T2" fmla="*/ 8 w 15"/>
                <a:gd name="T3" fmla="*/ 9 h 20"/>
                <a:gd name="T4" fmla="*/ 3 w 15"/>
                <a:gd name="T5" fmla="*/ 1 h 20"/>
                <a:gd name="T6" fmla="*/ 14 w 15"/>
                <a:gd name="T7" fmla="*/ 20 h 20"/>
              </a:gdLst>
              <a:ahLst/>
              <a:cxnLst>
                <a:cxn ang="0">
                  <a:pos x="T0" y="T1"/>
                </a:cxn>
                <a:cxn ang="0">
                  <a:pos x="T2" y="T3"/>
                </a:cxn>
                <a:cxn ang="0">
                  <a:pos x="T4" y="T5"/>
                </a:cxn>
                <a:cxn ang="0">
                  <a:pos x="T6" y="T7"/>
                </a:cxn>
              </a:cxnLst>
              <a:rect l="0" t="0" r="r" b="b"/>
              <a:pathLst>
                <a:path w="15" h="20">
                  <a:moveTo>
                    <a:pt x="14" y="20"/>
                  </a:moveTo>
                  <a:cubicBezTo>
                    <a:pt x="15" y="14"/>
                    <a:pt x="9" y="14"/>
                    <a:pt x="8" y="9"/>
                  </a:cubicBezTo>
                  <a:cubicBezTo>
                    <a:pt x="6" y="5"/>
                    <a:pt x="11" y="0"/>
                    <a:pt x="3" y="1"/>
                  </a:cubicBezTo>
                  <a:cubicBezTo>
                    <a:pt x="0" y="9"/>
                    <a:pt x="5" y="20"/>
                    <a:pt x="1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9" name="Freeform 707"/>
            <p:cNvSpPr/>
            <p:nvPr/>
          </p:nvSpPr>
          <p:spPr bwMode="auto">
            <a:xfrm>
              <a:off x="9410068" y="4563784"/>
              <a:ext cx="46232" cy="111929"/>
            </a:xfrm>
            <a:custGeom>
              <a:avLst/>
              <a:gdLst>
                <a:gd name="T0" fmla="*/ 7 w 12"/>
                <a:gd name="T1" fmla="*/ 0 h 30"/>
                <a:gd name="T2" fmla="*/ 5 w 12"/>
                <a:gd name="T3" fmla="*/ 30 h 30"/>
                <a:gd name="T4" fmla="*/ 11 w 12"/>
                <a:gd name="T5" fmla="*/ 0 h 30"/>
                <a:gd name="T6" fmla="*/ 7 w 12"/>
                <a:gd name="T7" fmla="*/ 0 h 30"/>
              </a:gdLst>
              <a:ahLst/>
              <a:cxnLst>
                <a:cxn ang="0">
                  <a:pos x="T0" y="T1"/>
                </a:cxn>
                <a:cxn ang="0">
                  <a:pos x="T2" y="T3"/>
                </a:cxn>
                <a:cxn ang="0">
                  <a:pos x="T4" y="T5"/>
                </a:cxn>
                <a:cxn ang="0">
                  <a:pos x="T6" y="T7"/>
                </a:cxn>
              </a:cxnLst>
              <a:rect l="0" t="0" r="r" b="b"/>
              <a:pathLst>
                <a:path w="12" h="30">
                  <a:moveTo>
                    <a:pt x="7" y="0"/>
                  </a:moveTo>
                  <a:cubicBezTo>
                    <a:pt x="6" y="9"/>
                    <a:pt x="0" y="25"/>
                    <a:pt x="5" y="30"/>
                  </a:cubicBezTo>
                  <a:cubicBezTo>
                    <a:pt x="9" y="22"/>
                    <a:pt x="12" y="13"/>
                    <a:pt x="11" y="0"/>
                  </a:cubicBezTo>
                  <a:cubicBezTo>
                    <a:pt x="10" y="0"/>
                    <a:pt x="9"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0" name="Freeform 708"/>
            <p:cNvSpPr/>
            <p:nvPr/>
          </p:nvSpPr>
          <p:spPr bwMode="auto">
            <a:xfrm>
              <a:off x="6103300" y="4541884"/>
              <a:ext cx="4866" cy="31633"/>
            </a:xfrm>
            <a:custGeom>
              <a:avLst/>
              <a:gdLst>
                <a:gd name="T0" fmla="*/ 1 w 1"/>
                <a:gd name="T1" fmla="*/ 0 h 9"/>
                <a:gd name="T2" fmla="*/ 0 w 1"/>
                <a:gd name="T3" fmla="*/ 0 h 9"/>
                <a:gd name="T4" fmla="*/ 0 w 1"/>
                <a:gd name="T5" fmla="*/ 9 h 9"/>
                <a:gd name="T6" fmla="*/ 1 w 1"/>
                <a:gd name="T7" fmla="*/ 0 h 9"/>
              </a:gdLst>
              <a:ahLst/>
              <a:cxnLst>
                <a:cxn ang="0">
                  <a:pos x="T0" y="T1"/>
                </a:cxn>
                <a:cxn ang="0">
                  <a:pos x="T2" y="T3"/>
                </a:cxn>
                <a:cxn ang="0">
                  <a:pos x="T4" y="T5"/>
                </a:cxn>
                <a:cxn ang="0">
                  <a:pos x="T6" y="T7"/>
                </a:cxn>
              </a:cxnLst>
              <a:rect l="0" t="0" r="r" b="b"/>
              <a:pathLst>
                <a:path w="1" h="9">
                  <a:moveTo>
                    <a:pt x="1" y="0"/>
                  </a:moveTo>
                  <a:cubicBezTo>
                    <a:pt x="0" y="0"/>
                    <a:pt x="0" y="0"/>
                    <a:pt x="0" y="0"/>
                  </a:cubicBezTo>
                  <a:cubicBezTo>
                    <a:pt x="0" y="9"/>
                    <a:pt x="0" y="9"/>
                    <a:pt x="0" y="9"/>
                  </a:cubicBezTo>
                  <a:cubicBezTo>
                    <a:pt x="1" y="6"/>
                    <a:pt x="1"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1" name="Freeform 709"/>
            <p:cNvSpPr/>
            <p:nvPr/>
          </p:nvSpPr>
          <p:spPr bwMode="auto">
            <a:xfrm>
              <a:off x="6083835" y="4573517"/>
              <a:ext cx="63264" cy="138695"/>
            </a:xfrm>
            <a:custGeom>
              <a:avLst/>
              <a:gdLst>
                <a:gd name="T0" fmla="*/ 11 w 17"/>
                <a:gd name="T1" fmla="*/ 37 h 37"/>
                <a:gd name="T2" fmla="*/ 17 w 17"/>
                <a:gd name="T3" fmla="*/ 0 h 37"/>
                <a:gd name="T4" fmla="*/ 12 w 17"/>
                <a:gd name="T5" fmla="*/ 0 h 37"/>
                <a:gd name="T6" fmla="*/ 11 w 17"/>
                <a:gd name="T7" fmla="*/ 37 h 37"/>
              </a:gdLst>
              <a:ahLst/>
              <a:cxnLst>
                <a:cxn ang="0">
                  <a:pos x="T0" y="T1"/>
                </a:cxn>
                <a:cxn ang="0">
                  <a:pos x="T2" y="T3"/>
                </a:cxn>
                <a:cxn ang="0">
                  <a:pos x="T4" y="T5"/>
                </a:cxn>
                <a:cxn ang="0">
                  <a:pos x="T6" y="T7"/>
                </a:cxn>
              </a:cxnLst>
              <a:rect l="0" t="0" r="r" b="b"/>
              <a:pathLst>
                <a:path w="17" h="37">
                  <a:moveTo>
                    <a:pt x="11" y="37"/>
                  </a:moveTo>
                  <a:cubicBezTo>
                    <a:pt x="16" y="29"/>
                    <a:pt x="14" y="16"/>
                    <a:pt x="17" y="0"/>
                  </a:cubicBezTo>
                  <a:cubicBezTo>
                    <a:pt x="16" y="0"/>
                    <a:pt x="14" y="0"/>
                    <a:pt x="12" y="0"/>
                  </a:cubicBezTo>
                  <a:cubicBezTo>
                    <a:pt x="12" y="11"/>
                    <a:pt x="0" y="32"/>
                    <a:pt x="1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2" name="Freeform 710"/>
            <p:cNvSpPr/>
            <p:nvPr/>
          </p:nvSpPr>
          <p:spPr bwMode="auto">
            <a:xfrm>
              <a:off x="9723956" y="4641647"/>
              <a:ext cx="51099" cy="104630"/>
            </a:xfrm>
            <a:custGeom>
              <a:avLst/>
              <a:gdLst>
                <a:gd name="T0" fmla="*/ 14 w 14"/>
                <a:gd name="T1" fmla="*/ 26 h 28"/>
                <a:gd name="T2" fmla="*/ 9 w 14"/>
                <a:gd name="T3" fmla="*/ 0 h 28"/>
                <a:gd name="T4" fmla="*/ 5 w 14"/>
                <a:gd name="T5" fmla="*/ 0 h 28"/>
                <a:gd name="T6" fmla="*/ 14 w 14"/>
                <a:gd name="T7" fmla="*/ 26 h 28"/>
              </a:gdLst>
              <a:ahLst/>
              <a:cxnLst>
                <a:cxn ang="0">
                  <a:pos x="T0" y="T1"/>
                </a:cxn>
                <a:cxn ang="0">
                  <a:pos x="T2" y="T3"/>
                </a:cxn>
                <a:cxn ang="0">
                  <a:pos x="T4" y="T5"/>
                </a:cxn>
                <a:cxn ang="0">
                  <a:pos x="T6" y="T7"/>
                </a:cxn>
              </a:cxnLst>
              <a:rect l="0" t="0" r="r" b="b"/>
              <a:pathLst>
                <a:path w="14" h="28">
                  <a:moveTo>
                    <a:pt x="14" y="26"/>
                  </a:moveTo>
                  <a:cubicBezTo>
                    <a:pt x="11" y="19"/>
                    <a:pt x="8" y="8"/>
                    <a:pt x="9" y="0"/>
                  </a:cubicBezTo>
                  <a:cubicBezTo>
                    <a:pt x="7" y="0"/>
                    <a:pt x="6" y="0"/>
                    <a:pt x="5" y="0"/>
                  </a:cubicBezTo>
                  <a:cubicBezTo>
                    <a:pt x="0" y="11"/>
                    <a:pt x="7" y="28"/>
                    <a:pt x="1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3" name="Freeform 711"/>
            <p:cNvSpPr/>
            <p:nvPr/>
          </p:nvSpPr>
          <p:spPr bwMode="auto">
            <a:xfrm>
              <a:off x="6139798" y="4590548"/>
              <a:ext cx="55965" cy="119229"/>
            </a:xfrm>
            <a:custGeom>
              <a:avLst/>
              <a:gdLst>
                <a:gd name="T0" fmla="*/ 9 w 15"/>
                <a:gd name="T1" fmla="*/ 1 h 32"/>
                <a:gd name="T2" fmla="*/ 9 w 15"/>
                <a:gd name="T3" fmla="*/ 32 h 32"/>
                <a:gd name="T4" fmla="*/ 13 w 15"/>
                <a:gd name="T5" fmla="*/ 2 h 32"/>
                <a:gd name="T6" fmla="*/ 9 w 15"/>
                <a:gd name="T7" fmla="*/ 1 h 32"/>
              </a:gdLst>
              <a:ahLst/>
              <a:cxnLst>
                <a:cxn ang="0">
                  <a:pos x="T0" y="T1"/>
                </a:cxn>
                <a:cxn ang="0">
                  <a:pos x="T2" y="T3"/>
                </a:cxn>
                <a:cxn ang="0">
                  <a:pos x="T4" y="T5"/>
                </a:cxn>
                <a:cxn ang="0">
                  <a:pos x="T6" y="T7"/>
                </a:cxn>
              </a:cxnLst>
              <a:rect l="0" t="0" r="r" b="b"/>
              <a:pathLst>
                <a:path w="15" h="32">
                  <a:moveTo>
                    <a:pt x="9" y="1"/>
                  </a:moveTo>
                  <a:cubicBezTo>
                    <a:pt x="9" y="10"/>
                    <a:pt x="0" y="26"/>
                    <a:pt x="9" y="32"/>
                  </a:cubicBezTo>
                  <a:cubicBezTo>
                    <a:pt x="11" y="26"/>
                    <a:pt x="15" y="11"/>
                    <a:pt x="13" y="2"/>
                  </a:cubicBezTo>
                  <a:cubicBezTo>
                    <a:pt x="11" y="2"/>
                    <a:pt x="11"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4" name="Freeform 712"/>
            <p:cNvSpPr>
              <a:spLocks noEditPoints="1"/>
            </p:cNvSpPr>
            <p:nvPr/>
          </p:nvSpPr>
          <p:spPr bwMode="auto">
            <a:xfrm>
              <a:off x="9480633" y="4661113"/>
              <a:ext cx="194659" cy="306588"/>
            </a:xfrm>
            <a:custGeom>
              <a:avLst/>
              <a:gdLst>
                <a:gd name="T0" fmla="*/ 49 w 52"/>
                <a:gd name="T1" fmla="*/ 30 h 82"/>
                <a:gd name="T2" fmla="*/ 32 w 52"/>
                <a:gd name="T3" fmla="*/ 14 h 82"/>
                <a:gd name="T4" fmla="*/ 34 w 52"/>
                <a:gd name="T5" fmla="*/ 2 h 82"/>
                <a:gd name="T6" fmla="*/ 27 w 52"/>
                <a:gd name="T7" fmla="*/ 0 h 82"/>
                <a:gd name="T8" fmla="*/ 9 w 52"/>
                <a:gd name="T9" fmla="*/ 21 h 82"/>
                <a:gd name="T10" fmla="*/ 12 w 52"/>
                <a:gd name="T11" fmla="*/ 70 h 82"/>
                <a:gd name="T12" fmla="*/ 49 w 52"/>
                <a:gd name="T13" fmla="*/ 30 h 82"/>
                <a:gd name="T14" fmla="*/ 19 w 52"/>
                <a:gd name="T15" fmla="*/ 66 h 82"/>
                <a:gd name="T16" fmla="*/ 9 w 52"/>
                <a:gd name="T17" fmla="*/ 50 h 82"/>
                <a:gd name="T18" fmla="*/ 23 w 52"/>
                <a:gd name="T19" fmla="*/ 16 h 82"/>
                <a:gd name="T20" fmla="*/ 28 w 52"/>
                <a:gd name="T21" fmla="*/ 24 h 82"/>
                <a:gd name="T22" fmla="*/ 43 w 52"/>
                <a:gd name="T23" fmla="*/ 33 h 82"/>
                <a:gd name="T24" fmla="*/ 19 w 52"/>
                <a:gd name="T25"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82">
                  <a:moveTo>
                    <a:pt x="49" y="30"/>
                  </a:moveTo>
                  <a:cubicBezTo>
                    <a:pt x="46" y="22"/>
                    <a:pt x="34" y="23"/>
                    <a:pt x="32" y="14"/>
                  </a:cubicBezTo>
                  <a:cubicBezTo>
                    <a:pt x="31" y="8"/>
                    <a:pt x="38" y="6"/>
                    <a:pt x="34" y="2"/>
                  </a:cubicBezTo>
                  <a:cubicBezTo>
                    <a:pt x="32" y="0"/>
                    <a:pt x="30" y="0"/>
                    <a:pt x="27" y="0"/>
                  </a:cubicBezTo>
                  <a:cubicBezTo>
                    <a:pt x="23" y="10"/>
                    <a:pt x="14" y="12"/>
                    <a:pt x="9" y="21"/>
                  </a:cubicBezTo>
                  <a:cubicBezTo>
                    <a:pt x="0" y="36"/>
                    <a:pt x="1" y="57"/>
                    <a:pt x="12" y="70"/>
                  </a:cubicBezTo>
                  <a:cubicBezTo>
                    <a:pt x="36" y="82"/>
                    <a:pt x="52" y="59"/>
                    <a:pt x="49" y="30"/>
                  </a:cubicBezTo>
                  <a:close/>
                  <a:moveTo>
                    <a:pt x="19" y="66"/>
                  </a:moveTo>
                  <a:cubicBezTo>
                    <a:pt x="16" y="60"/>
                    <a:pt x="10" y="58"/>
                    <a:pt x="9" y="50"/>
                  </a:cubicBezTo>
                  <a:cubicBezTo>
                    <a:pt x="7" y="37"/>
                    <a:pt x="16" y="22"/>
                    <a:pt x="23" y="16"/>
                  </a:cubicBezTo>
                  <a:cubicBezTo>
                    <a:pt x="27" y="16"/>
                    <a:pt x="26" y="22"/>
                    <a:pt x="28" y="24"/>
                  </a:cubicBezTo>
                  <a:cubicBezTo>
                    <a:pt x="34" y="26"/>
                    <a:pt x="39" y="29"/>
                    <a:pt x="43" y="33"/>
                  </a:cubicBezTo>
                  <a:cubicBezTo>
                    <a:pt x="42" y="51"/>
                    <a:pt x="39" y="68"/>
                    <a:pt x="19"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5" name="Freeform 713"/>
            <p:cNvSpPr/>
            <p:nvPr/>
          </p:nvSpPr>
          <p:spPr bwMode="auto">
            <a:xfrm>
              <a:off x="6473152" y="4612448"/>
              <a:ext cx="197093" cy="265223"/>
            </a:xfrm>
            <a:custGeom>
              <a:avLst/>
              <a:gdLst>
                <a:gd name="T0" fmla="*/ 50 w 53"/>
                <a:gd name="T1" fmla="*/ 32 h 71"/>
                <a:gd name="T2" fmla="*/ 35 w 53"/>
                <a:gd name="T3" fmla="*/ 31 h 71"/>
                <a:gd name="T4" fmla="*/ 33 w 53"/>
                <a:gd name="T5" fmla="*/ 9 h 71"/>
                <a:gd name="T6" fmla="*/ 15 w 53"/>
                <a:gd name="T7" fmla="*/ 30 h 71"/>
                <a:gd name="T8" fmla="*/ 0 w 53"/>
                <a:gd name="T9" fmla="*/ 33 h 71"/>
                <a:gd name="T10" fmla="*/ 3 w 53"/>
                <a:gd name="T11" fmla="*/ 47 h 71"/>
                <a:gd name="T12" fmla="*/ 16 w 53"/>
                <a:gd name="T13" fmla="*/ 50 h 71"/>
                <a:gd name="T14" fmla="*/ 13 w 53"/>
                <a:gd name="T15" fmla="*/ 63 h 71"/>
                <a:gd name="T16" fmla="*/ 32 w 53"/>
                <a:gd name="T17" fmla="*/ 71 h 71"/>
                <a:gd name="T18" fmla="*/ 37 w 53"/>
                <a:gd name="T19" fmla="*/ 51 h 71"/>
                <a:gd name="T20" fmla="*/ 52 w 53"/>
                <a:gd name="T21" fmla="*/ 50 h 71"/>
                <a:gd name="T22" fmla="*/ 50 w 53"/>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71">
                  <a:moveTo>
                    <a:pt x="50" y="32"/>
                  </a:moveTo>
                  <a:cubicBezTo>
                    <a:pt x="45" y="32"/>
                    <a:pt x="38" y="33"/>
                    <a:pt x="35" y="31"/>
                  </a:cubicBezTo>
                  <a:cubicBezTo>
                    <a:pt x="36" y="26"/>
                    <a:pt x="34" y="18"/>
                    <a:pt x="33" y="9"/>
                  </a:cubicBezTo>
                  <a:cubicBezTo>
                    <a:pt x="13" y="0"/>
                    <a:pt x="23" y="19"/>
                    <a:pt x="15" y="30"/>
                  </a:cubicBezTo>
                  <a:cubicBezTo>
                    <a:pt x="10" y="28"/>
                    <a:pt x="4" y="30"/>
                    <a:pt x="0" y="33"/>
                  </a:cubicBezTo>
                  <a:cubicBezTo>
                    <a:pt x="1" y="41"/>
                    <a:pt x="0" y="41"/>
                    <a:pt x="3" y="47"/>
                  </a:cubicBezTo>
                  <a:cubicBezTo>
                    <a:pt x="8" y="49"/>
                    <a:pt x="12" y="46"/>
                    <a:pt x="16" y="50"/>
                  </a:cubicBezTo>
                  <a:cubicBezTo>
                    <a:pt x="16" y="58"/>
                    <a:pt x="16" y="58"/>
                    <a:pt x="13" y="63"/>
                  </a:cubicBezTo>
                  <a:cubicBezTo>
                    <a:pt x="18" y="67"/>
                    <a:pt x="24" y="70"/>
                    <a:pt x="32" y="71"/>
                  </a:cubicBezTo>
                  <a:cubicBezTo>
                    <a:pt x="35" y="65"/>
                    <a:pt x="32" y="54"/>
                    <a:pt x="37" y="51"/>
                  </a:cubicBezTo>
                  <a:cubicBezTo>
                    <a:pt x="42" y="51"/>
                    <a:pt x="49" y="53"/>
                    <a:pt x="52" y="50"/>
                  </a:cubicBezTo>
                  <a:cubicBezTo>
                    <a:pt x="52" y="46"/>
                    <a:pt x="53" y="39"/>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6" name="Freeform 714"/>
            <p:cNvSpPr>
              <a:spLocks noEditPoints="1"/>
            </p:cNvSpPr>
            <p:nvPr/>
          </p:nvSpPr>
          <p:spPr bwMode="auto">
            <a:xfrm>
              <a:off x="11541583" y="4702477"/>
              <a:ext cx="153295" cy="223858"/>
            </a:xfrm>
            <a:custGeom>
              <a:avLst/>
              <a:gdLst>
                <a:gd name="T0" fmla="*/ 31 w 41"/>
                <a:gd name="T1" fmla="*/ 12 h 60"/>
                <a:gd name="T2" fmla="*/ 3 w 41"/>
                <a:gd name="T3" fmla="*/ 6 h 60"/>
                <a:gd name="T4" fmla="*/ 1 w 41"/>
                <a:gd name="T5" fmla="*/ 54 h 60"/>
                <a:gd name="T6" fmla="*/ 31 w 41"/>
                <a:gd name="T7" fmla="*/ 12 h 60"/>
                <a:gd name="T8" fmla="*/ 10 w 41"/>
                <a:gd name="T9" fmla="*/ 12 h 60"/>
                <a:gd name="T10" fmla="*/ 9 w 41"/>
                <a:gd name="T11" fmla="*/ 47 h 60"/>
                <a:gd name="T12" fmla="*/ 10 w 41"/>
                <a:gd name="T13" fmla="*/ 12 h 60"/>
              </a:gdLst>
              <a:ahLst/>
              <a:cxnLst>
                <a:cxn ang="0">
                  <a:pos x="T0" y="T1"/>
                </a:cxn>
                <a:cxn ang="0">
                  <a:pos x="T2" y="T3"/>
                </a:cxn>
                <a:cxn ang="0">
                  <a:pos x="T4" y="T5"/>
                </a:cxn>
                <a:cxn ang="0">
                  <a:pos x="T6" y="T7"/>
                </a:cxn>
                <a:cxn ang="0">
                  <a:pos x="T8" y="T9"/>
                </a:cxn>
                <a:cxn ang="0">
                  <a:pos x="T10" y="T11"/>
                </a:cxn>
                <a:cxn ang="0">
                  <a:pos x="T12" y="T13"/>
                </a:cxn>
              </a:cxnLst>
              <a:rect l="0" t="0" r="r" b="b"/>
              <a:pathLst>
                <a:path w="41" h="60">
                  <a:moveTo>
                    <a:pt x="31" y="12"/>
                  </a:moveTo>
                  <a:cubicBezTo>
                    <a:pt x="25" y="7"/>
                    <a:pt x="12" y="0"/>
                    <a:pt x="3" y="6"/>
                  </a:cubicBezTo>
                  <a:cubicBezTo>
                    <a:pt x="3" y="22"/>
                    <a:pt x="0" y="42"/>
                    <a:pt x="1" y="54"/>
                  </a:cubicBezTo>
                  <a:cubicBezTo>
                    <a:pt x="21" y="60"/>
                    <a:pt x="41" y="37"/>
                    <a:pt x="31" y="12"/>
                  </a:cubicBezTo>
                  <a:close/>
                  <a:moveTo>
                    <a:pt x="10" y="12"/>
                  </a:moveTo>
                  <a:cubicBezTo>
                    <a:pt x="36" y="9"/>
                    <a:pt x="30" y="51"/>
                    <a:pt x="9" y="47"/>
                  </a:cubicBezTo>
                  <a:cubicBezTo>
                    <a:pt x="5" y="36"/>
                    <a:pt x="10" y="25"/>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7" name="Freeform 715"/>
            <p:cNvSpPr>
              <a:spLocks noEditPoints="1"/>
            </p:cNvSpPr>
            <p:nvPr/>
          </p:nvSpPr>
          <p:spPr bwMode="auto">
            <a:xfrm>
              <a:off x="9624193" y="4690312"/>
              <a:ext cx="559644" cy="559644"/>
            </a:xfrm>
            <a:custGeom>
              <a:avLst/>
              <a:gdLst>
                <a:gd name="T0" fmla="*/ 99 w 150"/>
                <a:gd name="T1" fmla="*/ 11 h 150"/>
                <a:gd name="T2" fmla="*/ 36 w 150"/>
                <a:gd name="T3" fmla="*/ 57 h 150"/>
                <a:gd name="T4" fmla="*/ 12 w 150"/>
                <a:gd name="T5" fmla="*/ 85 h 150"/>
                <a:gd name="T6" fmla="*/ 18 w 150"/>
                <a:gd name="T7" fmla="*/ 141 h 150"/>
                <a:gd name="T8" fmla="*/ 54 w 150"/>
                <a:gd name="T9" fmla="*/ 142 h 150"/>
                <a:gd name="T10" fmla="*/ 117 w 150"/>
                <a:gd name="T11" fmla="*/ 136 h 150"/>
                <a:gd name="T12" fmla="*/ 140 w 150"/>
                <a:gd name="T13" fmla="*/ 89 h 150"/>
                <a:gd name="T14" fmla="*/ 149 w 150"/>
                <a:gd name="T15" fmla="*/ 31 h 150"/>
                <a:gd name="T16" fmla="*/ 99 w 150"/>
                <a:gd name="T17" fmla="*/ 11 h 150"/>
                <a:gd name="T18" fmla="*/ 137 w 150"/>
                <a:gd name="T19" fmla="*/ 75 h 150"/>
                <a:gd name="T20" fmla="*/ 124 w 150"/>
                <a:gd name="T21" fmla="*/ 115 h 150"/>
                <a:gd name="T22" fmla="*/ 98 w 150"/>
                <a:gd name="T23" fmla="*/ 137 h 150"/>
                <a:gd name="T24" fmla="*/ 50 w 150"/>
                <a:gd name="T25" fmla="*/ 135 h 150"/>
                <a:gd name="T26" fmla="*/ 39 w 150"/>
                <a:gd name="T27" fmla="*/ 138 h 150"/>
                <a:gd name="T28" fmla="*/ 22 w 150"/>
                <a:gd name="T29" fmla="*/ 136 h 150"/>
                <a:gd name="T30" fmla="*/ 63 w 150"/>
                <a:gd name="T31" fmla="*/ 45 h 150"/>
                <a:gd name="T32" fmla="*/ 126 w 150"/>
                <a:gd name="T33" fmla="*/ 13 h 150"/>
                <a:gd name="T34" fmla="*/ 137 w 150"/>
                <a:gd name="T35" fmla="*/ 16 h 150"/>
                <a:gd name="T36" fmla="*/ 137 w 150"/>
                <a:gd name="T3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9" y="11"/>
                  </a:moveTo>
                  <a:cubicBezTo>
                    <a:pt x="81" y="20"/>
                    <a:pt x="51" y="43"/>
                    <a:pt x="36" y="57"/>
                  </a:cubicBezTo>
                  <a:cubicBezTo>
                    <a:pt x="30" y="63"/>
                    <a:pt x="15" y="80"/>
                    <a:pt x="12" y="85"/>
                  </a:cubicBezTo>
                  <a:cubicBezTo>
                    <a:pt x="4" y="102"/>
                    <a:pt x="8" y="135"/>
                    <a:pt x="18" y="141"/>
                  </a:cubicBezTo>
                  <a:cubicBezTo>
                    <a:pt x="26" y="147"/>
                    <a:pt x="41" y="142"/>
                    <a:pt x="54" y="142"/>
                  </a:cubicBezTo>
                  <a:cubicBezTo>
                    <a:pt x="80" y="142"/>
                    <a:pt x="100" y="150"/>
                    <a:pt x="117" y="136"/>
                  </a:cubicBezTo>
                  <a:cubicBezTo>
                    <a:pt x="127" y="126"/>
                    <a:pt x="135" y="108"/>
                    <a:pt x="140" y="89"/>
                  </a:cubicBezTo>
                  <a:cubicBezTo>
                    <a:pt x="144" y="71"/>
                    <a:pt x="150" y="49"/>
                    <a:pt x="149" y="31"/>
                  </a:cubicBezTo>
                  <a:cubicBezTo>
                    <a:pt x="148" y="1"/>
                    <a:pt x="121" y="0"/>
                    <a:pt x="99" y="11"/>
                  </a:cubicBezTo>
                  <a:close/>
                  <a:moveTo>
                    <a:pt x="137" y="75"/>
                  </a:moveTo>
                  <a:cubicBezTo>
                    <a:pt x="133" y="90"/>
                    <a:pt x="129" y="106"/>
                    <a:pt x="124" y="115"/>
                  </a:cubicBezTo>
                  <a:cubicBezTo>
                    <a:pt x="119" y="125"/>
                    <a:pt x="110" y="135"/>
                    <a:pt x="98" y="137"/>
                  </a:cubicBezTo>
                  <a:cubicBezTo>
                    <a:pt x="86" y="139"/>
                    <a:pt x="67" y="134"/>
                    <a:pt x="50" y="135"/>
                  </a:cubicBezTo>
                  <a:cubicBezTo>
                    <a:pt x="46" y="135"/>
                    <a:pt x="42" y="138"/>
                    <a:pt x="39" y="138"/>
                  </a:cubicBezTo>
                  <a:cubicBezTo>
                    <a:pt x="37" y="138"/>
                    <a:pt x="27" y="133"/>
                    <a:pt x="22" y="136"/>
                  </a:cubicBezTo>
                  <a:cubicBezTo>
                    <a:pt x="0" y="93"/>
                    <a:pt x="36" y="67"/>
                    <a:pt x="63" y="45"/>
                  </a:cubicBezTo>
                  <a:cubicBezTo>
                    <a:pt x="83" y="30"/>
                    <a:pt x="108" y="11"/>
                    <a:pt x="126" y="13"/>
                  </a:cubicBezTo>
                  <a:cubicBezTo>
                    <a:pt x="130" y="13"/>
                    <a:pt x="133" y="13"/>
                    <a:pt x="137" y="16"/>
                  </a:cubicBezTo>
                  <a:cubicBezTo>
                    <a:pt x="145" y="30"/>
                    <a:pt x="142" y="50"/>
                    <a:pt x="137"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8" name="Freeform 716"/>
            <p:cNvSpPr>
              <a:spLocks noEditPoints="1"/>
            </p:cNvSpPr>
            <p:nvPr/>
          </p:nvSpPr>
          <p:spPr bwMode="auto">
            <a:xfrm>
              <a:off x="8310245" y="4690312"/>
              <a:ext cx="946530" cy="822433"/>
            </a:xfrm>
            <a:custGeom>
              <a:avLst/>
              <a:gdLst>
                <a:gd name="T0" fmla="*/ 250 w 254"/>
                <a:gd name="T1" fmla="*/ 156 h 220"/>
                <a:gd name="T2" fmla="*/ 235 w 254"/>
                <a:gd name="T3" fmla="*/ 150 h 220"/>
                <a:gd name="T4" fmla="*/ 172 w 254"/>
                <a:gd name="T5" fmla="*/ 149 h 220"/>
                <a:gd name="T6" fmla="*/ 130 w 254"/>
                <a:gd name="T7" fmla="*/ 28 h 220"/>
                <a:gd name="T8" fmla="*/ 148 w 254"/>
                <a:gd name="T9" fmla="*/ 9 h 220"/>
                <a:gd name="T10" fmla="*/ 126 w 254"/>
                <a:gd name="T11" fmla="*/ 24 h 220"/>
                <a:gd name="T12" fmla="*/ 108 w 254"/>
                <a:gd name="T13" fmla="*/ 0 h 220"/>
                <a:gd name="T14" fmla="*/ 120 w 254"/>
                <a:gd name="T15" fmla="*/ 28 h 220"/>
                <a:gd name="T16" fmla="*/ 25 w 254"/>
                <a:gd name="T17" fmla="*/ 139 h 220"/>
                <a:gd name="T18" fmla="*/ 10 w 254"/>
                <a:gd name="T19" fmla="*/ 158 h 220"/>
                <a:gd name="T20" fmla="*/ 2 w 254"/>
                <a:gd name="T21" fmla="*/ 180 h 220"/>
                <a:gd name="T22" fmla="*/ 168 w 254"/>
                <a:gd name="T23" fmla="*/ 158 h 220"/>
                <a:gd name="T24" fmla="*/ 169 w 254"/>
                <a:gd name="T25" fmla="*/ 220 h 220"/>
                <a:gd name="T26" fmla="*/ 174 w 254"/>
                <a:gd name="T27" fmla="*/ 191 h 220"/>
                <a:gd name="T28" fmla="*/ 174 w 254"/>
                <a:gd name="T29" fmla="*/ 157 h 220"/>
                <a:gd name="T30" fmla="*/ 224 w 254"/>
                <a:gd name="T31" fmla="*/ 157 h 220"/>
                <a:gd name="T32" fmla="*/ 250 w 254"/>
                <a:gd name="T33" fmla="*/ 156 h 220"/>
                <a:gd name="T34" fmla="*/ 10 w 254"/>
                <a:gd name="T35" fmla="*/ 172 h 220"/>
                <a:gd name="T36" fmla="*/ 122 w 254"/>
                <a:gd name="T37" fmla="*/ 35 h 220"/>
                <a:gd name="T38" fmla="*/ 124 w 254"/>
                <a:gd name="T39" fmla="*/ 35 h 220"/>
                <a:gd name="T40" fmla="*/ 168 w 254"/>
                <a:gd name="T41" fmla="*/ 151 h 220"/>
                <a:gd name="T42" fmla="*/ 10 w 254"/>
                <a:gd name="T43"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4" h="220">
                  <a:moveTo>
                    <a:pt x="250" y="156"/>
                  </a:moveTo>
                  <a:cubicBezTo>
                    <a:pt x="254" y="147"/>
                    <a:pt x="240" y="150"/>
                    <a:pt x="235" y="150"/>
                  </a:cubicBezTo>
                  <a:cubicBezTo>
                    <a:pt x="208" y="148"/>
                    <a:pt x="190" y="152"/>
                    <a:pt x="172" y="149"/>
                  </a:cubicBezTo>
                  <a:cubicBezTo>
                    <a:pt x="168" y="99"/>
                    <a:pt x="141" y="71"/>
                    <a:pt x="130" y="28"/>
                  </a:cubicBezTo>
                  <a:cubicBezTo>
                    <a:pt x="135" y="20"/>
                    <a:pt x="148" y="22"/>
                    <a:pt x="148" y="9"/>
                  </a:cubicBezTo>
                  <a:cubicBezTo>
                    <a:pt x="136" y="10"/>
                    <a:pt x="134" y="20"/>
                    <a:pt x="126" y="24"/>
                  </a:cubicBezTo>
                  <a:cubicBezTo>
                    <a:pt x="120" y="15"/>
                    <a:pt x="116" y="5"/>
                    <a:pt x="108" y="0"/>
                  </a:cubicBezTo>
                  <a:cubicBezTo>
                    <a:pt x="102" y="9"/>
                    <a:pt x="118" y="18"/>
                    <a:pt x="120" y="28"/>
                  </a:cubicBezTo>
                  <a:cubicBezTo>
                    <a:pt x="85" y="59"/>
                    <a:pt x="53" y="100"/>
                    <a:pt x="25" y="139"/>
                  </a:cubicBezTo>
                  <a:cubicBezTo>
                    <a:pt x="21" y="145"/>
                    <a:pt x="15" y="151"/>
                    <a:pt x="10" y="158"/>
                  </a:cubicBezTo>
                  <a:cubicBezTo>
                    <a:pt x="6" y="164"/>
                    <a:pt x="0" y="172"/>
                    <a:pt x="2" y="180"/>
                  </a:cubicBezTo>
                  <a:cubicBezTo>
                    <a:pt x="56" y="177"/>
                    <a:pt x="112" y="162"/>
                    <a:pt x="168" y="158"/>
                  </a:cubicBezTo>
                  <a:cubicBezTo>
                    <a:pt x="174" y="179"/>
                    <a:pt x="162" y="207"/>
                    <a:pt x="169" y="220"/>
                  </a:cubicBezTo>
                  <a:cubicBezTo>
                    <a:pt x="177" y="214"/>
                    <a:pt x="173" y="201"/>
                    <a:pt x="174" y="191"/>
                  </a:cubicBezTo>
                  <a:cubicBezTo>
                    <a:pt x="174" y="179"/>
                    <a:pt x="176" y="167"/>
                    <a:pt x="174" y="157"/>
                  </a:cubicBezTo>
                  <a:cubicBezTo>
                    <a:pt x="194" y="157"/>
                    <a:pt x="211" y="156"/>
                    <a:pt x="224" y="157"/>
                  </a:cubicBezTo>
                  <a:cubicBezTo>
                    <a:pt x="234" y="157"/>
                    <a:pt x="250" y="163"/>
                    <a:pt x="250" y="156"/>
                  </a:cubicBezTo>
                  <a:close/>
                  <a:moveTo>
                    <a:pt x="10" y="172"/>
                  </a:moveTo>
                  <a:cubicBezTo>
                    <a:pt x="42" y="120"/>
                    <a:pt x="78" y="73"/>
                    <a:pt x="122" y="35"/>
                  </a:cubicBezTo>
                  <a:cubicBezTo>
                    <a:pt x="123" y="35"/>
                    <a:pt x="124" y="35"/>
                    <a:pt x="124" y="35"/>
                  </a:cubicBezTo>
                  <a:cubicBezTo>
                    <a:pt x="139" y="73"/>
                    <a:pt x="161" y="105"/>
                    <a:pt x="168" y="151"/>
                  </a:cubicBezTo>
                  <a:cubicBezTo>
                    <a:pt x="112" y="156"/>
                    <a:pt x="64" y="169"/>
                    <a:pt x="10"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9" name="Freeform 717"/>
            <p:cNvSpPr/>
            <p:nvPr/>
          </p:nvSpPr>
          <p:spPr bwMode="auto">
            <a:xfrm>
              <a:off x="6215229" y="4663545"/>
              <a:ext cx="29199" cy="68131"/>
            </a:xfrm>
            <a:custGeom>
              <a:avLst/>
              <a:gdLst>
                <a:gd name="T0" fmla="*/ 1 w 8"/>
                <a:gd name="T1" fmla="*/ 0 h 18"/>
                <a:gd name="T2" fmla="*/ 3 w 8"/>
                <a:gd name="T3" fmla="*/ 18 h 18"/>
                <a:gd name="T4" fmla="*/ 7 w 8"/>
                <a:gd name="T5" fmla="*/ 0 h 18"/>
                <a:gd name="T6" fmla="*/ 1 w 8"/>
                <a:gd name="T7" fmla="*/ 0 h 18"/>
              </a:gdLst>
              <a:ahLst/>
              <a:cxnLst>
                <a:cxn ang="0">
                  <a:pos x="T0" y="T1"/>
                </a:cxn>
                <a:cxn ang="0">
                  <a:pos x="T2" y="T3"/>
                </a:cxn>
                <a:cxn ang="0">
                  <a:pos x="T4" y="T5"/>
                </a:cxn>
                <a:cxn ang="0">
                  <a:pos x="T6" y="T7"/>
                </a:cxn>
              </a:cxnLst>
              <a:rect l="0" t="0" r="r" b="b"/>
              <a:pathLst>
                <a:path w="8" h="18">
                  <a:moveTo>
                    <a:pt x="1" y="0"/>
                  </a:moveTo>
                  <a:cubicBezTo>
                    <a:pt x="1" y="5"/>
                    <a:pt x="0" y="15"/>
                    <a:pt x="3" y="18"/>
                  </a:cubicBezTo>
                  <a:cubicBezTo>
                    <a:pt x="6" y="13"/>
                    <a:pt x="8" y="8"/>
                    <a:pt x="7" y="0"/>
                  </a:cubicBezTo>
                  <a:cubicBezTo>
                    <a:pt x="5"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0" name="Freeform 718"/>
            <p:cNvSpPr>
              <a:spLocks noEditPoints="1"/>
            </p:cNvSpPr>
            <p:nvPr/>
          </p:nvSpPr>
          <p:spPr bwMode="auto">
            <a:xfrm>
              <a:off x="7268820" y="4734110"/>
              <a:ext cx="912464" cy="1192285"/>
            </a:xfrm>
            <a:custGeom>
              <a:avLst/>
              <a:gdLst>
                <a:gd name="T0" fmla="*/ 235 w 245"/>
                <a:gd name="T1" fmla="*/ 177 h 319"/>
                <a:gd name="T2" fmla="*/ 231 w 245"/>
                <a:gd name="T3" fmla="*/ 37 h 319"/>
                <a:gd name="T4" fmla="*/ 177 w 245"/>
                <a:gd name="T5" fmla="*/ 4 h 319"/>
                <a:gd name="T6" fmla="*/ 6 w 245"/>
                <a:gd name="T7" fmla="*/ 13 h 319"/>
                <a:gd name="T8" fmla="*/ 1 w 245"/>
                <a:gd name="T9" fmla="*/ 223 h 319"/>
                <a:gd name="T10" fmla="*/ 26 w 245"/>
                <a:gd name="T11" fmla="*/ 305 h 319"/>
                <a:gd name="T12" fmla="*/ 194 w 245"/>
                <a:gd name="T13" fmla="*/ 317 h 319"/>
                <a:gd name="T14" fmla="*/ 227 w 245"/>
                <a:gd name="T15" fmla="*/ 300 h 319"/>
                <a:gd name="T16" fmla="*/ 208 w 245"/>
                <a:gd name="T17" fmla="*/ 271 h 319"/>
                <a:gd name="T18" fmla="*/ 227 w 245"/>
                <a:gd name="T19" fmla="*/ 300 h 319"/>
                <a:gd name="T20" fmla="*/ 210 w 245"/>
                <a:gd name="T21" fmla="*/ 250 h 319"/>
                <a:gd name="T22" fmla="*/ 227 w 245"/>
                <a:gd name="T23" fmla="*/ 277 h 319"/>
                <a:gd name="T24" fmla="*/ 226 w 245"/>
                <a:gd name="T25" fmla="*/ 253 h 319"/>
                <a:gd name="T26" fmla="*/ 210 w 245"/>
                <a:gd name="T27" fmla="*/ 228 h 319"/>
                <a:gd name="T28" fmla="*/ 223 w 245"/>
                <a:gd name="T29" fmla="*/ 188 h 319"/>
                <a:gd name="T30" fmla="*/ 210 w 245"/>
                <a:gd name="T31" fmla="*/ 196 h 319"/>
                <a:gd name="T32" fmla="*/ 223 w 245"/>
                <a:gd name="T33" fmla="*/ 188 h 319"/>
                <a:gd name="T34" fmla="*/ 210 w 245"/>
                <a:gd name="T35" fmla="*/ 155 h 319"/>
                <a:gd name="T36" fmla="*/ 225 w 245"/>
                <a:gd name="T37" fmla="*/ 182 h 319"/>
                <a:gd name="T38" fmla="*/ 225 w 245"/>
                <a:gd name="T39" fmla="*/ 213 h 319"/>
                <a:gd name="T40" fmla="*/ 210 w 245"/>
                <a:gd name="T41" fmla="*/ 218 h 319"/>
                <a:gd name="T42" fmla="*/ 225 w 245"/>
                <a:gd name="T43" fmla="*/ 213 h 319"/>
                <a:gd name="T44" fmla="*/ 210 w 245"/>
                <a:gd name="T45" fmla="*/ 147 h 319"/>
                <a:gd name="T46" fmla="*/ 225 w 245"/>
                <a:gd name="T47" fmla="*/ 140 h 319"/>
                <a:gd name="T48" fmla="*/ 225 w 245"/>
                <a:gd name="T49" fmla="*/ 134 h 319"/>
                <a:gd name="T50" fmla="*/ 210 w 245"/>
                <a:gd name="T51" fmla="*/ 114 h 319"/>
                <a:gd name="T52" fmla="*/ 225 w 245"/>
                <a:gd name="T53" fmla="*/ 134 h 319"/>
                <a:gd name="T54" fmla="*/ 208 w 245"/>
                <a:gd name="T55" fmla="*/ 105 h 319"/>
                <a:gd name="T56" fmla="*/ 223 w 245"/>
                <a:gd name="T57" fmla="*/ 100 h 319"/>
                <a:gd name="T58" fmla="*/ 208 w 245"/>
                <a:gd name="T59" fmla="*/ 21 h 319"/>
                <a:gd name="T60" fmla="*/ 207 w 245"/>
                <a:gd name="T61" fmla="*/ 35 h 319"/>
                <a:gd name="T62" fmla="*/ 207 w 245"/>
                <a:gd name="T63" fmla="*/ 44 h 319"/>
                <a:gd name="T64" fmla="*/ 221 w 245"/>
                <a:gd name="T65" fmla="*/ 70 h 319"/>
                <a:gd name="T66" fmla="*/ 207 w 245"/>
                <a:gd name="T67" fmla="*/ 44 h 319"/>
                <a:gd name="T68" fmla="*/ 221 w 245"/>
                <a:gd name="T69" fmla="*/ 78 h 319"/>
                <a:gd name="T70" fmla="*/ 207 w 245"/>
                <a:gd name="T71" fmla="*/ 82 h 319"/>
                <a:gd name="T72" fmla="*/ 222 w 245"/>
                <a:gd name="T73" fmla="*/ 306 h 319"/>
                <a:gd name="T74" fmla="*/ 222 w 245"/>
                <a:gd name="T75" fmla="*/ 306 h 319"/>
                <a:gd name="T76" fmla="*/ 10 w 245"/>
                <a:gd name="T77" fmla="*/ 269 h 319"/>
                <a:gd name="T78" fmla="*/ 200 w 245"/>
                <a:gd name="T79" fmla="*/ 11 h 319"/>
                <a:gd name="T80" fmla="*/ 43 w 245"/>
                <a:gd name="T81" fmla="*/ 283 h 319"/>
                <a:gd name="T82" fmla="*/ 26 w 245"/>
                <a:gd name="T83" fmla="*/ 294 h 319"/>
                <a:gd name="T84" fmla="*/ 51 w 245"/>
                <a:gd name="T85" fmla="*/ 306 h 319"/>
                <a:gd name="T86" fmla="*/ 50 w 245"/>
                <a:gd name="T87" fmla="*/ 294 h 319"/>
                <a:gd name="T88" fmla="*/ 50 w 245"/>
                <a:gd name="T89" fmla="*/ 294 h 319"/>
                <a:gd name="T90" fmla="*/ 69 w 245"/>
                <a:gd name="T91" fmla="*/ 292 h 319"/>
                <a:gd name="T92" fmla="*/ 75 w 245"/>
                <a:gd name="T93" fmla="*/ 305 h 319"/>
                <a:gd name="T94" fmla="*/ 101 w 245"/>
                <a:gd name="T95" fmla="*/ 293 h 319"/>
                <a:gd name="T96" fmla="*/ 89 w 245"/>
                <a:gd name="T97" fmla="*/ 294 h 319"/>
                <a:gd name="T98" fmla="*/ 129 w 245"/>
                <a:gd name="T99" fmla="*/ 303 h 319"/>
                <a:gd name="T100" fmla="*/ 137 w 245"/>
                <a:gd name="T101" fmla="*/ 306 h 319"/>
                <a:gd name="T102" fmla="*/ 145 w 245"/>
                <a:gd name="T103" fmla="*/ 293 h 319"/>
                <a:gd name="T104" fmla="*/ 137 w 245"/>
                <a:gd name="T105" fmla="*/ 306 h 319"/>
                <a:gd name="T106" fmla="*/ 164 w 245"/>
                <a:gd name="T107" fmla="*/ 292 h 319"/>
                <a:gd name="T108" fmla="*/ 151 w 245"/>
                <a:gd name="T109" fmla="*/ 293 h 319"/>
                <a:gd name="T110" fmla="*/ 172 w 245"/>
                <a:gd name="T111" fmla="*/ 293 h 319"/>
                <a:gd name="T112" fmla="*/ 195 w 245"/>
                <a:gd name="T113" fmla="*/ 30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19">
                  <a:moveTo>
                    <a:pt x="237" y="313"/>
                  </a:moveTo>
                  <a:cubicBezTo>
                    <a:pt x="245" y="272"/>
                    <a:pt x="237" y="222"/>
                    <a:pt x="235" y="177"/>
                  </a:cubicBezTo>
                  <a:cubicBezTo>
                    <a:pt x="234" y="139"/>
                    <a:pt x="232" y="101"/>
                    <a:pt x="231" y="55"/>
                  </a:cubicBezTo>
                  <a:cubicBezTo>
                    <a:pt x="231" y="49"/>
                    <a:pt x="232" y="40"/>
                    <a:pt x="231" y="37"/>
                  </a:cubicBezTo>
                  <a:cubicBezTo>
                    <a:pt x="229" y="30"/>
                    <a:pt x="209" y="5"/>
                    <a:pt x="204" y="3"/>
                  </a:cubicBezTo>
                  <a:cubicBezTo>
                    <a:pt x="197" y="0"/>
                    <a:pt x="185" y="3"/>
                    <a:pt x="177" y="4"/>
                  </a:cubicBezTo>
                  <a:cubicBezTo>
                    <a:pt x="133" y="6"/>
                    <a:pt x="86" y="8"/>
                    <a:pt x="49" y="8"/>
                  </a:cubicBezTo>
                  <a:cubicBezTo>
                    <a:pt x="35" y="9"/>
                    <a:pt x="19" y="7"/>
                    <a:pt x="6" y="13"/>
                  </a:cubicBezTo>
                  <a:cubicBezTo>
                    <a:pt x="10" y="52"/>
                    <a:pt x="3" y="96"/>
                    <a:pt x="3" y="150"/>
                  </a:cubicBezTo>
                  <a:cubicBezTo>
                    <a:pt x="3" y="172"/>
                    <a:pt x="0" y="198"/>
                    <a:pt x="1" y="223"/>
                  </a:cubicBezTo>
                  <a:cubicBezTo>
                    <a:pt x="2" y="247"/>
                    <a:pt x="3" y="282"/>
                    <a:pt x="13" y="292"/>
                  </a:cubicBezTo>
                  <a:cubicBezTo>
                    <a:pt x="17" y="297"/>
                    <a:pt x="22" y="301"/>
                    <a:pt x="26" y="305"/>
                  </a:cubicBezTo>
                  <a:cubicBezTo>
                    <a:pt x="32" y="310"/>
                    <a:pt x="39" y="313"/>
                    <a:pt x="43" y="319"/>
                  </a:cubicBezTo>
                  <a:cubicBezTo>
                    <a:pt x="89" y="318"/>
                    <a:pt x="147" y="318"/>
                    <a:pt x="194" y="317"/>
                  </a:cubicBezTo>
                  <a:cubicBezTo>
                    <a:pt x="210" y="317"/>
                    <a:pt x="225" y="319"/>
                    <a:pt x="237" y="313"/>
                  </a:cubicBezTo>
                  <a:close/>
                  <a:moveTo>
                    <a:pt x="227" y="300"/>
                  </a:moveTo>
                  <a:cubicBezTo>
                    <a:pt x="222" y="293"/>
                    <a:pt x="213" y="289"/>
                    <a:pt x="207" y="282"/>
                  </a:cubicBezTo>
                  <a:cubicBezTo>
                    <a:pt x="211" y="279"/>
                    <a:pt x="209" y="276"/>
                    <a:pt x="208" y="271"/>
                  </a:cubicBezTo>
                  <a:cubicBezTo>
                    <a:pt x="216" y="274"/>
                    <a:pt x="221" y="280"/>
                    <a:pt x="227" y="285"/>
                  </a:cubicBezTo>
                  <a:cubicBezTo>
                    <a:pt x="227" y="290"/>
                    <a:pt x="227" y="295"/>
                    <a:pt x="227" y="300"/>
                  </a:cubicBezTo>
                  <a:close/>
                  <a:moveTo>
                    <a:pt x="208" y="262"/>
                  </a:moveTo>
                  <a:cubicBezTo>
                    <a:pt x="208" y="258"/>
                    <a:pt x="211" y="255"/>
                    <a:pt x="210" y="250"/>
                  </a:cubicBezTo>
                  <a:cubicBezTo>
                    <a:pt x="216" y="252"/>
                    <a:pt x="218" y="259"/>
                    <a:pt x="226" y="260"/>
                  </a:cubicBezTo>
                  <a:cubicBezTo>
                    <a:pt x="226" y="266"/>
                    <a:pt x="225" y="272"/>
                    <a:pt x="227" y="277"/>
                  </a:cubicBezTo>
                  <a:cubicBezTo>
                    <a:pt x="221" y="272"/>
                    <a:pt x="215" y="267"/>
                    <a:pt x="208" y="262"/>
                  </a:cubicBezTo>
                  <a:close/>
                  <a:moveTo>
                    <a:pt x="226" y="253"/>
                  </a:moveTo>
                  <a:cubicBezTo>
                    <a:pt x="219" y="251"/>
                    <a:pt x="215" y="245"/>
                    <a:pt x="210" y="241"/>
                  </a:cubicBezTo>
                  <a:cubicBezTo>
                    <a:pt x="210" y="235"/>
                    <a:pt x="211" y="230"/>
                    <a:pt x="210" y="228"/>
                  </a:cubicBezTo>
                  <a:cubicBezTo>
                    <a:pt x="219" y="228"/>
                    <a:pt x="229" y="238"/>
                    <a:pt x="226" y="253"/>
                  </a:cubicBezTo>
                  <a:close/>
                  <a:moveTo>
                    <a:pt x="223" y="188"/>
                  </a:moveTo>
                  <a:cubicBezTo>
                    <a:pt x="227" y="193"/>
                    <a:pt x="222" y="200"/>
                    <a:pt x="225" y="204"/>
                  </a:cubicBezTo>
                  <a:cubicBezTo>
                    <a:pt x="218" y="203"/>
                    <a:pt x="218" y="195"/>
                    <a:pt x="210" y="196"/>
                  </a:cubicBezTo>
                  <a:cubicBezTo>
                    <a:pt x="210" y="190"/>
                    <a:pt x="210" y="185"/>
                    <a:pt x="210" y="179"/>
                  </a:cubicBezTo>
                  <a:cubicBezTo>
                    <a:pt x="215" y="181"/>
                    <a:pt x="219" y="190"/>
                    <a:pt x="223" y="188"/>
                  </a:cubicBezTo>
                  <a:close/>
                  <a:moveTo>
                    <a:pt x="210" y="172"/>
                  </a:moveTo>
                  <a:cubicBezTo>
                    <a:pt x="210" y="167"/>
                    <a:pt x="210" y="161"/>
                    <a:pt x="210" y="155"/>
                  </a:cubicBezTo>
                  <a:cubicBezTo>
                    <a:pt x="216" y="157"/>
                    <a:pt x="218" y="163"/>
                    <a:pt x="225" y="164"/>
                  </a:cubicBezTo>
                  <a:cubicBezTo>
                    <a:pt x="225" y="170"/>
                    <a:pt x="225" y="176"/>
                    <a:pt x="225" y="182"/>
                  </a:cubicBezTo>
                  <a:cubicBezTo>
                    <a:pt x="219" y="180"/>
                    <a:pt x="215" y="175"/>
                    <a:pt x="210" y="172"/>
                  </a:cubicBezTo>
                  <a:close/>
                  <a:moveTo>
                    <a:pt x="225" y="213"/>
                  </a:moveTo>
                  <a:cubicBezTo>
                    <a:pt x="225" y="218"/>
                    <a:pt x="225" y="224"/>
                    <a:pt x="225" y="229"/>
                  </a:cubicBezTo>
                  <a:cubicBezTo>
                    <a:pt x="221" y="224"/>
                    <a:pt x="214" y="223"/>
                    <a:pt x="210" y="218"/>
                  </a:cubicBezTo>
                  <a:cubicBezTo>
                    <a:pt x="210" y="212"/>
                    <a:pt x="210" y="207"/>
                    <a:pt x="210" y="201"/>
                  </a:cubicBezTo>
                  <a:cubicBezTo>
                    <a:pt x="216" y="204"/>
                    <a:pt x="219" y="210"/>
                    <a:pt x="225" y="213"/>
                  </a:cubicBezTo>
                  <a:close/>
                  <a:moveTo>
                    <a:pt x="225" y="159"/>
                  </a:moveTo>
                  <a:cubicBezTo>
                    <a:pt x="220" y="154"/>
                    <a:pt x="215" y="151"/>
                    <a:pt x="210" y="147"/>
                  </a:cubicBezTo>
                  <a:cubicBezTo>
                    <a:pt x="209" y="143"/>
                    <a:pt x="211" y="135"/>
                    <a:pt x="208" y="133"/>
                  </a:cubicBezTo>
                  <a:cubicBezTo>
                    <a:pt x="214" y="130"/>
                    <a:pt x="218" y="140"/>
                    <a:pt x="225" y="140"/>
                  </a:cubicBezTo>
                  <a:cubicBezTo>
                    <a:pt x="224" y="149"/>
                    <a:pt x="226" y="153"/>
                    <a:pt x="225" y="159"/>
                  </a:cubicBezTo>
                  <a:close/>
                  <a:moveTo>
                    <a:pt x="225" y="134"/>
                  </a:moveTo>
                  <a:cubicBezTo>
                    <a:pt x="217" y="132"/>
                    <a:pt x="216" y="125"/>
                    <a:pt x="210" y="124"/>
                  </a:cubicBezTo>
                  <a:cubicBezTo>
                    <a:pt x="210" y="120"/>
                    <a:pt x="210" y="117"/>
                    <a:pt x="210" y="114"/>
                  </a:cubicBezTo>
                  <a:cubicBezTo>
                    <a:pt x="216" y="116"/>
                    <a:pt x="217" y="122"/>
                    <a:pt x="225" y="122"/>
                  </a:cubicBezTo>
                  <a:cubicBezTo>
                    <a:pt x="225" y="126"/>
                    <a:pt x="225" y="130"/>
                    <a:pt x="225" y="134"/>
                  </a:cubicBezTo>
                  <a:close/>
                  <a:moveTo>
                    <a:pt x="223" y="115"/>
                  </a:moveTo>
                  <a:cubicBezTo>
                    <a:pt x="217" y="113"/>
                    <a:pt x="215" y="107"/>
                    <a:pt x="208" y="105"/>
                  </a:cubicBezTo>
                  <a:cubicBezTo>
                    <a:pt x="210" y="101"/>
                    <a:pt x="207" y="97"/>
                    <a:pt x="208" y="90"/>
                  </a:cubicBezTo>
                  <a:cubicBezTo>
                    <a:pt x="214" y="93"/>
                    <a:pt x="217" y="98"/>
                    <a:pt x="223" y="100"/>
                  </a:cubicBezTo>
                  <a:cubicBezTo>
                    <a:pt x="223" y="105"/>
                    <a:pt x="223" y="110"/>
                    <a:pt x="223" y="115"/>
                  </a:cubicBezTo>
                  <a:close/>
                  <a:moveTo>
                    <a:pt x="208" y="21"/>
                  </a:moveTo>
                  <a:cubicBezTo>
                    <a:pt x="216" y="27"/>
                    <a:pt x="224" y="37"/>
                    <a:pt x="221" y="46"/>
                  </a:cubicBezTo>
                  <a:cubicBezTo>
                    <a:pt x="215" y="44"/>
                    <a:pt x="211" y="39"/>
                    <a:pt x="207" y="35"/>
                  </a:cubicBezTo>
                  <a:cubicBezTo>
                    <a:pt x="209" y="30"/>
                    <a:pt x="210" y="25"/>
                    <a:pt x="208" y="21"/>
                  </a:cubicBezTo>
                  <a:close/>
                  <a:moveTo>
                    <a:pt x="207" y="44"/>
                  </a:moveTo>
                  <a:cubicBezTo>
                    <a:pt x="211" y="48"/>
                    <a:pt x="216" y="51"/>
                    <a:pt x="221" y="54"/>
                  </a:cubicBezTo>
                  <a:cubicBezTo>
                    <a:pt x="220" y="62"/>
                    <a:pt x="222" y="64"/>
                    <a:pt x="221" y="70"/>
                  </a:cubicBezTo>
                  <a:cubicBezTo>
                    <a:pt x="215" y="69"/>
                    <a:pt x="214" y="63"/>
                    <a:pt x="207" y="64"/>
                  </a:cubicBezTo>
                  <a:cubicBezTo>
                    <a:pt x="207" y="57"/>
                    <a:pt x="207" y="51"/>
                    <a:pt x="207" y="44"/>
                  </a:cubicBezTo>
                  <a:close/>
                  <a:moveTo>
                    <a:pt x="207" y="69"/>
                  </a:moveTo>
                  <a:cubicBezTo>
                    <a:pt x="212" y="72"/>
                    <a:pt x="217" y="74"/>
                    <a:pt x="221" y="78"/>
                  </a:cubicBezTo>
                  <a:cubicBezTo>
                    <a:pt x="220" y="86"/>
                    <a:pt x="221" y="85"/>
                    <a:pt x="222" y="92"/>
                  </a:cubicBezTo>
                  <a:cubicBezTo>
                    <a:pt x="217" y="89"/>
                    <a:pt x="212" y="85"/>
                    <a:pt x="207" y="82"/>
                  </a:cubicBezTo>
                  <a:cubicBezTo>
                    <a:pt x="209" y="77"/>
                    <a:pt x="207" y="77"/>
                    <a:pt x="207" y="69"/>
                  </a:cubicBezTo>
                  <a:close/>
                  <a:moveTo>
                    <a:pt x="222" y="306"/>
                  </a:moveTo>
                  <a:cubicBezTo>
                    <a:pt x="208" y="311"/>
                    <a:pt x="196" y="302"/>
                    <a:pt x="192" y="292"/>
                  </a:cubicBezTo>
                  <a:cubicBezTo>
                    <a:pt x="207" y="286"/>
                    <a:pt x="214" y="300"/>
                    <a:pt x="222" y="306"/>
                  </a:cubicBezTo>
                  <a:close/>
                  <a:moveTo>
                    <a:pt x="17" y="283"/>
                  </a:moveTo>
                  <a:cubicBezTo>
                    <a:pt x="14" y="279"/>
                    <a:pt x="15" y="271"/>
                    <a:pt x="10" y="269"/>
                  </a:cubicBezTo>
                  <a:cubicBezTo>
                    <a:pt x="2" y="174"/>
                    <a:pt x="16" y="109"/>
                    <a:pt x="13" y="16"/>
                  </a:cubicBezTo>
                  <a:cubicBezTo>
                    <a:pt x="74" y="18"/>
                    <a:pt x="132" y="13"/>
                    <a:pt x="200" y="11"/>
                  </a:cubicBezTo>
                  <a:cubicBezTo>
                    <a:pt x="201" y="112"/>
                    <a:pt x="207" y="195"/>
                    <a:pt x="202" y="283"/>
                  </a:cubicBezTo>
                  <a:cubicBezTo>
                    <a:pt x="154" y="287"/>
                    <a:pt x="99" y="283"/>
                    <a:pt x="43" y="283"/>
                  </a:cubicBezTo>
                  <a:cubicBezTo>
                    <a:pt x="34" y="283"/>
                    <a:pt x="25" y="288"/>
                    <a:pt x="17" y="283"/>
                  </a:cubicBezTo>
                  <a:close/>
                  <a:moveTo>
                    <a:pt x="26" y="294"/>
                  </a:moveTo>
                  <a:cubicBezTo>
                    <a:pt x="29" y="291"/>
                    <a:pt x="37" y="294"/>
                    <a:pt x="42" y="293"/>
                  </a:cubicBezTo>
                  <a:cubicBezTo>
                    <a:pt x="45" y="297"/>
                    <a:pt x="48" y="302"/>
                    <a:pt x="51" y="306"/>
                  </a:cubicBezTo>
                  <a:cubicBezTo>
                    <a:pt x="40" y="310"/>
                    <a:pt x="33" y="299"/>
                    <a:pt x="26" y="294"/>
                  </a:cubicBezTo>
                  <a:close/>
                  <a:moveTo>
                    <a:pt x="50" y="294"/>
                  </a:moveTo>
                  <a:cubicBezTo>
                    <a:pt x="58" y="290"/>
                    <a:pt x="66" y="298"/>
                    <a:pt x="67" y="305"/>
                  </a:cubicBezTo>
                  <a:cubicBezTo>
                    <a:pt x="56" y="307"/>
                    <a:pt x="56" y="298"/>
                    <a:pt x="50" y="294"/>
                  </a:cubicBezTo>
                  <a:close/>
                  <a:moveTo>
                    <a:pt x="75" y="305"/>
                  </a:moveTo>
                  <a:cubicBezTo>
                    <a:pt x="76" y="297"/>
                    <a:pt x="69" y="299"/>
                    <a:pt x="69" y="292"/>
                  </a:cubicBezTo>
                  <a:cubicBezTo>
                    <a:pt x="77" y="293"/>
                    <a:pt x="83" y="296"/>
                    <a:pt x="86" y="302"/>
                  </a:cubicBezTo>
                  <a:cubicBezTo>
                    <a:pt x="82" y="305"/>
                    <a:pt x="80" y="303"/>
                    <a:pt x="75" y="305"/>
                  </a:cubicBezTo>
                  <a:close/>
                  <a:moveTo>
                    <a:pt x="89" y="294"/>
                  </a:moveTo>
                  <a:cubicBezTo>
                    <a:pt x="95" y="293"/>
                    <a:pt x="95" y="294"/>
                    <a:pt x="101" y="293"/>
                  </a:cubicBezTo>
                  <a:cubicBezTo>
                    <a:pt x="102" y="297"/>
                    <a:pt x="107" y="299"/>
                    <a:pt x="108" y="304"/>
                  </a:cubicBezTo>
                  <a:cubicBezTo>
                    <a:pt x="101" y="302"/>
                    <a:pt x="90" y="306"/>
                    <a:pt x="89" y="294"/>
                  </a:cubicBezTo>
                  <a:close/>
                  <a:moveTo>
                    <a:pt x="109" y="295"/>
                  </a:moveTo>
                  <a:cubicBezTo>
                    <a:pt x="118" y="289"/>
                    <a:pt x="126" y="297"/>
                    <a:pt x="129" y="303"/>
                  </a:cubicBezTo>
                  <a:cubicBezTo>
                    <a:pt x="120" y="309"/>
                    <a:pt x="111" y="301"/>
                    <a:pt x="109" y="295"/>
                  </a:cubicBezTo>
                  <a:close/>
                  <a:moveTo>
                    <a:pt x="137" y="306"/>
                  </a:moveTo>
                  <a:cubicBezTo>
                    <a:pt x="135" y="301"/>
                    <a:pt x="131" y="298"/>
                    <a:pt x="129" y="292"/>
                  </a:cubicBezTo>
                  <a:cubicBezTo>
                    <a:pt x="132" y="294"/>
                    <a:pt x="139" y="291"/>
                    <a:pt x="145" y="293"/>
                  </a:cubicBezTo>
                  <a:cubicBezTo>
                    <a:pt x="147" y="298"/>
                    <a:pt x="150" y="302"/>
                    <a:pt x="155" y="305"/>
                  </a:cubicBezTo>
                  <a:cubicBezTo>
                    <a:pt x="150" y="309"/>
                    <a:pt x="145" y="305"/>
                    <a:pt x="137" y="306"/>
                  </a:cubicBezTo>
                  <a:close/>
                  <a:moveTo>
                    <a:pt x="151" y="293"/>
                  </a:moveTo>
                  <a:cubicBezTo>
                    <a:pt x="151" y="291"/>
                    <a:pt x="158" y="292"/>
                    <a:pt x="164" y="292"/>
                  </a:cubicBezTo>
                  <a:cubicBezTo>
                    <a:pt x="168" y="297"/>
                    <a:pt x="171" y="302"/>
                    <a:pt x="176" y="306"/>
                  </a:cubicBezTo>
                  <a:cubicBezTo>
                    <a:pt x="163" y="312"/>
                    <a:pt x="156" y="299"/>
                    <a:pt x="151" y="293"/>
                  </a:cubicBezTo>
                  <a:close/>
                  <a:moveTo>
                    <a:pt x="185" y="307"/>
                  </a:moveTo>
                  <a:cubicBezTo>
                    <a:pt x="180" y="304"/>
                    <a:pt x="177" y="297"/>
                    <a:pt x="172" y="293"/>
                  </a:cubicBezTo>
                  <a:cubicBezTo>
                    <a:pt x="175" y="291"/>
                    <a:pt x="181" y="291"/>
                    <a:pt x="185" y="291"/>
                  </a:cubicBezTo>
                  <a:cubicBezTo>
                    <a:pt x="187" y="297"/>
                    <a:pt x="190" y="302"/>
                    <a:pt x="195" y="305"/>
                  </a:cubicBezTo>
                  <a:cubicBezTo>
                    <a:pt x="193" y="312"/>
                    <a:pt x="187" y="302"/>
                    <a:pt x="185" y="3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1" name="Freeform 719"/>
            <p:cNvSpPr/>
            <p:nvPr/>
          </p:nvSpPr>
          <p:spPr bwMode="auto">
            <a:xfrm>
              <a:off x="10449061" y="4787641"/>
              <a:ext cx="58398" cy="82730"/>
            </a:xfrm>
            <a:custGeom>
              <a:avLst/>
              <a:gdLst>
                <a:gd name="T0" fmla="*/ 12 w 16"/>
                <a:gd name="T1" fmla="*/ 0 h 22"/>
                <a:gd name="T2" fmla="*/ 4 w 16"/>
                <a:gd name="T3" fmla="*/ 0 h 22"/>
                <a:gd name="T4" fmla="*/ 4 w 16"/>
                <a:gd name="T5" fmla="*/ 21 h 22"/>
                <a:gd name="T6" fmla="*/ 10 w 16"/>
                <a:gd name="T7" fmla="*/ 22 h 22"/>
                <a:gd name="T8" fmla="*/ 12 w 16"/>
                <a:gd name="T9" fmla="*/ 0 h 22"/>
              </a:gdLst>
              <a:ahLst/>
              <a:cxnLst>
                <a:cxn ang="0">
                  <a:pos x="T0" y="T1"/>
                </a:cxn>
                <a:cxn ang="0">
                  <a:pos x="T2" y="T3"/>
                </a:cxn>
                <a:cxn ang="0">
                  <a:pos x="T4" y="T5"/>
                </a:cxn>
                <a:cxn ang="0">
                  <a:pos x="T6" y="T7"/>
                </a:cxn>
                <a:cxn ang="0">
                  <a:pos x="T8" y="T9"/>
                </a:cxn>
              </a:cxnLst>
              <a:rect l="0" t="0" r="r" b="b"/>
              <a:pathLst>
                <a:path w="16" h="22">
                  <a:moveTo>
                    <a:pt x="12" y="0"/>
                  </a:moveTo>
                  <a:cubicBezTo>
                    <a:pt x="9" y="0"/>
                    <a:pt x="6" y="0"/>
                    <a:pt x="4" y="0"/>
                  </a:cubicBezTo>
                  <a:cubicBezTo>
                    <a:pt x="1" y="7"/>
                    <a:pt x="0" y="13"/>
                    <a:pt x="4" y="21"/>
                  </a:cubicBezTo>
                  <a:cubicBezTo>
                    <a:pt x="7" y="20"/>
                    <a:pt x="9" y="21"/>
                    <a:pt x="10" y="22"/>
                  </a:cubicBezTo>
                  <a:cubicBezTo>
                    <a:pt x="16" y="19"/>
                    <a:pt x="16" y="5"/>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2" name="Freeform 720"/>
            <p:cNvSpPr/>
            <p:nvPr/>
          </p:nvSpPr>
          <p:spPr bwMode="auto">
            <a:xfrm>
              <a:off x="9534164" y="4775474"/>
              <a:ext cx="36499" cy="102196"/>
            </a:xfrm>
            <a:custGeom>
              <a:avLst/>
              <a:gdLst>
                <a:gd name="T0" fmla="*/ 6 w 10"/>
                <a:gd name="T1" fmla="*/ 0 h 27"/>
                <a:gd name="T2" fmla="*/ 0 w 10"/>
                <a:gd name="T3" fmla="*/ 0 h 27"/>
                <a:gd name="T4" fmla="*/ 10 w 10"/>
                <a:gd name="T5" fmla="*/ 27 h 27"/>
                <a:gd name="T6" fmla="*/ 6 w 10"/>
                <a:gd name="T7" fmla="*/ 0 h 27"/>
              </a:gdLst>
              <a:ahLst/>
              <a:cxnLst>
                <a:cxn ang="0">
                  <a:pos x="T0" y="T1"/>
                </a:cxn>
                <a:cxn ang="0">
                  <a:pos x="T2" y="T3"/>
                </a:cxn>
                <a:cxn ang="0">
                  <a:pos x="T4" y="T5"/>
                </a:cxn>
                <a:cxn ang="0">
                  <a:pos x="T6" y="T7"/>
                </a:cxn>
              </a:cxnLst>
              <a:rect l="0" t="0" r="r" b="b"/>
              <a:pathLst>
                <a:path w="10" h="27">
                  <a:moveTo>
                    <a:pt x="6" y="0"/>
                  </a:moveTo>
                  <a:cubicBezTo>
                    <a:pt x="4" y="0"/>
                    <a:pt x="2" y="0"/>
                    <a:pt x="0" y="0"/>
                  </a:cubicBezTo>
                  <a:cubicBezTo>
                    <a:pt x="0" y="12"/>
                    <a:pt x="0" y="25"/>
                    <a:pt x="10" y="27"/>
                  </a:cubicBezTo>
                  <a:cubicBezTo>
                    <a:pt x="9" y="17"/>
                    <a:pt x="4" y="1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3" name="Freeform 721"/>
            <p:cNvSpPr/>
            <p:nvPr/>
          </p:nvSpPr>
          <p:spPr bwMode="auto">
            <a:xfrm>
              <a:off x="8290779" y="4780341"/>
              <a:ext cx="282255" cy="306588"/>
            </a:xfrm>
            <a:custGeom>
              <a:avLst/>
              <a:gdLst>
                <a:gd name="T0" fmla="*/ 53 w 76"/>
                <a:gd name="T1" fmla="*/ 23 h 82"/>
                <a:gd name="T2" fmla="*/ 71 w 76"/>
                <a:gd name="T3" fmla="*/ 33 h 82"/>
                <a:gd name="T4" fmla="*/ 57 w 76"/>
                <a:gd name="T5" fmla="*/ 0 h 82"/>
                <a:gd name="T6" fmla="*/ 32 w 76"/>
                <a:gd name="T7" fmla="*/ 51 h 82"/>
                <a:gd name="T8" fmla="*/ 2 w 76"/>
                <a:gd name="T9" fmla="*/ 71 h 82"/>
                <a:gd name="T10" fmla="*/ 53 w 76"/>
                <a:gd name="T11" fmla="*/ 23 h 82"/>
              </a:gdLst>
              <a:ahLst/>
              <a:cxnLst>
                <a:cxn ang="0">
                  <a:pos x="T0" y="T1"/>
                </a:cxn>
                <a:cxn ang="0">
                  <a:pos x="T2" y="T3"/>
                </a:cxn>
                <a:cxn ang="0">
                  <a:pos x="T4" y="T5"/>
                </a:cxn>
                <a:cxn ang="0">
                  <a:pos x="T6" y="T7"/>
                </a:cxn>
                <a:cxn ang="0">
                  <a:pos x="T8" y="T9"/>
                </a:cxn>
                <a:cxn ang="0">
                  <a:pos x="T10" y="T11"/>
                </a:cxn>
              </a:cxnLst>
              <a:rect l="0" t="0" r="r" b="b"/>
              <a:pathLst>
                <a:path w="76" h="82">
                  <a:moveTo>
                    <a:pt x="53" y="23"/>
                  </a:moveTo>
                  <a:cubicBezTo>
                    <a:pt x="59" y="27"/>
                    <a:pt x="66" y="29"/>
                    <a:pt x="71" y="33"/>
                  </a:cubicBezTo>
                  <a:cubicBezTo>
                    <a:pt x="76" y="19"/>
                    <a:pt x="70" y="4"/>
                    <a:pt x="57" y="0"/>
                  </a:cubicBezTo>
                  <a:cubicBezTo>
                    <a:pt x="46" y="16"/>
                    <a:pt x="43" y="34"/>
                    <a:pt x="32" y="51"/>
                  </a:cubicBezTo>
                  <a:cubicBezTo>
                    <a:pt x="15" y="44"/>
                    <a:pt x="0" y="59"/>
                    <a:pt x="2" y="71"/>
                  </a:cubicBezTo>
                  <a:cubicBezTo>
                    <a:pt x="35" y="82"/>
                    <a:pt x="40" y="41"/>
                    <a:pt x="5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4" name="Freeform 722"/>
            <p:cNvSpPr/>
            <p:nvPr/>
          </p:nvSpPr>
          <p:spPr bwMode="auto">
            <a:xfrm>
              <a:off x="8310245" y="4780341"/>
              <a:ext cx="36499" cy="114363"/>
            </a:xfrm>
            <a:custGeom>
              <a:avLst/>
              <a:gdLst>
                <a:gd name="T0" fmla="*/ 6 w 10"/>
                <a:gd name="T1" fmla="*/ 0 h 31"/>
                <a:gd name="T2" fmla="*/ 2 w 10"/>
                <a:gd name="T3" fmla="*/ 0 h 31"/>
                <a:gd name="T4" fmla="*/ 0 w 10"/>
                <a:gd name="T5" fmla="*/ 31 h 31"/>
                <a:gd name="T6" fmla="*/ 6 w 10"/>
                <a:gd name="T7" fmla="*/ 0 h 31"/>
              </a:gdLst>
              <a:ahLst/>
              <a:cxnLst>
                <a:cxn ang="0">
                  <a:pos x="T0" y="T1"/>
                </a:cxn>
                <a:cxn ang="0">
                  <a:pos x="T2" y="T3"/>
                </a:cxn>
                <a:cxn ang="0">
                  <a:pos x="T4" y="T5"/>
                </a:cxn>
                <a:cxn ang="0">
                  <a:pos x="T6" y="T7"/>
                </a:cxn>
              </a:cxnLst>
              <a:rect l="0" t="0" r="r" b="b"/>
              <a:pathLst>
                <a:path w="10" h="31">
                  <a:moveTo>
                    <a:pt x="6" y="0"/>
                  </a:moveTo>
                  <a:cubicBezTo>
                    <a:pt x="5" y="0"/>
                    <a:pt x="4" y="0"/>
                    <a:pt x="2" y="0"/>
                  </a:cubicBezTo>
                  <a:cubicBezTo>
                    <a:pt x="0" y="10"/>
                    <a:pt x="4" y="22"/>
                    <a:pt x="0" y="31"/>
                  </a:cubicBezTo>
                  <a:cubicBezTo>
                    <a:pt x="10" y="28"/>
                    <a:pt x="8" y="1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5" name="Freeform 723"/>
            <p:cNvSpPr/>
            <p:nvPr/>
          </p:nvSpPr>
          <p:spPr bwMode="auto">
            <a:xfrm>
              <a:off x="8220216" y="4782775"/>
              <a:ext cx="65698" cy="145994"/>
            </a:xfrm>
            <a:custGeom>
              <a:avLst/>
              <a:gdLst>
                <a:gd name="T0" fmla="*/ 7 w 18"/>
                <a:gd name="T1" fmla="*/ 39 h 39"/>
                <a:gd name="T2" fmla="*/ 7 w 18"/>
                <a:gd name="T3" fmla="*/ 2 h 39"/>
                <a:gd name="T4" fmla="*/ 2 w 18"/>
                <a:gd name="T5" fmla="*/ 0 h 39"/>
                <a:gd name="T6" fmla="*/ 1 w 18"/>
                <a:gd name="T7" fmla="*/ 6 h 39"/>
                <a:gd name="T8" fmla="*/ 7 w 18"/>
                <a:gd name="T9" fmla="*/ 39 h 39"/>
              </a:gdLst>
              <a:ahLst/>
              <a:cxnLst>
                <a:cxn ang="0">
                  <a:pos x="T0" y="T1"/>
                </a:cxn>
                <a:cxn ang="0">
                  <a:pos x="T2" y="T3"/>
                </a:cxn>
                <a:cxn ang="0">
                  <a:pos x="T4" y="T5"/>
                </a:cxn>
                <a:cxn ang="0">
                  <a:pos x="T6" y="T7"/>
                </a:cxn>
                <a:cxn ang="0">
                  <a:pos x="T8" y="T9"/>
                </a:cxn>
              </a:cxnLst>
              <a:rect l="0" t="0" r="r" b="b"/>
              <a:pathLst>
                <a:path w="18" h="39">
                  <a:moveTo>
                    <a:pt x="7" y="39"/>
                  </a:moveTo>
                  <a:cubicBezTo>
                    <a:pt x="18" y="31"/>
                    <a:pt x="13" y="10"/>
                    <a:pt x="7" y="2"/>
                  </a:cubicBezTo>
                  <a:cubicBezTo>
                    <a:pt x="5" y="2"/>
                    <a:pt x="4" y="0"/>
                    <a:pt x="2" y="0"/>
                  </a:cubicBezTo>
                  <a:cubicBezTo>
                    <a:pt x="2" y="2"/>
                    <a:pt x="0" y="3"/>
                    <a:pt x="1" y="6"/>
                  </a:cubicBezTo>
                  <a:cubicBezTo>
                    <a:pt x="11" y="14"/>
                    <a:pt x="7" y="24"/>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6" name="Freeform 724"/>
            <p:cNvSpPr/>
            <p:nvPr/>
          </p:nvSpPr>
          <p:spPr bwMode="auto">
            <a:xfrm>
              <a:off x="10728882" y="4816840"/>
              <a:ext cx="111929" cy="150861"/>
            </a:xfrm>
            <a:custGeom>
              <a:avLst/>
              <a:gdLst>
                <a:gd name="T0" fmla="*/ 18 w 30"/>
                <a:gd name="T1" fmla="*/ 40 h 40"/>
                <a:gd name="T2" fmla="*/ 29 w 30"/>
                <a:gd name="T3" fmla="*/ 23 h 40"/>
                <a:gd name="T4" fmla="*/ 18 w 30"/>
                <a:gd name="T5" fmla="*/ 40 h 40"/>
              </a:gdLst>
              <a:ahLst/>
              <a:cxnLst>
                <a:cxn ang="0">
                  <a:pos x="T0" y="T1"/>
                </a:cxn>
                <a:cxn ang="0">
                  <a:pos x="T2" y="T3"/>
                </a:cxn>
                <a:cxn ang="0">
                  <a:pos x="T4" y="T5"/>
                </a:cxn>
              </a:cxnLst>
              <a:rect l="0" t="0" r="r" b="b"/>
              <a:pathLst>
                <a:path w="30" h="40">
                  <a:moveTo>
                    <a:pt x="18" y="40"/>
                  </a:moveTo>
                  <a:cubicBezTo>
                    <a:pt x="23" y="35"/>
                    <a:pt x="30" y="31"/>
                    <a:pt x="29" y="23"/>
                  </a:cubicBezTo>
                  <a:cubicBezTo>
                    <a:pt x="27" y="0"/>
                    <a:pt x="0" y="28"/>
                    <a:pt x="1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7" name="Freeform 725"/>
            <p:cNvSpPr>
              <a:spLocks noEditPoints="1"/>
            </p:cNvSpPr>
            <p:nvPr/>
          </p:nvSpPr>
          <p:spPr bwMode="auto">
            <a:xfrm>
              <a:off x="7368583" y="4814406"/>
              <a:ext cx="608309" cy="177627"/>
            </a:xfrm>
            <a:custGeom>
              <a:avLst/>
              <a:gdLst>
                <a:gd name="T0" fmla="*/ 161 w 163"/>
                <a:gd name="T1" fmla="*/ 44 h 48"/>
                <a:gd name="T2" fmla="*/ 158 w 163"/>
                <a:gd name="T3" fmla="*/ 9 h 48"/>
                <a:gd name="T4" fmla="*/ 126 w 163"/>
                <a:gd name="T5" fmla="*/ 3 h 48"/>
                <a:gd name="T6" fmla="*/ 3 w 163"/>
                <a:gd name="T7" fmla="*/ 11 h 48"/>
                <a:gd name="T8" fmla="*/ 3 w 163"/>
                <a:gd name="T9" fmla="*/ 47 h 48"/>
                <a:gd name="T10" fmla="*/ 161 w 163"/>
                <a:gd name="T11" fmla="*/ 44 h 48"/>
                <a:gd name="T12" fmla="*/ 7 w 163"/>
                <a:gd name="T13" fmla="*/ 18 h 48"/>
                <a:gd name="T14" fmla="*/ 119 w 163"/>
                <a:gd name="T15" fmla="*/ 11 h 48"/>
                <a:gd name="T16" fmla="*/ 153 w 163"/>
                <a:gd name="T17" fmla="*/ 15 h 48"/>
                <a:gd name="T18" fmla="*/ 154 w 163"/>
                <a:gd name="T19" fmla="*/ 35 h 48"/>
                <a:gd name="T20" fmla="*/ 118 w 163"/>
                <a:gd name="T21" fmla="*/ 36 h 48"/>
                <a:gd name="T22" fmla="*/ 79 w 163"/>
                <a:gd name="T23" fmla="*/ 37 h 48"/>
                <a:gd name="T24" fmla="*/ 7 w 163"/>
                <a:gd name="T25" fmla="*/ 36 h 48"/>
                <a:gd name="T26" fmla="*/ 7 w 163"/>
                <a:gd name="T27"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48">
                  <a:moveTo>
                    <a:pt x="161" y="44"/>
                  </a:moveTo>
                  <a:cubicBezTo>
                    <a:pt x="159" y="36"/>
                    <a:pt x="163" y="19"/>
                    <a:pt x="158" y="9"/>
                  </a:cubicBezTo>
                  <a:cubicBezTo>
                    <a:pt x="149" y="4"/>
                    <a:pt x="133" y="2"/>
                    <a:pt x="126" y="3"/>
                  </a:cubicBezTo>
                  <a:cubicBezTo>
                    <a:pt x="88" y="6"/>
                    <a:pt x="39" y="0"/>
                    <a:pt x="3" y="11"/>
                  </a:cubicBezTo>
                  <a:cubicBezTo>
                    <a:pt x="1" y="24"/>
                    <a:pt x="0" y="35"/>
                    <a:pt x="3" y="47"/>
                  </a:cubicBezTo>
                  <a:cubicBezTo>
                    <a:pt x="53" y="48"/>
                    <a:pt x="111" y="42"/>
                    <a:pt x="161" y="44"/>
                  </a:cubicBezTo>
                  <a:close/>
                  <a:moveTo>
                    <a:pt x="7" y="18"/>
                  </a:moveTo>
                  <a:cubicBezTo>
                    <a:pt x="40" y="10"/>
                    <a:pt x="83" y="11"/>
                    <a:pt x="119" y="11"/>
                  </a:cubicBezTo>
                  <a:cubicBezTo>
                    <a:pt x="131" y="11"/>
                    <a:pt x="143" y="10"/>
                    <a:pt x="153" y="15"/>
                  </a:cubicBezTo>
                  <a:cubicBezTo>
                    <a:pt x="156" y="19"/>
                    <a:pt x="153" y="33"/>
                    <a:pt x="154" y="35"/>
                  </a:cubicBezTo>
                  <a:cubicBezTo>
                    <a:pt x="144" y="39"/>
                    <a:pt x="131" y="36"/>
                    <a:pt x="118" y="36"/>
                  </a:cubicBezTo>
                  <a:cubicBezTo>
                    <a:pt x="106" y="36"/>
                    <a:pt x="92" y="36"/>
                    <a:pt x="79" y="37"/>
                  </a:cubicBezTo>
                  <a:cubicBezTo>
                    <a:pt x="54" y="38"/>
                    <a:pt x="28" y="44"/>
                    <a:pt x="7" y="36"/>
                  </a:cubicBezTo>
                  <a:cubicBezTo>
                    <a:pt x="7" y="28"/>
                    <a:pt x="8" y="22"/>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8" name="Freeform 726"/>
            <p:cNvSpPr/>
            <p:nvPr/>
          </p:nvSpPr>
          <p:spPr bwMode="auto">
            <a:xfrm>
              <a:off x="10512325" y="4863071"/>
              <a:ext cx="155727" cy="99763"/>
            </a:xfrm>
            <a:custGeom>
              <a:avLst/>
              <a:gdLst>
                <a:gd name="T0" fmla="*/ 12 w 42"/>
                <a:gd name="T1" fmla="*/ 27 h 27"/>
                <a:gd name="T2" fmla="*/ 24 w 42"/>
                <a:gd name="T3" fmla="*/ 11 h 27"/>
                <a:gd name="T4" fmla="*/ 34 w 42"/>
                <a:gd name="T5" fmla="*/ 23 h 27"/>
                <a:gd name="T6" fmla="*/ 30 w 42"/>
                <a:gd name="T7" fmla="*/ 4 h 27"/>
                <a:gd name="T8" fmla="*/ 12 w 42"/>
                <a:gd name="T9" fmla="*/ 27 h 27"/>
              </a:gdLst>
              <a:ahLst/>
              <a:cxnLst>
                <a:cxn ang="0">
                  <a:pos x="T0" y="T1"/>
                </a:cxn>
                <a:cxn ang="0">
                  <a:pos x="T2" y="T3"/>
                </a:cxn>
                <a:cxn ang="0">
                  <a:pos x="T4" y="T5"/>
                </a:cxn>
                <a:cxn ang="0">
                  <a:pos x="T6" y="T7"/>
                </a:cxn>
                <a:cxn ang="0">
                  <a:pos x="T8" y="T9"/>
                </a:cxn>
              </a:cxnLst>
              <a:rect l="0" t="0" r="r" b="b"/>
              <a:pathLst>
                <a:path w="42" h="27">
                  <a:moveTo>
                    <a:pt x="12" y="27"/>
                  </a:moveTo>
                  <a:cubicBezTo>
                    <a:pt x="14" y="19"/>
                    <a:pt x="17" y="10"/>
                    <a:pt x="24" y="11"/>
                  </a:cubicBezTo>
                  <a:cubicBezTo>
                    <a:pt x="31" y="12"/>
                    <a:pt x="29" y="17"/>
                    <a:pt x="34" y="23"/>
                  </a:cubicBezTo>
                  <a:cubicBezTo>
                    <a:pt x="42" y="17"/>
                    <a:pt x="35" y="9"/>
                    <a:pt x="30" y="4"/>
                  </a:cubicBezTo>
                  <a:cubicBezTo>
                    <a:pt x="14" y="0"/>
                    <a:pt x="0" y="20"/>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9" name="Freeform 727"/>
            <p:cNvSpPr/>
            <p:nvPr/>
          </p:nvSpPr>
          <p:spPr bwMode="auto">
            <a:xfrm>
              <a:off x="11093868" y="4887403"/>
              <a:ext cx="75431" cy="97329"/>
            </a:xfrm>
            <a:custGeom>
              <a:avLst/>
              <a:gdLst>
                <a:gd name="T0" fmla="*/ 6 w 20"/>
                <a:gd name="T1" fmla="*/ 5 h 26"/>
                <a:gd name="T2" fmla="*/ 10 w 20"/>
                <a:gd name="T3" fmla="*/ 12 h 26"/>
                <a:gd name="T4" fmla="*/ 0 w 20"/>
                <a:gd name="T5" fmla="*/ 24 h 26"/>
                <a:gd name="T6" fmla="*/ 16 w 20"/>
                <a:gd name="T7" fmla="*/ 3 h 26"/>
                <a:gd name="T8" fmla="*/ 6 w 20"/>
                <a:gd name="T9" fmla="*/ 5 h 26"/>
              </a:gdLst>
              <a:ahLst/>
              <a:cxnLst>
                <a:cxn ang="0">
                  <a:pos x="T0" y="T1"/>
                </a:cxn>
                <a:cxn ang="0">
                  <a:pos x="T2" y="T3"/>
                </a:cxn>
                <a:cxn ang="0">
                  <a:pos x="T4" y="T5"/>
                </a:cxn>
                <a:cxn ang="0">
                  <a:pos x="T6" y="T7"/>
                </a:cxn>
                <a:cxn ang="0">
                  <a:pos x="T8" y="T9"/>
                </a:cxn>
              </a:cxnLst>
              <a:rect l="0" t="0" r="r" b="b"/>
              <a:pathLst>
                <a:path w="20" h="26">
                  <a:moveTo>
                    <a:pt x="6" y="5"/>
                  </a:moveTo>
                  <a:cubicBezTo>
                    <a:pt x="6" y="9"/>
                    <a:pt x="12" y="7"/>
                    <a:pt x="10" y="12"/>
                  </a:cubicBezTo>
                  <a:cubicBezTo>
                    <a:pt x="8" y="18"/>
                    <a:pt x="0" y="17"/>
                    <a:pt x="0" y="24"/>
                  </a:cubicBezTo>
                  <a:cubicBezTo>
                    <a:pt x="10" y="26"/>
                    <a:pt x="20" y="14"/>
                    <a:pt x="16" y="3"/>
                  </a:cubicBezTo>
                  <a:cubicBezTo>
                    <a:pt x="12" y="1"/>
                    <a:pt x="6" y="0"/>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0" name="Freeform 728"/>
            <p:cNvSpPr/>
            <p:nvPr/>
          </p:nvSpPr>
          <p:spPr bwMode="auto">
            <a:xfrm>
              <a:off x="6297959" y="4816840"/>
              <a:ext cx="114363" cy="150861"/>
            </a:xfrm>
            <a:custGeom>
              <a:avLst/>
              <a:gdLst>
                <a:gd name="T0" fmla="*/ 9 w 31"/>
                <a:gd name="T1" fmla="*/ 12 h 40"/>
                <a:gd name="T2" fmla="*/ 24 w 31"/>
                <a:gd name="T3" fmla="*/ 1 h 40"/>
                <a:gd name="T4" fmla="*/ 2 w 31"/>
                <a:gd name="T5" fmla="*/ 2 h 40"/>
                <a:gd name="T6" fmla="*/ 0 w 31"/>
                <a:gd name="T7" fmla="*/ 31 h 40"/>
                <a:gd name="T8" fmla="*/ 25 w 31"/>
                <a:gd name="T9" fmla="*/ 30 h 40"/>
                <a:gd name="T10" fmla="*/ 6 w 31"/>
                <a:gd name="T11" fmla="*/ 27 h 40"/>
                <a:gd name="T12" fmla="*/ 9 w 31"/>
                <a:gd name="T13" fmla="*/ 16 h 40"/>
                <a:gd name="T14" fmla="*/ 29 w 31"/>
                <a:gd name="T15" fmla="*/ 13 h 40"/>
                <a:gd name="T16" fmla="*/ 9 w 31"/>
                <a:gd name="T1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9" y="12"/>
                  </a:moveTo>
                  <a:cubicBezTo>
                    <a:pt x="8" y="2"/>
                    <a:pt x="27" y="14"/>
                    <a:pt x="24" y="1"/>
                  </a:cubicBezTo>
                  <a:cubicBezTo>
                    <a:pt x="16" y="1"/>
                    <a:pt x="8" y="0"/>
                    <a:pt x="2" y="2"/>
                  </a:cubicBezTo>
                  <a:cubicBezTo>
                    <a:pt x="5" y="10"/>
                    <a:pt x="0" y="18"/>
                    <a:pt x="0" y="31"/>
                  </a:cubicBezTo>
                  <a:cubicBezTo>
                    <a:pt x="4" y="38"/>
                    <a:pt x="23" y="40"/>
                    <a:pt x="25" y="30"/>
                  </a:cubicBezTo>
                  <a:cubicBezTo>
                    <a:pt x="22" y="27"/>
                    <a:pt x="9" y="33"/>
                    <a:pt x="6" y="27"/>
                  </a:cubicBezTo>
                  <a:cubicBezTo>
                    <a:pt x="5" y="24"/>
                    <a:pt x="7" y="18"/>
                    <a:pt x="9" y="16"/>
                  </a:cubicBezTo>
                  <a:cubicBezTo>
                    <a:pt x="10" y="23"/>
                    <a:pt x="31" y="22"/>
                    <a:pt x="29" y="13"/>
                  </a:cubicBezTo>
                  <a:cubicBezTo>
                    <a:pt x="21" y="13"/>
                    <a:pt x="11" y="13"/>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1" name="Freeform 729"/>
            <p:cNvSpPr/>
            <p:nvPr/>
          </p:nvSpPr>
          <p:spPr bwMode="auto">
            <a:xfrm>
              <a:off x="6103300" y="4838738"/>
              <a:ext cx="4866" cy="12167"/>
            </a:xfrm>
            <a:custGeom>
              <a:avLst/>
              <a:gdLst>
                <a:gd name="T0" fmla="*/ 0 w 1"/>
                <a:gd name="T1" fmla="*/ 0 h 3"/>
                <a:gd name="T2" fmla="*/ 0 w 1"/>
                <a:gd name="T3" fmla="*/ 3 h 3"/>
                <a:gd name="T4" fmla="*/ 1 w 1"/>
                <a:gd name="T5" fmla="*/ 0 h 3"/>
                <a:gd name="T6" fmla="*/ 0 w 1"/>
                <a:gd name="T7" fmla="*/ 0 h 3"/>
              </a:gdLst>
              <a:ahLst/>
              <a:cxnLst>
                <a:cxn ang="0">
                  <a:pos x="T0" y="T1"/>
                </a:cxn>
                <a:cxn ang="0">
                  <a:pos x="T2" y="T3"/>
                </a:cxn>
                <a:cxn ang="0">
                  <a:pos x="T4" y="T5"/>
                </a:cxn>
                <a:cxn ang="0">
                  <a:pos x="T6" y="T7"/>
                </a:cxn>
              </a:cxnLst>
              <a:rect l="0" t="0" r="r" b="b"/>
              <a:pathLst>
                <a:path w="1" h="3">
                  <a:moveTo>
                    <a:pt x="0" y="0"/>
                  </a:moveTo>
                  <a:cubicBezTo>
                    <a:pt x="0" y="3"/>
                    <a:pt x="0" y="3"/>
                    <a:pt x="0" y="3"/>
                  </a:cubicBezTo>
                  <a:cubicBezTo>
                    <a:pt x="0" y="2"/>
                    <a:pt x="0" y="1"/>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2" name="Freeform 730"/>
            <p:cNvSpPr/>
            <p:nvPr/>
          </p:nvSpPr>
          <p:spPr bwMode="auto">
            <a:xfrm>
              <a:off x="10480692" y="4984733"/>
              <a:ext cx="221425" cy="87596"/>
            </a:xfrm>
            <a:custGeom>
              <a:avLst/>
              <a:gdLst>
                <a:gd name="T0" fmla="*/ 0 w 59"/>
                <a:gd name="T1" fmla="*/ 0 h 23"/>
                <a:gd name="T2" fmla="*/ 0 w 59"/>
                <a:gd name="T3" fmla="*/ 4 h 23"/>
                <a:gd name="T4" fmla="*/ 59 w 59"/>
                <a:gd name="T5" fmla="*/ 21 h 23"/>
                <a:gd name="T6" fmla="*/ 59 w 59"/>
                <a:gd name="T7" fmla="*/ 13 h 23"/>
                <a:gd name="T8" fmla="*/ 0 w 59"/>
                <a:gd name="T9" fmla="*/ 0 h 23"/>
              </a:gdLst>
              <a:ahLst/>
              <a:cxnLst>
                <a:cxn ang="0">
                  <a:pos x="T0" y="T1"/>
                </a:cxn>
                <a:cxn ang="0">
                  <a:pos x="T2" y="T3"/>
                </a:cxn>
                <a:cxn ang="0">
                  <a:pos x="T4" y="T5"/>
                </a:cxn>
                <a:cxn ang="0">
                  <a:pos x="T6" y="T7"/>
                </a:cxn>
                <a:cxn ang="0">
                  <a:pos x="T8" y="T9"/>
                </a:cxn>
              </a:cxnLst>
              <a:rect l="0" t="0" r="r" b="b"/>
              <a:pathLst>
                <a:path w="59" h="23">
                  <a:moveTo>
                    <a:pt x="0" y="0"/>
                  </a:moveTo>
                  <a:cubicBezTo>
                    <a:pt x="0" y="2"/>
                    <a:pt x="0" y="3"/>
                    <a:pt x="0" y="4"/>
                  </a:cubicBezTo>
                  <a:cubicBezTo>
                    <a:pt x="15" y="14"/>
                    <a:pt x="37" y="23"/>
                    <a:pt x="59" y="21"/>
                  </a:cubicBezTo>
                  <a:cubicBezTo>
                    <a:pt x="57" y="17"/>
                    <a:pt x="59" y="18"/>
                    <a:pt x="59" y="13"/>
                  </a:cubicBezTo>
                  <a:cubicBezTo>
                    <a:pt x="32" y="16"/>
                    <a:pt x="17"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3" name="Freeform 731"/>
            <p:cNvSpPr>
              <a:spLocks noEditPoints="1"/>
            </p:cNvSpPr>
            <p:nvPr/>
          </p:nvSpPr>
          <p:spPr bwMode="auto">
            <a:xfrm>
              <a:off x="9380869" y="4975000"/>
              <a:ext cx="231158" cy="304155"/>
            </a:xfrm>
            <a:custGeom>
              <a:avLst/>
              <a:gdLst>
                <a:gd name="T0" fmla="*/ 36 w 62"/>
                <a:gd name="T1" fmla="*/ 18 h 82"/>
                <a:gd name="T2" fmla="*/ 35 w 62"/>
                <a:gd name="T3" fmla="*/ 0 h 82"/>
                <a:gd name="T4" fmla="*/ 26 w 62"/>
                <a:gd name="T5" fmla="*/ 73 h 82"/>
                <a:gd name="T6" fmla="*/ 54 w 62"/>
                <a:gd name="T7" fmla="*/ 27 h 82"/>
                <a:gd name="T8" fmla="*/ 36 w 62"/>
                <a:gd name="T9" fmla="*/ 18 h 82"/>
                <a:gd name="T10" fmla="*/ 40 w 62"/>
                <a:gd name="T11" fmla="*/ 66 h 82"/>
                <a:gd name="T12" fmla="*/ 17 w 62"/>
                <a:gd name="T13" fmla="*/ 28 h 82"/>
                <a:gd name="T14" fmla="*/ 26 w 62"/>
                <a:gd name="T15" fmla="*/ 11 h 82"/>
                <a:gd name="T16" fmla="*/ 50 w 62"/>
                <a:gd name="T17" fmla="*/ 32 h 82"/>
                <a:gd name="T18" fmla="*/ 40 w 62"/>
                <a:gd name="T19"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2">
                  <a:moveTo>
                    <a:pt x="36" y="18"/>
                  </a:moveTo>
                  <a:cubicBezTo>
                    <a:pt x="31" y="13"/>
                    <a:pt x="38" y="4"/>
                    <a:pt x="35" y="0"/>
                  </a:cubicBezTo>
                  <a:cubicBezTo>
                    <a:pt x="6" y="6"/>
                    <a:pt x="0" y="63"/>
                    <a:pt x="26" y="73"/>
                  </a:cubicBezTo>
                  <a:cubicBezTo>
                    <a:pt x="51" y="82"/>
                    <a:pt x="62" y="51"/>
                    <a:pt x="54" y="27"/>
                  </a:cubicBezTo>
                  <a:cubicBezTo>
                    <a:pt x="48" y="24"/>
                    <a:pt x="40" y="24"/>
                    <a:pt x="36" y="18"/>
                  </a:cubicBezTo>
                  <a:close/>
                  <a:moveTo>
                    <a:pt x="40" y="66"/>
                  </a:moveTo>
                  <a:cubicBezTo>
                    <a:pt x="17" y="69"/>
                    <a:pt x="14" y="47"/>
                    <a:pt x="17" y="28"/>
                  </a:cubicBezTo>
                  <a:cubicBezTo>
                    <a:pt x="23" y="23"/>
                    <a:pt x="22" y="18"/>
                    <a:pt x="26" y="11"/>
                  </a:cubicBezTo>
                  <a:cubicBezTo>
                    <a:pt x="27" y="25"/>
                    <a:pt x="38" y="30"/>
                    <a:pt x="50" y="32"/>
                  </a:cubicBezTo>
                  <a:cubicBezTo>
                    <a:pt x="53" y="46"/>
                    <a:pt x="48" y="60"/>
                    <a:pt x="4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4" name="Freeform 732"/>
            <p:cNvSpPr/>
            <p:nvPr/>
          </p:nvSpPr>
          <p:spPr bwMode="auto">
            <a:xfrm>
              <a:off x="8675231" y="5011499"/>
              <a:ext cx="85164" cy="97329"/>
            </a:xfrm>
            <a:custGeom>
              <a:avLst/>
              <a:gdLst>
                <a:gd name="T0" fmla="*/ 7 w 23"/>
                <a:gd name="T1" fmla="*/ 3 h 26"/>
                <a:gd name="T2" fmla="*/ 7 w 23"/>
                <a:gd name="T3" fmla="*/ 10 h 26"/>
                <a:gd name="T4" fmla="*/ 16 w 23"/>
                <a:gd name="T5" fmla="*/ 9 h 26"/>
                <a:gd name="T6" fmla="*/ 10 w 23"/>
                <a:gd name="T7" fmla="*/ 17 h 26"/>
                <a:gd name="T8" fmla="*/ 3 w 23"/>
                <a:gd name="T9" fmla="*/ 8 h 26"/>
                <a:gd name="T10" fmla="*/ 16 w 23"/>
                <a:gd name="T11" fmla="*/ 24 h 26"/>
                <a:gd name="T12" fmla="*/ 22 w 23"/>
                <a:gd name="T13" fmla="*/ 6 h 26"/>
                <a:gd name="T14" fmla="*/ 7 w 23"/>
                <a:gd name="T15" fmla="*/ 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6">
                  <a:moveTo>
                    <a:pt x="7" y="3"/>
                  </a:moveTo>
                  <a:cubicBezTo>
                    <a:pt x="7" y="5"/>
                    <a:pt x="7" y="7"/>
                    <a:pt x="7" y="10"/>
                  </a:cubicBezTo>
                  <a:cubicBezTo>
                    <a:pt x="11" y="11"/>
                    <a:pt x="14" y="4"/>
                    <a:pt x="16" y="9"/>
                  </a:cubicBezTo>
                  <a:cubicBezTo>
                    <a:pt x="15" y="13"/>
                    <a:pt x="15" y="17"/>
                    <a:pt x="10" y="17"/>
                  </a:cubicBezTo>
                  <a:cubicBezTo>
                    <a:pt x="9" y="13"/>
                    <a:pt x="8" y="9"/>
                    <a:pt x="3" y="8"/>
                  </a:cubicBezTo>
                  <a:cubicBezTo>
                    <a:pt x="0" y="16"/>
                    <a:pt x="5" y="26"/>
                    <a:pt x="16" y="24"/>
                  </a:cubicBezTo>
                  <a:cubicBezTo>
                    <a:pt x="18" y="18"/>
                    <a:pt x="23" y="14"/>
                    <a:pt x="22" y="6"/>
                  </a:cubicBezTo>
                  <a:cubicBezTo>
                    <a:pt x="21" y="2"/>
                    <a:pt x="12" y="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5" name="Freeform 733"/>
            <p:cNvSpPr>
              <a:spLocks noEditPoints="1"/>
            </p:cNvSpPr>
            <p:nvPr/>
          </p:nvSpPr>
          <p:spPr bwMode="auto">
            <a:xfrm>
              <a:off x="6103300" y="4982300"/>
              <a:ext cx="540179" cy="727538"/>
            </a:xfrm>
            <a:custGeom>
              <a:avLst/>
              <a:gdLst>
                <a:gd name="T0" fmla="*/ 56 w 145"/>
                <a:gd name="T1" fmla="*/ 194 h 195"/>
                <a:gd name="T2" fmla="*/ 56 w 145"/>
                <a:gd name="T3" fmla="*/ 192 h 195"/>
                <a:gd name="T4" fmla="*/ 145 w 145"/>
                <a:gd name="T5" fmla="*/ 155 h 195"/>
                <a:gd name="T6" fmla="*/ 143 w 145"/>
                <a:gd name="T7" fmla="*/ 46 h 195"/>
                <a:gd name="T8" fmla="*/ 56 w 145"/>
                <a:gd name="T9" fmla="*/ 0 h 195"/>
                <a:gd name="T10" fmla="*/ 0 w 145"/>
                <a:gd name="T11" fmla="*/ 27 h 195"/>
                <a:gd name="T12" fmla="*/ 0 w 145"/>
                <a:gd name="T13" fmla="*/ 34 h 195"/>
                <a:gd name="T14" fmla="*/ 52 w 145"/>
                <a:gd name="T15" fmla="*/ 10 h 195"/>
                <a:gd name="T16" fmla="*/ 53 w 145"/>
                <a:gd name="T17" fmla="*/ 21 h 195"/>
                <a:gd name="T18" fmla="*/ 57 w 145"/>
                <a:gd name="T19" fmla="*/ 9 h 195"/>
                <a:gd name="T20" fmla="*/ 132 w 145"/>
                <a:gd name="T21" fmla="*/ 48 h 195"/>
                <a:gd name="T22" fmla="*/ 61 w 145"/>
                <a:gd name="T23" fmla="*/ 92 h 195"/>
                <a:gd name="T24" fmla="*/ 0 w 145"/>
                <a:gd name="T25" fmla="*/ 71 h 195"/>
                <a:gd name="T26" fmla="*/ 0 w 145"/>
                <a:gd name="T27" fmla="*/ 79 h 195"/>
                <a:gd name="T28" fmla="*/ 52 w 145"/>
                <a:gd name="T29" fmla="*/ 99 h 195"/>
                <a:gd name="T30" fmla="*/ 53 w 145"/>
                <a:gd name="T31" fmla="*/ 107 h 195"/>
                <a:gd name="T32" fmla="*/ 52 w 145"/>
                <a:gd name="T33" fmla="*/ 185 h 195"/>
                <a:gd name="T34" fmla="*/ 0 w 145"/>
                <a:gd name="T35" fmla="*/ 165 h 195"/>
                <a:gd name="T36" fmla="*/ 0 w 145"/>
                <a:gd name="T37" fmla="*/ 173 h 195"/>
                <a:gd name="T38" fmla="*/ 28 w 145"/>
                <a:gd name="T39" fmla="*/ 185 h 195"/>
                <a:gd name="T40" fmla="*/ 56 w 145"/>
                <a:gd name="T41" fmla="*/ 194 h 195"/>
                <a:gd name="T42" fmla="*/ 60 w 145"/>
                <a:gd name="T43" fmla="*/ 109 h 195"/>
                <a:gd name="T44" fmla="*/ 68 w 145"/>
                <a:gd name="T45" fmla="*/ 108 h 195"/>
                <a:gd name="T46" fmla="*/ 61 w 145"/>
                <a:gd name="T47" fmla="*/ 99 h 195"/>
                <a:gd name="T48" fmla="*/ 135 w 145"/>
                <a:gd name="T49" fmla="*/ 54 h 195"/>
                <a:gd name="T50" fmla="*/ 139 w 145"/>
                <a:gd name="T51" fmla="*/ 146 h 195"/>
                <a:gd name="T52" fmla="*/ 123 w 145"/>
                <a:gd name="T53" fmla="*/ 142 h 195"/>
                <a:gd name="T54" fmla="*/ 130 w 145"/>
                <a:gd name="T55" fmla="*/ 147 h 195"/>
                <a:gd name="T56" fmla="*/ 60 w 145"/>
                <a:gd name="T57" fmla="*/ 184 h 195"/>
                <a:gd name="T58" fmla="*/ 60 w 145"/>
                <a:gd name="T59" fmla="*/ 10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95">
                  <a:moveTo>
                    <a:pt x="56" y="194"/>
                  </a:moveTo>
                  <a:cubicBezTo>
                    <a:pt x="55" y="193"/>
                    <a:pt x="54" y="193"/>
                    <a:pt x="56" y="192"/>
                  </a:cubicBezTo>
                  <a:cubicBezTo>
                    <a:pt x="83" y="183"/>
                    <a:pt x="113" y="159"/>
                    <a:pt x="145" y="155"/>
                  </a:cubicBezTo>
                  <a:cubicBezTo>
                    <a:pt x="144" y="122"/>
                    <a:pt x="144" y="88"/>
                    <a:pt x="143" y="46"/>
                  </a:cubicBezTo>
                  <a:cubicBezTo>
                    <a:pt x="120" y="24"/>
                    <a:pt x="85" y="15"/>
                    <a:pt x="56" y="0"/>
                  </a:cubicBezTo>
                  <a:cubicBezTo>
                    <a:pt x="38" y="10"/>
                    <a:pt x="19" y="18"/>
                    <a:pt x="0" y="27"/>
                  </a:cubicBezTo>
                  <a:cubicBezTo>
                    <a:pt x="0" y="34"/>
                    <a:pt x="0" y="34"/>
                    <a:pt x="0" y="34"/>
                  </a:cubicBezTo>
                  <a:cubicBezTo>
                    <a:pt x="17" y="25"/>
                    <a:pt x="34" y="17"/>
                    <a:pt x="52" y="10"/>
                  </a:cubicBezTo>
                  <a:cubicBezTo>
                    <a:pt x="53" y="13"/>
                    <a:pt x="50" y="20"/>
                    <a:pt x="53" y="21"/>
                  </a:cubicBezTo>
                  <a:cubicBezTo>
                    <a:pt x="58" y="20"/>
                    <a:pt x="58" y="14"/>
                    <a:pt x="57" y="9"/>
                  </a:cubicBezTo>
                  <a:cubicBezTo>
                    <a:pt x="80" y="24"/>
                    <a:pt x="115" y="27"/>
                    <a:pt x="132" y="48"/>
                  </a:cubicBezTo>
                  <a:cubicBezTo>
                    <a:pt x="107" y="61"/>
                    <a:pt x="84" y="77"/>
                    <a:pt x="61" y="92"/>
                  </a:cubicBezTo>
                  <a:cubicBezTo>
                    <a:pt x="41" y="89"/>
                    <a:pt x="20" y="80"/>
                    <a:pt x="0" y="71"/>
                  </a:cubicBezTo>
                  <a:cubicBezTo>
                    <a:pt x="0" y="79"/>
                    <a:pt x="0" y="79"/>
                    <a:pt x="0" y="79"/>
                  </a:cubicBezTo>
                  <a:cubicBezTo>
                    <a:pt x="17" y="86"/>
                    <a:pt x="34" y="93"/>
                    <a:pt x="52" y="99"/>
                  </a:cubicBezTo>
                  <a:cubicBezTo>
                    <a:pt x="48" y="102"/>
                    <a:pt x="53" y="105"/>
                    <a:pt x="53" y="107"/>
                  </a:cubicBezTo>
                  <a:cubicBezTo>
                    <a:pt x="56" y="128"/>
                    <a:pt x="50" y="159"/>
                    <a:pt x="52" y="185"/>
                  </a:cubicBezTo>
                  <a:cubicBezTo>
                    <a:pt x="33" y="180"/>
                    <a:pt x="16" y="173"/>
                    <a:pt x="0" y="165"/>
                  </a:cubicBezTo>
                  <a:cubicBezTo>
                    <a:pt x="0" y="173"/>
                    <a:pt x="0" y="173"/>
                    <a:pt x="0" y="173"/>
                  </a:cubicBezTo>
                  <a:cubicBezTo>
                    <a:pt x="9" y="177"/>
                    <a:pt x="19" y="181"/>
                    <a:pt x="28" y="185"/>
                  </a:cubicBezTo>
                  <a:cubicBezTo>
                    <a:pt x="37" y="188"/>
                    <a:pt x="46" y="195"/>
                    <a:pt x="56" y="194"/>
                  </a:cubicBezTo>
                  <a:close/>
                  <a:moveTo>
                    <a:pt x="60" y="109"/>
                  </a:moveTo>
                  <a:cubicBezTo>
                    <a:pt x="60" y="103"/>
                    <a:pt x="64" y="111"/>
                    <a:pt x="68" y="108"/>
                  </a:cubicBezTo>
                  <a:cubicBezTo>
                    <a:pt x="69" y="101"/>
                    <a:pt x="61" y="104"/>
                    <a:pt x="61" y="99"/>
                  </a:cubicBezTo>
                  <a:cubicBezTo>
                    <a:pt x="86" y="84"/>
                    <a:pt x="109" y="68"/>
                    <a:pt x="135" y="54"/>
                  </a:cubicBezTo>
                  <a:cubicBezTo>
                    <a:pt x="140" y="81"/>
                    <a:pt x="138" y="123"/>
                    <a:pt x="139" y="146"/>
                  </a:cubicBezTo>
                  <a:cubicBezTo>
                    <a:pt x="133" y="145"/>
                    <a:pt x="129" y="138"/>
                    <a:pt x="123" y="142"/>
                  </a:cubicBezTo>
                  <a:cubicBezTo>
                    <a:pt x="123" y="145"/>
                    <a:pt x="124" y="146"/>
                    <a:pt x="130" y="147"/>
                  </a:cubicBezTo>
                  <a:cubicBezTo>
                    <a:pt x="107" y="161"/>
                    <a:pt x="82" y="171"/>
                    <a:pt x="60" y="184"/>
                  </a:cubicBezTo>
                  <a:cubicBezTo>
                    <a:pt x="56" y="168"/>
                    <a:pt x="60" y="129"/>
                    <a:pt x="60"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6" name="Freeform 734"/>
            <p:cNvSpPr/>
            <p:nvPr/>
          </p:nvSpPr>
          <p:spPr bwMode="auto">
            <a:xfrm>
              <a:off x="9264074" y="5040698"/>
              <a:ext cx="55965" cy="153295"/>
            </a:xfrm>
            <a:custGeom>
              <a:avLst/>
              <a:gdLst>
                <a:gd name="T0" fmla="*/ 8 w 15"/>
                <a:gd name="T1" fmla="*/ 41 h 41"/>
                <a:gd name="T2" fmla="*/ 15 w 15"/>
                <a:gd name="T3" fmla="*/ 2 h 41"/>
                <a:gd name="T4" fmla="*/ 8 w 15"/>
                <a:gd name="T5" fmla="*/ 1 h 41"/>
                <a:gd name="T6" fmla="*/ 8 w 15"/>
                <a:gd name="T7" fmla="*/ 41 h 41"/>
              </a:gdLst>
              <a:ahLst/>
              <a:cxnLst>
                <a:cxn ang="0">
                  <a:pos x="T0" y="T1"/>
                </a:cxn>
                <a:cxn ang="0">
                  <a:pos x="T2" y="T3"/>
                </a:cxn>
                <a:cxn ang="0">
                  <a:pos x="T4" y="T5"/>
                </a:cxn>
                <a:cxn ang="0">
                  <a:pos x="T6" y="T7"/>
                </a:cxn>
              </a:cxnLst>
              <a:rect l="0" t="0" r="r" b="b"/>
              <a:pathLst>
                <a:path w="15" h="41">
                  <a:moveTo>
                    <a:pt x="8" y="41"/>
                  </a:moveTo>
                  <a:cubicBezTo>
                    <a:pt x="12" y="32"/>
                    <a:pt x="9" y="12"/>
                    <a:pt x="15" y="2"/>
                  </a:cubicBezTo>
                  <a:cubicBezTo>
                    <a:pt x="13" y="1"/>
                    <a:pt x="11" y="0"/>
                    <a:pt x="8" y="1"/>
                  </a:cubicBezTo>
                  <a:cubicBezTo>
                    <a:pt x="6" y="13"/>
                    <a:pt x="0" y="35"/>
                    <a:pt x="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7" name="Freeform 735"/>
            <p:cNvSpPr>
              <a:spLocks noEditPoints="1"/>
            </p:cNvSpPr>
            <p:nvPr/>
          </p:nvSpPr>
          <p:spPr bwMode="auto">
            <a:xfrm>
              <a:off x="11480753" y="5079629"/>
              <a:ext cx="313888" cy="530445"/>
            </a:xfrm>
            <a:custGeom>
              <a:avLst/>
              <a:gdLst>
                <a:gd name="T0" fmla="*/ 61 w 84"/>
                <a:gd name="T1" fmla="*/ 94 h 142"/>
                <a:gd name="T2" fmla="*/ 46 w 84"/>
                <a:gd name="T3" fmla="*/ 110 h 142"/>
                <a:gd name="T4" fmla="*/ 37 w 84"/>
                <a:gd name="T5" fmla="*/ 92 h 142"/>
                <a:gd name="T6" fmla="*/ 36 w 84"/>
                <a:gd name="T7" fmla="*/ 66 h 142"/>
                <a:gd name="T8" fmla="*/ 47 w 84"/>
                <a:gd name="T9" fmla="*/ 32 h 142"/>
                <a:gd name="T10" fmla="*/ 25 w 84"/>
                <a:gd name="T11" fmla="*/ 2 h 142"/>
                <a:gd name="T12" fmla="*/ 6 w 84"/>
                <a:gd name="T13" fmla="*/ 83 h 142"/>
                <a:gd name="T14" fmla="*/ 29 w 84"/>
                <a:gd name="T15" fmla="*/ 134 h 142"/>
                <a:gd name="T16" fmla="*/ 54 w 84"/>
                <a:gd name="T17" fmla="*/ 140 h 142"/>
                <a:gd name="T18" fmla="*/ 61 w 84"/>
                <a:gd name="T19" fmla="*/ 94 h 142"/>
                <a:gd name="T20" fmla="*/ 13 w 84"/>
                <a:gd name="T21" fmla="*/ 73 h 142"/>
                <a:gd name="T22" fmla="*/ 12 w 84"/>
                <a:gd name="T23" fmla="*/ 39 h 142"/>
                <a:gd name="T24" fmla="*/ 25 w 84"/>
                <a:gd name="T25" fmla="*/ 9 h 142"/>
                <a:gd name="T26" fmla="*/ 40 w 84"/>
                <a:gd name="T27" fmla="*/ 32 h 142"/>
                <a:gd name="T28" fmla="*/ 30 w 84"/>
                <a:gd name="T29" fmla="*/ 65 h 142"/>
                <a:gd name="T30" fmla="*/ 39 w 84"/>
                <a:gd name="T31" fmla="*/ 116 h 142"/>
                <a:gd name="T32" fmla="*/ 61 w 84"/>
                <a:gd name="T33" fmla="*/ 101 h 142"/>
                <a:gd name="T34" fmla="*/ 59 w 84"/>
                <a:gd name="T35" fmla="*/ 131 h 142"/>
                <a:gd name="T36" fmla="*/ 13 w 84"/>
                <a:gd name="T37" fmla="*/ 7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42">
                  <a:moveTo>
                    <a:pt x="61" y="94"/>
                  </a:moveTo>
                  <a:cubicBezTo>
                    <a:pt x="52" y="95"/>
                    <a:pt x="53" y="112"/>
                    <a:pt x="46" y="110"/>
                  </a:cubicBezTo>
                  <a:cubicBezTo>
                    <a:pt x="39" y="110"/>
                    <a:pt x="38" y="98"/>
                    <a:pt x="37" y="92"/>
                  </a:cubicBezTo>
                  <a:cubicBezTo>
                    <a:pt x="36" y="84"/>
                    <a:pt x="35" y="73"/>
                    <a:pt x="36" y="66"/>
                  </a:cubicBezTo>
                  <a:cubicBezTo>
                    <a:pt x="37" y="53"/>
                    <a:pt x="48" y="46"/>
                    <a:pt x="47" y="32"/>
                  </a:cubicBezTo>
                  <a:cubicBezTo>
                    <a:pt x="47" y="20"/>
                    <a:pt x="32" y="2"/>
                    <a:pt x="25" y="2"/>
                  </a:cubicBezTo>
                  <a:cubicBezTo>
                    <a:pt x="0" y="0"/>
                    <a:pt x="4" y="54"/>
                    <a:pt x="6" y="83"/>
                  </a:cubicBezTo>
                  <a:cubicBezTo>
                    <a:pt x="8" y="107"/>
                    <a:pt x="19" y="127"/>
                    <a:pt x="29" y="134"/>
                  </a:cubicBezTo>
                  <a:cubicBezTo>
                    <a:pt x="33" y="137"/>
                    <a:pt x="48" y="142"/>
                    <a:pt x="54" y="140"/>
                  </a:cubicBezTo>
                  <a:cubicBezTo>
                    <a:pt x="69" y="138"/>
                    <a:pt x="84" y="103"/>
                    <a:pt x="61" y="94"/>
                  </a:cubicBezTo>
                  <a:close/>
                  <a:moveTo>
                    <a:pt x="13" y="73"/>
                  </a:moveTo>
                  <a:cubicBezTo>
                    <a:pt x="12" y="60"/>
                    <a:pt x="11" y="48"/>
                    <a:pt x="12" y="39"/>
                  </a:cubicBezTo>
                  <a:cubicBezTo>
                    <a:pt x="13" y="24"/>
                    <a:pt x="15" y="14"/>
                    <a:pt x="25" y="9"/>
                  </a:cubicBezTo>
                  <a:cubicBezTo>
                    <a:pt x="27" y="16"/>
                    <a:pt x="39" y="21"/>
                    <a:pt x="40" y="32"/>
                  </a:cubicBezTo>
                  <a:cubicBezTo>
                    <a:pt x="41" y="41"/>
                    <a:pt x="31" y="52"/>
                    <a:pt x="30" y="65"/>
                  </a:cubicBezTo>
                  <a:cubicBezTo>
                    <a:pt x="29" y="84"/>
                    <a:pt x="31" y="110"/>
                    <a:pt x="39" y="116"/>
                  </a:cubicBezTo>
                  <a:cubicBezTo>
                    <a:pt x="50" y="124"/>
                    <a:pt x="59" y="113"/>
                    <a:pt x="61" y="101"/>
                  </a:cubicBezTo>
                  <a:cubicBezTo>
                    <a:pt x="70" y="107"/>
                    <a:pt x="63" y="125"/>
                    <a:pt x="59" y="131"/>
                  </a:cubicBezTo>
                  <a:cubicBezTo>
                    <a:pt x="22" y="137"/>
                    <a:pt x="15" y="103"/>
                    <a:pt x="13"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8" name="Freeform 736"/>
            <p:cNvSpPr/>
            <p:nvPr/>
          </p:nvSpPr>
          <p:spPr bwMode="auto">
            <a:xfrm>
              <a:off x="9212977" y="5052863"/>
              <a:ext cx="55965" cy="119229"/>
            </a:xfrm>
            <a:custGeom>
              <a:avLst/>
              <a:gdLst>
                <a:gd name="T0" fmla="*/ 10 w 15"/>
                <a:gd name="T1" fmla="*/ 32 h 32"/>
                <a:gd name="T2" fmla="*/ 10 w 15"/>
                <a:gd name="T3" fmla="*/ 0 h 32"/>
                <a:gd name="T4" fmla="*/ 5 w 15"/>
                <a:gd name="T5" fmla="*/ 3 h 32"/>
                <a:gd name="T6" fmla="*/ 10 w 15"/>
                <a:gd name="T7" fmla="*/ 32 h 32"/>
              </a:gdLst>
              <a:ahLst/>
              <a:cxnLst>
                <a:cxn ang="0">
                  <a:pos x="T0" y="T1"/>
                </a:cxn>
                <a:cxn ang="0">
                  <a:pos x="T2" y="T3"/>
                </a:cxn>
                <a:cxn ang="0">
                  <a:pos x="T4" y="T5"/>
                </a:cxn>
                <a:cxn ang="0">
                  <a:pos x="T6" y="T7"/>
                </a:cxn>
              </a:cxnLst>
              <a:rect l="0" t="0" r="r" b="b"/>
              <a:pathLst>
                <a:path w="15" h="32">
                  <a:moveTo>
                    <a:pt x="10" y="32"/>
                  </a:moveTo>
                  <a:cubicBezTo>
                    <a:pt x="11" y="19"/>
                    <a:pt x="15" y="11"/>
                    <a:pt x="10" y="0"/>
                  </a:cubicBezTo>
                  <a:cubicBezTo>
                    <a:pt x="9" y="2"/>
                    <a:pt x="7" y="2"/>
                    <a:pt x="5" y="3"/>
                  </a:cubicBezTo>
                  <a:cubicBezTo>
                    <a:pt x="10" y="14"/>
                    <a:pt x="0" y="25"/>
                    <a:pt x="1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9" name="Freeform 737"/>
            <p:cNvSpPr>
              <a:spLocks noEditPoints="1"/>
            </p:cNvSpPr>
            <p:nvPr/>
          </p:nvSpPr>
          <p:spPr bwMode="auto">
            <a:xfrm>
              <a:off x="11254462" y="5067462"/>
              <a:ext cx="236025" cy="542612"/>
            </a:xfrm>
            <a:custGeom>
              <a:avLst/>
              <a:gdLst>
                <a:gd name="T0" fmla="*/ 4 w 63"/>
                <a:gd name="T1" fmla="*/ 15 h 145"/>
                <a:gd name="T2" fmla="*/ 6 w 63"/>
                <a:gd name="T3" fmla="*/ 63 h 145"/>
                <a:gd name="T4" fmla="*/ 40 w 63"/>
                <a:gd name="T5" fmla="*/ 139 h 145"/>
                <a:gd name="T6" fmla="*/ 60 w 63"/>
                <a:gd name="T7" fmla="*/ 95 h 145"/>
                <a:gd name="T8" fmla="*/ 52 w 63"/>
                <a:gd name="T9" fmla="*/ 81 h 145"/>
                <a:gd name="T10" fmla="*/ 36 w 63"/>
                <a:gd name="T11" fmla="*/ 10 h 145"/>
                <a:gd name="T12" fmla="*/ 4 w 63"/>
                <a:gd name="T13" fmla="*/ 15 h 145"/>
                <a:gd name="T14" fmla="*/ 39 w 63"/>
                <a:gd name="T15" fmla="*/ 85 h 145"/>
                <a:gd name="T16" fmla="*/ 52 w 63"/>
                <a:gd name="T17" fmla="*/ 92 h 145"/>
                <a:gd name="T18" fmla="*/ 32 w 63"/>
                <a:gd name="T19" fmla="*/ 130 h 145"/>
                <a:gd name="T20" fmla="*/ 9 w 63"/>
                <a:gd name="T21" fmla="*/ 19 h 145"/>
                <a:gd name="T22" fmla="*/ 39 w 63"/>
                <a:gd name="T23" fmla="*/ 8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45">
                  <a:moveTo>
                    <a:pt x="4" y="15"/>
                  </a:moveTo>
                  <a:cubicBezTo>
                    <a:pt x="0" y="27"/>
                    <a:pt x="4" y="45"/>
                    <a:pt x="6" y="63"/>
                  </a:cubicBezTo>
                  <a:cubicBezTo>
                    <a:pt x="10" y="91"/>
                    <a:pt x="5" y="145"/>
                    <a:pt x="40" y="139"/>
                  </a:cubicBezTo>
                  <a:cubicBezTo>
                    <a:pt x="55" y="136"/>
                    <a:pt x="63" y="111"/>
                    <a:pt x="60" y="95"/>
                  </a:cubicBezTo>
                  <a:cubicBezTo>
                    <a:pt x="59" y="89"/>
                    <a:pt x="52" y="87"/>
                    <a:pt x="52" y="81"/>
                  </a:cubicBezTo>
                  <a:cubicBezTo>
                    <a:pt x="61" y="57"/>
                    <a:pt x="61" y="16"/>
                    <a:pt x="36" y="10"/>
                  </a:cubicBezTo>
                  <a:cubicBezTo>
                    <a:pt x="22" y="8"/>
                    <a:pt x="11" y="10"/>
                    <a:pt x="4" y="15"/>
                  </a:cubicBezTo>
                  <a:close/>
                  <a:moveTo>
                    <a:pt x="39" y="85"/>
                  </a:moveTo>
                  <a:cubicBezTo>
                    <a:pt x="39" y="91"/>
                    <a:pt x="50" y="88"/>
                    <a:pt x="52" y="92"/>
                  </a:cubicBezTo>
                  <a:cubicBezTo>
                    <a:pt x="57" y="105"/>
                    <a:pt x="51" y="138"/>
                    <a:pt x="32" y="130"/>
                  </a:cubicBezTo>
                  <a:cubicBezTo>
                    <a:pt x="9" y="121"/>
                    <a:pt x="15" y="55"/>
                    <a:pt x="9" y="19"/>
                  </a:cubicBezTo>
                  <a:cubicBezTo>
                    <a:pt x="54" y="0"/>
                    <a:pt x="61" y="61"/>
                    <a:pt x="3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0" name="Freeform 738"/>
            <p:cNvSpPr>
              <a:spLocks noEditPoints="1"/>
            </p:cNvSpPr>
            <p:nvPr/>
          </p:nvSpPr>
          <p:spPr bwMode="auto">
            <a:xfrm>
              <a:off x="7823598" y="5052863"/>
              <a:ext cx="165460" cy="187360"/>
            </a:xfrm>
            <a:custGeom>
              <a:avLst/>
              <a:gdLst>
                <a:gd name="T0" fmla="*/ 7 w 44"/>
                <a:gd name="T1" fmla="*/ 4 h 50"/>
                <a:gd name="T2" fmla="*/ 4 w 44"/>
                <a:gd name="T3" fmla="*/ 50 h 50"/>
                <a:gd name="T4" fmla="*/ 39 w 44"/>
                <a:gd name="T5" fmla="*/ 46 h 50"/>
                <a:gd name="T6" fmla="*/ 42 w 44"/>
                <a:gd name="T7" fmla="*/ 4 h 50"/>
                <a:gd name="T8" fmla="*/ 7 w 44"/>
                <a:gd name="T9" fmla="*/ 4 h 50"/>
                <a:gd name="T10" fmla="*/ 35 w 44"/>
                <a:gd name="T11" fmla="*/ 39 h 50"/>
                <a:gd name="T12" fmla="*/ 11 w 44"/>
                <a:gd name="T13" fmla="*/ 43 h 50"/>
                <a:gd name="T14" fmla="*/ 12 w 44"/>
                <a:gd name="T15" fmla="*/ 8 h 50"/>
                <a:gd name="T16" fmla="*/ 36 w 44"/>
                <a:gd name="T17" fmla="*/ 9 h 50"/>
                <a:gd name="T18" fmla="*/ 35 w 44"/>
                <a:gd name="T19" fmla="*/ 3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0">
                  <a:moveTo>
                    <a:pt x="7" y="4"/>
                  </a:moveTo>
                  <a:cubicBezTo>
                    <a:pt x="5" y="17"/>
                    <a:pt x="0" y="35"/>
                    <a:pt x="4" y="50"/>
                  </a:cubicBezTo>
                  <a:cubicBezTo>
                    <a:pt x="15" y="50"/>
                    <a:pt x="28" y="48"/>
                    <a:pt x="39" y="46"/>
                  </a:cubicBezTo>
                  <a:cubicBezTo>
                    <a:pt x="44" y="35"/>
                    <a:pt x="44" y="14"/>
                    <a:pt x="42" y="4"/>
                  </a:cubicBezTo>
                  <a:cubicBezTo>
                    <a:pt x="28" y="0"/>
                    <a:pt x="20" y="0"/>
                    <a:pt x="7" y="4"/>
                  </a:cubicBezTo>
                  <a:close/>
                  <a:moveTo>
                    <a:pt x="35" y="39"/>
                  </a:moveTo>
                  <a:cubicBezTo>
                    <a:pt x="30" y="43"/>
                    <a:pt x="17" y="40"/>
                    <a:pt x="11" y="43"/>
                  </a:cubicBezTo>
                  <a:cubicBezTo>
                    <a:pt x="7" y="33"/>
                    <a:pt x="11" y="18"/>
                    <a:pt x="12" y="8"/>
                  </a:cubicBezTo>
                  <a:cubicBezTo>
                    <a:pt x="24" y="8"/>
                    <a:pt x="25" y="8"/>
                    <a:pt x="36" y="9"/>
                  </a:cubicBezTo>
                  <a:cubicBezTo>
                    <a:pt x="37" y="16"/>
                    <a:pt x="36" y="29"/>
                    <a:pt x="3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1" name="Freeform 739"/>
            <p:cNvSpPr/>
            <p:nvPr/>
          </p:nvSpPr>
          <p:spPr bwMode="auto">
            <a:xfrm>
              <a:off x="9439267" y="5086928"/>
              <a:ext cx="55965" cy="107062"/>
            </a:xfrm>
            <a:custGeom>
              <a:avLst/>
              <a:gdLst>
                <a:gd name="T0" fmla="*/ 12 w 15"/>
                <a:gd name="T1" fmla="*/ 2 h 29"/>
                <a:gd name="T2" fmla="*/ 8 w 15"/>
                <a:gd name="T3" fmla="*/ 1 h 29"/>
                <a:gd name="T4" fmla="*/ 14 w 15"/>
                <a:gd name="T5" fmla="*/ 29 h 29"/>
                <a:gd name="T6" fmla="*/ 12 w 15"/>
                <a:gd name="T7" fmla="*/ 2 h 29"/>
              </a:gdLst>
              <a:ahLst/>
              <a:cxnLst>
                <a:cxn ang="0">
                  <a:pos x="T0" y="T1"/>
                </a:cxn>
                <a:cxn ang="0">
                  <a:pos x="T2" y="T3"/>
                </a:cxn>
                <a:cxn ang="0">
                  <a:pos x="T4" y="T5"/>
                </a:cxn>
                <a:cxn ang="0">
                  <a:pos x="T6" y="T7"/>
                </a:cxn>
              </a:cxnLst>
              <a:rect l="0" t="0" r="r" b="b"/>
              <a:pathLst>
                <a:path w="15" h="29">
                  <a:moveTo>
                    <a:pt x="12" y="2"/>
                  </a:moveTo>
                  <a:cubicBezTo>
                    <a:pt x="10" y="2"/>
                    <a:pt x="10" y="0"/>
                    <a:pt x="8" y="1"/>
                  </a:cubicBezTo>
                  <a:cubicBezTo>
                    <a:pt x="0" y="8"/>
                    <a:pt x="7" y="24"/>
                    <a:pt x="14" y="29"/>
                  </a:cubicBezTo>
                  <a:cubicBezTo>
                    <a:pt x="15" y="18"/>
                    <a:pt x="7" y="13"/>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2" name="Freeform 740"/>
            <p:cNvSpPr>
              <a:spLocks noEditPoints="1"/>
            </p:cNvSpPr>
            <p:nvPr/>
          </p:nvSpPr>
          <p:spPr bwMode="auto">
            <a:xfrm>
              <a:off x="10969774" y="5101528"/>
              <a:ext cx="321187" cy="510979"/>
            </a:xfrm>
            <a:custGeom>
              <a:avLst/>
              <a:gdLst>
                <a:gd name="T0" fmla="*/ 8 w 86"/>
                <a:gd name="T1" fmla="*/ 128 h 137"/>
                <a:gd name="T2" fmla="*/ 37 w 86"/>
                <a:gd name="T3" fmla="*/ 132 h 137"/>
                <a:gd name="T4" fmla="*/ 43 w 86"/>
                <a:gd name="T5" fmla="*/ 89 h 137"/>
                <a:gd name="T6" fmla="*/ 65 w 86"/>
                <a:gd name="T7" fmla="*/ 132 h 137"/>
                <a:gd name="T8" fmla="*/ 78 w 86"/>
                <a:gd name="T9" fmla="*/ 116 h 137"/>
                <a:gd name="T10" fmla="*/ 50 w 86"/>
                <a:gd name="T11" fmla="*/ 8 h 137"/>
                <a:gd name="T12" fmla="*/ 18 w 86"/>
                <a:gd name="T13" fmla="*/ 19 h 137"/>
                <a:gd name="T14" fmla="*/ 9 w 86"/>
                <a:gd name="T15" fmla="*/ 34 h 137"/>
                <a:gd name="T16" fmla="*/ 8 w 86"/>
                <a:gd name="T17" fmla="*/ 128 h 137"/>
                <a:gd name="T18" fmla="*/ 37 w 86"/>
                <a:gd name="T19" fmla="*/ 13 h 137"/>
                <a:gd name="T20" fmla="*/ 65 w 86"/>
                <a:gd name="T21" fmla="*/ 64 h 137"/>
                <a:gd name="T22" fmla="*/ 72 w 86"/>
                <a:gd name="T23" fmla="*/ 108 h 137"/>
                <a:gd name="T24" fmla="*/ 61 w 86"/>
                <a:gd name="T25" fmla="*/ 124 h 137"/>
                <a:gd name="T26" fmla="*/ 41 w 86"/>
                <a:gd name="T27" fmla="*/ 79 h 137"/>
                <a:gd name="T28" fmla="*/ 32 w 86"/>
                <a:gd name="T29" fmla="*/ 127 h 137"/>
                <a:gd name="T30" fmla="*/ 9 w 86"/>
                <a:gd name="T31" fmla="*/ 79 h 137"/>
                <a:gd name="T32" fmla="*/ 37 w 86"/>
                <a:gd name="T33"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37">
                  <a:moveTo>
                    <a:pt x="8" y="128"/>
                  </a:moveTo>
                  <a:cubicBezTo>
                    <a:pt x="14" y="136"/>
                    <a:pt x="27" y="137"/>
                    <a:pt x="37" y="132"/>
                  </a:cubicBezTo>
                  <a:cubicBezTo>
                    <a:pt x="45" y="116"/>
                    <a:pt x="30" y="99"/>
                    <a:pt x="43" y="89"/>
                  </a:cubicBezTo>
                  <a:cubicBezTo>
                    <a:pt x="54" y="100"/>
                    <a:pt x="43" y="134"/>
                    <a:pt x="65" y="132"/>
                  </a:cubicBezTo>
                  <a:cubicBezTo>
                    <a:pt x="71" y="131"/>
                    <a:pt x="77" y="122"/>
                    <a:pt x="78" y="116"/>
                  </a:cubicBezTo>
                  <a:cubicBezTo>
                    <a:pt x="86" y="88"/>
                    <a:pt x="61" y="15"/>
                    <a:pt x="50" y="8"/>
                  </a:cubicBezTo>
                  <a:cubicBezTo>
                    <a:pt x="36" y="0"/>
                    <a:pt x="31" y="11"/>
                    <a:pt x="18" y="19"/>
                  </a:cubicBezTo>
                  <a:cubicBezTo>
                    <a:pt x="19" y="23"/>
                    <a:pt x="11" y="29"/>
                    <a:pt x="9" y="34"/>
                  </a:cubicBezTo>
                  <a:cubicBezTo>
                    <a:pt x="0" y="57"/>
                    <a:pt x="1" y="118"/>
                    <a:pt x="8" y="128"/>
                  </a:cubicBezTo>
                  <a:close/>
                  <a:moveTo>
                    <a:pt x="37" y="13"/>
                  </a:moveTo>
                  <a:cubicBezTo>
                    <a:pt x="54" y="8"/>
                    <a:pt x="62" y="47"/>
                    <a:pt x="65" y="64"/>
                  </a:cubicBezTo>
                  <a:cubicBezTo>
                    <a:pt x="69" y="81"/>
                    <a:pt x="74" y="94"/>
                    <a:pt x="72" y="108"/>
                  </a:cubicBezTo>
                  <a:cubicBezTo>
                    <a:pt x="71" y="116"/>
                    <a:pt x="70" y="124"/>
                    <a:pt x="61" y="124"/>
                  </a:cubicBezTo>
                  <a:cubicBezTo>
                    <a:pt x="52" y="112"/>
                    <a:pt x="57" y="85"/>
                    <a:pt x="41" y="79"/>
                  </a:cubicBezTo>
                  <a:cubicBezTo>
                    <a:pt x="26" y="85"/>
                    <a:pt x="34" y="118"/>
                    <a:pt x="32" y="127"/>
                  </a:cubicBezTo>
                  <a:cubicBezTo>
                    <a:pt x="7" y="131"/>
                    <a:pt x="8" y="107"/>
                    <a:pt x="9" y="79"/>
                  </a:cubicBezTo>
                  <a:cubicBezTo>
                    <a:pt x="10" y="52"/>
                    <a:pt x="17" y="19"/>
                    <a:pt x="3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3" name="Freeform 741"/>
            <p:cNvSpPr>
              <a:spLocks noEditPoints="1"/>
            </p:cNvSpPr>
            <p:nvPr/>
          </p:nvSpPr>
          <p:spPr bwMode="auto">
            <a:xfrm>
              <a:off x="7597308" y="5060164"/>
              <a:ext cx="218991" cy="209258"/>
            </a:xfrm>
            <a:custGeom>
              <a:avLst/>
              <a:gdLst>
                <a:gd name="T0" fmla="*/ 56 w 59"/>
                <a:gd name="T1" fmla="*/ 2 h 56"/>
                <a:gd name="T2" fmla="*/ 5 w 59"/>
                <a:gd name="T3" fmla="*/ 4 h 56"/>
                <a:gd name="T4" fmla="*/ 2 w 59"/>
                <a:gd name="T5" fmla="*/ 51 h 56"/>
                <a:gd name="T6" fmla="*/ 52 w 59"/>
                <a:gd name="T7" fmla="*/ 49 h 56"/>
                <a:gd name="T8" fmla="*/ 56 w 59"/>
                <a:gd name="T9" fmla="*/ 2 h 56"/>
                <a:gd name="T10" fmla="*/ 48 w 59"/>
                <a:gd name="T11" fmla="*/ 41 h 56"/>
                <a:gd name="T12" fmla="*/ 10 w 59"/>
                <a:gd name="T13" fmla="*/ 45 h 56"/>
                <a:gd name="T14" fmla="*/ 10 w 59"/>
                <a:gd name="T15" fmla="*/ 9 h 56"/>
                <a:gd name="T16" fmla="*/ 50 w 59"/>
                <a:gd name="T17" fmla="*/ 9 h 56"/>
                <a:gd name="T18" fmla="*/ 48 w 59"/>
                <a:gd name="T19"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6">
                  <a:moveTo>
                    <a:pt x="56" y="2"/>
                  </a:moveTo>
                  <a:cubicBezTo>
                    <a:pt x="45" y="1"/>
                    <a:pt x="19" y="0"/>
                    <a:pt x="5" y="4"/>
                  </a:cubicBezTo>
                  <a:cubicBezTo>
                    <a:pt x="0" y="19"/>
                    <a:pt x="2" y="33"/>
                    <a:pt x="2" y="51"/>
                  </a:cubicBezTo>
                  <a:cubicBezTo>
                    <a:pt x="20" y="56"/>
                    <a:pt x="32" y="48"/>
                    <a:pt x="52" y="49"/>
                  </a:cubicBezTo>
                  <a:cubicBezTo>
                    <a:pt x="56" y="38"/>
                    <a:pt x="59" y="15"/>
                    <a:pt x="56" y="2"/>
                  </a:cubicBezTo>
                  <a:close/>
                  <a:moveTo>
                    <a:pt x="48" y="41"/>
                  </a:moveTo>
                  <a:cubicBezTo>
                    <a:pt x="35" y="42"/>
                    <a:pt x="24" y="45"/>
                    <a:pt x="10" y="45"/>
                  </a:cubicBezTo>
                  <a:cubicBezTo>
                    <a:pt x="6" y="30"/>
                    <a:pt x="7" y="22"/>
                    <a:pt x="10" y="9"/>
                  </a:cubicBezTo>
                  <a:cubicBezTo>
                    <a:pt x="21" y="7"/>
                    <a:pt x="42" y="9"/>
                    <a:pt x="50" y="9"/>
                  </a:cubicBezTo>
                  <a:cubicBezTo>
                    <a:pt x="51" y="21"/>
                    <a:pt x="49" y="30"/>
                    <a:pt x="4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4" name="Freeform 742"/>
            <p:cNvSpPr>
              <a:spLocks noEditPoints="1"/>
            </p:cNvSpPr>
            <p:nvPr/>
          </p:nvSpPr>
          <p:spPr bwMode="auto">
            <a:xfrm>
              <a:off x="7375882" y="5055297"/>
              <a:ext cx="172761" cy="223858"/>
            </a:xfrm>
            <a:custGeom>
              <a:avLst/>
              <a:gdLst>
                <a:gd name="T0" fmla="*/ 45 w 46"/>
                <a:gd name="T1" fmla="*/ 7 h 60"/>
                <a:gd name="T2" fmla="*/ 2 w 46"/>
                <a:gd name="T3" fmla="*/ 2 h 60"/>
                <a:gd name="T4" fmla="*/ 2 w 46"/>
                <a:gd name="T5" fmla="*/ 5 h 60"/>
                <a:gd name="T6" fmla="*/ 2 w 46"/>
                <a:gd name="T7" fmla="*/ 33 h 60"/>
                <a:gd name="T8" fmla="*/ 4 w 46"/>
                <a:gd name="T9" fmla="*/ 55 h 60"/>
                <a:gd name="T10" fmla="*/ 20 w 46"/>
                <a:gd name="T11" fmla="*/ 55 h 60"/>
                <a:gd name="T12" fmla="*/ 42 w 46"/>
                <a:gd name="T13" fmla="*/ 56 h 60"/>
                <a:gd name="T14" fmla="*/ 45 w 46"/>
                <a:gd name="T15" fmla="*/ 7 h 60"/>
                <a:gd name="T16" fmla="*/ 37 w 46"/>
                <a:gd name="T17" fmla="*/ 49 h 60"/>
                <a:gd name="T18" fmla="*/ 9 w 46"/>
                <a:gd name="T19" fmla="*/ 49 h 60"/>
                <a:gd name="T20" fmla="*/ 8 w 46"/>
                <a:gd name="T21" fmla="*/ 8 h 60"/>
                <a:gd name="T22" fmla="*/ 38 w 46"/>
                <a:gd name="T23" fmla="*/ 11 h 60"/>
                <a:gd name="T24" fmla="*/ 37 w 46"/>
                <a:gd name="T2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5" y="7"/>
                  </a:moveTo>
                  <a:cubicBezTo>
                    <a:pt x="35" y="1"/>
                    <a:pt x="12" y="0"/>
                    <a:pt x="2" y="2"/>
                  </a:cubicBezTo>
                  <a:cubicBezTo>
                    <a:pt x="2" y="3"/>
                    <a:pt x="2" y="4"/>
                    <a:pt x="2" y="5"/>
                  </a:cubicBezTo>
                  <a:cubicBezTo>
                    <a:pt x="2" y="11"/>
                    <a:pt x="2" y="22"/>
                    <a:pt x="2" y="33"/>
                  </a:cubicBezTo>
                  <a:cubicBezTo>
                    <a:pt x="2" y="39"/>
                    <a:pt x="0" y="52"/>
                    <a:pt x="4" y="55"/>
                  </a:cubicBezTo>
                  <a:cubicBezTo>
                    <a:pt x="4" y="60"/>
                    <a:pt x="12" y="55"/>
                    <a:pt x="20" y="55"/>
                  </a:cubicBezTo>
                  <a:cubicBezTo>
                    <a:pt x="28" y="55"/>
                    <a:pt x="37" y="57"/>
                    <a:pt x="42" y="56"/>
                  </a:cubicBezTo>
                  <a:cubicBezTo>
                    <a:pt x="45" y="42"/>
                    <a:pt x="46" y="20"/>
                    <a:pt x="45" y="7"/>
                  </a:cubicBezTo>
                  <a:close/>
                  <a:moveTo>
                    <a:pt x="37" y="49"/>
                  </a:moveTo>
                  <a:cubicBezTo>
                    <a:pt x="28" y="49"/>
                    <a:pt x="16" y="47"/>
                    <a:pt x="9" y="49"/>
                  </a:cubicBezTo>
                  <a:cubicBezTo>
                    <a:pt x="6" y="39"/>
                    <a:pt x="12" y="22"/>
                    <a:pt x="8" y="8"/>
                  </a:cubicBezTo>
                  <a:cubicBezTo>
                    <a:pt x="17" y="7"/>
                    <a:pt x="28" y="10"/>
                    <a:pt x="38" y="11"/>
                  </a:cubicBezTo>
                  <a:cubicBezTo>
                    <a:pt x="41" y="23"/>
                    <a:pt x="38" y="31"/>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5" name="Freeform 743"/>
            <p:cNvSpPr>
              <a:spLocks noEditPoints="1"/>
            </p:cNvSpPr>
            <p:nvPr/>
          </p:nvSpPr>
          <p:spPr bwMode="auto">
            <a:xfrm>
              <a:off x="11317726" y="5157493"/>
              <a:ext cx="107062" cy="153295"/>
            </a:xfrm>
            <a:custGeom>
              <a:avLst/>
              <a:gdLst>
                <a:gd name="T0" fmla="*/ 19 w 29"/>
                <a:gd name="T1" fmla="*/ 37 h 41"/>
                <a:gd name="T2" fmla="*/ 16 w 29"/>
                <a:gd name="T3" fmla="*/ 0 h 41"/>
                <a:gd name="T4" fmla="*/ 1 w 29"/>
                <a:gd name="T5" fmla="*/ 8 h 41"/>
                <a:gd name="T6" fmla="*/ 19 w 29"/>
                <a:gd name="T7" fmla="*/ 37 h 41"/>
                <a:gd name="T8" fmla="*/ 9 w 29"/>
                <a:gd name="T9" fmla="*/ 7 h 41"/>
                <a:gd name="T10" fmla="*/ 12 w 29"/>
                <a:gd name="T11" fmla="*/ 7 h 41"/>
                <a:gd name="T12" fmla="*/ 18 w 29"/>
                <a:gd name="T13" fmla="*/ 30 h 41"/>
                <a:gd name="T14" fmla="*/ 9 w 29"/>
                <a:gd name="T15" fmla="*/ 7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1">
                  <a:moveTo>
                    <a:pt x="19" y="37"/>
                  </a:moveTo>
                  <a:cubicBezTo>
                    <a:pt x="29" y="29"/>
                    <a:pt x="25" y="6"/>
                    <a:pt x="16" y="0"/>
                  </a:cubicBezTo>
                  <a:cubicBezTo>
                    <a:pt x="8" y="0"/>
                    <a:pt x="6" y="5"/>
                    <a:pt x="1" y="8"/>
                  </a:cubicBezTo>
                  <a:cubicBezTo>
                    <a:pt x="0" y="17"/>
                    <a:pt x="4" y="41"/>
                    <a:pt x="19" y="37"/>
                  </a:cubicBezTo>
                  <a:close/>
                  <a:moveTo>
                    <a:pt x="9" y="7"/>
                  </a:moveTo>
                  <a:cubicBezTo>
                    <a:pt x="10" y="7"/>
                    <a:pt x="11" y="7"/>
                    <a:pt x="12" y="7"/>
                  </a:cubicBezTo>
                  <a:cubicBezTo>
                    <a:pt x="20" y="12"/>
                    <a:pt x="21" y="20"/>
                    <a:pt x="18" y="30"/>
                  </a:cubicBezTo>
                  <a:cubicBezTo>
                    <a:pt x="6" y="30"/>
                    <a:pt x="7" y="15"/>
                    <a:pt x="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6" name="Freeform 744"/>
            <p:cNvSpPr/>
            <p:nvPr/>
          </p:nvSpPr>
          <p:spPr bwMode="auto">
            <a:xfrm>
              <a:off x="7879563" y="5094229"/>
              <a:ext cx="85164" cy="107062"/>
            </a:xfrm>
            <a:custGeom>
              <a:avLst/>
              <a:gdLst>
                <a:gd name="T0" fmla="*/ 3 w 23"/>
                <a:gd name="T1" fmla="*/ 6 h 29"/>
                <a:gd name="T2" fmla="*/ 8 w 23"/>
                <a:gd name="T3" fmla="*/ 9 h 29"/>
                <a:gd name="T4" fmla="*/ 3 w 23"/>
                <a:gd name="T5" fmla="*/ 9 h 29"/>
                <a:gd name="T6" fmla="*/ 1 w 23"/>
                <a:gd name="T7" fmla="*/ 13 h 29"/>
                <a:gd name="T8" fmla="*/ 8 w 23"/>
                <a:gd name="T9" fmla="*/ 18 h 29"/>
                <a:gd name="T10" fmla="*/ 0 w 23"/>
                <a:gd name="T11" fmla="*/ 20 h 29"/>
                <a:gd name="T12" fmla="*/ 0 w 23"/>
                <a:gd name="T13" fmla="*/ 25 h 29"/>
                <a:gd name="T14" fmla="*/ 5 w 23"/>
                <a:gd name="T15" fmla="*/ 0 h 29"/>
                <a:gd name="T16" fmla="*/ 3 w 23"/>
                <a:gd name="T17"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9">
                  <a:moveTo>
                    <a:pt x="3" y="6"/>
                  </a:moveTo>
                  <a:cubicBezTo>
                    <a:pt x="5" y="6"/>
                    <a:pt x="7" y="7"/>
                    <a:pt x="8" y="9"/>
                  </a:cubicBezTo>
                  <a:cubicBezTo>
                    <a:pt x="6" y="9"/>
                    <a:pt x="4" y="9"/>
                    <a:pt x="3" y="9"/>
                  </a:cubicBezTo>
                  <a:cubicBezTo>
                    <a:pt x="3" y="11"/>
                    <a:pt x="2" y="12"/>
                    <a:pt x="1" y="13"/>
                  </a:cubicBezTo>
                  <a:cubicBezTo>
                    <a:pt x="3" y="15"/>
                    <a:pt x="7" y="15"/>
                    <a:pt x="8" y="18"/>
                  </a:cubicBezTo>
                  <a:cubicBezTo>
                    <a:pt x="4" y="17"/>
                    <a:pt x="4" y="21"/>
                    <a:pt x="0" y="20"/>
                  </a:cubicBezTo>
                  <a:cubicBezTo>
                    <a:pt x="0" y="22"/>
                    <a:pt x="0" y="23"/>
                    <a:pt x="0" y="25"/>
                  </a:cubicBezTo>
                  <a:cubicBezTo>
                    <a:pt x="16" y="29"/>
                    <a:pt x="23" y="4"/>
                    <a:pt x="5" y="0"/>
                  </a:cubicBezTo>
                  <a:cubicBezTo>
                    <a:pt x="5" y="3"/>
                    <a:pt x="2" y="2"/>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7" name="Freeform 745"/>
            <p:cNvSpPr>
              <a:spLocks noEditPoints="1"/>
            </p:cNvSpPr>
            <p:nvPr/>
          </p:nvSpPr>
          <p:spPr bwMode="auto">
            <a:xfrm>
              <a:off x="6655644" y="5060164"/>
              <a:ext cx="116795" cy="172760"/>
            </a:xfrm>
            <a:custGeom>
              <a:avLst/>
              <a:gdLst>
                <a:gd name="T0" fmla="*/ 3 w 31"/>
                <a:gd name="T1" fmla="*/ 4 h 46"/>
                <a:gd name="T2" fmla="*/ 1 w 31"/>
                <a:gd name="T3" fmla="*/ 31 h 46"/>
                <a:gd name="T4" fmla="*/ 3 w 31"/>
                <a:gd name="T5" fmla="*/ 4 h 46"/>
                <a:gd name="T6" fmla="*/ 17 w 31"/>
                <a:gd name="T7" fmla="*/ 25 h 46"/>
                <a:gd name="T8" fmla="*/ 7 w 31"/>
                <a:gd name="T9" fmla="*/ 28 h 46"/>
                <a:gd name="T10" fmla="*/ 7 w 31"/>
                <a:gd name="T11" fmla="*/ 11 h 46"/>
                <a:gd name="T12" fmla="*/ 17 w 31"/>
                <a:gd name="T13" fmla="*/ 25 h 46"/>
              </a:gdLst>
              <a:ahLst/>
              <a:cxnLst>
                <a:cxn ang="0">
                  <a:pos x="T0" y="T1"/>
                </a:cxn>
                <a:cxn ang="0">
                  <a:pos x="T2" y="T3"/>
                </a:cxn>
                <a:cxn ang="0">
                  <a:pos x="T4" y="T5"/>
                </a:cxn>
                <a:cxn ang="0">
                  <a:pos x="T6" y="T7"/>
                </a:cxn>
                <a:cxn ang="0">
                  <a:pos x="T8" y="T9"/>
                </a:cxn>
                <a:cxn ang="0">
                  <a:pos x="T10" y="T11"/>
                </a:cxn>
                <a:cxn ang="0">
                  <a:pos x="T12" y="T13"/>
                </a:cxn>
              </a:cxnLst>
              <a:rect l="0" t="0" r="r" b="b"/>
              <a:pathLst>
                <a:path w="31" h="46">
                  <a:moveTo>
                    <a:pt x="3" y="4"/>
                  </a:moveTo>
                  <a:cubicBezTo>
                    <a:pt x="0" y="11"/>
                    <a:pt x="2" y="22"/>
                    <a:pt x="1" y="31"/>
                  </a:cubicBezTo>
                  <a:cubicBezTo>
                    <a:pt x="27" y="46"/>
                    <a:pt x="31" y="0"/>
                    <a:pt x="3" y="4"/>
                  </a:cubicBezTo>
                  <a:close/>
                  <a:moveTo>
                    <a:pt x="17" y="25"/>
                  </a:moveTo>
                  <a:cubicBezTo>
                    <a:pt x="15" y="28"/>
                    <a:pt x="12" y="29"/>
                    <a:pt x="7" y="28"/>
                  </a:cubicBezTo>
                  <a:cubicBezTo>
                    <a:pt x="7" y="22"/>
                    <a:pt x="7" y="17"/>
                    <a:pt x="7" y="11"/>
                  </a:cubicBezTo>
                  <a:cubicBezTo>
                    <a:pt x="15" y="11"/>
                    <a:pt x="18" y="16"/>
                    <a:pt x="1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8" name="Freeform 746"/>
            <p:cNvSpPr/>
            <p:nvPr/>
          </p:nvSpPr>
          <p:spPr bwMode="auto">
            <a:xfrm>
              <a:off x="8517071" y="5103962"/>
              <a:ext cx="82730" cy="172760"/>
            </a:xfrm>
            <a:custGeom>
              <a:avLst/>
              <a:gdLst>
                <a:gd name="T0" fmla="*/ 22 w 22"/>
                <a:gd name="T1" fmla="*/ 14 h 46"/>
                <a:gd name="T2" fmla="*/ 5 w 22"/>
                <a:gd name="T3" fmla="*/ 3 h 46"/>
                <a:gd name="T4" fmla="*/ 17 w 22"/>
                <a:gd name="T5" fmla="*/ 18 h 46"/>
                <a:gd name="T6" fmla="*/ 2 w 22"/>
                <a:gd name="T7" fmla="*/ 23 h 46"/>
                <a:gd name="T8" fmla="*/ 13 w 22"/>
                <a:gd name="T9" fmla="*/ 36 h 46"/>
                <a:gd name="T10" fmla="*/ 0 w 22"/>
                <a:gd name="T11" fmla="*/ 42 h 46"/>
                <a:gd name="T12" fmla="*/ 21 w 22"/>
                <a:gd name="T13" fmla="*/ 34 h 46"/>
                <a:gd name="T14" fmla="*/ 14 w 22"/>
                <a:gd name="T15" fmla="*/ 26 h 46"/>
                <a:gd name="T16" fmla="*/ 22 w 22"/>
                <a:gd name="T17"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6">
                  <a:moveTo>
                    <a:pt x="22" y="14"/>
                  </a:moveTo>
                  <a:cubicBezTo>
                    <a:pt x="18" y="9"/>
                    <a:pt x="12" y="0"/>
                    <a:pt x="5" y="3"/>
                  </a:cubicBezTo>
                  <a:cubicBezTo>
                    <a:pt x="4" y="12"/>
                    <a:pt x="18" y="12"/>
                    <a:pt x="17" y="18"/>
                  </a:cubicBezTo>
                  <a:cubicBezTo>
                    <a:pt x="16" y="22"/>
                    <a:pt x="8" y="20"/>
                    <a:pt x="2" y="23"/>
                  </a:cubicBezTo>
                  <a:cubicBezTo>
                    <a:pt x="1" y="32"/>
                    <a:pt x="12" y="28"/>
                    <a:pt x="13" y="36"/>
                  </a:cubicBezTo>
                  <a:cubicBezTo>
                    <a:pt x="9" y="38"/>
                    <a:pt x="2" y="37"/>
                    <a:pt x="0" y="42"/>
                  </a:cubicBezTo>
                  <a:cubicBezTo>
                    <a:pt x="5" y="46"/>
                    <a:pt x="19" y="41"/>
                    <a:pt x="21" y="34"/>
                  </a:cubicBezTo>
                  <a:cubicBezTo>
                    <a:pt x="20" y="30"/>
                    <a:pt x="17" y="28"/>
                    <a:pt x="14" y="26"/>
                  </a:cubicBezTo>
                  <a:cubicBezTo>
                    <a:pt x="20" y="25"/>
                    <a:pt x="22" y="21"/>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9" name="Freeform 747"/>
            <p:cNvSpPr/>
            <p:nvPr/>
          </p:nvSpPr>
          <p:spPr bwMode="auto">
            <a:xfrm>
              <a:off x="6285792" y="5079629"/>
              <a:ext cx="41366" cy="63264"/>
            </a:xfrm>
            <a:custGeom>
              <a:avLst/>
              <a:gdLst>
                <a:gd name="T0" fmla="*/ 8 w 11"/>
                <a:gd name="T1" fmla="*/ 0 h 17"/>
                <a:gd name="T2" fmla="*/ 4 w 11"/>
                <a:gd name="T3" fmla="*/ 0 h 17"/>
                <a:gd name="T4" fmla="*/ 5 w 11"/>
                <a:gd name="T5" fmla="*/ 17 h 17"/>
                <a:gd name="T6" fmla="*/ 8 w 11"/>
                <a:gd name="T7" fmla="*/ 0 h 17"/>
              </a:gdLst>
              <a:ahLst/>
              <a:cxnLst>
                <a:cxn ang="0">
                  <a:pos x="T0" y="T1"/>
                </a:cxn>
                <a:cxn ang="0">
                  <a:pos x="T2" y="T3"/>
                </a:cxn>
                <a:cxn ang="0">
                  <a:pos x="T4" y="T5"/>
                </a:cxn>
                <a:cxn ang="0">
                  <a:pos x="T6" y="T7"/>
                </a:cxn>
              </a:cxnLst>
              <a:rect l="0" t="0" r="r" b="b"/>
              <a:pathLst>
                <a:path w="11" h="17">
                  <a:moveTo>
                    <a:pt x="8" y="0"/>
                  </a:moveTo>
                  <a:cubicBezTo>
                    <a:pt x="7" y="0"/>
                    <a:pt x="5" y="0"/>
                    <a:pt x="4" y="0"/>
                  </a:cubicBezTo>
                  <a:cubicBezTo>
                    <a:pt x="5" y="7"/>
                    <a:pt x="0" y="12"/>
                    <a:pt x="5" y="17"/>
                  </a:cubicBezTo>
                  <a:cubicBezTo>
                    <a:pt x="8" y="10"/>
                    <a:pt x="11" y="7"/>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0" name="Freeform 748"/>
            <p:cNvSpPr/>
            <p:nvPr/>
          </p:nvSpPr>
          <p:spPr bwMode="auto">
            <a:xfrm>
              <a:off x="8611967" y="5130727"/>
              <a:ext cx="97329" cy="102196"/>
            </a:xfrm>
            <a:custGeom>
              <a:avLst/>
              <a:gdLst>
                <a:gd name="T0" fmla="*/ 24 w 26"/>
                <a:gd name="T1" fmla="*/ 1 h 27"/>
                <a:gd name="T2" fmla="*/ 4 w 26"/>
                <a:gd name="T3" fmla="*/ 7 h 27"/>
                <a:gd name="T4" fmla="*/ 20 w 26"/>
                <a:gd name="T5" fmla="*/ 7 h 27"/>
                <a:gd name="T6" fmla="*/ 12 w 26"/>
                <a:gd name="T7" fmla="*/ 19 h 27"/>
                <a:gd name="T8" fmla="*/ 7 w 26"/>
                <a:gd name="T9" fmla="*/ 9 h 27"/>
                <a:gd name="T10" fmla="*/ 15 w 26"/>
                <a:gd name="T11" fmla="*/ 26 h 27"/>
                <a:gd name="T12" fmla="*/ 26 w 26"/>
                <a:gd name="T13" fmla="*/ 4 h 27"/>
                <a:gd name="T14" fmla="*/ 24 w 2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4" y="1"/>
                  </a:moveTo>
                  <a:cubicBezTo>
                    <a:pt x="18" y="0"/>
                    <a:pt x="6" y="0"/>
                    <a:pt x="4" y="7"/>
                  </a:cubicBezTo>
                  <a:cubicBezTo>
                    <a:pt x="7" y="9"/>
                    <a:pt x="14" y="5"/>
                    <a:pt x="20" y="7"/>
                  </a:cubicBezTo>
                  <a:cubicBezTo>
                    <a:pt x="18" y="11"/>
                    <a:pt x="19" y="19"/>
                    <a:pt x="12" y="19"/>
                  </a:cubicBezTo>
                  <a:cubicBezTo>
                    <a:pt x="10" y="16"/>
                    <a:pt x="14" y="10"/>
                    <a:pt x="7" y="9"/>
                  </a:cubicBezTo>
                  <a:cubicBezTo>
                    <a:pt x="0" y="18"/>
                    <a:pt x="8" y="27"/>
                    <a:pt x="15" y="26"/>
                  </a:cubicBezTo>
                  <a:cubicBezTo>
                    <a:pt x="23" y="26"/>
                    <a:pt x="24" y="13"/>
                    <a:pt x="26" y="4"/>
                  </a:cubicBezTo>
                  <a:cubicBezTo>
                    <a:pt x="25" y="4"/>
                    <a:pt x="24" y="3"/>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1" name="Freeform 749"/>
            <p:cNvSpPr/>
            <p:nvPr/>
          </p:nvSpPr>
          <p:spPr bwMode="auto">
            <a:xfrm>
              <a:off x="7446447" y="5111261"/>
              <a:ext cx="41366" cy="94897"/>
            </a:xfrm>
            <a:custGeom>
              <a:avLst/>
              <a:gdLst>
                <a:gd name="T0" fmla="*/ 3 w 11"/>
                <a:gd name="T1" fmla="*/ 25 h 25"/>
                <a:gd name="T2" fmla="*/ 6 w 11"/>
                <a:gd name="T3" fmla="*/ 0 h 25"/>
                <a:gd name="T4" fmla="*/ 3 w 11"/>
                <a:gd name="T5" fmla="*/ 25 h 25"/>
              </a:gdLst>
              <a:ahLst/>
              <a:cxnLst>
                <a:cxn ang="0">
                  <a:pos x="T0" y="T1"/>
                </a:cxn>
                <a:cxn ang="0">
                  <a:pos x="T2" y="T3"/>
                </a:cxn>
                <a:cxn ang="0">
                  <a:pos x="T4" y="T5"/>
                </a:cxn>
              </a:cxnLst>
              <a:rect l="0" t="0" r="r" b="b"/>
              <a:pathLst>
                <a:path w="11" h="25">
                  <a:moveTo>
                    <a:pt x="3" y="25"/>
                  </a:moveTo>
                  <a:cubicBezTo>
                    <a:pt x="11" y="23"/>
                    <a:pt x="11" y="6"/>
                    <a:pt x="6" y="0"/>
                  </a:cubicBezTo>
                  <a:cubicBezTo>
                    <a:pt x="0" y="3"/>
                    <a:pt x="1" y="1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2" name="Freeform 750"/>
            <p:cNvSpPr/>
            <p:nvPr/>
          </p:nvSpPr>
          <p:spPr bwMode="auto">
            <a:xfrm>
              <a:off x="7670305" y="5108828"/>
              <a:ext cx="90031" cy="99763"/>
            </a:xfrm>
            <a:custGeom>
              <a:avLst/>
              <a:gdLst>
                <a:gd name="T0" fmla="*/ 16 w 24"/>
                <a:gd name="T1" fmla="*/ 16 h 27"/>
                <a:gd name="T2" fmla="*/ 18 w 24"/>
                <a:gd name="T3" fmla="*/ 12 h 27"/>
                <a:gd name="T4" fmla="*/ 4 w 24"/>
                <a:gd name="T5" fmla="*/ 4 h 27"/>
                <a:gd name="T6" fmla="*/ 12 w 24"/>
                <a:gd name="T7" fmla="*/ 13 h 27"/>
                <a:gd name="T8" fmla="*/ 1 w 24"/>
                <a:gd name="T9" fmla="*/ 17 h 27"/>
                <a:gd name="T10" fmla="*/ 22 w 24"/>
                <a:gd name="T11" fmla="*/ 22 h 27"/>
                <a:gd name="T12" fmla="*/ 16 w 24"/>
                <a:gd name="T13" fmla="*/ 16 h 27"/>
              </a:gdLst>
              <a:ahLst/>
              <a:cxnLst>
                <a:cxn ang="0">
                  <a:pos x="T0" y="T1"/>
                </a:cxn>
                <a:cxn ang="0">
                  <a:pos x="T2" y="T3"/>
                </a:cxn>
                <a:cxn ang="0">
                  <a:pos x="T4" y="T5"/>
                </a:cxn>
                <a:cxn ang="0">
                  <a:pos x="T6" y="T7"/>
                </a:cxn>
                <a:cxn ang="0">
                  <a:pos x="T8" y="T9"/>
                </a:cxn>
                <a:cxn ang="0">
                  <a:pos x="T10" y="T11"/>
                </a:cxn>
                <a:cxn ang="0">
                  <a:pos x="T12" y="T13"/>
                </a:cxn>
              </a:cxnLst>
              <a:rect l="0" t="0" r="r" b="b"/>
              <a:pathLst>
                <a:path w="24" h="27">
                  <a:moveTo>
                    <a:pt x="16" y="16"/>
                  </a:moveTo>
                  <a:cubicBezTo>
                    <a:pt x="18" y="16"/>
                    <a:pt x="17" y="13"/>
                    <a:pt x="18" y="12"/>
                  </a:cubicBezTo>
                  <a:cubicBezTo>
                    <a:pt x="15" y="8"/>
                    <a:pt x="10" y="0"/>
                    <a:pt x="4" y="4"/>
                  </a:cubicBezTo>
                  <a:cubicBezTo>
                    <a:pt x="2" y="11"/>
                    <a:pt x="11" y="8"/>
                    <a:pt x="12" y="13"/>
                  </a:cubicBezTo>
                  <a:cubicBezTo>
                    <a:pt x="8" y="17"/>
                    <a:pt x="5" y="16"/>
                    <a:pt x="1" y="17"/>
                  </a:cubicBezTo>
                  <a:cubicBezTo>
                    <a:pt x="0" y="27"/>
                    <a:pt x="17" y="23"/>
                    <a:pt x="22" y="22"/>
                  </a:cubicBezTo>
                  <a:cubicBezTo>
                    <a:pt x="24" y="16"/>
                    <a:pt x="17" y="19"/>
                    <a:pt x="1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3" name="Freeform 751"/>
            <p:cNvSpPr>
              <a:spLocks noEditPoints="1"/>
            </p:cNvSpPr>
            <p:nvPr/>
          </p:nvSpPr>
          <p:spPr bwMode="auto">
            <a:xfrm>
              <a:off x="11050070" y="5164792"/>
              <a:ext cx="114363" cy="194659"/>
            </a:xfrm>
            <a:custGeom>
              <a:avLst/>
              <a:gdLst>
                <a:gd name="T0" fmla="*/ 28 w 31"/>
                <a:gd name="T1" fmla="*/ 18 h 52"/>
                <a:gd name="T2" fmla="*/ 9 w 31"/>
                <a:gd name="T3" fmla="*/ 46 h 52"/>
                <a:gd name="T4" fmla="*/ 28 w 31"/>
                <a:gd name="T5" fmla="*/ 18 h 52"/>
                <a:gd name="T6" fmla="*/ 16 w 31"/>
                <a:gd name="T7" fmla="*/ 19 h 52"/>
                <a:gd name="T8" fmla="*/ 19 w 31"/>
                <a:gd name="T9" fmla="*/ 40 h 52"/>
                <a:gd name="T10" fmla="*/ 16 w 31"/>
                <a:gd name="T11" fmla="*/ 19 h 52"/>
              </a:gdLst>
              <a:ahLst/>
              <a:cxnLst>
                <a:cxn ang="0">
                  <a:pos x="T0" y="T1"/>
                </a:cxn>
                <a:cxn ang="0">
                  <a:pos x="T2" y="T3"/>
                </a:cxn>
                <a:cxn ang="0">
                  <a:pos x="T4" y="T5"/>
                </a:cxn>
                <a:cxn ang="0">
                  <a:pos x="T6" y="T7"/>
                </a:cxn>
                <a:cxn ang="0">
                  <a:pos x="T8" y="T9"/>
                </a:cxn>
                <a:cxn ang="0">
                  <a:pos x="T10" y="T11"/>
                </a:cxn>
              </a:cxnLst>
              <a:rect l="0" t="0" r="r" b="b"/>
              <a:pathLst>
                <a:path w="31" h="52">
                  <a:moveTo>
                    <a:pt x="28" y="18"/>
                  </a:moveTo>
                  <a:cubicBezTo>
                    <a:pt x="11" y="0"/>
                    <a:pt x="0" y="29"/>
                    <a:pt x="9" y="46"/>
                  </a:cubicBezTo>
                  <a:cubicBezTo>
                    <a:pt x="28" y="52"/>
                    <a:pt x="31" y="36"/>
                    <a:pt x="28" y="18"/>
                  </a:cubicBezTo>
                  <a:close/>
                  <a:moveTo>
                    <a:pt x="16" y="19"/>
                  </a:moveTo>
                  <a:cubicBezTo>
                    <a:pt x="22" y="21"/>
                    <a:pt x="24" y="36"/>
                    <a:pt x="19" y="40"/>
                  </a:cubicBezTo>
                  <a:cubicBezTo>
                    <a:pt x="7" y="39"/>
                    <a:pt x="15" y="26"/>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4" name="Freeform 752"/>
            <p:cNvSpPr/>
            <p:nvPr/>
          </p:nvSpPr>
          <p:spPr bwMode="auto">
            <a:xfrm>
              <a:off x="6297959" y="5159925"/>
              <a:ext cx="34065" cy="63264"/>
            </a:xfrm>
            <a:custGeom>
              <a:avLst/>
              <a:gdLst>
                <a:gd name="T0" fmla="*/ 2 w 9"/>
                <a:gd name="T1" fmla="*/ 0 h 17"/>
                <a:gd name="T2" fmla="*/ 6 w 9"/>
                <a:gd name="T3" fmla="*/ 17 h 17"/>
                <a:gd name="T4" fmla="*/ 6 w 9"/>
                <a:gd name="T5" fmla="*/ 0 h 17"/>
                <a:gd name="T6" fmla="*/ 2 w 9"/>
                <a:gd name="T7" fmla="*/ 0 h 17"/>
              </a:gdLst>
              <a:ahLst/>
              <a:cxnLst>
                <a:cxn ang="0">
                  <a:pos x="T0" y="T1"/>
                </a:cxn>
                <a:cxn ang="0">
                  <a:pos x="T2" y="T3"/>
                </a:cxn>
                <a:cxn ang="0">
                  <a:pos x="T4" y="T5"/>
                </a:cxn>
                <a:cxn ang="0">
                  <a:pos x="T6" y="T7"/>
                </a:cxn>
              </a:cxnLst>
              <a:rect l="0" t="0" r="r" b="b"/>
              <a:pathLst>
                <a:path w="9" h="17">
                  <a:moveTo>
                    <a:pt x="2" y="0"/>
                  </a:moveTo>
                  <a:cubicBezTo>
                    <a:pt x="3" y="6"/>
                    <a:pt x="0" y="16"/>
                    <a:pt x="6" y="17"/>
                  </a:cubicBezTo>
                  <a:cubicBezTo>
                    <a:pt x="9" y="10"/>
                    <a:pt x="7" y="4"/>
                    <a:pt x="6" y="0"/>
                  </a:cubicBezTo>
                  <a:cubicBezTo>
                    <a:pt x="5" y="0"/>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5" name="Freeform 753"/>
            <p:cNvSpPr/>
            <p:nvPr/>
          </p:nvSpPr>
          <p:spPr bwMode="auto">
            <a:xfrm>
              <a:off x="9660692" y="5215891"/>
              <a:ext cx="167894" cy="192226"/>
            </a:xfrm>
            <a:custGeom>
              <a:avLst/>
              <a:gdLst>
                <a:gd name="T0" fmla="*/ 29 w 45"/>
                <a:gd name="T1" fmla="*/ 20 h 51"/>
                <a:gd name="T2" fmla="*/ 45 w 45"/>
                <a:gd name="T3" fmla="*/ 11 h 51"/>
                <a:gd name="T4" fmla="*/ 2 w 45"/>
                <a:gd name="T5" fmla="*/ 51 h 51"/>
                <a:gd name="T6" fmla="*/ 13 w 45"/>
                <a:gd name="T7" fmla="*/ 34 h 51"/>
                <a:gd name="T8" fmla="*/ 29 w 45"/>
                <a:gd name="T9" fmla="*/ 20 h 51"/>
              </a:gdLst>
              <a:ahLst/>
              <a:cxnLst>
                <a:cxn ang="0">
                  <a:pos x="T0" y="T1"/>
                </a:cxn>
                <a:cxn ang="0">
                  <a:pos x="T2" y="T3"/>
                </a:cxn>
                <a:cxn ang="0">
                  <a:pos x="T4" y="T5"/>
                </a:cxn>
                <a:cxn ang="0">
                  <a:pos x="T6" y="T7"/>
                </a:cxn>
                <a:cxn ang="0">
                  <a:pos x="T8" y="T9"/>
                </a:cxn>
              </a:cxnLst>
              <a:rect l="0" t="0" r="r" b="b"/>
              <a:pathLst>
                <a:path w="45" h="51">
                  <a:moveTo>
                    <a:pt x="29" y="20"/>
                  </a:moveTo>
                  <a:cubicBezTo>
                    <a:pt x="34" y="17"/>
                    <a:pt x="40" y="16"/>
                    <a:pt x="45" y="11"/>
                  </a:cubicBezTo>
                  <a:cubicBezTo>
                    <a:pt x="26" y="0"/>
                    <a:pt x="0" y="36"/>
                    <a:pt x="2" y="51"/>
                  </a:cubicBezTo>
                  <a:cubicBezTo>
                    <a:pt x="11" y="50"/>
                    <a:pt x="10" y="40"/>
                    <a:pt x="13" y="34"/>
                  </a:cubicBezTo>
                  <a:cubicBezTo>
                    <a:pt x="17" y="29"/>
                    <a:pt x="24" y="24"/>
                    <a:pt x="2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6" name="Freeform 754"/>
            <p:cNvSpPr>
              <a:spLocks noEditPoints="1"/>
            </p:cNvSpPr>
            <p:nvPr/>
          </p:nvSpPr>
          <p:spPr bwMode="auto">
            <a:xfrm>
              <a:off x="9680158" y="5249956"/>
              <a:ext cx="309022" cy="255490"/>
            </a:xfrm>
            <a:custGeom>
              <a:avLst/>
              <a:gdLst>
                <a:gd name="T0" fmla="*/ 50 w 83"/>
                <a:gd name="T1" fmla="*/ 2 h 68"/>
                <a:gd name="T2" fmla="*/ 10 w 83"/>
                <a:gd name="T3" fmla="*/ 28 h 68"/>
                <a:gd name="T4" fmla="*/ 7 w 83"/>
                <a:gd name="T5" fmla="*/ 62 h 68"/>
                <a:gd name="T6" fmla="*/ 54 w 83"/>
                <a:gd name="T7" fmla="*/ 56 h 68"/>
                <a:gd name="T8" fmla="*/ 50 w 83"/>
                <a:gd name="T9" fmla="*/ 2 h 68"/>
                <a:gd name="T10" fmla="*/ 12 w 83"/>
                <a:gd name="T11" fmla="*/ 56 h 68"/>
                <a:gd name="T12" fmla="*/ 65 w 83"/>
                <a:gd name="T13" fmla="*/ 14 h 68"/>
                <a:gd name="T14" fmla="*/ 12 w 83"/>
                <a:gd name="T15" fmla="*/ 56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8">
                  <a:moveTo>
                    <a:pt x="50" y="2"/>
                  </a:moveTo>
                  <a:cubicBezTo>
                    <a:pt x="38" y="3"/>
                    <a:pt x="15" y="21"/>
                    <a:pt x="10" y="28"/>
                  </a:cubicBezTo>
                  <a:cubicBezTo>
                    <a:pt x="3" y="38"/>
                    <a:pt x="0" y="52"/>
                    <a:pt x="7" y="62"/>
                  </a:cubicBezTo>
                  <a:cubicBezTo>
                    <a:pt x="19" y="68"/>
                    <a:pt x="41" y="65"/>
                    <a:pt x="54" y="56"/>
                  </a:cubicBezTo>
                  <a:cubicBezTo>
                    <a:pt x="75" y="41"/>
                    <a:pt x="83" y="0"/>
                    <a:pt x="50" y="2"/>
                  </a:cubicBezTo>
                  <a:close/>
                  <a:moveTo>
                    <a:pt x="12" y="56"/>
                  </a:moveTo>
                  <a:cubicBezTo>
                    <a:pt x="6" y="28"/>
                    <a:pt x="39" y="7"/>
                    <a:pt x="65" y="14"/>
                  </a:cubicBezTo>
                  <a:cubicBezTo>
                    <a:pt x="70" y="42"/>
                    <a:pt x="41" y="61"/>
                    <a:pt x="1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7" name="Freeform 755"/>
            <p:cNvSpPr/>
            <p:nvPr/>
          </p:nvSpPr>
          <p:spPr bwMode="auto">
            <a:xfrm>
              <a:off x="6300392" y="5249956"/>
              <a:ext cx="31633" cy="48665"/>
            </a:xfrm>
            <a:custGeom>
              <a:avLst/>
              <a:gdLst>
                <a:gd name="T0" fmla="*/ 3 w 8"/>
                <a:gd name="T1" fmla="*/ 1 h 13"/>
                <a:gd name="T2" fmla="*/ 4 w 8"/>
                <a:gd name="T3" fmla="*/ 13 h 13"/>
                <a:gd name="T4" fmla="*/ 3 w 8"/>
                <a:gd name="T5" fmla="*/ 1 h 13"/>
              </a:gdLst>
              <a:ahLst/>
              <a:cxnLst>
                <a:cxn ang="0">
                  <a:pos x="T0" y="T1"/>
                </a:cxn>
                <a:cxn ang="0">
                  <a:pos x="T2" y="T3"/>
                </a:cxn>
                <a:cxn ang="0">
                  <a:pos x="T4" y="T5"/>
                </a:cxn>
              </a:cxnLst>
              <a:rect l="0" t="0" r="r" b="b"/>
              <a:pathLst>
                <a:path w="8" h="13">
                  <a:moveTo>
                    <a:pt x="3" y="1"/>
                  </a:moveTo>
                  <a:cubicBezTo>
                    <a:pt x="1" y="3"/>
                    <a:pt x="0" y="13"/>
                    <a:pt x="4" y="13"/>
                  </a:cubicBezTo>
                  <a:cubicBezTo>
                    <a:pt x="5" y="12"/>
                    <a:pt x="8"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8" name="Freeform 756"/>
            <p:cNvSpPr>
              <a:spLocks noEditPoints="1"/>
            </p:cNvSpPr>
            <p:nvPr/>
          </p:nvSpPr>
          <p:spPr bwMode="auto">
            <a:xfrm>
              <a:off x="7823598" y="5279155"/>
              <a:ext cx="145994" cy="170326"/>
            </a:xfrm>
            <a:custGeom>
              <a:avLst/>
              <a:gdLst>
                <a:gd name="T0" fmla="*/ 3 w 39"/>
                <a:gd name="T1" fmla="*/ 5 h 45"/>
                <a:gd name="T2" fmla="*/ 2 w 39"/>
                <a:gd name="T3" fmla="*/ 43 h 45"/>
                <a:gd name="T4" fmla="*/ 32 w 39"/>
                <a:gd name="T5" fmla="*/ 42 h 45"/>
                <a:gd name="T6" fmla="*/ 39 w 39"/>
                <a:gd name="T7" fmla="*/ 3 h 45"/>
                <a:gd name="T8" fmla="*/ 3 w 39"/>
                <a:gd name="T9" fmla="*/ 5 h 45"/>
                <a:gd name="T10" fmla="*/ 16 w 39"/>
                <a:gd name="T11" fmla="*/ 32 h 45"/>
                <a:gd name="T12" fmla="*/ 22 w 39"/>
                <a:gd name="T13" fmla="*/ 28 h 45"/>
                <a:gd name="T14" fmla="*/ 16 w 39"/>
                <a:gd name="T15" fmla="*/ 32 h 45"/>
                <a:gd name="T16" fmla="*/ 32 w 39"/>
                <a:gd name="T17" fmla="*/ 10 h 45"/>
                <a:gd name="T18" fmla="*/ 23 w 39"/>
                <a:gd name="T19" fmla="*/ 36 h 45"/>
                <a:gd name="T20" fmla="*/ 27 w 39"/>
                <a:gd name="T21" fmla="*/ 27 h 45"/>
                <a:gd name="T22" fmla="*/ 18 w 39"/>
                <a:gd name="T23" fmla="*/ 22 h 45"/>
                <a:gd name="T24" fmla="*/ 24 w 39"/>
                <a:gd name="T25" fmla="*/ 11 h 45"/>
                <a:gd name="T26" fmla="*/ 12 w 39"/>
                <a:gd name="T27" fmla="*/ 36 h 45"/>
                <a:gd name="T28" fmla="*/ 10 w 39"/>
                <a:gd name="T29" fmla="*/ 8 h 45"/>
                <a:gd name="T30" fmla="*/ 32 w 39"/>
                <a:gd name="T31"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5">
                  <a:moveTo>
                    <a:pt x="3" y="5"/>
                  </a:moveTo>
                  <a:cubicBezTo>
                    <a:pt x="3" y="18"/>
                    <a:pt x="0" y="33"/>
                    <a:pt x="2" y="43"/>
                  </a:cubicBezTo>
                  <a:cubicBezTo>
                    <a:pt x="8" y="45"/>
                    <a:pt x="27" y="41"/>
                    <a:pt x="32" y="42"/>
                  </a:cubicBezTo>
                  <a:cubicBezTo>
                    <a:pt x="37" y="31"/>
                    <a:pt x="36" y="15"/>
                    <a:pt x="39" y="3"/>
                  </a:cubicBezTo>
                  <a:cubicBezTo>
                    <a:pt x="29" y="1"/>
                    <a:pt x="9" y="0"/>
                    <a:pt x="3" y="5"/>
                  </a:cubicBezTo>
                  <a:close/>
                  <a:moveTo>
                    <a:pt x="16" y="32"/>
                  </a:moveTo>
                  <a:cubicBezTo>
                    <a:pt x="16" y="28"/>
                    <a:pt x="19" y="29"/>
                    <a:pt x="22" y="28"/>
                  </a:cubicBezTo>
                  <a:cubicBezTo>
                    <a:pt x="21" y="30"/>
                    <a:pt x="21" y="33"/>
                    <a:pt x="16" y="32"/>
                  </a:cubicBezTo>
                  <a:close/>
                  <a:moveTo>
                    <a:pt x="32" y="10"/>
                  </a:moveTo>
                  <a:cubicBezTo>
                    <a:pt x="29" y="18"/>
                    <a:pt x="34" y="35"/>
                    <a:pt x="23" y="36"/>
                  </a:cubicBezTo>
                  <a:cubicBezTo>
                    <a:pt x="23" y="32"/>
                    <a:pt x="27" y="32"/>
                    <a:pt x="27" y="27"/>
                  </a:cubicBezTo>
                  <a:cubicBezTo>
                    <a:pt x="26" y="23"/>
                    <a:pt x="23" y="22"/>
                    <a:pt x="18" y="22"/>
                  </a:cubicBezTo>
                  <a:cubicBezTo>
                    <a:pt x="19" y="18"/>
                    <a:pt x="24" y="17"/>
                    <a:pt x="24" y="11"/>
                  </a:cubicBezTo>
                  <a:cubicBezTo>
                    <a:pt x="13" y="6"/>
                    <a:pt x="9" y="30"/>
                    <a:pt x="12" y="36"/>
                  </a:cubicBezTo>
                  <a:cubicBezTo>
                    <a:pt x="3" y="35"/>
                    <a:pt x="10" y="17"/>
                    <a:pt x="10" y="8"/>
                  </a:cubicBezTo>
                  <a:cubicBezTo>
                    <a:pt x="20" y="10"/>
                    <a:pt x="26" y="6"/>
                    <a:pt x="3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9" name="Freeform 757"/>
            <p:cNvSpPr>
              <a:spLocks noEditPoints="1"/>
            </p:cNvSpPr>
            <p:nvPr/>
          </p:nvSpPr>
          <p:spPr bwMode="auto">
            <a:xfrm>
              <a:off x="7570541" y="5284021"/>
              <a:ext cx="218991" cy="182493"/>
            </a:xfrm>
            <a:custGeom>
              <a:avLst/>
              <a:gdLst>
                <a:gd name="T0" fmla="*/ 5 w 59"/>
                <a:gd name="T1" fmla="*/ 2 h 49"/>
                <a:gd name="T2" fmla="*/ 4 w 59"/>
                <a:gd name="T3" fmla="*/ 49 h 49"/>
                <a:gd name="T4" fmla="*/ 55 w 59"/>
                <a:gd name="T5" fmla="*/ 43 h 49"/>
                <a:gd name="T6" fmla="*/ 59 w 59"/>
                <a:gd name="T7" fmla="*/ 3 h 49"/>
                <a:gd name="T8" fmla="*/ 5 w 59"/>
                <a:gd name="T9" fmla="*/ 2 h 49"/>
                <a:gd name="T10" fmla="*/ 48 w 59"/>
                <a:gd name="T11" fmla="*/ 36 h 49"/>
                <a:gd name="T12" fmla="*/ 9 w 59"/>
                <a:gd name="T13" fmla="*/ 41 h 49"/>
                <a:gd name="T14" fmla="*/ 9 w 59"/>
                <a:gd name="T15" fmla="*/ 9 h 49"/>
                <a:gd name="T16" fmla="*/ 52 w 59"/>
                <a:gd name="T17" fmla="*/ 10 h 49"/>
                <a:gd name="T18" fmla="*/ 48 w 59"/>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9">
                  <a:moveTo>
                    <a:pt x="5" y="2"/>
                  </a:moveTo>
                  <a:cubicBezTo>
                    <a:pt x="0" y="17"/>
                    <a:pt x="2" y="31"/>
                    <a:pt x="4" y="49"/>
                  </a:cubicBezTo>
                  <a:cubicBezTo>
                    <a:pt x="22" y="47"/>
                    <a:pt x="39" y="43"/>
                    <a:pt x="55" y="43"/>
                  </a:cubicBezTo>
                  <a:cubicBezTo>
                    <a:pt x="56" y="23"/>
                    <a:pt x="58" y="20"/>
                    <a:pt x="59" y="3"/>
                  </a:cubicBezTo>
                  <a:cubicBezTo>
                    <a:pt x="35" y="5"/>
                    <a:pt x="26" y="0"/>
                    <a:pt x="5" y="2"/>
                  </a:cubicBezTo>
                  <a:close/>
                  <a:moveTo>
                    <a:pt x="48" y="36"/>
                  </a:moveTo>
                  <a:cubicBezTo>
                    <a:pt x="35" y="37"/>
                    <a:pt x="22" y="39"/>
                    <a:pt x="9" y="41"/>
                  </a:cubicBezTo>
                  <a:cubicBezTo>
                    <a:pt x="8" y="27"/>
                    <a:pt x="9" y="22"/>
                    <a:pt x="9" y="9"/>
                  </a:cubicBezTo>
                  <a:cubicBezTo>
                    <a:pt x="19" y="7"/>
                    <a:pt x="34" y="11"/>
                    <a:pt x="52" y="10"/>
                  </a:cubicBezTo>
                  <a:cubicBezTo>
                    <a:pt x="50" y="17"/>
                    <a:pt x="51" y="29"/>
                    <a:pt x="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0" name="Freeform 758"/>
            <p:cNvSpPr>
              <a:spLocks noEditPoints="1"/>
            </p:cNvSpPr>
            <p:nvPr/>
          </p:nvSpPr>
          <p:spPr bwMode="auto">
            <a:xfrm>
              <a:off x="7349118" y="5296187"/>
              <a:ext cx="160594" cy="167894"/>
            </a:xfrm>
            <a:custGeom>
              <a:avLst/>
              <a:gdLst>
                <a:gd name="T0" fmla="*/ 39 w 43"/>
                <a:gd name="T1" fmla="*/ 45 h 45"/>
                <a:gd name="T2" fmla="*/ 43 w 43"/>
                <a:gd name="T3" fmla="*/ 1 h 45"/>
                <a:gd name="T4" fmla="*/ 3 w 43"/>
                <a:gd name="T5" fmla="*/ 6 h 45"/>
                <a:gd name="T6" fmla="*/ 3 w 43"/>
                <a:gd name="T7" fmla="*/ 42 h 45"/>
                <a:gd name="T8" fmla="*/ 39 w 43"/>
                <a:gd name="T9" fmla="*/ 45 h 45"/>
                <a:gd name="T10" fmla="*/ 9 w 43"/>
                <a:gd name="T11" fmla="*/ 9 h 45"/>
                <a:gd name="T12" fmla="*/ 36 w 43"/>
                <a:gd name="T13" fmla="*/ 8 h 45"/>
                <a:gd name="T14" fmla="*/ 35 w 43"/>
                <a:gd name="T15" fmla="*/ 37 h 45"/>
                <a:gd name="T16" fmla="*/ 8 w 43"/>
                <a:gd name="T17" fmla="*/ 36 h 45"/>
                <a:gd name="T18" fmla="*/ 9 w 43"/>
                <a:gd name="T1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5">
                  <a:moveTo>
                    <a:pt x="39" y="45"/>
                  </a:moveTo>
                  <a:cubicBezTo>
                    <a:pt x="42" y="33"/>
                    <a:pt x="42" y="11"/>
                    <a:pt x="43" y="1"/>
                  </a:cubicBezTo>
                  <a:cubicBezTo>
                    <a:pt x="31" y="0"/>
                    <a:pt x="13" y="2"/>
                    <a:pt x="3" y="6"/>
                  </a:cubicBezTo>
                  <a:cubicBezTo>
                    <a:pt x="2" y="13"/>
                    <a:pt x="0" y="35"/>
                    <a:pt x="3" y="42"/>
                  </a:cubicBezTo>
                  <a:cubicBezTo>
                    <a:pt x="13" y="44"/>
                    <a:pt x="27" y="44"/>
                    <a:pt x="39" y="45"/>
                  </a:cubicBezTo>
                  <a:close/>
                  <a:moveTo>
                    <a:pt x="9" y="9"/>
                  </a:moveTo>
                  <a:cubicBezTo>
                    <a:pt x="14" y="12"/>
                    <a:pt x="28" y="4"/>
                    <a:pt x="36" y="8"/>
                  </a:cubicBezTo>
                  <a:cubicBezTo>
                    <a:pt x="35" y="24"/>
                    <a:pt x="36" y="23"/>
                    <a:pt x="35" y="37"/>
                  </a:cubicBezTo>
                  <a:cubicBezTo>
                    <a:pt x="30" y="38"/>
                    <a:pt x="13" y="35"/>
                    <a:pt x="8" y="36"/>
                  </a:cubicBezTo>
                  <a:cubicBezTo>
                    <a:pt x="7" y="26"/>
                    <a:pt x="8" y="17"/>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1" name="Freeform 759"/>
            <p:cNvSpPr/>
            <p:nvPr/>
          </p:nvSpPr>
          <p:spPr bwMode="auto">
            <a:xfrm>
              <a:off x="7648405" y="5325385"/>
              <a:ext cx="82730" cy="104630"/>
            </a:xfrm>
            <a:custGeom>
              <a:avLst/>
              <a:gdLst>
                <a:gd name="T0" fmla="*/ 11 w 22"/>
                <a:gd name="T1" fmla="*/ 0 h 28"/>
                <a:gd name="T2" fmla="*/ 7 w 22"/>
                <a:gd name="T3" fmla="*/ 0 h 28"/>
                <a:gd name="T4" fmla="*/ 0 w 22"/>
                <a:gd name="T5" fmla="*/ 10 h 28"/>
                <a:gd name="T6" fmla="*/ 8 w 22"/>
                <a:gd name="T7" fmla="*/ 20 h 28"/>
                <a:gd name="T8" fmla="*/ 2 w 22"/>
                <a:gd name="T9" fmla="*/ 24 h 28"/>
                <a:gd name="T10" fmla="*/ 15 w 22"/>
                <a:gd name="T11" fmla="*/ 25 h 28"/>
                <a:gd name="T12" fmla="*/ 16 w 22"/>
                <a:gd name="T13" fmla="*/ 20 h 28"/>
                <a:gd name="T14" fmla="*/ 7 w 22"/>
                <a:gd name="T15" fmla="*/ 11 h 28"/>
                <a:gd name="T16" fmla="*/ 22 w 22"/>
                <a:gd name="T17" fmla="*/ 7 h 28"/>
                <a:gd name="T18" fmla="*/ 11 w 2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8">
                  <a:moveTo>
                    <a:pt x="11" y="0"/>
                  </a:moveTo>
                  <a:cubicBezTo>
                    <a:pt x="10" y="0"/>
                    <a:pt x="8" y="0"/>
                    <a:pt x="7" y="0"/>
                  </a:cubicBezTo>
                  <a:cubicBezTo>
                    <a:pt x="5" y="3"/>
                    <a:pt x="3" y="8"/>
                    <a:pt x="0" y="10"/>
                  </a:cubicBezTo>
                  <a:cubicBezTo>
                    <a:pt x="1" y="16"/>
                    <a:pt x="6" y="17"/>
                    <a:pt x="8" y="20"/>
                  </a:cubicBezTo>
                  <a:cubicBezTo>
                    <a:pt x="6" y="22"/>
                    <a:pt x="1" y="20"/>
                    <a:pt x="2" y="24"/>
                  </a:cubicBezTo>
                  <a:cubicBezTo>
                    <a:pt x="4" y="28"/>
                    <a:pt x="12" y="25"/>
                    <a:pt x="15" y="25"/>
                  </a:cubicBezTo>
                  <a:cubicBezTo>
                    <a:pt x="15" y="23"/>
                    <a:pt x="16" y="22"/>
                    <a:pt x="16" y="20"/>
                  </a:cubicBezTo>
                  <a:cubicBezTo>
                    <a:pt x="14" y="16"/>
                    <a:pt x="9" y="15"/>
                    <a:pt x="7" y="11"/>
                  </a:cubicBezTo>
                  <a:cubicBezTo>
                    <a:pt x="15" y="10"/>
                    <a:pt x="21" y="13"/>
                    <a:pt x="22" y="7"/>
                  </a:cubicBezTo>
                  <a:cubicBezTo>
                    <a:pt x="19" y="3"/>
                    <a:pt x="8" y="9"/>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2" name="Freeform 760"/>
            <p:cNvSpPr>
              <a:spLocks noEditPoints="1"/>
            </p:cNvSpPr>
            <p:nvPr/>
          </p:nvSpPr>
          <p:spPr bwMode="auto">
            <a:xfrm>
              <a:off x="11317726" y="5388650"/>
              <a:ext cx="124096" cy="153295"/>
            </a:xfrm>
            <a:custGeom>
              <a:avLst/>
              <a:gdLst>
                <a:gd name="T0" fmla="*/ 25 w 33"/>
                <a:gd name="T1" fmla="*/ 39 h 41"/>
                <a:gd name="T2" fmla="*/ 23 w 33"/>
                <a:gd name="T3" fmla="*/ 9 h 41"/>
                <a:gd name="T4" fmla="*/ 25 w 33"/>
                <a:gd name="T5" fmla="*/ 39 h 41"/>
                <a:gd name="T6" fmla="*/ 23 w 33"/>
                <a:gd name="T7" fmla="*/ 32 h 41"/>
                <a:gd name="T8" fmla="*/ 16 w 33"/>
                <a:gd name="T9" fmla="*/ 14 h 41"/>
                <a:gd name="T10" fmla="*/ 20 w 33"/>
                <a:gd name="T11" fmla="*/ 15 h 41"/>
                <a:gd name="T12" fmla="*/ 23 w 33"/>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25" y="39"/>
                  </a:moveTo>
                  <a:cubicBezTo>
                    <a:pt x="33" y="32"/>
                    <a:pt x="31" y="13"/>
                    <a:pt x="23" y="9"/>
                  </a:cubicBezTo>
                  <a:cubicBezTo>
                    <a:pt x="6" y="0"/>
                    <a:pt x="0" y="41"/>
                    <a:pt x="25" y="39"/>
                  </a:cubicBezTo>
                  <a:close/>
                  <a:moveTo>
                    <a:pt x="23" y="32"/>
                  </a:moveTo>
                  <a:cubicBezTo>
                    <a:pt x="14" y="32"/>
                    <a:pt x="12" y="19"/>
                    <a:pt x="16" y="14"/>
                  </a:cubicBezTo>
                  <a:cubicBezTo>
                    <a:pt x="18" y="14"/>
                    <a:pt x="19" y="14"/>
                    <a:pt x="20" y="15"/>
                  </a:cubicBezTo>
                  <a:cubicBezTo>
                    <a:pt x="23" y="20"/>
                    <a:pt x="26" y="25"/>
                    <a:pt x="2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3" name="Freeform 761"/>
            <p:cNvSpPr/>
            <p:nvPr/>
          </p:nvSpPr>
          <p:spPr bwMode="auto">
            <a:xfrm>
              <a:off x="7397782" y="5339985"/>
              <a:ext cx="75431" cy="70565"/>
            </a:xfrm>
            <a:custGeom>
              <a:avLst/>
              <a:gdLst>
                <a:gd name="T0" fmla="*/ 20 w 20"/>
                <a:gd name="T1" fmla="*/ 15 h 19"/>
                <a:gd name="T2" fmla="*/ 15 w 20"/>
                <a:gd name="T3" fmla="*/ 5 h 19"/>
                <a:gd name="T4" fmla="*/ 8 w 20"/>
                <a:gd name="T5" fmla="*/ 9 h 19"/>
                <a:gd name="T6" fmla="*/ 12 w 20"/>
                <a:gd name="T7" fmla="*/ 0 h 19"/>
                <a:gd name="T8" fmla="*/ 0 w 20"/>
                <a:gd name="T9" fmla="*/ 13 h 19"/>
                <a:gd name="T10" fmla="*/ 14 w 20"/>
                <a:gd name="T11" fmla="*/ 19 h 19"/>
                <a:gd name="T12" fmla="*/ 20 w 20"/>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20" y="15"/>
                  </a:moveTo>
                  <a:cubicBezTo>
                    <a:pt x="19" y="12"/>
                    <a:pt x="16" y="9"/>
                    <a:pt x="15" y="5"/>
                  </a:cubicBezTo>
                  <a:cubicBezTo>
                    <a:pt x="14" y="7"/>
                    <a:pt x="11" y="14"/>
                    <a:pt x="8" y="9"/>
                  </a:cubicBezTo>
                  <a:cubicBezTo>
                    <a:pt x="10" y="6"/>
                    <a:pt x="13" y="5"/>
                    <a:pt x="12" y="0"/>
                  </a:cubicBezTo>
                  <a:cubicBezTo>
                    <a:pt x="5" y="1"/>
                    <a:pt x="2" y="7"/>
                    <a:pt x="0" y="13"/>
                  </a:cubicBezTo>
                  <a:cubicBezTo>
                    <a:pt x="6" y="14"/>
                    <a:pt x="9" y="17"/>
                    <a:pt x="14" y="19"/>
                  </a:cubicBezTo>
                  <a:cubicBezTo>
                    <a:pt x="13" y="15"/>
                    <a:pt x="18" y="16"/>
                    <a:pt x="2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4" name="Freeform 762"/>
            <p:cNvSpPr/>
            <p:nvPr/>
          </p:nvSpPr>
          <p:spPr bwMode="auto">
            <a:xfrm>
              <a:off x="6207929" y="5369184"/>
              <a:ext cx="63264" cy="46232"/>
            </a:xfrm>
            <a:custGeom>
              <a:avLst/>
              <a:gdLst>
                <a:gd name="T0" fmla="*/ 2 w 17"/>
                <a:gd name="T1" fmla="*/ 12 h 12"/>
                <a:gd name="T2" fmla="*/ 17 w 17"/>
                <a:gd name="T3" fmla="*/ 2 h 12"/>
                <a:gd name="T4" fmla="*/ 2 w 17"/>
                <a:gd name="T5" fmla="*/ 12 h 12"/>
              </a:gdLst>
              <a:ahLst/>
              <a:cxnLst>
                <a:cxn ang="0">
                  <a:pos x="T0" y="T1"/>
                </a:cxn>
                <a:cxn ang="0">
                  <a:pos x="T2" y="T3"/>
                </a:cxn>
                <a:cxn ang="0">
                  <a:pos x="T4" y="T5"/>
                </a:cxn>
              </a:cxnLst>
              <a:rect l="0" t="0" r="r" b="b"/>
              <a:pathLst>
                <a:path w="17" h="12">
                  <a:moveTo>
                    <a:pt x="2" y="12"/>
                  </a:moveTo>
                  <a:cubicBezTo>
                    <a:pt x="6" y="8"/>
                    <a:pt x="16" y="9"/>
                    <a:pt x="17" y="2"/>
                  </a:cubicBezTo>
                  <a:cubicBezTo>
                    <a:pt x="8" y="0"/>
                    <a:pt x="0" y="7"/>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5" name="Freeform 763"/>
            <p:cNvSpPr/>
            <p:nvPr/>
          </p:nvSpPr>
          <p:spPr bwMode="auto">
            <a:xfrm>
              <a:off x="6363656" y="5376484"/>
              <a:ext cx="46232" cy="38932"/>
            </a:xfrm>
            <a:custGeom>
              <a:avLst/>
              <a:gdLst>
                <a:gd name="T0" fmla="*/ 12 w 12"/>
                <a:gd name="T1" fmla="*/ 9 h 10"/>
                <a:gd name="T2" fmla="*/ 2 w 12"/>
                <a:gd name="T3" fmla="*/ 0 h 10"/>
                <a:gd name="T4" fmla="*/ 0 w 12"/>
                <a:gd name="T5" fmla="*/ 4 h 10"/>
                <a:gd name="T6" fmla="*/ 12 w 12"/>
                <a:gd name="T7" fmla="*/ 9 h 10"/>
              </a:gdLst>
              <a:ahLst/>
              <a:cxnLst>
                <a:cxn ang="0">
                  <a:pos x="T0" y="T1"/>
                </a:cxn>
                <a:cxn ang="0">
                  <a:pos x="T2" y="T3"/>
                </a:cxn>
                <a:cxn ang="0">
                  <a:pos x="T4" y="T5"/>
                </a:cxn>
                <a:cxn ang="0">
                  <a:pos x="T6" y="T7"/>
                </a:cxn>
              </a:cxnLst>
              <a:rect l="0" t="0" r="r" b="b"/>
              <a:pathLst>
                <a:path w="12" h="10">
                  <a:moveTo>
                    <a:pt x="12" y="9"/>
                  </a:moveTo>
                  <a:cubicBezTo>
                    <a:pt x="12" y="2"/>
                    <a:pt x="6" y="2"/>
                    <a:pt x="2" y="0"/>
                  </a:cubicBezTo>
                  <a:cubicBezTo>
                    <a:pt x="2" y="2"/>
                    <a:pt x="1" y="3"/>
                    <a:pt x="0" y="4"/>
                  </a:cubicBezTo>
                  <a:cubicBezTo>
                    <a:pt x="4" y="6"/>
                    <a:pt x="5" y="10"/>
                    <a:pt x="1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6" name="Freeform 764"/>
            <p:cNvSpPr/>
            <p:nvPr/>
          </p:nvSpPr>
          <p:spPr bwMode="auto">
            <a:xfrm>
              <a:off x="8256714" y="5432448"/>
              <a:ext cx="138695" cy="53531"/>
            </a:xfrm>
            <a:custGeom>
              <a:avLst/>
              <a:gdLst>
                <a:gd name="T0" fmla="*/ 37 w 37"/>
                <a:gd name="T1" fmla="*/ 5 h 14"/>
                <a:gd name="T2" fmla="*/ 0 w 37"/>
                <a:gd name="T3" fmla="*/ 0 h 14"/>
                <a:gd name="T4" fmla="*/ 37 w 37"/>
                <a:gd name="T5" fmla="*/ 5 h 14"/>
              </a:gdLst>
              <a:ahLst/>
              <a:cxnLst>
                <a:cxn ang="0">
                  <a:pos x="T0" y="T1"/>
                </a:cxn>
                <a:cxn ang="0">
                  <a:pos x="T2" y="T3"/>
                </a:cxn>
                <a:cxn ang="0">
                  <a:pos x="T4" y="T5"/>
                </a:cxn>
              </a:cxnLst>
              <a:rect l="0" t="0" r="r" b="b"/>
              <a:pathLst>
                <a:path w="37" h="14">
                  <a:moveTo>
                    <a:pt x="37" y="5"/>
                  </a:moveTo>
                  <a:cubicBezTo>
                    <a:pt x="23" y="4"/>
                    <a:pt x="10" y="1"/>
                    <a:pt x="0" y="0"/>
                  </a:cubicBezTo>
                  <a:cubicBezTo>
                    <a:pt x="2" y="12"/>
                    <a:pt x="31" y="14"/>
                    <a:pt x="3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7" name="Freeform 765"/>
            <p:cNvSpPr>
              <a:spLocks noEditPoints="1"/>
            </p:cNvSpPr>
            <p:nvPr/>
          </p:nvSpPr>
          <p:spPr bwMode="auto">
            <a:xfrm>
              <a:off x="8677665" y="5449481"/>
              <a:ext cx="111929" cy="175193"/>
            </a:xfrm>
            <a:custGeom>
              <a:avLst/>
              <a:gdLst>
                <a:gd name="T0" fmla="*/ 26 w 30"/>
                <a:gd name="T1" fmla="*/ 8 h 47"/>
                <a:gd name="T2" fmla="*/ 4 w 30"/>
                <a:gd name="T3" fmla="*/ 0 h 47"/>
                <a:gd name="T4" fmla="*/ 0 w 30"/>
                <a:gd name="T5" fmla="*/ 36 h 47"/>
                <a:gd name="T6" fmla="*/ 25 w 30"/>
                <a:gd name="T7" fmla="*/ 32 h 47"/>
                <a:gd name="T8" fmla="*/ 22 w 30"/>
                <a:gd name="T9" fmla="*/ 21 h 47"/>
                <a:gd name="T10" fmla="*/ 26 w 30"/>
                <a:gd name="T11" fmla="*/ 8 h 47"/>
                <a:gd name="T12" fmla="*/ 8 w 30"/>
                <a:gd name="T13" fmla="*/ 36 h 47"/>
                <a:gd name="T14" fmla="*/ 8 w 30"/>
                <a:gd name="T15" fmla="*/ 25 h 47"/>
                <a:gd name="T16" fmla="*/ 19 w 30"/>
                <a:gd name="T17" fmla="*/ 29 h 47"/>
                <a:gd name="T18" fmla="*/ 8 w 30"/>
                <a:gd name="T19" fmla="*/ 36 h 47"/>
                <a:gd name="T20" fmla="*/ 10 w 30"/>
                <a:gd name="T21" fmla="*/ 19 h 47"/>
                <a:gd name="T22" fmla="*/ 10 w 30"/>
                <a:gd name="T23" fmla="*/ 8 h 47"/>
                <a:gd name="T24" fmla="*/ 21 w 30"/>
                <a:gd name="T25" fmla="*/ 12 h 47"/>
                <a:gd name="T26" fmla="*/ 10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6" y="8"/>
                  </a:moveTo>
                  <a:cubicBezTo>
                    <a:pt x="21" y="3"/>
                    <a:pt x="12" y="2"/>
                    <a:pt x="4" y="0"/>
                  </a:cubicBezTo>
                  <a:cubicBezTo>
                    <a:pt x="1" y="9"/>
                    <a:pt x="6" y="28"/>
                    <a:pt x="0" y="36"/>
                  </a:cubicBezTo>
                  <a:cubicBezTo>
                    <a:pt x="8" y="47"/>
                    <a:pt x="21" y="42"/>
                    <a:pt x="25" y="32"/>
                  </a:cubicBezTo>
                  <a:cubicBezTo>
                    <a:pt x="26" y="27"/>
                    <a:pt x="22" y="25"/>
                    <a:pt x="22" y="21"/>
                  </a:cubicBezTo>
                  <a:cubicBezTo>
                    <a:pt x="22" y="19"/>
                    <a:pt x="30" y="13"/>
                    <a:pt x="26" y="8"/>
                  </a:cubicBezTo>
                  <a:close/>
                  <a:moveTo>
                    <a:pt x="8" y="36"/>
                  </a:moveTo>
                  <a:cubicBezTo>
                    <a:pt x="8" y="32"/>
                    <a:pt x="8" y="28"/>
                    <a:pt x="8" y="25"/>
                  </a:cubicBezTo>
                  <a:cubicBezTo>
                    <a:pt x="11" y="27"/>
                    <a:pt x="17" y="26"/>
                    <a:pt x="19" y="29"/>
                  </a:cubicBezTo>
                  <a:cubicBezTo>
                    <a:pt x="18" y="34"/>
                    <a:pt x="15" y="37"/>
                    <a:pt x="8" y="36"/>
                  </a:cubicBezTo>
                  <a:close/>
                  <a:moveTo>
                    <a:pt x="10" y="19"/>
                  </a:moveTo>
                  <a:cubicBezTo>
                    <a:pt x="8" y="15"/>
                    <a:pt x="10" y="14"/>
                    <a:pt x="10" y="8"/>
                  </a:cubicBezTo>
                  <a:cubicBezTo>
                    <a:pt x="14" y="9"/>
                    <a:pt x="17" y="11"/>
                    <a:pt x="21" y="12"/>
                  </a:cubicBezTo>
                  <a:cubicBezTo>
                    <a:pt x="20" y="18"/>
                    <a:pt x="16" y="19"/>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8" name="Freeform 766"/>
            <p:cNvSpPr>
              <a:spLocks noEditPoints="1"/>
            </p:cNvSpPr>
            <p:nvPr/>
          </p:nvSpPr>
          <p:spPr bwMode="auto">
            <a:xfrm>
              <a:off x="10359030" y="6464139"/>
              <a:ext cx="111929" cy="175193"/>
            </a:xfrm>
            <a:custGeom>
              <a:avLst/>
              <a:gdLst>
                <a:gd name="T0" fmla="*/ 26 w 30"/>
                <a:gd name="T1" fmla="*/ 9 h 47"/>
                <a:gd name="T2" fmla="*/ 4 w 30"/>
                <a:gd name="T3" fmla="*/ 0 h 47"/>
                <a:gd name="T4" fmla="*/ 0 w 30"/>
                <a:gd name="T5" fmla="*/ 36 h 47"/>
                <a:gd name="T6" fmla="*/ 25 w 30"/>
                <a:gd name="T7" fmla="*/ 32 h 47"/>
                <a:gd name="T8" fmla="*/ 22 w 30"/>
                <a:gd name="T9" fmla="*/ 21 h 47"/>
                <a:gd name="T10" fmla="*/ 26 w 30"/>
                <a:gd name="T11" fmla="*/ 9 h 47"/>
                <a:gd name="T12" fmla="*/ 8 w 30"/>
                <a:gd name="T13" fmla="*/ 36 h 47"/>
                <a:gd name="T14" fmla="*/ 8 w 30"/>
                <a:gd name="T15" fmla="*/ 25 h 47"/>
                <a:gd name="T16" fmla="*/ 19 w 30"/>
                <a:gd name="T17" fmla="*/ 29 h 47"/>
                <a:gd name="T18" fmla="*/ 8 w 30"/>
                <a:gd name="T19" fmla="*/ 36 h 47"/>
                <a:gd name="T20" fmla="*/ 10 w 30"/>
                <a:gd name="T21" fmla="*/ 19 h 47"/>
                <a:gd name="T22" fmla="*/ 10 w 30"/>
                <a:gd name="T23" fmla="*/ 8 h 47"/>
                <a:gd name="T24" fmla="*/ 20 w 30"/>
                <a:gd name="T25" fmla="*/ 13 h 47"/>
                <a:gd name="T26" fmla="*/ 10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6" y="9"/>
                  </a:moveTo>
                  <a:cubicBezTo>
                    <a:pt x="21" y="3"/>
                    <a:pt x="12" y="2"/>
                    <a:pt x="4" y="0"/>
                  </a:cubicBezTo>
                  <a:cubicBezTo>
                    <a:pt x="0" y="9"/>
                    <a:pt x="6" y="28"/>
                    <a:pt x="0" y="36"/>
                  </a:cubicBezTo>
                  <a:cubicBezTo>
                    <a:pt x="8" y="47"/>
                    <a:pt x="21" y="42"/>
                    <a:pt x="25" y="32"/>
                  </a:cubicBezTo>
                  <a:cubicBezTo>
                    <a:pt x="26" y="28"/>
                    <a:pt x="22" y="25"/>
                    <a:pt x="22" y="21"/>
                  </a:cubicBezTo>
                  <a:cubicBezTo>
                    <a:pt x="22" y="19"/>
                    <a:pt x="30" y="13"/>
                    <a:pt x="26" y="9"/>
                  </a:cubicBezTo>
                  <a:close/>
                  <a:moveTo>
                    <a:pt x="8" y="36"/>
                  </a:moveTo>
                  <a:cubicBezTo>
                    <a:pt x="8" y="32"/>
                    <a:pt x="8" y="29"/>
                    <a:pt x="8" y="25"/>
                  </a:cubicBezTo>
                  <a:cubicBezTo>
                    <a:pt x="11" y="27"/>
                    <a:pt x="17" y="26"/>
                    <a:pt x="19" y="29"/>
                  </a:cubicBezTo>
                  <a:cubicBezTo>
                    <a:pt x="18" y="34"/>
                    <a:pt x="15" y="37"/>
                    <a:pt x="8" y="36"/>
                  </a:cubicBezTo>
                  <a:close/>
                  <a:moveTo>
                    <a:pt x="10" y="19"/>
                  </a:moveTo>
                  <a:cubicBezTo>
                    <a:pt x="8" y="15"/>
                    <a:pt x="10" y="14"/>
                    <a:pt x="10" y="8"/>
                  </a:cubicBezTo>
                  <a:cubicBezTo>
                    <a:pt x="14" y="9"/>
                    <a:pt x="17" y="11"/>
                    <a:pt x="20" y="13"/>
                  </a:cubicBezTo>
                  <a:cubicBezTo>
                    <a:pt x="20" y="18"/>
                    <a:pt x="16" y="20"/>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9" name="Freeform 767"/>
            <p:cNvSpPr/>
            <p:nvPr/>
          </p:nvSpPr>
          <p:spPr bwMode="auto">
            <a:xfrm>
              <a:off x="9032917" y="5466513"/>
              <a:ext cx="97329" cy="158161"/>
            </a:xfrm>
            <a:custGeom>
              <a:avLst/>
              <a:gdLst>
                <a:gd name="T0" fmla="*/ 21 w 26"/>
                <a:gd name="T1" fmla="*/ 32 h 42"/>
                <a:gd name="T2" fmla="*/ 25 w 26"/>
                <a:gd name="T3" fmla="*/ 0 h 42"/>
                <a:gd name="T4" fmla="*/ 3 w 26"/>
                <a:gd name="T5" fmla="*/ 17 h 42"/>
                <a:gd name="T6" fmla="*/ 16 w 26"/>
                <a:gd name="T7" fmla="*/ 11 h 42"/>
                <a:gd name="T8" fmla="*/ 14 w 26"/>
                <a:gd name="T9" fmla="*/ 34 h 42"/>
                <a:gd name="T10" fmla="*/ 0 w 26"/>
                <a:gd name="T11" fmla="*/ 31 h 42"/>
                <a:gd name="T12" fmla="*/ 25 w 26"/>
                <a:gd name="T13" fmla="*/ 41 h 42"/>
                <a:gd name="T14" fmla="*/ 21 w 26"/>
                <a:gd name="T15" fmla="*/ 3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21" y="32"/>
                  </a:moveTo>
                  <a:cubicBezTo>
                    <a:pt x="21" y="26"/>
                    <a:pt x="22" y="12"/>
                    <a:pt x="25" y="0"/>
                  </a:cubicBezTo>
                  <a:cubicBezTo>
                    <a:pt x="17" y="0"/>
                    <a:pt x="7" y="8"/>
                    <a:pt x="3" y="17"/>
                  </a:cubicBezTo>
                  <a:cubicBezTo>
                    <a:pt x="9" y="21"/>
                    <a:pt x="11" y="12"/>
                    <a:pt x="16" y="11"/>
                  </a:cubicBezTo>
                  <a:cubicBezTo>
                    <a:pt x="14" y="18"/>
                    <a:pt x="16" y="28"/>
                    <a:pt x="14" y="34"/>
                  </a:cubicBezTo>
                  <a:cubicBezTo>
                    <a:pt x="11" y="34"/>
                    <a:pt x="6" y="28"/>
                    <a:pt x="0" y="31"/>
                  </a:cubicBezTo>
                  <a:cubicBezTo>
                    <a:pt x="0" y="42"/>
                    <a:pt x="18" y="41"/>
                    <a:pt x="25" y="41"/>
                  </a:cubicBezTo>
                  <a:cubicBezTo>
                    <a:pt x="26" y="35"/>
                    <a:pt x="23" y="34"/>
                    <a:pt x="2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0" name="Freeform 768"/>
            <p:cNvSpPr/>
            <p:nvPr/>
          </p:nvSpPr>
          <p:spPr bwMode="auto">
            <a:xfrm>
              <a:off x="11690012" y="5787700"/>
              <a:ext cx="102196" cy="158161"/>
            </a:xfrm>
            <a:custGeom>
              <a:avLst/>
              <a:gdLst>
                <a:gd name="T0" fmla="*/ 0 w 27"/>
                <a:gd name="T1" fmla="*/ 31 h 42"/>
                <a:gd name="T2" fmla="*/ 25 w 27"/>
                <a:gd name="T3" fmla="*/ 41 h 42"/>
                <a:gd name="T4" fmla="*/ 21 w 27"/>
                <a:gd name="T5" fmla="*/ 33 h 42"/>
                <a:gd name="T6" fmla="*/ 25 w 27"/>
                <a:gd name="T7" fmla="*/ 0 h 42"/>
                <a:gd name="T8" fmla="*/ 3 w 27"/>
                <a:gd name="T9" fmla="*/ 17 h 42"/>
                <a:gd name="T10" fmla="*/ 17 w 27"/>
                <a:gd name="T11" fmla="*/ 11 h 42"/>
                <a:gd name="T12" fmla="*/ 14 w 27"/>
                <a:gd name="T13" fmla="*/ 34 h 42"/>
                <a:gd name="T14" fmla="*/ 0 w 27"/>
                <a:gd name="T15" fmla="*/ 3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0" y="31"/>
                  </a:moveTo>
                  <a:cubicBezTo>
                    <a:pt x="0" y="42"/>
                    <a:pt x="18" y="41"/>
                    <a:pt x="25" y="41"/>
                  </a:cubicBezTo>
                  <a:cubicBezTo>
                    <a:pt x="27" y="35"/>
                    <a:pt x="24" y="34"/>
                    <a:pt x="21" y="33"/>
                  </a:cubicBezTo>
                  <a:cubicBezTo>
                    <a:pt x="21" y="26"/>
                    <a:pt x="22" y="12"/>
                    <a:pt x="25" y="0"/>
                  </a:cubicBezTo>
                  <a:cubicBezTo>
                    <a:pt x="17" y="0"/>
                    <a:pt x="7" y="8"/>
                    <a:pt x="3" y="17"/>
                  </a:cubicBezTo>
                  <a:cubicBezTo>
                    <a:pt x="9" y="21"/>
                    <a:pt x="11" y="12"/>
                    <a:pt x="17" y="11"/>
                  </a:cubicBezTo>
                  <a:cubicBezTo>
                    <a:pt x="15" y="18"/>
                    <a:pt x="17" y="28"/>
                    <a:pt x="14" y="34"/>
                  </a:cubicBezTo>
                  <a:cubicBezTo>
                    <a:pt x="11" y="34"/>
                    <a:pt x="6" y="28"/>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1" name="Freeform 769"/>
            <p:cNvSpPr/>
            <p:nvPr/>
          </p:nvSpPr>
          <p:spPr bwMode="auto">
            <a:xfrm>
              <a:off x="6424488" y="5415416"/>
              <a:ext cx="58398" cy="43798"/>
            </a:xfrm>
            <a:custGeom>
              <a:avLst/>
              <a:gdLst>
                <a:gd name="T0" fmla="*/ 16 w 16"/>
                <a:gd name="T1" fmla="*/ 10 h 12"/>
                <a:gd name="T2" fmla="*/ 4 w 16"/>
                <a:gd name="T3" fmla="*/ 0 h 12"/>
                <a:gd name="T4" fmla="*/ 16 w 16"/>
                <a:gd name="T5" fmla="*/ 10 h 12"/>
              </a:gdLst>
              <a:ahLst/>
              <a:cxnLst>
                <a:cxn ang="0">
                  <a:pos x="T0" y="T1"/>
                </a:cxn>
                <a:cxn ang="0">
                  <a:pos x="T2" y="T3"/>
                </a:cxn>
                <a:cxn ang="0">
                  <a:pos x="T4" y="T5"/>
                </a:cxn>
              </a:cxnLst>
              <a:rect l="0" t="0" r="r" b="b"/>
              <a:pathLst>
                <a:path w="16" h="12">
                  <a:moveTo>
                    <a:pt x="16" y="10"/>
                  </a:moveTo>
                  <a:cubicBezTo>
                    <a:pt x="15" y="3"/>
                    <a:pt x="8" y="4"/>
                    <a:pt x="4" y="0"/>
                  </a:cubicBezTo>
                  <a:cubicBezTo>
                    <a:pt x="0" y="7"/>
                    <a:pt x="11" y="12"/>
                    <a:pt x="1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2" name="Freeform 770"/>
            <p:cNvSpPr>
              <a:spLocks noEditPoints="1"/>
            </p:cNvSpPr>
            <p:nvPr/>
          </p:nvSpPr>
          <p:spPr bwMode="auto">
            <a:xfrm>
              <a:off x="8521938" y="5464081"/>
              <a:ext cx="116795" cy="153295"/>
            </a:xfrm>
            <a:custGeom>
              <a:avLst/>
              <a:gdLst>
                <a:gd name="T0" fmla="*/ 24 w 31"/>
                <a:gd name="T1" fmla="*/ 40 h 41"/>
                <a:gd name="T2" fmla="*/ 19 w 31"/>
                <a:gd name="T3" fmla="*/ 0 h 41"/>
                <a:gd name="T4" fmla="*/ 12 w 31"/>
                <a:gd name="T5" fmla="*/ 0 h 41"/>
                <a:gd name="T6" fmla="*/ 2 w 31"/>
                <a:gd name="T7" fmla="*/ 30 h 41"/>
                <a:gd name="T8" fmla="*/ 5 w 31"/>
                <a:gd name="T9" fmla="*/ 41 h 41"/>
                <a:gd name="T10" fmla="*/ 9 w 31"/>
                <a:gd name="T11" fmla="*/ 27 h 41"/>
                <a:gd name="T12" fmla="*/ 20 w 31"/>
                <a:gd name="T13" fmla="*/ 25 h 41"/>
                <a:gd name="T14" fmla="*/ 24 w 31"/>
                <a:gd name="T15" fmla="*/ 40 h 41"/>
                <a:gd name="T16" fmla="*/ 12 w 31"/>
                <a:gd name="T17" fmla="*/ 19 h 41"/>
                <a:gd name="T18" fmla="*/ 14 w 31"/>
                <a:gd name="T19" fmla="*/ 9 h 41"/>
                <a:gd name="T20" fmla="*/ 19 w 31"/>
                <a:gd name="T21" fmla="*/ 19 h 41"/>
                <a:gd name="T22" fmla="*/ 12 w 31"/>
                <a:gd name="T2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24" y="40"/>
                  </a:moveTo>
                  <a:cubicBezTo>
                    <a:pt x="31" y="29"/>
                    <a:pt x="22" y="10"/>
                    <a:pt x="19" y="0"/>
                  </a:cubicBezTo>
                  <a:cubicBezTo>
                    <a:pt x="16" y="0"/>
                    <a:pt x="14" y="0"/>
                    <a:pt x="12" y="0"/>
                  </a:cubicBezTo>
                  <a:cubicBezTo>
                    <a:pt x="9" y="7"/>
                    <a:pt x="3" y="20"/>
                    <a:pt x="2" y="30"/>
                  </a:cubicBezTo>
                  <a:cubicBezTo>
                    <a:pt x="2" y="33"/>
                    <a:pt x="0" y="40"/>
                    <a:pt x="5" y="41"/>
                  </a:cubicBezTo>
                  <a:cubicBezTo>
                    <a:pt x="9" y="39"/>
                    <a:pt x="8" y="32"/>
                    <a:pt x="9" y="27"/>
                  </a:cubicBezTo>
                  <a:cubicBezTo>
                    <a:pt x="14" y="28"/>
                    <a:pt x="17" y="26"/>
                    <a:pt x="20" y="25"/>
                  </a:cubicBezTo>
                  <a:cubicBezTo>
                    <a:pt x="23" y="28"/>
                    <a:pt x="19" y="39"/>
                    <a:pt x="24" y="40"/>
                  </a:cubicBezTo>
                  <a:close/>
                  <a:moveTo>
                    <a:pt x="12" y="19"/>
                  </a:moveTo>
                  <a:cubicBezTo>
                    <a:pt x="12" y="15"/>
                    <a:pt x="14" y="13"/>
                    <a:pt x="14" y="9"/>
                  </a:cubicBezTo>
                  <a:cubicBezTo>
                    <a:pt x="17" y="11"/>
                    <a:pt x="17" y="16"/>
                    <a:pt x="19" y="19"/>
                  </a:cubicBezTo>
                  <a:cubicBezTo>
                    <a:pt x="16" y="22"/>
                    <a:pt x="16" y="18"/>
                    <a:pt x="1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3" name="Freeform 771"/>
            <p:cNvSpPr>
              <a:spLocks noEditPoints="1"/>
            </p:cNvSpPr>
            <p:nvPr/>
          </p:nvSpPr>
          <p:spPr bwMode="auto">
            <a:xfrm>
              <a:off x="10376064" y="6267048"/>
              <a:ext cx="111929" cy="155727"/>
            </a:xfrm>
            <a:custGeom>
              <a:avLst/>
              <a:gdLst>
                <a:gd name="T0" fmla="*/ 24 w 30"/>
                <a:gd name="T1" fmla="*/ 41 h 42"/>
                <a:gd name="T2" fmla="*/ 18 w 30"/>
                <a:gd name="T3" fmla="*/ 0 h 42"/>
                <a:gd name="T4" fmla="*/ 11 w 30"/>
                <a:gd name="T5" fmla="*/ 0 h 42"/>
                <a:gd name="T6" fmla="*/ 2 w 30"/>
                <a:gd name="T7" fmla="*/ 31 h 42"/>
                <a:gd name="T8" fmla="*/ 5 w 30"/>
                <a:gd name="T9" fmla="*/ 42 h 42"/>
                <a:gd name="T10" fmla="*/ 9 w 30"/>
                <a:gd name="T11" fmla="*/ 28 h 42"/>
                <a:gd name="T12" fmla="*/ 20 w 30"/>
                <a:gd name="T13" fmla="*/ 25 h 42"/>
                <a:gd name="T14" fmla="*/ 24 w 30"/>
                <a:gd name="T15" fmla="*/ 41 h 42"/>
                <a:gd name="T16" fmla="*/ 11 w 30"/>
                <a:gd name="T17" fmla="*/ 20 h 42"/>
                <a:gd name="T18" fmla="*/ 14 w 30"/>
                <a:gd name="T19" fmla="*/ 10 h 42"/>
                <a:gd name="T20" fmla="*/ 18 w 30"/>
                <a:gd name="T21" fmla="*/ 20 h 42"/>
                <a:gd name="T22" fmla="*/ 11 w 30"/>
                <a:gd name="T2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42">
                  <a:moveTo>
                    <a:pt x="24" y="41"/>
                  </a:moveTo>
                  <a:cubicBezTo>
                    <a:pt x="30" y="29"/>
                    <a:pt x="21" y="11"/>
                    <a:pt x="18" y="0"/>
                  </a:cubicBezTo>
                  <a:cubicBezTo>
                    <a:pt x="16" y="0"/>
                    <a:pt x="14" y="0"/>
                    <a:pt x="11" y="0"/>
                  </a:cubicBezTo>
                  <a:cubicBezTo>
                    <a:pt x="9" y="8"/>
                    <a:pt x="3" y="20"/>
                    <a:pt x="2" y="31"/>
                  </a:cubicBezTo>
                  <a:cubicBezTo>
                    <a:pt x="2" y="33"/>
                    <a:pt x="0" y="40"/>
                    <a:pt x="5" y="42"/>
                  </a:cubicBezTo>
                  <a:cubicBezTo>
                    <a:pt x="9" y="40"/>
                    <a:pt x="8" y="33"/>
                    <a:pt x="9" y="28"/>
                  </a:cubicBezTo>
                  <a:cubicBezTo>
                    <a:pt x="14" y="29"/>
                    <a:pt x="16" y="27"/>
                    <a:pt x="20" y="25"/>
                  </a:cubicBezTo>
                  <a:cubicBezTo>
                    <a:pt x="23" y="29"/>
                    <a:pt x="19" y="39"/>
                    <a:pt x="24" y="41"/>
                  </a:cubicBezTo>
                  <a:close/>
                  <a:moveTo>
                    <a:pt x="11" y="20"/>
                  </a:moveTo>
                  <a:cubicBezTo>
                    <a:pt x="12" y="16"/>
                    <a:pt x="14" y="14"/>
                    <a:pt x="14" y="10"/>
                  </a:cubicBezTo>
                  <a:cubicBezTo>
                    <a:pt x="17" y="12"/>
                    <a:pt x="17" y="16"/>
                    <a:pt x="18" y="20"/>
                  </a:cubicBezTo>
                  <a:cubicBezTo>
                    <a:pt x="16" y="22"/>
                    <a:pt x="16" y="19"/>
                    <a:pt x="1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4" name="Freeform 772"/>
            <p:cNvSpPr/>
            <p:nvPr/>
          </p:nvSpPr>
          <p:spPr bwMode="auto">
            <a:xfrm>
              <a:off x="8782293" y="5541944"/>
              <a:ext cx="145994" cy="209258"/>
            </a:xfrm>
            <a:custGeom>
              <a:avLst/>
              <a:gdLst>
                <a:gd name="T0" fmla="*/ 39 w 39"/>
                <a:gd name="T1" fmla="*/ 11 h 56"/>
                <a:gd name="T2" fmla="*/ 21 w 39"/>
                <a:gd name="T3" fmla="*/ 6 h 56"/>
                <a:gd name="T4" fmla="*/ 39 w 39"/>
                <a:gd name="T5" fmla="*/ 37 h 56"/>
                <a:gd name="T6" fmla="*/ 39 w 39"/>
                <a:gd name="T7" fmla="*/ 11 h 56"/>
              </a:gdLst>
              <a:ahLst/>
              <a:cxnLst>
                <a:cxn ang="0">
                  <a:pos x="T0" y="T1"/>
                </a:cxn>
                <a:cxn ang="0">
                  <a:pos x="T2" y="T3"/>
                </a:cxn>
                <a:cxn ang="0">
                  <a:pos x="T4" y="T5"/>
                </a:cxn>
                <a:cxn ang="0">
                  <a:pos x="T6" y="T7"/>
                </a:cxn>
              </a:cxnLst>
              <a:rect l="0" t="0" r="r" b="b"/>
              <a:pathLst>
                <a:path w="39" h="56">
                  <a:moveTo>
                    <a:pt x="39" y="11"/>
                  </a:moveTo>
                  <a:cubicBezTo>
                    <a:pt x="37" y="0"/>
                    <a:pt x="25" y="4"/>
                    <a:pt x="21" y="6"/>
                  </a:cubicBezTo>
                  <a:cubicBezTo>
                    <a:pt x="0" y="18"/>
                    <a:pt x="19" y="56"/>
                    <a:pt x="39" y="37"/>
                  </a:cubicBezTo>
                  <a:cubicBezTo>
                    <a:pt x="13" y="42"/>
                    <a:pt x="13" y="5"/>
                    <a:pt x="3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5" name="Freeform 773"/>
            <p:cNvSpPr/>
            <p:nvPr/>
          </p:nvSpPr>
          <p:spPr bwMode="auto">
            <a:xfrm>
              <a:off x="6103300" y="5422715"/>
              <a:ext cx="70565" cy="36499"/>
            </a:xfrm>
            <a:custGeom>
              <a:avLst/>
              <a:gdLst>
                <a:gd name="T0" fmla="*/ 19 w 19"/>
                <a:gd name="T1" fmla="*/ 1 h 10"/>
                <a:gd name="T2" fmla="*/ 0 w 19"/>
                <a:gd name="T3" fmla="*/ 9 h 10"/>
                <a:gd name="T4" fmla="*/ 0 w 19"/>
                <a:gd name="T5" fmla="*/ 10 h 10"/>
                <a:gd name="T6" fmla="*/ 19 w 19"/>
                <a:gd name="T7" fmla="*/ 1 h 10"/>
              </a:gdLst>
              <a:ahLst/>
              <a:cxnLst>
                <a:cxn ang="0">
                  <a:pos x="T0" y="T1"/>
                </a:cxn>
                <a:cxn ang="0">
                  <a:pos x="T2" y="T3"/>
                </a:cxn>
                <a:cxn ang="0">
                  <a:pos x="T4" y="T5"/>
                </a:cxn>
                <a:cxn ang="0">
                  <a:pos x="T6" y="T7"/>
                </a:cxn>
              </a:cxnLst>
              <a:rect l="0" t="0" r="r" b="b"/>
              <a:pathLst>
                <a:path w="19" h="10">
                  <a:moveTo>
                    <a:pt x="19" y="1"/>
                  </a:moveTo>
                  <a:cubicBezTo>
                    <a:pt x="11" y="0"/>
                    <a:pt x="3" y="2"/>
                    <a:pt x="0" y="9"/>
                  </a:cubicBezTo>
                  <a:cubicBezTo>
                    <a:pt x="0" y="10"/>
                    <a:pt x="0" y="10"/>
                    <a:pt x="0" y="10"/>
                  </a:cubicBezTo>
                  <a:cubicBezTo>
                    <a:pt x="7" y="8"/>
                    <a:pt x="17" y="8"/>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6" name="Freeform 774"/>
            <p:cNvSpPr/>
            <p:nvPr/>
          </p:nvSpPr>
          <p:spPr bwMode="auto">
            <a:xfrm>
              <a:off x="9164312" y="5473813"/>
              <a:ext cx="111929" cy="187360"/>
            </a:xfrm>
            <a:custGeom>
              <a:avLst/>
              <a:gdLst>
                <a:gd name="T0" fmla="*/ 28 w 30"/>
                <a:gd name="T1" fmla="*/ 40 h 50"/>
                <a:gd name="T2" fmla="*/ 18 w 30"/>
                <a:gd name="T3" fmla="*/ 34 h 50"/>
                <a:gd name="T4" fmla="*/ 2 w 30"/>
                <a:gd name="T5" fmla="*/ 8 h 50"/>
                <a:gd name="T6" fmla="*/ 3 w 30"/>
                <a:gd name="T7" fmla="*/ 18 h 50"/>
                <a:gd name="T8" fmla="*/ 12 w 30"/>
                <a:gd name="T9" fmla="*/ 14 h 50"/>
                <a:gd name="T10" fmla="*/ 2 w 30"/>
                <a:gd name="T11" fmla="*/ 38 h 50"/>
                <a:gd name="T12" fmla="*/ 17 w 30"/>
                <a:gd name="T13" fmla="*/ 44 h 50"/>
                <a:gd name="T14" fmla="*/ 28 w 30"/>
                <a:gd name="T15" fmla="*/ 4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0">
                  <a:moveTo>
                    <a:pt x="28" y="40"/>
                  </a:moveTo>
                  <a:cubicBezTo>
                    <a:pt x="26" y="36"/>
                    <a:pt x="19" y="38"/>
                    <a:pt x="18" y="34"/>
                  </a:cubicBezTo>
                  <a:cubicBezTo>
                    <a:pt x="30" y="24"/>
                    <a:pt x="18" y="0"/>
                    <a:pt x="2" y="8"/>
                  </a:cubicBezTo>
                  <a:cubicBezTo>
                    <a:pt x="0" y="13"/>
                    <a:pt x="1" y="15"/>
                    <a:pt x="3" y="18"/>
                  </a:cubicBezTo>
                  <a:cubicBezTo>
                    <a:pt x="8" y="19"/>
                    <a:pt x="7" y="13"/>
                    <a:pt x="12" y="14"/>
                  </a:cubicBezTo>
                  <a:cubicBezTo>
                    <a:pt x="28" y="28"/>
                    <a:pt x="4" y="32"/>
                    <a:pt x="2" y="38"/>
                  </a:cubicBezTo>
                  <a:cubicBezTo>
                    <a:pt x="5" y="42"/>
                    <a:pt x="13" y="41"/>
                    <a:pt x="17" y="44"/>
                  </a:cubicBezTo>
                  <a:cubicBezTo>
                    <a:pt x="18" y="41"/>
                    <a:pt x="30" y="50"/>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7" name="Freeform 775"/>
            <p:cNvSpPr/>
            <p:nvPr/>
          </p:nvSpPr>
          <p:spPr bwMode="auto">
            <a:xfrm>
              <a:off x="9295707" y="5500578"/>
              <a:ext cx="94897" cy="204392"/>
            </a:xfrm>
            <a:custGeom>
              <a:avLst/>
              <a:gdLst>
                <a:gd name="T0" fmla="*/ 26 w 26"/>
                <a:gd name="T1" fmla="*/ 19 h 55"/>
                <a:gd name="T2" fmla="*/ 4 w 26"/>
                <a:gd name="T3" fmla="*/ 2 h 55"/>
                <a:gd name="T4" fmla="*/ 19 w 26"/>
                <a:gd name="T5" fmla="*/ 21 h 55"/>
                <a:gd name="T6" fmla="*/ 3 w 26"/>
                <a:gd name="T7" fmla="*/ 25 h 55"/>
                <a:gd name="T8" fmla="*/ 19 w 26"/>
                <a:gd name="T9" fmla="*/ 40 h 55"/>
                <a:gd name="T10" fmla="*/ 15 w 26"/>
                <a:gd name="T11" fmla="*/ 44 h 55"/>
                <a:gd name="T12" fmla="*/ 0 w 26"/>
                <a:gd name="T13" fmla="*/ 41 h 55"/>
                <a:gd name="T14" fmla="*/ 26 w 26"/>
                <a:gd name="T15" fmla="*/ 39 h 55"/>
                <a:gd name="T16" fmla="*/ 20 w 26"/>
                <a:gd name="T17" fmla="*/ 26 h 55"/>
                <a:gd name="T18" fmla="*/ 26 w 26"/>
                <a:gd name="T19" fmla="*/ 1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5">
                  <a:moveTo>
                    <a:pt x="26" y="19"/>
                  </a:moveTo>
                  <a:cubicBezTo>
                    <a:pt x="23" y="10"/>
                    <a:pt x="14" y="0"/>
                    <a:pt x="4" y="2"/>
                  </a:cubicBezTo>
                  <a:cubicBezTo>
                    <a:pt x="5" y="12"/>
                    <a:pt x="19" y="10"/>
                    <a:pt x="19" y="21"/>
                  </a:cubicBezTo>
                  <a:cubicBezTo>
                    <a:pt x="12" y="25"/>
                    <a:pt x="5" y="17"/>
                    <a:pt x="3" y="25"/>
                  </a:cubicBezTo>
                  <a:cubicBezTo>
                    <a:pt x="7" y="31"/>
                    <a:pt x="18" y="30"/>
                    <a:pt x="19" y="40"/>
                  </a:cubicBezTo>
                  <a:cubicBezTo>
                    <a:pt x="18" y="42"/>
                    <a:pt x="17" y="44"/>
                    <a:pt x="15" y="44"/>
                  </a:cubicBezTo>
                  <a:cubicBezTo>
                    <a:pt x="7" y="46"/>
                    <a:pt x="7" y="41"/>
                    <a:pt x="0" y="41"/>
                  </a:cubicBezTo>
                  <a:cubicBezTo>
                    <a:pt x="2" y="55"/>
                    <a:pt x="26" y="53"/>
                    <a:pt x="26" y="39"/>
                  </a:cubicBezTo>
                  <a:cubicBezTo>
                    <a:pt x="26" y="33"/>
                    <a:pt x="21" y="32"/>
                    <a:pt x="20" y="26"/>
                  </a:cubicBezTo>
                  <a:cubicBezTo>
                    <a:pt x="24" y="26"/>
                    <a:pt x="26" y="24"/>
                    <a:pt x="2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8" name="Freeform 776"/>
            <p:cNvSpPr/>
            <p:nvPr/>
          </p:nvSpPr>
          <p:spPr bwMode="auto">
            <a:xfrm>
              <a:off x="6499917" y="5459214"/>
              <a:ext cx="31633" cy="36499"/>
            </a:xfrm>
            <a:custGeom>
              <a:avLst/>
              <a:gdLst>
                <a:gd name="T0" fmla="*/ 9 w 9"/>
                <a:gd name="T1" fmla="*/ 8 h 10"/>
                <a:gd name="T2" fmla="*/ 2 w 9"/>
                <a:gd name="T3" fmla="*/ 0 h 10"/>
                <a:gd name="T4" fmla="*/ 0 w 9"/>
                <a:gd name="T5" fmla="*/ 1 h 10"/>
                <a:gd name="T6" fmla="*/ 9 w 9"/>
                <a:gd name="T7" fmla="*/ 8 h 10"/>
              </a:gdLst>
              <a:ahLst/>
              <a:cxnLst>
                <a:cxn ang="0">
                  <a:pos x="T0" y="T1"/>
                </a:cxn>
                <a:cxn ang="0">
                  <a:pos x="T2" y="T3"/>
                </a:cxn>
                <a:cxn ang="0">
                  <a:pos x="T4" y="T5"/>
                </a:cxn>
                <a:cxn ang="0">
                  <a:pos x="T6" y="T7"/>
                </a:cxn>
              </a:cxnLst>
              <a:rect l="0" t="0" r="r" b="b"/>
              <a:pathLst>
                <a:path w="9" h="10">
                  <a:moveTo>
                    <a:pt x="9" y="8"/>
                  </a:moveTo>
                  <a:cubicBezTo>
                    <a:pt x="8" y="4"/>
                    <a:pt x="7" y="0"/>
                    <a:pt x="2" y="0"/>
                  </a:cubicBezTo>
                  <a:cubicBezTo>
                    <a:pt x="2" y="1"/>
                    <a:pt x="1" y="1"/>
                    <a:pt x="0" y="1"/>
                  </a:cubicBezTo>
                  <a:cubicBezTo>
                    <a:pt x="0" y="6"/>
                    <a:pt x="6" y="10"/>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9" name="Freeform 777"/>
            <p:cNvSpPr/>
            <p:nvPr/>
          </p:nvSpPr>
          <p:spPr bwMode="auto">
            <a:xfrm>
              <a:off x="8268881" y="5507879"/>
              <a:ext cx="111929" cy="41366"/>
            </a:xfrm>
            <a:custGeom>
              <a:avLst/>
              <a:gdLst>
                <a:gd name="T0" fmla="*/ 0 w 30"/>
                <a:gd name="T1" fmla="*/ 4 h 11"/>
                <a:gd name="T2" fmla="*/ 30 w 30"/>
                <a:gd name="T3" fmla="*/ 2 h 11"/>
                <a:gd name="T4" fmla="*/ 0 w 30"/>
                <a:gd name="T5" fmla="*/ 4 h 11"/>
              </a:gdLst>
              <a:ahLst/>
              <a:cxnLst>
                <a:cxn ang="0">
                  <a:pos x="T0" y="T1"/>
                </a:cxn>
                <a:cxn ang="0">
                  <a:pos x="T2" y="T3"/>
                </a:cxn>
                <a:cxn ang="0">
                  <a:pos x="T4" y="T5"/>
                </a:cxn>
              </a:cxnLst>
              <a:rect l="0" t="0" r="r" b="b"/>
              <a:pathLst>
                <a:path w="30" h="11">
                  <a:moveTo>
                    <a:pt x="0" y="4"/>
                  </a:moveTo>
                  <a:cubicBezTo>
                    <a:pt x="3" y="11"/>
                    <a:pt x="29" y="10"/>
                    <a:pt x="30" y="2"/>
                  </a:cubicBezTo>
                  <a:cubicBezTo>
                    <a:pt x="23" y="1"/>
                    <a:pt x="6" y="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0" name="Freeform 778"/>
            <p:cNvSpPr>
              <a:spLocks noEditPoints="1"/>
            </p:cNvSpPr>
            <p:nvPr/>
          </p:nvSpPr>
          <p:spPr bwMode="auto">
            <a:xfrm>
              <a:off x="7346684" y="5520044"/>
              <a:ext cx="145994" cy="192226"/>
            </a:xfrm>
            <a:custGeom>
              <a:avLst/>
              <a:gdLst>
                <a:gd name="T0" fmla="*/ 38 w 39"/>
                <a:gd name="T1" fmla="*/ 5 h 52"/>
                <a:gd name="T2" fmla="*/ 6 w 39"/>
                <a:gd name="T3" fmla="*/ 0 h 52"/>
                <a:gd name="T4" fmla="*/ 5 w 39"/>
                <a:gd name="T5" fmla="*/ 52 h 52"/>
                <a:gd name="T6" fmla="*/ 37 w 39"/>
                <a:gd name="T7" fmla="*/ 47 h 52"/>
                <a:gd name="T8" fmla="*/ 38 w 39"/>
                <a:gd name="T9" fmla="*/ 5 h 52"/>
                <a:gd name="T10" fmla="*/ 30 w 39"/>
                <a:gd name="T11" fmla="*/ 43 h 52"/>
                <a:gd name="T12" fmla="*/ 13 w 39"/>
                <a:gd name="T13" fmla="*/ 45 h 52"/>
                <a:gd name="T14" fmla="*/ 9 w 39"/>
                <a:gd name="T15" fmla="*/ 7 h 52"/>
                <a:gd name="T16" fmla="*/ 32 w 39"/>
                <a:gd name="T17" fmla="*/ 9 h 52"/>
                <a:gd name="T18" fmla="*/ 30 w 39"/>
                <a:gd name="T19"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2">
                  <a:moveTo>
                    <a:pt x="38" y="5"/>
                  </a:moveTo>
                  <a:cubicBezTo>
                    <a:pt x="29" y="2"/>
                    <a:pt x="16" y="2"/>
                    <a:pt x="6" y="0"/>
                  </a:cubicBezTo>
                  <a:cubicBezTo>
                    <a:pt x="0" y="14"/>
                    <a:pt x="4" y="33"/>
                    <a:pt x="5" y="52"/>
                  </a:cubicBezTo>
                  <a:cubicBezTo>
                    <a:pt x="16" y="51"/>
                    <a:pt x="28" y="51"/>
                    <a:pt x="37" y="47"/>
                  </a:cubicBezTo>
                  <a:cubicBezTo>
                    <a:pt x="38" y="36"/>
                    <a:pt x="39" y="21"/>
                    <a:pt x="38" y="5"/>
                  </a:cubicBezTo>
                  <a:close/>
                  <a:moveTo>
                    <a:pt x="30" y="43"/>
                  </a:moveTo>
                  <a:cubicBezTo>
                    <a:pt x="23" y="43"/>
                    <a:pt x="16" y="45"/>
                    <a:pt x="13" y="45"/>
                  </a:cubicBezTo>
                  <a:cubicBezTo>
                    <a:pt x="6" y="38"/>
                    <a:pt x="11" y="18"/>
                    <a:pt x="9" y="7"/>
                  </a:cubicBezTo>
                  <a:cubicBezTo>
                    <a:pt x="17" y="10"/>
                    <a:pt x="21" y="8"/>
                    <a:pt x="32" y="9"/>
                  </a:cubicBezTo>
                  <a:cubicBezTo>
                    <a:pt x="32" y="22"/>
                    <a:pt x="32" y="35"/>
                    <a:pt x="3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1" name="Freeform 779"/>
            <p:cNvSpPr>
              <a:spLocks noEditPoints="1"/>
            </p:cNvSpPr>
            <p:nvPr/>
          </p:nvSpPr>
          <p:spPr bwMode="auto">
            <a:xfrm>
              <a:off x="7534044" y="5527345"/>
              <a:ext cx="245758" cy="189792"/>
            </a:xfrm>
            <a:custGeom>
              <a:avLst/>
              <a:gdLst>
                <a:gd name="T0" fmla="*/ 62 w 66"/>
                <a:gd name="T1" fmla="*/ 1 h 51"/>
                <a:gd name="T2" fmla="*/ 3 w 66"/>
                <a:gd name="T3" fmla="*/ 0 h 51"/>
                <a:gd name="T4" fmla="*/ 2 w 66"/>
                <a:gd name="T5" fmla="*/ 50 h 51"/>
                <a:gd name="T6" fmla="*/ 57 w 66"/>
                <a:gd name="T7" fmla="*/ 50 h 51"/>
                <a:gd name="T8" fmla="*/ 62 w 66"/>
                <a:gd name="T9" fmla="*/ 1 h 51"/>
                <a:gd name="T10" fmla="*/ 54 w 66"/>
                <a:gd name="T11" fmla="*/ 43 h 51"/>
                <a:gd name="T12" fmla="*/ 7 w 66"/>
                <a:gd name="T13" fmla="*/ 42 h 51"/>
                <a:gd name="T14" fmla="*/ 7 w 66"/>
                <a:gd name="T15" fmla="*/ 10 h 51"/>
                <a:gd name="T16" fmla="*/ 55 w 66"/>
                <a:gd name="T17" fmla="*/ 8 h 51"/>
                <a:gd name="T18" fmla="*/ 54 w 66"/>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1">
                  <a:moveTo>
                    <a:pt x="62" y="1"/>
                  </a:moveTo>
                  <a:cubicBezTo>
                    <a:pt x="50" y="2"/>
                    <a:pt x="22" y="3"/>
                    <a:pt x="3" y="0"/>
                  </a:cubicBezTo>
                  <a:cubicBezTo>
                    <a:pt x="0" y="20"/>
                    <a:pt x="0" y="31"/>
                    <a:pt x="2" y="50"/>
                  </a:cubicBezTo>
                  <a:cubicBezTo>
                    <a:pt x="24" y="50"/>
                    <a:pt x="39" y="51"/>
                    <a:pt x="57" y="50"/>
                  </a:cubicBezTo>
                  <a:cubicBezTo>
                    <a:pt x="66" y="39"/>
                    <a:pt x="60" y="17"/>
                    <a:pt x="62" y="1"/>
                  </a:cubicBezTo>
                  <a:close/>
                  <a:moveTo>
                    <a:pt x="54" y="43"/>
                  </a:moveTo>
                  <a:cubicBezTo>
                    <a:pt x="39" y="44"/>
                    <a:pt x="25" y="45"/>
                    <a:pt x="7" y="42"/>
                  </a:cubicBezTo>
                  <a:cubicBezTo>
                    <a:pt x="7" y="31"/>
                    <a:pt x="7" y="20"/>
                    <a:pt x="7" y="10"/>
                  </a:cubicBezTo>
                  <a:cubicBezTo>
                    <a:pt x="29" y="6"/>
                    <a:pt x="30" y="9"/>
                    <a:pt x="55" y="8"/>
                  </a:cubicBezTo>
                  <a:cubicBezTo>
                    <a:pt x="55" y="21"/>
                    <a:pt x="59" y="32"/>
                    <a:pt x="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2" name="Freeform 780"/>
            <p:cNvSpPr>
              <a:spLocks noEditPoints="1"/>
            </p:cNvSpPr>
            <p:nvPr/>
          </p:nvSpPr>
          <p:spPr bwMode="auto">
            <a:xfrm>
              <a:off x="7806566" y="5534644"/>
              <a:ext cx="158161" cy="177627"/>
            </a:xfrm>
            <a:custGeom>
              <a:avLst/>
              <a:gdLst>
                <a:gd name="T0" fmla="*/ 2 w 43"/>
                <a:gd name="T1" fmla="*/ 0 h 48"/>
                <a:gd name="T2" fmla="*/ 2 w 43"/>
                <a:gd name="T3" fmla="*/ 47 h 48"/>
                <a:gd name="T4" fmla="*/ 37 w 43"/>
                <a:gd name="T5" fmla="*/ 48 h 48"/>
                <a:gd name="T6" fmla="*/ 43 w 43"/>
                <a:gd name="T7" fmla="*/ 2 h 48"/>
                <a:gd name="T8" fmla="*/ 2 w 43"/>
                <a:gd name="T9" fmla="*/ 0 h 48"/>
                <a:gd name="T10" fmla="*/ 25 w 43"/>
                <a:gd name="T11" fmla="*/ 21 h 48"/>
                <a:gd name="T12" fmla="*/ 17 w 43"/>
                <a:gd name="T13" fmla="*/ 21 h 48"/>
                <a:gd name="T14" fmla="*/ 23 w 43"/>
                <a:gd name="T15" fmla="*/ 17 h 48"/>
                <a:gd name="T16" fmla="*/ 25 w 43"/>
                <a:gd name="T17" fmla="*/ 18 h 48"/>
                <a:gd name="T18" fmla="*/ 25 w 43"/>
                <a:gd name="T19" fmla="*/ 21 h 48"/>
                <a:gd name="T20" fmla="*/ 29 w 43"/>
                <a:gd name="T21" fmla="*/ 42 h 48"/>
                <a:gd name="T22" fmla="*/ 32 w 43"/>
                <a:gd name="T23" fmla="*/ 16 h 48"/>
                <a:gd name="T24" fmla="*/ 12 w 43"/>
                <a:gd name="T25" fmla="*/ 17 h 48"/>
                <a:gd name="T26" fmla="*/ 12 w 43"/>
                <a:gd name="T27" fmla="*/ 23 h 48"/>
                <a:gd name="T28" fmla="*/ 24 w 43"/>
                <a:gd name="T29" fmla="*/ 27 h 48"/>
                <a:gd name="T30" fmla="*/ 21 w 43"/>
                <a:gd name="T31" fmla="*/ 40 h 48"/>
                <a:gd name="T32" fmla="*/ 7 w 43"/>
                <a:gd name="T33" fmla="*/ 39 h 48"/>
                <a:gd name="T34" fmla="*/ 7 w 43"/>
                <a:gd name="T35" fmla="*/ 8 h 48"/>
                <a:gd name="T36" fmla="*/ 36 w 43"/>
                <a:gd name="T37" fmla="*/ 7 h 48"/>
                <a:gd name="T38" fmla="*/ 29 w 43"/>
                <a:gd name="T3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8">
                  <a:moveTo>
                    <a:pt x="2" y="0"/>
                  </a:moveTo>
                  <a:cubicBezTo>
                    <a:pt x="1" y="13"/>
                    <a:pt x="0" y="34"/>
                    <a:pt x="2" y="47"/>
                  </a:cubicBezTo>
                  <a:cubicBezTo>
                    <a:pt x="14" y="47"/>
                    <a:pt x="26" y="47"/>
                    <a:pt x="37" y="48"/>
                  </a:cubicBezTo>
                  <a:cubicBezTo>
                    <a:pt x="41" y="33"/>
                    <a:pt x="43" y="23"/>
                    <a:pt x="43" y="2"/>
                  </a:cubicBezTo>
                  <a:cubicBezTo>
                    <a:pt x="26" y="0"/>
                    <a:pt x="20" y="3"/>
                    <a:pt x="2" y="0"/>
                  </a:cubicBezTo>
                  <a:close/>
                  <a:moveTo>
                    <a:pt x="25" y="21"/>
                  </a:moveTo>
                  <a:cubicBezTo>
                    <a:pt x="22" y="21"/>
                    <a:pt x="20" y="24"/>
                    <a:pt x="17" y="21"/>
                  </a:cubicBezTo>
                  <a:cubicBezTo>
                    <a:pt x="17" y="17"/>
                    <a:pt x="22" y="20"/>
                    <a:pt x="23" y="17"/>
                  </a:cubicBezTo>
                  <a:cubicBezTo>
                    <a:pt x="24" y="17"/>
                    <a:pt x="24" y="18"/>
                    <a:pt x="25" y="18"/>
                  </a:cubicBezTo>
                  <a:cubicBezTo>
                    <a:pt x="25" y="19"/>
                    <a:pt x="25" y="20"/>
                    <a:pt x="25" y="21"/>
                  </a:cubicBezTo>
                  <a:close/>
                  <a:moveTo>
                    <a:pt x="29" y="42"/>
                  </a:moveTo>
                  <a:cubicBezTo>
                    <a:pt x="26" y="34"/>
                    <a:pt x="32" y="27"/>
                    <a:pt x="32" y="16"/>
                  </a:cubicBezTo>
                  <a:cubicBezTo>
                    <a:pt x="28" y="9"/>
                    <a:pt x="15" y="14"/>
                    <a:pt x="12" y="17"/>
                  </a:cubicBezTo>
                  <a:cubicBezTo>
                    <a:pt x="12" y="19"/>
                    <a:pt x="12" y="21"/>
                    <a:pt x="12" y="23"/>
                  </a:cubicBezTo>
                  <a:cubicBezTo>
                    <a:pt x="13" y="28"/>
                    <a:pt x="20" y="28"/>
                    <a:pt x="24" y="27"/>
                  </a:cubicBezTo>
                  <a:cubicBezTo>
                    <a:pt x="24" y="32"/>
                    <a:pt x="21" y="35"/>
                    <a:pt x="21" y="40"/>
                  </a:cubicBezTo>
                  <a:cubicBezTo>
                    <a:pt x="16" y="40"/>
                    <a:pt x="9" y="41"/>
                    <a:pt x="7" y="39"/>
                  </a:cubicBezTo>
                  <a:cubicBezTo>
                    <a:pt x="7" y="30"/>
                    <a:pt x="7" y="19"/>
                    <a:pt x="7" y="8"/>
                  </a:cubicBezTo>
                  <a:cubicBezTo>
                    <a:pt x="17" y="9"/>
                    <a:pt x="27" y="8"/>
                    <a:pt x="36" y="7"/>
                  </a:cubicBezTo>
                  <a:cubicBezTo>
                    <a:pt x="37" y="19"/>
                    <a:pt x="3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3" name="Freeform 781"/>
            <p:cNvSpPr/>
            <p:nvPr/>
          </p:nvSpPr>
          <p:spPr bwMode="auto">
            <a:xfrm>
              <a:off x="6628880" y="5512745"/>
              <a:ext cx="90031" cy="197093"/>
            </a:xfrm>
            <a:custGeom>
              <a:avLst/>
              <a:gdLst>
                <a:gd name="T0" fmla="*/ 24 w 24"/>
                <a:gd name="T1" fmla="*/ 10 h 53"/>
                <a:gd name="T2" fmla="*/ 24 w 24"/>
                <a:gd name="T3" fmla="*/ 32 h 53"/>
                <a:gd name="T4" fmla="*/ 12 w 24"/>
                <a:gd name="T5" fmla="*/ 20 h 53"/>
                <a:gd name="T6" fmla="*/ 24 w 24"/>
                <a:gd name="T7" fmla="*/ 10 h 53"/>
              </a:gdLst>
              <a:ahLst/>
              <a:cxnLst>
                <a:cxn ang="0">
                  <a:pos x="T0" y="T1"/>
                </a:cxn>
                <a:cxn ang="0">
                  <a:pos x="T2" y="T3"/>
                </a:cxn>
                <a:cxn ang="0">
                  <a:pos x="T4" y="T5"/>
                </a:cxn>
                <a:cxn ang="0">
                  <a:pos x="T6" y="T7"/>
                </a:cxn>
              </a:cxnLst>
              <a:rect l="0" t="0" r="r" b="b"/>
              <a:pathLst>
                <a:path w="24" h="53">
                  <a:moveTo>
                    <a:pt x="24" y="10"/>
                  </a:moveTo>
                  <a:cubicBezTo>
                    <a:pt x="0" y="0"/>
                    <a:pt x="3" y="53"/>
                    <a:pt x="24" y="32"/>
                  </a:cubicBezTo>
                  <a:cubicBezTo>
                    <a:pt x="19" y="31"/>
                    <a:pt x="10" y="32"/>
                    <a:pt x="12" y="20"/>
                  </a:cubicBezTo>
                  <a:cubicBezTo>
                    <a:pt x="16" y="14"/>
                    <a:pt x="23" y="18"/>
                    <a:pt x="2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4" name="Freeform 782"/>
            <p:cNvSpPr>
              <a:spLocks noEditPoints="1"/>
            </p:cNvSpPr>
            <p:nvPr/>
          </p:nvSpPr>
          <p:spPr bwMode="auto">
            <a:xfrm>
              <a:off x="7604607" y="5568709"/>
              <a:ext cx="87597" cy="114363"/>
            </a:xfrm>
            <a:custGeom>
              <a:avLst/>
              <a:gdLst>
                <a:gd name="T0" fmla="*/ 4 w 24"/>
                <a:gd name="T1" fmla="*/ 8 h 31"/>
                <a:gd name="T2" fmla="*/ 7 w 24"/>
                <a:gd name="T3" fmla="*/ 16 h 31"/>
                <a:gd name="T4" fmla="*/ 5 w 24"/>
                <a:gd name="T5" fmla="*/ 31 h 31"/>
                <a:gd name="T6" fmla="*/ 20 w 24"/>
                <a:gd name="T7" fmla="*/ 26 h 31"/>
                <a:gd name="T8" fmla="*/ 18 w 24"/>
                <a:gd name="T9" fmla="*/ 18 h 31"/>
                <a:gd name="T10" fmla="*/ 24 w 24"/>
                <a:gd name="T11" fmla="*/ 7 h 31"/>
                <a:gd name="T12" fmla="*/ 4 w 24"/>
                <a:gd name="T13" fmla="*/ 8 h 31"/>
                <a:gd name="T14" fmla="*/ 7 w 24"/>
                <a:gd name="T15" fmla="*/ 24 h 31"/>
                <a:gd name="T16" fmla="*/ 11 w 24"/>
                <a:gd name="T17" fmla="*/ 19 h 31"/>
                <a:gd name="T18" fmla="*/ 15 w 24"/>
                <a:gd name="T19" fmla="*/ 24 h 31"/>
                <a:gd name="T20" fmla="*/ 7 w 24"/>
                <a:gd name="T21" fmla="*/ 24 h 31"/>
                <a:gd name="T22" fmla="*/ 11 w 24"/>
                <a:gd name="T23" fmla="*/ 10 h 31"/>
                <a:gd name="T24" fmla="*/ 19 w 24"/>
                <a:gd name="T25" fmla="*/ 9 h 31"/>
                <a:gd name="T26" fmla="*/ 11 w 24"/>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1">
                  <a:moveTo>
                    <a:pt x="4" y="8"/>
                  </a:moveTo>
                  <a:cubicBezTo>
                    <a:pt x="4" y="12"/>
                    <a:pt x="7" y="12"/>
                    <a:pt x="7" y="16"/>
                  </a:cubicBezTo>
                  <a:cubicBezTo>
                    <a:pt x="0" y="18"/>
                    <a:pt x="2" y="26"/>
                    <a:pt x="5" y="31"/>
                  </a:cubicBezTo>
                  <a:cubicBezTo>
                    <a:pt x="14" y="30"/>
                    <a:pt x="15" y="30"/>
                    <a:pt x="20" y="26"/>
                  </a:cubicBezTo>
                  <a:cubicBezTo>
                    <a:pt x="21" y="21"/>
                    <a:pt x="19" y="20"/>
                    <a:pt x="18" y="18"/>
                  </a:cubicBezTo>
                  <a:cubicBezTo>
                    <a:pt x="22" y="16"/>
                    <a:pt x="24" y="12"/>
                    <a:pt x="24" y="7"/>
                  </a:cubicBezTo>
                  <a:cubicBezTo>
                    <a:pt x="19" y="0"/>
                    <a:pt x="10" y="3"/>
                    <a:pt x="4" y="8"/>
                  </a:cubicBezTo>
                  <a:close/>
                  <a:moveTo>
                    <a:pt x="7" y="24"/>
                  </a:moveTo>
                  <a:cubicBezTo>
                    <a:pt x="6" y="20"/>
                    <a:pt x="11" y="22"/>
                    <a:pt x="11" y="19"/>
                  </a:cubicBezTo>
                  <a:cubicBezTo>
                    <a:pt x="13" y="20"/>
                    <a:pt x="15" y="21"/>
                    <a:pt x="15" y="24"/>
                  </a:cubicBezTo>
                  <a:cubicBezTo>
                    <a:pt x="12" y="25"/>
                    <a:pt x="9" y="27"/>
                    <a:pt x="7" y="24"/>
                  </a:cubicBezTo>
                  <a:close/>
                  <a:moveTo>
                    <a:pt x="11" y="10"/>
                  </a:moveTo>
                  <a:cubicBezTo>
                    <a:pt x="13" y="7"/>
                    <a:pt x="15" y="8"/>
                    <a:pt x="19" y="9"/>
                  </a:cubicBezTo>
                  <a:cubicBezTo>
                    <a:pt x="19" y="13"/>
                    <a:pt x="13" y="1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5" name="Freeform 783"/>
            <p:cNvSpPr/>
            <p:nvPr/>
          </p:nvSpPr>
          <p:spPr bwMode="auto">
            <a:xfrm>
              <a:off x="7388049" y="5571143"/>
              <a:ext cx="55965" cy="97329"/>
            </a:xfrm>
            <a:custGeom>
              <a:avLst/>
              <a:gdLst>
                <a:gd name="T0" fmla="*/ 2 w 15"/>
                <a:gd name="T1" fmla="*/ 1 h 26"/>
                <a:gd name="T2" fmla="*/ 9 w 15"/>
                <a:gd name="T3" fmla="*/ 9 h 26"/>
                <a:gd name="T4" fmla="*/ 11 w 15"/>
                <a:gd name="T5" fmla="*/ 26 h 26"/>
                <a:gd name="T6" fmla="*/ 15 w 15"/>
                <a:gd name="T7" fmla="*/ 3 h 26"/>
                <a:gd name="T8" fmla="*/ 2 w 15"/>
                <a:gd name="T9" fmla="*/ 1 h 26"/>
              </a:gdLst>
              <a:ahLst/>
              <a:cxnLst>
                <a:cxn ang="0">
                  <a:pos x="T0" y="T1"/>
                </a:cxn>
                <a:cxn ang="0">
                  <a:pos x="T2" y="T3"/>
                </a:cxn>
                <a:cxn ang="0">
                  <a:pos x="T4" y="T5"/>
                </a:cxn>
                <a:cxn ang="0">
                  <a:pos x="T6" y="T7"/>
                </a:cxn>
                <a:cxn ang="0">
                  <a:pos x="T8" y="T9"/>
                </a:cxn>
              </a:cxnLst>
              <a:rect l="0" t="0" r="r" b="b"/>
              <a:pathLst>
                <a:path w="15" h="26">
                  <a:moveTo>
                    <a:pt x="2" y="1"/>
                  </a:moveTo>
                  <a:cubicBezTo>
                    <a:pt x="0" y="8"/>
                    <a:pt x="6" y="7"/>
                    <a:pt x="9" y="9"/>
                  </a:cubicBezTo>
                  <a:cubicBezTo>
                    <a:pt x="7" y="13"/>
                    <a:pt x="2" y="25"/>
                    <a:pt x="11" y="26"/>
                  </a:cubicBezTo>
                  <a:cubicBezTo>
                    <a:pt x="10" y="16"/>
                    <a:pt x="15" y="11"/>
                    <a:pt x="15" y="3"/>
                  </a:cubicBezTo>
                  <a:cubicBezTo>
                    <a:pt x="9" y="4"/>
                    <a:pt x="8"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6" name="Freeform 784"/>
            <p:cNvSpPr>
              <a:spLocks noEditPoints="1"/>
            </p:cNvSpPr>
            <p:nvPr/>
          </p:nvSpPr>
          <p:spPr bwMode="auto">
            <a:xfrm>
              <a:off x="9242176" y="5653873"/>
              <a:ext cx="1116856" cy="1133887"/>
            </a:xfrm>
            <a:custGeom>
              <a:avLst/>
              <a:gdLst>
                <a:gd name="T0" fmla="*/ 289 w 299"/>
                <a:gd name="T1" fmla="*/ 218 h 304"/>
                <a:gd name="T2" fmla="*/ 268 w 299"/>
                <a:gd name="T3" fmla="*/ 160 h 304"/>
                <a:gd name="T4" fmla="*/ 269 w 299"/>
                <a:gd name="T5" fmla="*/ 89 h 304"/>
                <a:gd name="T6" fmla="*/ 264 w 299"/>
                <a:gd name="T7" fmla="*/ 0 h 304"/>
                <a:gd name="T8" fmla="*/ 62 w 299"/>
                <a:gd name="T9" fmla="*/ 14 h 304"/>
                <a:gd name="T10" fmla="*/ 17 w 299"/>
                <a:gd name="T11" fmla="*/ 229 h 304"/>
                <a:gd name="T12" fmla="*/ 0 w 299"/>
                <a:gd name="T13" fmla="*/ 263 h 304"/>
                <a:gd name="T14" fmla="*/ 76 w 299"/>
                <a:gd name="T15" fmla="*/ 299 h 304"/>
                <a:gd name="T16" fmla="*/ 285 w 299"/>
                <a:gd name="T17" fmla="*/ 279 h 304"/>
                <a:gd name="T18" fmla="*/ 226 w 299"/>
                <a:gd name="T19" fmla="*/ 284 h 304"/>
                <a:gd name="T20" fmla="*/ 235 w 299"/>
                <a:gd name="T21" fmla="*/ 264 h 304"/>
                <a:gd name="T22" fmla="*/ 254 w 299"/>
                <a:gd name="T23" fmla="*/ 280 h 304"/>
                <a:gd name="T24" fmla="*/ 244 w 299"/>
                <a:gd name="T25" fmla="*/ 263 h 304"/>
                <a:gd name="T26" fmla="*/ 254 w 299"/>
                <a:gd name="T27" fmla="*/ 280 h 304"/>
                <a:gd name="T28" fmla="*/ 260 w 299"/>
                <a:gd name="T29" fmla="*/ 281 h 304"/>
                <a:gd name="T30" fmla="*/ 267 w 299"/>
                <a:gd name="T31" fmla="*/ 261 h 304"/>
                <a:gd name="T32" fmla="*/ 275 w 299"/>
                <a:gd name="T33" fmla="*/ 274 h 304"/>
                <a:gd name="T34" fmla="*/ 285 w 299"/>
                <a:gd name="T35" fmla="*/ 259 h 304"/>
                <a:gd name="T36" fmla="*/ 69 w 299"/>
                <a:gd name="T37" fmla="*/ 20 h 304"/>
                <a:gd name="T38" fmla="*/ 261 w 299"/>
                <a:gd name="T39" fmla="*/ 76 h 304"/>
                <a:gd name="T40" fmla="*/ 200 w 299"/>
                <a:gd name="T41" fmla="*/ 162 h 304"/>
                <a:gd name="T42" fmla="*/ 69 w 299"/>
                <a:gd name="T43" fmla="*/ 20 h 304"/>
                <a:gd name="T44" fmla="*/ 8 w 299"/>
                <a:gd name="T45" fmla="*/ 266 h 304"/>
                <a:gd name="T46" fmla="*/ 15 w 299"/>
                <a:gd name="T47" fmla="*/ 290 h 304"/>
                <a:gd name="T48" fmla="*/ 21 w 299"/>
                <a:gd name="T49" fmla="*/ 269 h 304"/>
                <a:gd name="T50" fmla="*/ 26 w 299"/>
                <a:gd name="T51" fmla="*/ 290 h 304"/>
                <a:gd name="T52" fmla="*/ 32 w 299"/>
                <a:gd name="T53" fmla="*/ 272 h 304"/>
                <a:gd name="T54" fmla="*/ 40 w 299"/>
                <a:gd name="T55" fmla="*/ 291 h 304"/>
                <a:gd name="T56" fmla="*/ 47 w 299"/>
                <a:gd name="T57" fmla="*/ 273 h 304"/>
                <a:gd name="T58" fmla="*/ 54 w 299"/>
                <a:gd name="T59" fmla="*/ 291 h 304"/>
                <a:gd name="T60" fmla="*/ 70 w 299"/>
                <a:gd name="T61" fmla="*/ 292 h 304"/>
                <a:gd name="T62" fmla="*/ 59 w 299"/>
                <a:gd name="T63" fmla="*/ 273 h 304"/>
                <a:gd name="T64" fmla="*/ 70 w 299"/>
                <a:gd name="T65" fmla="*/ 292 h 304"/>
                <a:gd name="T66" fmla="*/ 56 w 299"/>
                <a:gd name="T67" fmla="*/ 167 h 304"/>
                <a:gd name="T68" fmla="*/ 285 w 299"/>
                <a:gd name="T69" fmla="*/ 226 h 304"/>
                <a:gd name="T70" fmla="*/ 233 w 299"/>
                <a:gd name="T71" fmla="*/ 257 h 304"/>
                <a:gd name="T72" fmla="*/ 10 w 299"/>
                <a:gd name="T73" fmla="*/ 258 h 304"/>
                <a:gd name="T74" fmla="*/ 77 w 299"/>
                <a:gd name="T75" fmla="*/ 292 h 304"/>
                <a:gd name="T76" fmla="*/ 87 w 299"/>
                <a:gd name="T77" fmla="*/ 274 h 304"/>
                <a:gd name="T78" fmla="*/ 105 w 299"/>
                <a:gd name="T79" fmla="*/ 291 h 304"/>
                <a:gd name="T80" fmla="*/ 94 w 299"/>
                <a:gd name="T81" fmla="*/ 273 h 304"/>
                <a:gd name="T82" fmla="*/ 105 w 299"/>
                <a:gd name="T83" fmla="*/ 291 h 304"/>
                <a:gd name="T84" fmla="*/ 112 w 299"/>
                <a:gd name="T85" fmla="*/ 292 h 304"/>
                <a:gd name="T86" fmla="*/ 121 w 299"/>
                <a:gd name="T87" fmla="*/ 275 h 304"/>
                <a:gd name="T88" fmla="*/ 138 w 299"/>
                <a:gd name="T89" fmla="*/ 291 h 304"/>
                <a:gd name="T90" fmla="*/ 127 w 299"/>
                <a:gd name="T91" fmla="*/ 272 h 304"/>
                <a:gd name="T92" fmla="*/ 138 w 299"/>
                <a:gd name="T93" fmla="*/ 291 h 304"/>
                <a:gd name="T94" fmla="*/ 145 w 299"/>
                <a:gd name="T95" fmla="*/ 291 h 304"/>
                <a:gd name="T96" fmla="*/ 154 w 299"/>
                <a:gd name="T97" fmla="*/ 273 h 304"/>
                <a:gd name="T98" fmla="*/ 160 w 299"/>
                <a:gd name="T99" fmla="*/ 292 h 304"/>
                <a:gd name="T100" fmla="*/ 170 w 299"/>
                <a:gd name="T101" fmla="*/ 272 h 304"/>
                <a:gd name="T102" fmla="*/ 160 w 299"/>
                <a:gd name="T103" fmla="*/ 292 h 304"/>
                <a:gd name="T104" fmla="*/ 179 w 299"/>
                <a:gd name="T105" fmla="*/ 291 h 304"/>
                <a:gd name="T106" fmla="*/ 186 w 299"/>
                <a:gd name="T107" fmla="*/ 290 h 304"/>
                <a:gd name="T108" fmla="*/ 192 w 299"/>
                <a:gd name="T109" fmla="*/ 269 h 304"/>
                <a:gd name="T110" fmla="*/ 193 w 299"/>
                <a:gd name="T111" fmla="*/ 288 h 304"/>
                <a:gd name="T112" fmla="*/ 207 w 299"/>
                <a:gd name="T113" fmla="*/ 268 h 304"/>
                <a:gd name="T114" fmla="*/ 221 w 299"/>
                <a:gd name="T115" fmla="*/ 28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304">
                  <a:moveTo>
                    <a:pt x="285" y="279"/>
                  </a:moveTo>
                  <a:cubicBezTo>
                    <a:pt x="299" y="264"/>
                    <a:pt x="293" y="235"/>
                    <a:pt x="289" y="218"/>
                  </a:cubicBezTo>
                  <a:cubicBezTo>
                    <a:pt x="287" y="211"/>
                    <a:pt x="287" y="204"/>
                    <a:pt x="285" y="198"/>
                  </a:cubicBezTo>
                  <a:cubicBezTo>
                    <a:pt x="280" y="183"/>
                    <a:pt x="270" y="171"/>
                    <a:pt x="268" y="160"/>
                  </a:cubicBezTo>
                  <a:cubicBezTo>
                    <a:pt x="266" y="150"/>
                    <a:pt x="269" y="139"/>
                    <a:pt x="269" y="129"/>
                  </a:cubicBezTo>
                  <a:cubicBezTo>
                    <a:pt x="269" y="116"/>
                    <a:pt x="270" y="103"/>
                    <a:pt x="269" y="89"/>
                  </a:cubicBezTo>
                  <a:cubicBezTo>
                    <a:pt x="268" y="60"/>
                    <a:pt x="274" y="26"/>
                    <a:pt x="267" y="2"/>
                  </a:cubicBezTo>
                  <a:cubicBezTo>
                    <a:pt x="265" y="2"/>
                    <a:pt x="265" y="1"/>
                    <a:pt x="264" y="0"/>
                  </a:cubicBezTo>
                  <a:cubicBezTo>
                    <a:pt x="231" y="2"/>
                    <a:pt x="195" y="3"/>
                    <a:pt x="160" y="6"/>
                  </a:cubicBezTo>
                  <a:cubicBezTo>
                    <a:pt x="127" y="10"/>
                    <a:pt x="93" y="12"/>
                    <a:pt x="62" y="14"/>
                  </a:cubicBezTo>
                  <a:cubicBezTo>
                    <a:pt x="57" y="63"/>
                    <a:pt x="51" y="113"/>
                    <a:pt x="52" y="162"/>
                  </a:cubicBezTo>
                  <a:cubicBezTo>
                    <a:pt x="39" y="186"/>
                    <a:pt x="28" y="209"/>
                    <a:pt x="17" y="229"/>
                  </a:cubicBezTo>
                  <a:cubicBezTo>
                    <a:pt x="12" y="237"/>
                    <a:pt x="7" y="243"/>
                    <a:pt x="4" y="252"/>
                  </a:cubicBezTo>
                  <a:cubicBezTo>
                    <a:pt x="3" y="256"/>
                    <a:pt x="4" y="260"/>
                    <a:pt x="0" y="263"/>
                  </a:cubicBezTo>
                  <a:cubicBezTo>
                    <a:pt x="3" y="271"/>
                    <a:pt x="2" y="284"/>
                    <a:pt x="4" y="293"/>
                  </a:cubicBezTo>
                  <a:cubicBezTo>
                    <a:pt x="25" y="304"/>
                    <a:pt x="53" y="299"/>
                    <a:pt x="76" y="299"/>
                  </a:cubicBezTo>
                  <a:cubicBezTo>
                    <a:pt x="126" y="299"/>
                    <a:pt x="167" y="300"/>
                    <a:pt x="218" y="293"/>
                  </a:cubicBezTo>
                  <a:cubicBezTo>
                    <a:pt x="239" y="291"/>
                    <a:pt x="274" y="289"/>
                    <a:pt x="285" y="279"/>
                  </a:cubicBezTo>
                  <a:close/>
                  <a:moveTo>
                    <a:pt x="237" y="283"/>
                  </a:moveTo>
                  <a:cubicBezTo>
                    <a:pt x="232" y="282"/>
                    <a:pt x="232" y="285"/>
                    <a:pt x="226" y="284"/>
                  </a:cubicBezTo>
                  <a:cubicBezTo>
                    <a:pt x="226" y="277"/>
                    <a:pt x="230" y="274"/>
                    <a:pt x="226" y="267"/>
                  </a:cubicBezTo>
                  <a:cubicBezTo>
                    <a:pt x="226" y="263"/>
                    <a:pt x="235" y="268"/>
                    <a:pt x="235" y="264"/>
                  </a:cubicBezTo>
                  <a:cubicBezTo>
                    <a:pt x="241" y="266"/>
                    <a:pt x="236" y="277"/>
                    <a:pt x="237" y="283"/>
                  </a:cubicBezTo>
                  <a:close/>
                  <a:moveTo>
                    <a:pt x="254" y="280"/>
                  </a:moveTo>
                  <a:cubicBezTo>
                    <a:pt x="248" y="281"/>
                    <a:pt x="250" y="281"/>
                    <a:pt x="243" y="282"/>
                  </a:cubicBezTo>
                  <a:cubicBezTo>
                    <a:pt x="243" y="273"/>
                    <a:pt x="244" y="269"/>
                    <a:pt x="244" y="263"/>
                  </a:cubicBezTo>
                  <a:cubicBezTo>
                    <a:pt x="247" y="263"/>
                    <a:pt x="250" y="263"/>
                    <a:pt x="253" y="264"/>
                  </a:cubicBezTo>
                  <a:cubicBezTo>
                    <a:pt x="254" y="269"/>
                    <a:pt x="255" y="274"/>
                    <a:pt x="254" y="280"/>
                  </a:cubicBezTo>
                  <a:close/>
                  <a:moveTo>
                    <a:pt x="269" y="278"/>
                  </a:moveTo>
                  <a:cubicBezTo>
                    <a:pt x="265" y="278"/>
                    <a:pt x="265" y="282"/>
                    <a:pt x="260" y="281"/>
                  </a:cubicBezTo>
                  <a:cubicBezTo>
                    <a:pt x="263" y="273"/>
                    <a:pt x="259" y="271"/>
                    <a:pt x="260" y="262"/>
                  </a:cubicBezTo>
                  <a:cubicBezTo>
                    <a:pt x="262" y="262"/>
                    <a:pt x="267" y="264"/>
                    <a:pt x="267" y="261"/>
                  </a:cubicBezTo>
                  <a:cubicBezTo>
                    <a:pt x="270" y="265"/>
                    <a:pt x="270" y="271"/>
                    <a:pt x="269" y="278"/>
                  </a:cubicBezTo>
                  <a:close/>
                  <a:moveTo>
                    <a:pt x="275" y="274"/>
                  </a:moveTo>
                  <a:cubicBezTo>
                    <a:pt x="275" y="269"/>
                    <a:pt x="277" y="267"/>
                    <a:pt x="274" y="263"/>
                  </a:cubicBezTo>
                  <a:cubicBezTo>
                    <a:pt x="276" y="260"/>
                    <a:pt x="283" y="262"/>
                    <a:pt x="285" y="259"/>
                  </a:cubicBezTo>
                  <a:cubicBezTo>
                    <a:pt x="287" y="264"/>
                    <a:pt x="281" y="273"/>
                    <a:pt x="275" y="274"/>
                  </a:cubicBezTo>
                  <a:close/>
                  <a:moveTo>
                    <a:pt x="69" y="20"/>
                  </a:moveTo>
                  <a:cubicBezTo>
                    <a:pt x="127" y="21"/>
                    <a:pt x="192" y="7"/>
                    <a:pt x="261" y="10"/>
                  </a:cubicBezTo>
                  <a:cubicBezTo>
                    <a:pt x="267" y="32"/>
                    <a:pt x="261" y="56"/>
                    <a:pt x="261" y="76"/>
                  </a:cubicBezTo>
                  <a:cubicBezTo>
                    <a:pt x="262" y="100"/>
                    <a:pt x="264" y="126"/>
                    <a:pt x="262" y="157"/>
                  </a:cubicBezTo>
                  <a:cubicBezTo>
                    <a:pt x="244" y="161"/>
                    <a:pt x="222" y="160"/>
                    <a:pt x="200" y="162"/>
                  </a:cubicBezTo>
                  <a:cubicBezTo>
                    <a:pt x="152" y="167"/>
                    <a:pt x="104" y="170"/>
                    <a:pt x="59" y="160"/>
                  </a:cubicBezTo>
                  <a:cubicBezTo>
                    <a:pt x="57" y="117"/>
                    <a:pt x="63" y="67"/>
                    <a:pt x="69" y="20"/>
                  </a:cubicBezTo>
                  <a:close/>
                  <a:moveTo>
                    <a:pt x="15" y="290"/>
                  </a:moveTo>
                  <a:cubicBezTo>
                    <a:pt x="8" y="287"/>
                    <a:pt x="9" y="276"/>
                    <a:pt x="8" y="266"/>
                  </a:cubicBezTo>
                  <a:cubicBezTo>
                    <a:pt x="10" y="267"/>
                    <a:pt x="12" y="268"/>
                    <a:pt x="14" y="268"/>
                  </a:cubicBezTo>
                  <a:cubicBezTo>
                    <a:pt x="14" y="276"/>
                    <a:pt x="16" y="281"/>
                    <a:pt x="15" y="290"/>
                  </a:cubicBezTo>
                  <a:close/>
                  <a:moveTo>
                    <a:pt x="26" y="290"/>
                  </a:moveTo>
                  <a:cubicBezTo>
                    <a:pt x="18" y="290"/>
                    <a:pt x="22" y="277"/>
                    <a:pt x="21" y="269"/>
                  </a:cubicBezTo>
                  <a:cubicBezTo>
                    <a:pt x="25" y="268"/>
                    <a:pt x="24" y="271"/>
                    <a:pt x="28" y="271"/>
                  </a:cubicBezTo>
                  <a:cubicBezTo>
                    <a:pt x="24" y="275"/>
                    <a:pt x="28" y="289"/>
                    <a:pt x="26" y="290"/>
                  </a:cubicBezTo>
                  <a:close/>
                  <a:moveTo>
                    <a:pt x="40" y="291"/>
                  </a:moveTo>
                  <a:cubicBezTo>
                    <a:pt x="29" y="290"/>
                    <a:pt x="34" y="282"/>
                    <a:pt x="32" y="272"/>
                  </a:cubicBezTo>
                  <a:cubicBezTo>
                    <a:pt x="34" y="270"/>
                    <a:pt x="40" y="271"/>
                    <a:pt x="41" y="273"/>
                  </a:cubicBezTo>
                  <a:cubicBezTo>
                    <a:pt x="40" y="281"/>
                    <a:pt x="40" y="282"/>
                    <a:pt x="40" y="291"/>
                  </a:cubicBezTo>
                  <a:close/>
                  <a:moveTo>
                    <a:pt x="47" y="291"/>
                  </a:moveTo>
                  <a:cubicBezTo>
                    <a:pt x="47" y="285"/>
                    <a:pt x="47" y="279"/>
                    <a:pt x="47" y="273"/>
                  </a:cubicBezTo>
                  <a:cubicBezTo>
                    <a:pt x="48" y="273"/>
                    <a:pt x="49" y="273"/>
                    <a:pt x="50" y="273"/>
                  </a:cubicBezTo>
                  <a:cubicBezTo>
                    <a:pt x="55" y="275"/>
                    <a:pt x="51" y="286"/>
                    <a:pt x="54" y="291"/>
                  </a:cubicBezTo>
                  <a:cubicBezTo>
                    <a:pt x="51" y="291"/>
                    <a:pt x="49" y="291"/>
                    <a:pt x="47" y="291"/>
                  </a:cubicBezTo>
                  <a:close/>
                  <a:moveTo>
                    <a:pt x="70" y="292"/>
                  </a:moveTo>
                  <a:cubicBezTo>
                    <a:pt x="67" y="292"/>
                    <a:pt x="63" y="292"/>
                    <a:pt x="59" y="291"/>
                  </a:cubicBezTo>
                  <a:cubicBezTo>
                    <a:pt x="59" y="285"/>
                    <a:pt x="59" y="279"/>
                    <a:pt x="59" y="273"/>
                  </a:cubicBezTo>
                  <a:cubicBezTo>
                    <a:pt x="63" y="273"/>
                    <a:pt x="67" y="273"/>
                    <a:pt x="70" y="274"/>
                  </a:cubicBezTo>
                  <a:cubicBezTo>
                    <a:pt x="70" y="280"/>
                    <a:pt x="70" y="286"/>
                    <a:pt x="70" y="292"/>
                  </a:cubicBezTo>
                  <a:close/>
                  <a:moveTo>
                    <a:pt x="10" y="258"/>
                  </a:moveTo>
                  <a:cubicBezTo>
                    <a:pt x="22" y="224"/>
                    <a:pt x="43" y="200"/>
                    <a:pt x="56" y="167"/>
                  </a:cubicBezTo>
                  <a:cubicBezTo>
                    <a:pt x="125" y="185"/>
                    <a:pt x="191" y="168"/>
                    <a:pt x="264" y="168"/>
                  </a:cubicBezTo>
                  <a:cubicBezTo>
                    <a:pt x="273" y="184"/>
                    <a:pt x="279" y="203"/>
                    <a:pt x="285" y="226"/>
                  </a:cubicBezTo>
                  <a:cubicBezTo>
                    <a:pt x="286" y="232"/>
                    <a:pt x="289" y="243"/>
                    <a:pt x="288" y="246"/>
                  </a:cubicBezTo>
                  <a:cubicBezTo>
                    <a:pt x="283" y="257"/>
                    <a:pt x="246" y="256"/>
                    <a:pt x="233" y="257"/>
                  </a:cubicBezTo>
                  <a:cubicBezTo>
                    <a:pt x="191" y="262"/>
                    <a:pt x="137" y="266"/>
                    <a:pt x="85" y="266"/>
                  </a:cubicBezTo>
                  <a:cubicBezTo>
                    <a:pt x="58" y="265"/>
                    <a:pt x="28" y="265"/>
                    <a:pt x="10" y="258"/>
                  </a:cubicBezTo>
                  <a:close/>
                  <a:moveTo>
                    <a:pt x="87" y="292"/>
                  </a:moveTo>
                  <a:cubicBezTo>
                    <a:pt x="84" y="290"/>
                    <a:pt x="82" y="293"/>
                    <a:pt x="77" y="292"/>
                  </a:cubicBezTo>
                  <a:cubicBezTo>
                    <a:pt x="75" y="283"/>
                    <a:pt x="78" y="282"/>
                    <a:pt x="76" y="274"/>
                  </a:cubicBezTo>
                  <a:cubicBezTo>
                    <a:pt x="81" y="271"/>
                    <a:pt x="82" y="274"/>
                    <a:pt x="87" y="274"/>
                  </a:cubicBezTo>
                  <a:cubicBezTo>
                    <a:pt x="87" y="280"/>
                    <a:pt x="87" y="286"/>
                    <a:pt x="87" y="292"/>
                  </a:cubicBezTo>
                  <a:close/>
                  <a:moveTo>
                    <a:pt x="105" y="291"/>
                  </a:moveTo>
                  <a:cubicBezTo>
                    <a:pt x="101" y="291"/>
                    <a:pt x="96" y="291"/>
                    <a:pt x="92" y="291"/>
                  </a:cubicBezTo>
                  <a:cubicBezTo>
                    <a:pt x="92" y="283"/>
                    <a:pt x="92" y="276"/>
                    <a:pt x="94" y="273"/>
                  </a:cubicBezTo>
                  <a:cubicBezTo>
                    <a:pt x="98" y="276"/>
                    <a:pt x="102" y="271"/>
                    <a:pt x="106" y="275"/>
                  </a:cubicBezTo>
                  <a:cubicBezTo>
                    <a:pt x="105" y="283"/>
                    <a:pt x="105" y="285"/>
                    <a:pt x="105" y="291"/>
                  </a:cubicBezTo>
                  <a:close/>
                  <a:moveTo>
                    <a:pt x="121" y="291"/>
                  </a:moveTo>
                  <a:cubicBezTo>
                    <a:pt x="118" y="291"/>
                    <a:pt x="112" y="289"/>
                    <a:pt x="112" y="292"/>
                  </a:cubicBezTo>
                  <a:cubicBezTo>
                    <a:pt x="109" y="287"/>
                    <a:pt x="113" y="283"/>
                    <a:pt x="112" y="273"/>
                  </a:cubicBezTo>
                  <a:cubicBezTo>
                    <a:pt x="115" y="274"/>
                    <a:pt x="119" y="273"/>
                    <a:pt x="121" y="275"/>
                  </a:cubicBezTo>
                  <a:cubicBezTo>
                    <a:pt x="121" y="280"/>
                    <a:pt x="121" y="285"/>
                    <a:pt x="121" y="291"/>
                  </a:cubicBezTo>
                  <a:close/>
                  <a:moveTo>
                    <a:pt x="138" y="291"/>
                  </a:moveTo>
                  <a:cubicBezTo>
                    <a:pt x="134" y="291"/>
                    <a:pt x="130" y="291"/>
                    <a:pt x="127" y="291"/>
                  </a:cubicBezTo>
                  <a:cubicBezTo>
                    <a:pt x="127" y="285"/>
                    <a:pt x="127" y="279"/>
                    <a:pt x="127" y="272"/>
                  </a:cubicBezTo>
                  <a:cubicBezTo>
                    <a:pt x="130" y="273"/>
                    <a:pt x="134" y="273"/>
                    <a:pt x="138" y="273"/>
                  </a:cubicBezTo>
                  <a:cubicBezTo>
                    <a:pt x="137" y="282"/>
                    <a:pt x="140" y="287"/>
                    <a:pt x="138" y="291"/>
                  </a:cubicBezTo>
                  <a:close/>
                  <a:moveTo>
                    <a:pt x="153" y="291"/>
                  </a:moveTo>
                  <a:cubicBezTo>
                    <a:pt x="150" y="291"/>
                    <a:pt x="147" y="291"/>
                    <a:pt x="145" y="291"/>
                  </a:cubicBezTo>
                  <a:cubicBezTo>
                    <a:pt x="143" y="283"/>
                    <a:pt x="145" y="282"/>
                    <a:pt x="143" y="273"/>
                  </a:cubicBezTo>
                  <a:cubicBezTo>
                    <a:pt x="149" y="274"/>
                    <a:pt x="151" y="270"/>
                    <a:pt x="154" y="273"/>
                  </a:cubicBezTo>
                  <a:cubicBezTo>
                    <a:pt x="152" y="278"/>
                    <a:pt x="153" y="285"/>
                    <a:pt x="153" y="291"/>
                  </a:cubicBezTo>
                  <a:close/>
                  <a:moveTo>
                    <a:pt x="160" y="292"/>
                  </a:moveTo>
                  <a:cubicBezTo>
                    <a:pt x="160" y="285"/>
                    <a:pt x="160" y="279"/>
                    <a:pt x="160" y="272"/>
                  </a:cubicBezTo>
                  <a:cubicBezTo>
                    <a:pt x="163" y="272"/>
                    <a:pt x="166" y="272"/>
                    <a:pt x="170" y="272"/>
                  </a:cubicBezTo>
                  <a:cubicBezTo>
                    <a:pt x="169" y="279"/>
                    <a:pt x="170" y="285"/>
                    <a:pt x="171" y="291"/>
                  </a:cubicBezTo>
                  <a:cubicBezTo>
                    <a:pt x="166" y="290"/>
                    <a:pt x="163" y="291"/>
                    <a:pt x="160" y="292"/>
                  </a:cubicBezTo>
                  <a:close/>
                  <a:moveTo>
                    <a:pt x="186" y="290"/>
                  </a:moveTo>
                  <a:cubicBezTo>
                    <a:pt x="184" y="290"/>
                    <a:pt x="179" y="288"/>
                    <a:pt x="179" y="291"/>
                  </a:cubicBezTo>
                  <a:cubicBezTo>
                    <a:pt x="176" y="287"/>
                    <a:pt x="176" y="279"/>
                    <a:pt x="176" y="271"/>
                  </a:cubicBezTo>
                  <a:cubicBezTo>
                    <a:pt x="189" y="266"/>
                    <a:pt x="186" y="279"/>
                    <a:pt x="186" y="290"/>
                  </a:cubicBezTo>
                  <a:close/>
                  <a:moveTo>
                    <a:pt x="193" y="288"/>
                  </a:moveTo>
                  <a:cubicBezTo>
                    <a:pt x="190" y="284"/>
                    <a:pt x="192" y="275"/>
                    <a:pt x="192" y="269"/>
                  </a:cubicBezTo>
                  <a:cubicBezTo>
                    <a:pt x="204" y="264"/>
                    <a:pt x="202" y="277"/>
                    <a:pt x="203" y="287"/>
                  </a:cubicBezTo>
                  <a:cubicBezTo>
                    <a:pt x="198" y="286"/>
                    <a:pt x="196" y="288"/>
                    <a:pt x="193" y="288"/>
                  </a:cubicBezTo>
                  <a:close/>
                  <a:moveTo>
                    <a:pt x="210" y="286"/>
                  </a:moveTo>
                  <a:cubicBezTo>
                    <a:pt x="209" y="280"/>
                    <a:pt x="208" y="273"/>
                    <a:pt x="207" y="268"/>
                  </a:cubicBezTo>
                  <a:cubicBezTo>
                    <a:pt x="212" y="268"/>
                    <a:pt x="215" y="266"/>
                    <a:pt x="221" y="267"/>
                  </a:cubicBezTo>
                  <a:cubicBezTo>
                    <a:pt x="221" y="273"/>
                    <a:pt x="221" y="279"/>
                    <a:pt x="221" y="285"/>
                  </a:cubicBezTo>
                  <a:cubicBezTo>
                    <a:pt x="216" y="284"/>
                    <a:pt x="213" y="285"/>
                    <a:pt x="210" y="2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7" name="Freeform 785"/>
            <p:cNvSpPr>
              <a:spLocks noEditPoints="1"/>
            </p:cNvSpPr>
            <p:nvPr/>
          </p:nvSpPr>
          <p:spPr bwMode="auto">
            <a:xfrm>
              <a:off x="7069295" y="5605208"/>
              <a:ext cx="153295" cy="172760"/>
            </a:xfrm>
            <a:custGeom>
              <a:avLst/>
              <a:gdLst>
                <a:gd name="T0" fmla="*/ 24 w 41"/>
                <a:gd name="T1" fmla="*/ 0 h 46"/>
                <a:gd name="T2" fmla="*/ 0 w 41"/>
                <a:gd name="T3" fmla="*/ 36 h 46"/>
                <a:gd name="T4" fmla="*/ 40 w 41"/>
                <a:gd name="T5" fmla="*/ 39 h 46"/>
                <a:gd name="T6" fmla="*/ 30 w 41"/>
                <a:gd name="T7" fmla="*/ 0 h 46"/>
                <a:gd name="T8" fmla="*/ 24 w 41"/>
                <a:gd name="T9" fmla="*/ 0 h 46"/>
                <a:gd name="T10" fmla="*/ 11 w 41"/>
                <a:gd name="T11" fmla="*/ 33 h 46"/>
                <a:gd name="T12" fmla="*/ 24 w 41"/>
                <a:gd name="T13" fmla="*/ 11 h 46"/>
                <a:gd name="T14" fmla="*/ 34 w 41"/>
                <a:gd name="T15" fmla="*/ 35 h 46"/>
                <a:gd name="T16" fmla="*/ 11 w 41"/>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6">
                  <a:moveTo>
                    <a:pt x="24" y="0"/>
                  </a:moveTo>
                  <a:cubicBezTo>
                    <a:pt x="19" y="15"/>
                    <a:pt x="7" y="22"/>
                    <a:pt x="0" y="36"/>
                  </a:cubicBezTo>
                  <a:cubicBezTo>
                    <a:pt x="10" y="43"/>
                    <a:pt x="33" y="46"/>
                    <a:pt x="40" y="39"/>
                  </a:cubicBezTo>
                  <a:cubicBezTo>
                    <a:pt x="41" y="22"/>
                    <a:pt x="30" y="12"/>
                    <a:pt x="30" y="0"/>
                  </a:cubicBezTo>
                  <a:cubicBezTo>
                    <a:pt x="28" y="0"/>
                    <a:pt x="26" y="0"/>
                    <a:pt x="24" y="0"/>
                  </a:cubicBezTo>
                  <a:close/>
                  <a:moveTo>
                    <a:pt x="11" y="33"/>
                  </a:moveTo>
                  <a:cubicBezTo>
                    <a:pt x="13" y="23"/>
                    <a:pt x="23" y="22"/>
                    <a:pt x="24" y="11"/>
                  </a:cubicBezTo>
                  <a:cubicBezTo>
                    <a:pt x="30" y="17"/>
                    <a:pt x="31" y="27"/>
                    <a:pt x="34" y="35"/>
                  </a:cubicBezTo>
                  <a:cubicBezTo>
                    <a:pt x="25" y="36"/>
                    <a:pt x="19" y="33"/>
                    <a:pt x="1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8" name="Freeform 786"/>
            <p:cNvSpPr>
              <a:spLocks noEditPoints="1"/>
            </p:cNvSpPr>
            <p:nvPr/>
          </p:nvSpPr>
          <p:spPr bwMode="auto">
            <a:xfrm>
              <a:off x="10463660" y="5729302"/>
              <a:ext cx="968428" cy="1090089"/>
            </a:xfrm>
            <a:custGeom>
              <a:avLst/>
              <a:gdLst>
                <a:gd name="T0" fmla="*/ 30 w 260"/>
                <a:gd name="T1" fmla="*/ 9 h 292"/>
                <a:gd name="T2" fmla="*/ 6 w 260"/>
                <a:gd name="T3" fmla="*/ 230 h 292"/>
                <a:gd name="T4" fmla="*/ 1 w 260"/>
                <a:gd name="T5" fmla="*/ 244 h 292"/>
                <a:gd name="T6" fmla="*/ 22 w 260"/>
                <a:gd name="T7" fmla="*/ 246 h 292"/>
                <a:gd name="T8" fmla="*/ 19 w 260"/>
                <a:gd name="T9" fmla="*/ 270 h 292"/>
                <a:gd name="T10" fmla="*/ 37 w 260"/>
                <a:gd name="T11" fmla="*/ 275 h 292"/>
                <a:gd name="T12" fmla="*/ 40 w 260"/>
                <a:gd name="T13" fmla="*/ 292 h 292"/>
                <a:gd name="T14" fmla="*/ 225 w 260"/>
                <a:gd name="T15" fmla="*/ 272 h 292"/>
                <a:gd name="T16" fmla="*/ 254 w 260"/>
                <a:gd name="T17" fmla="*/ 164 h 292"/>
                <a:gd name="T18" fmla="*/ 254 w 260"/>
                <a:gd name="T19" fmla="*/ 36 h 292"/>
                <a:gd name="T20" fmla="*/ 237 w 260"/>
                <a:gd name="T21" fmla="*/ 30 h 292"/>
                <a:gd name="T22" fmla="*/ 237 w 260"/>
                <a:gd name="T23" fmla="*/ 18 h 292"/>
                <a:gd name="T24" fmla="*/ 224 w 260"/>
                <a:gd name="T25" fmla="*/ 18 h 292"/>
                <a:gd name="T26" fmla="*/ 225 w 260"/>
                <a:gd name="T27" fmla="*/ 7 h 292"/>
                <a:gd name="T28" fmla="*/ 176 w 260"/>
                <a:gd name="T29" fmla="*/ 0 h 292"/>
                <a:gd name="T30" fmla="*/ 65 w 260"/>
                <a:gd name="T31" fmla="*/ 7 h 292"/>
                <a:gd name="T32" fmla="*/ 30 w 260"/>
                <a:gd name="T33" fmla="*/ 9 h 292"/>
                <a:gd name="T34" fmla="*/ 240 w 260"/>
                <a:gd name="T35" fmla="*/ 40 h 292"/>
                <a:gd name="T36" fmla="*/ 247 w 260"/>
                <a:gd name="T37" fmla="*/ 53 h 292"/>
                <a:gd name="T38" fmla="*/ 221 w 260"/>
                <a:gd name="T39" fmla="*/ 265 h 292"/>
                <a:gd name="T40" fmla="*/ 67 w 260"/>
                <a:gd name="T41" fmla="*/ 283 h 292"/>
                <a:gd name="T42" fmla="*/ 46 w 260"/>
                <a:gd name="T43" fmla="*/ 280 h 292"/>
                <a:gd name="T44" fmla="*/ 55 w 260"/>
                <a:gd name="T45" fmla="*/ 276 h 292"/>
                <a:gd name="T46" fmla="*/ 210 w 260"/>
                <a:gd name="T47" fmla="*/ 263 h 292"/>
                <a:gd name="T48" fmla="*/ 235 w 260"/>
                <a:gd name="T49" fmla="*/ 43 h 292"/>
                <a:gd name="T50" fmla="*/ 240 w 260"/>
                <a:gd name="T51" fmla="*/ 40 h 292"/>
                <a:gd name="T52" fmla="*/ 224 w 260"/>
                <a:gd name="T53" fmla="*/ 27 h 292"/>
                <a:gd name="T54" fmla="*/ 228 w 260"/>
                <a:gd name="T55" fmla="*/ 25 h 292"/>
                <a:gd name="T56" fmla="*/ 204 w 260"/>
                <a:gd name="T57" fmla="*/ 256 h 292"/>
                <a:gd name="T58" fmla="*/ 116 w 260"/>
                <a:gd name="T59" fmla="*/ 263 h 292"/>
                <a:gd name="T60" fmla="*/ 26 w 260"/>
                <a:gd name="T61" fmla="*/ 266 h 292"/>
                <a:gd name="T62" fmla="*/ 29 w 260"/>
                <a:gd name="T63" fmla="*/ 245 h 292"/>
                <a:gd name="T64" fmla="*/ 189 w 260"/>
                <a:gd name="T65" fmla="*/ 241 h 292"/>
                <a:gd name="T66" fmla="*/ 192 w 260"/>
                <a:gd name="T67" fmla="*/ 180 h 292"/>
                <a:gd name="T68" fmla="*/ 196 w 260"/>
                <a:gd name="T69" fmla="*/ 142 h 292"/>
                <a:gd name="T70" fmla="*/ 200 w 260"/>
                <a:gd name="T71" fmla="*/ 106 h 292"/>
                <a:gd name="T72" fmla="*/ 217 w 260"/>
                <a:gd name="T73" fmla="*/ 45 h 292"/>
                <a:gd name="T74" fmla="*/ 224 w 260"/>
                <a:gd name="T75" fmla="*/ 27 h 292"/>
                <a:gd name="T76" fmla="*/ 217 w 260"/>
                <a:gd name="T77" fmla="*/ 14 h 292"/>
                <a:gd name="T78" fmla="*/ 186 w 260"/>
                <a:gd name="T79" fmla="*/ 180 h 292"/>
                <a:gd name="T80" fmla="*/ 185 w 260"/>
                <a:gd name="T81" fmla="*/ 234 h 292"/>
                <a:gd name="T82" fmla="*/ 12 w 260"/>
                <a:gd name="T83" fmla="*/ 239 h 292"/>
                <a:gd name="T84" fmla="*/ 25 w 260"/>
                <a:gd name="T85" fmla="*/ 174 h 292"/>
                <a:gd name="T86" fmla="*/ 30 w 260"/>
                <a:gd name="T87" fmla="*/ 101 h 292"/>
                <a:gd name="T88" fmla="*/ 36 w 260"/>
                <a:gd name="T89" fmla="*/ 17 h 292"/>
                <a:gd name="T90" fmla="*/ 217 w 260"/>
                <a:gd name="T91" fmla="*/ 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 h="292">
                  <a:moveTo>
                    <a:pt x="30" y="9"/>
                  </a:moveTo>
                  <a:cubicBezTo>
                    <a:pt x="23" y="81"/>
                    <a:pt x="27" y="170"/>
                    <a:pt x="6" y="230"/>
                  </a:cubicBezTo>
                  <a:cubicBezTo>
                    <a:pt x="5" y="235"/>
                    <a:pt x="0" y="238"/>
                    <a:pt x="1" y="244"/>
                  </a:cubicBezTo>
                  <a:cubicBezTo>
                    <a:pt x="5" y="249"/>
                    <a:pt x="19" y="244"/>
                    <a:pt x="22" y="246"/>
                  </a:cubicBezTo>
                  <a:cubicBezTo>
                    <a:pt x="19" y="255"/>
                    <a:pt x="20" y="260"/>
                    <a:pt x="19" y="270"/>
                  </a:cubicBezTo>
                  <a:cubicBezTo>
                    <a:pt x="25" y="275"/>
                    <a:pt x="27" y="274"/>
                    <a:pt x="37" y="275"/>
                  </a:cubicBezTo>
                  <a:cubicBezTo>
                    <a:pt x="35" y="283"/>
                    <a:pt x="36" y="287"/>
                    <a:pt x="40" y="292"/>
                  </a:cubicBezTo>
                  <a:cubicBezTo>
                    <a:pt x="110" y="292"/>
                    <a:pt x="173" y="289"/>
                    <a:pt x="225" y="272"/>
                  </a:cubicBezTo>
                  <a:cubicBezTo>
                    <a:pt x="239" y="240"/>
                    <a:pt x="247" y="202"/>
                    <a:pt x="254" y="164"/>
                  </a:cubicBezTo>
                  <a:cubicBezTo>
                    <a:pt x="260" y="125"/>
                    <a:pt x="254" y="82"/>
                    <a:pt x="254" y="36"/>
                  </a:cubicBezTo>
                  <a:cubicBezTo>
                    <a:pt x="250" y="31"/>
                    <a:pt x="241" y="33"/>
                    <a:pt x="237" y="30"/>
                  </a:cubicBezTo>
                  <a:cubicBezTo>
                    <a:pt x="235" y="24"/>
                    <a:pt x="240" y="22"/>
                    <a:pt x="237" y="18"/>
                  </a:cubicBezTo>
                  <a:cubicBezTo>
                    <a:pt x="232" y="18"/>
                    <a:pt x="228" y="18"/>
                    <a:pt x="224" y="18"/>
                  </a:cubicBezTo>
                  <a:cubicBezTo>
                    <a:pt x="225" y="15"/>
                    <a:pt x="226" y="12"/>
                    <a:pt x="225" y="7"/>
                  </a:cubicBezTo>
                  <a:cubicBezTo>
                    <a:pt x="207" y="0"/>
                    <a:pt x="188" y="0"/>
                    <a:pt x="176" y="0"/>
                  </a:cubicBezTo>
                  <a:cubicBezTo>
                    <a:pt x="143" y="0"/>
                    <a:pt x="103" y="7"/>
                    <a:pt x="65" y="7"/>
                  </a:cubicBezTo>
                  <a:cubicBezTo>
                    <a:pt x="53" y="8"/>
                    <a:pt x="41" y="5"/>
                    <a:pt x="30" y="9"/>
                  </a:cubicBezTo>
                  <a:close/>
                  <a:moveTo>
                    <a:pt x="240" y="40"/>
                  </a:moveTo>
                  <a:cubicBezTo>
                    <a:pt x="249" y="39"/>
                    <a:pt x="246" y="45"/>
                    <a:pt x="247" y="53"/>
                  </a:cubicBezTo>
                  <a:cubicBezTo>
                    <a:pt x="257" y="123"/>
                    <a:pt x="243" y="215"/>
                    <a:pt x="221" y="265"/>
                  </a:cubicBezTo>
                  <a:cubicBezTo>
                    <a:pt x="181" y="281"/>
                    <a:pt x="128" y="283"/>
                    <a:pt x="67" y="283"/>
                  </a:cubicBezTo>
                  <a:cubicBezTo>
                    <a:pt x="60" y="283"/>
                    <a:pt x="50" y="287"/>
                    <a:pt x="46" y="280"/>
                  </a:cubicBezTo>
                  <a:cubicBezTo>
                    <a:pt x="44" y="273"/>
                    <a:pt x="53" y="276"/>
                    <a:pt x="55" y="276"/>
                  </a:cubicBezTo>
                  <a:cubicBezTo>
                    <a:pt x="103" y="271"/>
                    <a:pt x="162" y="271"/>
                    <a:pt x="210" y="263"/>
                  </a:cubicBezTo>
                  <a:cubicBezTo>
                    <a:pt x="219" y="203"/>
                    <a:pt x="229" y="118"/>
                    <a:pt x="235" y="43"/>
                  </a:cubicBezTo>
                  <a:cubicBezTo>
                    <a:pt x="236" y="41"/>
                    <a:pt x="238" y="40"/>
                    <a:pt x="240" y="40"/>
                  </a:cubicBezTo>
                  <a:close/>
                  <a:moveTo>
                    <a:pt x="224" y="27"/>
                  </a:moveTo>
                  <a:cubicBezTo>
                    <a:pt x="226" y="27"/>
                    <a:pt x="228" y="27"/>
                    <a:pt x="228" y="25"/>
                  </a:cubicBezTo>
                  <a:cubicBezTo>
                    <a:pt x="226" y="102"/>
                    <a:pt x="214" y="182"/>
                    <a:pt x="204" y="256"/>
                  </a:cubicBezTo>
                  <a:cubicBezTo>
                    <a:pt x="178" y="263"/>
                    <a:pt x="152" y="262"/>
                    <a:pt x="116" y="263"/>
                  </a:cubicBezTo>
                  <a:cubicBezTo>
                    <a:pt x="82" y="265"/>
                    <a:pt x="50" y="272"/>
                    <a:pt x="26" y="266"/>
                  </a:cubicBezTo>
                  <a:cubicBezTo>
                    <a:pt x="27" y="261"/>
                    <a:pt x="27" y="253"/>
                    <a:pt x="29" y="245"/>
                  </a:cubicBezTo>
                  <a:cubicBezTo>
                    <a:pt x="85" y="239"/>
                    <a:pt x="147" y="258"/>
                    <a:pt x="189" y="241"/>
                  </a:cubicBezTo>
                  <a:cubicBezTo>
                    <a:pt x="198" y="224"/>
                    <a:pt x="191" y="202"/>
                    <a:pt x="192" y="180"/>
                  </a:cubicBezTo>
                  <a:cubicBezTo>
                    <a:pt x="192" y="168"/>
                    <a:pt x="194" y="155"/>
                    <a:pt x="196" y="142"/>
                  </a:cubicBezTo>
                  <a:cubicBezTo>
                    <a:pt x="197" y="130"/>
                    <a:pt x="198" y="117"/>
                    <a:pt x="200" y="106"/>
                  </a:cubicBezTo>
                  <a:cubicBezTo>
                    <a:pt x="205" y="85"/>
                    <a:pt x="212" y="66"/>
                    <a:pt x="217" y="45"/>
                  </a:cubicBezTo>
                  <a:cubicBezTo>
                    <a:pt x="218" y="39"/>
                    <a:pt x="217" y="30"/>
                    <a:pt x="224" y="27"/>
                  </a:cubicBezTo>
                  <a:close/>
                  <a:moveTo>
                    <a:pt x="217" y="14"/>
                  </a:moveTo>
                  <a:cubicBezTo>
                    <a:pt x="206" y="68"/>
                    <a:pt x="187" y="121"/>
                    <a:pt x="186" y="180"/>
                  </a:cubicBezTo>
                  <a:cubicBezTo>
                    <a:pt x="186" y="198"/>
                    <a:pt x="191" y="217"/>
                    <a:pt x="185" y="234"/>
                  </a:cubicBezTo>
                  <a:cubicBezTo>
                    <a:pt x="139" y="249"/>
                    <a:pt x="62" y="229"/>
                    <a:pt x="12" y="239"/>
                  </a:cubicBezTo>
                  <a:cubicBezTo>
                    <a:pt x="13" y="219"/>
                    <a:pt x="22" y="199"/>
                    <a:pt x="25" y="174"/>
                  </a:cubicBezTo>
                  <a:cubicBezTo>
                    <a:pt x="28" y="151"/>
                    <a:pt x="27" y="125"/>
                    <a:pt x="30" y="101"/>
                  </a:cubicBezTo>
                  <a:cubicBezTo>
                    <a:pt x="34" y="76"/>
                    <a:pt x="36" y="40"/>
                    <a:pt x="36" y="17"/>
                  </a:cubicBezTo>
                  <a:cubicBezTo>
                    <a:pt x="97" y="17"/>
                    <a:pt x="158" y="3"/>
                    <a:pt x="2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9" name="Freeform 787"/>
            <p:cNvSpPr/>
            <p:nvPr/>
          </p:nvSpPr>
          <p:spPr bwMode="auto">
            <a:xfrm>
              <a:off x="8327279" y="5712271"/>
              <a:ext cx="111929" cy="116795"/>
            </a:xfrm>
            <a:custGeom>
              <a:avLst/>
              <a:gdLst>
                <a:gd name="T0" fmla="*/ 9 w 30"/>
                <a:gd name="T1" fmla="*/ 20 h 31"/>
                <a:gd name="T2" fmla="*/ 30 w 30"/>
                <a:gd name="T3" fmla="*/ 4 h 31"/>
                <a:gd name="T4" fmla="*/ 28 w 30"/>
                <a:gd name="T5" fmla="*/ 0 h 31"/>
                <a:gd name="T6" fmla="*/ 0 w 30"/>
                <a:gd name="T7" fmla="*/ 30 h 31"/>
                <a:gd name="T8" fmla="*/ 9 w 30"/>
                <a:gd name="T9" fmla="*/ 20 h 31"/>
              </a:gdLst>
              <a:ahLst/>
              <a:cxnLst>
                <a:cxn ang="0">
                  <a:pos x="T0" y="T1"/>
                </a:cxn>
                <a:cxn ang="0">
                  <a:pos x="T2" y="T3"/>
                </a:cxn>
                <a:cxn ang="0">
                  <a:pos x="T4" y="T5"/>
                </a:cxn>
                <a:cxn ang="0">
                  <a:pos x="T6" y="T7"/>
                </a:cxn>
                <a:cxn ang="0">
                  <a:pos x="T8" y="T9"/>
                </a:cxn>
              </a:cxnLst>
              <a:rect l="0" t="0" r="r" b="b"/>
              <a:pathLst>
                <a:path w="30" h="31">
                  <a:moveTo>
                    <a:pt x="9" y="20"/>
                  </a:moveTo>
                  <a:cubicBezTo>
                    <a:pt x="15" y="14"/>
                    <a:pt x="22" y="9"/>
                    <a:pt x="30" y="4"/>
                  </a:cubicBezTo>
                  <a:cubicBezTo>
                    <a:pt x="30" y="2"/>
                    <a:pt x="30" y="0"/>
                    <a:pt x="28" y="0"/>
                  </a:cubicBezTo>
                  <a:cubicBezTo>
                    <a:pt x="16" y="6"/>
                    <a:pt x="1" y="16"/>
                    <a:pt x="0" y="30"/>
                  </a:cubicBezTo>
                  <a:cubicBezTo>
                    <a:pt x="6" y="31"/>
                    <a:pt x="7" y="23"/>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0" name="Freeform 788"/>
            <p:cNvSpPr>
              <a:spLocks noEditPoints="1"/>
            </p:cNvSpPr>
            <p:nvPr/>
          </p:nvSpPr>
          <p:spPr bwMode="auto">
            <a:xfrm>
              <a:off x="8310245" y="5695237"/>
              <a:ext cx="905164" cy="992760"/>
            </a:xfrm>
            <a:custGeom>
              <a:avLst/>
              <a:gdLst>
                <a:gd name="T0" fmla="*/ 216 w 243"/>
                <a:gd name="T1" fmla="*/ 220 h 266"/>
                <a:gd name="T2" fmla="*/ 96 w 243"/>
                <a:gd name="T3" fmla="*/ 9 h 266"/>
                <a:gd name="T4" fmla="*/ 12 w 243"/>
                <a:gd name="T5" fmla="*/ 166 h 266"/>
                <a:gd name="T6" fmla="*/ 43 w 243"/>
                <a:gd name="T7" fmla="*/ 228 h 266"/>
                <a:gd name="T8" fmla="*/ 153 w 243"/>
                <a:gd name="T9" fmla="*/ 259 h 266"/>
                <a:gd name="T10" fmla="*/ 159 w 243"/>
                <a:gd name="T11" fmla="*/ 238 h 266"/>
                <a:gd name="T12" fmla="*/ 169 w 243"/>
                <a:gd name="T13" fmla="*/ 201 h 266"/>
                <a:gd name="T14" fmla="*/ 202 w 243"/>
                <a:gd name="T15" fmla="*/ 195 h 266"/>
                <a:gd name="T16" fmla="*/ 226 w 243"/>
                <a:gd name="T17" fmla="*/ 163 h 266"/>
                <a:gd name="T18" fmla="*/ 159 w 243"/>
                <a:gd name="T19" fmla="*/ 32 h 266"/>
                <a:gd name="T20" fmla="*/ 208 w 243"/>
                <a:gd name="T21" fmla="*/ 72 h 266"/>
                <a:gd name="T22" fmla="*/ 187 w 243"/>
                <a:gd name="T23" fmla="*/ 74 h 266"/>
                <a:gd name="T24" fmla="*/ 176 w 243"/>
                <a:gd name="T25" fmla="*/ 92 h 266"/>
                <a:gd name="T26" fmla="*/ 161 w 243"/>
                <a:gd name="T27" fmla="*/ 74 h 266"/>
                <a:gd name="T28" fmla="*/ 161 w 243"/>
                <a:gd name="T29" fmla="*/ 50 h 266"/>
                <a:gd name="T30" fmla="*/ 152 w 243"/>
                <a:gd name="T31" fmla="*/ 52 h 266"/>
                <a:gd name="T32" fmla="*/ 153 w 243"/>
                <a:gd name="T33" fmla="*/ 23 h 266"/>
                <a:gd name="T34" fmla="*/ 137 w 243"/>
                <a:gd name="T35" fmla="*/ 59 h 266"/>
                <a:gd name="T36" fmla="*/ 168 w 243"/>
                <a:gd name="T37" fmla="*/ 60 h 266"/>
                <a:gd name="T38" fmla="*/ 171 w 243"/>
                <a:gd name="T39" fmla="*/ 81 h 266"/>
                <a:gd name="T40" fmla="*/ 193 w 243"/>
                <a:gd name="T41" fmla="*/ 76 h 266"/>
                <a:gd name="T42" fmla="*/ 220 w 243"/>
                <a:gd name="T43" fmla="*/ 102 h 266"/>
                <a:gd name="T44" fmla="*/ 183 w 243"/>
                <a:gd name="T45" fmla="*/ 133 h 266"/>
                <a:gd name="T46" fmla="*/ 122 w 243"/>
                <a:gd name="T47" fmla="*/ 120 h 266"/>
                <a:gd name="T48" fmla="*/ 111 w 243"/>
                <a:gd name="T49" fmla="*/ 47 h 266"/>
                <a:gd name="T50" fmla="*/ 153 w 243"/>
                <a:gd name="T51" fmla="*/ 23 h 266"/>
                <a:gd name="T52" fmla="*/ 17 w 243"/>
                <a:gd name="T53" fmla="*/ 123 h 266"/>
                <a:gd name="T54" fmla="*/ 55 w 243"/>
                <a:gd name="T55" fmla="*/ 51 h 266"/>
                <a:gd name="T56" fmla="*/ 66 w 243"/>
                <a:gd name="T57" fmla="*/ 82 h 266"/>
                <a:gd name="T58" fmla="*/ 46 w 243"/>
                <a:gd name="T59" fmla="*/ 101 h 266"/>
                <a:gd name="T60" fmla="*/ 76 w 243"/>
                <a:gd name="T61" fmla="*/ 138 h 266"/>
                <a:gd name="T62" fmla="*/ 108 w 243"/>
                <a:gd name="T63" fmla="*/ 173 h 266"/>
                <a:gd name="T64" fmla="*/ 55 w 243"/>
                <a:gd name="T65" fmla="*/ 213 h 266"/>
                <a:gd name="T66" fmla="*/ 65 w 243"/>
                <a:gd name="T67" fmla="*/ 237 h 266"/>
                <a:gd name="T68" fmla="*/ 52 w 243"/>
                <a:gd name="T69" fmla="*/ 221 h 266"/>
                <a:gd name="T70" fmla="*/ 108 w 243"/>
                <a:gd name="T71" fmla="*/ 181 h 266"/>
                <a:gd name="T72" fmla="*/ 88 w 243"/>
                <a:gd name="T73" fmla="*/ 151 h 266"/>
                <a:gd name="T74" fmla="*/ 51 w 243"/>
                <a:gd name="T75" fmla="*/ 131 h 266"/>
                <a:gd name="T76" fmla="*/ 90 w 243"/>
                <a:gd name="T77" fmla="*/ 115 h 266"/>
                <a:gd name="T78" fmla="*/ 62 w 243"/>
                <a:gd name="T79" fmla="*/ 63 h 266"/>
                <a:gd name="T80" fmla="*/ 131 w 243"/>
                <a:gd name="T81" fmla="*/ 17 h 266"/>
                <a:gd name="T82" fmla="*/ 105 w 243"/>
                <a:gd name="T83" fmla="*/ 62 h 266"/>
                <a:gd name="T84" fmla="*/ 115 w 243"/>
                <a:gd name="T85" fmla="*/ 121 h 266"/>
                <a:gd name="T86" fmla="*/ 180 w 243"/>
                <a:gd name="T87" fmla="*/ 142 h 266"/>
                <a:gd name="T88" fmla="*/ 221 w 243"/>
                <a:gd name="T89" fmla="*/ 109 h 266"/>
                <a:gd name="T90" fmla="*/ 213 w 243"/>
                <a:gd name="T91" fmla="*/ 156 h 266"/>
                <a:gd name="T92" fmla="*/ 195 w 243"/>
                <a:gd name="T93" fmla="*/ 192 h 266"/>
                <a:gd name="T94" fmla="*/ 171 w 243"/>
                <a:gd name="T95" fmla="*/ 192 h 266"/>
                <a:gd name="T96" fmla="*/ 165 w 243"/>
                <a:gd name="T97" fmla="*/ 230 h 266"/>
                <a:gd name="T98" fmla="*/ 153 w 243"/>
                <a:gd name="T99" fmla="*/ 252 h 266"/>
                <a:gd name="T100" fmla="*/ 135 w 243"/>
                <a:gd name="T101" fmla="*/ 236 h 266"/>
                <a:gd name="T102" fmla="*/ 65 w 243"/>
                <a:gd name="T103" fmla="*/ 237 h 266"/>
                <a:gd name="T104" fmla="*/ 71 w 243"/>
                <a:gd name="T105" fmla="*/ 233 h 266"/>
                <a:gd name="T106" fmla="*/ 133 w 243"/>
                <a:gd name="T107" fmla="*/ 243 h 266"/>
                <a:gd name="T108" fmla="*/ 70 w 243"/>
                <a:gd name="T109" fmla="*/ 23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66">
                  <a:moveTo>
                    <a:pt x="153" y="259"/>
                  </a:moveTo>
                  <a:cubicBezTo>
                    <a:pt x="179" y="254"/>
                    <a:pt x="206" y="236"/>
                    <a:pt x="216" y="220"/>
                  </a:cubicBezTo>
                  <a:cubicBezTo>
                    <a:pt x="243" y="179"/>
                    <a:pt x="238" y="111"/>
                    <a:pt x="215" y="69"/>
                  </a:cubicBezTo>
                  <a:cubicBezTo>
                    <a:pt x="193" y="30"/>
                    <a:pt x="151" y="0"/>
                    <a:pt x="96" y="9"/>
                  </a:cubicBezTo>
                  <a:cubicBezTo>
                    <a:pt x="83" y="14"/>
                    <a:pt x="69" y="22"/>
                    <a:pt x="61" y="31"/>
                  </a:cubicBezTo>
                  <a:cubicBezTo>
                    <a:pt x="31" y="59"/>
                    <a:pt x="0" y="108"/>
                    <a:pt x="12" y="166"/>
                  </a:cubicBezTo>
                  <a:cubicBezTo>
                    <a:pt x="16" y="185"/>
                    <a:pt x="25" y="209"/>
                    <a:pt x="35" y="222"/>
                  </a:cubicBezTo>
                  <a:cubicBezTo>
                    <a:pt x="36" y="224"/>
                    <a:pt x="41" y="225"/>
                    <a:pt x="43" y="228"/>
                  </a:cubicBezTo>
                  <a:cubicBezTo>
                    <a:pt x="45" y="231"/>
                    <a:pt x="46" y="234"/>
                    <a:pt x="48" y="236"/>
                  </a:cubicBezTo>
                  <a:cubicBezTo>
                    <a:pt x="72" y="257"/>
                    <a:pt x="119" y="266"/>
                    <a:pt x="153" y="259"/>
                  </a:cubicBezTo>
                  <a:close/>
                  <a:moveTo>
                    <a:pt x="160" y="249"/>
                  </a:moveTo>
                  <a:cubicBezTo>
                    <a:pt x="159" y="246"/>
                    <a:pt x="158" y="243"/>
                    <a:pt x="159" y="238"/>
                  </a:cubicBezTo>
                  <a:cubicBezTo>
                    <a:pt x="170" y="239"/>
                    <a:pt x="171" y="234"/>
                    <a:pt x="174" y="227"/>
                  </a:cubicBezTo>
                  <a:cubicBezTo>
                    <a:pt x="171" y="220"/>
                    <a:pt x="161" y="208"/>
                    <a:pt x="169" y="201"/>
                  </a:cubicBezTo>
                  <a:cubicBezTo>
                    <a:pt x="178" y="199"/>
                    <a:pt x="177" y="213"/>
                    <a:pt x="186" y="214"/>
                  </a:cubicBezTo>
                  <a:cubicBezTo>
                    <a:pt x="197" y="215"/>
                    <a:pt x="199" y="206"/>
                    <a:pt x="202" y="195"/>
                  </a:cubicBezTo>
                  <a:cubicBezTo>
                    <a:pt x="207" y="193"/>
                    <a:pt x="212" y="190"/>
                    <a:pt x="215" y="185"/>
                  </a:cubicBezTo>
                  <a:cubicBezTo>
                    <a:pt x="215" y="174"/>
                    <a:pt x="209" y="157"/>
                    <a:pt x="226" y="163"/>
                  </a:cubicBezTo>
                  <a:cubicBezTo>
                    <a:pt x="225" y="209"/>
                    <a:pt x="199" y="239"/>
                    <a:pt x="160" y="249"/>
                  </a:cubicBezTo>
                  <a:close/>
                  <a:moveTo>
                    <a:pt x="159" y="32"/>
                  </a:moveTo>
                  <a:cubicBezTo>
                    <a:pt x="160" y="31"/>
                    <a:pt x="160" y="28"/>
                    <a:pt x="160" y="26"/>
                  </a:cubicBezTo>
                  <a:cubicBezTo>
                    <a:pt x="182" y="35"/>
                    <a:pt x="195" y="54"/>
                    <a:pt x="208" y="72"/>
                  </a:cubicBezTo>
                  <a:cubicBezTo>
                    <a:pt x="206" y="74"/>
                    <a:pt x="199" y="68"/>
                    <a:pt x="195" y="67"/>
                  </a:cubicBezTo>
                  <a:cubicBezTo>
                    <a:pt x="192" y="69"/>
                    <a:pt x="189" y="71"/>
                    <a:pt x="187" y="74"/>
                  </a:cubicBezTo>
                  <a:cubicBezTo>
                    <a:pt x="187" y="78"/>
                    <a:pt x="186" y="82"/>
                    <a:pt x="190" y="83"/>
                  </a:cubicBezTo>
                  <a:cubicBezTo>
                    <a:pt x="185" y="86"/>
                    <a:pt x="185" y="93"/>
                    <a:pt x="176" y="92"/>
                  </a:cubicBezTo>
                  <a:cubicBezTo>
                    <a:pt x="178" y="87"/>
                    <a:pt x="179" y="80"/>
                    <a:pt x="175" y="74"/>
                  </a:cubicBezTo>
                  <a:cubicBezTo>
                    <a:pt x="169" y="72"/>
                    <a:pt x="165" y="77"/>
                    <a:pt x="161" y="74"/>
                  </a:cubicBezTo>
                  <a:cubicBezTo>
                    <a:pt x="165" y="69"/>
                    <a:pt x="171" y="66"/>
                    <a:pt x="175" y="61"/>
                  </a:cubicBezTo>
                  <a:cubicBezTo>
                    <a:pt x="174" y="53"/>
                    <a:pt x="166" y="51"/>
                    <a:pt x="161" y="50"/>
                  </a:cubicBezTo>
                  <a:cubicBezTo>
                    <a:pt x="156" y="54"/>
                    <a:pt x="152" y="59"/>
                    <a:pt x="146" y="63"/>
                  </a:cubicBezTo>
                  <a:cubicBezTo>
                    <a:pt x="140" y="60"/>
                    <a:pt x="151" y="57"/>
                    <a:pt x="152" y="52"/>
                  </a:cubicBezTo>
                  <a:cubicBezTo>
                    <a:pt x="153" y="43"/>
                    <a:pt x="146" y="30"/>
                    <a:pt x="159" y="32"/>
                  </a:cubicBezTo>
                  <a:close/>
                  <a:moveTo>
                    <a:pt x="153" y="23"/>
                  </a:moveTo>
                  <a:cubicBezTo>
                    <a:pt x="147" y="26"/>
                    <a:pt x="139" y="39"/>
                    <a:pt x="146" y="48"/>
                  </a:cubicBezTo>
                  <a:cubicBezTo>
                    <a:pt x="145" y="54"/>
                    <a:pt x="139" y="54"/>
                    <a:pt x="137" y="59"/>
                  </a:cubicBezTo>
                  <a:cubicBezTo>
                    <a:pt x="137" y="65"/>
                    <a:pt x="141" y="67"/>
                    <a:pt x="144" y="70"/>
                  </a:cubicBezTo>
                  <a:cubicBezTo>
                    <a:pt x="154" y="70"/>
                    <a:pt x="158" y="51"/>
                    <a:pt x="168" y="60"/>
                  </a:cubicBezTo>
                  <a:cubicBezTo>
                    <a:pt x="166" y="66"/>
                    <a:pt x="157" y="65"/>
                    <a:pt x="153" y="71"/>
                  </a:cubicBezTo>
                  <a:cubicBezTo>
                    <a:pt x="153" y="80"/>
                    <a:pt x="164" y="83"/>
                    <a:pt x="171" y="81"/>
                  </a:cubicBezTo>
                  <a:cubicBezTo>
                    <a:pt x="171" y="88"/>
                    <a:pt x="170" y="95"/>
                    <a:pt x="174" y="99"/>
                  </a:cubicBezTo>
                  <a:cubicBezTo>
                    <a:pt x="187" y="99"/>
                    <a:pt x="196" y="89"/>
                    <a:pt x="193" y="76"/>
                  </a:cubicBezTo>
                  <a:cubicBezTo>
                    <a:pt x="200" y="74"/>
                    <a:pt x="206" y="83"/>
                    <a:pt x="213" y="82"/>
                  </a:cubicBezTo>
                  <a:cubicBezTo>
                    <a:pt x="216" y="88"/>
                    <a:pt x="218" y="94"/>
                    <a:pt x="220" y="102"/>
                  </a:cubicBezTo>
                  <a:cubicBezTo>
                    <a:pt x="210" y="103"/>
                    <a:pt x="216" y="116"/>
                    <a:pt x="212" y="122"/>
                  </a:cubicBezTo>
                  <a:cubicBezTo>
                    <a:pt x="199" y="123"/>
                    <a:pt x="194" y="132"/>
                    <a:pt x="183" y="133"/>
                  </a:cubicBezTo>
                  <a:cubicBezTo>
                    <a:pt x="172" y="133"/>
                    <a:pt x="159" y="121"/>
                    <a:pt x="149" y="119"/>
                  </a:cubicBezTo>
                  <a:cubicBezTo>
                    <a:pt x="138" y="117"/>
                    <a:pt x="133" y="125"/>
                    <a:pt x="122" y="120"/>
                  </a:cubicBezTo>
                  <a:cubicBezTo>
                    <a:pt x="122" y="105"/>
                    <a:pt x="115" y="90"/>
                    <a:pt x="105" y="80"/>
                  </a:cubicBezTo>
                  <a:cubicBezTo>
                    <a:pt x="109" y="71"/>
                    <a:pt x="115" y="60"/>
                    <a:pt x="111" y="47"/>
                  </a:cubicBezTo>
                  <a:cubicBezTo>
                    <a:pt x="127" y="46"/>
                    <a:pt x="134" y="34"/>
                    <a:pt x="138" y="20"/>
                  </a:cubicBezTo>
                  <a:cubicBezTo>
                    <a:pt x="146" y="20"/>
                    <a:pt x="146" y="21"/>
                    <a:pt x="153" y="23"/>
                  </a:cubicBezTo>
                  <a:close/>
                  <a:moveTo>
                    <a:pt x="39" y="212"/>
                  </a:moveTo>
                  <a:cubicBezTo>
                    <a:pt x="23" y="189"/>
                    <a:pt x="13" y="155"/>
                    <a:pt x="17" y="123"/>
                  </a:cubicBezTo>
                  <a:cubicBezTo>
                    <a:pt x="22" y="92"/>
                    <a:pt x="38" y="69"/>
                    <a:pt x="51" y="50"/>
                  </a:cubicBezTo>
                  <a:cubicBezTo>
                    <a:pt x="53" y="50"/>
                    <a:pt x="53" y="51"/>
                    <a:pt x="55" y="51"/>
                  </a:cubicBezTo>
                  <a:cubicBezTo>
                    <a:pt x="58" y="54"/>
                    <a:pt x="52" y="61"/>
                    <a:pt x="55" y="64"/>
                  </a:cubicBezTo>
                  <a:cubicBezTo>
                    <a:pt x="59" y="72"/>
                    <a:pt x="65" y="74"/>
                    <a:pt x="66" y="82"/>
                  </a:cubicBezTo>
                  <a:cubicBezTo>
                    <a:pt x="71" y="94"/>
                    <a:pt x="88" y="93"/>
                    <a:pt x="89" y="108"/>
                  </a:cubicBezTo>
                  <a:cubicBezTo>
                    <a:pt x="75" y="103"/>
                    <a:pt x="61" y="97"/>
                    <a:pt x="46" y="101"/>
                  </a:cubicBezTo>
                  <a:cubicBezTo>
                    <a:pt x="42" y="107"/>
                    <a:pt x="50" y="119"/>
                    <a:pt x="42" y="126"/>
                  </a:cubicBezTo>
                  <a:cubicBezTo>
                    <a:pt x="46" y="141"/>
                    <a:pt x="61" y="144"/>
                    <a:pt x="76" y="138"/>
                  </a:cubicBezTo>
                  <a:cubicBezTo>
                    <a:pt x="79" y="154"/>
                    <a:pt x="89" y="164"/>
                    <a:pt x="108" y="164"/>
                  </a:cubicBezTo>
                  <a:cubicBezTo>
                    <a:pt x="108" y="167"/>
                    <a:pt x="108" y="170"/>
                    <a:pt x="108" y="173"/>
                  </a:cubicBezTo>
                  <a:cubicBezTo>
                    <a:pt x="93" y="166"/>
                    <a:pt x="57" y="158"/>
                    <a:pt x="47" y="171"/>
                  </a:cubicBezTo>
                  <a:cubicBezTo>
                    <a:pt x="52" y="184"/>
                    <a:pt x="56" y="196"/>
                    <a:pt x="55" y="213"/>
                  </a:cubicBezTo>
                  <a:cubicBezTo>
                    <a:pt x="49" y="214"/>
                    <a:pt x="43" y="208"/>
                    <a:pt x="39" y="212"/>
                  </a:cubicBezTo>
                  <a:close/>
                  <a:moveTo>
                    <a:pt x="65" y="237"/>
                  </a:moveTo>
                  <a:cubicBezTo>
                    <a:pt x="55" y="233"/>
                    <a:pt x="48" y="227"/>
                    <a:pt x="43" y="218"/>
                  </a:cubicBezTo>
                  <a:cubicBezTo>
                    <a:pt x="48" y="217"/>
                    <a:pt x="49" y="220"/>
                    <a:pt x="52" y="221"/>
                  </a:cubicBezTo>
                  <a:cubicBezTo>
                    <a:pt x="69" y="217"/>
                    <a:pt x="62" y="185"/>
                    <a:pt x="55" y="174"/>
                  </a:cubicBezTo>
                  <a:cubicBezTo>
                    <a:pt x="70" y="167"/>
                    <a:pt x="94" y="172"/>
                    <a:pt x="108" y="181"/>
                  </a:cubicBezTo>
                  <a:cubicBezTo>
                    <a:pt x="115" y="178"/>
                    <a:pt x="116" y="166"/>
                    <a:pt x="114" y="157"/>
                  </a:cubicBezTo>
                  <a:cubicBezTo>
                    <a:pt x="106" y="155"/>
                    <a:pt x="93" y="157"/>
                    <a:pt x="88" y="151"/>
                  </a:cubicBezTo>
                  <a:cubicBezTo>
                    <a:pt x="85" y="143"/>
                    <a:pt x="84" y="135"/>
                    <a:pt x="77" y="131"/>
                  </a:cubicBezTo>
                  <a:cubicBezTo>
                    <a:pt x="68" y="133"/>
                    <a:pt x="58" y="138"/>
                    <a:pt x="51" y="131"/>
                  </a:cubicBezTo>
                  <a:cubicBezTo>
                    <a:pt x="53" y="125"/>
                    <a:pt x="53" y="119"/>
                    <a:pt x="51" y="108"/>
                  </a:cubicBezTo>
                  <a:cubicBezTo>
                    <a:pt x="66" y="103"/>
                    <a:pt x="78" y="113"/>
                    <a:pt x="90" y="115"/>
                  </a:cubicBezTo>
                  <a:cubicBezTo>
                    <a:pt x="104" y="101"/>
                    <a:pt x="83" y="88"/>
                    <a:pt x="73" y="81"/>
                  </a:cubicBezTo>
                  <a:cubicBezTo>
                    <a:pt x="72" y="72"/>
                    <a:pt x="66" y="68"/>
                    <a:pt x="62" y="63"/>
                  </a:cubicBezTo>
                  <a:cubicBezTo>
                    <a:pt x="63" y="54"/>
                    <a:pt x="60" y="48"/>
                    <a:pt x="58" y="43"/>
                  </a:cubicBezTo>
                  <a:cubicBezTo>
                    <a:pt x="74" y="26"/>
                    <a:pt x="98" y="12"/>
                    <a:pt x="131" y="17"/>
                  </a:cubicBezTo>
                  <a:cubicBezTo>
                    <a:pt x="132" y="35"/>
                    <a:pt x="116" y="43"/>
                    <a:pt x="103" y="41"/>
                  </a:cubicBezTo>
                  <a:cubicBezTo>
                    <a:pt x="100" y="49"/>
                    <a:pt x="106" y="55"/>
                    <a:pt x="105" y="62"/>
                  </a:cubicBezTo>
                  <a:cubicBezTo>
                    <a:pt x="105" y="69"/>
                    <a:pt x="99" y="73"/>
                    <a:pt x="97" y="80"/>
                  </a:cubicBezTo>
                  <a:cubicBezTo>
                    <a:pt x="104" y="93"/>
                    <a:pt x="117" y="100"/>
                    <a:pt x="115" y="121"/>
                  </a:cubicBezTo>
                  <a:cubicBezTo>
                    <a:pt x="119" y="133"/>
                    <a:pt x="132" y="125"/>
                    <a:pt x="142" y="126"/>
                  </a:cubicBezTo>
                  <a:cubicBezTo>
                    <a:pt x="157" y="127"/>
                    <a:pt x="168" y="136"/>
                    <a:pt x="180" y="142"/>
                  </a:cubicBezTo>
                  <a:cubicBezTo>
                    <a:pt x="191" y="137"/>
                    <a:pt x="205" y="129"/>
                    <a:pt x="217" y="129"/>
                  </a:cubicBezTo>
                  <a:cubicBezTo>
                    <a:pt x="220" y="124"/>
                    <a:pt x="222" y="117"/>
                    <a:pt x="221" y="109"/>
                  </a:cubicBezTo>
                  <a:cubicBezTo>
                    <a:pt x="228" y="120"/>
                    <a:pt x="227" y="145"/>
                    <a:pt x="227" y="158"/>
                  </a:cubicBezTo>
                  <a:cubicBezTo>
                    <a:pt x="222" y="157"/>
                    <a:pt x="217" y="154"/>
                    <a:pt x="213" y="156"/>
                  </a:cubicBezTo>
                  <a:cubicBezTo>
                    <a:pt x="204" y="162"/>
                    <a:pt x="207" y="169"/>
                    <a:pt x="208" y="182"/>
                  </a:cubicBezTo>
                  <a:cubicBezTo>
                    <a:pt x="205" y="187"/>
                    <a:pt x="198" y="188"/>
                    <a:pt x="195" y="192"/>
                  </a:cubicBezTo>
                  <a:cubicBezTo>
                    <a:pt x="194" y="201"/>
                    <a:pt x="193" y="203"/>
                    <a:pt x="189" y="207"/>
                  </a:cubicBezTo>
                  <a:cubicBezTo>
                    <a:pt x="179" y="204"/>
                    <a:pt x="180" y="193"/>
                    <a:pt x="171" y="192"/>
                  </a:cubicBezTo>
                  <a:cubicBezTo>
                    <a:pt x="163" y="192"/>
                    <a:pt x="159" y="200"/>
                    <a:pt x="159" y="209"/>
                  </a:cubicBezTo>
                  <a:cubicBezTo>
                    <a:pt x="159" y="217"/>
                    <a:pt x="166" y="223"/>
                    <a:pt x="165" y="230"/>
                  </a:cubicBezTo>
                  <a:cubicBezTo>
                    <a:pt x="161" y="230"/>
                    <a:pt x="160" y="232"/>
                    <a:pt x="154" y="231"/>
                  </a:cubicBezTo>
                  <a:cubicBezTo>
                    <a:pt x="151" y="237"/>
                    <a:pt x="151" y="243"/>
                    <a:pt x="153" y="252"/>
                  </a:cubicBezTo>
                  <a:cubicBezTo>
                    <a:pt x="151" y="253"/>
                    <a:pt x="145" y="250"/>
                    <a:pt x="145" y="253"/>
                  </a:cubicBezTo>
                  <a:cubicBezTo>
                    <a:pt x="139" y="250"/>
                    <a:pt x="139" y="242"/>
                    <a:pt x="135" y="236"/>
                  </a:cubicBezTo>
                  <a:cubicBezTo>
                    <a:pt x="112" y="231"/>
                    <a:pt x="92" y="230"/>
                    <a:pt x="71" y="224"/>
                  </a:cubicBezTo>
                  <a:cubicBezTo>
                    <a:pt x="68" y="227"/>
                    <a:pt x="64" y="230"/>
                    <a:pt x="65" y="237"/>
                  </a:cubicBezTo>
                  <a:close/>
                  <a:moveTo>
                    <a:pt x="70" y="237"/>
                  </a:moveTo>
                  <a:cubicBezTo>
                    <a:pt x="70" y="235"/>
                    <a:pt x="71" y="235"/>
                    <a:pt x="71" y="233"/>
                  </a:cubicBezTo>
                  <a:cubicBezTo>
                    <a:pt x="77" y="228"/>
                    <a:pt x="83" y="236"/>
                    <a:pt x="89" y="238"/>
                  </a:cubicBezTo>
                  <a:cubicBezTo>
                    <a:pt x="104" y="242"/>
                    <a:pt x="123" y="238"/>
                    <a:pt x="133" y="243"/>
                  </a:cubicBezTo>
                  <a:cubicBezTo>
                    <a:pt x="134" y="247"/>
                    <a:pt x="130" y="252"/>
                    <a:pt x="133" y="253"/>
                  </a:cubicBezTo>
                  <a:cubicBezTo>
                    <a:pt x="114" y="253"/>
                    <a:pt x="81" y="253"/>
                    <a:pt x="70"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1" name="Freeform 789"/>
            <p:cNvSpPr/>
            <p:nvPr/>
          </p:nvSpPr>
          <p:spPr bwMode="auto">
            <a:xfrm>
              <a:off x="9108347" y="5739035"/>
              <a:ext cx="104630" cy="90030"/>
            </a:xfrm>
            <a:custGeom>
              <a:avLst/>
              <a:gdLst>
                <a:gd name="T0" fmla="*/ 18 w 28"/>
                <a:gd name="T1" fmla="*/ 24 h 24"/>
                <a:gd name="T2" fmla="*/ 7 w 28"/>
                <a:gd name="T3" fmla="*/ 0 h 24"/>
                <a:gd name="T4" fmla="*/ 18 w 28"/>
                <a:gd name="T5" fmla="*/ 24 h 24"/>
              </a:gdLst>
              <a:ahLst/>
              <a:cxnLst>
                <a:cxn ang="0">
                  <a:pos x="T0" y="T1"/>
                </a:cxn>
                <a:cxn ang="0">
                  <a:pos x="T2" y="T3"/>
                </a:cxn>
                <a:cxn ang="0">
                  <a:pos x="T4" y="T5"/>
                </a:cxn>
              </a:cxnLst>
              <a:rect l="0" t="0" r="r" b="b"/>
              <a:pathLst>
                <a:path w="28" h="24">
                  <a:moveTo>
                    <a:pt x="18" y="24"/>
                  </a:moveTo>
                  <a:cubicBezTo>
                    <a:pt x="28" y="18"/>
                    <a:pt x="15" y="2"/>
                    <a:pt x="7" y="0"/>
                  </a:cubicBezTo>
                  <a:cubicBezTo>
                    <a:pt x="0" y="9"/>
                    <a:pt x="19" y="12"/>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2" name="Freeform 790"/>
            <p:cNvSpPr/>
            <p:nvPr/>
          </p:nvSpPr>
          <p:spPr bwMode="auto">
            <a:xfrm>
              <a:off x="9040216" y="5743902"/>
              <a:ext cx="82730" cy="114363"/>
            </a:xfrm>
            <a:custGeom>
              <a:avLst/>
              <a:gdLst>
                <a:gd name="T0" fmla="*/ 20 w 22"/>
                <a:gd name="T1" fmla="*/ 31 h 31"/>
                <a:gd name="T2" fmla="*/ 21 w 22"/>
                <a:gd name="T3" fmla="*/ 16 h 31"/>
                <a:gd name="T4" fmla="*/ 2 w 22"/>
                <a:gd name="T5" fmla="*/ 0 h 31"/>
                <a:gd name="T6" fmla="*/ 1 w 22"/>
                <a:gd name="T7" fmla="*/ 6 h 31"/>
                <a:gd name="T8" fmla="*/ 17 w 22"/>
                <a:gd name="T9" fmla="*/ 21 h 31"/>
                <a:gd name="T10" fmla="*/ 20 w 22"/>
                <a:gd name="T11" fmla="*/ 31 h 31"/>
              </a:gdLst>
              <a:ahLst/>
              <a:cxnLst>
                <a:cxn ang="0">
                  <a:pos x="T0" y="T1"/>
                </a:cxn>
                <a:cxn ang="0">
                  <a:pos x="T2" y="T3"/>
                </a:cxn>
                <a:cxn ang="0">
                  <a:pos x="T4" y="T5"/>
                </a:cxn>
                <a:cxn ang="0">
                  <a:pos x="T6" y="T7"/>
                </a:cxn>
                <a:cxn ang="0">
                  <a:pos x="T8" y="T9"/>
                </a:cxn>
                <a:cxn ang="0">
                  <a:pos x="T10" y="T11"/>
                </a:cxn>
              </a:cxnLst>
              <a:rect l="0" t="0" r="r" b="b"/>
              <a:pathLst>
                <a:path w="22" h="31">
                  <a:moveTo>
                    <a:pt x="20" y="31"/>
                  </a:moveTo>
                  <a:cubicBezTo>
                    <a:pt x="22" y="28"/>
                    <a:pt x="21" y="21"/>
                    <a:pt x="21" y="16"/>
                  </a:cubicBezTo>
                  <a:cubicBezTo>
                    <a:pt x="16" y="10"/>
                    <a:pt x="11" y="3"/>
                    <a:pt x="2" y="0"/>
                  </a:cubicBezTo>
                  <a:cubicBezTo>
                    <a:pt x="2" y="2"/>
                    <a:pt x="0" y="3"/>
                    <a:pt x="1" y="6"/>
                  </a:cubicBezTo>
                  <a:cubicBezTo>
                    <a:pt x="5" y="12"/>
                    <a:pt x="14" y="14"/>
                    <a:pt x="17" y="21"/>
                  </a:cubicBezTo>
                  <a:cubicBezTo>
                    <a:pt x="17" y="25"/>
                    <a:pt x="16" y="31"/>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3" name="Freeform 791"/>
            <p:cNvSpPr>
              <a:spLocks noEditPoints="1"/>
            </p:cNvSpPr>
            <p:nvPr/>
          </p:nvSpPr>
          <p:spPr bwMode="auto">
            <a:xfrm>
              <a:off x="6276060" y="5709837"/>
              <a:ext cx="92463" cy="155727"/>
            </a:xfrm>
            <a:custGeom>
              <a:avLst/>
              <a:gdLst>
                <a:gd name="T0" fmla="*/ 23 w 25"/>
                <a:gd name="T1" fmla="*/ 7 h 42"/>
                <a:gd name="T2" fmla="*/ 2 w 25"/>
                <a:gd name="T3" fmla="*/ 4 h 42"/>
                <a:gd name="T4" fmla="*/ 1 w 25"/>
                <a:gd name="T5" fmla="*/ 35 h 42"/>
                <a:gd name="T6" fmla="*/ 23 w 25"/>
                <a:gd name="T7" fmla="*/ 36 h 42"/>
                <a:gd name="T8" fmla="*/ 16 w 25"/>
                <a:gd name="T9" fmla="*/ 21 h 42"/>
                <a:gd name="T10" fmla="*/ 23 w 25"/>
                <a:gd name="T11" fmla="*/ 7 h 42"/>
                <a:gd name="T12" fmla="*/ 18 w 25"/>
                <a:gd name="T13" fmla="*/ 10 h 42"/>
                <a:gd name="T14" fmla="*/ 7 w 25"/>
                <a:gd name="T15" fmla="*/ 19 h 42"/>
                <a:gd name="T16" fmla="*/ 18 w 25"/>
                <a:gd name="T17" fmla="*/ 10 h 42"/>
                <a:gd name="T18" fmla="*/ 18 w 25"/>
                <a:gd name="T19" fmla="*/ 32 h 42"/>
                <a:gd name="T20" fmla="*/ 5 w 25"/>
                <a:gd name="T21" fmla="*/ 25 h 42"/>
                <a:gd name="T22" fmla="*/ 18 w 25"/>
                <a:gd name="T23" fmla="*/ 3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2">
                  <a:moveTo>
                    <a:pt x="23" y="7"/>
                  </a:moveTo>
                  <a:cubicBezTo>
                    <a:pt x="19" y="2"/>
                    <a:pt x="9" y="0"/>
                    <a:pt x="2" y="4"/>
                  </a:cubicBezTo>
                  <a:cubicBezTo>
                    <a:pt x="2" y="15"/>
                    <a:pt x="0" y="23"/>
                    <a:pt x="1" y="35"/>
                  </a:cubicBezTo>
                  <a:cubicBezTo>
                    <a:pt x="6" y="41"/>
                    <a:pt x="17" y="42"/>
                    <a:pt x="23" y="36"/>
                  </a:cubicBezTo>
                  <a:cubicBezTo>
                    <a:pt x="25" y="27"/>
                    <a:pt x="19" y="25"/>
                    <a:pt x="16" y="21"/>
                  </a:cubicBezTo>
                  <a:cubicBezTo>
                    <a:pt x="22" y="19"/>
                    <a:pt x="24" y="15"/>
                    <a:pt x="23" y="7"/>
                  </a:cubicBezTo>
                  <a:close/>
                  <a:moveTo>
                    <a:pt x="18" y="10"/>
                  </a:moveTo>
                  <a:cubicBezTo>
                    <a:pt x="19" y="18"/>
                    <a:pt x="11" y="16"/>
                    <a:pt x="7" y="19"/>
                  </a:cubicBezTo>
                  <a:cubicBezTo>
                    <a:pt x="1" y="16"/>
                    <a:pt x="10" y="3"/>
                    <a:pt x="18" y="10"/>
                  </a:cubicBezTo>
                  <a:close/>
                  <a:moveTo>
                    <a:pt x="18" y="32"/>
                  </a:moveTo>
                  <a:cubicBezTo>
                    <a:pt x="15" y="39"/>
                    <a:pt x="2" y="34"/>
                    <a:pt x="5" y="25"/>
                  </a:cubicBezTo>
                  <a:cubicBezTo>
                    <a:pt x="11" y="25"/>
                    <a:pt x="17" y="26"/>
                    <a:pt x="1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4" name="Freeform 792"/>
            <p:cNvSpPr/>
            <p:nvPr/>
          </p:nvSpPr>
          <p:spPr bwMode="auto">
            <a:xfrm>
              <a:off x="10653453" y="5833932"/>
              <a:ext cx="552345" cy="99763"/>
            </a:xfrm>
            <a:custGeom>
              <a:avLst/>
              <a:gdLst>
                <a:gd name="T0" fmla="*/ 32 w 148"/>
                <a:gd name="T1" fmla="*/ 15 h 27"/>
                <a:gd name="T2" fmla="*/ 52 w 148"/>
                <a:gd name="T3" fmla="*/ 21 h 27"/>
                <a:gd name="T4" fmla="*/ 83 w 148"/>
                <a:gd name="T5" fmla="*/ 18 h 27"/>
                <a:gd name="T6" fmla="*/ 112 w 148"/>
                <a:gd name="T7" fmla="*/ 14 h 27"/>
                <a:gd name="T8" fmla="*/ 125 w 148"/>
                <a:gd name="T9" fmla="*/ 20 h 27"/>
                <a:gd name="T10" fmla="*/ 148 w 148"/>
                <a:gd name="T11" fmla="*/ 8 h 27"/>
                <a:gd name="T12" fmla="*/ 125 w 148"/>
                <a:gd name="T13" fmla="*/ 13 h 27"/>
                <a:gd name="T14" fmla="*/ 96 w 148"/>
                <a:gd name="T15" fmla="*/ 15 h 27"/>
                <a:gd name="T16" fmla="*/ 46 w 148"/>
                <a:gd name="T17" fmla="*/ 13 h 27"/>
                <a:gd name="T18" fmla="*/ 32 w 148"/>
                <a:gd name="T19" fmla="*/ 8 h 27"/>
                <a:gd name="T20" fmla="*/ 13 w 148"/>
                <a:gd name="T21" fmla="*/ 12 h 27"/>
                <a:gd name="T22" fmla="*/ 0 w 148"/>
                <a:gd name="T23" fmla="*/ 10 h 27"/>
                <a:gd name="T24" fmla="*/ 32 w 148"/>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27">
                  <a:moveTo>
                    <a:pt x="32" y="15"/>
                  </a:moveTo>
                  <a:cubicBezTo>
                    <a:pt x="40" y="16"/>
                    <a:pt x="45" y="21"/>
                    <a:pt x="52" y="21"/>
                  </a:cubicBezTo>
                  <a:cubicBezTo>
                    <a:pt x="63" y="21"/>
                    <a:pt x="71" y="15"/>
                    <a:pt x="83" y="18"/>
                  </a:cubicBezTo>
                  <a:cubicBezTo>
                    <a:pt x="93" y="27"/>
                    <a:pt x="105" y="19"/>
                    <a:pt x="112" y="14"/>
                  </a:cubicBezTo>
                  <a:cubicBezTo>
                    <a:pt x="118" y="15"/>
                    <a:pt x="119" y="20"/>
                    <a:pt x="125" y="20"/>
                  </a:cubicBezTo>
                  <a:cubicBezTo>
                    <a:pt x="132" y="15"/>
                    <a:pt x="144" y="16"/>
                    <a:pt x="148" y="8"/>
                  </a:cubicBezTo>
                  <a:cubicBezTo>
                    <a:pt x="140" y="4"/>
                    <a:pt x="132" y="11"/>
                    <a:pt x="125" y="13"/>
                  </a:cubicBezTo>
                  <a:cubicBezTo>
                    <a:pt x="116" y="0"/>
                    <a:pt x="106" y="12"/>
                    <a:pt x="96" y="15"/>
                  </a:cubicBezTo>
                  <a:cubicBezTo>
                    <a:pt x="85" y="4"/>
                    <a:pt x="64" y="15"/>
                    <a:pt x="46" y="13"/>
                  </a:cubicBezTo>
                  <a:cubicBezTo>
                    <a:pt x="41" y="12"/>
                    <a:pt x="37" y="8"/>
                    <a:pt x="32" y="8"/>
                  </a:cubicBezTo>
                  <a:cubicBezTo>
                    <a:pt x="26" y="8"/>
                    <a:pt x="19" y="12"/>
                    <a:pt x="13" y="12"/>
                  </a:cubicBezTo>
                  <a:cubicBezTo>
                    <a:pt x="7" y="11"/>
                    <a:pt x="5" y="6"/>
                    <a:pt x="0" y="10"/>
                  </a:cubicBezTo>
                  <a:cubicBezTo>
                    <a:pt x="4" y="27"/>
                    <a:pt x="21" y="14"/>
                    <a:pt x="3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6" name="Freeform 794"/>
            <p:cNvSpPr>
              <a:spLocks noEditPoints="1"/>
            </p:cNvSpPr>
            <p:nvPr/>
          </p:nvSpPr>
          <p:spPr bwMode="auto">
            <a:xfrm>
              <a:off x="11473453" y="5906929"/>
              <a:ext cx="262790" cy="871098"/>
            </a:xfrm>
            <a:custGeom>
              <a:avLst/>
              <a:gdLst>
                <a:gd name="T0" fmla="*/ 66 w 70"/>
                <a:gd name="T1" fmla="*/ 70 h 233"/>
                <a:gd name="T2" fmla="*/ 61 w 70"/>
                <a:gd name="T3" fmla="*/ 61 h 233"/>
                <a:gd name="T4" fmla="*/ 32 w 70"/>
                <a:gd name="T5" fmla="*/ 0 h 233"/>
                <a:gd name="T6" fmla="*/ 28 w 70"/>
                <a:gd name="T7" fmla="*/ 0 h 233"/>
                <a:gd name="T8" fmla="*/ 15 w 70"/>
                <a:gd name="T9" fmla="*/ 38 h 233"/>
                <a:gd name="T10" fmla="*/ 7 w 70"/>
                <a:gd name="T11" fmla="*/ 72 h 233"/>
                <a:gd name="T12" fmla="*/ 7 w 70"/>
                <a:gd name="T13" fmla="*/ 224 h 233"/>
                <a:gd name="T14" fmla="*/ 61 w 70"/>
                <a:gd name="T15" fmla="*/ 229 h 233"/>
                <a:gd name="T16" fmla="*/ 68 w 70"/>
                <a:gd name="T17" fmla="*/ 156 h 233"/>
                <a:gd name="T18" fmla="*/ 68 w 70"/>
                <a:gd name="T19" fmla="*/ 112 h 233"/>
                <a:gd name="T20" fmla="*/ 66 w 70"/>
                <a:gd name="T21" fmla="*/ 70 h 233"/>
                <a:gd name="T22" fmla="*/ 21 w 70"/>
                <a:gd name="T23" fmla="*/ 37 h 233"/>
                <a:gd name="T24" fmla="*/ 42 w 70"/>
                <a:gd name="T25" fmla="*/ 36 h 233"/>
                <a:gd name="T26" fmla="*/ 55 w 70"/>
                <a:gd name="T27" fmla="*/ 65 h 233"/>
                <a:gd name="T28" fmla="*/ 17 w 70"/>
                <a:gd name="T29" fmla="*/ 68 h 233"/>
                <a:gd name="T30" fmla="*/ 21 w 70"/>
                <a:gd name="T31" fmla="*/ 37 h 233"/>
                <a:gd name="T32" fmla="*/ 32 w 70"/>
                <a:gd name="T33" fmla="*/ 77 h 233"/>
                <a:gd name="T34" fmla="*/ 44 w 70"/>
                <a:gd name="T35" fmla="*/ 75 h 233"/>
                <a:gd name="T36" fmla="*/ 45 w 70"/>
                <a:gd name="T37" fmla="*/ 164 h 233"/>
                <a:gd name="T38" fmla="*/ 41 w 70"/>
                <a:gd name="T39" fmla="*/ 180 h 233"/>
                <a:gd name="T40" fmla="*/ 36 w 70"/>
                <a:gd name="T41" fmla="*/ 173 h 233"/>
                <a:gd name="T42" fmla="*/ 32 w 70"/>
                <a:gd name="T43" fmla="*/ 77 h 233"/>
                <a:gd name="T44" fmla="*/ 17 w 70"/>
                <a:gd name="T45" fmla="*/ 77 h 233"/>
                <a:gd name="T46" fmla="*/ 25 w 70"/>
                <a:gd name="T47" fmla="*/ 77 h 233"/>
                <a:gd name="T48" fmla="*/ 31 w 70"/>
                <a:gd name="T49" fmla="*/ 181 h 233"/>
                <a:gd name="T50" fmla="*/ 14 w 70"/>
                <a:gd name="T51" fmla="*/ 181 h 233"/>
                <a:gd name="T52" fmla="*/ 17 w 70"/>
                <a:gd name="T53" fmla="*/ 77 h 233"/>
                <a:gd name="T54" fmla="*/ 46 w 70"/>
                <a:gd name="T55" fmla="*/ 189 h 233"/>
                <a:gd name="T56" fmla="*/ 61 w 70"/>
                <a:gd name="T57" fmla="*/ 192 h 233"/>
                <a:gd name="T58" fmla="*/ 35 w 70"/>
                <a:gd name="T59" fmla="*/ 195 h 233"/>
                <a:gd name="T60" fmla="*/ 12 w 70"/>
                <a:gd name="T61" fmla="*/ 189 h 233"/>
                <a:gd name="T62" fmla="*/ 46 w 70"/>
                <a:gd name="T63" fmla="*/ 189 h 233"/>
                <a:gd name="T64" fmla="*/ 55 w 70"/>
                <a:gd name="T65" fmla="*/ 223 h 233"/>
                <a:gd name="T66" fmla="*/ 15 w 70"/>
                <a:gd name="T67" fmla="*/ 220 h 233"/>
                <a:gd name="T68" fmla="*/ 12 w 70"/>
                <a:gd name="T69" fmla="*/ 202 h 233"/>
                <a:gd name="T70" fmla="*/ 61 w 70"/>
                <a:gd name="T71" fmla="*/ 205 h 233"/>
                <a:gd name="T72" fmla="*/ 55 w 70"/>
                <a:gd name="T73" fmla="*/ 223 h 233"/>
                <a:gd name="T74" fmla="*/ 61 w 70"/>
                <a:gd name="T75" fmla="*/ 165 h 233"/>
                <a:gd name="T76" fmla="*/ 55 w 70"/>
                <a:gd name="T77" fmla="*/ 180 h 233"/>
                <a:gd name="T78" fmla="*/ 52 w 70"/>
                <a:gd name="T79" fmla="*/ 157 h 233"/>
                <a:gd name="T80" fmla="*/ 52 w 70"/>
                <a:gd name="T81" fmla="*/ 73 h 233"/>
                <a:gd name="T82" fmla="*/ 56 w 70"/>
                <a:gd name="T83" fmla="*/ 72 h 233"/>
                <a:gd name="T84" fmla="*/ 59 w 70"/>
                <a:gd name="T85" fmla="*/ 75 h 233"/>
                <a:gd name="T86" fmla="*/ 61 w 70"/>
                <a:gd name="T87" fmla="*/ 165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 h="233">
                  <a:moveTo>
                    <a:pt x="66" y="70"/>
                  </a:moveTo>
                  <a:cubicBezTo>
                    <a:pt x="66" y="67"/>
                    <a:pt x="62" y="64"/>
                    <a:pt x="61" y="61"/>
                  </a:cubicBezTo>
                  <a:cubicBezTo>
                    <a:pt x="50" y="41"/>
                    <a:pt x="42" y="18"/>
                    <a:pt x="32" y="0"/>
                  </a:cubicBezTo>
                  <a:cubicBezTo>
                    <a:pt x="31" y="0"/>
                    <a:pt x="29" y="0"/>
                    <a:pt x="28" y="0"/>
                  </a:cubicBezTo>
                  <a:cubicBezTo>
                    <a:pt x="22" y="12"/>
                    <a:pt x="19" y="24"/>
                    <a:pt x="15" y="38"/>
                  </a:cubicBezTo>
                  <a:cubicBezTo>
                    <a:pt x="12" y="50"/>
                    <a:pt x="11" y="66"/>
                    <a:pt x="7" y="72"/>
                  </a:cubicBezTo>
                  <a:cubicBezTo>
                    <a:pt x="14" y="126"/>
                    <a:pt x="0" y="184"/>
                    <a:pt x="7" y="224"/>
                  </a:cubicBezTo>
                  <a:cubicBezTo>
                    <a:pt x="18" y="232"/>
                    <a:pt x="44" y="233"/>
                    <a:pt x="61" y="229"/>
                  </a:cubicBezTo>
                  <a:cubicBezTo>
                    <a:pt x="70" y="211"/>
                    <a:pt x="68" y="184"/>
                    <a:pt x="68" y="156"/>
                  </a:cubicBezTo>
                  <a:cubicBezTo>
                    <a:pt x="68" y="142"/>
                    <a:pt x="68" y="128"/>
                    <a:pt x="68" y="112"/>
                  </a:cubicBezTo>
                  <a:cubicBezTo>
                    <a:pt x="68" y="98"/>
                    <a:pt x="69" y="82"/>
                    <a:pt x="66" y="70"/>
                  </a:cubicBezTo>
                  <a:close/>
                  <a:moveTo>
                    <a:pt x="21" y="37"/>
                  </a:moveTo>
                  <a:cubicBezTo>
                    <a:pt x="25" y="37"/>
                    <a:pt x="37" y="34"/>
                    <a:pt x="42" y="36"/>
                  </a:cubicBezTo>
                  <a:cubicBezTo>
                    <a:pt x="46" y="46"/>
                    <a:pt x="53" y="54"/>
                    <a:pt x="55" y="65"/>
                  </a:cubicBezTo>
                  <a:cubicBezTo>
                    <a:pt x="41" y="68"/>
                    <a:pt x="30" y="72"/>
                    <a:pt x="17" y="68"/>
                  </a:cubicBezTo>
                  <a:cubicBezTo>
                    <a:pt x="16" y="59"/>
                    <a:pt x="19" y="49"/>
                    <a:pt x="21" y="37"/>
                  </a:cubicBezTo>
                  <a:close/>
                  <a:moveTo>
                    <a:pt x="32" y="77"/>
                  </a:moveTo>
                  <a:cubicBezTo>
                    <a:pt x="35" y="76"/>
                    <a:pt x="39" y="75"/>
                    <a:pt x="44" y="75"/>
                  </a:cubicBezTo>
                  <a:cubicBezTo>
                    <a:pt x="43" y="107"/>
                    <a:pt x="45" y="134"/>
                    <a:pt x="45" y="164"/>
                  </a:cubicBezTo>
                  <a:cubicBezTo>
                    <a:pt x="45" y="168"/>
                    <a:pt x="47" y="179"/>
                    <a:pt x="41" y="180"/>
                  </a:cubicBezTo>
                  <a:cubicBezTo>
                    <a:pt x="37" y="179"/>
                    <a:pt x="37" y="174"/>
                    <a:pt x="36" y="173"/>
                  </a:cubicBezTo>
                  <a:cubicBezTo>
                    <a:pt x="31" y="139"/>
                    <a:pt x="41" y="115"/>
                    <a:pt x="32" y="77"/>
                  </a:cubicBezTo>
                  <a:close/>
                  <a:moveTo>
                    <a:pt x="17" y="77"/>
                  </a:moveTo>
                  <a:cubicBezTo>
                    <a:pt x="19" y="77"/>
                    <a:pt x="22" y="77"/>
                    <a:pt x="25" y="77"/>
                  </a:cubicBezTo>
                  <a:cubicBezTo>
                    <a:pt x="33" y="111"/>
                    <a:pt x="28" y="152"/>
                    <a:pt x="31" y="181"/>
                  </a:cubicBezTo>
                  <a:cubicBezTo>
                    <a:pt x="25" y="181"/>
                    <a:pt x="19" y="181"/>
                    <a:pt x="14" y="181"/>
                  </a:cubicBezTo>
                  <a:cubicBezTo>
                    <a:pt x="11" y="155"/>
                    <a:pt x="19" y="113"/>
                    <a:pt x="17" y="77"/>
                  </a:cubicBezTo>
                  <a:close/>
                  <a:moveTo>
                    <a:pt x="46" y="189"/>
                  </a:moveTo>
                  <a:cubicBezTo>
                    <a:pt x="50" y="189"/>
                    <a:pt x="58" y="186"/>
                    <a:pt x="61" y="192"/>
                  </a:cubicBezTo>
                  <a:cubicBezTo>
                    <a:pt x="60" y="199"/>
                    <a:pt x="44" y="196"/>
                    <a:pt x="35" y="195"/>
                  </a:cubicBezTo>
                  <a:cubicBezTo>
                    <a:pt x="26" y="195"/>
                    <a:pt x="13" y="197"/>
                    <a:pt x="12" y="189"/>
                  </a:cubicBezTo>
                  <a:cubicBezTo>
                    <a:pt x="26" y="190"/>
                    <a:pt x="34" y="188"/>
                    <a:pt x="46" y="189"/>
                  </a:cubicBezTo>
                  <a:close/>
                  <a:moveTo>
                    <a:pt x="55" y="223"/>
                  </a:moveTo>
                  <a:cubicBezTo>
                    <a:pt x="42" y="224"/>
                    <a:pt x="30" y="223"/>
                    <a:pt x="15" y="220"/>
                  </a:cubicBezTo>
                  <a:cubicBezTo>
                    <a:pt x="13" y="216"/>
                    <a:pt x="14" y="207"/>
                    <a:pt x="12" y="202"/>
                  </a:cubicBezTo>
                  <a:cubicBezTo>
                    <a:pt x="32" y="202"/>
                    <a:pt x="40" y="205"/>
                    <a:pt x="61" y="205"/>
                  </a:cubicBezTo>
                  <a:cubicBezTo>
                    <a:pt x="62" y="214"/>
                    <a:pt x="58" y="218"/>
                    <a:pt x="55" y="223"/>
                  </a:cubicBezTo>
                  <a:close/>
                  <a:moveTo>
                    <a:pt x="61" y="165"/>
                  </a:moveTo>
                  <a:cubicBezTo>
                    <a:pt x="60" y="170"/>
                    <a:pt x="64" y="180"/>
                    <a:pt x="55" y="180"/>
                  </a:cubicBezTo>
                  <a:cubicBezTo>
                    <a:pt x="49" y="176"/>
                    <a:pt x="52" y="167"/>
                    <a:pt x="52" y="157"/>
                  </a:cubicBezTo>
                  <a:cubicBezTo>
                    <a:pt x="51" y="133"/>
                    <a:pt x="49" y="100"/>
                    <a:pt x="52" y="73"/>
                  </a:cubicBezTo>
                  <a:cubicBezTo>
                    <a:pt x="54" y="74"/>
                    <a:pt x="56" y="74"/>
                    <a:pt x="56" y="72"/>
                  </a:cubicBezTo>
                  <a:cubicBezTo>
                    <a:pt x="58" y="73"/>
                    <a:pt x="59" y="73"/>
                    <a:pt x="59" y="75"/>
                  </a:cubicBezTo>
                  <a:cubicBezTo>
                    <a:pt x="62" y="103"/>
                    <a:pt x="64" y="144"/>
                    <a:pt x="61"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7" name="Freeform 795"/>
            <p:cNvSpPr/>
            <p:nvPr/>
          </p:nvSpPr>
          <p:spPr bwMode="auto">
            <a:xfrm>
              <a:off x="6103300" y="5821765"/>
              <a:ext cx="824868" cy="1175253"/>
            </a:xfrm>
            <a:custGeom>
              <a:avLst/>
              <a:gdLst>
                <a:gd name="T0" fmla="*/ 60 w 221"/>
                <a:gd name="T1" fmla="*/ 291 h 315"/>
                <a:gd name="T2" fmla="*/ 78 w 221"/>
                <a:gd name="T3" fmla="*/ 308 h 315"/>
                <a:gd name="T4" fmla="*/ 135 w 221"/>
                <a:gd name="T5" fmla="*/ 273 h 315"/>
                <a:gd name="T6" fmla="*/ 194 w 221"/>
                <a:gd name="T7" fmla="*/ 217 h 315"/>
                <a:gd name="T8" fmla="*/ 189 w 221"/>
                <a:gd name="T9" fmla="*/ 149 h 315"/>
                <a:gd name="T10" fmla="*/ 188 w 221"/>
                <a:gd name="T11" fmla="*/ 93 h 315"/>
                <a:gd name="T12" fmla="*/ 161 w 221"/>
                <a:gd name="T13" fmla="*/ 84 h 315"/>
                <a:gd name="T14" fmla="*/ 123 w 221"/>
                <a:gd name="T15" fmla="*/ 26 h 315"/>
                <a:gd name="T16" fmla="*/ 97 w 221"/>
                <a:gd name="T17" fmla="*/ 0 h 315"/>
                <a:gd name="T18" fmla="*/ 89 w 221"/>
                <a:gd name="T19" fmla="*/ 28 h 315"/>
                <a:gd name="T20" fmla="*/ 37 w 221"/>
                <a:gd name="T21" fmla="*/ 54 h 315"/>
                <a:gd name="T22" fmla="*/ 0 w 221"/>
                <a:gd name="T23" fmla="*/ 50 h 315"/>
                <a:gd name="T24" fmla="*/ 0 w 221"/>
                <a:gd name="T25" fmla="*/ 68 h 315"/>
                <a:gd name="T26" fmla="*/ 5 w 221"/>
                <a:gd name="T27" fmla="*/ 58 h 315"/>
                <a:gd name="T28" fmla="*/ 47 w 221"/>
                <a:gd name="T29" fmla="*/ 66 h 315"/>
                <a:gd name="T30" fmla="*/ 44 w 221"/>
                <a:gd name="T31" fmla="*/ 46 h 315"/>
                <a:gd name="T32" fmla="*/ 93 w 221"/>
                <a:gd name="T33" fmla="*/ 42 h 315"/>
                <a:gd name="T34" fmla="*/ 99 w 221"/>
                <a:gd name="T35" fmla="*/ 14 h 315"/>
                <a:gd name="T36" fmla="*/ 122 w 221"/>
                <a:gd name="T37" fmla="*/ 39 h 315"/>
                <a:gd name="T38" fmla="*/ 155 w 221"/>
                <a:gd name="T39" fmla="*/ 49 h 315"/>
                <a:gd name="T40" fmla="*/ 160 w 221"/>
                <a:gd name="T41" fmla="*/ 63 h 315"/>
                <a:gd name="T42" fmla="*/ 156 w 221"/>
                <a:gd name="T43" fmla="*/ 81 h 315"/>
                <a:gd name="T44" fmla="*/ 151 w 221"/>
                <a:gd name="T45" fmla="*/ 92 h 315"/>
                <a:gd name="T46" fmla="*/ 180 w 221"/>
                <a:gd name="T47" fmla="*/ 97 h 315"/>
                <a:gd name="T48" fmla="*/ 184 w 221"/>
                <a:gd name="T49" fmla="*/ 146 h 315"/>
                <a:gd name="T50" fmla="*/ 173 w 221"/>
                <a:gd name="T51" fmla="*/ 154 h 315"/>
                <a:gd name="T52" fmla="*/ 186 w 221"/>
                <a:gd name="T53" fmla="*/ 157 h 315"/>
                <a:gd name="T54" fmla="*/ 202 w 221"/>
                <a:gd name="T55" fmla="*/ 174 h 315"/>
                <a:gd name="T56" fmla="*/ 193 w 221"/>
                <a:gd name="T57" fmla="*/ 208 h 315"/>
                <a:gd name="T58" fmla="*/ 173 w 221"/>
                <a:gd name="T59" fmla="*/ 209 h 315"/>
                <a:gd name="T60" fmla="*/ 190 w 221"/>
                <a:gd name="T61" fmla="*/ 225 h 315"/>
                <a:gd name="T62" fmla="*/ 140 w 221"/>
                <a:gd name="T63" fmla="*/ 266 h 315"/>
                <a:gd name="T64" fmla="*/ 128 w 221"/>
                <a:gd name="T65" fmla="*/ 261 h 315"/>
                <a:gd name="T66" fmla="*/ 110 w 221"/>
                <a:gd name="T67" fmla="*/ 294 h 315"/>
                <a:gd name="T68" fmla="*/ 70 w 221"/>
                <a:gd name="T69" fmla="*/ 292 h 315"/>
                <a:gd name="T70" fmla="*/ 60 w 221"/>
                <a:gd name="T71" fmla="*/ 280 h 315"/>
                <a:gd name="T72" fmla="*/ 0 w 221"/>
                <a:gd name="T73" fmla="*/ 265 h 315"/>
                <a:gd name="T74" fmla="*/ 0 w 221"/>
                <a:gd name="T75" fmla="*/ 281 h 315"/>
                <a:gd name="T76" fmla="*/ 60 w 221"/>
                <a:gd name="T77" fmla="*/ 29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 h="315">
                  <a:moveTo>
                    <a:pt x="60" y="291"/>
                  </a:moveTo>
                  <a:cubicBezTo>
                    <a:pt x="66" y="298"/>
                    <a:pt x="69" y="305"/>
                    <a:pt x="78" y="308"/>
                  </a:cubicBezTo>
                  <a:cubicBezTo>
                    <a:pt x="108" y="315"/>
                    <a:pt x="128" y="291"/>
                    <a:pt x="135" y="273"/>
                  </a:cubicBezTo>
                  <a:cubicBezTo>
                    <a:pt x="174" y="291"/>
                    <a:pt x="207" y="249"/>
                    <a:pt x="194" y="217"/>
                  </a:cubicBezTo>
                  <a:cubicBezTo>
                    <a:pt x="215" y="205"/>
                    <a:pt x="221" y="155"/>
                    <a:pt x="189" y="149"/>
                  </a:cubicBezTo>
                  <a:cubicBezTo>
                    <a:pt x="200" y="135"/>
                    <a:pt x="204" y="105"/>
                    <a:pt x="188" y="93"/>
                  </a:cubicBezTo>
                  <a:cubicBezTo>
                    <a:pt x="180" y="87"/>
                    <a:pt x="169" y="87"/>
                    <a:pt x="161" y="84"/>
                  </a:cubicBezTo>
                  <a:cubicBezTo>
                    <a:pt x="177" y="54"/>
                    <a:pt x="157" y="23"/>
                    <a:pt x="123" y="26"/>
                  </a:cubicBezTo>
                  <a:cubicBezTo>
                    <a:pt x="112" y="19"/>
                    <a:pt x="109" y="4"/>
                    <a:pt x="97" y="0"/>
                  </a:cubicBezTo>
                  <a:cubicBezTo>
                    <a:pt x="88" y="6"/>
                    <a:pt x="95" y="20"/>
                    <a:pt x="89" y="28"/>
                  </a:cubicBezTo>
                  <a:cubicBezTo>
                    <a:pt x="68" y="17"/>
                    <a:pt x="31" y="26"/>
                    <a:pt x="37" y="54"/>
                  </a:cubicBezTo>
                  <a:cubicBezTo>
                    <a:pt x="26" y="48"/>
                    <a:pt x="9" y="43"/>
                    <a:pt x="0" y="50"/>
                  </a:cubicBezTo>
                  <a:cubicBezTo>
                    <a:pt x="0" y="68"/>
                    <a:pt x="0" y="68"/>
                    <a:pt x="0" y="68"/>
                  </a:cubicBezTo>
                  <a:cubicBezTo>
                    <a:pt x="1" y="64"/>
                    <a:pt x="3" y="61"/>
                    <a:pt x="5" y="58"/>
                  </a:cubicBezTo>
                  <a:cubicBezTo>
                    <a:pt x="19" y="51"/>
                    <a:pt x="35" y="60"/>
                    <a:pt x="47" y="66"/>
                  </a:cubicBezTo>
                  <a:cubicBezTo>
                    <a:pt x="53" y="58"/>
                    <a:pt x="43" y="54"/>
                    <a:pt x="44" y="46"/>
                  </a:cubicBezTo>
                  <a:cubicBezTo>
                    <a:pt x="47" y="30"/>
                    <a:pt x="82" y="30"/>
                    <a:pt x="93" y="42"/>
                  </a:cubicBezTo>
                  <a:cubicBezTo>
                    <a:pt x="101" y="36"/>
                    <a:pt x="98" y="25"/>
                    <a:pt x="99" y="14"/>
                  </a:cubicBezTo>
                  <a:cubicBezTo>
                    <a:pt x="109" y="19"/>
                    <a:pt x="112" y="32"/>
                    <a:pt x="122" y="39"/>
                  </a:cubicBezTo>
                  <a:cubicBezTo>
                    <a:pt x="135" y="36"/>
                    <a:pt x="146" y="43"/>
                    <a:pt x="155" y="49"/>
                  </a:cubicBezTo>
                  <a:cubicBezTo>
                    <a:pt x="157" y="54"/>
                    <a:pt x="157" y="60"/>
                    <a:pt x="160" y="63"/>
                  </a:cubicBezTo>
                  <a:cubicBezTo>
                    <a:pt x="159" y="69"/>
                    <a:pt x="157" y="75"/>
                    <a:pt x="156" y="81"/>
                  </a:cubicBezTo>
                  <a:cubicBezTo>
                    <a:pt x="154" y="85"/>
                    <a:pt x="147" y="87"/>
                    <a:pt x="151" y="92"/>
                  </a:cubicBezTo>
                  <a:cubicBezTo>
                    <a:pt x="161" y="94"/>
                    <a:pt x="173" y="95"/>
                    <a:pt x="180" y="97"/>
                  </a:cubicBezTo>
                  <a:cubicBezTo>
                    <a:pt x="191" y="107"/>
                    <a:pt x="194" y="133"/>
                    <a:pt x="184" y="146"/>
                  </a:cubicBezTo>
                  <a:cubicBezTo>
                    <a:pt x="181" y="150"/>
                    <a:pt x="175" y="150"/>
                    <a:pt x="173" y="154"/>
                  </a:cubicBezTo>
                  <a:cubicBezTo>
                    <a:pt x="176" y="160"/>
                    <a:pt x="179" y="157"/>
                    <a:pt x="186" y="157"/>
                  </a:cubicBezTo>
                  <a:cubicBezTo>
                    <a:pt x="191" y="162"/>
                    <a:pt x="200" y="165"/>
                    <a:pt x="202" y="174"/>
                  </a:cubicBezTo>
                  <a:cubicBezTo>
                    <a:pt x="205" y="186"/>
                    <a:pt x="200" y="204"/>
                    <a:pt x="193" y="208"/>
                  </a:cubicBezTo>
                  <a:cubicBezTo>
                    <a:pt x="186" y="213"/>
                    <a:pt x="182" y="208"/>
                    <a:pt x="173" y="209"/>
                  </a:cubicBezTo>
                  <a:cubicBezTo>
                    <a:pt x="172" y="221"/>
                    <a:pt x="188" y="216"/>
                    <a:pt x="190" y="225"/>
                  </a:cubicBezTo>
                  <a:cubicBezTo>
                    <a:pt x="189" y="256"/>
                    <a:pt x="169" y="278"/>
                    <a:pt x="140" y="266"/>
                  </a:cubicBezTo>
                  <a:cubicBezTo>
                    <a:pt x="136" y="264"/>
                    <a:pt x="133" y="261"/>
                    <a:pt x="128" y="261"/>
                  </a:cubicBezTo>
                  <a:cubicBezTo>
                    <a:pt x="120" y="272"/>
                    <a:pt x="121" y="286"/>
                    <a:pt x="110" y="294"/>
                  </a:cubicBezTo>
                  <a:cubicBezTo>
                    <a:pt x="99" y="301"/>
                    <a:pt x="81" y="301"/>
                    <a:pt x="70" y="292"/>
                  </a:cubicBezTo>
                  <a:cubicBezTo>
                    <a:pt x="66" y="289"/>
                    <a:pt x="66" y="282"/>
                    <a:pt x="60" y="280"/>
                  </a:cubicBezTo>
                  <a:cubicBezTo>
                    <a:pt x="42" y="297"/>
                    <a:pt x="11" y="279"/>
                    <a:pt x="0" y="265"/>
                  </a:cubicBezTo>
                  <a:cubicBezTo>
                    <a:pt x="0" y="281"/>
                    <a:pt x="0" y="281"/>
                    <a:pt x="0" y="281"/>
                  </a:cubicBezTo>
                  <a:cubicBezTo>
                    <a:pt x="14" y="296"/>
                    <a:pt x="40" y="303"/>
                    <a:pt x="60" y="2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8" name="Freeform 796"/>
            <p:cNvSpPr/>
            <p:nvPr/>
          </p:nvSpPr>
          <p:spPr bwMode="auto">
            <a:xfrm>
              <a:off x="6103300" y="6206216"/>
              <a:ext cx="60832" cy="60832"/>
            </a:xfrm>
            <a:custGeom>
              <a:avLst/>
              <a:gdLst>
                <a:gd name="T0" fmla="*/ 9 w 16"/>
                <a:gd name="T1" fmla="*/ 15 h 16"/>
                <a:gd name="T2" fmla="*/ 16 w 16"/>
                <a:gd name="T3" fmla="*/ 11 h 16"/>
                <a:gd name="T4" fmla="*/ 0 w 16"/>
                <a:gd name="T5" fmla="*/ 0 h 16"/>
                <a:gd name="T6" fmla="*/ 0 w 16"/>
                <a:gd name="T7" fmla="*/ 14 h 16"/>
                <a:gd name="T8" fmla="*/ 9 w 16"/>
                <a:gd name="T9" fmla="*/ 15 h 16"/>
              </a:gdLst>
              <a:ahLst/>
              <a:cxnLst>
                <a:cxn ang="0">
                  <a:pos x="T0" y="T1"/>
                </a:cxn>
                <a:cxn ang="0">
                  <a:pos x="T2" y="T3"/>
                </a:cxn>
                <a:cxn ang="0">
                  <a:pos x="T4" y="T5"/>
                </a:cxn>
                <a:cxn ang="0">
                  <a:pos x="T6" y="T7"/>
                </a:cxn>
                <a:cxn ang="0">
                  <a:pos x="T8" y="T9"/>
                </a:cxn>
              </a:cxnLst>
              <a:rect l="0" t="0" r="r" b="b"/>
              <a:pathLst>
                <a:path w="16" h="16">
                  <a:moveTo>
                    <a:pt x="9" y="15"/>
                  </a:moveTo>
                  <a:cubicBezTo>
                    <a:pt x="13" y="14"/>
                    <a:pt x="13" y="14"/>
                    <a:pt x="16" y="11"/>
                  </a:cubicBezTo>
                  <a:cubicBezTo>
                    <a:pt x="12" y="5"/>
                    <a:pt x="4" y="5"/>
                    <a:pt x="0" y="0"/>
                  </a:cubicBezTo>
                  <a:cubicBezTo>
                    <a:pt x="0" y="14"/>
                    <a:pt x="0" y="14"/>
                    <a:pt x="0" y="14"/>
                  </a:cubicBezTo>
                  <a:cubicBezTo>
                    <a:pt x="3" y="14"/>
                    <a:pt x="6" y="16"/>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9" name="Freeform 797"/>
            <p:cNvSpPr/>
            <p:nvPr/>
          </p:nvSpPr>
          <p:spPr bwMode="auto">
            <a:xfrm>
              <a:off x="6103300" y="6434941"/>
              <a:ext cx="19466" cy="24332"/>
            </a:xfrm>
            <a:custGeom>
              <a:avLst/>
              <a:gdLst>
                <a:gd name="T0" fmla="*/ 5 w 5"/>
                <a:gd name="T1" fmla="*/ 2 h 7"/>
                <a:gd name="T2" fmla="*/ 0 w 5"/>
                <a:gd name="T3" fmla="*/ 0 h 7"/>
                <a:gd name="T4" fmla="*/ 0 w 5"/>
                <a:gd name="T5" fmla="*/ 7 h 7"/>
                <a:gd name="T6" fmla="*/ 5 w 5"/>
                <a:gd name="T7" fmla="*/ 2 h 7"/>
              </a:gdLst>
              <a:ahLst/>
              <a:cxnLst>
                <a:cxn ang="0">
                  <a:pos x="T0" y="T1"/>
                </a:cxn>
                <a:cxn ang="0">
                  <a:pos x="T2" y="T3"/>
                </a:cxn>
                <a:cxn ang="0">
                  <a:pos x="T4" y="T5"/>
                </a:cxn>
                <a:cxn ang="0">
                  <a:pos x="T6" y="T7"/>
                </a:cxn>
              </a:cxnLst>
              <a:rect l="0" t="0" r="r" b="b"/>
              <a:pathLst>
                <a:path w="5" h="7">
                  <a:moveTo>
                    <a:pt x="5" y="2"/>
                  </a:moveTo>
                  <a:cubicBezTo>
                    <a:pt x="3" y="1"/>
                    <a:pt x="1" y="0"/>
                    <a:pt x="0" y="0"/>
                  </a:cubicBezTo>
                  <a:cubicBezTo>
                    <a:pt x="0" y="7"/>
                    <a:pt x="0" y="7"/>
                    <a:pt x="0" y="7"/>
                  </a:cubicBezTo>
                  <a:cubicBezTo>
                    <a:pt x="1" y="5"/>
                    <a:pt x="3" y="4"/>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0" name="Freeform 798"/>
            <p:cNvSpPr/>
            <p:nvPr/>
          </p:nvSpPr>
          <p:spPr bwMode="auto">
            <a:xfrm>
              <a:off x="6103300" y="6675832"/>
              <a:ext cx="34065" cy="82730"/>
            </a:xfrm>
            <a:custGeom>
              <a:avLst/>
              <a:gdLst>
                <a:gd name="T0" fmla="*/ 0 w 9"/>
                <a:gd name="T1" fmla="*/ 0 h 22"/>
                <a:gd name="T2" fmla="*/ 0 w 9"/>
                <a:gd name="T3" fmla="*/ 22 h 22"/>
                <a:gd name="T4" fmla="*/ 9 w 9"/>
                <a:gd name="T5" fmla="*/ 4 h 22"/>
                <a:gd name="T6" fmla="*/ 0 w 9"/>
                <a:gd name="T7" fmla="*/ 0 h 22"/>
              </a:gdLst>
              <a:ahLst/>
              <a:cxnLst>
                <a:cxn ang="0">
                  <a:pos x="T0" y="T1"/>
                </a:cxn>
                <a:cxn ang="0">
                  <a:pos x="T2" y="T3"/>
                </a:cxn>
                <a:cxn ang="0">
                  <a:pos x="T4" y="T5"/>
                </a:cxn>
                <a:cxn ang="0">
                  <a:pos x="T6" y="T7"/>
                </a:cxn>
              </a:cxnLst>
              <a:rect l="0" t="0" r="r" b="b"/>
              <a:pathLst>
                <a:path w="9" h="22">
                  <a:moveTo>
                    <a:pt x="0" y="0"/>
                  </a:moveTo>
                  <a:cubicBezTo>
                    <a:pt x="0" y="22"/>
                    <a:pt x="0" y="22"/>
                    <a:pt x="0" y="22"/>
                  </a:cubicBezTo>
                  <a:cubicBezTo>
                    <a:pt x="2" y="15"/>
                    <a:pt x="8" y="10"/>
                    <a:pt x="9" y="4"/>
                  </a:cubicBezTo>
                  <a:cubicBezTo>
                    <a:pt x="6" y="3"/>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1" name="Freeform 799"/>
            <p:cNvSpPr/>
            <p:nvPr/>
          </p:nvSpPr>
          <p:spPr bwMode="auto">
            <a:xfrm>
              <a:off x="10648586" y="5953160"/>
              <a:ext cx="530446" cy="99763"/>
            </a:xfrm>
            <a:custGeom>
              <a:avLst/>
              <a:gdLst>
                <a:gd name="T0" fmla="*/ 40 w 142"/>
                <a:gd name="T1" fmla="*/ 7 h 27"/>
                <a:gd name="T2" fmla="*/ 75 w 142"/>
                <a:gd name="T3" fmla="*/ 11 h 27"/>
                <a:gd name="T4" fmla="*/ 112 w 142"/>
                <a:gd name="T5" fmla="*/ 13 h 27"/>
                <a:gd name="T6" fmla="*/ 142 w 142"/>
                <a:gd name="T7" fmla="*/ 11 h 27"/>
                <a:gd name="T8" fmla="*/ 112 w 142"/>
                <a:gd name="T9" fmla="*/ 5 h 27"/>
                <a:gd name="T10" fmla="*/ 91 w 142"/>
                <a:gd name="T11" fmla="*/ 13 h 27"/>
                <a:gd name="T12" fmla="*/ 77 w 142"/>
                <a:gd name="T13" fmla="*/ 4 h 27"/>
                <a:gd name="T14" fmla="*/ 57 w 142"/>
                <a:gd name="T15" fmla="*/ 9 h 27"/>
                <a:gd name="T16" fmla="*/ 40 w 142"/>
                <a:gd name="T17" fmla="*/ 0 h 27"/>
                <a:gd name="T18" fmla="*/ 15 w 142"/>
                <a:gd name="T19" fmla="*/ 12 h 27"/>
                <a:gd name="T20" fmla="*/ 0 w 142"/>
                <a:gd name="T21" fmla="*/ 9 h 27"/>
                <a:gd name="T22" fmla="*/ 40 w 142"/>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7">
                  <a:moveTo>
                    <a:pt x="40" y="7"/>
                  </a:moveTo>
                  <a:cubicBezTo>
                    <a:pt x="47" y="18"/>
                    <a:pt x="65" y="18"/>
                    <a:pt x="75" y="11"/>
                  </a:cubicBezTo>
                  <a:cubicBezTo>
                    <a:pt x="84" y="24"/>
                    <a:pt x="100" y="18"/>
                    <a:pt x="112" y="13"/>
                  </a:cubicBezTo>
                  <a:cubicBezTo>
                    <a:pt x="119" y="21"/>
                    <a:pt x="138" y="24"/>
                    <a:pt x="142" y="11"/>
                  </a:cubicBezTo>
                  <a:cubicBezTo>
                    <a:pt x="130" y="17"/>
                    <a:pt x="120" y="11"/>
                    <a:pt x="112" y="5"/>
                  </a:cubicBezTo>
                  <a:cubicBezTo>
                    <a:pt x="107" y="9"/>
                    <a:pt x="98" y="11"/>
                    <a:pt x="91" y="13"/>
                  </a:cubicBezTo>
                  <a:cubicBezTo>
                    <a:pt x="87" y="10"/>
                    <a:pt x="83" y="5"/>
                    <a:pt x="77" y="4"/>
                  </a:cubicBezTo>
                  <a:cubicBezTo>
                    <a:pt x="70" y="5"/>
                    <a:pt x="64" y="10"/>
                    <a:pt x="57" y="9"/>
                  </a:cubicBezTo>
                  <a:cubicBezTo>
                    <a:pt x="50" y="8"/>
                    <a:pt x="47" y="0"/>
                    <a:pt x="40" y="0"/>
                  </a:cubicBezTo>
                  <a:cubicBezTo>
                    <a:pt x="30" y="0"/>
                    <a:pt x="30" y="11"/>
                    <a:pt x="15" y="12"/>
                  </a:cubicBezTo>
                  <a:cubicBezTo>
                    <a:pt x="11" y="11"/>
                    <a:pt x="5" y="6"/>
                    <a:pt x="0" y="9"/>
                  </a:cubicBezTo>
                  <a:cubicBezTo>
                    <a:pt x="9" y="27"/>
                    <a:pt x="30" y="15"/>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2" name="Freeform 800"/>
            <p:cNvSpPr/>
            <p:nvPr/>
          </p:nvSpPr>
          <p:spPr bwMode="auto">
            <a:xfrm>
              <a:off x="6850303" y="5889896"/>
              <a:ext cx="92463" cy="155727"/>
            </a:xfrm>
            <a:custGeom>
              <a:avLst/>
              <a:gdLst>
                <a:gd name="T0" fmla="*/ 16 w 25"/>
                <a:gd name="T1" fmla="*/ 42 h 42"/>
                <a:gd name="T2" fmla="*/ 16 w 25"/>
                <a:gd name="T3" fmla="*/ 16 h 42"/>
                <a:gd name="T4" fmla="*/ 20 w 25"/>
                <a:gd name="T5" fmla="*/ 0 h 42"/>
                <a:gd name="T6" fmla="*/ 16 w 25"/>
                <a:gd name="T7" fmla="*/ 42 h 42"/>
              </a:gdLst>
              <a:ahLst/>
              <a:cxnLst>
                <a:cxn ang="0">
                  <a:pos x="T0" y="T1"/>
                </a:cxn>
                <a:cxn ang="0">
                  <a:pos x="T2" y="T3"/>
                </a:cxn>
                <a:cxn ang="0">
                  <a:pos x="T4" y="T5"/>
                </a:cxn>
                <a:cxn ang="0">
                  <a:pos x="T6" y="T7"/>
                </a:cxn>
              </a:cxnLst>
              <a:rect l="0" t="0" r="r" b="b"/>
              <a:pathLst>
                <a:path w="25" h="42">
                  <a:moveTo>
                    <a:pt x="16" y="42"/>
                  </a:moveTo>
                  <a:cubicBezTo>
                    <a:pt x="15" y="34"/>
                    <a:pt x="15" y="29"/>
                    <a:pt x="16" y="16"/>
                  </a:cubicBezTo>
                  <a:cubicBezTo>
                    <a:pt x="18" y="12"/>
                    <a:pt x="25" y="5"/>
                    <a:pt x="20" y="0"/>
                  </a:cubicBezTo>
                  <a:cubicBezTo>
                    <a:pt x="13" y="4"/>
                    <a:pt x="0" y="36"/>
                    <a:pt x="1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3" name="Freeform 801"/>
            <p:cNvSpPr/>
            <p:nvPr/>
          </p:nvSpPr>
          <p:spPr bwMode="auto">
            <a:xfrm>
              <a:off x="6816238" y="5904495"/>
              <a:ext cx="55965" cy="126528"/>
            </a:xfrm>
            <a:custGeom>
              <a:avLst/>
              <a:gdLst>
                <a:gd name="T0" fmla="*/ 13 w 15"/>
                <a:gd name="T1" fmla="*/ 2 h 34"/>
                <a:gd name="T2" fmla="*/ 9 w 15"/>
                <a:gd name="T3" fmla="*/ 0 h 34"/>
                <a:gd name="T4" fmla="*/ 15 w 15"/>
                <a:gd name="T5" fmla="*/ 30 h 34"/>
                <a:gd name="T6" fmla="*/ 13 w 15"/>
                <a:gd name="T7" fmla="*/ 2 h 34"/>
              </a:gdLst>
              <a:ahLst/>
              <a:cxnLst>
                <a:cxn ang="0">
                  <a:pos x="T0" y="T1"/>
                </a:cxn>
                <a:cxn ang="0">
                  <a:pos x="T2" y="T3"/>
                </a:cxn>
                <a:cxn ang="0">
                  <a:pos x="T4" y="T5"/>
                </a:cxn>
                <a:cxn ang="0">
                  <a:pos x="T6" y="T7"/>
                </a:cxn>
              </a:cxnLst>
              <a:rect l="0" t="0" r="r" b="b"/>
              <a:pathLst>
                <a:path w="15" h="34">
                  <a:moveTo>
                    <a:pt x="13" y="2"/>
                  </a:moveTo>
                  <a:cubicBezTo>
                    <a:pt x="11" y="2"/>
                    <a:pt x="10" y="0"/>
                    <a:pt x="9" y="0"/>
                  </a:cubicBezTo>
                  <a:cubicBezTo>
                    <a:pt x="0" y="6"/>
                    <a:pt x="3" y="34"/>
                    <a:pt x="15" y="30"/>
                  </a:cubicBezTo>
                  <a:cubicBezTo>
                    <a:pt x="12" y="23"/>
                    <a:pt x="8" y="11"/>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4" name="Freeform 802"/>
            <p:cNvSpPr/>
            <p:nvPr/>
          </p:nvSpPr>
          <p:spPr bwMode="auto">
            <a:xfrm>
              <a:off x="10653453" y="6094288"/>
              <a:ext cx="476914" cy="77864"/>
            </a:xfrm>
            <a:custGeom>
              <a:avLst/>
              <a:gdLst>
                <a:gd name="T0" fmla="*/ 110 w 128"/>
                <a:gd name="T1" fmla="*/ 14 h 21"/>
                <a:gd name="T2" fmla="*/ 97 w 128"/>
                <a:gd name="T3" fmla="*/ 5 h 21"/>
                <a:gd name="T4" fmla="*/ 55 w 128"/>
                <a:gd name="T5" fmla="*/ 9 h 21"/>
                <a:gd name="T6" fmla="*/ 39 w 128"/>
                <a:gd name="T7" fmla="*/ 0 h 21"/>
                <a:gd name="T8" fmla="*/ 18 w 128"/>
                <a:gd name="T9" fmla="*/ 11 h 21"/>
                <a:gd name="T10" fmla="*/ 0 w 128"/>
                <a:gd name="T11" fmla="*/ 1 h 21"/>
                <a:gd name="T12" fmla="*/ 39 w 128"/>
                <a:gd name="T13" fmla="*/ 9 h 21"/>
                <a:gd name="T14" fmla="*/ 70 w 128"/>
                <a:gd name="T15" fmla="*/ 13 h 21"/>
                <a:gd name="T16" fmla="*/ 81 w 128"/>
                <a:gd name="T17" fmla="*/ 17 h 21"/>
                <a:gd name="T18" fmla="*/ 97 w 128"/>
                <a:gd name="T19" fmla="*/ 13 h 21"/>
                <a:gd name="T20" fmla="*/ 108 w 128"/>
                <a:gd name="T21" fmla="*/ 21 h 21"/>
                <a:gd name="T22" fmla="*/ 128 w 128"/>
                <a:gd name="T23" fmla="*/ 7 h 21"/>
                <a:gd name="T24" fmla="*/ 110 w 128"/>
                <a:gd name="T2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21">
                  <a:moveTo>
                    <a:pt x="110" y="14"/>
                  </a:moveTo>
                  <a:cubicBezTo>
                    <a:pt x="105" y="11"/>
                    <a:pt x="101" y="8"/>
                    <a:pt x="97" y="5"/>
                  </a:cubicBezTo>
                  <a:cubicBezTo>
                    <a:pt x="84" y="16"/>
                    <a:pt x="72" y="1"/>
                    <a:pt x="55" y="9"/>
                  </a:cubicBezTo>
                  <a:cubicBezTo>
                    <a:pt x="48" y="8"/>
                    <a:pt x="46" y="2"/>
                    <a:pt x="39" y="0"/>
                  </a:cubicBezTo>
                  <a:cubicBezTo>
                    <a:pt x="33" y="5"/>
                    <a:pt x="28" y="10"/>
                    <a:pt x="18" y="11"/>
                  </a:cubicBezTo>
                  <a:cubicBezTo>
                    <a:pt x="12" y="8"/>
                    <a:pt x="9" y="1"/>
                    <a:pt x="0" y="1"/>
                  </a:cubicBezTo>
                  <a:cubicBezTo>
                    <a:pt x="5" y="20"/>
                    <a:pt x="28" y="21"/>
                    <a:pt x="39" y="9"/>
                  </a:cubicBezTo>
                  <a:cubicBezTo>
                    <a:pt x="48" y="21"/>
                    <a:pt x="59" y="12"/>
                    <a:pt x="70" y="13"/>
                  </a:cubicBezTo>
                  <a:cubicBezTo>
                    <a:pt x="74" y="13"/>
                    <a:pt x="78" y="17"/>
                    <a:pt x="81" y="17"/>
                  </a:cubicBezTo>
                  <a:cubicBezTo>
                    <a:pt x="88" y="18"/>
                    <a:pt x="91" y="13"/>
                    <a:pt x="97" y="13"/>
                  </a:cubicBezTo>
                  <a:cubicBezTo>
                    <a:pt x="100" y="17"/>
                    <a:pt x="104" y="18"/>
                    <a:pt x="108" y="21"/>
                  </a:cubicBezTo>
                  <a:cubicBezTo>
                    <a:pt x="115" y="16"/>
                    <a:pt x="126" y="16"/>
                    <a:pt x="128" y="7"/>
                  </a:cubicBezTo>
                  <a:cubicBezTo>
                    <a:pt x="124" y="3"/>
                    <a:pt x="116" y="11"/>
                    <a:pt x="11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5" name="Freeform 803"/>
            <p:cNvSpPr/>
            <p:nvPr/>
          </p:nvSpPr>
          <p:spPr bwMode="auto">
            <a:xfrm>
              <a:off x="7789533" y="6052923"/>
              <a:ext cx="55965" cy="26766"/>
            </a:xfrm>
            <a:custGeom>
              <a:avLst/>
              <a:gdLst>
                <a:gd name="T0" fmla="*/ 1 w 15"/>
                <a:gd name="T1" fmla="*/ 5 h 7"/>
                <a:gd name="T2" fmla="*/ 15 w 15"/>
                <a:gd name="T3" fmla="*/ 5 h 7"/>
                <a:gd name="T4" fmla="*/ 1 w 15"/>
                <a:gd name="T5" fmla="*/ 5 h 7"/>
              </a:gdLst>
              <a:ahLst/>
              <a:cxnLst>
                <a:cxn ang="0">
                  <a:pos x="T0" y="T1"/>
                </a:cxn>
                <a:cxn ang="0">
                  <a:pos x="T2" y="T3"/>
                </a:cxn>
                <a:cxn ang="0">
                  <a:pos x="T4" y="T5"/>
                </a:cxn>
              </a:cxnLst>
              <a:rect l="0" t="0" r="r" b="b"/>
              <a:pathLst>
                <a:path w="15" h="7">
                  <a:moveTo>
                    <a:pt x="1" y="5"/>
                  </a:moveTo>
                  <a:cubicBezTo>
                    <a:pt x="4" y="7"/>
                    <a:pt x="12" y="5"/>
                    <a:pt x="15" y="5"/>
                  </a:cubicBezTo>
                  <a:cubicBezTo>
                    <a:pt x="15" y="1"/>
                    <a:pt x="0" y="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6" name="Freeform 804"/>
            <p:cNvSpPr/>
            <p:nvPr/>
          </p:nvSpPr>
          <p:spPr bwMode="auto">
            <a:xfrm>
              <a:off x="10633987" y="6213517"/>
              <a:ext cx="486647" cy="111929"/>
            </a:xfrm>
            <a:custGeom>
              <a:avLst/>
              <a:gdLst>
                <a:gd name="T0" fmla="*/ 35 w 130"/>
                <a:gd name="T1" fmla="*/ 12 h 30"/>
                <a:gd name="T2" fmla="*/ 64 w 130"/>
                <a:gd name="T3" fmla="*/ 14 h 30"/>
                <a:gd name="T4" fmla="*/ 98 w 130"/>
                <a:gd name="T5" fmla="*/ 18 h 30"/>
                <a:gd name="T6" fmla="*/ 130 w 130"/>
                <a:gd name="T7" fmla="*/ 16 h 30"/>
                <a:gd name="T8" fmla="*/ 115 w 130"/>
                <a:gd name="T9" fmla="*/ 20 h 30"/>
                <a:gd name="T10" fmla="*/ 101 w 130"/>
                <a:gd name="T11" fmla="*/ 11 h 30"/>
                <a:gd name="T12" fmla="*/ 81 w 130"/>
                <a:gd name="T13" fmla="*/ 16 h 30"/>
                <a:gd name="T14" fmla="*/ 49 w 130"/>
                <a:gd name="T15" fmla="*/ 12 h 30"/>
                <a:gd name="T16" fmla="*/ 33 w 130"/>
                <a:gd name="T17" fmla="*/ 5 h 30"/>
                <a:gd name="T18" fmla="*/ 18 w 130"/>
                <a:gd name="T19" fmla="*/ 12 h 30"/>
                <a:gd name="T20" fmla="*/ 0 w 130"/>
                <a:gd name="T21" fmla="*/ 5 h 30"/>
                <a:gd name="T22" fmla="*/ 35 w 130"/>
                <a:gd name="T2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30">
                  <a:moveTo>
                    <a:pt x="35" y="12"/>
                  </a:moveTo>
                  <a:cubicBezTo>
                    <a:pt x="41" y="22"/>
                    <a:pt x="55" y="19"/>
                    <a:pt x="64" y="14"/>
                  </a:cubicBezTo>
                  <a:cubicBezTo>
                    <a:pt x="73" y="22"/>
                    <a:pt x="87" y="26"/>
                    <a:pt x="98" y="18"/>
                  </a:cubicBezTo>
                  <a:cubicBezTo>
                    <a:pt x="105" y="28"/>
                    <a:pt x="126" y="30"/>
                    <a:pt x="130" y="16"/>
                  </a:cubicBezTo>
                  <a:cubicBezTo>
                    <a:pt x="125" y="13"/>
                    <a:pt x="121" y="21"/>
                    <a:pt x="115" y="20"/>
                  </a:cubicBezTo>
                  <a:cubicBezTo>
                    <a:pt x="109" y="19"/>
                    <a:pt x="105" y="14"/>
                    <a:pt x="101" y="11"/>
                  </a:cubicBezTo>
                  <a:cubicBezTo>
                    <a:pt x="94" y="13"/>
                    <a:pt x="89" y="16"/>
                    <a:pt x="81" y="16"/>
                  </a:cubicBezTo>
                  <a:cubicBezTo>
                    <a:pt x="73" y="7"/>
                    <a:pt x="60" y="6"/>
                    <a:pt x="49" y="12"/>
                  </a:cubicBezTo>
                  <a:cubicBezTo>
                    <a:pt x="42" y="11"/>
                    <a:pt x="41" y="5"/>
                    <a:pt x="33" y="5"/>
                  </a:cubicBezTo>
                  <a:cubicBezTo>
                    <a:pt x="26" y="5"/>
                    <a:pt x="25" y="12"/>
                    <a:pt x="18" y="12"/>
                  </a:cubicBezTo>
                  <a:cubicBezTo>
                    <a:pt x="10" y="12"/>
                    <a:pt x="8" y="0"/>
                    <a:pt x="0" y="5"/>
                  </a:cubicBezTo>
                  <a:cubicBezTo>
                    <a:pt x="4" y="21"/>
                    <a:pt x="24" y="21"/>
                    <a:pt x="3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7" name="Freeform 805"/>
            <p:cNvSpPr>
              <a:spLocks noEditPoints="1"/>
            </p:cNvSpPr>
            <p:nvPr/>
          </p:nvSpPr>
          <p:spPr bwMode="auto">
            <a:xfrm>
              <a:off x="6200630" y="6130787"/>
              <a:ext cx="138695" cy="228724"/>
            </a:xfrm>
            <a:custGeom>
              <a:avLst/>
              <a:gdLst>
                <a:gd name="T0" fmla="*/ 22 w 37"/>
                <a:gd name="T1" fmla="*/ 28 h 61"/>
                <a:gd name="T2" fmla="*/ 28 w 37"/>
                <a:gd name="T3" fmla="*/ 12 h 61"/>
                <a:gd name="T4" fmla="*/ 6 w 37"/>
                <a:gd name="T5" fmla="*/ 0 h 61"/>
                <a:gd name="T6" fmla="*/ 0 w 37"/>
                <a:gd name="T7" fmla="*/ 53 h 61"/>
                <a:gd name="T8" fmla="*/ 22 w 37"/>
                <a:gd name="T9" fmla="*/ 28 h 61"/>
                <a:gd name="T10" fmla="*/ 11 w 37"/>
                <a:gd name="T11" fmla="*/ 13 h 61"/>
                <a:gd name="T12" fmla="*/ 23 w 37"/>
                <a:gd name="T13" fmla="*/ 17 h 61"/>
                <a:gd name="T14" fmla="*/ 10 w 37"/>
                <a:gd name="T15" fmla="*/ 28 h 61"/>
                <a:gd name="T16" fmla="*/ 11 w 37"/>
                <a:gd name="T17" fmla="*/ 13 h 61"/>
                <a:gd name="T18" fmla="*/ 9 w 37"/>
                <a:gd name="T19" fmla="*/ 34 h 61"/>
                <a:gd name="T20" fmla="*/ 21 w 37"/>
                <a:gd name="T21" fmla="*/ 37 h 61"/>
                <a:gd name="T22" fmla="*/ 10 w 37"/>
                <a:gd name="T23" fmla="*/ 48 h 61"/>
                <a:gd name="T24" fmla="*/ 9 w 37"/>
                <a:gd name="T25" fmla="*/ 3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61">
                  <a:moveTo>
                    <a:pt x="22" y="28"/>
                  </a:moveTo>
                  <a:cubicBezTo>
                    <a:pt x="27" y="26"/>
                    <a:pt x="29" y="20"/>
                    <a:pt x="28" y="12"/>
                  </a:cubicBezTo>
                  <a:cubicBezTo>
                    <a:pt x="22" y="7"/>
                    <a:pt x="13" y="5"/>
                    <a:pt x="6" y="0"/>
                  </a:cubicBezTo>
                  <a:cubicBezTo>
                    <a:pt x="4" y="13"/>
                    <a:pt x="5" y="40"/>
                    <a:pt x="0" y="53"/>
                  </a:cubicBezTo>
                  <a:cubicBezTo>
                    <a:pt x="11" y="61"/>
                    <a:pt x="37" y="41"/>
                    <a:pt x="22" y="28"/>
                  </a:cubicBezTo>
                  <a:close/>
                  <a:moveTo>
                    <a:pt x="11" y="13"/>
                  </a:moveTo>
                  <a:cubicBezTo>
                    <a:pt x="16" y="13"/>
                    <a:pt x="20" y="14"/>
                    <a:pt x="23" y="17"/>
                  </a:cubicBezTo>
                  <a:cubicBezTo>
                    <a:pt x="21" y="23"/>
                    <a:pt x="17" y="26"/>
                    <a:pt x="10" y="28"/>
                  </a:cubicBezTo>
                  <a:cubicBezTo>
                    <a:pt x="9" y="21"/>
                    <a:pt x="12" y="18"/>
                    <a:pt x="11" y="13"/>
                  </a:cubicBezTo>
                  <a:close/>
                  <a:moveTo>
                    <a:pt x="9" y="34"/>
                  </a:moveTo>
                  <a:cubicBezTo>
                    <a:pt x="16" y="35"/>
                    <a:pt x="17" y="34"/>
                    <a:pt x="21" y="37"/>
                  </a:cubicBezTo>
                  <a:cubicBezTo>
                    <a:pt x="19" y="43"/>
                    <a:pt x="13" y="44"/>
                    <a:pt x="10" y="48"/>
                  </a:cubicBezTo>
                  <a:cubicBezTo>
                    <a:pt x="7" y="46"/>
                    <a:pt x="10" y="39"/>
                    <a:pt x="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8" name="Freeform 806"/>
            <p:cNvSpPr>
              <a:spLocks noEditPoints="1"/>
            </p:cNvSpPr>
            <p:nvPr/>
          </p:nvSpPr>
          <p:spPr bwMode="auto">
            <a:xfrm>
              <a:off x="6307692" y="6135653"/>
              <a:ext cx="111929" cy="201959"/>
            </a:xfrm>
            <a:custGeom>
              <a:avLst/>
              <a:gdLst>
                <a:gd name="T0" fmla="*/ 6 w 30"/>
                <a:gd name="T1" fmla="*/ 53 h 54"/>
                <a:gd name="T2" fmla="*/ 10 w 30"/>
                <a:gd name="T3" fmla="*/ 34 h 54"/>
                <a:gd name="T4" fmla="*/ 19 w 30"/>
                <a:gd name="T5" fmla="*/ 32 h 54"/>
                <a:gd name="T6" fmla="*/ 26 w 30"/>
                <a:gd name="T7" fmla="*/ 54 h 54"/>
                <a:gd name="T8" fmla="*/ 21 w 30"/>
                <a:gd name="T9" fmla="*/ 2 h 54"/>
                <a:gd name="T10" fmla="*/ 11 w 30"/>
                <a:gd name="T11" fmla="*/ 1 h 54"/>
                <a:gd name="T12" fmla="*/ 5 w 30"/>
                <a:gd name="T13" fmla="*/ 30 h 54"/>
                <a:gd name="T14" fmla="*/ 6 w 30"/>
                <a:gd name="T15" fmla="*/ 53 h 54"/>
                <a:gd name="T16" fmla="*/ 15 w 30"/>
                <a:gd name="T17" fmla="*/ 11 h 54"/>
                <a:gd name="T18" fmla="*/ 13 w 30"/>
                <a:gd name="T19" fmla="*/ 25 h 54"/>
                <a:gd name="T20" fmla="*/ 15 w 30"/>
                <a:gd name="T2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4">
                  <a:moveTo>
                    <a:pt x="6" y="53"/>
                  </a:moveTo>
                  <a:cubicBezTo>
                    <a:pt x="10" y="49"/>
                    <a:pt x="9" y="41"/>
                    <a:pt x="10" y="34"/>
                  </a:cubicBezTo>
                  <a:cubicBezTo>
                    <a:pt x="13" y="33"/>
                    <a:pt x="15" y="31"/>
                    <a:pt x="19" y="32"/>
                  </a:cubicBezTo>
                  <a:cubicBezTo>
                    <a:pt x="23" y="37"/>
                    <a:pt x="18" y="52"/>
                    <a:pt x="26" y="54"/>
                  </a:cubicBezTo>
                  <a:cubicBezTo>
                    <a:pt x="30" y="39"/>
                    <a:pt x="22" y="15"/>
                    <a:pt x="21" y="2"/>
                  </a:cubicBezTo>
                  <a:cubicBezTo>
                    <a:pt x="16" y="0"/>
                    <a:pt x="16" y="1"/>
                    <a:pt x="11" y="1"/>
                  </a:cubicBezTo>
                  <a:cubicBezTo>
                    <a:pt x="9" y="9"/>
                    <a:pt x="6" y="20"/>
                    <a:pt x="5" y="30"/>
                  </a:cubicBezTo>
                  <a:cubicBezTo>
                    <a:pt x="3" y="38"/>
                    <a:pt x="0" y="49"/>
                    <a:pt x="6" y="53"/>
                  </a:cubicBezTo>
                  <a:close/>
                  <a:moveTo>
                    <a:pt x="15" y="11"/>
                  </a:moveTo>
                  <a:cubicBezTo>
                    <a:pt x="17" y="14"/>
                    <a:pt x="22" y="27"/>
                    <a:pt x="13" y="25"/>
                  </a:cubicBezTo>
                  <a:cubicBezTo>
                    <a:pt x="13" y="20"/>
                    <a:pt x="14" y="16"/>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9" name="Freeform 807"/>
            <p:cNvSpPr/>
            <p:nvPr/>
          </p:nvSpPr>
          <p:spPr bwMode="auto">
            <a:xfrm>
              <a:off x="6509650" y="6155119"/>
              <a:ext cx="111929" cy="184926"/>
            </a:xfrm>
            <a:custGeom>
              <a:avLst/>
              <a:gdLst>
                <a:gd name="T0" fmla="*/ 1 w 30"/>
                <a:gd name="T1" fmla="*/ 35 h 50"/>
                <a:gd name="T2" fmla="*/ 7 w 30"/>
                <a:gd name="T3" fmla="*/ 50 h 50"/>
                <a:gd name="T4" fmla="*/ 7 w 30"/>
                <a:gd name="T5" fmla="*/ 25 h 50"/>
                <a:gd name="T6" fmla="*/ 30 w 30"/>
                <a:gd name="T7" fmla="*/ 42 h 50"/>
                <a:gd name="T8" fmla="*/ 17 w 30"/>
                <a:gd name="T9" fmla="*/ 21 h 50"/>
                <a:gd name="T10" fmla="*/ 30 w 30"/>
                <a:gd name="T11" fmla="*/ 5 h 50"/>
                <a:gd name="T12" fmla="*/ 6 w 30"/>
                <a:gd name="T13" fmla="*/ 21 h 50"/>
                <a:gd name="T14" fmla="*/ 6 w 30"/>
                <a:gd name="T15" fmla="*/ 0 h 50"/>
                <a:gd name="T16" fmla="*/ 1 w 30"/>
                <a:gd name="T17" fmla="*/ 0 h 50"/>
                <a:gd name="T18" fmla="*/ 1 w 30"/>
                <a:gd name="T19"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50">
                  <a:moveTo>
                    <a:pt x="1" y="35"/>
                  </a:moveTo>
                  <a:cubicBezTo>
                    <a:pt x="1" y="41"/>
                    <a:pt x="1" y="49"/>
                    <a:pt x="7" y="50"/>
                  </a:cubicBezTo>
                  <a:cubicBezTo>
                    <a:pt x="10" y="44"/>
                    <a:pt x="5" y="34"/>
                    <a:pt x="7" y="25"/>
                  </a:cubicBezTo>
                  <a:cubicBezTo>
                    <a:pt x="15" y="30"/>
                    <a:pt x="18" y="41"/>
                    <a:pt x="30" y="42"/>
                  </a:cubicBezTo>
                  <a:cubicBezTo>
                    <a:pt x="30" y="31"/>
                    <a:pt x="19" y="31"/>
                    <a:pt x="17" y="21"/>
                  </a:cubicBezTo>
                  <a:cubicBezTo>
                    <a:pt x="22" y="17"/>
                    <a:pt x="30" y="16"/>
                    <a:pt x="30" y="5"/>
                  </a:cubicBezTo>
                  <a:cubicBezTo>
                    <a:pt x="19" y="7"/>
                    <a:pt x="16" y="18"/>
                    <a:pt x="6" y="21"/>
                  </a:cubicBezTo>
                  <a:cubicBezTo>
                    <a:pt x="9" y="15"/>
                    <a:pt x="4" y="9"/>
                    <a:pt x="6" y="0"/>
                  </a:cubicBezTo>
                  <a:cubicBezTo>
                    <a:pt x="4" y="0"/>
                    <a:pt x="3" y="0"/>
                    <a:pt x="1" y="0"/>
                  </a:cubicBezTo>
                  <a:cubicBezTo>
                    <a:pt x="2" y="10"/>
                    <a:pt x="0" y="24"/>
                    <a:pt x="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0" name="Freeform 809"/>
            <p:cNvSpPr/>
            <p:nvPr/>
          </p:nvSpPr>
          <p:spPr bwMode="auto">
            <a:xfrm>
              <a:off x="6402588" y="6135652"/>
              <a:ext cx="85164" cy="194659"/>
            </a:xfrm>
            <a:custGeom>
              <a:avLst/>
              <a:gdLst>
                <a:gd name="T0" fmla="*/ 22 w 23"/>
                <a:gd name="T1" fmla="*/ 39 h 52"/>
                <a:gd name="T2" fmla="*/ 23 w 23"/>
                <a:gd name="T3" fmla="*/ 17 h 52"/>
                <a:gd name="T4" fmla="*/ 2 w 23"/>
                <a:gd name="T5" fmla="*/ 33 h 52"/>
                <a:gd name="T6" fmla="*/ 22 w 23"/>
                <a:gd name="T7" fmla="*/ 39 h 52"/>
              </a:gdLst>
              <a:ahLst/>
              <a:cxnLst>
                <a:cxn ang="0">
                  <a:pos x="T0" y="T1"/>
                </a:cxn>
                <a:cxn ang="0">
                  <a:pos x="T2" y="T3"/>
                </a:cxn>
                <a:cxn ang="0">
                  <a:pos x="T4" y="T5"/>
                </a:cxn>
                <a:cxn ang="0">
                  <a:pos x="T6" y="T7"/>
                </a:cxn>
              </a:cxnLst>
              <a:rect l="0" t="0" r="r" b="b"/>
              <a:pathLst>
                <a:path w="23" h="52">
                  <a:moveTo>
                    <a:pt x="22" y="39"/>
                  </a:moveTo>
                  <a:cubicBezTo>
                    <a:pt x="1" y="41"/>
                    <a:pt x="9" y="12"/>
                    <a:pt x="23" y="17"/>
                  </a:cubicBezTo>
                  <a:cubicBezTo>
                    <a:pt x="16" y="0"/>
                    <a:pt x="0" y="20"/>
                    <a:pt x="2" y="33"/>
                  </a:cubicBezTo>
                  <a:cubicBezTo>
                    <a:pt x="4" y="43"/>
                    <a:pt x="16" y="52"/>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1" name="Freeform 810"/>
            <p:cNvSpPr>
              <a:spLocks noEditPoints="1"/>
            </p:cNvSpPr>
            <p:nvPr/>
          </p:nvSpPr>
          <p:spPr bwMode="auto">
            <a:xfrm>
              <a:off x="9402768" y="6298679"/>
              <a:ext cx="844334" cy="248190"/>
            </a:xfrm>
            <a:custGeom>
              <a:avLst/>
              <a:gdLst>
                <a:gd name="T0" fmla="*/ 226 w 226"/>
                <a:gd name="T1" fmla="*/ 56 h 66"/>
                <a:gd name="T2" fmla="*/ 194 w 226"/>
                <a:gd name="T3" fmla="*/ 1 h 66"/>
                <a:gd name="T4" fmla="*/ 24 w 226"/>
                <a:gd name="T5" fmla="*/ 0 h 66"/>
                <a:gd name="T6" fmla="*/ 107 w 226"/>
                <a:gd name="T7" fmla="*/ 59 h 66"/>
                <a:gd name="T8" fmla="*/ 40 w 226"/>
                <a:gd name="T9" fmla="*/ 27 h 66"/>
                <a:gd name="T10" fmla="*/ 37 w 226"/>
                <a:gd name="T11" fmla="*/ 35 h 66"/>
                <a:gd name="T12" fmla="*/ 58 w 226"/>
                <a:gd name="T13" fmla="*/ 54 h 66"/>
                <a:gd name="T14" fmla="*/ 85 w 226"/>
                <a:gd name="T15" fmla="*/ 45 h 66"/>
                <a:gd name="T16" fmla="*/ 190 w 226"/>
                <a:gd name="T17" fmla="*/ 53 h 66"/>
                <a:gd name="T18" fmla="*/ 218 w 226"/>
                <a:gd name="T19" fmla="*/ 46 h 66"/>
                <a:gd name="T20" fmla="*/ 213 w 226"/>
                <a:gd name="T21" fmla="*/ 30 h 66"/>
                <a:gd name="T22" fmla="*/ 189 w 226"/>
                <a:gd name="T23" fmla="*/ 38 h 66"/>
                <a:gd name="T24" fmla="*/ 213 w 226"/>
                <a:gd name="T25" fmla="*/ 30 h 66"/>
                <a:gd name="T26" fmla="*/ 185 w 226"/>
                <a:gd name="T27" fmla="*/ 24 h 66"/>
                <a:gd name="T28" fmla="*/ 208 w 226"/>
                <a:gd name="T29" fmla="*/ 24 h 66"/>
                <a:gd name="T30" fmla="*/ 158 w 226"/>
                <a:gd name="T31" fmla="*/ 52 h 66"/>
                <a:gd name="T32" fmla="*/ 181 w 226"/>
                <a:gd name="T33" fmla="*/ 43 h 66"/>
                <a:gd name="T34" fmla="*/ 153 w 226"/>
                <a:gd name="T35" fmla="*/ 11 h 66"/>
                <a:gd name="T36" fmla="*/ 178 w 226"/>
                <a:gd name="T37" fmla="*/ 23 h 66"/>
                <a:gd name="T38" fmla="*/ 153 w 226"/>
                <a:gd name="T39" fmla="*/ 11 h 66"/>
                <a:gd name="T40" fmla="*/ 181 w 226"/>
                <a:gd name="T41" fmla="*/ 35 h 66"/>
                <a:gd name="T42" fmla="*/ 153 w 226"/>
                <a:gd name="T43" fmla="*/ 33 h 66"/>
                <a:gd name="T44" fmla="*/ 150 w 226"/>
                <a:gd name="T45" fmla="*/ 54 h 66"/>
                <a:gd name="T46" fmla="*/ 124 w 226"/>
                <a:gd name="T47" fmla="*/ 44 h 66"/>
                <a:gd name="T48" fmla="*/ 150 w 226"/>
                <a:gd name="T49" fmla="*/ 54 h 66"/>
                <a:gd name="T50" fmla="*/ 122 w 226"/>
                <a:gd name="T51" fmla="*/ 37 h 66"/>
                <a:gd name="T52" fmla="*/ 147 w 226"/>
                <a:gd name="T53" fmla="*/ 34 h 66"/>
                <a:gd name="T54" fmla="*/ 145 w 226"/>
                <a:gd name="T55" fmla="*/ 14 h 66"/>
                <a:gd name="T56" fmla="*/ 124 w 226"/>
                <a:gd name="T57" fmla="*/ 26 h 66"/>
                <a:gd name="T58" fmla="*/ 96 w 226"/>
                <a:gd name="T59" fmla="*/ 16 h 66"/>
                <a:gd name="T60" fmla="*/ 116 w 226"/>
                <a:gd name="T61" fmla="*/ 25 h 66"/>
                <a:gd name="T62" fmla="*/ 96 w 226"/>
                <a:gd name="T63" fmla="*/ 16 h 66"/>
                <a:gd name="T64" fmla="*/ 116 w 226"/>
                <a:gd name="T65" fmla="*/ 34 h 66"/>
                <a:gd name="T66" fmla="*/ 93 w 226"/>
                <a:gd name="T67" fmla="*/ 32 h 66"/>
                <a:gd name="T68" fmla="*/ 116 w 226"/>
                <a:gd name="T69" fmla="*/ 44 h 66"/>
                <a:gd name="T70" fmla="*/ 91 w 226"/>
                <a:gd name="T71" fmla="*/ 53 h 66"/>
                <a:gd name="T72" fmla="*/ 71 w 226"/>
                <a:gd name="T73" fmla="*/ 12 h 66"/>
                <a:gd name="T74" fmla="*/ 88 w 226"/>
                <a:gd name="T75" fmla="*/ 25 h 66"/>
                <a:gd name="T76" fmla="*/ 71 w 226"/>
                <a:gd name="T77" fmla="*/ 12 h 66"/>
                <a:gd name="T78" fmla="*/ 63 w 226"/>
                <a:gd name="T79" fmla="*/ 36 h 66"/>
                <a:gd name="T80" fmla="*/ 45 w 226"/>
                <a:gd name="T81" fmla="*/ 11 h 66"/>
                <a:gd name="T82" fmla="*/ 60 w 226"/>
                <a:gd name="T83" fmla="*/ 23 h 66"/>
                <a:gd name="T84" fmla="*/ 45 w 226"/>
                <a:gd name="T85" fmla="*/ 11 h 66"/>
                <a:gd name="T86" fmla="*/ 40 w 226"/>
                <a:gd name="T87" fmla="*/ 11 h 66"/>
                <a:gd name="T88" fmla="*/ 24 w 226"/>
                <a:gd name="T89" fmla="*/ 19 h 66"/>
                <a:gd name="T90" fmla="*/ 23 w 226"/>
                <a:gd name="T91" fmla="*/ 51 h 66"/>
                <a:gd name="T92" fmla="*/ 11 w 226"/>
                <a:gd name="T93" fmla="*/ 38 h 66"/>
                <a:gd name="T94" fmla="*/ 23 w 226"/>
                <a:gd name="T95" fmla="*/ 51 h 66"/>
                <a:gd name="T96" fmla="*/ 33 w 226"/>
                <a:gd name="T97" fmla="*/ 26 h 66"/>
                <a:gd name="T98" fmla="*/ 16 w 226"/>
                <a:gd name="T99" fmla="*/ 33 h 66"/>
                <a:gd name="T100" fmla="*/ 34 w 226"/>
                <a:gd name="T101" fmla="*/ 40 h 66"/>
                <a:gd name="T102" fmla="*/ 49 w 226"/>
                <a:gd name="T103"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66">
                  <a:moveTo>
                    <a:pt x="107" y="59"/>
                  </a:moveTo>
                  <a:cubicBezTo>
                    <a:pt x="149" y="58"/>
                    <a:pt x="188" y="64"/>
                    <a:pt x="226" y="56"/>
                  </a:cubicBezTo>
                  <a:cubicBezTo>
                    <a:pt x="226" y="39"/>
                    <a:pt x="215" y="20"/>
                    <a:pt x="208" y="5"/>
                  </a:cubicBezTo>
                  <a:cubicBezTo>
                    <a:pt x="202" y="2"/>
                    <a:pt x="199" y="1"/>
                    <a:pt x="194" y="1"/>
                  </a:cubicBezTo>
                  <a:cubicBezTo>
                    <a:pt x="166" y="4"/>
                    <a:pt x="119" y="8"/>
                    <a:pt x="80" y="5"/>
                  </a:cubicBezTo>
                  <a:cubicBezTo>
                    <a:pt x="56" y="3"/>
                    <a:pt x="37" y="7"/>
                    <a:pt x="24" y="0"/>
                  </a:cubicBezTo>
                  <a:cubicBezTo>
                    <a:pt x="17" y="19"/>
                    <a:pt x="2" y="30"/>
                    <a:pt x="0" y="55"/>
                  </a:cubicBezTo>
                  <a:cubicBezTo>
                    <a:pt x="32" y="66"/>
                    <a:pt x="70" y="60"/>
                    <a:pt x="107" y="59"/>
                  </a:cubicBezTo>
                  <a:close/>
                  <a:moveTo>
                    <a:pt x="37" y="35"/>
                  </a:moveTo>
                  <a:cubicBezTo>
                    <a:pt x="38" y="32"/>
                    <a:pt x="40" y="31"/>
                    <a:pt x="40" y="27"/>
                  </a:cubicBezTo>
                  <a:cubicBezTo>
                    <a:pt x="44" y="29"/>
                    <a:pt x="49" y="30"/>
                    <a:pt x="56" y="30"/>
                  </a:cubicBezTo>
                  <a:cubicBezTo>
                    <a:pt x="53" y="41"/>
                    <a:pt x="45" y="31"/>
                    <a:pt x="37" y="35"/>
                  </a:cubicBezTo>
                  <a:close/>
                  <a:moveTo>
                    <a:pt x="84" y="55"/>
                  </a:moveTo>
                  <a:cubicBezTo>
                    <a:pt x="80" y="53"/>
                    <a:pt x="68" y="55"/>
                    <a:pt x="58" y="54"/>
                  </a:cubicBezTo>
                  <a:cubicBezTo>
                    <a:pt x="59" y="51"/>
                    <a:pt x="58" y="45"/>
                    <a:pt x="60" y="43"/>
                  </a:cubicBezTo>
                  <a:cubicBezTo>
                    <a:pt x="72" y="43"/>
                    <a:pt x="74" y="44"/>
                    <a:pt x="85" y="45"/>
                  </a:cubicBezTo>
                  <a:cubicBezTo>
                    <a:pt x="85" y="48"/>
                    <a:pt x="83" y="50"/>
                    <a:pt x="84" y="55"/>
                  </a:cubicBezTo>
                  <a:close/>
                  <a:moveTo>
                    <a:pt x="190" y="53"/>
                  </a:moveTo>
                  <a:cubicBezTo>
                    <a:pt x="192" y="52"/>
                    <a:pt x="191" y="48"/>
                    <a:pt x="189" y="46"/>
                  </a:cubicBezTo>
                  <a:cubicBezTo>
                    <a:pt x="194" y="42"/>
                    <a:pt x="215" y="42"/>
                    <a:pt x="218" y="46"/>
                  </a:cubicBezTo>
                  <a:cubicBezTo>
                    <a:pt x="214" y="54"/>
                    <a:pt x="199" y="50"/>
                    <a:pt x="190" y="53"/>
                  </a:cubicBezTo>
                  <a:close/>
                  <a:moveTo>
                    <a:pt x="213" y="30"/>
                  </a:moveTo>
                  <a:cubicBezTo>
                    <a:pt x="212" y="33"/>
                    <a:pt x="213" y="35"/>
                    <a:pt x="215" y="36"/>
                  </a:cubicBezTo>
                  <a:cubicBezTo>
                    <a:pt x="202" y="39"/>
                    <a:pt x="198" y="36"/>
                    <a:pt x="189" y="38"/>
                  </a:cubicBezTo>
                  <a:cubicBezTo>
                    <a:pt x="187" y="37"/>
                    <a:pt x="189" y="32"/>
                    <a:pt x="186" y="32"/>
                  </a:cubicBezTo>
                  <a:cubicBezTo>
                    <a:pt x="194" y="29"/>
                    <a:pt x="200" y="30"/>
                    <a:pt x="213" y="30"/>
                  </a:cubicBezTo>
                  <a:close/>
                  <a:moveTo>
                    <a:pt x="208" y="24"/>
                  </a:moveTo>
                  <a:cubicBezTo>
                    <a:pt x="202" y="22"/>
                    <a:pt x="194" y="25"/>
                    <a:pt x="185" y="24"/>
                  </a:cubicBezTo>
                  <a:cubicBezTo>
                    <a:pt x="185" y="18"/>
                    <a:pt x="182" y="15"/>
                    <a:pt x="182" y="9"/>
                  </a:cubicBezTo>
                  <a:cubicBezTo>
                    <a:pt x="196" y="8"/>
                    <a:pt x="207" y="8"/>
                    <a:pt x="208" y="24"/>
                  </a:cubicBezTo>
                  <a:close/>
                  <a:moveTo>
                    <a:pt x="185" y="52"/>
                  </a:moveTo>
                  <a:cubicBezTo>
                    <a:pt x="179" y="55"/>
                    <a:pt x="167" y="52"/>
                    <a:pt x="158" y="52"/>
                  </a:cubicBezTo>
                  <a:cubicBezTo>
                    <a:pt x="157" y="49"/>
                    <a:pt x="155" y="44"/>
                    <a:pt x="157" y="43"/>
                  </a:cubicBezTo>
                  <a:cubicBezTo>
                    <a:pt x="162" y="44"/>
                    <a:pt x="175" y="46"/>
                    <a:pt x="181" y="43"/>
                  </a:cubicBezTo>
                  <a:cubicBezTo>
                    <a:pt x="185" y="46"/>
                    <a:pt x="177" y="52"/>
                    <a:pt x="185" y="52"/>
                  </a:cubicBezTo>
                  <a:close/>
                  <a:moveTo>
                    <a:pt x="153" y="11"/>
                  </a:moveTo>
                  <a:cubicBezTo>
                    <a:pt x="161" y="13"/>
                    <a:pt x="165" y="10"/>
                    <a:pt x="174" y="11"/>
                  </a:cubicBezTo>
                  <a:cubicBezTo>
                    <a:pt x="176" y="14"/>
                    <a:pt x="177" y="19"/>
                    <a:pt x="178" y="23"/>
                  </a:cubicBezTo>
                  <a:cubicBezTo>
                    <a:pt x="170" y="25"/>
                    <a:pt x="162" y="25"/>
                    <a:pt x="153" y="24"/>
                  </a:cubicBezTo>
                  <a:cubicBezTo>
                    <a:pt x="153" y="20"/>
                    <a:pt x="153" y="16"/>
                    <a:pt x="153" y="11"/>
                  </a:cubicBezTo>
                  <a:close/>
                  <a:moveTo>
                    <a:pt x="181" y="32"/>
                  </a:moveTo>
                  <a:cubicBezTo>
                    <a:pt x="181" y="33"/>
                    <a:pt x="181" y="34"/>
                    <a:pt x="181" y="35"/>
                  </a:cubicBezTo>
                  <a:cubicBezTo>
                    <a:pt x="180" y="41"/>
                    <a:pt x="170" y="36"/>
                    <a:pt x="165" y="37"/>
                  </a:cubicBezTo>
                  <a:cubicBezTo>
                    <a:pt x="159" y="37"/>
                    <a:pt x="154" y="38"/>
                    <a:pt x="153" y="33"/>
                  </a:cubicBezTo>
                  <a:cubicBezTo>
                    <a:pt x="160" y="32"/>
                    <a:pt x="174" y="29"/>
                    <a:pt x="181" y="32"/>
                  </a:cubicBezTo>
                  <a:close/>
                  <a:moveTo>
                    <a:pt x="150" y="54"/>
                  </a:moveTo>
                  <a:cubicBezTo>
                    <a:pt x="138" y="52"/>
                    <a:pt x="135" y="53"/>
                    <a:pt x="122" y="51"/>
                  </a:cubicBezTo>
                  <a:cubicBezTo>
                    <a:pt x="125" y="48"/>
                    <a:pt x="121" y="46"/>
                    <a:pt x="124" y="44"/>
                  </a:cubicBezTo>
                  <a:cubicBezTo>
                    <a:pt x="131" y="44"/>
                    <a:pt x="137" y="43"/>
                    <a:pt x="149" y="44"/>
                  </a:cubicBezTo>
                  <a:cubicBezTo>
                    <a:pt x="150" y="49"/>
                    <a:pt x="149" y="47"/>
                    <a:pt x="150" y="54"/>
                  </a:cubicBezTo>
                  <a:close/>
                  <a:moveTo>
                    <a:pt x="147" y="34"/>
                  </a:moveTo>
                  <a:cubicBezTo>
                    <a:pt x="143" y="41"/>
                    <a:pt x="131" y="35"/>
                    <a:pt x="122" y="37"/>
                  </a:cubicBezTo>
                  <a:cubicBezTo>
                    <a:pt x="122" y="35"/>
                    <a:pt x="122" y="34"/>
                    <a:pt x="122" y="32"/>
                  </a:cubicBezTo>
                  <a:cubicBezTo>
                    <a:pt x="130" y="35"/>
                    <a:pt x="144" y="28"/>
                    <a:pt x="147" y="34"/>
                  </a:cubicBezTo>
                  <a:close/>
                  <a:moveTo>
                    <a:pt x="122" y="16"/>
                  </a:moveTo>
                  <a:cubicBezTo>
                    <a:pt x="128" y="14"/>
                    <a:pt x="136" y="13"/>
                    <a:pt x="145" y="14"/>
                  </a:cubicBezTo>
                  <a:cubicBezTo>
                    <a:pt x="143" y="19"/>
                    <a:pt x="147" y="20"/>
                    <a:pt x="146" y="24"/>
                  </a:cubicBezTo>
                  <a:cubicBezTo>
                    <a:pt x="140" y="27"/>
                    <a:pt x="126" y="23"/>
                    <a:pt x="124" y="26"/>
                  </a:cubicBezTo>
                  <a:cubicBezTo>
                    <a:pt x="121" y="25"/>
                    <a:pt x="123" y="19"/>
                    <a:pt x="122" y="16"/>
                  </a:cubicBezTo>
                  <a:close/>
                  <a:moveTo>
                    <a:pt x="96" y="16"/>
                  </a:moveTo>
                  <a:cubicBezTo>
                    <a:pt x="100" y="15"/>
                    <a:pt x="107" y="14"/>
                    <a:pt x="116" y="15"/>
                  </a:cubicBezTo>
                  <a:cubicBezTo>
                    <a:pt x="117" y="19"/>
                    <a:pt x="111" y="22"/>
                    <a:pt x="116" y="25"/>
                  </a:cubicBezTo>
                  <a:cubicBezTo>
                    <a:pt x="111" y="28"/>
                    <a:pt x="101" y="25"/>
                    <a:pt x="95" y="25"/>
                  </a:cubicBezTo>
                  <a:cubicBezTo>
                    <a:pt x="95" y="19"/>
                    <a:pt x="95" y="21"/>
                    <a:pt x="96" y="16"/>
                  </a:cubicBezTo>
                  <a:close/>
                  <a:moveTo>
                    <a:pt x="93" y="32"/>
                  </a:moveTo>
                  <a:cubicBezTo>
                    <a:pt x="100" y="33"/>
                    <a:pt x="111" y="31"/>
                    <a:pt x="116" y="34"/>
                  </a:cubicBezTo>
                  <a:cubicBezTo>
                    <a:pt x="112" y="40"/>
                    <a:pt x="102" y="38"/>
                    <a:pt x="93" y="38"/>
                  </a:cubicBezTo>
                  <a:cubicBezTo>
                    <a:pt x="93" y="36"/>
                    <a:pt x="93" y="34"/>
                    <a:pt x="93" y="32"/>
                  </a:cubicBezTo>
                  <a:close/>
                  <a:moveTo>
                    <a:pt x="92" y="45"/>
                  </a:moveTo>
                  <a:cubicBezTo>
                    <a:pt x="103" y="46"/>
                    <a:pt x="104" y="44"/>
                    <a:pt x="116" y="44"/>
                  </a:cubicBezTo>
                  <a:cubicBezTo>
                    <a:pt x="116" y="47"/>
                    <a:pt x="116" y="50"/>
                    <a:pt x="116" y="53"/>
                  </a:cubicBezTo>
                  <a:cubicBezTo>
                    <a:pt x="106" y="51"/>
                    <a:pt x="99" y="53"/>
                    <a:pt x="91" y="53"/>
                  </a:cubicBezTo>
                  <a:cubicBezTo>
                    <a:pt x="90" y="49"/>
                    <a:pt x="93" y="49"/>
                    <a:pt x="92" y="45"/>
                  </a:cubicBezTo>
                  <a:close/>
                  <a:moveTo>
                    <a:pt x="71" y="12"/>
                  </a:moveTo>
                  <a:cubicBezTo>
                    <a:pt x="79" y="11"/>
                    <a:pt x="82" y="14"/>
                    <a:pt x="89" y="14"/>
                  </a:cubicBezTo>
                  <a:cubicBezTo>
                    <a:pt x="90" y="18"/>
                    <a:pt x="87" y="20"/>
                    <a:pt x="88" y="25"/>
                  </a:cubicBezTo>
                  <a:cubicBezTo>
                    <a:pt x="79" y="23"/>
                    <a:pt x="76" y="25"/>
                    <a:pt x="69" y="23"/>
                  </a:cubicBezTo>
                  <a:cubicBezTo>
                    <a:pt x="68" y="17"/>
                    <a:pt x="73" y="18"/>
                    <a:pt x="71" y="12"/>
                  </a:cubicBezTo>
                  <a:close/>
                  <a:moveTo>
                    <a:pt x="86" y="34"/>
                  </a:moveTo>
                  <a:cubicBezTo>
                    <a:pt x="85" y="43"/>
                    <a:pt x="70" y="34"/>
                    <a:pt x="63" y="36"/>
                  </a:cubicBezTo>
                  <a:cubicBezTo>
                    <a:pt x="66" y="28"/>
                    <a:pt x="80" y="32"/>
                    <a:pt x="86" y="34"/>
                  </a:cubicBezTo>
                  <a:close/>
                  <a:moveTo>
                    <a:pt x="45" y="11"/>
                  </a:moveTo>
                  <a:cubicBezTo>
                    <a:pt x="51" y="11"/>
                    <a:pt x="57" y="12"/>
                    <a:pt x="63" y="12"/>
                  </a:cubicBezTo>
                  <a:cubicBezTo>
                    <a:pt x="63" y="17"/>
                    <a:pt x="61" y="19"/>
                    <a:pt x="60" y="23"/>
                  </a:cubicBezTo>
                  <a:cubicBezTo>
                    <a:pt x="53" y="24"/>
                    <a:pt x="50" y="21"/>
                    <a:pt x="44" y="21"/>
                  </a:cubicBezTo>
                  <a:cubicBezTo>
                    <a:pt x="44" y="18"/>
                    <a:pt x="46" y="16"/>
                    <a:pt x="45" y="11"/>
                  </a:cubicBezTo>
                  <a:close/>
                  <a:moveTo>
                    <a:pt x="27" y="9"/>
                  </a:moveTo>
                  <a:cubicBezTo>
                    <a:pt x="32" y="10"/>
                    <a:pt x="34" y="12"/>
                    <a:pt x="40" y="11"/>
                  </a:cubicBezTo>
                  <a:cubicBezTo>
                    <a:pt x="39" y="14"/>
                    <a:pt x="37" y="16"/>
                    <a:pt x="37" y="20"/>
                  </a:cubicBezTo>
                  <a:cubicBezTo>
                    <a:pt x="32" y="21"/>
                    <a:pt x="25" y="17"/>
                    <a:pt x="24" y="19"/>
                  </a:cubicBezTo>
                  <a:cubicBezTo>
                    <a:pt x="21" y="17"/>
                    <a:pt x="27" y="13"/>
                    <a:pt x="27" y="9"/>
                  </a:cubicBezTo>
                  <a:close/>
                  <a:moveTo>
                    <a:pt x="23" y="51"/>
                  </a:moveTo>
                  <a:cubicBezTo>
                    <a:pt x="17" y="52"/>
                    <a:pt x="14" y="52"/>
                    <a:pt x="8" y="50"/>
                  </a:cubicBezTo>
                  <a:cubicBezTo>
                    <a:pt x="7" y="44"/>
                    <a:pt x="12" y="44"/>
                    <a:pt x="11" y="38"/>
                  </a:cubicBezTo>
                  <a:cubicBezTo>
                    <a:pt x="16" y="39"/>
                    <a:pt x="20" y="41"/>
                    <a:pt x="26" y="40"/>
                  </a:cubicBezTo>
                  <a:cubicBezTo>
                    <a:pt x="27" y="46"/>
                    <a:pt x="23" y="47"/>
                    <a:pt x="23" y="51"/>
                  </a:cubicBezTo>
                  <a:close/>
                  <a:moveTo>
                    <a:pt x="16" y="33"/>
                  </a:moveTo>
                  <a:cubicBezTo>
                    <a:pt x="14" y="23"/>
                    <a:pt x="23" y="23"/>
                    <a:pt x="33" y="26"/>
                  </a:cubicBezTo>
                  <a:cubicBezTo>
                    <a:pt x="33" y="31"/>
                    <a:pt x="30" y="31"/>
                    <a:pt x="30" y="35"/>
                  </a:cubicBezTo>
                  <a:cubicBezTo>
                    <a:pt x="25" y="35"/>
                    <a:pt x="18" y="31"/>
                    <a:pt x="16" y="33"/>
                  </a:cubicBezTo>
                  <a:close/>
                  <a:moveTo>
                    <a:pt x="30" y="53"/>
                  </a:moveTo>
                  <a:cubicBezTo>
                    <a:pt x="31" y="49"/>
                    <a:pt x="33" y="45"/>
                    <a:pt x="34" y="40"/>
                  </a:cubicBezTo>
                  <a:cubicBezTo>
                    <a:pt x="42" y="39"/>
                    <a:pt x="47" y="44"/>
                    <a:pt x="52" y="41"/>
                  </a:cubicBezTo>
                  <a:cubicBezTo>
                    <a:pt x="53" y="47"/>
                    <a:pt x="50" y="49"/>
                    <a:pt x="49" y="54"/>
                  </a:cubicBezTo>
                  <a:cubicBezTo>
                    <a:pt x="43" y="53"/>
                    <a:pt x="36" y="53"/>
                    <a:pt x="3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2" name="Freeform 811"/>
            <p:cNvSpPr>
              <a:spLocks noEditPoints="1"/>
            </p:cNvSpPr>
            <p:nvPr/>
          </p:nvSpPr>
          <p:spPr bwMode="auto">
            <a:xfrm>
              <a:off x="8687396" y="6267047"/>
              <a:ext cx="214125" cy="240889"/>
            </a:xfrm>
            <a:custGeom>
              <a:avLst/>
              <a:gdLst>
                <a:gd name="T0" fmla="*/ 51 w 58"/>
                <a:gd name="T1" fmla="*/ 44 h 65"/>
                <a:gd name="T2" fmla="*/ 58 w 58"/>
                <a:gd name="T3" fmla="*/ 15 h 65"/>
                <a:gd name="T4" fmla="*/ 19 w 58"/>
                <a:gd name="T5" fmla="*/ 34 h 65"/>
                <a:gd name="T6" fmla="*/ 0 w 58"/>
                <a:gd name="T7" fmla="*/ 50 h 65"/>
                <a:gd name="T8" fmla="*/ 51 w 58"/>
                <a:gd name="T9" fmla="*/ 44 h 65"/>
                <a:gd name="T10" fmla="*/ 26 w 58"/>
                <a:gd name="T11" fmla="*/ 37 h 65"/>
                <a:gd name="T12" fmla="*/ 32 w 58"/>
                <a:gd name="T13" fmla="*/ 22 h 65"/>
                <a:gd name="T14" fmla="*/ 43 w 58"/>
                <a:gd name="T15" fmla="*/ 19 h 65"/>
                <a:gd name="T16" fmla="*/ 43 w 58"/>
                <a:gd name="T17" fmla="*/ 15 h 65"/>
                <a:gd name="T18" fmla="*/ 49 w 58"/>
                <a:gd name="T19" fmla="*/ 18 h 65"/>
                <a:gd name="T20" fmla="*/ 45 w 58"/>
                <a:gd name="T21" fmla="*/ 40 h 65"/>
                <a:gd name="T22" fmla="*/ 7 w 58"/>
                <a:gd name="T23" fmla="*/ 49 h 65"/>
                <a:gd name="T24" fmla="*/ 26 w 58"/>
                <a:gd name="T25"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65">
                  <a:moveTo>
                    <a:pt x="51" y="44"/>
                  </a:moveTo>
                  <a:cubicBezTo>
                    <a:pt x="52" y="33"/>
                    <a:pt x="54" y="26"/>
                    <a:pt x="58" y="15"/>
                  </a:cubicBezTo>
                  <a:cubicBezTo>
                    <a:pt x="42" y="0"/>
                    <a:pt x="22" y="15"/>
                    <a:pt x="19" y="34"/>
                  </a:cubicBezTo>
                  <a:cubicBezTo>
                    <a:pt x="10" y="36"/>
                    <a:pt x="0" y="38"/>
                    <a:pt x="0" y="50"/>
                  </a:cubicBezTo>
                  <a:cubicBezTo>
                    <a:pt x="15" y="65"/>
                    <a:pt x="38" y="51"/>
                    <a:pt x="51" y="44"/>
                  </a:cubicBezTo>
                  <a:close/>
                  <a:moveTo>
                    <a:pt x="26" y="37"/>
                  </a:moveTo>
                  <a:cubicBezTo>
                    <a:pt x="27" y="29"/>
                    <a:pt x="32" y="26"/>
                    <a:pt x="32" y="22"/>
                  </a:cubicBezTo>
                  <a:cubicBezTo>
                    <a:pt x="36" y="22"/>
                    <a:pt x="38" y="19"/>
                    <a:pt x="43" y="19"/>
                  </a:cubicBezTo>
                  <a:cubicBezTo>
                    <a:pt x="43" y="18"/>
                    <a:pt x="43" y="16"/>
                    <a:pt x="43" y="15"/>
                  </a:cubicBezTo>
                  <a:cubicBezTo>
                    <a:pt x="46" y="15"/>
                    <a:pt x="47" y="17"/>
                    <a:pt x="49" y="18"/>
                  </a:cubicBezTo>
                  <a:cubicBezTo>
                    <a:pt x="47" y="24"/>
                    <a:pt x="46" y="32"/>
                    <a:pt x="45" y="40"/>
                  </a:cubicBezTo>
                  <a:cubicBezTo>
                    <a:pt x="33" y="44"/>
                    <a:pt x="22" y="56"/>
                    <a:pt x="7" y="49"/>
                  </a:cubicBezTo>
                  <a:cubicBezTo>
                    <a:pt x="9" y="40"/>
                    <a:pt x="22" y="43"/>
                    <a:pt x="2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3" name="Freeform 812"/>
            <p:cNvSpPr/>
            <p:nvPr/>
          </p:nvSpPr>
          <p:spPr bwMode="auto">
            <a:xfrm>
              <a:off x="10633985" y="6344910"/>
              <a:ext cx="489081" cy="99762"/>
            </a:xfrm>
            <a:custGeom>
              <a:avLst/>
              <a:gdLst>
                <a:gd name="T0" fmla="*/ 102 w 131"/>
                <a:gd name="T1" fmla="*/ 9 h 27"/>
                <a:gd name="T2" fmla="*/ 81 w 131"/>
                <a:gd name="T3" fmla="*/ 17 h 27"/>
                <a:gd name="T4" fmla="*/ 46 w 131"/>
                <a:gd name="T5" fmla="*/ 13 h 27"/>
                <a:gd name="T6" fmla="*/ 35 w 131"/>
                <a:gd name="T7" fmla="*/ 2 h 27"/>
                <a:gd name="T8" fmla="*/ 16 w 131"/>
                <a:gd name="T9" fmla="*/ 12 h 27"/>
                <a:gd name="T10" fmla="*/ 1 w 131"/>
                <a:gd name="T11" fmla="*/ 0 h 27"/>
                <a:gd name="T12" fmla="*/ 15 w 131"/>
                <a:gd name="T13" fmla="*/ 19 h 27"/>
                <a:gd name="T14" fmla="*/ 33 w 131"/>
                <a:gd name="T15" fmla="*/ 11 h 27"/>
                <a:gd name="T16" fmla="*/ 65 w 131"/>
                <a:gd name="T17" fmla="*/ 15 h 27"/>
                <a:gd name="T18" fmla="*/ 98 w 131"/>
                <a:gd name="T19" fmla="*/ 16 h 27"/>
                <a:gd name="T20" fmla="*/ 131 w 131"/>
                <a:gd name="T21" fmla="*/ 15 h 27"/>
                <a:gd name="T22" fmla="*/ 102 w 131"/>
                <a:gd name="T23"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7">
                  <a:moveTo>
                    <a:pt x="102" y="9"/>
                  </a:moveTo>
                  <a:cubicBezTo>
                    <a:pt x="94" y="10"/>
                    <a:pt x="89" y="15"/>
                    <a:pt x="81" y="17"/>
                  </a:cubicBezTo>
                  <a:cubicBezTo>
                    <a:pt x="73" y="7"/>
                    <a:pt x="58" y="9"/>
                    <a:pt x="46" y="13"/>
                  </a:cubicBezTo>
                  <a:cubicBezTo>
                    <a:pt x="41" y="10"/>
                    <a:pt x="39" y="5"/>
                    <a:pt x="35" y="2"/>
                  </a:cubicBezTo>
                  <a:cubicBezTo>
                    <a:pt x="27" y="6"/>
                    <a:pt x="23" y="13"/>
                    <a:pt x="16" y="12"/>
                  </a:cubicBezTo>
                  <a:cubicBezTo>
                    <a:pt x="8" y="11"/>
                    <a:pt x="10" y="1"/>
                    <a:pt x="1" y="0"/>
                  </a:cubicBezTo>
                  <a:cubicBezTo>
                    <a:pt x="0" y="8"/>
                    <a:pt x="7" y="18"/>
                    <a:pt x="15" y="19"/>
                  </a:cubicBezTo>
                  <a:cubicBezTo>
                    <a:pt x="23" y="20"/>
                    <a:pt x="26" y="12"/>
                    <a:pt x="33" y="11"/>
                  </a:cubicBezTo>
                  <a:cubicBezTo>
                    <a:pt x="39" y="24"/>
                    <a:pt x="54" y="18"/>
                    <a:pt x="65" y="15"/>
                  </a:cubicBezTo>
                  <a:cubicBezTo>
                    <a:pt x="74" y="26"/>
                    <a:pt x="88" y="24"/>
                    <a:pt x="98" y="16"/>
                  </a:cubicBezTo>
                  <a:cubicBezTo>
                    <a:pt x="105" y="27"/>
                    <a:pt x="125" y="26"/>
                    <a:pt x="131" y="15"/>
                  </a:cubicBezTo>
                  <a:cubicBezTo>
                    <a:pt x="120" y="18"/>
                    <a:pt x="106" y="19"/>
                    <a:pt x="10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4" name="Freeform 813"/>
            <p:cNvSpPr/>
            <p:nvPr/>
          </p:nvSpPr>
          <p:spPr bwMode="auto">
            <a:xfrm>
              <a:off x="9193509" y="6332745"/>
              <a:ext cx="60832" cy="133827"/>
            </a:xfrm>
            <a:custGeom>
              <a:avLst/>
              <a:gdLst>
                <a:gd name="T0" fmla="*/ 4 w 16"/>
                <a:gd name="T1" fmla="*/ 36 h 36"/>
                <a:gd name="T2" fmla="*/ 16 w 16"/>
                <a:gd name="T3" fmla="*/ 1 h 36"/>
                <a:gd name="T4" fmla="*/ 12 w 16"/>
                <a:gd name="T5" fmla="*/ 0 h 36"/>
                <a:gd name="T6" fmla="*/ 9 w 16"/>
                <a:gd name="T7" fmla="*/ 4 h 36"/>
                <a:gd name="T8" fmla="*/ 4 w 16"/>
                <a:gd name="T9" fmla="*/ 36 h 36"/>
              </a:gdLst>
              <a:ahLst/>
              <a:cxnLst>
                <a:cxn ang="0">
                  <a:pos x="T0" y="T1"/>
                </a:cxn>
                <a:cxn ang="0">
                  <a:pos x="T2" y="T3"/>
                </a:cxn>
                <a:cxn ang="0">
                  <a:pos x="T4" y="T5"/>
                </a:cxn>
                <a:cxn ang="0">
                  <a:pos x="T6" y="T7"/>
                </a:cxn>
                <a:cxn ang="0">
                  <a:pos x="T8" y="T9"/>
                </a:cxn>
              </a:cxnLst>
              <a:rect l="0" t="0" r="r" b="b"/>
              <a:pathLst>
                <a:path w="16" h="36">
                  <a:moveTo>
                    <a:pt x="4" y="36"/>
                  </a:moveTo>
                  <a:cubicBezTo>
                    <a:pt x="13" y="30"/>
                    <a:pt x="14" y="11"/>
                    <a:pt x="16" y="1"/>
                  </a:cubicBezTo>
                  <a:cubicBezTo>
                    <a:pt x="14" y="1"/>
                    <a:pt x="13" y="1"/>
                    <a:pt x="12" y="0"/>
                  </a:cubicBezTo>
                  <a:cubicBezTo>
                    <a:pt x="12" y="2"/>
                    <a:pt x="8" y="1"/>
                    <a:pt x="9" y="4"/>
                  </a:cubicBezTo>
                  <a:cubicBezTo>
                    <a:pt x="13" y="15"/>
                    <a:pt x="0" y="26"/>
                    <a:pt x="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5" name="Freeform 814"/>
            <p:cNvSpPr/>
            <p:nvPr/>
          </p:nvSpPr>
          <p:spPr bwMode="auto">
            <a:xfrm>
              <a:off x="9242174" y="6359509"/>
              <a:ext cx="63264" cy="116795"/>
            </a:xfrm>
            <a:custGeom>
              <a:avLst/>
              <a:gdLst>
                <a:gd name="T0" fmla="*/ 17 w 17"/>
                <a:gd name="T1" fmla="*/ 2 h 31"/>
                <a:gd name="T2" fmla="*/ 13 w 17"/>
                <a:gd name="T3" fmla="*/ 0 h 31"/>
                <a:gd name="T4" fmla="*/ 0 w 17"/>
                <a:gd name="T5" fmla="*/ 31 h 31"/>
                <a:gd name="T6" fmla="*/ 17 w 17"/>
                <a:gd name="T7" fmla="*/ 2 h 31"/>
              </a:gdLst>
              <a:ahLst/>
              <a:cxnLst>
                <a:cxn ang="0">
                  <a:pos x="T0" y="T1"/>
                </a:cxn>
                <a:cxn ang="0">
                  <a:pos x="T2" y="T3"/>
                </a:cxn>
                <a:cxn ang="0">
                  <a:pos x="T4" y="T5"/>
                </a:cxn>
                <a:cxn ang="0">
                  <a:pos x="T6" y="T7"/>
                </a:cxn>
              </a:cxnLst>
              <a:rect l="0" t="0" r="r" b="b"/>
              <a:pathLst>
                <a:path w="17" h="31">
                  <a:moveTo>
                    <a:pt x="17" y="2"/>
                  </a:moveTo>
                  <a:cubicBezTo>
                    <a:pt x="15" y="2"/>
                    <a:pt x="15" y="0"/>
                    <a:pt x="13" y="0"/>
                  </a:cubicBezTo>
                  <a:cubicBezTo>
                    <a:pt x="8" y="10"/>
                    <a:pt x="4" y="20"/>
                    <a:pt x="0" y="31"/>
                  </a:cubicBezTo>
                  <a:cubicBezTo>
                    <a:pt x="12" y="28"/>
                    <a:pt x="12" y="1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6" name="Freeform 815"/>
            <p:cNvSpPr/>
            <p:nvPr/>
          </p:nvSpPr>
          <p:spPr bwMode="auto">
            <a:xfrm>
              <a:off x="7748167" y="6371676"/>
              <a:ext cx="272522" cy="55964"/>
            </a:xfrm>
            <a:custGeom>
              <a:avLst/>
              <a:gdLst>
                <a:gd name="T0" fmla="*/ 71 w 73"/>
                <a:gd name="T1" fmla="*/ 7 h 15"/>
                <a:gd name="T2" fmla="*/ 44 w 73"/>
                <a:gd name="T3" fmla="*/ 4 h 15"/>
                <a:gd name="T4" fmla="*/ 3 w 73"/>
                <a:gd name="T5" fmla="*/ 0 h 15"/>
                <a:gd name="T6" fmla="*/ 0 w 73"/>
                <a:gd name="T7" fmla="*/ 1 h 15"/>
                <a:gd name="T8" fmla="*/ 0 w 73"/>
                <a:gd name="T9" fmla="*/ 5 h 15"/>
                <a:gd name="T10" fmla="*/ 71 w 73"/>
                <a:gd name="T11" fmla="*/ 13 h 15"/>
                <a:gd name="T12" fmla="*/ 71 w 73"/>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73" h="15">
                  <a:moveTo>
                    <a:pt x="71" y="7"/>
                  </a:moveTo>
                  <a:cubicBezTo>
                    <a:pt x="65" y="2"/>
                    <a:pt x="54" y="4"/>
                    <a:pt x="44" y="4"/>
                  </a:cubicBezTo>
                  <a:cubicBezTo>
                    <a:pt x="27" y="3"/>
                    <a:pt x="10" y="3"/>
                    <a:pt x="3" y="0"/>
                  </a:cubicBezTo>
                  <a:cubicBezTo>
                    <a:pt x="1" y="0"/>
                    <a:pt x="1" y="1"/>
                    <a:pt x="0" y="1"/>
                  </a:cubicBezTo>
                  <a:cubicBezTo>
                    <a:pt x="0" y="2"/>
                    <a:pt x="0" y="4"/>
                    <a:pt x="0" y="5"/>
                  </a:cubicBezTo>
                  <a:cubicBezTo>
                    <a:pt x="14" y="15"/>
                    <a:pt x="51" y="11"/>
                    <a:pt x="71" y="13"/>
                  </a:cubicBezTo>
                  <a:cubicBezTo>
                    <a:pt x="67" y="12"/>
                    <a:pt x="73" y="10"/>
                    <a:pt x="7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7" name="Freeform 816"/>
            <p:cNvSpPr/>
            <p:nvPr/>
          </p:nvSpPr>
          <p:spPr bwMode="auto">
            <a:xfrm>
              <a:off x="10604787" y="6471438"/>
              <a:ext cx="474482" cy="97329"/>
            </a:xfrm>
            <a:custGeom>
              <a:avLst/>
              <a:gdLst>
                <a:gd name="T0" fmla="*/ 38 w 127"/>
                <a:gd name="T1" fmla="*/ 9 h 26"/>
                <a:gd name="T2" fmla="*/ 68 w 127"/>
                <a:gd name="T3" fmla="*/ 13 h 26"/>
                <a:gd name="T4" fmla="*/ 80 w 127"/>
                <a:gd name="T5" fmla="*/ 20 h 26"/>
                <a:gd name="T6" fmla="*/ 97 w 127"/>
                <a:gd name="T7" fmla="*/ 12 h 26"/>
                <a:gd name="T8" fmla="*/ 104 w 127"/>
                <a:gd name="T9" fmla="*/ 20 h 26"/>
                <a:gd name="T10" fmla="*/ 127 w 127"/>
                <a:gd name="T11" fmla="*/ 15 h 26"/>
                <a:gd name="T12" fmla="*/ 109 w 127"/>
                <a:gd name="T13" fmla="*/ 13 h 26"/>
                <a:gd name="T14" fmla="*/ 99 w 127"/>
                <a:gd name="T15" fmla="*/ 5 h 26"/>
                <a:gd name="T16" fmla="*/ 79 w 127"/>
                <a:gd name="T17" fmla="*/ 13 h 26"/>
                <a:gd name="T18" fmla="*/ 72 w 127"/>
                <a:gd name="T19" fmla="*/ 5 h 26"/>
                <a:gd name="T20" fmla="*/ 40 w 127"/>
                <a:gd name="T21" fmla="*/ 2 h 26"/>
                <a:gd name="T22" fmla="*/ 19 w 127"/>
                <a:gd name="T23" fmla="*/ 13 h 26"/>
                <a:gd name="T24" fmla="*/ 1 w 127"/>
                <a:gd name="T25" fmla="*/ 0 h 26"/>
                <a:gd name="T26" fmla="*/ 38 w 127"/>
                <a:gd name="T2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6">
                  <a:moveTo>
                    <a:pt x="38" y="9"/>
                  </a:moveTo>
                  <a:cubicBezTo>
                    <a:pt x="44" y="19"/>
                    <a:pt x="60" y="21"/>
                    <a:pt x="68" y="13"/>
                  </a:cubicBezTo>
                  <a:cubicBezTo>
                    <a:pt x="73" y="15"/>
                    <a:pt x="73" y="22"/>
                    <a:pt x="80" y="20"/>
                  </a:cubicBezTo>
                  <a:cubicBezTo>
                    <a:pt x="86" y="18"/>
                    <a:pt x="91" y="15"/>
                    <a:pt x="97" y="12"/>
                  </a:cubicBezTo>
                  <a:cubicBezTo>
                    <a:pt x="98" y="17"/>
                    <a:pt x="102" y="17"/>
                    <a:pt x="104" y="20"/>
                  </a:cubicBezTo>
                  <a:cubicBezTo>
                    <a:pt x="113" y="20"/>
                    <a:pt x="123" y="20"/>
                    <a:pt x="127" y="15"/>
                  </a:cubicBezTo>
                  <a:cubicBezTo>
                    <a:pt x="124" y="8"/>
                    <a:pt x="116" y="15"/>
                    <a:pt x="109" y="13"/>
                  </a:cubicBezTo>
                  <a:cubicBezTo>
                    <a:pt x="103" y="12"/>
                    <a:pt x="103" y="7"/>
                    <a:pt x="99" y="5"/>
                  </a:cubicBezTo>
                  <a:cubicBezTo>
                    <a:pt x="93" y="9"/>
                    <a:pt x="86" y="11"/>
                    <a:pt x="79" y="13"/>
                  </a:cubicBezTo>
                  <a:cubicBezTo>
                    <a:pt x="75" y="12"/>
                    <a:pt x="76" y="6"/>
                    <a:pt x="72" y="5"/>
                  </a:cubicBezTo>
                  <a:cubicBezTo>
                    <a:pt x="61" y="11"/>
                    <a:pt x="49" y="13"/>
                    <a:pt x="40" y="2"/>
                  </a:cubicBezTo>
                  <a:cubicBezTo>
                    <a:pt x="33" y="6"/>
                    <a:pt x="28" y="12"/>
                    <a:pt x="19" y="13"/>
                  </a:cubicBezTo>
                  <a:cubicBezTo>
                    <a:pt x="11" y="10"/>
                    <a:pt x="11" y="0"/>
                    <a:pt x="1" y="0"/>
                  </a:cubicBezTo>
                  <a:cubicBezTo>
                    <a:pt x="0" y="16"/>
                    <a:pt x="28" y="26"/>
                    <a:pt x="3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8" name="Freeform 817"/>
            <p:cNvSpPr/>
            <p:nvPr/>
          </p:nvSpPr>
          <p:spPr bwMode="auto">
            <a:xfrm>
              <a:off x="8293212" y="6422774"/>
              <a:ext cx="75431" cy="97329"/>
            </a:xfrm>
            <a:custGeom>
              <a:avLst/>
              <a:gdLst>
                <a:gd name="T0" fmla="*/ 20 w 20"/>
                <a:gd name="T1" fmla="*/ 26 h 26"/>
                <a:gd name="T2" fmla="*/ 4 w 20"/>
                <a:gd name="T3" fmla="*/ 0 h 26"/>
                <a:gd name="T4" fmla="*/ 20 w 20"/>
                <a:gd name="T5" fmla="*/ 26 h 26"/>
              </a:gdLst>
              <a:ahLst/>
              <a:cxnLst>
                <a:cxn ang="0">
                  <a:pos x="T0" y="T1"/>
                </a:cxn>
                <a:cxn ang="0">
                  <a:pos x="T2" y="T3"/>
                </a:cxn>
                <a:cxn ang="0">
                  <a:pos x="T4" y="T5"/>
                </a:cxn>
              </a:cxnLst>
              <a:rect l="0" t="0" r="r" b="b"/>
              <a:pathLst>
                <a:path w="20" h="26">
                  <a:moveTo>
                    <a:pt x="20" y="26"/>
                  </a:moveTo>
                  <a:cubicBezTo>
                    <a:pt x="15" y="17"/>
                    <a:pt x="12" y="5"/>
                    <a:pt x="4" y="0"/>
                  </a:cubicBezTo>
                  <a:cubicBezTo>
                    <a:pt x="0" y="7"/>
                    <a:pt x="8" y="25"/>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9" name="Freeform 818"/>
            <p:cNvSpPr/>
            <p:nvPr/>
          </p:nvSpPr>
          <p:spPr bwMode="auto">
            <a:xfrm>
              <a:off x="6256594" y="6371676"/>
              <a:ext cx="131395" cy="167892"/>
            </a:xfrm>
            <a:custGeom>
              <a:avLst/>
              <a:gdLst>
                <a:gd name="T0" fmla="*/ 35 w 35"/>
                <a:gd name="T1" fmla="*/ 9 h 45"/>
                <a:gd name="T2" fmla="*/ 33 w 35"/>
                <a:gd name="T3" fmla="*/ 4 h 45"/>
                <a:gd name="T4" fmla="*/ 29 w 35"/>
                <a:gd name="T5" fmla="*/ 4 h 45"/>
                <a:gd name="T6" fmla="*/ 0 w 35"/>
                <a:gd name="T7" fmla="*/ 12 h 45"/>
                <a:gd name="T8" fmla="*/ 13 w 35"/>
                <a:gd name="T9" fmla="*/ 16 h 45"/>
                <a:gd name="T10" fmla="*/ 13 w 35"/>
                <a:gd name="T11" fmla="*/ 45 h 45"/>
                <a:gd name="T12" fmla="*/ 21 w 35"/>
                <a:gd name="T13" fmla="*/ 14 h 45"/>
                <a:gd name="T14" fmla="*/ 35 w 35"/>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5">
                  <a:moveTo>
                    <a:pt x="35" y="9"/>
                  </a:moveTo>
                  <a:cubicBezTo>
                    <a:pt x="33" y="8"/>
                    <a:pt x="33" y="6"/>
                    <a:pt x="33" y="4"/>
                  </a:cubicBezTo>
                  <a:cubicBezTo>
                    <a:pt x="32" y="4"/>
                    <a:pt x="31" y="4"/>
                    <a:pt x="29" y="4"/>
                  </a:cubicBezTo>
                  <a:cubicBezTo>
                    <a:pt x="23" y="11"/>
                    <a:pt x="1" y="0"/>
                    <a:pt x="0" y="12"/>
                  </a:cubicBezTo>
                  <a:cubicBezTo>
                    <a:pt x="0" y="17"/>
                    <a:pt x="12" y="12"/>
                    <a:pt x="13" y="16"/>
                  </a:cubicBezTo>
                  <a:cubicBezTo>
                    <a:pt x="14" y="25"/>
                    <a:pt x="7" y="38"/>
                    <a:pt x="13" y="45"/>
                  </a:cubicBezTo>
                  <a:cubicBezTo>
                    <a:pt x="21" y="40"/>
                    <a:pt x="16" y="21"/>
                    <a:pt x="21" y="14"/>
                  </a:cubicBezTo>
                  <a:cubicBezTo>
                    <a:pt x="27" y="13"/>
                    <a:pt x="33" y="13"/>
                    <a:pt x="3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0" name="Freeform 819"/>
            <p:cNvSpPr>
              <a:spLocks noEditPoints="1"/>
            </p:cNvSpPr>
            <p:nvPr/>
          </p:nvSpPr>
          <p:spPr bwMode="auto">
            <a:xfrm>
              <a:off x="6370955" y="6400875"/>
              <a:ext cx="150861" cy="153293"/>
            </a:xfrm>
            <a:custGeom>
              <a:avLst/>
              <a:gdLst>
                <a:gd name="T0" fmla="*/ 14 w 40"/>
                <a:gd name="T1" fmla="*/ 36 h 41"/>
                <a:gd name="T2" fmla="*/ 35 w 40"/>
                <a:gd name="T3" fmla="*/ 7 h 41"/>
                <a:gd name="T4" fmla="*/ 17 w 40"/>
                <a:gd name="T5" fmla="*/ 0 h 41"/>
                <a:gd name="T6" fmla="*/ 14 w 40"/>
                <a:gd name="T7" fmla="*/ 36 h 41"/>
                <a:gd name="T8" fmla="*/ 30 w 40"/>
                <a:gd name="T9" fmla="*/ 12 h 41"/>
                <a:gd name="T10" fmla="*/ 15 w 40"/>
                <a:gd name="T11" fmla="*/ 9 h 41"/>
                <a:gd name="T12" fmla="*/ 30 w 40"/>
                <a:gd name="T13" fmla="*/ 12 h 41"/>
              </a:gdLst>
              <a:ahLst/>
              <a:cxnLst>
                <a:cxn ang="0">
                  <a:pos x="T0" y="T1"/>
                </a:cxn>
                <a:cxn ang="0">
                  <a:pos x="T2" y="T3"/>
                </a:cxn>
                <a:cxn ang="0">
                  <a:pos x="T4" y="T5"/>
                </a:cxn>
                <a:cxn ang="0">
                  <a:pos x="T6" y="T7"/>
                </a:cxn>
                <a:cxn ang="0">
                  <a:pos x="T8" y="T9"/>
                </a:cxn>
                <a:cxn ang="0">
                  <a:pos x="T10" y="T11"/>
                </a:cxn>
                <a:cxn ang="0">
                  <a:pos x="T12" y="T13"/>
                </a:cxn>
              </a:cxnLst>
              <a:rect l="0" t="0" r="r" b="b"/>
              <a:pathLst>
                <a:path w="40" h="41">
                  <a:moveTo>
                    <a:pt x="14" y="36"/>
                  </a:moveTo>
                  <a:cubicBezTo>
                    <a:pt x="27" y="41"/>
                    <a:pt x="40" y="24"/>
                    <a:pt x="35" y="7"/>
                  </a:cubicBezTo>
                  <a:cubicBezTo>
                    <a:pt x="28" y="2"/>
                    <a:pt x="22" y="4"/>
                    <a:pt x="17" y="0"/>
                  </a:cubicBezTo>
                  <a:cubicBezTo>
                    <a:pt x="7" y="5"/>
                    <a:pt x="0" y="32"/>
                    <a:pt x="14" y="36"/>
                  </a:cubicBezTo>
                  <a:close/>
                  <a:moveTo>
                    <a:pt x="30" y="12"/>
                  </a:moveTo>
                  <a:cubicBezTo>
                    <a:pt x="34" y="34"/>
                    <a:pt x="4" y="35"/>
                    <a:pt x="15" y="9"/>
                  </a:cubicBezTo>
                  <a:cubicBezTo>
                    <a:pt x="19" y="11"/>
                    <a:pt x="27" y="7"/>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1" name="Freeform 820"/>
            <p:cNvSpPr/>
            <p:nvPr/>
          </p:nvSpPr>
          <p:spPr bwMode="auto">
            <a:xfrm>
              <a:off x="8242115" y="6466572"/>
              <a:ext cx="85164" cy="80296"/>
            </a:xfrm>
            <a:custGeom>
              <a:avLst/>
              <a:gdLst>
                <a:gd name="T0" fmla="*/ 23 w 23"/>
                <a:gd name="T1" fmla="*/ 21 h 21"/>
                <a:gd name="T2" fmla="*/ 4 w 23"/>
                <a:gd name="T3" fmla="*/ 0 h 21"/>
                <a:gd name="T4" fmla="*/ 0 w 23"/>
                <a:gd name="T5" fmla="*/ 0 h 21"/>
                <a:gd name="T6" fmla="*/ 23 w 23"/>
                <a:gd name="T7" fmla="*/ 21 h 21"/>
              </a:gdLst>
              <a:ahLst/>
              <a:cxnLst>
                <a:cxn ang="0">
                  <a:pos x="T0" y="T1"/>
                </a:cxn>
                <a:cxn ang="0">
                  <a:pos x="T2" y="T3"/>
                </a:cxn>
                <a:cxn ang="0">
                  <a:pos x="T4" y="T5"/>
                </a:cxn>
                <a:cxn ang="0">
                  <a:pos x="T6" y="T7"/>
                </a:cxn>
              </a:cxnLst>
              <a:rect l="0" t="0" r="r" b="b"/>
              <a:pathLst>
                <a:path w="23" h="21">
                  <a:moveTo>
                    <a:pt x="23" y="21"/>
                  </a:moveTo>
                  <a:cubicBezTo>
                    <a:pt x="21" y="10"/>
                    <a:pt x="8" y="9"/>
                    <a:pt x="4" y="0"/>
                  </a:cubicBezTo>
                  <a:cubicBezTo>
                    <a:pt x="3" y="0"/>
                    <a:pt x="1" y="0"/>
                    <a:pt x="0" y="0"/>
                  </a:cubicBezTo>
                  <a:cubicBezTo>
                    <a:pt x="0" y="14"/>
                    <a:pt x="13" y="16"/>
                    <a:pt x="2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2" name="Freeform 821"/>
            <p:cNvSpPr/>
            <p:nvPr/>
          </p:nvSpPr>
          <p:spPr bwMode="auto">
            <a:xfrm>
              <a:off x="6548582" y="6422774"/>
              <a:ext cx="141128" cy="77864"/>
            </a:xfrm>
            <a:custGeom>
              <a:avLst/>
              <a:gdLst>
                <a:gd name="T0" fmla="*/ 0 w 38"/>
                <a:gd name="T1" fmla="*/ 15 h 21"/>
                <a:gd name="T2" fmla="*/ 12 w 38"/>
                <a:gd name="T3" fmla="*/ 13 h 21"/>
                <a:gd name="T4" fmla="*/ 25 w 38"/>
                <a:gd name="T5" fmla="*/ 21 h 21"/>
                <a:gd name="T6" fmla="*/ 38 w 38"/>
                <a:gd name="T7" fmla="*/ 5 h 21"/>
                <a:gd name="T8" fmla="*/ 24 w 38"/>
                <a:gd name="T9" fmla="*/ 13 h 21"/>
                <a:gd name="T10" fmla="*/ 0 w 38"/>
                <a:gd name="T11" fmla="*/ 15 h 21"/>
              </a:gdLst>
              <a:ahLst/>
              <a:cxnLst>
                <a:cxn ang="0">
                  <a:pos x="T0" y="T1"/>
                </a:cxn>
                <a:cxn ang="0">
                  <a:pos x="T2" y="T3"/>
                </a:cxn>
                <a:cxn ang="0">
                  <a:pos x="T4" y="T5"/>
                </a:cxn>
                <a:cxn ang="0">
                  <a:pos x="T6" y="T7"/>
                </a:cxn>
                <a:cxn ang="0">
                  <a:pos x="T8" y="T9"/>
                </a:cxn>
                <a:cxn ang="0">
                  <a:pos x="T10" y="T11"/>
                </a:cxn>
              </a:cxnLst>
              <a:rect l="0" t="0" r="r" b="b"/>
              <a:pathLst>
                <a:path w="38" h="21">
                  <a:moveTo>
                    <a:pt x="0" y="15"/>
                  </a:moveTo>
                  <a:cubicBezTo>
                    <a:pt x="5" y="20"/>
                    <a:pt x="5" y="10"/>
                    <a:pt x="12" y="13"/>
                  </a:cubicBezTo>
                  <a:cubicBezTo>
                    <a:pt x="17" y="14"/>
                    <a:pt x="18" y="21"/>
                    <a:pt x="25" y="21"/>
                  </a:cubicBezTo>
                  <a:cubicBezTo>
                    <a:pt x="31" y="18"/>
                    <a:pt x="37" y="14"/>
                    <a:pt x="38" y="5"/>
                  </a:cubicBezTo>
                  <a:cubicBezTo>
                    <a:pt x="32" y="6"/>
                    <a:pt x="31" y="12"/>
                    <a:pt x="24" y="13"/>
                  </a:cubicBezTo>
                  <a:cubicBezTo>
                    <a:pt x="20" y="4"/>
                    <a:pt x="0" y="0"/>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3" name="Freeform 822"/>
            <p:cNvSpPr>
              <a:spLocks noEditPoints="1"/>
            </p:cNvSpPr>
            <p:nvPr/>
          </p:nvSpPr>
          <p:spPr bwMode="auto">
            <a:xfrm>
              <a:off x="9704489" y="6534702"/>
              <a:ext cx="172761" cy="104628"/>
            </a:xfrm>
            <a:custGeom>
              <a:avLst/>
              <a:gdLst>
                <a:gd name="T0" fmla="*/ 0 w 46"/>
                <a:gd name="T1" fmla="*/ 17 h 28"/>
                <a:gd name="T2" fmla="*/ 15 w 46"/>
                <a:gd name="T3" fmla="*/ 26 h 28"/>
                <a:gd name="T4" fmla="*/ 46 w 46"/>
                <a:gd name="T5" fmla="*/ 11 h 28"/>
                <a:gd name="T6" fmla="*/ 0 w 46"/>
                <a:gd name="T7" fmla="*/ 17 h 28"/>
                <a:gd name="T8" fmla="*/ 10 w 46"/>
                <a:gd name="T9" fmla="*/ 18 h 28"/>
                <a:gd name="T10" fmla="*/ 39 w 46"/>
                <a:gd name="T11" fmla="*/ 14 h 28"/>
                <a:gd name="T12" fmla="*/ 10 w 46"/>
                <a:gd name="T13" fmla="*/ 18 h 28"/>
              </a:gdLst>
              <a:ahLst/>
              <a:cxnLst>
                <a:cxn ang="0">
                  <a:pos x="T0" y="T1"/>
                </a:cxn>
                <a:cxn ang="0">
                  <a:pos x="T2" y="T3"/>
                </a:cxn>
                <a:cxn ang="0">
                  <a:pos x="T4" y="T5"/>
                </a:cxn>
                <a:cxn ang="0">
                  <a:pos x="T6" y="T7"/>
                </a:cxn>
                <a:cxn ang="0">
                  <a:pos x="T8" y="T9"/>
                </a:cxn>
                <a:cxn ang="0">
                  <a:pos x="T10" y="T11"/>
                </a:cxn>
                <a:cxn ang="0">
                  <a:pos x="T12" y="T13"/>
                </a:cxn>
              </a:cxnLst>
              <a:rect l="0" t="0" r="r" b="b"/>
              <a:pathLst>
                <a:path w="46" h="28">
                  <a:moveTo>
                    <a:pt x="0" y="17"/>
                  </a:moveTo>
                  <a:cubicBezTo>
                    <a:pt x="1" y="24"/>
                    <a:pt x="8" y="25"/>
                    <a:pt x="15" y="26"/>
                  </a:cubicBezTo>
                  <a:cubicBezTo>
                    <a:pt x="30" y="28"/>
                    <a:pt x="45" y="23"/>
                    <a:pt x="46" y="11"/>
                  </a:cubicBezTo>
                  <a:cubicBezTo>
                    <a:pt x="35" y="0"/>
                    <a:pt x="3" y="3"/>
                    <a:pt x="0" y="17"/>
                  </a:cubicBezTo>
                  <a:close/>
                  <a:moveTo>
                    <a:pt x="10" y="18"/>
                  </a:moveTo>
                  <a:cubicBezTo>
                    <a:pt x="12" y="7"/>
                    <a:pt x="30" y="11"/>
                    <a:pt x="39" y="14"/>
                  </a:cubicBezTo>
                  <a:cubicBezTo>
                    <a:pt x="33" y="21"/>
                    <a:pt x="20" y="20"/>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4" name="Freeform 823"/>
            <p:cNvSpPr>
              <a:spLocks noEditPoints="1"/>
            </p:cNvSpPr>
            <p:nvPr/>
          </p:nvSpPr>
          <p:spPr bwMode="auto">
            <a:xfrm>
              <a:off x="8310245" y="6580935"/>
              <a:ext cx="192226" cy="177625"/>
            </a:xfrm>
            <a:custGeom>
              <a:avLst/>
              <a:gdLst>
                <a:gd name="T0" fmla="*/ 1 w 52"/>
                <a:gd name="T1" fmla="*/ 20 h 48"/>
                <a:gd name="T2" fmla="*/ 13 w 52"/>
                <a:gd name="T3" fmla="*/ 39 h 48"/>
                <a:gd name="T4" fmla="*/ 25 w 52"/>
                <a:gd name="T5" fmla="*/ 36 h 48"/>
                <a:gd name="T6" fmla="*/ 39 w 52"/>
                <a:gd name="T7" fmla="*/ 45 h 48"/>
                <a:gd name="T8" fmla="*/ 52 w 52"/>
                <a:gd name="T9" fmla="*/ 19 h 48"/>
                <a:gd name="T10" fmla="*/ 1 w 52"/>
                <a:gd name="T11" fmla="*/ 20 h 48"/>
                <a:gd name="T12" fmla="*/ 29 w 52"/>
                <a:gd name="T13" fmla="*/ 21 h 48"/>
                <a:gd name="T14" fmla="*/ 44 w 52"/>
                <a:gd name="T15" fmla="*/ 24 h 48"/>
                <a:gd name="T16" fmla="*/ 36 w 52"/>
                <a:gd name="T17" fmla="*/ 38 h 48"/>
                <a:gd name="T18" fmla="*/ 29 w 52"/>
                <a:gd name="T19" fmla="*/ 21 h 48"/>
                <a:gd name="T20" fmla="*/ 19 w 52"/>
                <a:gd name="T21" fmla="*/ 32 h 48"/>
                <a:gd name="T22" fmla="*/ 10 w 52"/>
                <a:gd name="T23" fmla="*/ 30 h 48"/>
                <a:gd name="T24" fmla="*/ 8 w 52"/>
                <a:gd name="T25" fmla="*/ 18 h 48"/>
                <a:gd name="T26" fmla="*/ 21 w 52"/>
                <a:gd name="T27" fmla="*/ 19 h 48"/>
                <a:gd name="T28" fmla="*/ 19 w 52"/>
                <a:gd name="T2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8">
                  <a:moveTo>
                    <a:pt x="1" y="20"/>
                  </a:moveTo>
                  <a:cubicBezTo>
                    <a:pt x="0" y="28"/>
                    <a:pt x="6" y="36"/>
                    <a:pt x="13" y="39"/>
                  </a:cubicBezTo>
                  <a:cubicBezTo>
                    <a:pt x="19" y="41"/>
                    <a:pt x="24" y="36"/>
                    <a:pt x="25" y="36"/>
                  </a:cubicBezTo>
                  <a:cubicBezTo>
                    <a:pt x="29" y="37"/>
                    <a:pt x="33" y="48"/>
                    <a:pt x="39" y="45"/>
                  </a:cubicBezTo>
                  <a:cubicBezTo>
                    <a:pt x="48" y="41"/>
                    <a:pt x="52" y="32"/>
                    <a:pt x="52" y="19"/>
                  </a:cubicBezTo>
                  <a:cubicBezTo>
                    <a:pt x="35" y="17"/>
                    <a:pt x="3" y="0"/>
                    <a:pt x="1" y="20"/>
                  </a:cubicBezTo>
                  <a:close/>
                  <a:moveTo>
                    <a:pt x="29" y="21"/>
                  </a:moveTo>
                  <a:cubicBezTo>
                    <a:pt x="35" y="21"/>
                    <a:pt x="38" y="24"/>
                    <a:pt x="44" y="24"/>
                  </a:cubicBezTo>
                  <a:cubicBezTo>
                    <a:pt x="43" y="31"/>
                    <a:pt x="41" y="35"/>
                    <a:pt x="36" y="38"/>
                  </a:cubicBezTo>
                  <a:cubicBezTo>
                    <a:pt x="29" y="37"/>
                    <a:pt x="26" y="28"/>
                    <a:pt x="29" y="21"/>
                  </a:cubicBezTo>
                  <a:close/>
                  <a:moveTo>
                    <a:pt x="19" y="32"/>
                  </a:moveTo>
                  <a:cubicBezTo>
                    <a:pt x="14" y="33"/>
                    <a:pt x="15" y="29"/>
                    <a:pt x="10" y="30"/>
                  </a:cubicBezTo>
                  <a:cubicBezTo>
                    <a:pt x="8" y="27"/>
                    <a:pt x="7" y="23"/>
                    <a:pt x="8" y="18"/>
                  </a:cubicBezTo>
                  <a:cubicBezTo>
                    <a:pt x="14" y="17"/>
                    <a:pt x="16" y="20"/>
                    <a:pt x="21" y="19"/>
                  </a:cubicBezTo>
                  <a:cubicBezTo>
                    <a:pt x="20" y="24"/>
                    <a:pt x="21" y="27"/>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5" name="Freeform 824"/>
            <p:cNvSpPr/>
            <p:nvPr/>
          </p:nvSpPr>
          <p:spPr bwMode="auto">
            <a:xfrm>
              <a:off x="6314991" y="6563901"/>
              <a:ext cx="131395" cy="167892"/>
            </a:xfrm>
            <a:custGeom>
              <a:avLst/>
              <a:gdLst>
                <a:gd name="T0" fmla="*/ 29 w 35"/>
                <a:gd name="T1" fmla="*/ 2 h 45"/>
                <a:gd name="T2" fmla="*/ 28 w 35"/>
                <a:gd name="T3" fmla="*/ 20 h 45"/>
                <a:gd name="T4" fmla="*/ 13 w 35"/>
                <a:gd name="T5" fmla="*/ 22 h 45"/>
                <a:gd name="T6" fmla="*/ 13 w 35"/>
                <a:gd name="T7" fmla="*/ 0 h 45"/>
                <a:gd name="T8" fmla="*/ 9 w 35"/>
                <a:gd name="T9" fmla="*/ 0 h 45"/>
                <a:gd name="T10" fmla="*/ 11 w 35"/>
                <a:gd name="T11" fmla="*/ 45 h 45"/>
                <a:gd name="T12" fmla="*/ 11 w 35"/>
                <a:gd name="T13" fmla="*/ 28 h 45"/>
                <a:gd name="T14" fmla="*/ 28 w 35"/>
                <a:gd name="T15" fmla="*/ 27 h 45"/>
                <a:gd name="T16" fmla="*/ 32 w 35"/>
                <a:gd name="T17" fmla="*/ 42 h 45"/>
                <a:gd name="T18" fmla="*/ 34 w 35"/>
                <a:gd name="T19" fmla="*/ 23 h 45"/>
                <a:gd name="T20" fmla="*/ 29 w 35"/>
                <a:gd name="T21"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5">
                  <a:moveTo>
                    <a:pt x="29" y="2"/>
                  </a:moveTo>
                  <a:cubicBezTo>
                    <a:pt x="23" y="5"/>
                    <a:pt x="29" y="13"/>
                    <a:pt x="28" y="20"/>
                  </a:cubicBezTo>
                  <a:cubicBezTo>
                    <a:pt x="25" y="21"/>
                    <a:pt x="19" y="21"/>
                    <a:pt x="13" y="22"/>
                  </a:cubicBezTo>
                  <a:cubicBezTo>
                    <a:pt x="10" y="16"/>
                    <a:pt x="15" y="9"/>
                    <a:pt x="13" y="0"/>
                  </a:cubicBezTo>
                  <a:cubicBezTo>
                    <a:pt x="12" y="0"/>
                    <a:pt x="11" y="0"/>
                    <a:pt x="9" y="0"/>
                  </a:cubicBezTo>
                  <a:cubicBezTo>
                    <a:pt x="9" y="11"/>
                    <a:pt x="0" y="36"/>
                    <a:pt x="11" y="45"/>
                  </a:cubicBezTo>
                  <a:cubicBezTo>
                    <a:pt x="13" y="41"/>
                    <a:pt x="9" y="35"/>
                    <a:pt x="11" y="28"/>
                  </a:cubicBezTo>
                  <a:cubicBezTo>
                    <a:pt x="17" y="31"/>
                    <a:pt x="22" y="27"/>
                    <a:pt x="28" y="27"/>
                  </a:cubicBezTo>
                  <a:cubicBezTo>
                    <a:pt x="29" y="35"/>
                    <a:pt x="25" y="41"/>
                    <a:pt x="32" y="42"/>
                  </a:cubicBezTo>
                  <a:cubicBezTo>
                    <a:pt x="33" y="39"/>
                    <a:pt x="34" y="31"/>
                    <a:pt x="34" y="23"/>
                  </a:cubicBezTo>
                  <a:cubicBezTo>
                    <a:pt x="34" y="16"/>
                    <a:pt x="35" y="4"/>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6" name="Freeform 825"/>
            <p:cNvSpPr/>
            <p:nvPr/>
          </p:nvSpPr>
          <p:spPr bwMode="auto">
            <a:xfrm>
              <a:off x="6641045" y="6571202"/>
              <a:ext cx="75431" cy="145994"/>
            </a:xfrm>
            <a:custGeom>
              <a:avLst/>
              <a:gdLst>
                <a:gd name="T0" fmla="*/ 7 w 20"/>
                <a:gd name="T1" fmla="*/ 29 h 39"/>
                <a:gd name="T2" fmla="*/ 7 w 20"/>
                <a:gd name="T3" fmla="*/ 1 h 39"/>
                <a:gd name="T4" fmla="*/ 1 w 20"/>
                <a:gd name="T5" fmla="*/ 0 h 39"/>
                <a:gd name="T6" fmla="*/ 0 w 20"/>
                <a:gd name="T7" fmla="*/ 36 h 39"/>
                <a:gd name="T8" fmla="*/ 20 w 20"/>
                <a:gd name="T9" fmla="*/ 33 h 39"/>
                <a:gd name="T10" fmla="*/ 7 w 20"/>
                <a:gd name="T11" fmla="*/ 29 h 39"/>
              </a:gdLst>
              <a:ahLst/>
              <a:cxnLst>
                <a:cxn ang="0">
                  <a:pos x="T0" y="T1"/>
                </a:cxn>
                <a:cxn ang="0">
                  <a:pos x="T2" y="T3"/>
                </a:cxn>
                <a:cxn ang="0">
                  <a:pos x="T4" y="T5"/>
                </a:cxn>
                <a:cxn ang="0">
                  <a:pos x="T6" y="T7"/>
                </a:cxn>
                <a:cxn ang="0">
                  <a:pos x="T8" y="T9"/>
                </a:cxn>
                <a:cxn ang="0">
                  <a:pos x="T10" y="T11"/>
                </a:cxn>
              </a:cxnLst>
              <a:rect l="0" t="0" r="r" b="b"/>
              <a:pathLst>
                <a:path w="20" h="39">
                  <a:moveTo>
                    <a:pt x="7" y="29"/>
                  </a:moveTo>
                  <a:cubicBezTo>
                    <a:pt x="9" y="20"/>
                    <a:pt x="10" y="8"/>
                    <a:pt x="7" y="1"/>
                  </a:cubicBezTo>
                  <a:cubicBezTo>
                    <a:pt x="5" y="1"/>
                    <a:pt x="3" y="1"/>
                    <a:pt x="1" y="0"/>
                  </a:cubicBezTo>
                  <a:cubicBezTo>
                    <a:pt x="4" y="16"/>
                    <a:pt x="1" y="22"/>
                    <a:pt x="0" y="36"/>
                  </a:cubicBezTo>
                  <a:cubicBezTo>
                    <a:pt x="6" y="39"/>
                    <a:pt x="18" y="38"/>
                    <a:pt x="20" y="33"/>
                  </a:cubicBezTo>
                  <a:cubicBezTo>
                    <a:pt x="17" y="27"/>
                    <a:pt x="10" y="32"/>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7" name="Freeform 826"/>
            <p:cNvSpPr/>
            <p:nvPr/>
          </p:nvSpPr>
          <p:spPr bwMode="auto">
            <a:xfrm>
              <a:off x="6147097" y="6561469"/>
              <a:ext cx="97329" cy="177625"/>
            </a:xfrm>
            <a:custGeom>
              <a:avLst/>
              <a:gdLst>
                <a:gd name="T0" fmla="*/ 3 w 26"/>
                <a:gd name="T1" fmla="*/ 37 h 48"/>
                <a:gd name="T2" fmla="*/ 23 w 26"/>
                <a:gd name="T3" fmla="*/ 36 h 48"/>
                <a:gd name="T4" fmla="*/ 10 w 26"/>
                <a:gd name="T5" fmla="*/ 9 h 48"/>
                <a:gd name="T6" fmla="*/ 15 w 26"/>
                <a:gd name="T7" fmla="*/ 7 h 48"/>
                <a:gd name="T8" fmla="*/ 23 w 26"/>
                <a:gd name="T9" fmla="*/ 12 h 48"/>
                <a:gd name="T10" fmla="*/ 20 w 26"/>
                <a:gd name="T11" fmla="*/ 1 h 48"/>
                <a:gd name="T12" fmla="*/ 4 w 26"/>
                <a:gd name="T13" fmla="*/ 5 h 48"/>
                <a:gd name="T14" fmla="*/ 16 w 26"/>
                <a:gd name="T15" fmla="*/ 37 h 48"/>
                <a:gd name="T16" fmla="*/ 3 w 26"/>
                <a:gd name="T1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8">
                  <a:moveTo>
                    <a:pt x="3" y="37"/>
                  </a:moveTo>
                  <a:cubicBezTo>
                    <a:pt x="9" y="48"/>
                    <a:pt x="22" y="44"/>
                    <a:pt x="23" y="36"/>
                  </a:cubicBezTo>
                  <a:cubicBezTo>
                    <a:pt x="24" y="26"/>
                    <a:pt x="7" y="20"/>
                    <a:pt x="10" y="9"/>
                  </a:cubicBezTo>
                  <a:cubicBezTo>
                    <a:pt x="12" y="9"/>
                    <a:pt x="13" y="7"/>
                    <a:pt x="15" y="7"/>
                  </a:cubicBezTo>
                  <a:cubicBezTo>
                    <a:pt x="18" y="8"/>
                    <a:pt x="18" y="13"/>
                    <a:pt x="23" y="12"/>
                  </a:cubicBezTo>
                  <a:cubicBezTo>
                    <a:pt x="26" y="8"/>
                    <a:pt x="22" y="4"/>
                    <a:pt x="20" y="1"/>
                  </a:cubicBezTo>
                  <a:cubicBezTo>
                    <a:pt x="13" y="0"/>
                    <a:pt x="8" y="2"/>
                    <a:pt x="4" y="5"/>
                  </a:cubicBezTo>
                  <a:cubicBezTo>
                    <a:pt x="0" y="21"/>
                    <a:pt x="13" y="25"/>
                    <a:pt x="16" y="37"/>
                  </a:cubicBezTo>
                  <a:cubicBezTo>
                    <a:pt x="11" y="38"/>
                    <a:pt x="10" y="36"/>
                    <a:pt x="3"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8" name="Freeform 827"/>
            <p:cNvSpPr/>
            <p:nvPr/>
          </p:nvSpPr>
          <p:spPr bwMode="auto">
            <a:xfrm>
              <a:off x="6222528" y="6568768"/>
              <a:ext cx="102196" cy="167892"/>
            </a:xfrm>
            <a:custGeom>
              <a:avLst/>
              <a:gdLst>
                <a:gd name="T0" fmla="*/ 26 w 27"/>
                <a:gd name="T1" fmla="*/ 10 h 45"/>
                <a:gd name="T2" fmla="*/ 15 w 27"/>
                <a:gd name="T3" fmla="*/ 4 h 45"/>
                <a:gd name="T4" fmla="*/ 21 w 27"/>
                <a:gd name="T5" fmla="*/ 41 h 45"/>
                <a:gd name="T6" fmla="*/ 24 w 27"/>
                <a:gd name="T7" fmla="*/ 33 h 45"/>
                <a:gd name="T8" fmla="*/ 17 w 27"/>
                <a:gd name="T9" fmla="*/ 36 h 45"/>
                <a:gd name="T10" fmla="*/ 26 w 27"/>
                <a:gd name="T11" fmla="*/ 10 h 45"/>
              </a:gdLst>
              <a:ahLst/>
              <a:cxnLst>
                <a:cxn ang="0">
                  <a:pos x="T0" y="T1"/>
                </a:cxn>
                <a:cxn ang="0">
                  <a:pos x="T2" y="T3"/>
                </a:cxn>
                <a:cxn ang="0">
                  <a:pos x="T4" y="T5"/>
                </a:cxn>
                <a:cxn ang="0">
                  <a:pos x="T6" y="T7"/>
                </a:cxn>
                <a:cxn ang="0">
                  <a:pos x="T8" y="T9"/>
                </a:cxn>
                <a:cxn ang="0">
                  <a:pos x="T10" y="T11"/>
                </a:cxn>
              </a:cxnLst>
              <a:rect l="0" t="0" r="r" b="b"/>
              <a:pathLst>
                <a:path w="27" h="45">
                  <a:moveTo>
                    <a:pt x="26" y="10"/>
                  </a:moveTo>
                  <a:cubicBezTo>
                    <a:pt x="27" y="0"/>
                    <a:pt x="18" y="2"/>
                    <a:pt x="15" y="4"/>
                  </a:cubicBezTo>
                  <a:cubicBezTo>
                    <a:pt x="3" y="9"/>
                    <a:pt x="0" y="45"/>
                    <a:pt x="21" y="41"/>
                  </a:cubicBezTo>
                  <a:cubicBezTo>
                    <a:pt x="22" y="38"/>
                    <a:pt x="27" y="37"/>
                    <a:pt x="24" y="33"/>
                  </a:cubicBezTo>
                  <a:cubicBezTo>
                    <a:pt x="20" y="29"/>
                    <a:pt x="22" y="37"/>
                    <a:pt x="17" y="36"/>
                  </a:cubicBezTo>
                  <a:cubicBezTo>
                    <a:pt x="7" y="28"/>
                    <a:pt x="14" y="7"/>
                    <a:pt x="2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9" name="Freeform 828"/>
            <p:cNvSpPr>
              <a:spLocks noEditPoints="1"/>
            </p:cNvSpPr>
            <p:nvPr/>
          </p:nvSpPr>
          <p:spPr bwMode="auto">
            <a:xfrm>
              <a:off x="6446386" y="6563901"/>
              <a:ext cx="194659" cy="145994"/>
            </a:xfrm>
            <a:custGeom>
              <a:avLst/>
              <a:gdLst>
                <a:gd name="T0" fmla="*/ 28 w 52"/>
                <a:gd name="T1" fmla="*/ 10 h 39"/>
                <a:gd name="T2" fmla="*/ 24 w 52"/>
                <a:gd name="T3" fmla="*/ 21 h 39"/>
                <a:gd name="T4" fmla="*/ 20 w 52"/>
                <a:gd name="T5" fmla="*/ 10 h 39"/>
                <a:gd name="T6" fmla="*/ 7 w 52"/>
                <a:gd name="T7" fmla="*/ 9 h 39"/>
                <a:gd name="T8" fmla="*/ 15 w 52"/>
                <a:gd name="T9" fmla="*/ 38 h 39"/>
                <a:gd name="T10" fmla="*/ 26 w 52"/>
                <a:gd name="T11" fmla="*/ 22 h 39"/>
                <a:gd name="T12" fmla="*/ 38 w 52"/>
                <a:gd name="T13" fmla="*/ 38 h 39"/>
                <a:gd name="T14" fmla="*/ 28 w 52"/>
                <a:gd name="T15" fmla="*/ 10 h 39"/>
                <a:gd name="T16" fmla="*/ 15 w 52"/>
                <a:gd name="T17" fmla="*/ 32 h 39"/>
                <a:gd name="T18" fmla="*/ 18 w 52"/>
                <a:gd name="T19" fmla="*/ 15 h 39"/>
                <a:gd name="T20" fmla="*/ 15 w 52"/>
                <a:gd name="T21" fmla="*/ 32 h 39"/>
                <a:gd name="T22" fmla="*/ 36 w 52"/>
                <a:gd name="T23" fmla="*/ 31 h 39"/>
                <a:gd name="T24" fmla="*/ 31 w 52"/>
                <a:gd name="T25" fmla="*/ 29 h 39"/>
                <a:gd name="T26" fmla="*/ 36 w 52"/>
                <a:gd name="T27" fmla="*/ 14 h 39"/>
                <a:gd name="T28" fmla="*/ 36 w 52"/>
                <a:gd name="T2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39">
                  <a:moveTo>
                    <a:pt x="28" y="10"/>
                  </a:moveTo>
                  <a:cubicBezTo>
                    <a:pt x="26" y="13"/>
                    <a:pt x="27" y="18"/>
                    <a:pt x="24" y="21"/>
                  </a:cubicBezTo>
                  <a:cubicBezTo>
                    <a:pt x="25" y="15"/>
                    <a:pt x="22" y="13"/>
                    <a:pt x="20" y="10"/>
                  </a:cubicBezTo>
                  <a:cubicBezTo>
                    <a:pt x="17" y="8"/>
                    <a:pt x="10" y="7"/>
                    <a:pt x="7" y="9"/>
                  </a:cubicBezTo>
                  <a:cubicBezTo>
                    <a:pt x="2" y="19"/>
                    <a:pt x="0" y="38"/>
                    <a:pt x="15" y="38"/>
                  </a:cubicBezTo>
                  <a:cubicBezTo>
                    <a:pt x="22" y="36"/>
                    <a:pt x="21" y="26"/>
                    <a:pt x="26" y="22"/>
                  </a:cubicBezTo>
                  <a:cubicBezTo>
                    <a:pt x="22" y="33"/>
                    <a:pt x="31" y="39"/>
                    <a:pt x="38" y="38"/>
                  </a:cubicBezTo>
                  <a:cubicBezTo>
                    <a:pt x="51" y="35"/>
                    <a:pt x="52" y="0"/>
                    <a:pt x="28" y="10"/>
                  </a:cubicBezTo>
                  <a:close/>
                  <a:moveTo>
                    <a:pt x="15" y="32"/>
                  </a:moveTo>
                  <a:cubicBezTo>
                    <a:pt x="7" y="31"/>
                    <a:pt x="8" y="12"/>
                    <a:pt x="18" y="15"/>
                  </a:cubicBezTo>
                  <a:cubicBezTo>
                    <a:pt x="21" y="22"/>
                    <a:pt x="17" y="26"/>
                    <a:pt x="15" y="32"/>
                  </a:cubicBezTo>
                  <a:close/>
                  <a:moveTo>
                    <a:pt x="36" y="31"/>
                  </a:moveTo>
                  <a:cubicBezTo>
                    <a:pt x="34" y="31"/>
                    <a:pt x="33" y="29"/>
                    <a:pt x="31" y="29"/>
                  </a:cubicBezTo>
                  <a:cubicBezTo>
                    <a:pt x="30" y="21"/>
                    <a:pt x="33" y="17"/>
                    <a:pt x="36" y="14"/>
                  </a:cubicBezTo>
                  <a:cubicBezTo>
                    <a:pt x="43" y="17"/>
                    <a:pt x="42" y="27"/>
                    <a:pt x="36"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0" name="Freeform 829"/>
            <p:cNvSpPr>
              <a:spLocks noEditPoints="1"/>
            </p:cNvSpPr>
            <p:nvPr/>
          </p:nvSpPr>
          <p:spPr bwMode="auto">
            <a:xfrm>
              <a:off x="9969713" y="6751261"/>
              <a:ext cx="1725165" cy="382017"/>
            </a:xfrm>
            <a:custGeom>
              <a:avLst/>
              <a:gdLst>
                <a:gd name="T0" fmla="*/ 374 w 462"/>
                <a:gd name="T1" fmla="*/ 95 h 102"/>
                <a:gd name="T2" fmla="*/ 451 w 462"/>
                <a:gd name="T3" fmla="*/ 82 h 102"/>
                <a:gd name="T4" fmla="*/ 459 w 462"/>
                <a:gd name="T5" fmla="*/ 28 h 102"/>
                <a:gd name="T6" fmla="*/ 418 w 462"/>
                <a:gd name="T7" fmla="*/ 27 h 102"/>
                <a:gd name="T8" fmla="*/ 279 w 462"/>
                <a:gd name="T9" fmla="*/ 33 h 102"/>
                <a:gd name="T10" fmla="*/ 243 w 462"/>
                <a:gd name="T11" fmla="*/ 37 h 102"/>
                <a:gd name="T12" fmla="*/ 120 w 462"/>
                <a:gd name="T13" fmla="*/ 29 h 102"/>
                <a:gd name="T14" fmla="*/ 90 w 462"/>
                <a:gd name="T15" fmla="*/ 1 h 102"/>
                <a:gd name="T16" fmla="*/ 87 w 462"/>
                <a:gd name="T17" fmla="*/ 1 h 102"/>
                <a:gd name="T18" fmla="*/ 77 w 462"/>
                <a:gd name="T19" fmla="*/ 29 h 102"/>
                <a:gd name="T20" fmla="*/ 9 w 462"/>
                <a:gd name="T21" fmla="*/ 33 h 102"/>
                <a:gd name="T22" fmla="*/ 4 w 462"/>
                <a:gd name="T23" fmla="*/ 92 h 102"/>
                <a:gd name="T24" fmla="*/ 47 w 462"/>
                <a:gd name="T25" fmla="*/ 97 h 102"/>
                <a:gd name="T26" fmla="*/ 144 w 462"/>
                <a:gd name="T27" fmla="*/ 101 h 102"/>
                <a:gd name="T28" fmla="*/ 297 w 462"/>
                <a:gd name="T29" fmla="*/ 96 h 102"/>
                <a:gd name="T30" fmla="*/ 374 w 462"/>
                <a:gd name="T31" fmla="*/ 95 h 102"/>
                <a:gd name="T32" fmla="*/ 221 w 462"/>
                <a:gd name="T33" fmla="*/ 89 h 102"/>
                <a:gd name="T34" fmla="*/ 116 w 462"/>
                <a:gd name="T35" fmla="*/ 90 h 102"/>
                <a:gd name="T36" fmla="*/ 61 w 462"/>
                <a:gd name="T37" fmla="*/ 89 h 102"/>
                <a:gd name="T38" fmla="*/ 11 w 462"/>
                <a:gd name="T39" fmla="*/ 86 h 102"/>
                <a:gd name="T40" fmla="*/ 13 w 462"/>
                <a:gd name="T41" fmla="*/ 40 h 102"/>
                <a:gd name="T42" fmla="*/ 83 w 462"/>
                <a:gd name="T43" fmla="*/ 38 h 102"/>
                <a:gd name="T44" fmla="*/ 90 w 462"/>
                <a:gd name="T45" fmla="*/ 14 h 102"/>
                <a:gd name="T46" fmla="*/ 115 w 462"/>
                <a:gd name="T47" fmla="*/ 36 h 102"/>
                <a:gd name="T48" fmla="*/ 245 w 462"/>
                <a:gd name="T49" fmla="*/ 44 h 102"/>
                <a:gd name="T50" fmla="*/ 297 w 462"/>
                <a:gd name="T51" fmla="*/ 39 h 102"/>
                <a:gd name="T52" fmla="*/ 452 w 462"/>
                <a:gd name="T53" fmla="*/ 32 h 102"/>
                <a:gd name="T54" fmla="*/ 445 w 462"/>
                <a:gd name="T55" fmla="*/ 76 h 102"/>
                <a:gd name="T56" fmla="*/ 390 w 462"/>
                <a:gd name="T57" fmla="*/ 84 h 102"/>
                <a:gd name="T58" fmla="*/ 338 w 462"/>
                <a:gd name="T59" fmla="*/ 88 h 102"/>
                <a:gd name="T60" fmla="*/ 221 w 462"/>
                <a:gd name="T61" fmla="*/ 8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2" h="102">
                  <a:moveTo>
                    <a:pt x="374" y="95"/>
                  </a:moveTo>
                  <a:cubicBezTo>
                    <a:pt x="397" y="94"/>
                    <a:pt x="437" y="94"/>
                    <a:pt x="451" y="82"/>
                  </a:cubicBezTo>
                  <a:cubicBezTo>
                    <a:pt x="462" y="72"/>
                    <a:pt x="462" y="47"/>
                    <a:pt x="459" y="28"/>
                  </a:cubicBezTo>
                  <a:cubicBezTo>
                    <a:pt x="447" y="22"/>
                    <a:pt x="432" y="26"/>
                    <a:pt x="418" y="27"/>
                  </a:cubicBezTo>
                  <a:cubicBezTo>
                    <a:pt x="372" y="30"/>
                    <a:pt x="323" y="30"/>
                    <a:pt x="279" y="33"/>
                  </a:cubicBezTo>
                  <a:cubicBezTo>
                    <a:pt x="267" y="34"/>
                    <a:pt x="255" y="37"/>
                    <a:pt x="243" y="37"/>
                  </a:cubicBezTo>
                  <a:cubicBezTo>
                    <a:pt x="200" y="39"/>
                    <a:pt x="157" y="27"/>
                    <a:pt x="120" y="29"/>
                  </a:cubicBezTo>
                  <a:cubicBezTo>
                    <a:pt x="108" y="22"/>
                    <a:pt x="100" y="11"/>
                    <a:pt x="90" y="1"/>
                  </a:cubicBezTo>
                  <a:cubicBezTo>
                    <a:pt x="89" y="0"/>
                    <a:pt x="88" y="1"/>
                    <a:pt x="87" y="1"/>
                  </a:cubicBezTo>
                  <a:cubicBezTo>
                    <a:pt x="82" y="9"/>
                    <a:pt x="83" y="23"/>
                    <a:pt x="77" y="29"/>
                  </a:cubicBezTo>
                  <a:cubicBezTo>
                    <a:pt x="62" y="31"/>
                    <a:pt x="31" y="28"/>
                    <a:pt x="9" y="33"/>
                  </a:cubicBezTo>
                  <a:cubicBezTo>
                    <a:pt x="0" y="48"/>
                    <a:pt x="0" y="73"/>
                    <a:pt x="4" y="92"/>
                  </a:cubicBezTo>
                  <a:cubicBezTo>
                    <a:pt x="14" y="102"/>
                    <a:pt x="39" y="98"/>
                    <a:pt x="47" y="97"/>
                  </a:cubicBezTo>
                  <a:cubicBezTo>
                    <a:pt x="74" y="96"/>
                    <a:pt x="114" y="100"/>
                    <a:pt x="144" y="101"/>
                  </a:cubicBezTo>
                  <a:cubicBezTo>
                    <a:pt x="191" y="102"/>
                    <a:pt x="243" y="95"/>
                    <a:pt x="297" y="96"/>
                  </a:cubicBezTo>
                  <a:cubicBezTo>
                    <a:pt x="313" y="96"/>
                    <a:pt x="347" y="97"/>
                    <a:pt x="374" y="95"/>
                  </a:cubicBezTo>
                  <a:close/>
                  <a:moveTo>
                    <a:pt x="221" y="89"/>
                  </a:moveTo>
                  <a:cubicBezTo>
                    <a:pt x="186" y="91"/>
                    <a:pt x="144" y="91"/>
                    <a:pt x="116" y="90"/>
                  </a:cubicBezTo>
                  <a:cubicBezTo>
                    <a:pt x="95" y="88"/>
                    <a:pt x="77" y="89"/>
                    <a:pt x="61" y="89"/>
                  </a:cubicBezTo>
                  <a:cubicBezTo>
                    <a:pt x="44" y="89"/>
                    <a:pt x="27" y="93"/>
                    <a:pt x="11" y="86"/>
                  </a:cubicBezTo>
                  <a:cubicBezTo>
                    <a:pt x="7" y="72"/>
                    <a:pt x="10" y="55"/>
                    <a:pt x="13" y="40"/>
                  </a:cubicBezTo>
                  <a:cubicBezTo>
                    <a:pt x="28" y="35"/>
                    <a:pt x="64" y="38"/>
                    <a:pt x="83" y="38"/>
                  </a:cubicBezTo>
                  <a:cubicBezTo>
                    <a:pt x="86" y="31"/>
                    <a:pt x="87" y="22"/>
                    <a:pt x="90" y="14"/>
                  </a:cubicBezTo>
                  <a:cubicBezTo>
                    <a:pt x="99" y="20"/>
                    <a:pt x="106" y="30"/>
                    <a:pt x="115" y="36"/>
                  </a:cubicBezTo>
                  <a:cubicBezTo>
                    <a:pt x="162" y="35"/>
                    <a:pt x="204" y="46"/>
                    <a:pt x="245" y="44"/>
                  </a:cubicBezTo>
                  <a:cubicBezTo>
                    <a:pt x="263" y="44"/>
                    <a:pt x="280" y="39"/>
                    <a:pt x="297" y="39"/>
                  </a:cubicBezTo>
                  <a:cubicBezTo>
                    <a:pt x="350" y="37"/>
                    <a:pt x="398" y="35"/>
                    <a:pt x="452" y="32"/>
                  </a:cubicBezTo>
                  <a:cubicBezTo>
                    <a:pt x="456" y="48"/>
                    <a:pt x="454" y="68"/>
                    <a:pt x="445" y="76"/>
                  </a:cubicBezTo>
                  <a:cubicBezTo>
                    <a:pt x="436" y="85"/>
                    <a:pt x="411" y="83"/>
                    <a:pt x="390" y="84"/>
                  </a:cubicBezTo>
                  <a:cubicBezTo>
                    <a:pt x="373" y="86"/>
                    <a:pt x="352" y="88"/>
                    <a:pt x="338" y="88"/>
                  </a:cubicBezTo>
                  <a:cubicBezTo>
                    <a:pt x="292" y="89"/>
                    <a:pt x="259" y="87"/>
                    <a:pt x="221"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1" name="Freeform 830"/>
            <p:cNvSpPr>
              <a:spLocks noEditPoints="1"/>
            </p:cNvSpPr>
            <p:nvPr/>
          </p:nvSpPr>
          <p:spPr bwMode="auto">
            <a:xfrm>
              <a:off x="8478138" y="6724495"/>
              <a:ext cx="764036" cy="223858"/>
            </a:xfrm>
            <a:custGeom>
              <a:avLst/>
              <a:gdLst>
                <a:gd name="T0" fmla="*/ 77 w 205"/>
                <a:gd name="T1" fmla="*/ 59 h 60"/>
                <a:gd name="T2" fmla="*/ 104 w 205"/>
                <a:gd name="T3" fmla="*/ 55 h 60"/>
                <a:gd name="T4" fmla="*/ 157 w 205"/>
                <a:gd name="T5" fmla="*/ 53 h 60"/>
                <a:gd name="T6" fmla="*/ 190 w 205"/>
                <a:gd name="T7" fmla="*/ 36 h 60"/>
                <a:gd name="T8" fmla="*/ 205 w 205"/>
                <a:gd name="T9" fmla="*/ 19 h 60"/>
                <a:gd name="T10" fmla="*/ 145 w 205"/>
                <a:gd name="T11" fmla="*/ 1 h 60"/>
                <a:gd name="T12" fmla="*/ 108 w 205"/>
                <a:gd name="T13" fmla="*/ 4 h 60"/>
                <a:gd name="T14" fmla="*/ 10 w 205"/>
                <a:gd name="T15" fmla="*/ 27 h 60"/>
                <a:gd name="T16" fmla="*/ 77 w 205"/>
                <a:gd name="T17" fmla="*/ 59 h 60"/>
                <a:gd name="T18" fmla="*/ 153 w 205"/>
                <a:gd name="T19" fmla="*/ 44 h 60"/>
                <a:gd name="T20" fmla="*/ 78 w 205"/>
                <a:gd name="T21" fmla="*/ 50 h 60"/>
                <a:gd name="T22" fmla="*/ 77 w 205"/>
                <a:gd name="T23" fmla="*/ 32 h 60"/>
                <a:gd name="T24" fmla="*/ 160 w 205"/>
                <a:gd name="T25" fmla="*/ 36 h 60"/>
                <a:gd name="T26" fmla="*/ 153 w 205"/>
                <a:gd name="T27" fmla="*/ 44 h 60"/>
                <a:gd name="T28" fmla="*/ 155 w 205"/>
                <a:gd name="T29" fmla="*/ 12 h 60"/>
                <a:gd name="T30" fmla="*/ 179 w 205"/>
                <a:gd name="T31" fmla="*/ 16 h 60"/>
                <a:gd name="T32" fmla="*/ 182 w 205"/>
                <a:gd name="T33" fmla="*/ 30 h 60"/>
                <a:gd name="T34" fmla="*/ 171 w 205"/>
                <a:gd name="T35" fmla="*/ 37 h 60"/>
                <a:gd name="T36" fmla="*/ 150 w 205"/>
                <a:gd name="T37" fmla="*/ 28 h 60"/>
                <a:gd name="T38" fmla="*/ 155 w 205"/>
                <a:gd name="T39" fmla="*/ 12 h 60"/>
                <a:gd name="T40" fmla="*/ 75 w 205"/>
                <a:gd name="T41" fmla="*/ 11 h 60"/>
                <a:gd name="T42" fmla="*/ 149 w 205"/>
                <a:gd name="T43" fmla="*/ 12 h 60"/>
                <a:gd name="T44" fmla="*/ 115 w 205"/>
                <a:gd name="T45" fmla="*/ 22 h 60"/>
                <a:gd name="T46" fmla="*/ 75 w 205"/>
                <a:gd name="T47" fmla="*/ 25 h 60"/>
                <a:gd name="T48" fmla="*/ 75 w 205"/>
                <a:gd name="T49" fmla="*/ 11 h 60"/>
                <a:gd name="T50" fmla="*/ 16 w 205"/>
                <a:gd name="T51" fmla="*/ 39 h 60"/>
                <a:gd name="T52" fmla="*/ 48 w 205"/>
                <a:gd name="T53" fmla="*/ 13 h 60"/>
                <a:gd name="T54" fmla="*/ 51 w 205"/>
                <a:gd name="T55" fmla="*/ 50 h 60"/>
                <a:gd name="T56" fmla="*/ 16 w 205"/>
                <a:gd name="T57" fmla="*/ 39 h 60"/>
                <a:gd name="T58" fmla="*/ 58 w 205"/>
                <a:gd name="T59" fmla="*/ 51 h 60"/>
                <a:gd name="T60" fmla="*/ 56 w 205"/>
                <a:gd name="T61" fmla="*/ 12 h 60"/>
                <a:gd name="T62" fmla="*/ 67 w 205"/>
                <a:gd name="T63" fmla="*/ 12 h 60"/>
                <a:gd name="T64" fmla="*/ 71 w 205"/>
                <a:gd name="T65" fmla="*/ 50 h 60"/>
                <a:gd name="T66" fmla="*/ 58 w 205"/>
                <a:gd name="T67"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 h="60">
                  <a:moveTo>
                    <a:pt x="77" y="59"/>
                  </a:moveTo>
                  <a:cubicBezTo>
                    <a:pt x="88" y="59"/>
                    <a:pt x="95" y="57"/>
                    <a:pt x="104" y="55"/>
                  </a:cubicBezTo>
                  <a:cubicBezTo>
                    <a:pt x="123" y="53"/>
                    <a:pt x="146" y="53"/>
                    <a:pt x="157" y="53"/>
                  </a:cubicBezTo>
                  <a:cubicBezTo>
                    <a:pt x="167" y="47"/>
                    <a:pt x="178" y="35"/>
                    <a:pt x="190" y="36"/>
                  </a:cubicBezTo>
                  <a:cubicBezTo>
                    <a:pt x="191" y="28"/>
                    <a:pt x="202" y="29"/>
                    <a:pt x="205" y="19"/>
                  </a:cubicBezTo>
                  <a:cubicBezTo>
                    <a:pt x="190" y="13"/>
                    <a:pt x="166" y="2"/>
                    <a:pt x="145" y="1"/>
                  </a:cubicBezTo>
                  <a:cubicBezTo>
                    <a:pt x="137" y="0"/>
                    <a:pt x="119" y="4"/>
                    <a:pt x="108" y="4"/>
                  </a:cubicBezTo>
                  <a:cubicBezTo>
                    <a:pt x="71" y="5"/>
                    <a:pt x="18" y="3"/>
                    <a:pt x="10" y="27"/>
                  </a:cubicBezTo>
                  <a:cubicBezTo>
                    <a:pt x="0" y="60"/>
                    <a:pt x="52" y="59"/>
                    <a:pt x="77" y="59"/>
                  </a:cubicBezTo>
                  <a:close/>
                  <a:moveTo>
                    <a:pt x="153" y="44"/>
                  </a:moveTo>
                  <a:cubicBezTo>
                    <a:pt x="128" y="45"/>
                    <a:pt x="97" y="52"/>
                    <a:pt x="78" y="50"/>
                  </a:cubicBezTo>
                  <a:cubicBezTo>
                    <a:pt x="79" y="43"/>
                    <a:pt x="76" y="40"/>
                    <a:pt x="77" y="32"/>
                  </a:cubicBezTo>
                  <a:cubicBezTo>
                    <a:pt x="105" y="29"/>
                    <a:pt x="134" y="25"/>
                    <a:pt x="160" y="36"/>
                  </a:cubicBezTo>
                  <a:cubicBezTo>
                    <a:pt x="158" y="39"/>
                    <a:pt x="154" y="41"/>
                    <a:pt x="153" y="44"/>
                  </a:cubicBezTo>
                  <a:close/>
                  <a:moveTo>
                    <a:pt x="155" y="12"/>
                  </a:moveTo>
                  <a:cubicBezTo>
                    <a:pt x="163" y="8"/>
                    <a:pt x="170" y="16"/>
                    <a:pt x="179" y="16"/>
                  </a:cubicBezTo>
                  <a:cubicBezTo>
                    <a:pt x="178" y="23"/>
                    <a:pt x="182" y="24"/>
                    <a:pt x="182" y="30"/>
                  </a:cubicBezTo>
                  <a:cubicBezTo>
                    <a:pt x="177" y="31"/>
                    <a:pt x="174" y="33"/>
                    <a:pt x="171" y="37"/>
                  </a:cubicBezTo>
                  <a:cubicBezTo>
                    <a:pt x="173" y="27"/>
                    <a:pt x="157" y="29"/>
                    <a:pt x="150" y="28"/>
                  </a:cubicBezTo>
                  <a:cubicBezTo>
                    <a:pt x="152" y="23"/>
                    <a:pt x="157" y="16"/>
                    <a:pt x="155" y="12"/>
                  </a:cubicBezTo>
                  <a:close/>
                  <a:moveTo>
                    <a:pt x="75" y="11"/>
                  </a:moveTo>
                  <a:cubicBezTo>
                    <a:pt x="101" y="13"/>
                    <a:pt x="132" y="5"/>
                    <a:pt x="149" y="12"/>
                  </a:cubicBezTo>
                  <a:cubicBezTo>
                    <a:pt x="146" y="27"/>
                    <a:pt x="127" y="22"/>
                    <a:pt x="115" y="22"/>
                  </a:cubicBezTo>
                  <a:cubicBezTo>
                    <a:pt x="102" y="23"/>
                    <a:pt x="88" y="25"/>
                    <a:pt x="75" y="25"/>
                  </a:cubicBezTo>
                  <a:cubicBezTo>
                    <a:pt x="77" y="19"/>
                    <a:pt x="74" y="13"/>
                    <a:pt x="75" y="11"/>
                  </a:cubicBezTo>
                  <a:close/>
                  <a:moveTo>
                    <a:pt x="16" y="39"/>
                  </a:moveTo>
                  <a:cubicBezTo>
                    <a:pt x="16" y="19"/>
                    <a:pt x="34" y="18"/>
                    <a:pt x="48" y="13"/>
                  </a:cubicBezTo>
                  <a:cubicBezTo>
                    <a:pt x="49" y="27"/>
                    <a:pt x="48" y="36"/>
                    <a:pt x="51" y="50"/>
                  </a:cubicBezTo>
                  <a:cubicBezTo>
                    <a:pt x="38" y="52"/>
                    <a:pt x="22" y="47"/>
                    <a:pt x="16" y="39"/>
                  </a:cubicBezTo>
                  <a:close/>
                  <a:moveTo>
                    <a:pt x="58" y="51"/>
                  </a:moveTo>
                  <a:cubicBezTo>
                    <a:pt x="57" y="39"/>
                    <a:pt x="56" y="28"/>
                    <a:pt x="56" y="12"/>
                  </a:cubicBezTo>
                  <a:cubicBezTo>
                    <a:pt x="59" y="15"/>
                    <a:pt x="62" y="11"/>
                    <a:pt x="67" y="12"/>
                  </a:cubicBezTo>
                  <a:cubicBezTo>
                    <a:pt x="69" y="25"/>
                    <a:pt x="68" y="37"/>
                    <a:pt x="71" y="50"/>
                  </a:cubicBezTo>
                  <a:cubicBezTo>
                    <a:pt x="69" y="53"/>
                    <a:pt x="62" y="50"/>
                    <a:pt x="5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2" name="Freeform 831"/>
            <p:cNvSpPr>
              <a:spLocks noEditPoints="1"/>
            </p:cNvSpPr>
            <p:nvPr/>
          </p:nvSpPr>
          <p:spPr bwMode="auto">
            <a:xfrm>
              <a:off x="8310245" y="6695296"/>
              <a:ext cx="206826" cy="160594"/>
            </a:xfrm>
            <a:custGeom>
              <a:avLst/>
              <a:gdLst>
                <a:gd name="T0" fmla="*/ 35 w 56"/>
                <a:gd name="T1" fmla="*/ 40 h 43"/>
                <a:gd name="T2" fmla="*/ 1 w 56"/>
                <a:gd name="T3" fmla="*/ 21 h 43"/>
                <a:gd name="T4" fmla="*/ 35 w 56"/>
                <a:gd name="T5" fmla="*/ 40 h 43"/>
                <a:gd name="T6" fmla="*/ 33 w 56"/>
                <a:gd name="T7" fmla="*/ 26 h 43"/>
                <a:gd name="T8" fmla="*/ 32 w 56"/>
                <a:gd name="T9" fmla="*/ 33 h 43"/>
                <a:gd name="T10" fmla="*/ 9 w 56"/>
                <a:gd name="T11" fmla="*/ 21 h 43"/>
                <a:gd name="T12" fmla="*/ 33 w 56"/>
                <a:gd name="T13" fmla="*/ 26 h 43"/>
              </a:gdLst>
              <a:ahLst/>
              <a:cxnLst>
                <a:cxn ang="0">
                  <a:pos x="T0" y="T1"/>
                </a:cxn>
                <a:cxn ang="0">
                  <a:pos x="T2" y="T3"/>
                </a:cxn>
                <a:cxn ang="0">
                  <a:pos x="T4" y="T5"/>
                </a:cxn>
                <a:cxn ang="0">
                  <a:pos x="T6" y="T7"/>
                </a:cxn>
                <a:cxn ang="0">
                  <a:pos x="T8" y="T9"/>
                </a:cxn>
                <a:cxn ang="0">
                  <a:pos x="T10" y="T11"/>
                </a:cxn>
                <a:cxn ang="0">
                  <a:pos x="T12" y="T13"/>
                </a:cxn>
              </a:cxnLst>
              <a:rect l="0" t="0" r="r" b="b"/>
              <a:pathLst>
                <a:path w="56" h="43">
                  <a:moveTo>
                    <a:pt x="35" y="40"/>
                  </a:moveTo>
                  <a:cubicBezTo>
                    <a:pt x="56" y="17"/>
                    <a:pt x="3" y="0"/>
                    <a:pt x="1" y="21"/>
                  </a:cubicBezTo>
                  <a:cubicBezTo>
                    <a:pt x="0" y="34"/>
                    <a:pt x="21" y="43"/>
                    <a:pt x="35" y="40"/>
                  </a:cubicBezTo>
                  <a:close/>
                  <a:moveTo>
                    <a:pt x="33" y="26"/>
                  </a:moveTo>
                  <a:cubicBezTo>
                    <a:pt x="32" y="28"/>
                    <a:pt x="32" y="30"/>
                    <a:pt x="32" y="33"/>
                  </a:cubicBezTo>
                  <a:cubicBezTo>
                    <a:pt x="22" y="37"/>
                    <a:pt x="10" y="31"/>
                    <a:pt x="9" y="21"/>
                  </a:cubicBezTo>
                  <a:cubicBezTo>
                    <a:pt x="17" y="16"/>
                    <a:pt x="27" y="22"/>
                    <a:pt x="3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3" name="Freeform 832"/>
            <p:cNvSpPr>
              <a:spLocks noEditPoints="1"/>
            </p:cNvSpPr>
            <p:nvPr/>
          </p:nvSpPr>
          <p:spPr bwMode="auto">
            <a:xfrm>
              <a:off x="8536536" y="6819392"/>
              <a:ext cx="1362612" cy="301721"/>
            </a:xfrm>
            <a:custGeom>
              <a:avLst/>
              <a:gdLst>
                <a:gd name="T0" fmla="*/ 350 w 365"/>
                <a:gd name="T1" fmla="*/ 37 h 81"/>
                <a:gd name="T2" fmla="*/ 327 w 365"/>
                <a:gd name="T3" fmla="*/ 0 h 81"/>
                <a:gd name="T4" fmla="*/ 313 w 365"/>
                <a:gd name="T5" fmla="*/ 31 h 81"/>
                <a:gd name="T6" fmla="*/ 4 w 365"/>
                <a:gd name="T7" fmla="*/ 39 h 81"/>
                <a:gd name="T8" fmla="*/ 4 w 365"/>
                <a:gd name="T9" fmla="*/ 72 h 81"/>
                <a:gd name="T10" fmla="*/ 57 w 365"/>
                <a:gd name="T11" fmla="*/ 75 h 81"/>
                <a:gd name="T12" fmla="*/ 312 w 365"/>
                <a:gd name="T13" fmla="*/ 64 h 81"/>
                <a:gd name="T14" fmla="*/ 314 w 365"/>
                <a:gd name="T15" fmla="*/ 81 h 81"/>
                <a:gd name="T16" fmla="*/ 365 w 365"/>
                <a:gd name="T17" fmla="*/ 56 h 81"/>
                <a:gd name="T18" fmla="*/ 350 w 365"/>
                <a:gd name="T19" fmla="*/ 37 h 81"/>
                <a:gd name="T20" fmla="*/ 318 w 365"/>
                <a:gd name="T21" fmla="*/ 70 h 81"/>
                <a:gd name="T22" fmla="*/ 316 w 365"/>
                <a:gd name="T23" fmla="*/ 52 h 81"/>
                <a:gd name="T24" fmla="*/ 306 w 365"/>
                <a:gd name="T25" fmla="*/ 58 h 81"/>
                <a:gd name="T26" fmla="*/ 12 w 365"/>
                <a:gd name="T27" fmla="*/ 67 h 81"/>
                <a:gd name="T28" fmla="*/ 10 w 365"/>
                <a:gd name="T29" fmla="*/ 45 h 81"/>
                <a:gd name="T30" fmla="*/ 317 w 365"/>
                <a:gd name="T31" fmla="*/ 39 h 81"/>
                <a:gd name="T32" fmla="*/ 325 w 365"/>
                <a:gd name="T33" fmla="*/ 14 h 81"/>
                <a:gd name="T34" fmla="*/ 352 w 365"/>
                <a:gd name="T35" fmla="*/ 54 h 81"/>
                <a:gd name="T36" fmla="*/ 318 w 365"/>
                <a:gd name="T37"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5" h="81">
                  <a:moveTo>
                    <a:pt x="350" y="37"/>
                  </a:moveTo>
                  <a:cubicBezTo>
                    <a:pt x="344" y="29"/>
                    <a:pt x="329" y="0"/>
                    <a:pt x="327" y="0"/>
                  </a:cubicBezTo>
                  <a:cubicBezTo>
                    <a:pt x="314" y="0"/>
                    <a:pt x="321" y="18"/>
                    <a:pt x="313" y="31"/>
                  </a:cubicBezTo>
                  <a:cubicBezTo>
                    <a:pt x="206" y="41"/>
                    <a:pt x="101" y="43"/>
                    <a:pt x="4" y="39"/>
                  </a:cubicBezTo>
                  <a:cubicBezTo>
                    <a:pt x="0" y="49"/>
                    <a:pt x="5" y="60"/>
                    <a:pt x="4" y="72"/>
                  </a:cubicBezTo>
                  <a:cubicBezTo>
                    <a:pt x="21" y="76"/>
                    <a:pt x="35" y="76"/>
                    <a:pt x="57" y="75"/>
                  </a:cubicBezTo>
                  <a:cubicBezTo>
                    <a:pt x="141" y="74"/>
                    <a:pt x="218" y="73"/>
                    <a:pt x="312" y="64"/>
                  </a:cubicBezTo>
                  <a:cubicBezTo>
                    <a:pt x="313" y="73"/>
                    <a:pt x="311" y="76"/>
                    <a:pt x="314" y="81"/>
                  </a:cubicBezTo>
                  <a:cubicBezTo>
                    <a:pt x="331" y="72"/>
                    <a:pt x="348" y="61"/>
                    <a:pt x="365" y="56"/>
                  </a:cubicBezTo>
                  <a:cubicBezTo>
                    <a:pt x="365" y="49"/>
                    <a:pt x="357" y="46"/>
                    <a:pt x="350" y="37"/>
                  </a:cubicBezTo>
                  <a:close/>
                  <a:moveTo>
                    <a:pt x="318" y="70"/>
                  </a:moveTo>
                  <a:cubicBezTo>
                    <a:pt x="317" y="63"/>
                    <a:pt x="320" y="57"/>
                    <a:pt x="316" y="52"/>
                  </a:cubicBezTo>
                  <a:cubicBezTo>
                    <a:pt x="309" y="50"/>
                    <a:pt x="311" y="58"/>
                    <a:pt x="306" y="58"/>
                  </a:cubicBezTo>
                  <a:cubicBezTo>
                    <a:pt x="213" y="64"/>
                    <a:pt x="105" y="70"/>
                    <a:pt x="12" y="67"/>
                  </a:cubicBezTo>
                  <a:cubicBezTo>
                    <a:pt x="9" y="62"/>
                    <a:pt x="11" y="52"/>
                    <a:pt x="10" y="45"/>
                  </a:cubicBezTo>
                  <a:cubicBezTo>
                    <a:pt x="113" y="57"/>
                    <a:pt x="211" y="45"/>
                    <a:pt x="317" y="39"/>
                  </a:cubicBezTo>
                  <a:cubicBezTo>
                    <a:pt x="322" y="33"/>
                    <a:pt x="322" y="25"/>
                    <a:pt x="325" y="14"/>
                  </a:cubicBezTo>
                  <a:cubicBezTo>
                    <a:pt x="334" y="28"/>
                    <a:pt x="343" y="40"/>
                    <a:pt x="352" y="54"/>
                  </a:cubicBezTo>
                  <a:cubicBezTo>
                    <a:pt x="339" y="58"/>
                    <a:pt x="331" y="66"/>
                    <a:pt x="318"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4" name="Freeform 833"/>
            <p:cNvSpPr>
              <a:spLocks noEditPoints="1"/>
            </p:cNvSpPr>
            <p:nvPr/>
          </p:nvSpPr>
          <p:spPr bwMode="auto">
            <a:xfrm>
              <a:off x="6828403" y="6736662"/>
              <a:ext cx="141128" cy="167892"/>
            </a:xfrm>
            <a:custGeom>
              <a:avLst/>
              <a:gdLst>
                <a:gd name="T0" fmla="*/ 12 w 38"/>
                <a:gd name="T1" fmla="*/ 28 h 45"/>
                <a:gd name="T2" fmla="*/ 26 w 38"/>
                <a:gd name="T3" fmla="*/ 28 h 45"/>
                <a:gd name="T4" fmla="*/ 34 w 38"/>
                <a:gd name="T5" fmla="*/ 40 h 45"/>
                <a:gd name="T6" fmla="*/ 30 w 38"/>
                <a:gd name="T7" fmla="*/ 3 h 45"/>
                <a:gd name="T8" fmla="*/ 20 w 38"/>
                <a:gd name="T9" fmla="*/ 1 h 45"/>
                <a:gd name="T10" fmla="*/ 3 w 38"/>
                <a:gd name="T11" fmla="*/ 45 h 45"/>
                <a:gd name="T12" fmla="*/ 12 w 38"/>
                <a:gd name="T13" fmla="*/ 28 h 45"/>
                <a:gd name="T14" fmla="*/ 22 w 38"/>
                <a:gd name="T15" fmla="*/ 11 h 45"/>
                <a:gd name="T16" fmla="*/ 24 w 38"/>
                <a:gd name="T17" fmla="*/ 22 h 45"/>
                <a:gd name="T18" fmla="*/ 18 w 38"/>
                <a:gd name="T19" fmla="*/ 22 h 45"/>
                <a:gd name="T20" fmla="*/ 22 w 38"/>
                <a:gd name="T2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12" y="28"/>
                  </a:moveTo>
                  <a:cubicBezTo>
                    <a:pt x="17" y="28"/>
                    <a:pt x="23" y="30"/>
                    <a:pt x="26" y="28"/>
                  </a:cubicBezTo>
                  <a:cubicBezTo>
                    <a:pt x="29" y="31"/>
                    <a:pt x="28" y="39"/>
                    <a:pt x="34" y="40"/>
                  </a:cubicBezTo>
                  <a:cubicBezTo>
                    <a:pt x="38" y="30"/>
                    <a:pt x="27" y="16"/>
                    <a:pt x="30" y="3"/>
                  </a:cubicBezTo>
                  <a:cubicBezTo>
                    <a:pt x="26" y="0"/>
                    <a:pt x="23" y="3"/>
                    <a:pt x="20" y="1"/>
                  </a:cubicBezTo>
                  <a:cubicBezTo>
                    <a:pt x="13" y="14"/>
                    <a:pt x="0" y="26"/>
                    <a:pt x="3" y="45"/>
                  </a:cubicBezTo>
                  <a:cubicBezTo>
                    <a:pt x="11" y="45"/>
                    <a:pt x="6" y="31"/>
                    <a:pt x="12" y="28"/>
                  </a:cubicBezTo>
                  <a:close/>
                  <a:moveTo>
                    <a:pt x="22" y="11"/>
                  </a:moveTo>
                  <a:cubicBezTo>
                    <a:pt x="24" y="13"/>
                    <a:pt x="24" y="17"/>
                    <a:pt x="24" y="22"/>
                  </a:cubicBezTo>
                  <a:cubicBezTo>
                    <a:pt x="23" y="21"/>
                    <a:pt x="18" y="19"/>
                    <a:pt x="18" y="22"/>
                  </a:cubicBezTo>
                  <a:cubicBezTo>
                    <a:pt x="15" y="19"/>
                    <a:pt x="21" y="14"/>
                    <a:pt x="2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6" name="Freeform 835"/>
            <p:cNvSpPr/>
            <p:nvPr/>
          </p:nvSpPr>
          <p:spPr bwMode="auto">
            <a:xfrm>
              <a:off x="9283540" y="6826691"/>
              <a:ext cx="396618" cy="72997"/>
            </a:xfrm>
            <a:custGeom>
              <a:avLst/>
              <a:gdLst>
                <a:gd name="T0" fmla="*/ 23 w 106"/>
                <a:gd name="T1" fmla="*/ 9 h 20"/>
                <a:gd name="T2" fmla="*/ 48 w 106"/>
                <a:gd name="T3" fmla="*/ 15 h 20"/>
                <a:gd name="T4" fmla="*/ 63 w 106"/>
                <a:gd name="T5" fmla="*/ 9 h 20"/>
                <a:gd name="T6" fmla="*/ 106 w 106"/>
                <a:gd name="T7" fmla="*/ 4 h 20"/>
                <a:gd name="T8" fmla="*/ 62 w 106"/>
                <a:gd name="T9" fmla="*/ 0 h 20"/>
                <a:gd name="T10" fmla="*/ 43 w 106"/>
                <a:gd name="T11" fmla="*/ 8 h 20"/>
                <a:gd name="T12" fmla="*/ 29 w 106"/>
                <a:gd name="T13" fmla="*/ 2 h 20"/>
                <a:gd name="T14" fmla="*/ 17 w 106"/>
                <a:gd name="T15" fmla="*/ 3 h 20"/>
                <a:gd name="T16" fmla="*/ 3 w 106"/>
                <a:gd name="T17" fmla="*/ 17 h 20"/>
                <a:gd name="T18" fmla="*/ 23 w 106"/>
                <a:gd name="T1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20">
                  <a:moveTo>
                    <a:pt x="23" y="9"/>
                  </a:moveTo>
                  <a:cubicBezTo>
                    <a:pt x="31" y="9"/>
                    <a:pt x="39" y="16"/>
                    <a:pt x="48" y="15"/>
                  </a:cubicBezTo>
                  <a:cubicBezTo>
                    <a:pt x="54" y="15"/>
                    <a:pt x="57" y="11"/>
                    <a:pt x="63" y="9"/>
                  </a:cubicBezTo>
                  <a:cubicBezTo>
                    <a:pt x="74" y="20"/>
                    <a:pt x="106" y="18"/>
                    <a:pt x="106" y="4"/>
                  </a:cubicBezTo>
                  <a:cubicBezTo>
                    <a:pt x="92" y="12"/>
                    <a:pt x="75" y="8"/>
                    <a:pt x="62" y="0"/>
                  </a:cubicBezTo>
                  <a:cubicBezTo>
                    <a:pt x="55" y="4"/>
                    <a:pt x="52" y="9"/>
                    <a:pt x="43" y="8"/>
                  </a:cubicBezTo>
                  <a:cubicBezTo>
                    <a:pt x="38" y="7"/>
                    <a:pt x="34" y="3"/>
                    <a:pt x="29" y="2"/>
                  </a:cubicBezTo>
                  <a:cubicBezTo>
                    <a:pt x="26" y="2"/>
                    <a:pt x="20" y="2"/>
                    <a:pt x="17" y="3"/>
                  </a:cubicBezTo>
                  <a:cubicBezTo>
                    <a:pt x="11" y="5"/>
                    <a:pt x="0" y="11"/>
                    <a:pt x="3" y="17"/>
                  </a:cubicBezTo>
                  <a:cubicBezTo>
                    <a:pt x="12" y="19"/>
                    <a:pt x="13" y="9"/>
                    <a:pt x="2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5" name="Freeform 844"/>
            <p:cNvSpPr>
              <a:spLocks noEditPoints="1"/>
            </p:cNvSpPr>
            <p:nvPr/>
          </p:nvSpPr>
          <p:spPr bwMode="auto">
            <a:xfrm>
              <a:off x="8305379" y="6853457"/>
              <a:ext cx="131395" cy="141128"/>
            </a:xfrm>
            <a:custGeom>
              <a:avLst/>
              <a:gdLst>
                <a:gd name="T0" fmla="*/ 34 w 35"/>
                <a:gd name="T1" fmla="*/ 26 h 38"/>
                <a:gd name="T2" fmla="*/ 32 w 35"/>
                <a:gd name="T3" fmla="*/ 9 h 38"/>
                <a:gd name="T4" fmla="*/ 1 w 35"/>
                <a:gd name="T5" fmla="*/ 14 h 38"/>
                <a:gd name="T6" fmla="*/ 34 w 35"/>
                <a:gd name="T7" fmla="*/ 26 h 38"/>
                <a:gd name="T8" fmla="*/ 28 w 35"/>
                <a:gd name="T9" fmla="*/ 23 h 38"/>
                <a:gd name="T10" fmla="*/ 7 w 35"/>
                <a:gd name="T11" fmla="*/ 14 h 38"/>
                <a:gd name="T12" fmla="*/ 28 w 35"/>
                <a:gd name="T13" fmla="*/ 23 h 38"/>
              </a:gdLst>
              <a:ahLst/>
              <a:cxnLst>
                <a:cxn ang="0">
                  <a:pos x="T0" y="T1"/>
                </a:cxn>
                <a:cxn ang="0">
                  <a:pos x="T2" y="T3"/>
                </a:cxn>
                <a:cxn ang="0">
                  <a:pos x="T4" y="T5"/>
                </a:cxn>
                <a:cxn ang="0">
                  <a:pos x="T6" y="T7"/>
                </a:cxn>
                <a:cxn ang="0">
                  <a:pos x="T8" y="T9"/>
                </a:cxn>
                <a:cxn ang="0">
                  <a:pos x="T10" y="T11"/>
                </a:cxn>
                <a:cxn ang="0">
                  <a:pos x="T12" y="T13"/>
                </a:cxn>
              </a:cxnLst>
              <a:rect l="0" t="0" r="r" b="b"/>
              <a:pathLst>
                <a:path w="35" h="38">
                  <a:moveTo>
                    <a:pt x="34" y="26"/>
                  </a:moveTo>
                  <a:cubicBezTo>
                    <a:pt x="35" y="19"/>
                    <a:pt x="33" y="15"/>
                    <a:pt x="32" y="9"/>
                  </a:cubicBezTo>
                  <a:cubicBezTo>
                    <a:pt x="21" y="1"/>
                    <a:pt x="1" y="0"/>
                    <a:pt x="1" y="14"/>
                  </a:cubicBezTo>
                  <a:cubicBezTo>
                    <a:pt x="0" y="26"/>
                    <a:pt x="24" y="38"/>
                    <a:pt x="34" y="26"/>
                  </a:cubicBezTo>
                  <a:close/>
                  <a:moveTo>
                    <a:pt x="28" y="23"/>
                  </a:moveTo>
                  <a:cubicBezTo>
                    <a:pt x="20" y="28"/>
                    <a:pt x="11" y="21"/>
                    <a:pt x="7" y="14"/>
                  </a:cubicBezTo>
                  <a:cubicBezTo>
                    <a:pt x="13" y="7"/>
                    <a:pt x="29" y="11"/>
                    <a:pt x="2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9" name="Freeform 858"/>
            <p:cNvSpPr>
              <a:spLocks noEditPoints="1"/>
            </p:cNvSpPr>
            <p:nvPr/>
          </p:nvSpPr>
          <p:spPr bwMode="auto">
            <a:xfrm>
              <a:off x="6375821" y="3286335"/>
              <a:ext cx="279823" cy="357685"/>
            </a:xfrm>
            <a:custGeom>
              <a:avLst/>
              <a:gdLst>
                <a:gd name="T0" fmla="*/ 20 w 75"/>
                <a:gd name="T1" fmla="*/ 94 h 96"/>
                <a:gd name="T2" fmla="*/ 43 w 75"/>
                <a:gd name="T3" fmla="*/ 0 h 96"/>
                <a:gd name="T4" fmla="*/ 41 w 75"/>
                <a:gd name="T5" fmla="*/ 0 h 96"/>
                <a:gd name="T6" fmla="*/ 8 w 75"/>
                <a:gd name="T7" fmla="*/ 78 h 96"/>
                <a:gd name="T8" fmla="*/ 0 w 75"/>
                <a:gd name="T9" fmla="*/ 96 h 96"/>
                <a:gd name="T10" fmla="*/ 20 w 75"/>
                <a:gd name="T11" fmla="*/ 94 h 96"/>
                <a:gd name="T12" fmla="*/ 42 w 75"/>
                <a:gd name="T13" fmla="*/ 9 h 96"/>
                <a:gd name="T14" fmla="*/ 51 w 75"/>
                <a:gd name="T15" fmla="*/ 44 h 96"/>
                <a:gd name="T16" fmla="*/ 45 w 75"/>
                <a:gd name="T17" fmla="*/ 44 h 96"/>
                <a:gd name="T18" fmla="*/ 50 w 75"/>
                <a:gd name="T19" fmla="*/ 45 h 96"/>
                <a:gd name="T20" fmla="*/ 8 w 75"/>
                <a:gd name="T21" fmla="*/ 90 h 96"/>
                <a:gd name="T22" fmla="*/ 42 w 75"/>
                <a:gd name="T23"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96">
                  <a:moveTo>
                    <a:pt x="20" y="94"/>
                  </a:moveTo>
                  <a:cubicBezTo>
                    <a:pt x="48" y="85"/>
                    <a:pt x="75" y="22"/>
                    <a:pt x="43" y="0"/>
                  </a:cubicBezTo>
                  <a:cubicBezTo>
                    <a:pt x="42" y="0"/>
                    <a:pt x="42" y="0"/>
                    <a:pt x="41" y="0"/>
                  </a:cubicBezTo>
                  <a:cubicBezTo>
                    <a:pt x="30" y="26"/>
                    <a:pt x="18" y="51"/>
                    <a:pt x="8" y="78"/>
                  </a:cubicBezTo>
                  <a:cubicBezTo>
                    <a:pt x="2" y="82"/>
                    <a:pt x="0" y="89"/>
                    <a:pt x="0" y="96"/>
                  </a:cubicBezTo>
                  <a:cubicBezTo>
                    <a:pt x="6" y="96"/>
                    <a:pt x="14" y="96"/>
                    <a:pt x="20" y="94"/>
                  </a:cubicBezTo>
                  <a:close/>
                  <a:moveTo>
                    <a:pt x="42" y="9"/>
                  </a:moveTo>
                  <a:cubicBezTo>
                    <a:pt x="53" y="14"/>
                    <a:pt x="53" y="33"/>
                    <a:pt x="51" y="44"/>
                  </a:cubicBezTo>
                  <a:cubicBezTo>
                    <a:pt x="49" y="44"/>
                    <a:pt x="47" y="44"/>
                    <a:pt x="45" y="44"/>
                  </a:cubicBezTo>
                  <a:cubicBezTo>
                    <a:pt x="42" y="48"/>
                    <a:pt x="46" y="45"/>
                    <a:pt x="50" y="45"/>
                  </a:cubicBezTo>
                  <a:cubicBezTo>
                    <a:pt x="43" y="67"/>
                    <a:pt x="32" y="85"/>
                    <a:pt x="8" y="90"/>
                  </a:cubicBezTo>
                  <a:cubicBezTo>
                    <a:pt x="19" y="63"/>
                    <a:pt x="33" y="38"/>
                    <a:pt x="4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0" name="Freeform 859"/>
            <p:cNvSpPr/>
            <p:nvPr/>
          </p:nvSpPr>
          <p:spPr bwMode="auto">
            <a:xfrm>
              <a:off x="8920987" y="4551617"/>
              <a:ext cx="391752" cy="384451"/>
            </a:xfrm>
            <a:custGeom>
              <a:avLst/>
              <a:gdLst>
                <a:gd name="T0" fmla="*/ 31 w 105"/>
                <a:gd name="T1" fmla="*/ 2 h 103"/>
                <a:gd name="T2" fmla="*/ 27 w 105"/>
                <a:gd name="T3" fmla="*/ 52 h 103"/>
                <a:gd name="T4" fmla="*/ 12 w 105"/>
                <a:gd name="T5" fmla="*/ 56 h 103"/>
                <a:gd name="T6" fmla="*/ 11 w 105"/>
                <a:gd name="T7" fmla="*/ 91 h 103"/>
                <a:gd name="T8" fmla="*/ 44 w 105"/>
                <a:gd name="T9" fmla="*/ 77 h 103"/>
                <a:gd name="T10" fmla="*/ 48 w 105"/>
                <a:gd name="T11" fmla="*/ 44 h 103"/>
                <a:gd name="T12" fmla="*/ 79 w 105"/>
                <a:gd name="T13" fmla="*/ 42 h 103"/>
                <a:gd name="T14" fmla="*/ 79 w 105"/>
                <a:gd name="T15" fmla="*/ 64 h 103"/>
                <a:gd name="T16" fmla="*/ 60 w 105"/>
                <a:gd name="T17" fmla="*/ 92 h 103"/>
                <a:gd name="T18" fmla="*/ 97 w 105"/>
                <a:gd name="T19" fmla="*/ 87 h 103"/>
                <a:gd name="T20" fmla="*/ 105 w 105"/>
                <a:gd name="T21" fmla="*/ 15 h 103"/>
                <a:gd name="T22" fmla="*/ 31 w 105"/>
                <a:gd name="T23"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03">
                  <a:moveTo>
                    <a:pt x="31" y="2"/>
                  </a:moveTo>
                  <a:cubicBezTo>
                    <a:pt x="30" y="19"/>
                    <a:pt x="28" y="33"/>
                    <a:pt x="27" y="52"/>
                  </a:cubicBezTo>
                  <a:cubicBezTo>
                    <a:pt x="22" y="53"/>
                    <a:pt x="18" y="55"/>
                    <a:pt x="12" y="56"/>
                  </a:cubicBezTo>
                  <a:cubicBezTo>
                    <a:pt x="5" y="66"/>
                    <a:pt x="0" y="82"/>
                    <a:pt x="11" y="91"/>
                  </a:cubicBezTo>
                  <a:cubicBezTo>
                    <a:pt x="24" y="92"/>
                    <a:pt x="36" y="86"/>
                    <a:pt x="44" y="77"/>
                  </a:cubicBezTo>
                  <a:cubicBezTo>
                    <a:pt x="43" y="69"/>
                    <a:pt x="42" y="53"/>
                    <a:pt x="48" y="44"/>
                  </a:cubicBezTo>
                  <a:cubicBezTo>
                    <a:pt x="59" y="44"/>
                    <a:pt x="68" y="41"/>
                    <a:pt x="79" y="42"/>
                  </a:cubicBezTo>
                  <a:cubicBezTo>
                    <a:pt x="79" y="49"/>
                    <a:pt x="79" y="57"/>
                    <a:pt x="79" y="64"/>
                  </a:cubicBezTo>
                  <a:cubicBezTo>
                    <a:pt x="65" y="65"/>
                    <a:pt x="53" y="76"/>
                    <a:pt x="60" y="92"/>
                  </a:cubicBezTo>
                  <a:cubicBezTo>
                    <a:pt x="73" y="103"/>
                    <a:pt x="86" y="90"/>
                    <a:pt x="97" y="87"/>
                  </a:cubicBezTo>
                  <a:cubicBezTo>
                    <a:pt x="99" y="62"/>
                    <a:pt x="99" y="36"/>
                    <a:pt x="105" y="15"/>
                  </a:cubicBezTo>
                  <a:cubicBezTo>
                    <a:pt x="88" y="4"/>
                    <a:pt x="53"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2" name="Freeform 861"/>
            <p:cNvSpPr/>
            <p:nvPr/>
          </p:nvSpPr>
          <p:spPr bwMode="auto">
            <a:xfrm>
              <a:off x="8346743" y="5753635"/>
              <a:ext cx="153295" cy="119228"/>
            </a:xfrm>
            <a:custGeom>
              <a:avLst/>
              <a:gdLst>
                <a:gd name="T0" fmla="*/ 26 w 41"/>
                <a:gd name="T1" fmla="*/ 17 h 32"/>
                <a:gd name="T2" fmla="*/ 41 w 41"/>
                <a:gd name="T3" fmla="*/ 3 h 32"/>
                <a:gd name="T4" fmla="*/ 38 w 41"/>
                <a:gd name="T5" fmla="*/ 0 h 32"/>
                <a:gd name="T6" fmla="*/ 11 w 41"/>
                <a:gd name="T7" fmla="*/ 26 h 32"/>
                <a:gd name="T8" fmla="*/ 13 w 41"/>
                <a:gd name="T9" fmla="*/ 32 h 32"/>
                <a:gd name="T10" fmla="*/ 26 w 41"/>
                <a:gd name="T11" fmla="*/ 17 h 32"/>
              </a:gdLst>
              <a:ahLst/>
              <a:cxnLst>
                <a:cxn ang="0">
                  <a:pos x="T0" y="T1"/>
                </a:cxn>
                <a:cxn ang="0">
                  <a:pos x="T2" y="T3"/>
                </a:cxn>
                <a:cxn ang="0">
                  <a:pos x="T4" y="T5"/>
                </a:cxn>
                <a:cxn ang="0">
                  <a:pos x="T6" y="T7"/>
                </a:cxn>
                <a:cxn ang="0">
                  <a:pos x="T8" y="T9"/>
                </a:cxn>
                <a:cxn ang="0">
                  <a:pos x="T10" y="T11"/>
                </a:cxn>
              </a:cxnLst>
              <a:rect l="0" t="0" r="r" b="b"/>
              <a:pathLst>
                <a:path w="41" h="32">
                  <a:moveTo>
                    <a:pt x="26" y="17"/>
                  </a:moveTo>
                  <a:cubicBezTo>
                    <a:pt x="31" y="12"/>
                    <a:pt x="38" y="10"/>
                    <a:pt x="41" y="3"/>
                  </a:cubicBezTo>
                  <a:cubicBezTo>
                    <a:pt x="39" y="3"/>
                    <a:pt x="38" y="3"/>
                    <a:pt x="38" y="0"/>
                  </a:cubicBezTo>
                  <a:cubicBezTo>
                    <a:pt x="25" y="4"/>
                    <a:pt x="21" y="18"/>
                    <a:pt x="11" y="26"/>
                  </a:cubicBezTo>
                  <a:cubicBezTo>
                    <a:pt x="0" y="17"/>
                    <a:pt x="10" y="29"/>
                    <a:pt x="13" y="32"/>
                  </a:cubicBezTo>
                  <a:cubicBezTo>
                    <a:pt x="21" y="31"/>
                    <a:pt x="22" y="22"/>
                    <a:pt x="2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4" name="Freeform 863"/>
            <p:cNvSpPr>
              <a:spLocks noEditPoints="1"/>
            </p:cNvSpPr>
            <p:nvPr/>
          </p:nvSpPr>
          <p:spPr bwMode="auto">
            <a:xfrm>
              <a:off x="10067042" y="2797254"/>
              <a:ext cx="277389" cy="257923"/>
            </a:xfrm>
            <a:custGeom>
              <a:avLst/>
              <a:gdLst>
                <a:gd name="T0" fmla="*/ 43 w 74"/>
                <a:gd name="T1" fmla="*/ 35 h 69"/>
                <a:gd name="T2" fmla="*/ 68 w 74"/>
                <a:gd name="T3" fmla="*/ 40 h 69"/>
                <a:gd name="T4" fmla="*/ 33 w 74"/>
                <a:gd name="T5" fmla="*/ 9 h 69"/>
                <a:gd name="T6" fmla="*/ 26 w 74"/>
                <a:gd name="T7" fmla="*/ 35 h 69"/>
                <a:gd name="T8" fmla="*/ 5 w 74"/>
                <a:gd name="T9" fmla="*/ 35 h 69"/>
                <a:gd name="T10" fmla="*/ 7 w 74"/>
                <a:gd name="T11" fmla="*/ 62 h 69"/>
                <a:gd name="T12" fmla="*/ 43 w 74"/>
                <a:gd name="T13" fmla="*/ 35 h 69"/>
                <a:gd name="T14" fmla="*/ 8 w 74"/>
                <a:gd name="T15" fmla="*/ 51 h 69"/>
                <a:gd name="T16" fmla="*/ 8 w 74"/>
                <a:gd name="T17" fmla="*/ 5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69">
                  <a:moveTo>
                    <a:pt x="43" y="35"/>
                  </a:moveTo>
                  <a:cubicBezTo>
                    <a:pt x="51" y="34"/>
                    <a:pt x="60" y="38"/>
                    <a:pt x="68" y="40"/>
                  </a:cubicBezTo>
                  <a:cubicBezTo>
                    <a:pt x="74" y="14"/>
                    <a:pt x="52" y="0"/>
                    <a:pt x="33" y="9"/>
                  </a:cubicBezTo>
                  <a:cubicBezTo>
                    <a:pt x="31" y="17"/>
                    <a:pt x="31" y="29"/>
                    <a:pt x="26" y="35"/>
                  </a:cubicBezTo>
                  <a:cubicBezTo>
                    <a:pt x="18" y="34"/>
                    <a:pt x="13" y="32"/>
                    <a:pt x="5" y="35"/>
                  </a:cubicBezTo>
                  <a:cubicBezTo>
                    <a:pt x="0" y="42"/>
                    <a:pt x="0" y="57"/>
                    <a:pt x="7" y="62"/>
                  </a:cubicBezTo>
                  <a:cubicBezTo>
                    <a:pt x="29" y="69"/>
                    <a:pt x="36" y="50"/>
                    <a:pt x="43" y="35"/>
                  </a:cubicBezTo>
                  <a:close/>
                  <a:moveTo>
                    <a:pt x="8" y="51"/>
                  </a:moveTo>
                  <a:cubicBezTo>
                    <a:pt x="16" y="55"/>
                    <a:pt x="11" y="60"/>
                    <a:pt x="8"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5" name="Freeform 864"/>
            <p:cNvSpPr/>
            <p:nvPr/>
          </p:nvSpPr>
          <p:spPr bwMode="auto">
            <a:xfrm>
              <a:off x="10680218" y="2872685"/>
              <a:ext cx="316321" cy="362551"/>
            </a:xfrm>
            <a:custGeom>
              <a:avLst/>
              <a:gdLst>
                <a:gd name="T0" fmla="*/ 4 w 85"/>
                <a:gd name="T1" fmla="*/ 88 h 97"/>
                <a:gd name="T2" fmla="*/ 17 w 85"/>
                <a:gd name="T3" fmla="*/ 97 h 97"/>
                <a:gd name="T4" fmla="*/ 53 w 85"/>
                <a:gd name="T5" fmla="*/ 35 h 97"/>
                <a:gd name="T6" fmla="*/ 79 w 85"/>
                <a:gd name="T7" fmla="*/ 47 h 97"/>
                <a:gd name="T8" fmla="*/ 52 w 85"/>
                <a:gd name="T9" fmla="*/ 1 h 97"/>
                <a:gd name="T10" fmla="*/ 31 w 85"/>
                <a:gd name="T11" fmla="*/ 58 h 97"/>
                <a:gd name="T12" fmla="*/ 4 w 85"/>
                <a:gd name="T13" fmla="*/ 88 h 97"/>
              </a:gdLst>
              <a:ahLst/>
              <a:cxnLst>
                <a:cxn ang="0">
                  <a:pos x="T0" y="T1"/>
                </a:cxn>
                <a:cxn ang="0">
                  <a:pos x="T2" y="T3"/>
                </a:cxn>
                <a:cxn ang="0">
                  <a:pos x="T4" y="T5"/>
                </a:cxn>
                <a:cxn ang="0">
                  <a:pos x="T6" y="T7"/>
                </a:cxn>
                <a:cxn ang="0">
                  <a:pos x="T8" y="T9"/>
                </a:cxn>
                <a:cxn ang="0">
                  <a:pos x="T10" y="T11"/>
                </a:cxn>
                <a:cxn ang="0">
                  <a:pos x="T12" y="T13"/>
                </a:cxn>
              </a:cxnLst>
              <a:rect l="0" t="0" r="r" b="b"/>
              <a:pathLst>
                <a:path w="85" h="97">
                  <a:moveTo>
                    <a:pt x="4" y="88"/>
                  </a:moveTo>
                  <a:cubicBezTo>
                    <a:pt x="6" y="93"/>
                    <a:pt x="13" y="97"/>
                    <a:pt x="17" y="97"/>
                  </a:cubicBezTo>
                  <a:cubicBezTo>
                    <a:pt x="40" y="96"/>
                    <a:pt x="38" y="45"/>
                    <a:pt x="53" y="35"/>
                  </a:cubicBezTo>
                  <a:cubicBezTo>
                    <a:pt x="65" y="35"/>
                    <a:pt x="71" y="48"/>
                    <a:pt x="79" y="47"/>
                  </a:cubicBezTo>
                  <a:cubicBezTo>
                    <a:pt x="85" y="27"/>
                    <a:pt x="71" y="0"/>
                    <a:pt x="52" y="1"/>
                  </a:cubicBezTo>
                  <a:cubicBezTo>
                    <a:pt x="45" y="20"/>
                    <a:pt x="37" y="38"/>
                    <a:pt x="31" y="58"/>
                  </a:cubicBezTo>
                  <a:cubicBezTo>
                    <a:pt x="19" y="54"/>
                    <a:pt x="0" y="74"/>
                    <a:pt x="4"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6" name="Freeform 865"/>
            <p:cNvSpPr/>
            <p:nvPr/>
          </p:nvSpPr>
          <p:spPr bwMode="auto">
            <a:xfrm>
              <a:off x="6222528" y="2938381"/>
              <a:ext cx="231158" cy="296855"/>
            </a:xfrm>
            <a:custGeom>
              <a:avLst/>
              <a:gdLst>
                <a:gd name="T0" fmla="*/ 30 w 62"/>
                <a:gd name="T1" fmla="*/ 25 h 79"/>
                <a:gd name="T2" fmla="*/ 19 w 62"/>
                <a:gd name="T3" fmla="*/ 20 h 79"/>
                <a:gd name="T4" fmla="*/ 34 w 62"/>
                <a:gd name="T5" fmla="*/ 79 h 79"/>
                <a:gd name="T6" fmla="*/ 62 w 62"/>
                <a:gd name="T7" fmla="*/ 13 h 79"/>
                <a:gd name="T8" fmla="*/ 30 w 62"/>
                <a:gd name="T9" fmla="*/ 25 h 79"/>
              </a:gdLst>
              <a:ahLst/>
              <a:cxnLst>
                <a:cxn ang="0">
                  <a:pos x="T0" y="T1"/>
                </a:cxn>
                <a:cxn ang="0">
                  <a:pos x="T2" y="T3"/>
                </a:cxn>
                <a:cxn ang="0">
                  <a:pos x="T4" y="T5"/>
                </a:cxn>
                <a:cxn ang="0">
                  <a:pos x="T6" y="T7"/>
                </a:cxn>
                <a:cxn ang="0">
                  <a:pos x="T8" y="T9"/>
                </a:cxn>
              </a:cxnLst>
              <a:rect l="0" t="0" r="r" b="b"/>
              <a:pathLst>
                <a:path w="62" h="79">
                  <a:moveTo>
                    <a:pt x="30" y="25"/>
                  </a:moveTo>
                  <a:cubicBezTo>
                    <a:pt x="27" y="23"/>
                    <a:pt x="25" y="19"/>
                    <a:pt x="19" y="20"/>
                  </a:cubicBezTo>
                  <a:cubicBezTo>
                    <a:pt x="0" y="35"/>
                    <a:pt x="11" y="78"/>
                    <a:pt x="34" y="79"/>
                  </a:cubicBezTo>
                  <a:cubicBezTo>
                    <a:pt x="47" y="61"/>
                    <a:pt x="62" y="45"/>
                    <a:pt x="62" y="13"/>
                  </a:cubicBezTo>
                  <a:cubicBezTo>
                    <a:pt x="51" y="0"/>
                    <a:pt x="34" y="1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7" name="Freeform 866"/>
            <p:cNvSpPr>
              <a:spLocks noEditPoints="1"/>
            </p:cNvSpPr>
            <p:nvPr/>
          </p:nvSpPr>
          <p:spPr bwMode="auto">
            <a:xfrm>
              <a:off x="9431967" y="2777788"/>
              <a:ext cx="1304215" cy="1683799"/>
            </a:xfrm>
            <a:custGeom>
              <a:avLst/>
              <a:gdLst>
                <a:gd name="T0" fmla="*/ 119 w 349"/>
                <a:gd name="T1" fmla="*/ 275 h 451"/>
                <a:gd name="T2" fmla="*/ 56 w 349"/>
                <a:gd name="T3" fmla="*/ 406 h 451"/>
                <a:gd name="T4" fmla="*/ 34 w 349"/>
                <a:gd name="T5" fmla="*/ 416 h 451"/>
                <a:gd name="T6" fmla="*/ 12 w 349"/>
                <a:gd name="T7" fmla="*/ 445 h 451"/>
                <a:gd name="T8" fmla="*/ 61 w 349"/>
                <a:gd name="T9" fmla="*/ 436 h 451"/>
                <a:gd name="T10" fmla="*/ 117 w 349"/>
                <a:gd name="T11" fmla="*/ 401 h 451"/>
                <a:gd name="T12" fmla="*/ 196 w 349"/>
                <a:gd name="T13" fmla="*/ 331 h 451"/>
                <a:gd name="T14" fmla="*/ 228 w 349"/>
                <a:gd name="T15" fmla="*/ 320 h 451"/>
                <a:gd name="T16" fmla="*/ 264 w 349"/>
                <a:gd name="T17" fmla="*/ 254 h 451"/>
                <a:gd name="T18" fmla="*/ 296 w 349"/>
                <a:gd name="T19" fmla="*/ 179 h 451"/>
                <a:gd name="T20" fmla="*/ 337 w 349"/>
                <a:gd name="T21" fmla="*/ 59 h 451"/>
                <a:gd name="T22" fmla="*/ 333 w 349"/>
                <a:gd name="T23" fmla="*/ 1 h 451"/>
                <a:gd name="T24" fmla="*/ 210 w 349"/>
                <a:gd name="T25" fmla="*/ 118 h 451"/>
                <a:gd name="T26" fmla="*/ 125 w 349"/>
                <a:gd name="T27" fmla="*/ 250 h 451"/>
                <a:gd name="T28" fmla="*/ 131 w 349"/>
                <a:gd name="T29" fmla="*/ 365 h 451"/>
                <a:gd name="T30" fmla="*/ 110 w 349"/>
                <a:gd name="T31" fmla="*/ 346 h 451"/>
                <a:gd name="T32" fmla="*/ 91 w 349"/>
                <a:gd name="T33" fmla="*/ 328 h 451"/>
                <a:gd name="T34" fmla="*/ 124 w 349"/>
                <a:gd name="T35" fmla="*/ 278 h 451"/>
                <a:gd name="T36" fmla="*/ 130 w 349"/>
                <a:gd name="T37" fmla="*/ 307 h 451"/>
                <a:gd name="T38" fmla="*/ 162 w 349"/>
                <a:gd name="T39" fmla="*/ 287 h 451"/>
                <a:gd name="T40" fmla="*/ 166 w 349"/>
                <a:gd name="T41" fmla="*/ 291 h 451"/>
                <a:gd name="T42" fmla="*/ 130 w 349"/>
                <a:gd name="T43" fmla="*/ 390 h 451"/>
                <a:gd name="T44" fmla="*/ 127 w 349"/>
                <a:gd name="T45" fmla="*/ 267 h 451"/>
                <a:gd name="T46" fmla="*/ 213 w 349"/>
                <a:gd name="T47" fmla="*/ 321 h 451"/>
                <a:gd name="T48" fmla="*/ 256 w 349"/>
                <a:gd name="T49" fmla="*/ 72 h 451"/>
                <a:gd name="T50" fmla="*/ 334 w 349"/>
                <a:gd name="T51" fmla="*/ 10 h 451"/>
                <a:gd name="T52" fmla="*/ 333 w 349"/>
                <a:gd name="T53" fmla="*/ 17 h 451"/>
                <a:gd name="T54" fmla="*/ 334 w 349"/>
                <a:gd name="T55" fmla="*/ 49 h 451"/>
                <a:gd name="T56" fmla="*/ 327 w 349"/>
                <a:gd name="T57" fmla="*/ 69 h 451"/>
                <a:gd name="T58" fmla="*/ 324 w 349"/>
                <a:gd name="T59" fmla="*/ 75 h 451"/>
                <a:gd name="T60" fmla="*/ 312 w 349"/>
                <a:gd name="T61" fmla="*/ 62 h 451"/>
                <a:gd name="T62" fmla="*/ 320 w 349"/>
                <a:gd name="T63" fmla="*/ 89 h 451"/>
                <a:gd name="T64" fmla="*/ 303 w 349"/>
                <a:gd name="T65" fmla="*/ 80 h 451"/>
                <a:gd name="T66" fmla="*/ 298 w 349"/>
                <a:gd name="T67" fmla="*/ 89 h 451"/>
                <a:gd name="T68" fmla="*/ 294 w 349"/>
                <a:gd name="T69" fmla="*/ 101 h 451"/>
                <a:gd name="T70" fmla="*/ 303 w 349"/>
                <a:gd name="T71" fmla="*/ 133 h 451"/>
                <a:gd name="T72" fmla="*/ 288 w 349"/>
                <a:gd name="T73" fmla="*/ 118 h 451"/>
                <a:gd name="T74" fmla="*/ 284 w 349"/>
                <a:gd name="T75" fmla="*/ 140 h 451"/>
                <a:gd name="T76" fmla="*/ 287 w 349"/>
                <a:gd name="T77" fmla="*/ 186 h 451"/>
                <a:gd name="T78" fmla="*/ 280 w 349"/>
                <a:gd name="T79" fmla="*/ 202 h 451"/>
                <a:gd name="T80" fmla="*/ 277 w 349"/>
                <a:gd name="T81" fmla="*/ 209 h 451"/>
                <a:gd name="T82" fmla="*/ 263 w 349"/>
                <a:gd name="T83" fmla="*/ 189 h 451"/>
                <a:gd name="T84" fmla="*/ 256 w 349"/>
                <a:gd name="T85" fmla="*/ 200 h 451"/>
                <a:gd name="T86" fmla="*/ 262 w 349"/>
                <a:gd name="T87" fmla="*/ 245 h 451"/>
                <a:gd name="T88" fmla="*/ 252 w 349"/>
                <a:gd name="T89" fmla="*/ 235 h 451"/>
                <a:gd name="T90" fmla="*/ 241 w 349"/>
                <a:gd name="T91" fmla="*/ 227 h 451"/>
                <a:gd name="T92" fmla="*/ 248 w 349"/>
                <a:gd name="T93" fmla="*/ 272 h 451"/>
                <a:gd name="T94" fmla="*/ 242 w 349"/>
                <a:gd name="T95" fmla="*/ 279 h 451"/>
                <a:gd name="T96" fmla="*/ 225 w 349"/>
                <a:gd name="T97" fmla="*/ 259 h 451"/>
                <a:gd name="T98" fmla="*/ 213 w 349"/>
                <a:gd name="T99" fmla="*/ 262 h 451"/>
                <a:gd name="T100" fmla="*/ 221 w 349"/>
                <a:gd name="T101" fmla="*/ 314 h 451"/>
                <a:gd name="T102" fmla="*/ 256 w 349"/>
                <a:gd name="T103" fmla="*/ 7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9" h="451">
                  <a:moveTo>
                    <a:pt x="125" y="250"/>
                  </a:moveTo>
                  <a:cubicBezTo>
                    <a:pt x="120" y="261"/>
                    <a:pt x="120" y="265"/>
                    <a:pt x="119" y="275"/>
                  </a:cubicBezTo>
                  <a:cubicBezTo>
                    <a:pt x="110" y="294"/>
                    <a:pt x="89" y="301"/>
                    <a:pt x="76" y="317"/>
                  </a:cubicBezTo>
                  <a:cubicBezTo>
                    <a:pt x="58" y="337"/>
                    <a:pt x="48" y="376"/>
                    <a:pt x="56" y="406"/>
                  </a:cubicBezTo>
                  <a:cubicBezTo>
                    <a:pt x="58" y="413"/>
                    <a:pt x="65" y="418"/>
                    <a:pt x="65" y="426"/>
                  </a:cubicBezTo>
                  <a:cubicBezTo>
                    <a:pt x="52" y="425"/>
                    <a:pt x="40" y="421"/>
                    <a:pt x="34" y="416"/>
                  </a:cubicBezTo>
                  <a:cubicBezTo>
                    <a:pt x="25" y="407"/>
                    <a:pt x="19" y="399"/>
                    <a:pt x="4" y="408"/>
                  </a:cubicBezTo>
                  <a:cubicBezTo>
                    <a:pt x="4" y="421"/>
                    <a:pt x="0" y="437"/>
                    <a:pt x="12" y="445"/>
                  </a:cubicBezTo>
                  <a:cubicBezTo>
                    <a:pt x="22" y="451"/>
                    <a:pt x="36" y="447"/>
                    <a:pt x="45" y="445"/>
                  </a:cubicBezTo>
                  <a:cubicBezTo>
                    <a:pt x="49" y="441"/>
                    <a:pt x="55" y="438"/>
                    <a:pt x="61" y="436"/>
                  </a:cubicBezTo>
                  <a:cubicBezTo>
                    <a:pt x="65" y="426"/>
                    <a:pt x="74" y="429"/>
                    <a:pt x="78" y="419"/>
                  </a:cubicBezTo>
                  <a:cubicBezTo>
                    <a:pt x="91" y="414"/>
                    <a:pt x="103" y="406"/>
                    <a:pt x="117" y="401"/>
                  </a:cubicBezTo>
                  <a:cubicBezTo>
                    <a:pt x="132" y="397"/>
                    <a:pt x="147" y="396"/>
                    <a:pt x="159" y="388"/>
                  </a:cubicBezTo>
                  <a:cubicBezTo>
                    <a:pt x="176" y="376"/>
                    <a:pt x="192" y="355"/>
                    <a:pt x="196" y="331"/>
                  </a:cubicBezTo>
                  <a:cubicBezTo>
                    <a:pt x="203" y="328"/>
                    <a:pt x="210" y="330"/>
                    <a:pt x="216" y="328"/>
                  </a:cubicBezTo>
                  <a:cubicBezTo>
                    <a:pt x="221" y="326"/>
                    <a:pt x="223" y="318"/>
                    <a:pt x="228" y="320"/>
                  </a:cubicBezTo>
                  <a:cubicBezTo>
                    <a:pt x="228" y="314"/>
                    <a:pt x="232" y="309"/>
                    <a:pt x="235" y="304"/>
                  </a:cubicBezTo>
                  <a:cubicBezTo>
                    <a:pt x="246" y="288"/>
                    <a:pt x="255" y="271"/>
                    <a:pt x="264" y="254"/>
                  </a:cubicBezTo>
                  <a:cubicBezTo>
                    <a:pt x="271" y="242"/>
                    <a:pt x="275" y="229"/>
                    <a:pt x="280" y="216"/>
                  </a:cubicBezTo>
                  <a:cubicBezTo>
                    <a:pt x="285" y="203"/>
                    <a:pt x="292" y="192"/>
                    <a:pt x="296" y="179"/>
                  </a:cubicBezTo>
                  <a:cubicBezTo>
                    <a:pt x="306" y="155"/>
                    <a:pt x="312" y="128"/>
                    <a:pt x="323" y="99"/>
                  </a:cubicBezTo>
                  <a:cubicBezTo>
                    <a:pt x="327" y="88"/>
                    <a:pt x="331" y="76"/>
                    <a:pt x="337" y="59"/>
                  </a:cubicBezTo>
                  <a:cubicBezTo>
                    <a:pt x="342" y="46"/>
                    <a:pt x="349" y="26"/>
                    <a:pt x="347" y="16"/>
                  </a:cubicBezTo>
                  <a:cubicBezTo>
                    <a:pt x="346" y="11"/>
                    <a:pt x="337" y="0"/>
                    <a:pt x="333" y="1"/>
                  </a:cubicBezTo>
                  <a:cubicBezTo>
                    <a:pt x="302" y="13"/>
                    <a:pt x="284" y="31"/>
                    <a:pt x="263" y="55"/>
                  </a:cubicBezTo>
                  <a:cubicBezTo>
                    <a:pt x="247" y="72"/>
                    <a:pt x="228" y="94"/>
                    <a:pt x="210" y="118"/>
                  </a:cubicBezTo>
                  <a:cubicBezTo>
                    <a:pt x="184" y="152"/>
                    <a:pt x="159" y="194"/>
                    <a:pt x="137" y="231"/>
                  </a:cubicBezTo>
                  <a:cubicBezTo>
                    <a:pt x="133" y="238"/>
                    <a:pt x="129" y="243"/>
                    <a:pt x="125" y="250"/>
                  </a:cubicBezTo>
                  <a:close/>
                  <a:moveTo>
                    <a:pt x="130" y="390"/>
                  </a:moveTo>
                  <a:cubicBezTo>
                    <a:pt x="128" y="381"/>
                    <a:pt x="136" y="373"/>
                    <a:pt x="131" y="365"/>
                  </a:cubicBezTo>
                  <a:cubicBezTo>
                    <a:pt x="123" y="365"/>
                    <a:pt x="118" y="368"/>
                    <a:pt x="109" y="368"/>
                  </a:cubicBezTo>
                  <a:cubicBezTo>
                    <a:pt x="108" y="360"/>
                    <a:pt x="114" y="353"/>
                    <a:pt x="110" y="346"/>
                  </a:cubicBezTo>
                  <a:cubicBezTo>
                    <a:pt x="103" y="349"/>
                    <a:pt x="99" y="354"/>
                    <a:pt x="91" y="355"/>
                  </a:cubicBezTo>
                  <a:cubicBezTo>
                    <a:pt x="92" y="345"/>
                    <a:pt x="93" y="338"/>
                    <a:pt x="91" y="328"/>
                  </a:cubicBezTo>
                  <a:cubicBezTo>
                    <a:pt x="83" y="330"/>
                    <a:pt x="79" y="336"/>
                    <a:pt x="70" y="338"/>
                  </a:cubicBezTo>
                  <a:cubicBezTo>
                    <a:pt x="82" y="312"/>
                    <a:pt x="112" y="304"/>
                    <a:pt x="124" y="278"/>
                  </a:cubicBezTo>
                  <a:cubicBezTo>
                    <a:pt x="135" y="274"/>
                    <a:pt x="138" y="280"/>
                    <a:pt x="150" y="281"/>
                  </a:cubicBezTo>
                  <a:cubicBezTo>
                    <a:pt x="146" y="292"/>
                    <a:pt x="136" y="298"/>
                    <a:pt x="130" y="307"/>
                  </a:cubicBezTo>
                  <a:cubicBezTo>
                    <a:pt x="142" y="309"/>
                    <a:pt x="147" y="292"/>
                    <a:pt x="155" y="284"/>
                  </a:cubicBezTo>
                  <a:cubicBezTo>
                    <a:pt x="157" y="284"/>
                    <a:pt x="158" y="287"/>
                    <a:pt x="162" y="287"/>
                  </a:cubicBezTo>
                  <a:cubicBezTo>
                    <a:pt x="163" y="294"/>
                    <a:pt x="149" y="303"/>
                    <a:pt x="152" y="312"/>
                  </a:cubicBezTo>
                  <a:cubicBezTo>
                    <a:pt x="161" y="310"/>
                    <a:pt x="161" y="298"/>
                    <a:pt x="166" y="291"/>
                  </a:cubicBezTo>
                  <a:cubicBezTo>
                    <a:pt x="177" y="295"/>
                    <a:pt x="182" y="306"/>
                    <a:pt x="189" y="314"/>
                  </a:cubicBezTo>
                  <a:cubicBezTo>
                    <a:pt x="192" y="353"/>
                    <a:pt x="166" y="382"/>
                    <a:pt x="130" y="390"/>
                  </a:cubicBezTo>
                  <a:close/>
                  <a:moveTo>
                    <a:pt x="198" y="324"/>
                  </a:moveTo>
                  <a:cubicBezTo>
                    <a:pt x="191" y="287"/>
                    <a:pt x="158" y="274"/>
                    <a:pt x="127" y="267"/>
                  </a:cubicBezTo>
                  <a:cubicBezTo>
                    <a:pt x="127" y="260"/>
                    <a:pt x="130" y="256"/>
                    <a:pt x="132" y="251"/>
                  </a:cubicBezTo>
                  <a:cubicBezTo>
                    <a:pt x="175" y="254"/>
                    <a:pt x="210" y="274"/>
                    <a:pt x="213" y="321"/>
                  </a:cubicBezTo>
                  <a:cubicBezTo>
                    <a:pt x="208" y="322"/>
                    <a:pt x="204" y="324"/>
                    <a:pt x="198" y="324"/>
                  </a:cubicBezTo>
                  <a:close/>
                  <a:moveTo>
                    <a:pt x="256" y="72"/>
                  </a:moveTo>
                  <a:cubicBezTo>
                    <a:pt x="263" y="63"/>
                    <a:pt x="270" y="54"/>
                    <a:pt x="278" y="46"/>
                  </a:cubicBezTo>
                  <a:cubicBezTo>
                    <a:pt x="294" y="32"/>
                    <a:pt x="311" y="17"/>
                    <a:pt x="334" y="10"/>
                  </a:cubicBezTo>
                  <a:cubicBezTo>
                    <a:pt x="339" y="11"/>
                    <a:pt x="342" y="21"/>
                    <a:pt x="340" y="25"/>
                  </a:cubicBezTo>
                  <a:cubicBezTo>
                    <a:pt x="337" y="23"/>
                    <a:pt x="338" y="17"/>
                    <a:pt x="333" y="17"/>
                  </a:cubicBezTo>
                  <a:cubicBezTo>
                    <a:pt x="326" y="20"/>
                    <a:pt x="334" y="28"/>
                    <a:pt x="337" y="31"/>
                  </a:cubicBezTo>
                  <a:cubicBezTo>
                    <a:pt x="337" y="37"/>
                    <a:pt x="336" y="42"/>
                    <a:pt x="334" y="49"/>
                  </a:cubicBezTo>
                  <a:cubicBezTo>
                    <a:pt x="330" y="45"/>
                    <a:pt x="333" y="34"/>
                    <a:pt x="324" y="34"/>
                  </a:cubicBezTo>
                  <a:cubicBezTo>
                    <a:pt x="322" y="44"/>
                    <a:pt x="335" y="56"/>
                    <a:pt x="327" y="69"/>
                  </a:cubicBezTo>
                  <a:cubicBezTo>
                    <a:pt x="321" y="65"/>
                    <a:pt x="324" y="51"/>
                    <a:pt x="315" y="49"/>
                  </a:cubicBezTo>
                  <a:cubicBezTo>
                    <a:pt x="313" y="57"/>
                    <a:pt x="320" y="68"/>
                    <a:pt x="324" y="75"/>
                  </a:cubicBezTo>
                  <a:cubicBezTo>
                    <a:pt x="323" y="80"/>
                    <a:pt x="324" y="84"/>
                    <a:pt x="320" y="85"/>
                  </a:cubicBezTo>
                  <a:cubicBezTo>
                    <a:pt x="319" y="76"/>
                    <a:pt x="318" y="66"/>
                    <a:pt x="312" y="62"/>
                  </a:cubicBezTo>
                  <a:cubicBezTo>
                    <a:pt x="306" y="68"/>
                    <a:pt x="316" y="79"/>
                    <a:pt x="316" y="87"/>
                  </a:cubicBezTo>
                  <a:cubicBezTo>
                    <a:pt x="316" y="89"/>
                    <a:pt x="319" y="89"/>
                    <a:pt x="320" y="89"/>
                  </a:cubicBezTo>
                  <a:cubicBezTo>
                    <a:pt x="320" y="94"/>
                    <a:pt x="316" y="95"/>
                    <a:pt x="316" y="100"/>
                  </a:cubicBezTo>
                  <a:cubicBezTo>
                    <a:pt x="309" y="97"/>
                    <a:pt x="314" y="81"/>
                    <a:pt x="303" y="80"/>
                  </a:cubicBezTo>
                  <a:cubicBezTo>
                    <a:pt x="302" y="91"/>
                    <a:pt x="314" y="104"/>
                    <a:pt x="312" y="114"/>
                  </a:cubicBezTo>
                  <a:cubicBezTo>
                    <a:pt x="304" y="109"/>
                    <a:pt x="308" y="92"/>
                    <a:pt x="298" y="89"/>
                  </a:cubicBezTo>
                  <a:cubicBezTo>
                    <a:pt x="296" y="103"/>
                    <a:pt x="310" y="118"/>
                    <a:pt x="306" y="131"/>
                  </a:cubicBezTo>
                  <a:cubicBezTo>
                    <a:pt x="300" y="128"/>
                    <a:pt x="303" y="106"/>
                    <a:pt x="294" y="101"/>
                  </a:cubicBezTo>
                  <a:cubicBezTo>
                    <a:pt x="288" y="109"/>
                    <a:pt x="299" y="122"/>
                    <a:pt x="299" y="133"/>
                  </a:cubicBezTo>
                  <a:cubicBezTo>
                    <a:pt x="300" y="134"/>
                    <a:pt x="303" y="134"/>
                    <a:pt x="303" y="133"/>
                  </a:cubicBezTo>
                  <a:cubicBezTo>
                    <a:pt x="306" y="135"/>
                    <a:pt x="301" y="142"/>
                    <a:pt x="301" y="145"/>
                  </a:cubicBezTo>
                  <a:cubicBezTo>
                    <a:pt x="295" y="137"/>
                    <a:pt x="299" y="121"/>
                    <a:pt x="288" y="118"/>
                  </a:cubicBezTo>
                  <a:cubicBezTo>
                    <a:pt x="287" y="131"/>
                    <a:pt x="303" y="149"/>
                    <a:pt x="295" y="164"/>
                  </a:cubicBezTo>
                  <a:cubicBezTo>
                    <a:pt x="288" y="159"/>
                    <a:pt x="290" y="145"/>
                    <a:pt x="284" y="140"/>
                  </a:cubicBezTo>
                  <a:cubicBezTo>
                    <a:pt x="276" y="149"/>
                    <a:pt x="291" y="161"/>
                    <a:pt x="291" y="172"/>
                  </a:cubicBezTo>
                  <a:cubicBezTo>
                    <a:pt x="291" y="177"/>
                    <a:pt x="287" y="180"/>
                    <a:pt x="287" y="186"/>
                  </a:cubicBezTo>
                  <a:cubicBezTo>
                    <a:pt x="282" y="178"/>
                    <a:pt x="283" y="165"/>
                    <a:pt x="277" y="159"/>
                  </a:cubicBezTo>
                  <a:cubicBezTo>
                    <a:pt x="269" y="170"/>
                    <a:pt x="288" y="189"/>
                    <a:pt x="280" y="202"/>
                  </a:cubicBezTo>
                  <a:cubicBezTo>
                    <a:pt x="275" y="194"/>
                    <a:pt x="276" y="181"/>
                    <a:pt x="271" y="176"/>
                  </a:cubicBezTo>
                  <a:cubicBezTo>
                    <a:pt x="263" y="180"/>
                    <a:pt x="274" y="201"/>
                    <a:pt x="277" y="209"/>
                  </a:cubicBezTo>
                  <a:cubicBezTo>
                    <a:pt x="276" y="211"/>
                    <a:pt x="275" y="214"/>
                    <a:pt x="274" y="217"/>
                  </a:cubicBezTo>
                  <a:cubicBezTo>
                    <a:pt x="268" y="210"/>
                    <a:pt x="272" y="193"/>
                    <a:pt x="263" y="189"/>
                  </a:cubicBezTo>
                  <a:cubicBezTo>
                    <a:pt x="257" y="199"/>
                    <a:pt x="274" y="221"/>
                    <a:pt x="267" y="233"/>
                  </a:cubicBezTo>
                  <a:cubicBezTo>
                    <a:pt x="263" y="222"/>
                    <a:pt x="263" y="208"/>
                    <a:pt x="256" y="200"/>
                  </a:cubicBezTo>
                  <a:cubicBezTo>
                    <a:pt x="249" y="209"/>
                    <a:pt x="263" y="219"/>
                    <a:pt x="260" y="233"/>
                  </a:cubicBezTo>
                  <a:cubicBezTo>
                    <a:pt x="263" y="239"/>
                    <a:pt x="265" y="239"/>
                    <a:pt x="262" y="245"/>
                  </a:cubicBezTo>
                  <a:cubicBezTo>
                    <a:pt x="257" y="236"/>
                    <a:pt x="255" y="224"/>
                    <a:pt x="250" y="214"/>
                  </a:cubicBezTo>
                  <a:cubicBezTo>
                    <a:pt x="243" y="217"/>
                    <a:pt x="250" y="228"/>
                    <a:pt x="252" y="235"/>
                  </a:cubicBezTo>
                  <a:cubicBezTo>
                    <a:pt x="254" y="244"/>
                    <a:pt x="259" y="252"/>
                    <a:pt x="253" y="259"/>
                  </a:cubicBezTo>
                  <a:cubicBezTo>
                    <a:pt x="247" y="251"/>
                    <a:pt x="251" y="232"/>
                    <a:pt x="241" y="227"/>
                  </a:cubicBezTo>
                  <a:cubicBezTo>
                    <a:pt x="236" y="234"/>
                    <a:pt x="247" y="248"/>
                    <a:pt x="246" y="261"/>
                  </a:cubicBezTo>
                  <a:cubicBezTo>
                    <a:pt x="250" y="266"/>
                    <a:pt x="250" y="266"/>
                    <a:pt x="248" y="272"/>
                  </a:cubicBezTo>
                  <a:cubicBezTo>
                    <a:pt x="241" y="265"/>
                    <a:pt x="243" y="250"/>
                    <a:pt x="237" y="244"/>
                  </a:cubicBezTo>
                  <a:cubicBezTo>
                    <a:pt x="228" y="250"/>
                    <a:pt x="243" y="267"/>
                    <a:pt x="242" y="279"/>
                  </a:cubicBezTo>
                  <a:cubicBezTo>
                    <a:pt x="242" y="284"/>
                    <a:pt x="237" y="286"/>
                    <a:pt x="237" y="292"/>
                  </a:cubicBezTo>
                  <a:cubicBezTo>
                    <a:pt x="232" y="281"/>
                    <a:pt x="232" y="267"/>
                    <a:pt x="225" y="259"/>
                  </a:cubicBezTo>
                  <a:cubicBezTo>
                    <a:pt x="217" y="269"/>
                    <a:pt x="241" y="295"/>
                    <a:pt x="225" y="304"/>
                  </a:cubicBezTo>
                  <a:cubicBezTo>
                    <a:pt x="225" y="290"/>
                    <a:pt x="221" y="274"/>
                    <a:pt x="213" y="262"/>
                  </a:cubicBezTo>
                  <a:cubicBezTo>
                    <a:pt x="208" y="268"/>
                    <a:pt x="216" y="278"/>
                    <a:pt x="218" y="287"/>
                  </a:cubicBezTo>
                  <a:cubicBezTo>
                    <a:pt x="221" y="297"/>
                    <a:pt x="223" y="306"/>
                    <a:pt x="221" y="314"/>
                  </a:cubicBezTo>
                  <a:cubicBezTo>
                    <a:pt x="212" y="272"/>
                    <a:pt x="184" y="248"/>
                    <a:pt x="138" y="243"/>
                  </a:cubicBezTo>
                  <a:cubicBezTo>
                    <a:pt x="169" y="186"/>
                    <a:pt x="212" y="123"/>
                    <a:pt x="256"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8" name="Freeform 867"/>
            <p:cNvSpPr>
              <a:spLocks noEditPoints="1"/>
            </p:cNvSpPr>
            <p:nvPr/>
          </p:nvSpPr>
          <p:spPr bwMode="auto">
            <a:xfrm>
              <a:off x="7711669" y="3050310"/>
              <a:ext cx="1360180" cy="291988"/>
            </a:xfrm>
            <a:custGeom>
              <a:avLst/>
              <a:gdLst>
                <a:gd name="T0" fmla="*/ 23 w 364"/>
                <a:gd name="T1" fmla="*/ 75 h 78"/>
                <a:gd name="T2" fmla="*/ 65 w 364"/>
                <a:gd name="T3" fmla="*/ 76 h 78"/>
                <a:gd name="T4" fmla="*/ 207 w 364"/>
                <a:gd name="T5" fmla="*/ 72 h 78"/>
                <a:gd name="T6" fmla="*/ 244 w 364"/>
                <a:gd name="T7" fmla="*/ 65 h 78"/>
                <a:gd name="T8" fmla="*/ 260 w 364"/>
                <a:gd name="T9" fmla="*/ 57 h 78"/>
                <a:gd name="T10" fmla="*/ 294 w 364"/>
                <a:gd name="T11" fmla="*/ 53 h 78"/>
                <a:gd name="T12" fmla="*/ 328 w 364"/>
                <a:gd name="T13" fmla="*/ 44 h 78"/>
                <a:gd name="T14" fmla="*/ 364 w 364"/>
                <a:gd name="T15" fmla="*/ 33 h 78"/>
                <a:gd name="T16" fmla="*/ 342 w 364"/>
                <a:gd name="T17" fmla="*/ 31 h 78"/>
                <a:gd name="T18" fmla="*/ 291 w 364"/>
                <a:gd name="T19" fmla="*/ 16 h 78"/>
                <a:gd name="T20" fmla="*/ 238 w 364"/>
                <a:gd name="T21" fmla="*/ 2 h 78"/>
                <a:gd name="T22" fmla="*/ 10 w 364"/>
                <a:gd name="T23" fmla="*/ 11 h 78"/>
                <a:gd name="T24" fmla="*/ 6 w 364"/>
                <a:gd name="T25" fmla="*/ 52 h 78"/>
                <a:gd name="T26" fmla="*/ 23 w 364"/>
                <a:gd name="T27" fmla="*/ 75 h 78"/>
                <a:gd name="T28" fmla="*/ 240 w 364"/>
                <a:gd name="T29" fmla="*/ 58 h 78"/>
                <a:gd name="T30" fmla="*/ 106 w 364"/>
                <a:gd name="T31" fmla="*/ 70 h 78"/>
                <a:gd name="T32" fmla="*/ 97 w 364"/>
                <a:gd name="T33" fmla="*/ 63 h 78"/>
                <a:gd name="T34" fmla="*/ 215 w 364"/>
                <a:gd name="T35" fmla="*/ 52 h 78"/>
                <a:gd name="T36" fmla="*/ 250 w 364"/>
                <a:gd name="T37" fmla="*/ 47 h 78"/>
                <a:gd name="T38" fmla="*/ 240 w 364"/>
                <a:gd name="T39" fmla="*/ 58 h 78"/>
                <a:gd name="T40" fmla="*/ 92 w 364"/>
                <a:gd name="T41" fmla="*/ 56 h 78"/>
                <a:gd name="T42" fmla="*/ 84 w 364"/>
                <a:gd name="T43" fmla="*/ 35 h 78"/>
                <a:gd name="T44" fmla="*/ 242 w 364"/>
                <a:gd name="T45" fmla="*/ 29 h 78"/>
                <a:gd name="T46" fmla="*/ 245 w 364"/>
                <a:gd name="T47" fmla="*/ 36 h 78"/>
                <a:gd name="T48" fmla="*/ 257 w 364"/>
                <a:gd name="T49" fmla="*/ 40 h 78"/>
                <a:gd name="T50" fmla="*/ 92 w 364"/>
                <a:gd name="T51" fmla="*/ 56 h 78"/>
                <a:gd name="T52" fmla="*/ 260 w 364"/>
                <a:gd name="T53" fmla="*/ 51 h 78"/>
                <a:gd name="T54" fmla="*/ 320 w 364"/>
                <a:gd name="T55" fmla="*/ 39 h 78"/>
                <a:gd name="T56" fmla="*/ 260 w 364"/>
                <a:gd name="T57" fmla="*/ 51 h 78"/>
                <a:gd name="T58" fmla="*/ 256 w 364"/>
                <a:gd name="T59" fmla="*/ 13 h 78"/>
                <a:gd name="T60" fmla="*/ 305 w 364"/>
                <a:gd name="T61" fmla="*/ 28 h 78"/>
                <a:gd name="T62" fmla="*/ 317 w 364"/>
                <a:gd name="T63" fmla="*/ 33 h 78"/>
                <a:gd name="T64" fmla="*/ 257 w 364"/>
                <a:gd name="T65" fmla="*/ 33 h 78"/>
                <a:gd name="T66" fmla="*/ 265 w 364"/>
                <a:gd name="T67" fmla="*/ 26 h 78"/>
                <a:gd name="T68" fmla="*/ 255 w 364"/>
                <a:gd name="T69" fmla="*/ 13 h 78"/>
                <a:gd name="T70" fmla="*/ 256 w 364"/>
                <a:gd name="T71" fmla="*/ 13 h 78"/>
                <a:gd name="T72" fmla="*/ 81 w 364"/>
                <a:gd name="T73" fmla="*/ 14 h 78"/>
                <a:gd name="T74" fmla="*/ 221 w 364"/>
                <a:gd name="T75" fmla="*/ 10 h 78"/>
                <a:gd name="T76" fmla="*/ 256 w 364"/>
                <a:gd name="T77" fmla="*/ 23 h 78"/>
                <a:gd name="T78" fmla="*/ 227 w 364"/>
                <a:gd name="T79" fmla="*/ 22 h 78"/>
                <a:gd name="T80" fmla="*/ 81 w 364"/>
                <a:gd name="T81" fmla="*/ 26 h 78"/>
                <a:gd name="T82" fmla="*/ 81 w 364"/>
                <a:gd name="T83" fmla="*/ 14 h 78"/>
                <a:gd name="T84" fmla="*/ 57 w 364"/>
                <a:gd name="T85" fmla="*/ 14 h 78"/>
                <a:gd name="T86" fmla="*/ 76 w 364"/>
                <a:gd name="T87" fmla="*/ 14 h 78"/>
                <a:gd name="T88" fmla="*/ 95 w 364"/>
                <a:gd name="T89" fmla="*/ 68 h 78"/>
                <a:gd name="T90" fmla="*/ 68 w 364"/>
                <a:gd name="T91" fmla="*/ 69 h 78"/>
                <a:gd name="T92" fmla="*/ 57 w 364"/>
                <a:gd name="T93" fmla="*/ 14 h 78"/>
                <a:gd name="T94" fmla="*/ 14 w 364"/>
                <a:gd name="T95" fmla="*/ 16 h 78"/>
                <a:gd name="T96" fmla="*/ 50 w 364"/>
                <a:gd name="T97" fmla="*/ 14 h 78"/>
                <a:gd name="T98" fmla="*/ 58 w 364"/>
                <a:gd name="T99" fmla="*/ 69 h 78"/>
                <a:gd name="T100" fmla="*/ 29 w 364"/>
                <a:gd name="T101" fmla="*/ 68 h 78"/>
                <a:gd name="T102" fmla="*/ 9 w 364"/>
                <a:gd name="T103" fmla="*/ 45 h 78"/>
                <a:gd name="T104" fmla="*/ 14 w 364"/>
                <a:gd name="T105" fmla="*/ 1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4" h="78">
                  <a:moveTo>
                    <a:pt x="23" y="75"/>
                  </a:moveTo>
                  <a:cubicBezTo>
                    <a:pt x="31" y="78"/>
                    <a:pt x="51" y="76"/>
                    <a:pt x="65" y="76"/>
                  </a:cubicBezTo>
                  <a:cubicBezTo>
                    <a:pt x="100" y="78"/>
                    <a:pt x="165" y="75"/>
                    <a:pt x="207" y="72"/>
                  </a:cubicBezTo>
                  <a:cubicBezTo>
                    <a:pt x="216" y="71"/>
                    <a:pt x="233" y="69"/>
                    <a:pt x="244" y="65"/>
                  </a:cubicBezTo>
                  <a:cubicBezTo>
                    <a:pt x="251" y="62"/>
                    <a:pt x="255" y="58"/>
                    <a:pt x="260" y="57"/>
                  </a:cubicBezTo>
                  <a:cubicBezTo>
                    <a:pt x="269" y="54"/>
                    <a:pt x="282" y="55"/>
                    <a:pt x="294" y="53"/>
                  </a:cubicBezTo>
                  <a:cubicBezTo>
                    <a:pt x="306" y="51"/>
                    <a:pt x="318" y="46"/>
                    <a:pt x="328" y="44"/>
                  </a:cubicBezTo>
                  <a:cubicBezTo>
                    <a:pt x="342" y="43"/>
                    <a:pt x="359" y="50"/>
                    <a:pt x="364" y="33"/>
                  </a:cubicBezTo>
                  <a:cubicBezTo>
                    <a:pt x="356" y="26"/>
                    <a:pt x="350" y="32"/>
                    <a:pt x="342" y="31"/>
                  </a:cubicBezTo>
                  <a:cubicBezTo>
                    <a:pt x="328" y="29"/>
                    <a:pt x="309" y="21"/>
                    <a:pt x="291" y="16"/>
                  </a:cubicBezTo>
                  <a:cubicBezTo>
                    <a:pt x="272" y="11"/>
                    <a:pt x="253" y="1"/>
                    <a:pt x="238" y="2"/>
                  </a:cubicBezTo>
                  <a:cubicBezTo>
                    <a:pt x="159" y="9"/>
                    <a:pt x="81" y="0"/>
                    <a:pt x="10" y="11"/>
                  </a:cubicBezTo>
                  <a:cubicBezTo>
                    <a:pt x="2" y="23"/>
                    <a:pt x="0" y="42"/>
                    <a:pt x="6" y="52"/>
                  </a:cubicBezTo>
                  <a:cubicBezTo>
                    <a:pt x="10" y="59"/>
                    <a:pt x="19" y="72"/>
                    <a:pt x="23" y="75"/>
                  </a:cubicBezTo>
                  <a:close/>
                  <a:moveTo>
                    <a:pt x="240" y="58"/>
                  </a:moveTo>
                  <a:cubicBezTo>
                    <a:pt x="199" y="67"/>
                    <a:pt x="152" y="65"/>
                    <a:pt x="106" y="70"/>
                  </a:cubicBezTo>
                  <a:cubicBezTo>
                    <a:pt x="106" y="64"/>
                    <a:pt x="100" y="65"/>
                    <a:pt x="97" y="63"/>
                  </a:cubicBezTo>
                  <a:cubicBezTo>
                    <a:pt x="140" y="61"/>
                    <a:pt x="172" y="57"/>
                    <a:pt x="215" y="52"/>
                  </a:cubicBezTo>
                  <a:cubicBezTo>
                    <a:pt x="226" y="51"/>
                    <a:pt x="242" y="51"/>
                    <a:pt x="250" y="47"/>
                  </a:cubicBezTo>
                  <a:cubicBezTo>
                    <a:pt x="252" y="50"/>
                    <a:pt x="242" y="54"/>
                    <a:pt x="240" y="58"/>
                  </a:cubicBezTo>
                  <a:close/>
                  <a:moveTo>
                    <a:pt x="92" y="56"/>
                  </a:moveTo>
                  <a:cubicBezTo>
                    <a:pt x="88" y="50"/>
                    <a:pt x="85" y="43"/>
                    <a:pt x="84" y="35"/>
                  </a:cubicBezTo>
                  <a:cubicBezTo>
                    <a:pt x="130" y="44"/>
                    <a:pt x="199" y="31"/>
                    <a:pt x="242" y="29"/>
                  </a:cubicBezTo>
                  <a:cubicBezTo>
                    <a:pt x="248" y="28"/>
                    <a:pt x="241" y="34"/>
                    <a:pt x="245" y="36"/>
                  </a:cubicBezTo>
                  <a:cubicBezTo>
                    <a:pt x="249" y="38"/>
                    <a:pt x="258" y="35"/>
                    <a:pt x="257" y="40"/>
                  </a:cubicBezTo>
                  <a:cubicBezTo>
                    <a:pt x="200" y="46"/>
                    <a:pt x="150" y="54"/>
                    <a:pt x="92" y="56"/>
                  </a:cubicBezTo>
                  <a:close/>
                  <a:moveTo>
                    <a:pt x="260" y="51"/>
                  </a:moveTo>
                  <a:cubicBezTo>
                    <a:pt x="270" y="36"/>
                    <a:pt x="299" y="42"/>
                    <a:pt x="320" y="39"/>
                  </a:cubicBezTo>
                  <a:cubicBezTo>
                    <a:pt x="304" y="48"/>
                    <a:pt x="279" y="46"/>
                    <a:pt x="260" y="51"/>
                  </a:cubicBezTo>
                  <a:close/>
                  <a:moveTo>
                    <a:pt x="256" y="13"/>
                  </a:moveTo>
                  <a:cubicBezTo>
                    <a:pt x="271" y="18"/>
                    <a:pt x="288" y="23"/>
                    <a:pt x="305" y="28"/>
                  </a:cubicBezTo>
                  <a:cubicBezTo>
                    <a:pt x="309" y="29"/>
                    <a:pt x="315" y="30"/>
                    <a:pt x="317" y="33"/>
                  </a:cubicBezTo>
                  <a:cubicBezTo>
                    <a:pt x="294" y="31"/>
                    <a:pt x="275" y="38"/>
                    <a:pt x="257" y="33"/>
                  </a:cubicBezTo>
                  <a:cubicBezTo>
                    <a:pt x="257" y="27"/>
                    <a:pt x="265" y="31"/>
                    <a:pt x="265" y="26"/>
                  </a:cubicBezTo>
                  <a:cubicBezTo>
                    <a:pt x="264" y="20"/>
                    <a:pt x="258" y="18"/>
                    <a:pt x="255" y="13"/>
                  </a:cubicBezTo>
                  <a:cubicBezTo>
                    <a:pt x="255" y="12"/>
                    <a:pt x="256" y="13"/>
                    <a:pt x="256" y="13"/>
                  </a:cubicBezTo>
                  <a:close/>
                  <a:moveTo>
                    <a:pt x="81" y="14"/>
                  </a:moveTo>
                  <a:cubicBezTo>
                    <a:pt x="136" y="13"/>
                    <a:pt x="174" y="12"/>
                    <a:pt x="221" y="10"/>
                  </a:cubicBezTo>
                  <a:cubicBezTo>
                    <a:pt x="236" y="10"/>
                    <a:pt x="249" y="7"/>
                    <a:pt x="256" y="23"/>
                  </a:cubicBezTo>
                  <a:cubicBezTo>
                    <a:pt x="255" y="21"/>
                    <a:pt x="239" y="21"/>
                    <a:pt x="227" y="22"/>
                  </a:cubicBezTo>
                  <a:cubicBezTo>
                    <a:pt x="184" y="26"/>
                    <a:pt x="126" y="35"/>
                    <a:pt x="81" y="26"/>
                  </a:cubicBezTo>
                  <a:cubicBezTo>
                    <a:pt x="81" y="22"/>
                    <a:pt x="81" y="18"/>
                    <a:pt x="81" y="14"/>
                  </a:cubicBezTo>
                  <a:close/>
                  <a:moveTo>
                    <a:pt x="57" y="14"/>
                  </a:moveTo>
                  <a:cubicBezTo>
                    <a:pt x="63" y="14"/>
                    <a:pt x="70" y="14"/>
                    <a:pt x="76" y="14"/>
                  </a:cubicBezTo>
                  <a:cubicBezTo>
                    <a:pt x="73" y="32"/>
                    <a:pt x="81" y="58"/>
                    <a:pt x="95" y="68"/>
                  </a:cubicBezTo>
                  <a:cubicBezTo>
                    <a:pt x="88" y="71"/>
                    <a:pt x="76" y="68"/>
                    <a:pt x="68" y="69"/>
                  </a:cubicBezTo>
                  <a:cubicBezTo>
                    <a:pt x="58" y="57"/>
                    <a:pt x="49" y="33"/>
                    <a:pt x="57" y="14"/>
                  </a:cubicBezTo>
                  <a:close/>
                  <a:moveTo>
                    <a:pt x="14" y="16"/>
                  </a:moveTo>
                  <a:cubicBezTo>
                    <a:pt x="27" y="14"/>
                    <a:pt x="38" y="15"/>
                    <a:pt x="50" y="14"/>
                  </a:cubicBezTo>
                  <a:cubicBezTo>
                    <a:pt x="44" y="37"/>
                    <a:pt x="50" y="52"/>
                    <a:pt x="58" y="69"/>
                  </a:cubicBezTo>
                  <a:cubicBezTo>
                    <a:pt x="49" y="67"/>
                    <a:pt x="37" y="71"/>
                    <a:pt x="29" y="68"/>
                  </a:cubicBezTo>
                  <a:cubicBezTo>
                    <a:pt x="23" y="65"/>
                    <a:pt x="11" y="53"/>
                    <a:pt x="9" y="45"/>
                  </a:cubicBezTo>
                  <a:cubicBezTo>
                    <a:pt x="6" y="36"/>
                    <a:pt x="9" y="24"/>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9" name="Freeform 868"/>
            <p:cNvSpPr>
              <a:spLocks noEditPoints="1"/>
            </p:cNvSpPr>
            <p:nvPr/>
          </p:nvSpPr>
          <p:spPr bwMode="auto">
            <a:xfrm>
              <a:off x="6940332" y="3145207"/>
              <a:ext cx="751871" cy="1019525"/>
            </a:xfrm>
            <a:custGeom>
              <a:avLst/>
              <a:gdLst>
                <a:gd name="T0" fmla="*/ 141 w 202"/>
                <a:gd name="T1" fmla="*/ 273 h 273"/>
                <a:gd name="T2" fmla="*/ 201 w 202"/>
                <a:gd name="T3" fmla="*/ 116 h 273"/>
                <a:gd name="T4" fmla="*/ 194 w 202"/>
                <a:gd name="T5" fmla="*/ 84 h 273"/>
                <a:gd name="T6" fmla="*/ 185 w 202"/>
                <a:gd name="T7" fmla="*/ 73 h 273"/>
                <a:gd name="T8" fmla="*/ 166 w 202"/>
                <a:gd name="T9" fmla="*/ 45 h 273"/>
                <a:gd name="T10" fmla="*/ 7 w 202"/>
                <a:gd name="T11" fmla="*/ 15 h 273"/>
                <a:gd name="T12" fmla="*/ 6 w 202"/>
                <a:gd name="T13" fmla="*/ 103 h 273"/>
                <a:gd name="T14" fmla="*/ 102 w 202"/>
                <a:gd name="T15" fmla="*/ 249 h 273"/>
                <a:gd name="T16" fmla="*/ 27 w 202"/>
                <a:gd name="T17" fmla="*/ 203 h 273"/>
                <a:gd name="T18" fmla="*/ 11 w 202"/>
                <a:gd name="T19" fmla="*/ 109 h 273"/>
                <a:gd name="T20" fmla="*/ 38 w 202"/>
                <a:gd name="T21" fmla="*/ 171 h 273"/>
                <a:gd name="T22" fmla="*/ 69 w 202"/>
                <a:gd name="T23" fmla="*/ 156 h 273"/>
                <a:gd name="T24" fmla="*/ 133 w 202"/>
                <a:gd name="T25" fmla="*/ 260 h 273"/>
                <a:gd name="T26" fmla="*/ 194 w 202"/>
                <a:gd name="T27" fmla="*/ 109 h 273"/>
                <a:gd name="T28" fmla="*/ 177 w 202"/>
                <a:gd name="T29" fmla="*/ 261 h 273"/>
                <a:gd name="T30" fmla="*/ 174 w 202"/>
                <a:gd name="T31" fmla="*/ 243 h 273"/>
                <a:gd name="T32" fmla="*/ 169 w 202"/>
                <a:gd name="T33" fmla="*/ 259 h 273"/>
                <a:gd name="T34" fmla="*/ 165 w 202"/>
                <a:gd name="T35" fmla="*/ 240 h 273"/>
                <a:gd name="T36" fmla="*/ 155 w 202"/>
                <a:gd name="T37" fmla="*/ 265 h 273"/>
                <a:gd name="T38" fmla="*/ 163 w 202"/>
                <a:gd name="T39" fmla="*/ 210 h 273"/>
                <a:gd name="T40" fmla="*/ 155 w 202"/>
                <a:gd name="T41" fmla="*/ 222 h 273"/>
                <a:gd name="T42" fmla="*/ 153 w 202"/>
                <a:gd name="T43" fmla="*/ 222 h 273"/>
                <a:gd name="T44" fmla="*/ 149 w 202"/>
                <a:gd name="T45" fmla="*/ 198 h 273"/>
                <a:gd name="T46" fmla="*/ 142 w 202"/>
                <a:gd name="T47" fmla="*/ 262 h 273"/>
                <a:gd name="T48" fmla="*/ 147 w 202"/>
                <a:gd name="T49" fmla="*/ 175 h 273"/>
                <a:gd name="T50" fmla="*/ 163 w 202"/>
                <a:gd name="T51" fmla="*/ 114 h 273"/>
                <a:gd name="T52" fmla="*/ 173 w 202"/>
                <a:gd name="T53" fmla="*/ 100 h 273"/>
                <a:gd name="T54" fmla="*/ 173 w 202"/>
                <a:gd name="T55" fmla="*/ 139 h 273"/>
                <a:gd name="T56" fmla="*/ 185 w 202"/>
                <a:gd name="T57" fmla="*/ 109 h 273"/>
                <a:gd name="T58" fmla="*/ 182 w 202"/>
                <a:gd name="T59" fmla="*/ 136 h 273"/>
                <a:gd name="T60" fmla="*/ 175 w 202"/>
                <a:gd name="T61" fmla="*/ 99 h 273"/>
                <a:gd name="T62" fmla="*/ 175 w 202"/>
                <a:gd name="T63" fmla="*/ 138 h 273"/>
                <a:gd name="T64" fmla="*/ 46 w 202"/>
                <a:gd name="T65" fmla="*/ 19 h 273"/>
                <a:gd name="T66" fmla="*/ 66 w 202"/>
                <a:gd name="T67" fmla="*/ 29 h 273"/>
                <a:gd name="T68" fmla="*/ 134 w 202"/>
                <a:gd name="T69" fmla="*/ 48 h 273"/>
                <a:gd name="T70" fmla="*/ 151 w 202"/>
                <a:gd name="T71" fmla="*/ 80 h 273"/>
                <a:gd name="T72" fmla="*/ 192 w 202"/>
                <a:gd name="T73" fmla="*/ 91 h 273"/>
                <a:gd name="T74" fmla="*/ 19 w 202"/>
                <a:gd name="T75" fmla="*/ 22 h 273"/>
                <a:gd name="T76" fmla="*/ 11 w 202"/>
                <a:gd name="T77" fmla="*/ 25 h 273"/>
                <a:gd name="T78" fmla="*/ 49 w 202"/>
                <a:gd name="T79" fmla="*/ 48 h 273"/>
                <a:gd name="T80" fmla="*/ 157 w 202"/>
                <a:gd name="T81" fmla="*/ 115 h 273"/>
                <a:gd name="T82" fmla="*/ 69 w 202"/>
                <a:gd name="T83" fmla="*/ 146 h 273"/>
                <a:gd name="T84" fmla="*/ 49 w 202"/>
                <a:gd name="T85" fmla="*/ 113 h 273"/>
                <a:gd name="T86" fmla="*/ 26 w 202"/>
                <a:gd name="T87" fmla="*/ 113 h 273"/>
                <a:gd name="T88" fmla="*/ 11 w 202"/>
                <a:gd name="T89" fmla="*/ 2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2" h="273">
                  <a:moveTo>
                    <a:pt x="4" y="191"/>
                  </a:moveTo>
                  <a:cubicBezTo>
                    <a:pt x="39" y="229"/>
                    <a:pt x="89" y="252"/>
                    <a:pt x="141" y="273"/>
                  </a:cubicBezTo>
                  <a:cubicBezTo>
                    <a:pt x="157" y="271"/>
                    <a:pt x="176" y="272"/>
                    <a:pt x="186" y="264"/>
                  </a:cubicBezTo>
                  <a:cubicBezTo>
                    <a:pt x="195" y="218"/>
                    <a:pt x="199" y="157"/>
                    <a:pt x="201" y="116"/>
                  </a:cubicBezTo>
                  <a:cubicBezTo>
                    <a:pt x="202" y="103"/>
                    <a:pt x="202" y="94"/>
                    <a:pt x="198" y="87"/>
                  </a:cubicBezTo>
                  <a:cubicBezTo>
                    <a:pt x="198" y="86"/>
                    <a:pt x="195" y="85"/>
                    <a:pt x="194" y="84"/>
                  </a:cubicBezTo>
                  <a:cubicBezTo>
                    <a:pt x="193" y="82"/>
                    <a:pt x="193" y="77"/>
                    <a:pt x="193" y="77"/>
                  </a:cubicBezTo>
                  <a:cubicBezTo>
                    <a:pt x="192" y="76"/>
                    <a:pt x="187" y="74"/>
                    <a:pt x="185" y="73"/>
                  </a:cubicBezTo>
                  <a:cubicBezTo>
                    <a:pt x="176" y="67"/>
                    <a:pt x="169" y="61"/>
                    <a:pt x="162" y="56"/>
                  </a:cubicBezTo>
                  <a:cubicBezTo>
                    <a:pt x="162" y="51"/>
                    <a:pt x="167" y="51"/>
                    <a:pt x="166" y="45"/>
                  </a:cubicBezTo>
                  <a:cubicBezTo>
                    <a:pt x="145" y="31"/>
                    <a:pt x="127" y="14"/>
                    <a:pt x="105" y="0"/>
                  </a:cubicBezTo>
                  <a:cubicBezTo>
                    <a:pt x="78" y="14"/>
                    <a:pt x="39" y="9"/>
                    <a:pt x="7" y="15"/>
                  </a:cubicBezTo>
                  <a:cubicBezTo>
                    <a:pt x="3" y="39"/>
                    <a:pt x="1" y="58"/>
                    <a:pt x="1" y="91"/>
                  </a:cubicBezTo>
                  <a:cubicBezTo>
                    <a:pt x="1" y="97"/>
                    <a:pt x="6" y="97"/>
                    <a:pt x="6" y="103"/>
                  </a:cubicBezTo>
                  <a:cubicBezTo>
                    <a:pt x="4" y="134"/>
                    <a:pt x="0" y="159"/>
                    <a:pt x="4" y="191"/>
                  </a:cubicBezTo>
                  <a:close/>
                  <a:moveTo>
                    <a:pt x="102" y="249"/>
                  </a:moveTo>
                  <a:cubicBezTo>
                    <a:pt x="78" y="239"/>
                    <a:pt x="54" y="224"/>
                    <a:pt x="33" y="208"/>
                  </a:cubicBezTo>
                  <a:cubicBezTo>
                    <a:pt x="31" y="207"/>
                    <a:pt x="30" y="204"/>
                    <a:pt x="27" y="203"/>
                  </a:cubicBezTo>
                  <a:cubicBezTo>
                    <a:pt x="21" y="199"/>
                    <a:pt x="11" y="193"/>
                    <a:pt x="9" y="184"/>
                  </a:cubicBezTo>
                  <a:cubicBezTo>
                    <a:pt x="4" y="165"/>
                    <a:pt x="13" y="138"/>
                    <a:pt x="11" y="109"/>
                  </a:cubicBezTo>
                  <a:cubicBezTo>
                    <a:pt x="21" y="119"/>
                    <a:pt x="32" y="127"/>
                    <a:pt x="42" y="137"/>
                  </a:cubicBezTo>
                  <a:cubicBezTo>
                    <a:pt x="42" y="149"/>
                    <a:pt x="38" y="158"/>
                    <a:pt x="38" y="171"/>
                  </a:cubicBezTo>
                  <a:cubicBezTo>
                    <a:pt x="44" y="176"/>
                    <a:pt x="57" y="173"/>
                    <a:pt x="65" y="175"/>
                  </a:cubicBezTo>
                  <a:cubicBezTo>
                    <a:pt x="70" y="173"/>
                    <a:pt x="68" y="164"/>
                    <a:pt x="69" y="156"/>
                  </a:cubicBezTo>
                  <a:cubicBezTo>
                    <a:pt x="89" y="167"/>
                    <a:pt x="119" y="187"/>
                    <a:pt x="142" y="182"/>
                  </a:cubicBezTo>
                  <a:cubicBezTo>
                    <a:pt x="138" y="207"/>
                    <a:pt x="126" y="236"/>
                    <a:pt x="133" y="260"/>
                  </a:cubicBezTo>
                  <a:cubicBezTo>
                    <a:pt x="123" y="256"/>
                    <a:pt x="113" y="253"/>
                    <a:pt x="102" y="249"/>
                  </a:cubicBezTo>
                  <a:close/>
                  <a:moveTo>
                    <a:pt x="194" y="109"/>
                  </a:moveTo>
                  <a:cubicBezTo>
                    <a:pt x="192" y="131"/>
                    <a:pt x="192" y="189"/>
                    <a:pt x="186" y="233"/>
                  </a:cubicBezTo>
                  <a:cubicBezTo>
                    <a:pt x="185" y="245"/>
                    <a:pt x="183" y="258"/>
                    <a:pt x="177" y="261"/>
                  </a:cubicBezTo>
                  <a:cubicBezTo>
                    <a:pt x="178" y="249"/>
                    <a:pt x="181" y="233"/>
                    <a:pt x="179" y="224"/>
                  </a:cubicBezTo>
                  <a:cubicBezTo>
                    <a:pt x="173" y="225"/>
                    <a:pt x="175" y="236"/>
                    <a:pt x="174" y="243"/>
                  </a:cubicBezTo>
                  <a:cubicBezTo>
                    <a:pt x="173" y="250"/>
                    <a:pt x="171" y="257"/>
                    <a:pt x="173" y="262"/>
                  </a:cubicBezTo>
                  <a:cubicBezTo>
                    <a:pt x="170" y="267"/>
                    <a:pt x="171" y="259"/>
                    <a:pt x="169" y="259"/>
                  </a:cubicBezTo>
                  <a:cubicBezTo>
                    <a:pt x="171" y="249"/>
                    <a:pt x="170" y="228"/>
                    <a:pt x="170" y="219"/>
                  </a:cubicBezTo>
                  <a:cubicBezTo>
                    <a:pt x="165" y="223"/>
                    <a:pt x="165" y="233"/>
                    <a:pt x="165" y="240"/>
                  </a:cubicBezTo>
                  <a:cubicBezTo>
                    <a:pt x="164" y="249"/>
                    <a:pt x="164" y="258"/>
                    <a:pt x="165" y="263"/>
                  </a:cubicBezTo>
                  <a:cubicBezTo>
                    <a:pt x="164" y="266"/>
                    <a:pt x="158" y="267"/>
                    <a:pt x="155" y="265"/>
                  </a:cubicBezTo>
                  <a:cubicBezTo>
                    <a:pt x="156" y="261"/>
                    <a:pt x="161" y="262"/>
                    <a:pt x="162" y="258"/>
                  </a:cubicBezTo>
                  <a:cubicBezTo>
                    <a:pt x="158" y="244"/>
                    <a:pt x="169" y="220"/>
                    <a:pt x="163" y="210"/>
                  </a:cubicBezTo>
                  <a:cubicBezTo>
                    <a:pt x="158" y="209"/>
                    <a:pt x="162" y="218"/>
                    <a:pt x="161" y="222"/>
                  </a:cubicBezTo>
                  <a:cubicBezTo>
                    <a:pt x="159" y="220"/>
                    <a:pt x="157" y="220"/>
                    <a:pt x="155" y="222"/>
                  </a:cubicBezTo>
                  <a:cubicBezTo>
                    <a:pt x="154" y="235"/>
                    <a:pt x="153" y="250"/>
                    <a:pt x="153" y="265"/>
                  </a:cubicBezTo>
                  <a:cubicBezTo>
                    <a:pt x="147" y="253"/>
                    <a:pt x="154" y="234"/>
                    <a:pt x="153" y="222"/>
                  </a:cubicBezTo>
                  <a:cubicBezTo>
                    <a:pt x="152" y="216"/>
                    <a:pt x="148" y="223"/>
                    <a:pt x="149" y="218"/>
                  </a:cubicBezTo>
                  <a:cubicBezTo>
                    <a:pt x="150" y="217"/>
                    <a:pt x="152" y="203"/>
                    <a:pt x="149" y="198"/>
                  </a:cubicBezTo>
                  <a:cubicBezTo>
                    <a:pt x="140" y="207"/>
                    <a:pt x="147" y="233"/>
                    <a:pt x="141" y="244"/>
                  </a:cubicBezTo>
                  <a:cubicBezTo>
                    <a:pt x="143" y="251"/>
                    <a:pt x="143" y="254"/>
                    <a:pt x="142" y="262"/>
                  </a:cubicBezTo>
                  <a:cubicBezTo>
                    <a:pt x="127" y="242"/>
                    <a:pt x="146" y="204"/>
                    <a:pt x="149" y="182"/>
                  </a:cubicBezTo>
                  <a:cubicBezTo>
                    <a:pt x="149" y="180"/>
                    <a:pt x="147" y="177"/>
                    <a:pt x="147" y="175"/>
                  </a:cubicBezTo>
                  <a:cubicBezTo>
                    <a:pt x="148" y="170"/>
                    <a:pt x="153" y="167"/>
                    <a:pt x="154" y="162"/>
                  </a:cubicBezTo>
                  <a:cubicBezTo>
                    <a:pt x="160" y="146"/>
                    <a:pt x="159" y="129"/>
                    <a:pt x="163" y="114"/>
                  </a:cubicBezTo>
                  <a:cubicBezTo>
                    <a:pt x="167" y="127"/>
                    <a:pt x="154" y="148"/>
                    <a:pt x="161" y="160"/>
                  </a:cubicBezTo>
                  <a:cubicBezTo>
                    <a:pt x="167" y="142"/>
                    <a:pt x="167" y="118"/>
                    <a:pt x="173" y="100"/>
                  </a:cubicBezTo>
                  <a:cubicBezTo>
                    <a:pt x="174" y="115"/>
                    <a:pt x="166" y="131"/>
                    <a:pt x="167" y="145"/>
                  </a:cubicBezTo>
                  <a:cubicBezTo>
                    <a:pt x="171" y="144"/>
                    <a:pt x="174" y="144"/>
                    <a:pt x="173" y="139"/>
                  </a:cubicBezTo>
                  <a:cubicBezTo>
                    <a:pt x="174" y="140"/>
                    <a:pt x="175" y="142"/>
                    <a:pt x="177" y="143"/>
                  </a:cubicBezTo>
                  <a:cubicBezTo>
                    <a:pt x="182" y="138"/>
                    <a:pt x="183" y="122"/>
                    <a:pt x="185" y="109"/>
                  </a:cubicBezTo>
                  <a:cubicBezTo>
                    <a:pt x="185" y="106"/>
                    <a:pt x="182" y="99"/>
                    <a:pt x="188" y="98"/>
                  </a:cubicBezTo>
                  <a:cubicBezTo>
                    <a:pt x="188" y="108"/>
                    <a:pt x="184" y="125"/>
                    <a:pt x="182" y="136"/>
                  </a:cubicBezTo>
                  <a:cubicBezTo>
                    <a:pt x="192" y="134"/>
                    <a:pt x="186" y="114"/>
                    <a:pt x="194" y="109"/>
                  </a:cubicBezTo>
                  <a:close/>
                  <a:moveTo>
                    <a:pt x="175" y="99"/>
                  </a:moveTo>
                  <a:cubicBezTo>
                    <a:pt x="184" y="95"/>
                    <a:pt x="179" y="107"/>
                    <a:pt x="178" y="113"/>
                  </a:cubicBezTo>
                  <a:cubicBezTo>
                    <a:pt x="177" y="122"/>
                    <a:pt x="176" y="131"/>
                    <a:pt x="175" y="138"/>
                  </a:cubicBezTo>
                  <a:cubicBezTo>
                    <a:pt x="169" y="131"/>
                    <a:pt x="185" y="107"/>
                    <a:pt x="175" y="99"/>
                  </a:cubicBezTo>
                  <a:close/>
                  <a:moveTo>
                    <a:pt x="46" y="19"/>
                  </a:moveTo>
                  <a:cubicBezTo>
                    <a:pt x="56" y="19"/>
                    <a:pt x="65" y="16"/>
                    <a:pt x="74" y="17"/>
                  </a:cubicBezTo>
                  <a:cubicBezTo>
                    <a:pt x="73" y="22"/>
                    <a:pt x="70" y="31"/>
                    <a:pt x="66" y="29"/>
                  </a:cubicBezTo>
                  <a:cubicBezTo>
                    <a:pt x="66" y="51"/>
                    <a:pt x="101" y="53"/>
                    <a:pt x="102" y="31"/>
                  </a:cubicBezTo>
                  <a:cubicBezTo>
                    <a:pt x="113" y="36"/>
                    <a:pt x="123" y="42"/>
                    <a:pt x="134" y="48"/>
                  </a:cubicBezTo>
                  <a:cubicBezTo>
                    <a:pt x="132" y="57"/>
                    <a:pt x="130" y="64"/>
                    <a:pt x="130" y="72"/>
                  </a:cubicBezTo>
                  <a:cubicBezTo>
                    <a:pt x="134" y="78"/>
                    <a:pt x="146" y="75"/>
                    <a:pt x="151" y="80"/>
                  </a:cubicBezTo>
                  <a:cubicBezTo>
                    <a:pt x="156" y="77"/>
                    <a:pt x="156" y="68"/>
                    <a:pt x="158" y="63"/>
                  </a:cubicBezTo>
                  <a:cubicBezTo>
                    <a:pt x="170" y="71"/>
                    <a:pt x="183" y="79"/>
                    <a:pt x="192" y="91"/>
                  </a:cubicBezTo>
                  <a:cubicBezTo>
                    <a:pt x="181" y="84"/>
                    <a:pt x="165" y="94"/>
                    <a:pt x="161" y="106"/>
                  </a:cubicBezTo>
                  <a:cubicBezTo>
                    <a:pt x="109" y="82"/>
                    <a:pt x="66" y="50"/>
                    <a:pt x="19" y="22"/>
                  </a:cubicBezTo>
                  <a:cubicBezTo>
                    <a:pt x="25" y="17"/>
                    <a:pt x="36" y="20"/>
                    <a:pt x="46" y="19"/>
                  </a:cubicBezTo>
                  <a:close/>
                  <a:moveTo>
                    <a:pt x="11" y="25"/>
                  </a:moveTo>
                  <a:cubicBezTo>
                    <a:pt x="13" y="25"/>
                    <a:pt x="13" y="25"/>
                    <a:pt x="13" y="26"/>
                  </a:cubicBezTo>
                  <a:cubicBezTo>
                    <a:pt x="24" y="34"/>
                    <a:pt x="36" y="41"/>
                    <a:pt x="49" y="48"/>
                  </a:cubicBezTo>
                  <a:cubicBezTo>
                    <a:pt x="61" y="56"/>
                    <a:pt x="72" y="64"/>
                    <a:pt x="83" y="72"/>
                  </a:cubicBezTo>
                  <a:cubicBezTo>
                    <a:pt x="107" y="88"/>
                    <a:pt x="134" y="97"/>
                    <a:pt x="157" y="115"/>
                  </a:cubicBezTo>
                  <a:cubicBezTo>
                    <a:pt x="151" y="141"/>
                    <a:pt x="153" y="159"/>
                    <a:pt x="137" y="176"/>
                  </a:cubicBezTo>
                  <a:cubicBezTo>
                    <a:pt x="108" y="172"/>
                    <a:pt x="89" y="159"/>
                    <a:pt x="69" y="146"/>
                  </a:cubicBezTo>
                  <a:cubicBezTo>
                    <a:pt x="70" y="137"/>
                    <a:pt x="70" y="131"/>
                    <a:pt x="73" y="124"/>
                  </a:cubicBezTo>
                  <a:cubicBezTo>
                    <a:pt x="66" y="119"/>
                    <a:pt x="59" y="114"/>
                    <a:pt x="49" y="113"/>
                  </a:cubicBezTo>
                  <a:cubicBezTo>
                    <a:pt x="45" y="116"/>
                    <a:pt x="45" y="123"/>
                    <a:pt x="45" y="128"/>
                  </a:cubicBezTo>
                  <a:cubicBezTo>
                    <a:pt x="38" y="123"/>
                    <a:pt x="32" y="119"/>
                    <a:pt x="26" y="113"/>
                  </a:cubicBezTo>
                  <a:cubicBezTo>
                    <a:pt x="21" y="108"/>
                    <a:pt x="13" y="102"/>
                    <a:pt x="10" y="96"/>
                  </a:cubicBezTo>
                  <a:cubicBezTo>
                    <a:pt x="2" y="80"/>
                    <a:pt x="9" y="51"/>
                    <a:pt x="1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0" name="Freeform 869"/>
            <p:cNvSpPr/>
            <p:nvPr/>
          </p:nvSpPr>
          <p:spPr bwMode="auto">
            <a:xfrm>
              <a:off x="11415055" y="3558857"/>
              <a:ext cx="223858" cy="187358"/>
            </a:xfrm>
            <a:custGeom>
              <a:avLst/>
              <a:gdLst>
                <a:gd name="T0" fmla="*/ 33 w 60"/>
                <a:gd name="T1" fmla="*/ 5 h 50"/>
                <a:gd name="T2" fmla="*/ 21 w 60"/>
                <a:gd name="T3" fmla="*/ 16 h 50"/>
                <a:gd name="T4" fmla="*/ 20 w 60"/>
                <a:gd name="T5" fmla="*/ 8 h 50"/>
                <a:gd name="T6" fmla="*/ 0 w 60"/>
                <a:gd name="T7" fmla="*/ 23 h 50"/>
                <a:gd name="T8" fmla="*/ 28 w 60"/>
                <a:gd name="T9" fmla="*/ 50 h 50"/>
                <a:gd name="T10" fmla="*/ 33 w 60"/>
                <a:gd name="T11" fmla="*/ 5 h 50"/>
              </a:gdLst>
              <a:ahLst/>
              <a:cxnLst>
                <a:cxn ang="0">
                  <a:pos x="T0" y="T1"/>
                </a:cxn>
                <a:cxn ang="0">
                  <a:pos x="T2" y="T3"/>
                </a:cxn>
                <a:cxn ang="0">
                  <a:pos x="T4" y="T5"/>
                </a:cxn>
                <a:cxn ang="0">
                  <a:pos x="T6" y="T7"/>
                </a:cxn>
                <a:cxn ang="0">
                  <a:pos x="T8" y="T9"/>
                </a:cxn>
                <a:cxn ang="0">
                  <a:pos x="T10" y="T11"/>
                </a:cxn>
              </a:cxnLst>
              <a:rect l="0" t="0" r="r" b="b"/>
              <a:pathLst>
                <a:path w="60" h="50">
                  <a:moveTo>
                    <a:pt x="33" y="5"/>
                  </a:moveTo>
                  <a:cubicBezTo>
                    <a:pt x="27" y="6"/>
                    <a:pt x="27" y="13"/>
                    <a:pt x="21" y="16"/>
                  </a:cubicBezTo>
                  <a:cubicBezTo>
                    <a:pt x="22" y="12"/>
                    <a:pt x="19" y="12"/>
                    <a:pt x="20" y="8"/>
                  </a:cubicBezTo>
                  <a:cubicBezTo>
                    <a:pt x="7" y="1"/>
                    <a:pt x="0" y="14"/>
                    <a:pt x="0" y="23"/>
                  </a:cubicBezTo>
                  <a:cubicBezTo>
                    <a:pt x="0" y="39"/>
                    <a:pt x="18" y="49"/>
                    <a:pt x="28" y="50"/>
                  </a:cubicBezTo>
                  <a:cubicBezTo>
                    <a:pt x="38" y="42"/>
                    <a:pt x="60" y="0"/>
                    <a:pt x="3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1" name="Freeform 870"/>
            <p:cNvSpPr/>
            <p:nvPr/>
          </p:nvSpPr>
          <p:spPr bwMode="auto">
            <a:xfrm>
              <a:off x="11444254" y="5666038"/>
              <a:ext cx="228724" cy="184926"/>
            </a:xfrm>
            <a:custGeom>
              <a:avLst/>
              <a:gdLst>
                <a:gd name="T0" fmla="*/ 0 w 61"/>
                <a:gd name="T1" fmla="*/ 23 h 50"/>
                <a:gd name="T2" fmla="*/ 29 w 61"/>
                <a:gd name="T3" fmla="*/ 50 h 50"/>
                <a:gd name="T4" fmla="*/ 33 w 61"/>
                <a:gd name="T5" fmla="*/ 5 h 50"/>
                <a:gd name="T6" fmla="*/ 22 w 61"/>
                <a:gd name="T7" fmla="*/ 16 h 50"/>
                <a:gd name="T8" fmla="*/ 20 w 61"/>
                <a:gd name="T9" fmla="*/ 7 h 50"/>
                <a:gd name="T10" fmla="*/ 0 w 61"/>
                <a:gd name="T11" fmla="*/ 23 h 50"/>
              </a:gdLst>
              <a:ahLst/>
              <a:cxnLst>
                <a:cxn ang="0">
                  <a:pos x="T0" y="T1"/>
                </a:cxn>
                <a:cxn ang="0">
                  <a:pos x="T2" y="T3"/>
                </a:cxn>
                <a:cxn ang="0">
                  <a:pos x="T4" y="T5"/>
                </a:cxn>
                <a:cxn ang="0">
                  <a:pos x="T6" y="T7"/>
                </a:cxn>
                <a:cxn ang="0">
                  <a:pos x="T8" y="T9"/>
                </a:cxn>
                <a:cxn ang="0">
                  <a:pos x="T10" y="T11"/>
                </a:cxn>
              </a:cxnLst>
              <a:rect l="0" t="0" r="r" b="b"/>
              <a:pathLst>
                <a:path w="61" h="50">
                  <a:moveTo>
                    <a:pt x="0" y="23"/>
                  </a:moveTo>
                  <a:cubicBezTo>
                    <a:pt x="0" y="39"/>
                    <a:pt x="18" y="49"/>
                    <a:pt x="29" y="50"/>
                  </a:cubicBezTo>
                  <a:cubicBezTo>
                    <a:pt x="38" y="42"/>
                    <a:pt x="61" y="0"/>
                    <a:pt x="33" y="5"/>
                  </a:cubicBezTo>
                  <a:cubicBezTo>
                    <a:pt x="27" y="6"/>
                    <a:pt x="27" y="12"/>
                    <a:pt x="22" y="16"/>
                  </a:cubicBezTo>
                  <a:cubicBezTo>
                    <a:pt x="23" y="12"/>
                    <a:pt x="19" y="12"/>
                    <a:pt x="20" y="7"/>
                  </a:cubicBezTo>
                  <a:cubicBezTo>
                    <a:pt x="7" y="1"/>
                    <a:pt x="0" y="14"/>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2" name="Freeform 871"/>
            <p:cNvSpPr>
              <a:spLocks noEditPoints="1"/>
            </p:cNvSpPr>
            <p:nvPr/>
          </p:nvSpPr>
          <p:spPr bwMode="auto">
            <a:xfrm>
              <a:off x="10872443" y="3454227"/>
              <a:ext cx="384451" cy="413650"/>
            </a:xfrm>
            <a:custGeom>
              <a:avLst/>
              <a:gdLst>
                <a:gd name="T0" fmla="*/ 52 w 103"/>
                <a:gd name="T1" fmla="*/ 107 h 111"/>
                <a:gd name="T2" fmla="*/ 101 w 103"/>
                <a:gd name="T3" fmla="*/ 65 h 111"/>
                <a:gd name="T4" fmla="*/ 58 w 103"/>
                <a:gd name="T5" fmla="*/ 28 h 111"/>
                <a:gd name="T6" fmla="*/ 86 w 103"/>
                <a:gd name="T7" fmla="*/ 4 h 111"/>
                <a:gd name="T8" fmla="*/ 35 w 103"/>
                <a:gd name="T9" fmla="*/ 108 h 111"/>
                <a:gd name="T10" fmla="*/ 90 w 103"/>
                <a:gd name="T11" fmla="*/ 69 h 111"/>
                <a:gd name="T12" fmla="*/ 84 w 103"/>
                <a:gd name="T13" fmla="*/ 94 h 111"/>
                <a:gd name="T14" fmla="*/ 89 w 103"/>
                <a:gd name="T15" fmla="*/ 70 h 111"/>
                <a:gd name="T16" fmla="*/ 83 w 103"/>
                <a:gd name="T17" fmla="*/ 48 h 111"/>
                <a:gd name="T18" fmla="*/ 84 w 103"/>
                <a:gd name="T19" fmla="*/ 68 h 111"/>
                <a:gd name="T20" fmla="*/ 76 w 103"/>
                <a:gd name="T21" fmla="*/ 72 h 111"/>
                <a:gd name="T22" fmla="*/ 76 w 103"/>
                <a:gd name="T23" fmla="*/ 72 h 111"/>
                <a:gd name="T24" fmla="*/ 79 w 103"/>
                <a:gd name="T25" fmla="*/ 99 h 111"/>
                <a:gd name="T26" fmla="*/ 76 w 103"/>
                <a:gd name="T27" fmla="*/ 84 h 111"/>
                <a:gd name="T28" fmla="*/ 86 w 103"/>
                <a:gd name="T29" fmla="*/ 19 h 111"/>
                <a:gd name="T30" fmla="*/ 84 w 103"/>
                <a:gd name="T31" fmla="*/ 12 h 111"/>
                <a:gd name="T32" fmla="*/ 59 w 103"/>
                <a:gd name="T33" fmla="*/ 72 h 111"/>
                <a:gd name="T34" fmla="*/ 60 w 103"/>
                <a:gd name="T35" fmla="*/ 86 h 111"/>
                <a:gd name="T36" fmla="*/ 66 w 103"/>
                <a:gd name="T37" fmla="*/ 101 h 111"/>
                <a:gd name="T38" fmla="*/ 69 w 103"/>
                <a:gd name="T39" fmla="*/ 99 h 111"/>
                <a:gd name="T40" fmla="*/ 67 w 103"/>
                <a:gd name="T41" fmla="*/ 97 h 111"/>
                <a:gd name="T42" fmla="*/ 67 w 103"/>
                <a:gd name="T43" fmla="*/ 97 h 111"/>
                <a:gd name="T44" fmla="*/ 70 w 103"/>
                <a:gd name="T45" fmla="*/ 46 h 111"/>
                <a:gd name="T46" fmla="*/ 67 w 103"/>
                <a:gd name="T47" fmla="*/ 49 h 111"/>
                <a:gd name="T48" fmla="*/ 59 w 103"/>
                <a:gd name="T49" fmla="*/ 49 h 111"/>
                <a:gd name="T50" fmla="*/ 60 w 103"/>
                <a:gd name="T51" fmla="*/ 100 h 111"/>
                <a:gd name="T52" fmla="*/ 60 w 103"/>
                <a:gd name="T53" fmla="*/ 93 h 111"/>
                <a:gd name="T54" fmla="*/ 52 w 103"/>
                <a:gd name="T55" fmla="*/ 71 h 111"/>
                <a:gd name="T56" fmla="*/ 52 w 103"/>
                <a:gd name="T57" fmla="*/ 53 h 111"/>
                <a:gd name="T58" fmla="*/ 52 w 103"/>
                <a:gd name="T59" fmla="*/ 53 h 111"/>
                <a:gd name="T60" fmla="*/ 49 w 103"/>
                <a:gd name="T61" fmla="*/ 100 h 111"/>
                <a:gd name="T62" fmla="*/ 34 w 103"/>
                <a:gd name="T63" fmla="*/ 70 h 111"/>
                <a:gd name="T64" fmla="*/ 42 w 103"/>
                <a:gd name="T65" fmla="*/ 94 h 111"/>
                <a:gd name="T66" fmla="*/ 46 w 103"/>
                <a:gd name="T67" fmla="*/ 87 h 111"/>
                <a:gd name="T68" fmla="*/ 46 w 103"/>
                <a:gd name="T69" fmla="*/ 87 h 111"/>
                <a:gd name="T70" fmla="*/ 46 w 103"/>
                <a:gd name="T71" fmla="*/ 49 h 111"/>
                <a:gd name="T72" fmla="*/ 39 w 103"/>
                <a:gd name="T73" fmla="*/ 47 h 111"/>
                <a:gd name="T74" fmla="*/ 39 w 103"/>
                <a:gd name="T75" fmla="*/ 47 h 111"/>
                <a:gd name="T76" fmla="*/ 20 w 103"/>
                <a:gd name="T77" fmla="*/ 66 h 111"/>
                <a:gd name="T78" fmla="*/ 27 w 103"/>
                <a:gd name="T79" fmla="*/ 58 h 111"/>
                <a:gd name="T80" fmla="*/ 34 w 103"/>
                <a:gd name="T81"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3" h="111">
                  <a:moveTo>
                    <a:pt x="35" y="108"/>
                  </a:moveTo>
                  <a:cubicBezTo>
                    <a:pt x="39" y="109"/>
                    <a:pt x="45" y="107"/>
                    <a:pt x="52" y="107"/>
                  </a:cubicBezTo>
                  <a:cubicBezTo>
                    <a:pt x="59" y="107"/>
                    <a:pt x="65" y="111"/>
                    <a:pt x="70" y="110"/>
                  </a:cubicBezTo>
                  <a:cubicBezTo>
                    <a:pt x="86" y="108"/>
                    <a:pt x="103" y="85"/>
                    <a:pt x="101" y="65"/>
                  </a:cubicBezTo>
                  <a:cubicBezTo>
                    <a:pt x="100" y="43"/>
                    <a:pt x="77" y="32"/>
                    <a:pt x="55" y="43"/>
                  </a:cubicBezTo>
                  <a:cubicBezTo>
                    <a:pt x="55" y="37"/>
                    <a:pt x="55" y="31"/>
                    <a:pt x="58" y="28"/>
                  </a:cubicBezTo>
                  <a:cubicBezTo>
                    <a:pt x="72" y="31"/>
                    <a:pt x="79" y="24"/>
                    <a:pt x="93" y="24"/>
                  </a:cubicBezTo>
                  <a:cubicBezTo>
                    <a:pt x="95" y="16"/>
                    <a:pt x="90" y="8"/>
                    <a:pt x="86" y="4"/>
                  </a:cubicBezTo>
                  <a:cubicBezTo>
                    <a:pt x="58" y="0"/>
                    <a:pt x="51" y="18"/>
                    <a:pt x="48" y="40"/>
                  </a:cubicBezTo>
                  <a:cubicBezTo>
                    <a:pt x="3" y="21"/>
                    <a:pt x="0" y="100"/>
                    <a:pt x="35" y="108"/>
                  </a:cubicBezTo>
                  <a:close/>
                  <a:moveTo>
                    <a:pt x="90" y="58"/>
                  </a:moveTo>
                  <a:cubicBezTo>
                    <a:pt x="96" y="59"/>
                    <a:pt x="92" y="67"/>
                    <a:pt x="90" y="69"/>
                  </a:cubicBezTo>
                  <a:cubicBezTo>
                    <a:pt x="88" y="69"/>
                    <a:pt x="91" y="62"/>
                    <a:pt x="90" y="58"/>
                  </a:cubicBezTo>
                  <a:close/>
                  <a:moveTo>
                    <a:pt x="84" y="94"/>
                  </a:moveTo>
                  <a:cubicBezTo>
                    <a:pt x="81" y="89"/>
                    <a:pt x="84" y="78"/>
                    <a:pt x="83" y="70"/>
                  </a:cubicBezTo>
                  <a:cubicBezTo>
                    <a:pt x="85" y="70"/>
                    <a:pt x="87" y="70"/>
                    <a:pt x="89" y="70"/>
                  </a:cubicBezTo>
                  <a:cubicBezTo>
                    <a:pt x="87" y="81"/>
                    <a:pt x="90" y="88"/>
                    <a:pt x="84" y="94"/>
                  </a:cubicBezTo>
                  <a:close/>
                  <a:moveTo>
                    <a:pt x="83" y="48"/>
                  </a:moveTo>
                  <a:cubicBezTo>
                    <a:pt x="84" y="48"/>
                    <a:pt x="85" y="49"/>
                    <a:pt x="87" y="49"/>
                  </a:cubicBezTo>
                  <a:cubicBezTo>
                    <a:pt x="85" y="57"/>
                    <a:pt x="85" y="58"/>
                    <a:pt x="84" y="68"/>
                  </a:cubicBezTo>
                  <a:cubicBezTo>
                    <a:pt x="77" y="66"/>
                    <a:pt x="83" y="54"/>
                    <a:pt x="83" y="48"/>
                  </a:cubicBezTo>
                  <a:close/>
                  <a:moveTo>
                    <a:pt x="76" y="72"/>
                  </a:moveTo>
                  <a:cubicBezTo>
                    <a:pt x="77" y="68"/>
                    <a:pt x="77" y="71"/>
                    <a:pt x="77" y="73"/>
                  </a:cubicBezTo>
                  <a:cubicBezTo>
                    <a:pt x="77" y="79"/>
                    <a:pt x="74" y="83"/>
                    <a:pt x="76" y="72"/>
                  </a:cubicBezTo>
                  <a:close/>
                  <a:moveTo>
                    <a:pt x="76" y="84"/>
                  </a:moveTo>
                  <a:cubicBezTo>
                    <a:pt x="78" y="88"/>
                    <a:pt x="77" y="95"/>
                    <a:pt x="79" y="99"/>
                  </a:cubicBezTo>
                  <a:cubicBezTo>
                    <a:pt x="77" y="98"/>
                    <a:pt x="76" y="99"/>
                    <a:pt x="76" y="100"/>
                  </a:cubicBezTo>
                  <a:cubicBezTo>
                    <a:pt x="74" y="95"/>
                    <a:pt x="73" y="91"/>
                    <a:pt x="76" y="84"/>
                  </a:cubicBezTo>
                  <a:close/>
                  <a:moveTo>
                    <a:pt x="84" y="12"/>
                  </a:moveTo>
                  <a:cubicBezTo>
                    <a:pt x="84" y="16"/>
                    <a:pt x="87" y="15"/>
                    <a:pt x="86" y="19"/>
                  </a:cubicBezTo>
                  <a:cubicBezTo>
                    <a:pt x="78" y="15"/>
                    <a:pt x="70" y="23"/>
                    <a:pt x="60" y="22"/>
                  </a:cubicBezTo>
                  <a:cubicBezTo>
                    <a:pt x="65" y="15"/>
                    <a:pt x="73" y="7"/>
                    <a:pt x="84" y="12"/>
                  </a:cubicBezTo>
                  <a:close/>
                  <a:moveTo>
                    <a:pt x="60" y="86"/>
                  </a:moveTo>
                  <a:cubicBezTo>
                    <a:pt x="57" y="84"/>
                    <a:pt x="60" y="76"/>
                    <a:pt x="59" y="72"/>
                  </a:cubicBezTo>
                  <a:cubicBezTo>
                    <a:pt x="61" y="72"/>
                    <a:pt x="63" y="72"/>
                    <a:pt x="63" y="70"/>
                  </a:cubicBezTo>
                  <a:cubicBezTo>
                    <a:pt x="65" y="72"/>
                    <a:pt x="63" y="84"/>
                    <a:pt x="60" y="86"/>
                  </a:cubicBezTo>
                  <a:close/>
                  <a:moveTo>
                    <a:pt x="69" y="101"/>
                  </a:moveTo>
                  <a:cubicBezTo>
                    <a:pt x="68" y="101"/>
                    <a:pt x="67" y="101"/>
                    <a:pt x="66" y="101"/>
                  </a:cubicBezTo>
                  <a:cubicBezTo>
                    <a:pt x="66" y="100"/>
                    <a:pt x="66" y="99"/>
                    <a:pt x="66" y="99"/>
                  </a:cubicBezTo>
                  <a:cubicBezTo>
                    <a:pt x="67" y="99"/>
                    <a:pt x="68" y="99"/>
                    <a:pt x="69" y="99"/>
                  </a:cubicBezTo>
                  <a:cubicBezTo>
                    <a:pt x="69" y="100"/>
                    <a:pt x="69" y="100"/>
                    <a:pt x="69" y="101"/>
                  </a:cubicBezTo>
                  <a:close/>
                  <a:moveTo>
                    <a:pt x="67" y="97"/>
                  </a:moveTo>
                  <a:cubicBezTo>
                    <a:pt x="64" y="96"/>
                    <a:pt x="63" y="85"/>
                    <a:pt x="70" y="87"/>
                  </a:cubicBezTo>
                  <a:cubicBezTo>
                    <a:pt x="66" y="90"/>
                    <a:pt x="69" y="94"/>
                    <a:pt x="67" y="97"/>
                  </a:cubicBezTo>
                  <a:close/>
                  <a:moveTo>
                    <a:pt x="59" y="49"/>
                  </a:moveTo>
                  <a:cubicBezTo>
                    <a:pt x="62" y="51"/>
                    <a:pt x="67" y="47"/>
                    <a:pt x="70" y="46"/>
                  </a:cubicBezTo>
                  <a:cubicBezTo>
                    <a:pt x="73" y="50"/>
                    <a:pt x="67" y="58"/>
                    <a:pt x="69" y="66"/>
                  </a:cubicBezTo>
                  <a:cubicBezTo>
                    <a:pt x="61" y="64"/>
                    <a:pt x="71" y="51"/>
                    <a:pt x="67" y="49"/>
                  </a:cubicBezTo>
                  <a:cubicBezTo>
                    <a:pt x="57" y="48"/>
                    <a:pt x="62" y="67"/>
                    <a:pt x="59" y="69"/>
                  </a:cubicBezTo>
                  <a:cubicBezTo>
                    <a:pt x="54" y="67"/>
                    <a:pt x="61" y="56"/>
                    <a:pt x="59" y="49"/>
                  </a:cubicBezTo>
                  <a:close/>
                  <a:moveTo>
                    <a:pt x="60" y="93"/>
                  </a:moveTo>
                  <a:cubicBezTo>
                    <a:pt x="58" y="95"/>
                    <a:pt x="60" y="96"/>
                    <a:pt x="60" y="100"/>
                  </a:cubicBezTo>
                  <a:cubicBezTo>
                    <a:pt x="53" y="102"/>
                    <a:pt x="57" y="93"/>
                    <a:pt x="53" y="91"/>
                  </a:cubicBezTo>
                  <a:cubicBezTo>
                    <a:pt x="54" y="88"/>
                    <a:pt x="57" y="94"/>
                    <a:pt x="60" y="93"/>
                  </a:cubicBezTo>
                  <a:close/>
                  <a:moveTo>
                    <a:pt x="53" y="84"/>
                  </a:moveTo>
                  <a:cubicBezTo>
                    <a:pt x="54" y="85"/>
                    <a:pt x="49" y="73"/>
                    <a:pt x="52" y="71"/>
                  </a:cubicBezTo>
                  <a:cubicBezTo>
                    <a:pt x="53" y="71"/>
                    <a:pt x="55" y="90"/>
                    <a:pt x="53" y="84"/>
                  </a:cubicBezTo>
                  <a:close/>
                  <a:moveTo>
                    <a:pt x="52" y="53"/>
                  </a:moveTo>
                  <a:cubicBezTo>
                    <a:pt x="55" y="51"/>
                    <a:pt x="53" y="66"/>
                    <a:pt x="49" y="67"/>
                  </a:cubicBezTo>
                  <a:cubicBezTo>
                    <a:pt x="50" y="62"/>
                    <a:pt x="51" y="58"/>
                    <a:pt x="52" y="53"/>
                  </a:cubicBezTo>
                  <a:close/>
                  <a:moveTo>
                    <a:pt x="49" y="91"/>
                  </a:moveTo>
                  <a:cubicBezTo>
                    <a:pt x="49" y="94"/>
                    <a:pt x="49" y="97"/>
                    <a:pt x="49" y="100"/>
                  </a:cubicBezTo>
                  <a:cubicBezTo>
                    <a:pt x="46" y="100"/>
                    <a:pt x="44" y="100"/>
                    <a:pt x="41" y="100"/>
                  </a:cubicBezTo>
                  <a:cubicBezTo>
                    <a:pt x="37" y="87"/>
                    <a:pt x="33" y="84"/>
                    <a:pt x="34" y="70"/>
                  </a:cubicBezTo>
                  <a:cubicBezTo>
                    <a:pt x="36" y="72"/>
                    <a:pt x="37" y="74"/>
                    <a:pt x="38" y="70"/>
                  </a:cubicBezTo>
                  <a:cubicBezTo>
                    <a:pt x="38" y="75"/>
                    <a:pt x="38" y="88"/>
                    <a:pt x="42" y="94"/>
                  </a:cubicBezTo>
                  <a:cubicBezTo>
                    <a:pt x="45" y="93"/>
                    <a:pt x="46" y="91"/>
                    <a:pt x="49" y="91"/>
                  </a:cubicBezTo>
                  <a:close/>
                  <a:moveTo>
                    <a:pt x="46" y="87"/>
                  </a:moveTo>
                  <a:cubicBezTo>
                    <a:pt x="44" y="84"/>
                    <a:pt x="42" y="76"/>
                    <a:pt x="45" y="73"/>
                  </a:cubicBezTo>
                  <a:cubicBezTo>
                    <a:pt x="48" y="75"/>
                    <a:pt x="45" y="83"/>
                    <a:pt x="46" y="87"/>
                  </a:cubicBezTo>
                  <a:close/>
                  <a:moveTo>
                    <a:pt x="39" y="69"/>
                  </a:moveTo>
                  <a:cubicBezTo>
                    <a:pt x="41" y="61"/>
                    <a:pt x="44" y="55"/>
                    <a:pt x="46" y="49"/>
                  </a:cubicBezTo>
                  <a:cubicBezTo>
                    <a:pt x="47" y="53"/>
                    <a:pt x="46" y="67"/>
                    <a:pt x="39" y="69"/>
                  </a:cubicBezTo>
                  <a:close/>
                  <a:moveTo>
                    <a:pt x="39" y="47"/>
                  </a:moveTo>
                  <a:cubicBezTo>
                    <a:pt x="40" y="53"/>
                    <a:pt x="35" y="64"/>
                    <a:pt x="31" y="68"/>
                  </a:cubicBezTo>
                  <a:cubicBezTo>
                    <a:pt x="33" y="61"/>
                    <a:pt x="37" y="55"/>
                    <a:pt x="39" y="47"/>
                  </a:cubicBezTo>
                  <a:close/>
                  <a:moveTo>
                    <a:pt x="25" y="47"/>
                  </a:moveTo>
                  <a:cubicBezTo>
                    <a:pt x="31" y="50"/>
                    <a:pt x="18" y="57"/>
                    <a:pt x="20" y="66"/>
                  </a:cubicBezTo>
                  <a:cubicBezTo>
                    <a:pt x="16" y="59"/>
                    <a:pt x="23" y="52"/>
                    <a:pt x="25" y="47"/>
                  </a:cubicBezTo>
                  <a:close/>
                  <a:moveTo>
                    <a:pt x="27" y="58"/>
                  </a:moveTo>
                  <a:cubicBezTo>
                    <a:pt x="32" y="59"/>
                    <a:pt x="25" y="68"/>
                    <a:pt x="25" y="73"/>
                  </a:cubicBezTo>
                  <a:cubicBezTo>
                    <a:pt x="32" y="77"/>
                    <a:pt x="27" y="92"/>
                    <a:pt x="34" y="98"/>
                  </a:cubicBezTo>
                  <a:cubicBezTo>
                    <a:pt x="22" y="92"/>
                    <a:pt x="21" y="70"/>
                    <a:pt x="2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3" name="Freeform 872"/>
            <p:cNvSpPr/>
            <p:nvPr/>
          </p:nvSpPr>
          <p:spPr bwMode="auto">
            <a:xfrm>
              <a:off x="6611846" y="4033337"/>
              <a:ext cx="369852" cy="635074"/>
            </a:xfrm>
            <a:custGeom>
              <a:avLst/>
              <a:gdLst>
                <a:gd name="T0" fmla="*/ 95 w 99"/>
                <a:gd name="T1" fmla="*/ 132 h 170"/>
                <a:gd name="T2" fmla="*/ 64 w 99"/>
                <a:gd name="T3" fmla="*/ 129 h 170"/>
                <a:gd name="T4" fmla="*/ 66 w 99"/>
                <a:gd name="T5" fmla="*/ 27 h 170"/>
                <a:gd name="T6" fmla="*/ 49 w 99"/>
                <a:gd name="T7" fmla="*/ 0 h 170"/>
                <a:gd name="T8" fmla="*/ 31 w 99"/>
                <a:gd name="T9" fmla="*/ 10 h 170"/>
                <a:gd name="T10" fmla="*/ 5 w 99"/>
                <a:gd name="T11" fmla="*/ 71 h 170"/>
                <a:gd name="T12" fmla="*/ 20 w 99"/>
                <a:gd name="T13" fmla="*/ 86 h 170"/>
                <a:gd name="T14" fmla="*/ 40 w 99"/>
                <a:gd name="T15" fmla="*/ 60 h 170"/>
                <a:gd name="T16" fmla="*/ 29 w 99"/>
                <a:gd name="T17" fmla="*/ 124 h 170"/>
                <a:gd name="T18" fmla="*/ 5 w 99"/>
                <a:gd name="T19" fmla="*/ 153 h 170"/>
                <a:gd name="T20" fmla="*/ 98 w 99"/>
                <a:gd name="T21" fmla="*/ 150 h 170"/>
                <a:gd name="T22" fmla="*/ 95 w 99"/>
                <a:gd name="T23" fmla="*/ 13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170">
                  <a:moveTo>
                    <a:pt x="95" y="132"/>
                  </a:moveTo>
                  <a:cubicBezTo>
                    <a:pt x="88" y="126"/>
                    <a:pt x="74" y="128"/>
                    <a:pt x="64" y="129"/>
                  </a:cubicBezTo>
                  <a:cubicBezTo>
                    <a:pt x="65" y="100"/>
                    <a:pt x="71" y="57"/>
                    <a:pt x="66" y="27"/>
                  </a:cubicBezTo>
                  <a:cubicBezTo>
                    <a:pt x="65" y="15"/>
                    <a:pt x="58" y="2"/>
                    <a:pt x="49" y="0"/>
                  </a:cubicBezTo>
                  <a:cubicBezTo>
                    <a:pt x="45" y="3"/>
                    <a:pt x="36" y="5"/>
                    <a:pt x="31" y="10"/>
                  </a:cubicBezTo>
                  <a:cubicBezTo>
                    <a:pt x="17" y="23"/>
                    <a:pt x="3" y="55"/>
                    <a:pt x="5" y="71"/>
                  </a:cubicBezTo>
                  <a:cubicBezTo>
                    <a:pt x="6" y="76"/>
                    <a:pt x="13" y="86"/>
                    <a:pt x="20" y="86"/>
                  </a:cubicBezTo>
                  <a:cubicBezTo>
                    <a:pt x="33" y="85"/>
                    <a:pt x="29" y="66"/>
                    <a:pt x="40" y="60"/>
                  </a:cubicBezTo>
                  <a:cubicBezTo>
                    <a:pt x="41" y="80"/>
                    <a:pt x="40" y="111"/>
                    <a:pt x="29" y="124"/>
                  </a:cubicBezTo>
                  <a:cubicBezTo>
                    <a:pt x="12" y="120"/>
                    <a:pt x="0" y="137"/>
                    <a:pt x="5" y="153"/>
                  </a:cubicBezTo>
                  <a:cubicBezTo>
                    <a:pt x="28" y="170"/>
                    <a:pt x="79" y="167"/>
                    <a:pt x="98" y="150"/>
                  </a:cubicBezTo>
                  <a:cubicBezTo>
                    <a:pt x="99" y="143"/>
                    <a:pt x="98" y="137"/>
                    <a:pt x="95"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4" name="Freeform 873"/>
            <p:cNvSpPr/>
            <p:nvPr/>
          </p:nvSpPr>
          <p:spPr bwMode="auto">
            <a:xfrm>
              <a:off x="6998730" y="4215830"/>
              <a:ext cx="309022" cy="423383"/>
            </a:xfrm>
            <a:custGeom>
              <a:avLst/>
              <a:gdLst>
                <a:gd name="T0" fmla="*/ 61 w 83"/>
                <a:gd name="T1" fmla="*/ 2 h 113"/>
                <a:gd name="T2" fmla="*/ 30 w 83"/>
                <a:gd name="T3" fmla="*/ 3 h 113"/>
                <a:gd name="T4" fmla="*/ 25 w 83"/>
                <a:gd name="T5" fmla="*/ 34 h 113"/>
                <a:gd name="T6" fmla="*/ 14 w 83"/>
                <a:gd name="T7" fmla="*/ 31 h 113"/>
                <a:gd name="T8" fmla="*/ 2 w 83"/>
                <a:gd name="T9" fmla="*/ 55 h 113"/>
                <a:gd name="T10" fmla="*/ 27 w 83"/>
                <a:gd name="T11" fmla="*/ 73 h 113"/>
                <a:gd name="T12" fmla="*/ 30 w 83"/>
                <a:gd name="T13" fmla="*/ 106 h 113"/>
                <a:gd name="T14" fmla="*/ 51 w 83"/>
                <a:gd name="T15" fmla="*/ 105 h 113"/>
                <a:gd name="T16" fmla="*/ 58 w 83"/>
                <a:gd name="T17" fmla="*/ 73 h 113"/>
                <a:gd name="T18" fmla="*/ 82 w 83"/>
                <a:gd name="T19" fmla="*/ 71 h 113"/>
                <a:gd name="T20" fmla="*/ 83 w 83"/>
                <a:gd name="T21" fmla="*/ 41 h 113"/>
                <a:gd name="T22" fmla="*/ 62 w 83"/>
                <a:gd name="T23" fmla="*/ 36 h 113"/>
                <a:gd name="T24" fmla="*/ 61 w 83"/>
                <a:gd name="T25" fmla="*/ 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13">
                  <a:moveTo>
                    <a:pt x="61" y="2"/>
                  </a:moveTo>
                  <a:cubicBezTo>
                    <a:pt x="52" y="0"/>
                    <a:pt x="36" y="2"/>
                    <a:pt x="30" y="3"/>
                  </a:cubicBezTo>
                  <a:cubicBezTo>
                    <a:pt x="27" y="12"/>
                    <a:pt x="30" y="27"/>
                    <a:pt x="25" y="34"/>
                  </a:cubicBezTo>
                  <a:cubicBezTo>
                    <a:pt x="19" y="36"/>
                    <a:pt x="18" y="32"/>
                    <a:pt x="14" y="31"/>
                  </a:cubicBezTo>
                  <a:cubicBezTo>
                    <a:pt x="7" y="37"/>
                    <a:pt x="0" y="45"/>
                    <a:pt x="2" y="55"/>
                  </a:cubicBezTo>
                  <a:cubicBezTo>
                    <a:pt x="4" y="66"/>
                    <a:pt x="20" y="66"/>
                    <a:pt x="27" y="73"/>
                  </a:cubicBezTo>
                  <a:cubicBezTo>
                    <a:pt x="33" y="80"/>
                    <a:pt x="26" y="96"/>
                    <a:pt x="30" y="106"/>
                  </a:cubicBezTo>
                  <a:cubicBezTo>
                    <a:pt x="36" y="113"/>
                    <a:pt x="45" y="109"/>
                    <a:pt x="51" y="105"/>
                  </a:cubicBezTo>
                  <a:cubicBezTo>
                    <a:pt x="54" y="92"/>
                    <a:pt x="53" y="84"/>
                    <a:pt x="58" y="73"/>
                  </a:cubicBezTo>
                  <a:cubicBezTo>
                    <a:pt x="67" y="74"/>
                    <a:pt x="76" y="74"/>
                    <a:pt x="82" y="71"/>
                  </a:cubicBezTo>
                  <a:cubicBezTo>
                    <a:pt x="83" y="64"/>
                    <a:pt x="83" y="53"/>
                    <a:pt x="83" y="41"/>
                  </a:cubicBezTo>
                  <a:cubicBezTo>
                    <a:pt x="77" y="37"/>
                    <a:pt x="70" y="40"/>
                    <a:pt x="62" y="36"/>
                  </a:cubicBezTo>
                  <a:cubicBezTo>
                    <a:pt x="62" y="22"/>
                    <a:pt x="63" y="11"/>
                    <a:pt x="6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5" name="Freeform 874"/>
            <p:cNvSpPr/>
            <p:nvPr/>
          </p:nvSpPr>
          <p:spPr bwMode="auto">
            <a:xfrm>
              <a:off x="7397781" y="4206097"/>
              <a:ext cx="306588" cy="489079"/>
            </a:xfrm>
            <a:custGeom>
              <a:avLst/>
              <a:gdLst>
                <a:gd name="T0" fmla="*/ 27 w 82"/>
                <a:gd name="T1" fmla="*/ 77 h 131"/>
                <a:gd name="T2" fmla="*/ 0 w 82"/>
                <a:gd name="T3" fmla="*/ 94 h 131"/>
                <a:gd name="T4" fmla="*/ 0 w 82"/>
                <a:gd name="T5" fmla="*/ 110 h 131"/>
                <a:gd name="T6" fmla="*/ 56 w 82"/>
                <a:gd name="T7" fmla="*/ 128 h 131"/>
                <a:gd name="T8" fmla="*/ 69 w 82"/>
                <a:gd name="T9" fmla="*/ 97 h 131"/>
                <a:gd name="T10" fmla="*/ 40 w 82"/>
                <a:gd name="T11" fmla="*/ 94 h 131"/>
                <a:gd name="T12" fmla="*/ 55 w 82"/>
                <a:gd name="T13" fmla="*/ 86 h 131"/>
                <a:gd name="T14" fmla="*/ 69 w 82"/>
                <a:gd name="T15" fmla="*/ 77 h 131"/>
                <a:gd name="T16" fmla="*/ 70 w 82"/>
                <a:gd name="T17" fmla="*/ 27 h 131"/>
                <a:gd name="T18" fmla="*/ 20 w 82"/>
                <a:gd name="T19" fmla="*/ 3 h 131"/>
                <a:gd name="T20" fmla="*/ 2 w 82"/>
                <a:gd name="T21" fmla="*/ 25 h 131"/>
                <a:gd name="T22" fmla="*/ 38 w 82"/>
                <a:gd name="T23" fmla="*/ 33 h 131"/>
                <a:gd name="T24" fmla="*/ 27 w 82"/>
                <a:gd name="T25" fmla="*/ 7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1">
                  <a:moveTo>
                    <a:pt x="27" y="77"/>
                  </a:moveTo>
                  <a:cubicBezTo>
                    <a:pt x="17" y="83"/>
                    <a:pt x="3" y="82"/>
                    <a:pt x="0" y="94"/>
                  </a:cubicBezTo>
                  <a:cubicBezTo>
                    <a:pt x="0" y="99"/>
                    <a:pt x="0" y="105"/>
                    <a:pt x="0" y="110"/>
                  </a:cubicBezTo>
                  <a:cubicBezTo>
                    <a:pt x="6" y="119"/>
                    <a:pt x="37" y="131"/>
                    <a:pt x="56" y="128"/>
                  </a:cubicBezTo>
                  <a:cubicBezTo>
                    <a:pt x="74" y="125"/>
                    <a:pt x="82" y="108"/>
                    <a:pt x="69" y="97"/>
                  </a:cubicBezTo>
                  <a:cubicBezTo>
                    <a:pt x="56" y="97"/>
                    <a:pt x="50" y="97"/>
                    <a:pt x="40" y="94"/>
                  </a:cubicBezTo>
                  <a:cubicBezTo>
                    <a:pt x="45" y="89"/>
                    <a:pt x="51" y="89"/>
                    <a:pt x="55" y="86"/>
                  </a:cubicBezTo>
                  <a:cubicBezTo>
                    <a:pt x="59" y="84"/>
                    <a:pt x="66" y="80"/>
                    <a:pt x="69" y="77"/>
                  </a:cubicBezTo>
                  <a:cubicBezTo>
                    <a:pt x="74" y="69"/>
                    <a:pt x="76" y="39"/>
                    <a:pt x="70" y="27"/>
                  </a:cubicBezTo>
                  <a:cubicBezTo>
                    <a:pt x="62" y="10"/>
                    <a:pt x="35" y="0"/>
                    <a:pt x="20" y="3"/>
                  </a:cubicBezTo>
                  <a:cubicBezTo>
                    <a:pt x="12" y="4"/>
                    <a:pt x="0" y="14"/>
                    <a:pt x="2" y="25"/>
                  </a:cubicBezTo>
                  <a:cubicBezTo>
                    <a:pt x="5" y="41"/>
                    <a:pt x="22" y="29"/>
                    <a:pt x="38" y="33"/>
                  </a:cubicBezTo>
                  <a:cubicBezTo>
                    <a:pt x="49" y="50"/>
                    <a:pt x="40" y="70"/>
                    <a:pt x="2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6" name="Freeform 875"/>
            <p:cNvSpPr>
              <a:spLocks noEditPoints="1"/>
            </p:cNvSpPr>
            <p:nvPr/>
          </p:nvSpPr>
          <p:spPr bwMode="auto">
            <a:xfrm>
              <a:off x="8597367" y="3573456"/>
              <a:ext cx="1021959" cy="885698"/>
            </a:xfrm>
            <a:custGeom>
              <a:avLst/>
              <a:gdLst>
                <a:gd name="T0" fmla="*/ 19 w 274"/>
                <a:gd name="T1" fmla="*/ 174 h 237"/>
                <a:gd name="T2" fmla="*/ 128 w 274"/>
                <a:gd name="T3" fmla="*/ 228 h 237"/>
                <a:gd name="T4" fmla="*/ 175 w 274"/>
                <a:gd name="T5" fmla="*/ 218 h 237"/>
                <a:gd name="T6" fmla="*/ 216 w 274"/>
                <a:gd name="T7" fmla="*/ 226 h 237"/>
                <a:gd name="T8" fmla="*/ 258 w 274"/>
                <a:gd name="T9" fmla="*/ 103 h 237"/>
                <a:gd name="T10" fmla="*/ 217 w 274"/>
                <a:gd name="T11" fmla="*/ 16 h 237"/>
                <a:gd name="T12" fmla="*/ 110 w 274"/>
                <a:gd name="T13" fmla="*/ 2 h 237"/>
                <a:gd name="T14" fmla="*/ 16 w 274"/>
                <a:gd name="T15" fmla="*/ 140 h 237"/>
                <a:gd name="T16" fmla="*/ 201 w 274"/>
                <a:gd name="T17" fmla="*/ 229 h 237"/>
                <a:gd name="T18" fmla="*/ 133 w 274"/>
                <a:gd name="T19" fmla="*/ 205 h 237"/>
                <a:gd name="T20" fmla="*/ 121 w 274"/>
                <a:gd name="T21" fmla="*/ 219 h 237"/>
                <a:gd name="T22" fmla="*/ 28 w 274"/>
                <a:gd name="T23" fmla="*/ 177 h 237"/>
                <a:gd name="T24" fmla="*/ 24 w 274"/>
                <a:gd name="T25" fmla="*/ 170 h 237"/>
                <a:gd name="T26" fmla="*/ 87 w 274"/>
                <a:gd name="T27" fmla="*/ 175 h 237"/>
                <a:gd name="T28" fmla="*/ 170 w 274"/>
                <a:gd name="T29" fmla="*/ 207 h 237"/>
                <a:gd name="T30" fmla="*/ 133 w 274"/>
                <a:gd name="T31" fmla="*/ 205 h 237"/>
                <a:gd name="T32" fmla="*/ 243 w 274"/>
                <a:gd name="T33" fmla="*/ 31 h 237"/>
                <a:gd name="T34" fmla="*/ 258 w 274"/>
                <a:gd name="T35" fmla="*/ 91 h 237"/>
                <a:gd name="T36" fmla="*/ 177 w 274"/>
                <a:gd name="T37" fmla="*/ 202 h 237"/>
                <a:gd name="T38" fmla="*/ 162 w 274"/>
                <a:gd name="T39" fmla="*/ 171 h 237"/>
                <a:gd name="T40" fmla="*/ 168 w 274"/>
                <a:gd name="T41" fmla="*/ 162 h 237"/>
                <a:gd name="T42" fmla="*/ 175 w 274"/>
                <a:gd name="T43" fmla="*/ 155 h 237"/>
                <a:gd name="T44" fmla="*/ 194 w 274"/>
                <a:gd name="T45" fmla="*/ 167 h 237"/>
                <a:gd name="T46" fmla="*/ 184 w 274"/>
                <a:gd name="T47" fmla="*/ 140 h 237"/>
                <a:gd name="T48" fmla="*/ 207 w 274"/>
                <a:gd name="T49" fmla="*/ 150 h 237"/>
                <a:gd name="T50" fmla="*/ 195 w 274"/>
                <a:gd name="T51" fmla="*/ 116 h 237"/>
                <a:gd name="T52" fmla="*/ 199 w 274"/>
                <a:gd name="T53" fmla="*/ 111 h 237"/>
                <a:gd name="T54" fmla="*/ 228 w 274"/>
                <a:gd name="T55" fmla="*/ 127 h 237"/>
                <a:gd name="T56" fmla="*/ 209 w 274"/>
                <a:gd name="T57" fmla="*/ 91 h 237"/>
                <a:gd name="T58" fmla="*/ 235 w 274"/>
                <a:gd name="T59" fmla="*/ 113 h 237"/>
                <a:gd name="T60" fmla="*/ 220 w 274"/>
                <a:gd name="T61" fmla="*/ 73 h 237"/>
                <a:gd name="T62" fmla="*/ 249 w 274"/>
                <a:gd name="T63" fmla="*/ 96 h 237"/>
                <a:gd name="T64" fmla="*/ 229 w 274"/>
                <a:gd name="T65" fmla="*/ 55 h 237"/>
                <a:gd name="T66" fmla="*/ 253 w 274"/>
                <a:gd name="T67" fmla="*/ 64 h 237"/>
                <a:gd name="T68" fmla="*/ 256 w 274"/>
                <a:gd name="T69" fmla="*/ 64 h 237"/>
                <a:gd name="T70" fmla="*/ 114 w 274"/>
                <a:gd name="T71" fmla="*/ 9 h 237"/>
                <a:gd name="T72" fmla="*/ 149 w 274"/>
                <a:gd name="T73" fmla="*/ 175 h 237"/>
                <a:gd name="T74" fmla="*/ 114 w 274"/>
                <a:gd name="T75" fmla="*/ 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4" h="237">
                  <a:moveTo>
                    <a:pt x="3" y="159"/>
                  </a:moveTo>
                  <a:cubicBezTo>
                    <a:pt x="8" y="164"/>
                    <a:pt x="18" y="165"/>
                    <a:pt x="19" y="174"/>
                  </a:cubicBezTo>
                  <a:cubicBezTo>
                    <a:pt x="14" y="181"/>
                    <a:pt x="3" y="182"/>
                    <a:pt x="0" y="191"/>
                  </a:cubicBezTo>
                  <a:cubicBezTo>
                    <a:pt x="33" y="206"/>
                    <a:pt x="83" y="224"/>
                    <a:pt x="128" y="228"/>
                  </a:cubicBezTo>
                  <a:cubicBezTo>
                    <a:pt x="136" y="228"/>
                    <a:pt x="147" y="229"/>
                    <a:pt x="155" y="228"/>
                  </a:cubicBezTo>
                  <a:cubicBezTo>
                    <a:pt x="159" y="227"/>
                    <a:pt x="169" y="218"/>
                    <a:pt x="175" y="218"/>
                  </a:cubicBezTo>
                  <a:cubicBezTo>
                    <a:pt x="186" y="218"/>
                    <a:pt x="193" y="230"/>
                    <a:pt x="198" y="237"/>
                  </a:cubicBezTo>
                  <a:cubicBezTo>
                    <a:pt x="204" y="234"/>
                    <a:pt x="213" y="233"/>
                    <a:pt x="216" y="226"/>
                  </a:cubicBezTo>
                  <a:cubicBezTo>
                    <a:pt x="203" y="221"/>
                    <a:pt x="198" y="209"/>
                    <a:pt x="181" y="206"/>
                  </a:cubicBezTo>
                  <a:cubicBezTo>
                    <a:pt x="204" y="173"/>
                    <a:pt x="238" y="138"/>
                    <a:pt x="258" y="103"/>
                  </a:cubicBezTo>
                  <a:cubicBezTo>
                    <a:pt x="274" y="76"/>
                    <a:pt x="274" y="46"/>
                    <a:pt x="250" y="26"/>
                  </a:cubicBezTo>
                  <a:cubicBezTo>
                    <a:pt x="241" y="18"/>
                    <a:pt x="233" y="19"/>
                    <a:pt x="217" y="16"/>
                  </a:cubicBezTo>
                  <a:cubicBezTo>
                    <a:pt x="195" y="11"/>
                    <a:pt x="171" y="9"/>
                    <a:pt x="150" y="7"/>
                  </a:cubicBezTo>
                  <a:cubicBezTo>
                    <a:pt x="133" y="5"/>
                    <a:pt x="119" y="0"/>
                    <a:pt x="110" y="2"/>
                  </a:cubicBezTo>
                  <a:cubicBezTo>
                    <a:pt x="109" y="2"/>
                    <a:pt x="109" y="3"/>
                    <a:pt x="109" y="4"/>
                  </a:cubicBezTo>
                  <a:cubicBezTo>
                    <a:pt x="79" y="50"/>
                    <a:pt x="48" y="97"/>
                    <a:pt x="16" y="140"/>
                  </a:cubicBezTo>
                  <a:cubicBezTo>
                    <a:pt x="11" y="146"/>
                    <a:pt x="5" y="151"/>
                    <a:pt x="3" y="159"/>
                  </a:cubicBezTo>
                  <a:close/>
                  <a:moveTo>
                    <a:pt x="201" y="229"/>
                  </a:moveTo>
                  <a:cubicBezTo>
                    <a:pt x="194" y="225"/>
                    <a:pt x="199" y="220"/>
                    <a:pt x="201" y="229"/>
                  </a:cubicBezTo>
                  <a:close/>
                  <a:moveTo>
                    <a:pt x="133" y="205"/>
                  </a:moveTo>
                  <a:cubicBezTo>
                    <a:pt x="147" y="208"/>
                    <a:pt x="157" y="207"/>
                    <a:pt x="170" y="209"/>
                  </a:cubicBezTo>
                  <a:cubicBezTo>
                    <a:pt x="163" y="223"/>
                    <a:pt x="140" y="221"/>
                    <a:pt x="121" y="219"/>
                  </a:cubicBezTo>
                  <a:cubicBezTo>
                    <a:pt x="87" y="216"/>
                    <a:pt x="47" y="200"/>
                    <a:pt x="23" y="194"/>
                  </a:cubicBezTo>
                  <a:cubicBezTo>
                    <a:pt x="27" y="190"/>
                    <a:pt x="28" y="184"/>
                    <a:pt x="28" y="177"/>
                  </a:cubicBezTo>
                  <a:cubicBezTo>
                    <a:pt x="41" y="177"/>
                    <a:pt x="55" y="183"/>
                    <a:pt x="64" y="182"/>
                  </a:cubicBezTo>
                  <a:cubicBezTo>
                    <a:pt x="54" y="175"/>
                    <a:pt x="35" y="172"/>
                    <a:pt x="24" y="170"/>
                  </a:cubicBezTo>
                  <a:cubicBezTo>
                    <a:pt x="25" y="167"/>
                    <a:pt x="24" y="165"/>
                    <a:pt x="22" y="165"/>
                  </a:cubicBezTo>
                  <a:cubicBezTo>
                    <a:pt x="40" y="166"/>
                    <a:pt x="62" y="173"/>
                    <a:pt x="87" y="175"/>
                  </a:cubicBezTo>
                  <a:cubicBezTo>
                    <a:pt x="107" y="177"/>
                    <a:pt x="126" y="178"/>
                    <a:pt x="144" y="183"/>
                  </a:cubicBezTo>
                  <a:cubicBezTo>
                    <a:pt x="158" y="186"/>
                    <a:pt x="169" y="192"/>
                    <a:pt x="170" y="207"/>
                  </a:cubicBezTo>
                  <a:cubicBezTo>
                    <a:pt x="161" y="203"/>
                    <a:pt x="141" y="199"/>
                    <a:pt x="124" y="201"/>
                  </a:cubicBezTo>
                  <a:cubicBezTo>
                    <a:pt x="126" y="205"/>
                    <a:pt x="131" y="205"/>
                    <a:pt x="133" y="205"/>
                  </a:cubicBezTo>
                  <a:close/>
                  <a:moveTo>
                    <a:pt x="240" y="37"/>
                  </a:moveTo>
                  <a:cubicBezTo>
                    <a:pt x="239" y="33"/>
                    <a:pt x="243" y="34"/>
                    <a:pt x="243" y="31"/>
                  </a:cubicBezTo>
                  <a:cubicBezTo>
                    <a:pt x="257" y="42"/>
                    <a:pt x="267" y="57"/>
                    <a:pt x="264" y="77"/>
                  </a:cubicBezTo>
                  <a:cubicBezTo>
                    <a:pt x="263" y="80"/>
                    <a:pt x="261" y="87"/>
                    <a:pt x="258" y="91"/>
                  </a:cubicBezTo>
                  <a:cubicBezTo>
                    <a:pt x="246" y="107"/>
                    <a:pt x="231" y="130"/>
                    <a:pt x="217" y="149"/>
                  </a:cubicBezTo>
                  <a:cubicBezTo>
                    <a:pt x="203" y="168"/>
                    <a:pt x="187" y="185"/>
                    <a:pt x="177" y="202"/>
                  </a:cubicBezTo>
                  <a:cubicBezTo>
                    <a:pt x="172" y="193"/>
                    <a:pt x="169" y="181"/>
                    <a:pt x="157" y="179"/>
                  </a:cubicBezTo>
                  <a:cubicBezTo>
                    <a:pt x="158" y="176"/>
                    <a:pt x="161" y="174"/>
                    <a:pt x="162" y="171"/>
                  </a:cubicBezTo>
                  <a:cubicBezTo>
                    <a:pt x="173" y="173"/>
                    <a:pt x="173" y="188"/>
                    <a:pt x="176" y="195"/>
                  </a:cubicBezTo>
                  <a:cubicBezTo>
                    <a:pt x="185" y="183"/>
                    <a:pt x="171" y="171"/>
                    <a:pt x="168" y="162"/>
                  </a:cubicBezTo>
                  <a:cubicBezTo>
                    <a:pt x="178" y="159"/>
                    <a:pt x="180" y="177"/>
                    <a:pt x="186" y="184"/>
                  </a:cubicBezTo>
                  <a:cubicBezTo>
                    <a:pt x="191" y="175"/>
                    <a:pt x="181" y="161"/>
                    <a:pt x="175" y="155"/>
                  </a:cubicBezTo>
                  <a:cubicBezTo>
                    <a:pt x="176" y="152"/>
                    <a:pt x="179" y="149"/>
                    <a:pt x="180" y="146"/>
                  </a:cubicBezTo>
                  <a:cubicBezTo>
                    <a:pt x="188" y="149"/>
                    <a:pt x="195" y="159"/>
                    <a:pt x="194" y="167"/>
                  </a:cubicBezTo>
                  <a:cubicBezTo>
                    <a:pt x="205" y="166"/>
                    <a:pt x="194" y="152"/>
                    <a:pt x="192" y="147"/>
                  </a:cubicBezTo>
                  <a:cubicBezTo>
                    <a:pt x="190" y="145"/>
                    <a:pt x="187" y="142"/>
                    <a:pt x="184" y="140"/>
                  </a:cubicBezTo>
                  <a:cubicBezTo>
                    <a:pt x="184" y="136"/>
                    <a:pt x="188" y="135"/>
                    <a:pt x="188" y="132"/>
                  </a:cubicBezTo>
                  <a:cubicBezTo>
                    <a:pt x="198" y="134"/>
                    <a:pt x="202" y="143"/>
                    <a:pt x="207" y="150"/>
                  </a:cubicBezTo>
                  <a:cubicBezTo>
                    <a:pt x="213" y="142"/>
                    <a:pt x="201" y="130"/>
                    <a:pt x="192" y="126"/>
                  </a:cubicBezTo>
                  <a:cubicBezTo>
                    <a:pt x="191" y="121"/>
                    <a:pt x="196" y="122"/>
                    <a:pt x="195" y="116"/>
                  </a:cubicBezTo>
                  <a:cubicBezTo>
                    <a:pt x="206" y="119"/>
                    <a:pt x="212" y="126"/>
                    <a:pt x="216" y="135"/>
                  </a:cubicBezTo>
                  <a:cubicBezTo>
                    <a:pt x="220" y="123"/>
                    <a:pt x="209" y="113"/>
                    <a:pt x="199" y="111"/>
                  </a:cubicBezTo>
                  <a:cubicBezTo>
                    <a:pt x="200" y="106"/>
                    <a:pt x="204" y="104"/>
                    <a:pt x="205" y="98"/>
                  </a:cubicBezTo>
                  <a:cubicBezTo>
                    <a:pt x="215" y="106"/>
                    <a:pt x="223" y="114"/>
                    <a:pt x="228" y="127"/>
                  </a:cubicBezTo>
                  <a:cubicBezTo>
                    <a:pt x="236" y="122"/>
                    <a:pt x="227" y="111"/>
                    <a:pt x="223" y="106"/>
                  </a:cubicBezTo>
                  <a:cubicBezTo>
                    <a:pt x="218" y="100"/>
                    <a:pt x="210" y="97"/>
                    <a:pt x="209" y="91"/>
                  </a:cubicBezTo>
                  <a:cubicBezTo>
                    <a:pt x="211" y="91"/>
                    <a:pt x="212" y="90"/>
                    <a:pt x="212" y="87"/>
                  </a:cubicBezTo>
                  <a:cubicBezTo>
                    <a:pt x="224" y="92"/>
                    <a:pt x="231" y="100"/>
                    <a:pt x="235" y="113"/>
                  </a:cubicBezTo>
                  <a:cubicBezTo>
                    <a:pt x="242" y="99"/>
                    <a:pt x="226" y="87"/>
                    <a:pt x="216" y="82"/>
                  </a:cubicBezTo>
                  <a:cubicBezTo>
                    <a:pt x="216" y="77"/>
                    <a:pt x="219" y="77"/>
                    <a:pt x="220" y="73"/>
                  </a:cubicBezTo>
                  <a:cubicBezTo>
                    <a:pt x="234" y="77"/>
                    <a:pt x="243" y="85"/>
                    <a:pt x="245" y="100"/>
                  </a:cubicBezTo>
                  <a:cubicBezTo>
                    <a:pt x="250" y="102"/>
                    <a:pt x="245" y="95"/>
                    <a:pt x="249" y="96"/>
                  </a:cubicBezTo>
                  <a:cubicBezTo>
                    <a:pt x="246" y="80"/>
                    <a:pt x="236" y="73"/>
                    <a:pt x="224" y="66"/>
                  </a:cubicBezTo>
                  <a:cubicBezTo>
                    <a:pt x="226" y="62"/>
                    <a:pt x="227" y="58"/>
                    <a:pt x="229" y="55"/>
                  </a:cubicBezTo>
                  <a:cubicBezTo>
                    <a:pt x="243" y="59"/>
                    <a:pt x="252" y="67"/>
                    <a:pt x="254" y="82"/>
                  </a:cubicBezTo>
                  <a:cubicBezTo>
                    <a:pt x="259" y="76"/>
                    <a:pt x="256" y="69"/>
                    <a:pt x="253" y="64"/>
                  </a:cubicBezTo>
                  <a:cubicBezTo>
                    <a:pt x="249" y="56"/>
                    <a:pt x="238" y="53"/>
                    <a:pt x="234" y="47"/>
                  </a:cubicBezTo>
                  <a:cubicBezTo>
                    <a:pt x="243" y="40"/>
                    <a:pt x="254" y="54"/>
                    <a:pt x="256" y="64"/>
                  </a:cubicBezTo>
                  <a:cubicBezTo>
                    <a:pt x="261" y="50"/>
                    <a:pt x="249" y="42"/>
                    <a:pt x="240" y="37"/>
                  </a:cubicBezTo>
                  <a:close/>
                  <a:moveTo>
                    <a:pt x="114" y="9"/>
                  </a:moveTo>
                  <a:cubicBezTo>
                    <a:pt x="151" y="17"/>
                    <a:pt x="202" y="17"/>
                    <a:pt x="236" y="29"/>
                  </a:cubicBezTo>
                  <a:cubicBezTo>
                    <a:pt x="207" y="78"/>
                    <a:pt x="186" y="135"/>
                    <a:pt x="149" y="175"/>
                  </a:cubicBezTo>
                  <a:cubicBezTo>
                    <a:pt x="112" y="170"/>
                    <a:pt x="55" y="163"/>
                    <a:pt x="13" y="155"/>
                  </a:cubicBezTo>
                  <a:cubicBezTo>
                    <a:pt x="48" y="107"/>
                    <a:pt x="80" y="57"/>
                    <a:pt x="11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7" name="Freeform 876"/>
            <p:cNvSpPr/>
            <p:nvPr/>
          </p:nvSpPr>
          <p:spPr bwMode="auto">
            <a:xfrm>
              <a:off x="7738434" y="4356958"/>
              <a:ext cx="313888" cy="153293"/>
            </a:xfrm>
            <a:custGeom>
              <a:avLst/>
              <a:gdLst>
                <a:gd name="T0" fmla="*/ 8 w 84"/>
                <a:gd name="T1" fmla="*/ 32 h 41"/>
                <a:gd name="T2" fmla="*/ 80 w 84"/>
                <a:gd name="T3" fmla="*/ 25 h 41"/>
                <a:gd name="T4" fmla="*/ 45 w 84"/>
                <a:gd name="T5" fmla="*/ 2 h 41"/>
                <a:gd name="T6" fmla="*/ 8 w 84"/>
                <a:gd name="T7" fmla="*/ 32 h 41"/>
              </a:gdLst>
              <a:ahLst/>
              <a:cxnLst>
                <a:cxn ang="0">
                  <a:pos x="T0" y="T1"/>
                </a:cxn>
                <a:cxn ang="0">
                  <a:pos x="T2" y="T3"/>
                </a:cxn>
                <a:cxn ang="0">
                  <a:pos x="T4" y="T5"/>
                </a:cxn>
                <a:cxn ang="0">
                  <a:pos x="T6" y="T7"/>
                </a:cxn>
              </a:cxnLst>
              <a:rect l="0" t="0" r="r" b="b"/>
              <a:pathLst>
                <a:path w="84" h="41">
                  <a:moveTo>
                    <a:pt x="8" y="32"/>
                  </a:moveTo>
                  <a:cubicBezTo>
                    <a:pt x="25" y="41"/>
                    <a:pt x="76" y="41"/>
                    <a:pt x="80" y="25"/>
                  </a:cubicBezTo>
                  <a:cubicBezTo>
                    <a:pt x="84" y="5"/>
                    <a:pt x="59" y="3"/>
                    <a:pt x="45" y="2"/>
                  </a:cubicBezTo>
                  <a:cubicBezTo>
                    <a:pt x="20" y="0"/>
                    <a:pt x="0" y="3"/>
                    <a:pt x="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8" name="Freeform 877"/>
            <p:cNvSpPr>
              <a:spLocks noEditPoints="1"/>
            </p:cNvSpPr>
            <p:nvPr/>
          </p:nvSpPr>
          <p:spPr bwMode="auto">
            <a:xfrm>
              <a:off x="10242235" y="3828945"/>
              <a:ext cx="1194720" cy="1328546"/>
            </a:xfrm>
            <a:custGeom>
              <a:avLst/>
              <a:gdLst>
                <a:gd name="T0" fmla="*/ 25 w 320"/>
                <a:gd name="T1" fmla="*/ 139 h 356"/>
                <a:gd name="T2" fmla="*/ 29 w 320"/>
                <a:gd name="T3" fmla="*/ 212 h 356"/>
                <a:gd name="T4" fmla="*/ 40 w 320"/>
                <a:gd name="T5" fmla="*/ 328 h 356"/>
                <a:gd name="T6" fmla="*/ 269 w 320"/>
                <a:gd name="T7" fmla="*/ 303 h 356"/>
                <a:gd name="T8" fmla="*/ 286 w 320"/>
                <a:gd name="T9" fmla="*/ 145 h 356"/>
                <a:gd name="T10" fmla="*/ 293 w 320"/>
                <a:gd name="T11" fmla="*/ 214 h 356"/>
                <a:gd name="T12" fmla="*/ 306 w 320"/>
                <a:gd name="T13" fmla="*/ 170 h 356"/>
                <a:gd name="T14" fmla="*/ 297 w 320"/>
                <a:gd name="T15" fmla="*/ 155 h 356"/>
                <a:gd name="T16" fmla="*/ 291 w 320"/>
                <a:gd name="T17" fmla="*/ 67 h 356"/>
                <a:gd name="T18" fmla="*/ 123 w 320"/>
                <a:gd name="T19" fmla="*/ 7 h 356"/>
                <a:gd name="T20" fmla="*/ 304 w 320"/>
                <a:gd name="T21" fmla="*/ 185 h 356"/>
                <a:gd name="T22" fmla="*/ 8 w 320"/>
                <a:gd name="T23" fmla="*/ 123 h 356"/>
                <a:gd name="T24" fmla="*/ 8 w 320"/>
                <a:gd name="T25" fmla="*/ 109 h 356"/>
                <a:gd name="T26" fmla="*/ 199 w 320"/>
                <a:gd name="T27" fmla="*/ 201 h 356"/>
                <a:gd name="T28" fmla="*/ 207 w 320"/>
                <a:gd name="T29" fmla="*/ 211 h 356"/>
                <a:gd name="T30" fmla="*/ 204 w 320"/>
                <a:gd name="T31" fmla="*/ 211 h 356"/>
                <a:gd name="T32" fmla="*/ 194 w 320"/>
                <a:gd name="T33" fmla="*/ 219 h 356"/>
                <a:gd name="T34" fmla="*/ 183 w 320"/>
                <a:gd name="T35" fmla="*/ 219 h 356"/>
                <a:gd name="T36" fmla="*/ 161 w 320"/>
                <a:gd name="T37" fmla="*/ 203 h 356"/>
                <a:gd name="T38" fmla="*/ 175 w 320"/>
                <a:gd name="T39" fmla="*/ 219 h 356"/>
                <a:gd name="T40" fmla="*/ 147 w 320"/>
                <a:gd name="T41" fmla="*/ 193 h 356"/>
                <a:gd name="T42" fmla="*/ 147 w 320"/>
                <a:gd name="T43" fmla="*/ 193 h 356"/>
                <a:gd name="T44" fmla="*/ 141 w 320"/>
                <a:gd name="T45" fmla="*/ 189 h 356"/>
                <a:gd name="T46" fmla="*/ 113 w 320"/>
                <a:gd name="T47" fmla="*/ 175 h 356"/>
                <a:gd name="T48" fmla="*/ 107 w 320"/>
                <a:gd name="T49" fmla="*/ 194 h 356"/>
                <a:gd name="T50" fmla="*/ 121 w 320"/>
                <a:gd name="T51" fmla="*/ 180 h 356"/>
                <a:gd name="T52" fmla="*/ 95 w 320"/>
                <a:gd name="T53" fmla="*/ 186 h 356"/>
                <a:gd name="T54" fmla="*/ 95 w 320"/>
                <a:gd name="T55" fmla="*/ 186 h 356"/>
                <a:gd name="T56" fmla="*/ 79 w 320"/>
                <a:gd name="T57" fmla="*/ 161 h 356"/>
                <a:gd name="T58" fmla="*/ 67 w 320"/>
                <a:gd name="T59" fmla="*/ 173 h 356"/>
                <a:gd name="T60" fmla="*/ 68 w 320"/>
                <a:gd name="T61" fmla="*/ 165 h 356"/>
                <a:gd name="T62" fmla="*/ 54 w 320"/>
                <a:gd name="T63" fmla="*/ 153 h 356"/>
                <a:gd name="T64" fmla="*/ 42 w 320"/>
                <a:gd name="T65" fmla="*/ 150 h 356"/>
                <a:gd name="T66" fmla="*/ 235 w 320"/>
                <a:gd name="T67" fmla="*/ 312 h 356"/>
                <a:gd name="T68" fmla="*/ 68 w 320"/>
                <a:gd name="T69" fmla="*/ 333 h 356"/>
                <a:gd name="T70" fmla="*/ 36 w 320"/>
                <a:gd name="T71" fmla="*/ 207 h 356"/>
                <a:gd name="T72" fmla="*/ 50 w 320"/>
                <a:gd name="T73" fmla="*/ 251 h 356"/>
                <a:gd name="T74" fmla="*/ 119 w 320"/>
                <a:gd name="T75" fmla="*/ 238 h 356"/>
                <a:gd name="T76" fmla="*/ 168 w 320"/>
                <a:gd name="T77" fmla="*/ 277 h 356"/>
                <a:gd name="T78" fmla="*/ 218 w 320"/>
                <a:gd name="T79" fmla="*/ 256 h 356"/>
                <a:gd name="T80" fmla="*/ 235 w 320"/>
                <a:gd name="T81" fmla="*/ 312 h 356"/>
                <a:gd name="T82" fmla="*/ 220 w 320"/>
                <a:gd name="T83" fmla="*/ 246 h 356"/>
                <a:gd name="T84" fmla="*/ 172 w 320"/>
                <a:gd name="T85" fmla="*/ 267 h 356"/>
                <a:gd name="T86" fmla="*/ 123 w 320"/>
                <a:gd name="T87" fmla="*/ 228 h 356"/>
                <a:gd name="T88" fmla="*/ 52 w 320"/>
                <a:gd name="T89" fmla="*/ 237 h 356"/>
                <a:gd name="T90" fmla="*/ 45 w 320"/>
                <a:gd name="T91" fmla="*/ 172 h 356"/>
                <a:gd name="T92" fmla="*/ 211 w 320"/>
                <a:gd name="T93" fmla="*/ 221 h 356"/>
                <a:gd name="T94" fmla="*/ 259 w 320"/>
                <a:gd name="T95" fmla="*/ 304 h 356"/>
                <a:gd name="T96" fmla="*/ 222 w 320"/>
                <a:gd name="T97" fmla="*/ 204 h 356"/>
                <a:gd name="T98" fmla="*/ 306 w 320"/>
                <a:gd name="T99" fmla="*/ 110 h 356"/>
                <a:gd name="T100" fmla="*/ 266 w 320"/>
                <a:gd name="T101" fmla="*/ 144 h 356"/>
                <a:gd name="T102" fmla="*/ 306 w 320"/>
                <a:gd name="T103" fmla="*/ 110 h 356"/>
                <a:gd name="T104" fmla="*/ 114 w 320"/>
                <a:gd name="T105" fmla="*/ 13 h 356"/>
                <a:gd name="T106" fmla="*/ 265 w 320"/>
                <a:gd name="T107" fmla="*/ 136 h 356"/>
                <a:gd name="T108" fmla="*/ 161 w 320"/>
                <a:gd name="T109" fmla="*/ 16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0" h="356">
                  <a:moveTo>
                    <a:pt x="0" y="103"/>
                  </a:moveTo>
                  <a:cubicBezTo>
                    <a:pt x="0" y="115"/>
                    <a:pt x="0" y="122"/>
                    <a:pt x="1" y="130"/>
                  </a:cubicBezTo>
                  <a:cubicBezTo>
                    <a:pt x="11" y="132"/>
                    <a:pt x="16" y="137"/>
                    <a:pt x="25" y="139"/>
                  </a:cubicBezTo>
                  <a:cubicBezTo>
                    <a:pt x="23" y="148"/>
                    <a:pt x="33" y="157"/>
                    <a:pt x="35" y="167"/>
                  </a:cubicBezTo>
                  <a:cubicBezTo>
                    <a:pt x="18" y="173"/>
                    <a:pt x="11" y="196"/>
                    <a:pt x="14" y="216"/>
                  </a:cubicBezTo>
                  <a:cubicBezTo>
                    <a:pt x="20" y="222"/>
                    <a:pt x="25" y="209"/>
                    <a:pt x="29" y="212"/>
                  </a:cubicBezTo>
                  <a:cubicBezTo>
                    <a:pt x="30" y="231"/>
                    <a:pt x="35" y="246"/>
                    <a:pt x="36" y="263"/>
                  </a:cubicBezTo>
                  <a:cubicBezTo>
                    <a:pt x="33" y="270"/>
                    <a:pt x="28" y="272"/>
                    <a:pt x="26" y="277"/>
                  </a:cubicBezTo>
                  <a:cubicBezTo>
                    <a:pt x="19" y="299"/>
                    <a:pt x="29" y="320"/>
                    <a:pt x="40" y="328"/>
                  </a:cubicBezTo>
                  <a:cubicBezTo>
                    <a:pt x="62" y="344"/>
                    <a:pt x="103" y="356"/>
                    <a:pt x="141" y="354"/>
                  </a:cubicBezTo>
                  <a:cubicBezTo>
                    <a:pt x="184" y="352"/>
                    <a:pt x="230" y="344"/>
                    <a:pt x="239" y="320"/>
                  </a:cubicBezTo>
                  <a:cubicBezTo>
                    <a:pt x="255" y="315"/>
                    <a:pt x="261" y="312"/>
                    <a:pt x="269" y="303"/>
                  </a:cubicBezTo>
                  <a:cubicBezTo>
                    <a:pt x="289" y="277"/>
                    <a:pt x="281" y="230"/>
                    <a:pt x="266" y="206"/>
                  </a:cubicBezTo>
                  <a:cubicBezTo>
                    <a:pt x="258" y="194"/>
                    <a:pt x="249" y="190"/>
                    <a:pt x="253" y="179"/>
                  </a:cubicBezTo>
                  <a:cubicBezTo>
                    <a:pt x="265" y="169"/>
                    <a:pt x="274" y="155"/>
                    <a:pt x="286" y="145"/>
                  </a:cubicBezTo>
                  <a:cubicBezTo>
                    <a:pt x="286" y="151"/>
                    <a:pt x="286" y="157"/>
                    <a:pt x="286" y="162"/>
                  </a:cubicBezTo>
                  <a:cubicBezTo>
                    <a:pt x="276" y="169"/>
                    <a:pt x="274" y="196"/>
                    <a:pt x="282" y="211"/>
                  </a:cubicBezTo>
                  <a:cubicBezTo>
                    <a:pt x="288" y="210"/>
                    <a:pt x="291" y="207"/>
                    <a:pt x="293" y="214"/>
                  </a:cubicBezTo>
                  <a:cubicBezTo>
                    <a:pt x="297" y="209"/>
                    <a:pt x="301" y="212"/>
                    <a:pt x="306" y="214"/>
                  </a:cubicBezTo>
                  <a:cubicBezTo>
                    <a:pt x="310" y="209"/>
                    <a:pt x="314" y="211"/>
                    <a:pt x="320" y="208"/>
                  </a:cubicBezTo>
                  <a:cubicBezTo>
                    <a:pt x="319" y="192"/>
                    <a:pt x="312" y="181"/>
                    <a:pt x="306" y="170"/>
                  </a:cubicBezTo>
                  <a:cubicBezTo>
                    <a:pt x="301" y="169"/>
                    <a:pt x="300" y="175"/>
                    <a:pt x="299" y="170"/>
                  </a:cubicBezTo>
                  <a:cubicBezTo>
                    <a:pt x="301" y="170"/>
                    <a:pt x="303" y="169"/>
                    <a:pt x="304" y="168"/>
                  </a:cubicBezTo>
                  <a:cubicBezTo>
                    <a:pt x="303" y="163"/>
                    <a:pt x="299" y="162"/>
                    <a:pt x="297" y="155"/>
                  </a:cubicBezTo>
                  <a:cubicBezTo>
                    <a:pt x="295" y="147"/>
                    <a:pt x="299" y="137"/>
                    <a:pt x="296" y="130"/>
                  </a:cubicBezTo>
                  <a:cubicBezTo>
                    <a:pt x="315" y="120"/>
                    <a:pt x="312" y="96"/>
                    <a:pt x="314" y="77"/>
                  </a:cubicBezTo>
                  <a:cubicBezTo>
                    <a:pt x="308" y="71"/>
                    <a:pt x="299" y="70"/>
                    <a:pt x="291" y="67"/>
                  </a:cubicBezTo>
                  <a:cubicBezTo>
                    <a:pt x="283" y="65"/>
                    <a:pt x="276" y="61"/>
                    <a:pt x="267" y="58"/>
                  </a:cubicBezTo>
                  <a:cubicBezTo>
                    <a:pt x="235" y="47"/>
                    <a:pt x="202" y="37"/>
                    <a:pt x="170" y="25"/>
                  </a:cubicBezTo>
                  <a:cubicBezTo>
                    <a:pt x="154" y="18"/>
                    <a:pt x="137" y="14"/>
                    <a:pt x="123" y="7"/>
                  </a:cubicBezTo>
                  <a:cubicBezTo>
                    <a:pt x="119" y="6"/>
                    <a:pt x="116" y="4"/>
                    <a:pt x="114" y="0"/>
                  </a:cubicBezTo>
                  <a:cubicBezTo>
                    <a:pt x="74" y="33"/>
                    <a:pt x="35" y="66"/>
                    <a:pt x="0" y="103"/>
                  </a:cubicBezTo>
                  <a:close/>
                  <a:moveTo>
                    <a:pt x="304" y="185"/>
                  </a:moveTo>
                  <a:cubicBezTo>
                    <a:pt x="305" y="187"/>
                    <a:pt x="309" y="186"/>
                    <a:pt x="308" y="190"/>
                  </a:cubicBezTo>
                  <a:cubicBezTo>
                    <a:pt x="307" y="188"/>
                    <a:pt x="303" y="189"/>
                    <a:pt x="304" y="185"/>
                  </a:cubicBezTo>
                  <a:close/>
                  <a:moveTo>
                    <a:pt x="8" y="123"/>
                  </a:moveTo>
                  <a:cubicBezTo>
                    <a:pt x="5" y="121"/>
                    <a:pt x="9" y="111"/>
                    <a:pt x="6" y="109"/>
                  </a:cubicBezTo>
                  <a:cubicBezTo>
                    <a:pt x="5" y="108"/>
                    <a:pt x="6" y="108"/>
                    <a:pt x="7" y="108"/>
                  </a:cubicBezTo>
                  <a:cubicBezTo>
                    <a:pt x="8" y="107"/>
                    <a:pt x="8" y="108"/>
                    <a:pt x="8" y="109"/>
                  </a:cubicBezTo>
                  <a:cubicBezTo>
                    <a:pt x="67" y="133"/>
                    <a:pt x="126" y="164"/>
                    <a:pt x="189" y="186"/>
                  </a:cubicBezTo>
                  <a:cubicBezTo>
                    <a:pt x="196" y="189"/>
                    <a:pt x="212" y="189"/>
                    <a:pt x="210" y="202"/>
                  </a:cubicBezTo>
                  <a:cubicBezTo>
                    <a:pt x="210" y="207"/>
                    <a:pt x="203" y="202"/>
                    <a:pt x="199" y="201"/>
                  </a:cubicBezTo>
                  <a:cubicBezTo>
                    <a:pt x="190" y="198"/>
                    <a:pt x="180" y="195"/>
                    <a:pt x="170" y="192"/>
                  </a:cubicBezTo>
                  <a:cubicBezTo>
                    <a:pt x="121" y="173"/>
                    <a:pt x="63" y="144"/>
                    <a:pt x="8" y="123"/>
                  </a:cubicBezTo>
                  <a:close/>
                  <a:moveTo>
                    <a:pt x="207" y="211"/>
                  </a:moveTo>
                  <a:cubicBezTo>
                    <a:pt x="207" y="212"/>
                    <a:pt x="207" y="213"/>
                    <a:pt x="207" y="214"/>
                  </a:cubicBezTo>
                  <a:cubicBezTo>
                    <a:pt x="206" y="214"/>
                    <a:pt x="205" y="214"/>
                    <a:pt x="204" y="214"/>
                  </a:cubicBezTo>
                  <a:cubicBezTo>
                    <a:pt x="204" y="213"/>
                    <a:pt x="204" y="212"/>
                    <a:pt x="204" y="211"/>
                  </a:cubicBezTo>
                  <a:cubicBezTo>
                    <a:pt x="205" y="211"/>
                    <a:pt x="206" y="211"/>
                    <a:pt x="207" y="211"/>
                  </a:cubicBezTo>
                  <a:close/>
                  <a:moveTo>
                    <a:pt x="200" y="218"/>
                  </a:moveTo>
                  <a:cubicBezTo>
                    <a:pt x="198" y="218"/>
                    <a:pt x="195" y="217"/>
                    <a:pt x="194" y="219"/>
                  </a:cubicBezTo>
                  <a:cubicBezTo>
                    <a:pt x="190" y="217"/>
                    <a:pt x="191" y="210"/>
                    <a:pt x="187" y="208"/>
                  </a:cubicBezTo>
                  <a:cubicBezTo>
                    <a:pt x="192" y="205"/>
                    <a:pt x="200" y="211"/>
                    <a:pt x="200" y="218"/>
                  </a:cubicBezTo>
                  <a:close/>
                  <a:moveTo>
                    <a:pt x="183" y="219"/>
                  </a:moveTo>
                  <a:cubicBezTo>
                    <a:pt x="181" y="213"/>
                    <a:pt x="177" y="210"/>
                    <a:pt x="177" y="202"/>
                  </a:cubicBezTo>
                  <a:cubicBezTo>
                    <a:pt x="182" y="204"/>
                    <a:pt x="185" y="214"/>
                    <a:pt x="183" y="219"/>
                  </a:cubicBezTo>
                  <a:close/>
                  <a:moveTo>
                    <a:pt x="161" y="203"/>
                  </a:moveTo>
                  <a:cubicBezTo>
                    <a:pt x="159" y="202"/>
                    <a:pt x="158" y="199"/>
                    <a:pt x="158" y="196"/>
                  </a:cubicBezTo>
                  <a:cubicBezTo>
                    <a:pt x="164" y="195"/>
                    <a:pt x="164" y="200"/>
                    <a:pt x="170" y="199"/>
                  </a:cubicBezTo>
                  <a:cubicBezTo>
                    <a:pt x="170" y="207"/>
                    <a:pt x="173" y="210"/>
                    <a:pt x="175" y="219"/>
                  </a:cubicBezTo>
                  <a:cubicBezTo>
                    <a:pt x="170" y="215"/>
                    <a:pt x="166" y="209"/>
                    <a:pt x="165" y="199"/>
                  </a:cubicBezTo>
                  <a:cubicBezTo>
                    <a:pt x="162" y="199"/>
                    <a:pt x="160" y="200"/>
                    <a:pt x="161" y="203"/>
                  </a:cubicBezTo>
                  <a:close/>
                  <a:moveTo>
                    <a:pt x="147" y="193"/>
                  </a:moveTo>
                  <a:cubicBezTo>
                    <a:pt x="155" y="190"/>
                    <a:pt x="151" y="208"/>
                    <a:pt x="158" y="214"/>
                  </a:cubicBezTo>
                  <a:cubicBezTo>
                    <a:pt x="158" y="217"/>
                    <a:pt x="154" y="212"/>
                    <a:pt x="151" y="214"/>
                  </a:cubicBezTo>
                  <a:cubicBezTo>
                    <a:pt x="157" y="208"/>
                    <a:pt x="146" y="202"/>
                    <a:pt x="147" y="193"/>
                  </a:cubicBezTo>
                  <a:close/>
                  <a:moveTo>
                    <a:pt x="145" y="206"/>
                  </a:moveTo>
                  <a:cubicBezTo>
                    <a:pt x="140" y="207"/>
                    <a:pt x="138" y="193"/>
                    <a:pt x="135" y="187"/>
                  </a:cubicBezTo>
                  <a:cubicBezTo>
                    <a:pt x="138" y="187"/>
                    <a:pt x="138" y="189"/>
                    <a:pt x="141" y="189"/>
                  </a:cubicBezTo>
                  <a:cubicBezTo>
                    <a:pt x="141" y="196"/>
                    <a:pt x="142" y="201"/>
                    <a:pt x="145" y="206"/>
                  </a:cubicBezTo>
                  <a:close/>
                  <a:moveTo>
                    <a:pt x="106" y="175"/>
                  </a:moveTo>
                  <a:cubicBezTo>
                    <a:pt x="107" y="171"/>
                    <a:pt x="110" y="177"/>
                    <a:pt x="113" y="175"/>
                  </a:cubicBezTo>
                  <a:cubicBezTo>
                    <a:pt x="117" y="184"/>
                    <a:pt x="120" y="193"/>
                    <a:pt x="124" y="201"/>
                  </a:cubicBezTo>
                  <a:cubicBezTo>
                    <a:pt x="112" y="204"/>
                    <a:pt x="112" y="183"/>
                    <a:pt x="106" y="175"/>
                  </a:cubicBezTo>
                  <a:close/>
                  <a:moveTo>
                    <a:pt x="107" y="194"/>
                  </a:moveTo>
                  <a:cubicBezTo>
                    <a:pt x="101" y="192"/>
                    <a:pt x="96" y="179"/>
                    <a:pt x="98" y="170"/>
                  </a:cubicBezTo>
                  <a:cubicBezTo>
                    <a:pt x="103" y="175"/>
                    <a:pt x="102" y="188"/>
                    <a:pt x="107" y="194"/>
                  </a:cubicBezTo>
                  <a:close/>
                  <a:moveTo>
                    <a:pt x="121" y="180"/>
                  </a:moveTo>
                  <a:cubicBezTo>
                    <a:pt x="132" y="181"/>
                    <a:pt x="129" y="194"/>
                    <a:pt x="134" y="201"/>
                  </a:cubicBezTo>
                  <a:cubicBezTo>
                    <a:pt x="128" y="201"/>
                    <a:pt x="125" y="187"/>
                    <a:pt x="121" y="180"/>
                  </a:cubicBezTo>
                  <a:close/>
                  <a:moveTo>
                    <a:pt x="95" y="186"/>
                  </a:moveTo>
                  <a:cubicBezTo>
                    <a:pt x="89" y="182"/>
                    <a:pt x="90" y="171"/>
                    <a:pt x="85" y="165"/>
                  </a:cubicBezTo>
                  <a:cubicBezTo>
                    <a:pt x="87" y="161"/>
                    <a:pt x="89" y="169"/>
                    <a:pt x="93" y="167"/>
                  </a:cubicBezTo>
                  <a:cubicBezTo>
                    <a:pt x="85" y="170"/>
                    <a:pt x="94" y="180"/>
                    <a:pt x="95" y="186"/>
                  </a:cubicBezTo>
                  <a:close/>
                  <a:moveTo>
                    <a:pt x="85" y="182"/>
                  </a:moveTo>
                  <a:cubicBezTo>
                    <a:pt x="77" y="179"/>
                    <a:pt x="76" y="169"/>
                    <a:pt x="74" y="159"/>
                  </a:cubicBezTo>
                  <a:cubicBezTo>
                    <a:pt x="75" y="160"/>
                    <a:pt x="77" y="161"/>
                    <a:pt x="79" y="161"/>
                  </a:cubicBezTo>
                  <a:cubicBezTo>
                    <a:pt x="80" y="166"/>
                    <a:pt x="82" y="175"/>
                    <a:pt x="85" y="182"/>
                  </a:cubicBezTo>
                  <a:close/>
                  <a:moveTo>
                    <a:pt x="70" y="172"/>
                  </a:moveTo>
                  <a:cubicBezTo>
                    <a:pt x="75" y="172"/>
                    <a:pt x="67" y="175"/>
                    <a:pt x="67" y="173"/>
                  </a:cubicBezTo>
                  <a:cubicBezTo>
                    <a:pt x="67" y="172"/>
                    <a:pt x="69" y="172"/>
                    <a:pt x="70" y="172"/>
                  </a:cubicBezTo>
                  <a:close/>
                  <a:moveTo>
                    <a:pt x="63" y="156"/>
                  </a:moveTo>
                  <a:cubicBezTo>
                    <a:pt x="66" y="152"/>
                    <a:pt x="67" y="162"/>
                    <a:pt x="68" y="165"/>
                  </a:cubicBezTo>
                  <a:cubicBezTo>
                    <a:pt x="66" y="168"/>
                    <a:pt x="66" y="157"/>
                    <a:pt x="63" y="156"/>
                  </a:cubicBezTo>
                  <a:close/>
                  <a:moveTo>
                    <a:pt x="63" y="169"/>
                  </a:moveTo>
                  <a:cubicBezTo>
                    <a:pt x="56" y="173"/>
                    <a:pt x="57" y="158"/>
                    <a:pt x="54" y="153"/>
                  </a:cubicBezTo>
                  <a:cubicBezTo>
                    <a:pt x="59" y="151"/>
                    <a:pt x="58" y="167"/>
                    <a:pt x="63" y="169"/>
                  </a:cubicBezTo>
                  <a:close/>
                  <a:moveTo>
                    <a:pt x="50" y="162"/>
                  </a:moveTo>
                  <a:cubicBezTo>
                    <a:pt x="46" y="160"/>
                    <a:pt x="47" y="152"/>
                    <a:pt x="42" y="150"/>
                  </a:cubicBezTo>
                  <a:cubicBezTo>
                    <a:pt x="43" y="146"/>
                    <a:pt x="46" y="150"/>
                    <a:pt x="49" y="151"/>
                  </a:cubicBezTo>
                  <a:cubicBezTo>
                    <a:pt x="48" y="156"/>
                    <a:pt x="50" y="157"/>
                    <a:pt x="50" y="162"/>
                  </a:cubicBezTo>
                  <a:close/>
                  <a:moveTo>
                    <a:pt x="235" y="312"/>
                  </a:moveTo>
                  <a:cubicBezTo>
                    <a:pt x="231" y="314"/>
                    <a:pt x="232" y="319"/>
                    <a:pt x="229" y="323"/>
                  </a:cubicBezTo>
                  <a:cubicBezTo>
                    <a:pt x="217" y="339"/>
                    <a:pt x="178" y="341"/>
                    <a:pt x="148" y="344"/>
                  </a:cubicBezTo>
                  <a:cubicBezTo>
                    <a:pt x="122" y="347"/>
                    <a:pt x="95" y="344"/>
                    <a:pt x="68" y="333"/>
                  </a:cubicBezTo>
                  <a:cubicBezTo>
                    <a:pt x="42" y="322"/>
                    <a:pt x="26" y="311"/>
                    <a:pt x="33" y="277"/>
                  </a:cubicBezTo>
                  <a:cubicBezTo>
                    <a:pt x="37" y="274"/>
                    <a:pt x="41" y="271"/>
                    <a:pt x="45" y="268"/>
                  </a:cubicBezTo>
                  <a:cubicBezTo>
                    <a:pt x="41" y="249"/>
                    <a:pt x="35" y="226"/>
                    <a:pt x="36" y="207"/>
                  </a:cubicBezTo>
                  <a:cubicBezTo>
                    <a:pt x="40" y="208"/>
                    <a:pt x="40" y="205"/>
                    <a:pt x="43" y="205"/>
                  </a:cubicBezTo>
                  <a:cubicBezTo>
                    <a:pt x="48" y="204"/>
                    <a:pt x="43" y="212"/>
                    <a:pt x="43" y="214"/>
                  </a:cubicBezTo>
                  <a:cubicBezTo>
                    <a:pt x="45" y="226"/>
                    <a:pt x="44" y="240"/>
                    <a:pt x="50" y="251"/>
                  </a:cubicBezTo>
                  <a:cubicBezTo>
                    <a:pt x="60" y="242"/>
                    <a:pt x="67" y="230"/>
                    <a:pt x="78" y="222"/>
                  </a:cubicBezTo>
                  <a:cubicBezTo>
                    <a:pt x="82" y="232"/>
                    <a:pt x="84" y="251"/>
                    <a:pt x="93" y="263"/>
                  </a:cubicBezTo>
                  <a:cubicBezTo>
                    <a:pt x="105" y="257"/>
                    <a:pt x="105" y="241"/>
                    <a:pt x="119" y="238"/>
                  </a:cubicBezTo>
                  <a:cubicBezTo>
                    <a:pt x="123" y="253"/>
                    <a:pt x="127" y="270"/>
                    <a:pt x="135" y="278"/>
                  </a:cubicBezTo>
                  <a:cubicBezTo>
                    <a:pt x="143" y="271"/>
                    <a:pt x="146" y="261"/>
                    <a:pt x="154" y="255"/>
                  </a:cubicBezTo>
                  <a:cubicBezTo>
                    <a:pt x="161" y="259"/>
                    <a:pt x="164" y="268"/>
                    <a:pt x="168" y="277"/>
                  </a:cubicBezTo>
                  <a:cubicBezTo>
                    <a:pt x="180" y="273"/>
                    <a:pt x="185" y="260"/>
                    <a:pt x="194" y="253"/>
                  </a:cubicBezTo>
                  <a:cubicBezTo>
                    <a:pt x="200" y="255"/>
                    <a:pt x="201" y="263"/>
                    <a:pt x="204" y="267"/>
                  </a:cubicBezTo>
                  <a:cubicBezTo>
                    <a:pt x="211" y="266"/>
                    <a:pt x="212" y="258"/>
                    <a:pt x="218" y="256"/>
                  </a:cubicBezTo>
                  <a:cubicBezTo>
                    <a:pt x="220" y="266"/>
                    <a:pt x="219" y="279"/>
                    <a:pt x="220" y="286"/>
                  </a:cubicBezTo>
                  <a:cubicBezTo>
                    <a:pt x="232" y="287"/>
                    <a:pt x="229" y="273"/>
                    <a:pt x="238" y="271"/>
                  </a:cubicBezTo>
                  <a:cubicBezTo>
                    <a:pt x="257" y="274"/>
                    <a:pt x="263" y="315"/>
                    <a:pt x="235" y="312"/>
                  </a:cubicBezTo>
                  <a:close/>
                  <a:moveTo>
                    <a:pt x="259" y="304"/>
                  </a:moveTo>
                  <a:cubicBezTo>
                    <a:pt x="266" y="281"/>
                    <a:pt x="243" y="251"/>
                    <a:pt x="225" y="271"/>
                  </a:cubicBezTo>
                  <a:cubicBezTo>
                    <a:pt x="225" y="261"/>
                    <a:pt x="225" y="251"/>
                    <a:pt x="220" y="246"/>
                  </a:cubicBezTo>
                  <a:cubicBezTo>
                    <a:pt x="211" y="246"/>
                    <a:pt x="213" y="256"/>
                    <a:pt x="206" y="256"/>
                  </a:cubicBezTo>
                  <a:cubicBezTo>
                    <a:pt x="203" y="251"/>
                    <a:pt x="200" y="247"/>
                    <a:pt x="194" y="245"/>
                  </a:cubicBezTo>
                  <a:cubicBezTo>
                    <a:pt x="183" y="248"/>
                    <a:pt x="182" y="262"/>
                    <a:pt x="172" y="267"/>
                  </a:cubicBezTo>
                  <a:cubicBezTo>
                    <a:pt x="167" y="259"/>
                    <a:pt x="162" y="252"/>
                    <a:pt x="156" y="245"/>
                  </a:cubicBezTo>
                  <a:cubicBezTo>
                    <a:pt x="148" y="250"/>
                    <a:pt x="142" y="258"/>
                    <a:pt x="137" y="266"/>
                  </a:cubicBezTo>
                  <a:cubicBezTo>
                    <a:pt x="129" y="257"/>
                    <a:pt x="127" y="242"/>
                    <a:pt x="123" y="228"/>
                  </a:cubicBezTo>
                  <a:cubicBezTo>
                    <a:pt x="108" y="230"/>
                    <a:pt x="103" y="242"/>
                    <a:pt x="95" y="251"/>
                  </a:cubicBezTo>
                  <a:cubicBezTo>
                    <a:pt x="87" y="241"/>
                    <a:pt x="87" y="223"/>
                    <a:pt x="86" y="212"/>
                  </a:cubicBezTo>
                  <a:cubicBezTo>
                    <a:pt x="69" y="214"/>
                    <a:pt x="64" y="229"/>
                    <a:pt x="52" y="237"/>
                  </a:cubicBezTo>
                  <a:cubicBezTo>
                    <a:pt x="49" y="221"/>
                    <a:pt x="51" y="211"/>
                    <a:pt x="54" y="197"/>
                  </a:cubicBezTo>
                  <a:cubicBezTo>
                    <a:pt x="42" y="194"/>
                    <a:pt x="30" y="203"/>
                    <a:pt x="20" y="207"/>
                  </a:cubicBezTo>
                  <a:cubicBezTo>
                    <a:pt x="19" y="191"/>
                    <a:pt x="29" y="170"/>
                    <a:pt x="45" y="172"/>
                  </a:cubicBezTo>
                  <a:cubicBezTo>
                    <a:pt x="52" y="172"/>
                    <a:pt x="62" y="180"/>
                    <a:pt x="72" y="186"/>
                  </a:cubicBezTo>
                  <a:cubicBezTo>
                    <a:pt x="98" y="200"/>
                    <a:pt x="129" y="217"/>
                    <a:pt x="156" y="224"/>
                  </a:cubicBezTo>
                  <a:cubicBezTo>
                    <a:pt x="172" y="228"/>
                    <a:pt x="198" y="228"/>
                    <a:pt x="211" y="221"/>
                  </a:cubicBezTo>
                  <a:cubicBezTo>
                    <a:pt x="213" y="219"/>
                    <a:pt x="215" y="217"/>
                    <a:pt x="218" y="215"/>
                  </a:cubicBezTo>
                  <a:cubicBezTo>
                    <a:pt x="231" y="209"/>
                    <a:pt x="242" y="210"/>
                    <a:pt x="248" y="194"/>
                  </a:cubicBezTo>
                  <a:cubicBezTo>
                    <a:pt x="271" y="213"/>
                    <a:pt x="288" y="279"/>
                    <a:pt x="259" y="304"/>
                  </a:cubicBezTo>
                  <a:close/>
                  <a:moveTo>
                    <a:pt x="222" y="204"/>
                  </a:moveTo>
                  <a:cubicBezTo>
                    <a:pt x="227" y="205"/>
                    <a:pt x="221" y="207"/>
                    <a:pt x="221" y="208"/>
                  </a:cubicBezTo>
                  <a:cubicBezTo>
                    <a:pt x="217" y="207"/>
                    <a:pt x="223" y="206"/>
                    <a:pt x="222" y="204"/>
                  </a:cubicBezTo>
                  <a:close/>
                  <a:moveTo>
                    <a:pt x="239" y="193"/>
                  </a:moveTo>
                  <a:cubicBezTo>
                    <a:pt x="243" y="193"/>
                    <a:pt x="227" y="200"/>
                    <a:pt x="239" y="193"/>
                  </a:cubicBezTo>
                  <a:close/>
                  <a:moveTo>
                    <a:pt x="306" y="110"/>
                  </a:moveTo>
                  <a:cubicBezTo>
                    <a:pt x="276" y="138"/>
                    <a:pt x="252" y="180"/>
                    <a:pt x="217" y="198"/>
                  </a:cubicBezTo>
                  <a:cubicBezTo>
                    <a:pt x="225" y="182"/>
                    <a:pt x="240" y="172"/>
                    <a:pt x="252" y="160"/>
                  </a:cubicBezTo>
                  <a:cubicBezTo>
                    <a:pt x="257" y="155"/>
                    <a:pt x="261" y="149"/>
                    <a:pt x="266" y="144"/>
                  </a:cubicBezTo>
                  <a:cubicBezTo>
                    <a:pt x="271" y="139"/>
                    <a:pt x="278" y="135"/>
                    <a:pt x="282" y="130"/>
                  </a:cubicBezTo>
                  <a:cubicBezTo>
                    <a:pt x="290" y="118"/>
                    <a:pt x="295" y="105"/>
                    <a:pt x="306" y="94"/>
                  </a:cubicBezTo>
                  <a:cubicBezTo>
                    <a:pt x="310" y="98"/>
                    <a:pt x="305" y="105"/>
                    <a:pt x="306" y="110"/>
                  </a:cubicBezTo>
                  <a:close/>
                  <a:moveTo>
                    <a:pt x="60" y="56"/>
                  </a:moveTo>
                  <a:cubicBezTo>
                    <a:pt x="77" y="41"/>
                    <a:pt x="93" y="23"/>
                    <a:pt x="109" y="13"/>
                  </a:cubicBezTo>
                  <a:cubicBezTo>
                    <a:pt x="108" y="13"/>
                    <a:pt x="115" y="11"/>
                    <a:pt x="114" y="13"/>
                  </a:cubicBezTo>
                  <a:cubicBezTo>
                    <a:pt x="178" y="34"/>
                    <a:pt x="241" y="57"/>
                    <a:pt x="304" y="80"/>
                  </a:cubicBezTo>
                  <a:cubicBezTo>
                    <a:pt x="307" y="87"/>
                    <a:pt x="299" y="90"/>
                    <a:pt x="296" y="94"/>
                  </a:cubicBezTo>
                  <a:cubicBezTo>
                    <a:pt x="285" y="108"/>
                    <a:pt x="277" y="123"/>
                    <a:pt x="265" y="136"/>
                  </a:cubicBezTo>
                  <a:cubicBezTo>
                    <a:pt x="258" y="144"/>
                    <a:pt x="248" y="152"/>
                    <a:pt x="239" y="160"/>
                  </a:cubicBezTo>
                  <a:cubicBezTo>
                    <a:pt x="233" y="167"/>
                    <a:pt x="221" y="182"/>
                    <a:pt x="214" y="184"/>
                  </a:cubicBezTo>
                  <a:cubicBezTo>
                    <a:pt x="206" y="186"/>
                    <a:pt x="171" y="172"/>
                    <a:pt x="161" y="168"/>
                  </a:cubicBezTo>
                  <a:cubicBezTo>
                    <a:pt x="109" y="146"/>
                    <a:pt x="58" y="123"/>
                    <a:pt x="11" y="101"/>
                  </a:cubicBezTo>
                  <a:cubicBezTo>
                    <a:pt x="25" y="86"/>
                    <a:pt x="43" y="72"/>
                    <a:pt x="60"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9" name="Freeform 878"/>
            <p:cNvSpPr>
              <a:spLocks noEditPoints="1"/>
            </p:cNvSpPr>
            <p:nvPr/>
          </p:nvSpPr>
          <p:spPr bwMode="auto">
            <a:xfrm>
              <a:off x="6808938" y="4790074"/>
              <a:ext cx="291988" cy="975726"/>
            </a:xfrm>
            <a:custGeom>
              <a:avLst/>
              <a:gdLst>
                <a:gd name="T0" fmla="*/ 41 w 78"/>
                <a:gd name="T1" fmla="*/ 260 h 261"/>
                <a:gd name="T2" fmla="*/ 78 w 78"/>
                <a:gd name="T3" fmla="*/ 25 h 261"/>
                <a:gd name="T4" fmla="*/ 0 w 78"/>
                <a:gd name="T5" fmla="*/ 30 h 261"/>
                <a:gd name="T6" fmla="*/ 15 w 78"/>
                <a:gd name="T7" fmla="*/ 49 h 261"/>
                <a:gd name="T8" fmla="*/ 15 w 78"/>
                <a:gd name="T9" fmla="*/ 111 h 261"/>
                <a:gd name="T10" fmla="*/ 56 w 78"/>
                <a:gd name="T11" fmla="*/ 139 h 261"/>
                <a:gd name="T12" fmla="*/ 54 w 78"/>
                <a:gd name="T13" fmla="*/ 166 h 261"/>
                <a:gd name="T14" fmla="*/ 33 w 78"/>
                <a:gd name="T15" fmla="*/ 181 h 261"/>
                <a:gd name="T16" fmla="*/ 35 w 78"/>
                <a:gd name="T17" fmla="*/ 202 h 261"/>
                <a:gd name="T18" fmla="*/ 23 w 78"/>
                <a:gd name="T19" fmla="*/ 189 h 261"/>
                <a:gd name="T20" fmla="*/ 42 w 78"/>
                <a:gd name="T21" fmla="*/ 132 h 261"/>
                <a:gd name="T22" fmla="*/ 49 w 78"/>
                <a:gd name="T23" fmla="*/ 133 h 261"/>
                <a:gd name="T24" fmla="*/ 16 w 78"/>
                <a:gd name="T25" fmla="*/ 131 h 261"/>
                <a:gd name="T26" fmla="*/ 16 w 78"/>
                <a:gd name="T27" fmla="*/ 131 h 261"/>
                <a:gd name="T28" fmla="*/ 28 w 78"/>
                <a:gd name="T29" fmla="*/ 131 h 261"/>
                <a:gd name="T30" fmla="*/ 24 w 78"/>
                <a:gd name="T31" fmla="*/ 153 h 261"/>
                <a:gd name="T32" fmla="*/ 36 w 78"/>
                <a:gd name="T33" fmla="*/ 132 h 261"/>
                <a:gd name="T34" fmla="*/ 39 w 78"/>
                <a:gd name="T35" fmla="*/ 172 h 261"/>
                <a:gd name="T36" fmla="*/ 39 w 78"/>
                <a:gd name="T37" fmla="*/ 169 h 261"/>
                <a:gd name="T38" fmla="*/ 39 w 78"/>
                <a:gd name="T39" fmla="*/ 169 h 261"/>
                <a:gd name="T40" fmla="*/ 15 w 78"/>
                <a:gd name="T41" fmla="*/ 199 h 261"/>
                <a:gd name="T42" fmla="*/ 17 w 78"/>
                <a:gd name="T43" fmla="*/ 212 h 261"/>
                <a:gd name="T44" fmla="*/ 20 w 78"/>
                <a:gd name="T45" fmla="*/ 233 h 261"/>
                <a:gd name="T46" fmla="*/ 20 w 78"/>
                <a:gd name="T47" fmla="*/ 236 h 261"/>
                <a:gd name="T48" fmla="*/ 28 w 78"/>
                <a:gd name="T49" fmla="*/ 248 h 261"/>
                <a:gd name="T50" fmla="*/ 27 w 78"/>
                <a:gd name="T51" fmla="*/ 230 h 261"/>
                <a:gd name="T52" fmla="*/ 39 w 78"/>
                <a:gd name="T53" fmla="*/ 239 h 261"/>
                <a:gd name="T54" fmla="*/ 53 w 78"/>
                <a:gd name="T55" fmla="*/ 245 h 261"/>
                <a:gd name="T56" fmla="*/ 57 w 78"/>
                <a:gd name="T57" fmla="*/ 231 h 261"/>
                <a:gd name="T58" fmla="*/ 54 w 78"/>
                <a:gd name="T59" fmla="*/ 210 h 261"/>
                <a:gd name="T60" fmla="*/ 61 w 78"/>
                <a:gd name="T61" fmla="*/ 218 h 261"/>
                <a:gd name="T62" fmla="*/ 61 w 78"/>
                <a:gd name="T63" fmla="*/ 219 h 261"/>
                <a:gd name="T64" fmla="*/ 64 w 78"/>
                <a:gd name="T65" fmla="*/ 185 h 261"/>
                <a:gd name="T66" fmla="*/ 61 w 78"/>
                <a:gd name="T67" fmla="*/ 171 h 261"/>
                <a:gd name="T68" fmla="*/ 48 w 78"/>
                <a:gd name="T69" fmla="*/ 194 h 261"/>
                <a:gd name="T70" fmla="*/ 39 w 78"/>
                <a:gd name="T71" fmla="*/ 195 h 261"/>
                <a:gd name="T72" fmla="*/ 34 w 78"/>
                <a:gd name="T73" fmla="*/ 194 h 261"/>
                <a:gd name="T74" fmla="*/ 45 w 78"/>
                <a:gd name="T75" fmla="*/ 185 h 261"/>
                <a:gd name="T76" fmla="*/ 66 w 78"/>
                <a:gd name="T77" fmla="*/ 169 h 261"/>
                <a:gd name="T78" fmla="*/ 64 w 78"/>
                <a:gd name="T79" fmla="*/ 132 h 261"/>
                <a:gd name="T80" fmla="*/ 39 w 78"/>
                <a:gd name="T81" fmla="*/ 13 h 261"/>
                <a:gd name="T82" fmla="*/ 11 w 78"/>
                <a:gd name="T83" fmla="*/ 22 h 261"/>
                <a:gd name="T84" fmla="*/ 72 w 78"/>
                <a:gd name="T85"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 h="261">
                  <a:moveTo>
                    <a:pt x="8" y="91"/>
                  </a:moveTo>
                  <a:cubicBezTo>
                    <a:pt x="7" y="141"/>
                    <a:pt x="12" y="193"/>
                    <a:pt x="9" y="234"/>
                  </a:cubicBezTo>
                  <a:cubicBezTo>
                    <a:pt x="18" y="246"/>
                    <a:pt x="22" y="261"/>
                    <a:pt x="41" y="260"/>
                  </a:cubicBezTo>
                  <a:cubicBezTo>
                    <a:pt x="61" y="258"/>
                    <a:pt x="67" y="226"/>
                    <a:pt x="69" y="207"/>
                  </a:cubicBezTo>
                  <a:cubicBezTo>
                    <a:pt x="72" y="183"/>
                    <a:pt x="72" y="145"/>
                    <a:pt x="77" y="121"/>
                  </a:cubicBezTo>
                  <a:cubicBezTo>
                    <a:pt x="71" y="93"/>
                    <a:pt x="75" y="46"/>
                    <a:pt x="78" y="25"/>
                  </a:cubicBezTo>
                  <a:cubicBezTo>
                    <a:pt x="75" y="19"/>
                    <a:pt x="73" y="12"/>
                    <a:pt x="66" y="8"/>
                  </a:cubicBezTo>
                  <a:cubicBezTo>
                    <a:pt x="50" y="0"/>
                    <a:pt x="18" y="10"/>
                    <a:pt x="5" y="14"/>
                  </a:cubicBezTo>
                  <a:cubicBezTo>
                    <a:pt x="6" y="20"/>
                    <a:pt x="0" y="24"/>
                    <a:pt x="0" y="30"/>
                  </a:cubicBezTo>
                  <a:cubicBezTo>
                    <a:pt x="0" y="37"/>
                    <a:pt x="8" y="42"/>
                    <a:pt x="9" y="49"/>
                  </a:cubicBezTo>
                  <a:cubicBezTo>
                    <a:pt x="12" y="59"/>
                    <a:pt x="8" y="75"/>
                    <a:pt x="8" y="91"/>
                  </a:cubicBezTo>
                  <a:close/>
                  <a:moveTo>
                    <a:pt x="15" y="49"/>
                  </a:moveTo>
                  <a:cubicBezTo>
                    <a:pt x="32" y="53"/>
                    <a:pt x="53" y="57"/>
                    <a:pt x="68" y="48"/>
                  </a:cubicBezTo>
                  <a:cubicBezTo>
                    <a:pt x="71" y="70"/>
                    <a:pt x="68" y="95"/>
                    <a:pt x="68" y="110"/>
                  </a:cubicBezTo>
                  <a:cubicBezTo>
                    <a:pt x="53" y="104"/>
                    <a:pt x="27" y="103"/>
                    <a:pt x="15" y="111"/>
                  </a:cubicBezTo>
                  <a:cubicBezTo>
                    <a:pt x="13" y="81"/>
                    <a:pt x="17" y="70"/>
                    <a:pt x="15" y="49"/>
                  </a:cubicBezTo>
                  <a:close/>
                  <a:moveTo>
                    <a:pt x="56" y="142"/>
                  </a:moveTo>
                  <a:cubicBezTo>
                    <a:pt x="54" y="145"/>
                    <a:pt x="56" y="141"/>
                    <a:pt x="56" y="139"/>
                  </a:cubicBezTo>
                  <a:cubicBezTo>
                    <a:pt x="56" y="134"/>
                    <a:pt x="59" y="143"/>
                    <a:pt x="56" y="142"/>
                  </a:cubicBezTo>
                  <a:close/>
                  <a:moveTo>
                    <a:pt x="66" y="143"/>
                  </a:moveTo>
                  <a:cubicBezTo>
                    <a:pt x="66" y="150"/>
                    <a:pt x="64" y="165"/>
                    <a:pt x="54" y="166"/>
                  </a:cubicBezTo>
                  <a:cubicBezTo>
                    <a:pt x="57" y="157"/>
                    <a:pt x="64" y="153"/>
                    <a:pt x="66" y="143"/>
                  </a:cubicBezTo>
                  <a:close/>
                  <a:moveTo>
                    <a:pt x="33" y="181"/>
                  </a:moveTo>
                  <a:cubicBezTo>
                    <a:pt x="35" y="185"/>
                    <a:pt x="28" y="189"/>
                    <a:pt x="33" y="181"/>
                  </a:cubicBezTo>
                  <a:close/>
                  <a:moveTo>
                    <a:pt x="35" y="202"/>
                  </a:moveTo>
                  <a:cubicBezTo>
                    <a:pt x="37" y="204"/>
                    <a:pt x="32" y="209"/>
                    <a:pt x="32" y="213"/>
                  </a:cubicBezTo>
                  <a:cubicBezTo>
                    <a:pt x="28" y="210"/>
                    <a:pt x="34" y="205"/>
                    <a:pt x="35" y="202"/>
                  </a:cubicBezTo>
                  <a:close/>
                  <a:moveTo>
                    <a:pt x="23" y="189"/>
                  </a:moveTo>
                  <a:cubicBezTo>
                    <a:pt x="23" y="183"/>
                    <a:pt x="31" y="175"/>
                    <a:pt x="32" y="165"/>
                  </a:cubicBezTo>
                  <a:cubicBezTo>
                    <a:pt x="39" y="170"/>
                    <a:pt x="25" y="181"/>
                    <a:pt x="23" y="189"/>
                  </a:cubicBezTo>
                  <a:close/>
                  <a:moveTo>
                    <a:pt x="24" y="167"/>
                  </a:moveTo>
                  <a:cubicBezTo>
                    <a:pt x="22" y="176"/>
                    <a:pt x="20" y="184"/>
                    <a:pt x="15" y="189"/>
                  </a:cubicBezTo>
                  <a:cubicBezTo>
                    <a:pt x="21" y="167"/>
                    <a:pt x="32" y="150"/>
                    <a:pt x="42" y="132"/>
                  </a:cubicBezTo>
                  <a:cubicBezTo>
                    <a:pt x="47" y="130"/>
                    <a:pt x="50" y="135"/>
                    <a:pt x="52" y="132"/>
                  </a:cubicBezTo>
                  <a:cubicBezTo>
                    <a:pt x="53" y="141"/>
                    <a:pt x="41" y="150"/>
                    <a:pt x="37" y="159"/>
                  </a:cubicBezTo>
                  <a:cubicBezTo>
                    <a:pt x="36" y="151"/>
                    <a:pt x="51" y="142"/>
                    <a:pt x="49" y="133"/>
                  </a:cubicBezTo>
                  <a:cubicBezTo>
                    <a:pt x="48" y="133"/>
                    <a:pt x="47" y="133"/>
                    <a:pt x="46" y="133"/>
                  </a:cubicBezTo>
                  <a:cubicBezTo>
                    <a:pt x="37" y="143"/>
                    <a:pt x="33" y="158"/>
                    <a:pt x="24" y="167"/>
                  </a:cubicBezTo>
                  <a:close/>
                  <a:moveTo>
                    <a:pt x="16" y="131"/>
                  </a:moveTo>
                  <a:cubicBezTo>
                    <a:pt x="18" y="131"/>
                    <a:pt x="19" y="131"/>
                    <a:pt x="21" y="131"/>
                  </a:cubicBezTo>
                  <a:cubicBezTo>
                    <a:pt x="21" y="135"/>
                    <a:pt x="17" y="135"/>
                    <a:pt x="17" y="139"/>
                  </a:cubicBezTo>
                  <a:cubicBezTo>
                    <a:pt x="14" y="139"/>
                    <a:pt x="17" y="134"/>
                    <a:pt x="16" y="131"/>
                  </a:cubicBezTo>
                  <a:close/>
                  <a:moveTo>
                    <a:pt x="24" y="142"/>
                  </a:moveTo>
                  <a:cubicBezTo>
                    <a:pt x="22" y="147"/>
                    <a:pt x="19" y="152"/>
                    <a:pt x="17" y="155"/>
                  </a:cubicBezTo>
                  <a:cubicBezTo>
                    <a:pt x="13" y="144"/>
                    <a:pt x="25" y="139"/>
                    <a:pt x="28" y="131"/>
                  </a:cubicBezTo>
                  <a:cubicBezTo>
                    <a:pt x="32" y="133"/>
                    <a:pt x="26" y="138"/>
                    <a:pt x="24" y="142"/>
                  </a:cubicBezTo>
                  <a:close/>
                  <a:moveTo>
                    <a:pt x="32" y="138"/>
                  </a:moveTo>
                  <a:cubicBezTo>
                    <a:pt x="33" y="143"/>
                    <a:pt x="27" y="148"/>
                    <a:pt x="24" y="153"/>
                  </a:cubicBezTo>
                  <a:cubicBezTo>
                    <a:pt x="21" y="159"/>
                    <a:pt x="19" y="165"/>
                    <a:pt x="16" y="167"/>
                  </a:cubicBezTo>
                  <a:cubicBezTo>
                    <a:pt x="18" y="154"/>
                    <a:pt x="28" y="149"/>
                    <a:pt x="32" y="138"/>
                  </a:cubicBezTo>
                  <a:close/>
                  <a:moveTo>
                    <a:pt x="36" y="132"/>
                  </a:moveTo>
                  <a:cubicBezTo>
                    <a:pt x="40" y="133"/>
                    <a:pt x="34" y="135"/>
                    <a:pt x="35" y="137"/>
                  </a:cubicBezTo>
                  <a:cubicBezTo>
                    <a:pt x="31" y="137"/>
                    <a:pt x="36" y="133"/>
                    <a:pt x="36" y="132"/>
                  </a:cubicBezTo>
                  <a:close/>
                  <a:moveTo>
                    <a:pt x="39" y="172"/>
                  </a:moveTo>
                  <a:cubicBezTo>
                    <a:pt x="42" y="169"/>
                    <a:pt x="37" y="178"/>
                    <a:pt x="36" y="180"/>
                  </a:cubicBezTo>
                  <a:cubicBezTo>
                    <a:pt x="32" y="177"/>
                    <a:pt x="39" y="175"/>
                    <a:pt x="39" y="172"/>
                  </a:cubicBezTo>
                  <a:close/>
                  <a:moveTo>
                    <a:pt x="39" y="169"/>
                  </a:moveTo>
                  <a:cubicBezTo>
                    <a:pt x="41" y="158"/>
                    <a:pt x="49" y="153"/>
                    <a:pt x="53" y="144"/>
                  </a:cubicBezTo>
                  <a:cubicBezTo>
                    <a:pt x="54" y="148"/>
                    <a:pt x="49" y="152"/>
                    <a:pt x="46" y="157"/>
                  </a:cubicBezTo>
                  <a:cubicBezTo>
                    <a:pt x="44" y="161"/>
                    <a:pt x="43" y="167"/>
                    <a:pt x="39" y="169"/>
                  </a:cubicBezTo>
                  <a:close/>
                  <a:moveTo>
                    <a:pt x="16" y="193"/>
                  </a:moveTo>
                  <a:cubicBezTo>
                    <a:pt x="18" y="195"/>
                    <a:pt x="18" y="194"/>
                    <a:pt x="20" y="193"/>
                  </a:cubicBezTo>
                  <a:cubicBezTo>
                    <a:pt x="22" y="190"/>
                    <a:pt x="18" y="199"/>
                    <a:pt x="15" y="199"/>
                  </a:cubicBezTo>
                  <a:cubicBezTo>
                    <a:pt x="16" y="197"/>
                    <a:pt x="16" y="195"/>
                    <a:pt x="16" y="193"/>
                  </a:cubicBezTo>
                  <a:close/>
                  <a:moveTo>
                    <a:pt x="24" y="196"/>
                  </a:moveTo>
                  <a:cubicBezTo>
                    <a:pt x="26" y="200"/>
                    <a:pt x="18" y="207"/>
                    <a:pt x="17" y="212"/>
                  </a:cubicBezTo>
                  <a:cubicBezTo>
                    <a:pt x="14" y="206"/>
                    <a:pt x="23" y="202"/>
                    <a:pt x="24" y="196"/>
                  </a:cubicBezTo>
                  <a:close/>
                  <a:moveTo>
                    <a:pt x="23" y="217"/>
                  </a:moveTo>
                  <a:cubicBezTo>
                    <a:pt x="27" y="222"/>
                    <a:pt x="19" y="226"/>
                    <a:pt x="20" y="233"/>
                  </a:cubicBezTo>
                  <a:cubicBezTo>
                    <a:pt x="13" y="229"/>
                    <a:pt x="23" y="223"/>
                    <a:pt x="23" y="217"/>
                  </a:cubicBezTo>
                  <a:close/>
                  <a:moveTo>
                    <a:pt x="28" y="248"/>
                  </a:moveTo>
                  <a:cubicBezTo>
                    <a:pt x="24" y="246"/>
                    <a:pt x="21" y="241"/>
                    <a:pt x="20" y="236"/>
                  </a:cubicBezTo>
                  <a:cubicBezTo>
                    <a:pt x="21" y="237"/>
                    <a:pt x="22" y="238"/>
                    <a:pt x="23" y="236"/>
                  </a:cubicBezTo>
                  <a:cubicBezTo>
                    <a:pt x="24" y="237"/>
                    <a:pt x="25" y="244"/>
                    <a:pt x="28" y="239"/>
                  </a:cubicBezTo>
                  <a:cubicBezTo>
                    <a:pt x="30" y="239"/>
                    <a:pt x="27" y="244"/>
                    <a:pt x="28" y="248"/>
                  </a:cubicBezTo>
                  <a:close/>
                  <a:moveTo>
                    <a:pt x="27" y="230"/>
                  </a:moveTo>
                  <a:cubicBezTo>
                    <a:pt x="24" y="232"/>
                    <a:pt x="30" y="221"/>
                    <a:pt x="31" y="217"/>
                  </a:cubicBezTo>
                  <a:cubicBezTo>
                    <a:pt x="34" y="221"/>
                    <a:pt x="28" y="227"/>
                    <a:pt x="27" y="230"/>
                  </a:cubicBezTo>
                  <a:close/>
                  <a:moveTo>
                    <a:pt x="32" y="251"/>
                  </a:moveTo>
                  <a:cubicBezTo>
                    <a:pt x="34" y="236"/>
                    <a:pt x="41" y="227"/>
                    <a:pt x="45" y="214"/>
                  </a:cubicBezTo>
                  <a:cubicBezTo>
                    <a:pt x="51" y="221"/>
                    <a:pt x="41" y="233"/>
                    <a:pt x="39" y="239"/>
                  </a:cubicBezTo>
                  <a:cubicBezTo>
                    <a:pt x="45" y="238"/>
                    <a:pt x="38" y="252"/>
                    <a:pt x="44" y="249"/>
                  </a:cubicBezTo>
                  <a:cubicBezTo>
                    <a:pt x="48" y="252"/>
                    <a:pt x="36" y="251"/>
                    <a:pt x="32" y="251"/>
                  </a:cubicBezTo>
                  <a:close/>
                  <a:moveTo>
                    <a:pt x="53" y="245"/>
                  </a:moveTo>
                  <a:cubicBezTo>
                    <a:pt x="52" y="244"/>
                    <a:pt x="49" y="243"/>
                    <a:pt x="49" y="245"/>
                  </a:cubicBezTo>
                  <a:cubicBezTo>
                    <a:pt x="48" y="240"/>
                    <a:pt x="42" y="240"/>
                    <a:pt x="45" y="235"/>
                  </a:cubicBezTo>
                  <a:cubicBezTo>
                    <a:pt x="49" y="241"/>
                    <a:pt x="55" y="235"/>
                    <a:pt x="57" y="231"/>
                  </a:cubicBezTo>
                  <a:cubicBezTo>
                    <a:pt x="60" y="235"/>
                    <a:pt x="53" y="240"/>
                    <a:pt x="53" y="245"/>
                  </a:cubicBezTo>
                  <a:close/>
                  <a:moveTo>
                    <a:pt x="57" y="205"/>
                  </a:moveTo>
                  <a:cubicBezTo>
                    <a:pt x="61" y="207"/>
                    <a:pt x="55" y="209"/>
                    <a:pt x="54" y="210"/>
                  </a:cubicBezTo>
                  <a:cubicBezTo>
                    <a:pt x="52" y="214"/>
                    <a:pt x="56" y="206"/>
                    <a:pt x="57" y="205"/>
                  </a:cubicBezTo>
                  <a:close/>
                  <a:moveTo>
                    <a:pt x="61" y="219"/>
                  </a:moveTo>
                  <a:cubicBezTo>
                    <a:pt x="60" y="221"/>
                    <a:pt x="59" y="217"/>
                    <a:pt x="61" y="218"/>
                  </a:cubicBezTo>
                  <a:cubicBezTo>
                    <a:pt x="60" y="216"/>
                    <a:pt x="59" y="215"/>
                    <a:pt x="57" y="215"/>
                  </a:cubicBezTo>
                  <a:cubicBezTo>
                    <a:pt x="57" y="212"/>
                    <a:pt x="61" y="212"/>
                    <a:pt x="61" y="209"/>
                  </a:cubicBezTo>
                  <a:cubicBezTo>
                    <a:pt x="63" y="212"/>
                    <a:pt x="62" y="216"/>
                    <a:pt x="61" y="219"/>
                  </a:cubicBezTo>
                  <a:close/>
                  <a:moveTo>
                    <a:pt x="64" y="196"/>
                  </a:moveTo>
                  <a:cubicBezTo>
                    <a:pt x="61" y="196"/>
                    <a:pt x="61" y="193"/>
                    <a:pt x="57" y="194"/>
                  </a:cubicBezTo>
                  <a:cubicBezTo>
                    <a:pt x="57" y="188"/>
                    <a:pt x="63" y="189"/>
                    <a:pt x="64" y="185"/>
                  </a:cubicBezTo>
                  <a:cubicBezTo>
                    <a:pt x="67" y="186"/>
                    <a:pt x="62" y="191"/>
                    <a:pt x="64" y="196"/>
                  </a:cubicBezTo>
                  <a:close/>
                  <a:moveTo>
                    <a:pt x="66" y="169"/>
                  </a:moveTo>
                  <a:cubicBezTo>
                    <a:pt x="64" y="169"/>
                    <a:pt x="64" y="171"/>
                    <a:pt x="61" y="171"/>
                  </a:cubicBezTo>
                  <a:cubicBezTo>
                    <a:pt x="59" y="190"/>
                    <a:pt x="44" y="197"/>
                    <a:pt x="41" y="216"/>
                  </a:cubicBezTo>
                  <a:cubicBezTo>
                    <a:pt x="39" y="216"/>
                    <a:pt x="38" y="214"/>
                    <a:pt x="36" y="214"/>
                  </a:cubicBezTo>
                  <a:cubicBezTo>
                    <a:pt x="40" y="207"/>
                    <a:pt x="43" y="200"/>
                    <a:pt x="48" y="194"/>
                  </a:cubicBezTo>
                  <a:cubicBezTo>
                    <a:pt x="48" y="193"/>
                    <a:pt x="46" y="192"/>
                    <a:pt x="46" y="191"/>
                  </a:cubicBezTo>
                  <a:cubicBezTo>
                    <a:pt x="42" y="192"/>
                    <a:pt x="39" y="193"/>
                    <a:pt x="39" y="198"/>
                  </a:cubicBezTo>
                  <a:cubicBezTo>
                    <a:pt x="37" y="197"/>
                    <a:pt x="37" y="195"/>
                    <a:pt x="39" y="195"/>
                  </a:cubicBezTo>
                  <a:cubicBezTo>
                    <a:pt x="39" y="193"/>
                    <a:pt x="35" y="193"/>
                    <a:pt x="34" y="194"/>
                  </a:cubicBezTo>
                  <a:cubicBezTo>
                    <a:pt x="33" y="194"/>
                    <a:pt x="33" y="194"/>
                    <a:pt x="33" y="195"/>
                  </a:cubicBezTo>
                  <a:cubicBezTo>
                    <a:pt x="33" y="194"/>
                    <a:pt x="33" y="194"/>
                    <a:pt x="34" y="194"/>
                  </a:cubicBezTo>
                  <a:cubicBezTo>
                    <a:pt x="36" y="188"/>
                    <a:pt x="42" y="179"/>
                    <a:pt x="46" y="169"/>
                  </a:cubicBezTo>
                  <a:cubicBezTo>
                    <a:pt x="51" y="177"/>
                    <a:pt x="35" y="183"/>
                    <a:pt x="40" y="192"/>
                  </a:cubicBezTo>
                  <a:cubicBezTo>
                    <a:pt x="43" y="191"/>
                    <a:pt x="44" y="188"/>
                    <a:pt x="45" y="185"/>
                  </a:cubicBezTo>
                  <a:cubicBezTo>
                    <a:pt x="47" y="186"/>
                    <a:pt x="46" y="190"/>
                    <a:pt x="48" y="190"/>
                  </a:cubicBezTo>
                  <a:cubicBezTo>
                    <a:pt x="57" y="183"/>
                    <a:pt x="60" y="170"/>
                    <a:pt x="66" y="161"/>
                  </a:cubicBezTo>
                  <a:cubicBezTo>
                    <a:pt x="69" y="161"/>
                    <a:pt x="65" y="166"/>
                    <a:pt x="66" y="169"/>
                  </a:cubicBezTo>
                  <a:close/>
                  <a:moveTo>
                    <a:pt x="69" y="139"/>
                  </a:moveTo>
                  <a:cubicBezTo>
                    <a:pt x="67" y="139"/>
                    <a:pt x="66" y="139"/>
                    <a:pt x="64" y="139"/>
                  </a:cubicBezTo>
                  <a:cubicBezTo>
                    <a:pt x="65" y="135"/>
                    <a:pt x="65" y="136"/>
                    <a:pt x="64" y="132"/>
                  </a:cubicBezTo>
                  <a:cubicBezTo>
                    <a:pt x="66" y="132"/>
                    <a:pt x="67" y="132"/>
                    <a:pt x="68" y="131"/>
                  </a:cubicBezTo>
                  <a:cubicBezTo>
                    <a:pt x="71" y="131"/>
                    <a:pt x="68" y="137"/>
                    <a:pt x="69" y="139"/>
                  </a:cubicBezTo>
                  <a:close/>
                  <a:moveTo>
                    <a:pt x="39" y="13"/>
                  </a:moveTo>
                  <a:cubicBezTo>
                    <a:pt x="50" y="13"/>
                    <a:pt x="65" y="12"/>
                    <a:pt x="68" y="21"/>
                  </a:cubicBezTo>
                  <a:cubicBezTo>
                    <a:pt x="59" y="30"/>
                    <a:pt x="35" y="33"/>
                    <a:pt x="19" y="28"/>
                  </a:cubicBezTo>
                  <a:cubicBezTo>
                    <a:pt x="16" y="27"/>
                    <a:pt x="11" y="25"/>
                    <a:pt x="11" y="22"/>
                  </a:cubicBezTo>
                  <a:cubicBezTo>
                    <a:pt x="12" y="15"/>
                    <a:pt x="28" y="14"/>
                    <a:pt x="39" y="13"/>
                  </a:cubicBezTo>
                  <a:close/>
                  <a:moveTo>
                    <a:pt x="70" y="26"/>
                  </a:moveTo>
                  <a:cubicBezTo>
                    <a:pt x="72" y="29"/>
                    <a:pt x="71" y="30"/>
                    <a:pt x="72" y="36"/>
                  </a:cubicBezTo>
                  <a:cubicBezTo>
                    <a:pt x="57" y="52"/>
                    <a:pt x="20" y="49"/>
                    <a:pt x="5" y="32"/>
                  </a:cubicBezTo>
                  <a:cubicBezTo>
                    <a:pt x="22" y="34"/>
                    <a:pt x="59" y="43"/>
                    <a:pt x="7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0" name="Freeform 879"/>
            <p:cNvSpPr>
              <a:spLocks noEditPoints="1"/>
            </p:cNvSpPr>
            <p:nvPr/>
          </p:nvSpPr>
          <p:spPr bwMode="auto">
            <a:xfrm>
              <a:off x="10015943" y="5123426"/>
              <a:ext cx="924630" cy="542611"/>
            </a:xfrm>
            <a:custGeom>
              <a:avLst/>
              <a:gdLst>
                <a:gd name="T0" fmla="*/ 54 w 248"/>
                <a:gd name="T1" fmla="*/ 79 h 145"/>
                <a:gd name="T2" fmla="*/ 0 w 248"/>
                <a:gd name="T3" fmla="*/ 116 h 145"/>
                <a:gd name="T4" fmla="*/ 55 w 248"/>
                <a:gd name="T5" fmla="*/ 86 h 145"/>
                <a:gd name="T6" fmla="*/ 117 w 248"/>
                <a:gd name="T7" fmla="*/ 137 h 145"/>
                <a:gd name="T8" fmla="*/ 215 w 248"/>
                <a:gd name="T9" fmla="*/ 34 h 145"/>
                <a:gd name="T10" fmla="*/ 138 w 248"/>
                <a:gd name="T11" fmla="*/ 48 h 145"/>
                <a:gd name="T12" fmla="*/ 107 w 248"/>
                <a:gd name="T13" fmla="*/ 91 h 145"/>
                <a:gd name="T14" fmla="*/ 124 w 248"/>
                <a:gd name="T15" fmla="*/ 65 h 145"/>
                <a:gd name="T16" fmla="*/ 106 w 248"/>
                <a:gd name="T17" fmla="*/ 35 h 145"/>
                <a:gd name="T18" fmla="*/ 135 w 248"/>
                <a:gd name="T19" fmla="*/ 38 h 145"/>
                <a:gd name="T20" fmla="*/ 85 w 248"/>
                <a:gd name="T21" fmla="*/ 50 h 145"/>
                <a:gd name="T22" fmla="*/ 75 w 248"/>
                <a:gd name="T23" fmla="*/ 53 h 145"/>
                <a:gd name="T24" fmla="*/ 93 w 248"/>
                <a:gd name="T25" fmla="*/ 119 h 145"/>
                <a:gd name="T26" fmla="*/ 108 w 248"/>
                <a:gd name="T27" fmla="*/ 100 h 145"/>
                <a:gd name="T28" fmla="*/ 108 w 248"/>
                <a:gd name="T29" fmla="*/ 100 h 145"/>
                <a:gd name="T30" fmla="*/ 117 w 248"/>
                <a:gd name="T31" fmla="*/ 96 h 145"/>
                <a:gd name="T32" fmla="*/ 124 w 248"/>
                <a:gd name="T33" fmla="*/ 93 h 145"/>
                <a:gd name="T34" fmla="*/ 131 w 248"/>
                <a:gd name="T35" fmla="*/ 129 h 145"/>
                <a:gd name="T36" fmla="*/ 140 w 248"/>
                <a:gd name="T37" fmla="*/ 129 h 145"/>
                <a:gd name="T38" fmla="*/ 150 w 248"/>
                <a:gd name="T39" fmla="*/ 129 h 145"/>
                <a:gd name="T40" fmla="*/ 154 w 248"/>
                <a:gd name="T41" fmla="*/ 130 h 145"/>
                <a:gd name="T42" fmla="*/ 152 w 248"/>
                <a:gd name="T43" fmla="*/ 96 h 145"/>
                <a:gd name="T44" fmla="*/ 154 w 248"/>
                <a:gd name="T45" fmla="*/ 130 h 145"/>
                <a:gd name="T46" fmla="*/ 161 w 248"/>
                <a:gd name="T47" fmla="*/ 129 h 145"/>
                <a:gd name="T48" fmla="*/ 166 w 248"/>
                <a:gd name="T49" fmla="*/ 98 h 145"/>
                <a:gd name="T50" fmla="*/ 178 w 248"/>
                <a:gd name="T51" fmla="*/ 123 h 145"/>
                <a:gd name="T52" fmla="*/ 171 w 248"/>
                <a:gd name="T53" fmla="*/ 100 h 145"/>
                <a:gd name="T54" fmla="*/ 178 w 248"/>
                <a:gd name="T55" fmla="*/ 123 h 145"/>
                <a:gd name="T56" fmla="*/ 182 w 248"/>
                <a:gd name="T57" fmla="*/ 121 h 145"/>
                <a:gd name="T58" fmla="*/ 189 w 248"/>
                <a:gd name="T59" fmla="*/ 100 h 145"/>
                <a:gd name="T60" fmla="*/ 196 w 248"/>
                <a:gd name="T61" fmla="*/ 116 h 145"/>
                <a:gd name="T62" fmla="*/ 198 w 248"/>
                <a:gd name="T63" fmla="*/ 99 h 145"/>
                <a:gd name="T64" fmla="*/ 196 w 248"/>
                <a:gd name="T65" fmla="*/ 116 h 145"/>
                <a:gd name="T66" fmla="*/ 203 w 248"/>
                <a:gd name="T67" fmla="*/ 98 h 145"/>
                <a:gd name="T68" fmla="*/ 210 w 248"/>
                <a:gd name="T69" fmla="*/ 105 h 145"/>
                <a:gd name="T70" fmla="*/ 215 w 248"/>
                <a:gd name="T71" fmla="*/ 102 h 145"/>
                <a:gd name="T72" fmla="*/ 215 w 248"/>
                <a:gd name="T73" fmla="*/ 102 h 145"/>
                <a:gd name="T74" fmla="*/ 150 w 248"/>
                <a:gd name="T75" fmla="*/ 88 h 145"/>
                <a:gd name="T76" fmla="*/ 161 w 248"/>
                <a:gd name="T77" fmla="*/ 25 h 145"/>
                <a:gd name="T78" fmla="*/ 227 w 248"/>
                <a:gd name="T79" fmla="*/ 7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8" h="145">
                  <a:moveTo>
                    <a:pt x="215" y="34"/>
                  </a:moveTo>
                  <a:cubicBezTo>
                    <a:pt x="164" y="0"/>
                    <a:pt x="57" y="26"/>
                    <a:pt x="54" y="79"/>
                  </a:cubicBezTo>
                  <a:cubicBezTo>
                    <a:pt x="22" y="76"/>
                    <a:pt x="32" y="109"/>
                    <a:pt x="10" y="113"/>
                  </a:cubicBezTo>
                  <a:cubicBezTo>
                    <a:pt x="7" y="114"/>
                    <a:pt x="1" y="110"/>
                    <a:pt x="0" y="116"/>
                  </a:cubicBezTo>
                  <a:cubicBezTo>
                    <a:pt x="4" y="122"/>
                    <a:pt x="13" y="119"/>
                    <a:pt x="21" y="119"/>
                  </a:cubicBezTo>
                  <a:cubicBezTo>
                    <a:pt x="34" y="111"/>
                    <a:pt x="34" y="81"/>
                    <a:pt x="55" y="86"/>
                  </a:cubicBezTo>
                  <a:cubicBezTo>
                    <a:pt x="58" y="94"/>
                    <a:pt x="58" y="102"/>
                    <a:pt x="62" y="109"/>
                  </a:cubicBezTo>
                  <a:cubicBezTo>
                    <a:pt x="71" y="121"/>
                    <a:pt x="100" y="134"/>
                    <a:pt x="117" y="137"/>
                  </a:cubicBezTo>
                  <a:cubicBezTo>
                    <a:pt x="177" y="145"/>
                    <a:pt x="248" y="108"/>
                    <a:pt x="234" y="57"/>
                  </a:cubicBezTo>
                  <a:cubicBezTo>
                    <a:pt x="231" y="47"/>
                    <a:pt x="223" y="40"/>
                    <a:pt x="215" y="34"/>
                  </a:cubicBezTo>
                  <a:close/>
                  <a:moveTo>
                    <a:pt x="118" y="49"/>
                  </a:moveTo>
                  <a:cubicBezTo>
                    <a:pt x="125" y="45"/>
                    <a:pt x="128" y="49"/>
                    <a:pt x="138" y="48"/>
                  </a:cubicBezTo>
                  <a:cubicBezTo>
                    <a:pt x="141" y="59"/>
                    <a:pt x="146" y="73"/>
                    <a:pt x="142" y="86"/>
                  </a:cubicBezTo>
                  <a:cubicBezTo>
                    <a:pt x="132" y="85"/>
                    <a:pt x="116" y="87"/>
                    <a:pt x="107" y="91"/>
                  </a:cubicBezTo>
                  <a:cubicBezTo>
                    <a:pt x="101" y="85"/>
                    <a:pt x="94" y="81"/>
                    <a:pt x="92" y="71"/>
                  </a:cubicBezTo>
                  <a:cubicBezTo>
                    <a:pt x="100" y="67"/>
                    <a:pt x="113" y="67"/>
                    <a:pt x="124" y="65"/>
                  </a:cubicBezTo>
                  <a:cubicBezTo>
                    <a:pt x="124" y="58"/>
                    <a:pt x="120" y="54"/>
                    <a:pt x="118" y="49"/>
                  </a:cubicBezTo>
                  <a:close/>
                  <a:moveTo>
                    <a:pt x="106" y="35"/>
                  </a:moveTo>
                  <a:cubicBezTo>
                    <a:pt x="113" y="32"/>
                    <a:pt x="121" y="29"/>
                    <a:pt x="129" y="28"/>
                  </a:cubicBezTo>
                  <a:cubicBezTo>
                    <a:pt x="130" y="33"/>
                    <a:pt x="133" y="35"/>
                    <a:pt x="135" y="38"/>
                  </a:cubicBezTo>
                  <a:cubicBezTo>
                    <a:pt x="129" y="38"/>
                    <a:pt x="114" y="44"/>
                    <a:pt x="111" y="35"/>
                  </a:cubicBezTo>
                  <a:cubicBezTo>
                    <a:pt x="102" y="40"/>
                    <a:pt x="93" y="45"/>
                    <a:pt x="85" y="50"/>
                  </a:cubicBezTo>
                  <a:cubicBezTo>
                    <a:pt x="88" y="42"/>
                    <a:pt x="98" y="38"/>
                    <a:pt x="106" y="35"/>
                  </a:cubicBezTo>
                  <a:close/>
                  <a:moveTo>
                    <a:pt x="75" y="53"/>
                  </a:moveTo>
                  <a:cubicBezTo>
                    <a:pt x="80" y="71"/>
                    <a:pt x="87" y="86"/>
                    <a:pt x="101" y="95"/>
                  </a:cubicBezTo>
                  <a:cubicBezTo>
                    <a:pt x="97" y="100"/>
                    <a:pt x="90" y="111"/>
                    <a:pt x="93" y="119"/>
                  </a:cubicBezTo>
                  <a:cubicBezTo>
                    <a:pt x="65" y="115"/>
                    <a:pt x="50" y="71"/>
                    <a:pt x="75" y="53"/>
                  </a:cubicBezTo>
                  <a:close/>
                  <a:moveTo>
                    <a:pt x="108" y="100"/>
                  </a:moveTo>
                  <a:cubicBezTo>
                    <a:pt x="110" y="102"/>
                    <a:pt x="106" y="117"/>
                    <a:pt x="110" y="125"/>
                  </a:cubicBezTo>
                  <a:cubicBezTo>
                    <a:pt x="96" y="128"/>
                    <a:pt x="97" y="103"/>
                    <a:pt x="108" y="100"/>
                  </a:cubicBezTo>
                  <a:close/>
                  <a:moveTo>
                    <a:pt x="114" y="127"/>
                  </a:moveTo>
                  <a:cubicBezTo>
                    <a:pt x="116" y="116"/>
                    <a:pt x="110" y="98"/>
                    <a:pt x="117" y="96"/>
                  </a:cubicBezTo>
                  <a:cubicBezTo>
                    <a:pt x="124" y="100"/>
                    <a:pt x="113" y="116"/>
                    <a:pt x="121" y="128"/>
                  </a:cubicBezTo>
                  <a:cubicBezTo>
                    <a:pt x="128" y="125"/>
                    <a:pt x="122" y="105"/>
                    <a:pt x="124" y="93"/>
                  </a:cubicBezTo>
                  <a:cubicBezTo>
                    <a:pt x="125" y="93"/>
                    <a:pt x="126" y="93"/>
                    <a:pt x="128" y="93"/>
                  </a:cubicBezTo>
                  <a:cubicBezTo>
                    <a:pt x="129" y="104"/>
                    <a:pt x="125" y="122"/>
                    <a:pt x="131" y="129"/>
                  </a:cubicBezTo>
                  <a:cubicBezTo>
                    <a:pt x="137" y="121"/>
                    <a:pt x="129" y="105"/>
                    <a:pt x="135" y="95"/>
                  </a:cubicBezTo>
                  <a:cubicBezTo>
                    <a:pt x="144" y="94"/>
                    <a:pt x="131" y="126"/>
                    <a:pt x="140" y="129"/>
                  </a:cubicBezTo>
                  <a:cubicBezTo>
                    <a:pt x="145" y="121"/>
                    <a:pt x="143" y="104"/>
                    <a:pt x="143" y="95"/>
                  </a:cubicBezTo>
                  <a:cubicBezTo>
                    <a:pt x="154" y="98"/>
                    <a:pt x="142" y="124"/>
                    <a:pt x="150" y="129"/>
                  </a:cubicBezTo>
                  <a:cubicBezTo>
                    <a:pt x="141" y="132"/>
                    <a:pt x="124" y="131"/>
                    <a:pt x="114" y="127"/>
                  </a:cubicBezTo>
                  <a:close/>
                  <a:moveTo>
                    <a:pt x="154" y="130"/>
                  </a:moveTo>
                  <a:cubicBezTo>
                    <a:pt x="150" y="128"/>
                    <a:pt x="154" y="111"/>
                    <a:pt x="153" y="101"/>
                  </a:cubicBezTo>
                  <a:cubicBezTo>
                    <a:pt x="153" y="100"/>
                    <a:pt x="151" y="98"/>
                    <a:pt x="152" y="96"/>
                  </a:cubicBezTo>
                  <a:cubicBezTo>
                    <a:pt x="153" y="97"/>
                    <a:pt x="154" y="97"/>
                    <a:pt x="156" y="97"/>
                  </a:cubicBezTo>
                  <a:cubicBezTo>
                    <a:pt x="155" y="104"/>
                    <a:pt x="155" y="123"/>
                    <a:pt x="154" y="130"/>
                  </a:cubicBezTo>
                  <a:close/>
                  <a:moveTo>
                    <a:pt x="166" y="128"/>
                  </a:moveTo>
                  <a:cubicBezTo>
                    <a:pt x="164" y="128"/>
                    <a:pt x="162" y="128"/>
                    <a:pt x="161" y="129"/>
                  </a:cubicBezTo>
                  <a:cubicBezTo>
                    <a:pt x="157" y="120"/>
                    <a:pt x="164" y="106"/>
                    <a:pt x="160" y="98"/>
                  </a:cubicBezTo>
                  <a:cubicBezTo>
                    <a:pt x="162" y="98"/>
                    <a:pt x="164" y="98"/>
                    <a:pt x="166" y="98"/>
                  </a:cubicBezTo>
                  <a:cubicBezTo>
                    <a:pt x="165" y="108"/>
                    <a:pt x="166" y="123"/>
                    <a:pt x="166" y="128"/>
                  </a:cubicBezTo>
                  <a:close/>
                  <a:moveTo>
                    <a:pt x="178" y="123"/>
                  </a:moveTo>
                  <a:cubicBezTo>
                    <a:pt x="176" y="125"/>
                    <a:pt x="173" y="126"/>
                    <a:pt x="170" y="127"/>
                  </a:cubicBezTo>
                  <a:cubicBezTo>
                    <a:pt x="172" y="123"/>
                    <a:pt x="171" y="110"/>
                    <a:pt x="171" y="100"/>
                  </a:cubicBezTo>
                  <a:cubicBezTo>
                    <a:pt x="174" y="100"/>
                    <a:pt x="176" y="100"/>
                    <a:pt x="178" y="100"/>
                  </a:cubicBezTo>
                  <a:cubicBezTo>
                    <a:pt x="177" y="102"/>
                    <a:pt x="175" y="117"/>
                    <a:pt x="178" y="123"/>
                  </a:cubicBezTo>
                  <a:close/>
                  <a:moveTo>
                    <a:pt x="189" y="120"/>
                  </a:moveTo>
                  <a:cubicBezTo>
                    <a:pt x="186" y="119"/>
                    <a:pt x="186" y="122"/>
                    <a:pt x="182" y="121"/>
                  </a:cubicBezTo>
                  <a:cubicBezTo>
                    <a:pt x="182" y="114"/>
                    <a:pt x="182" y="107"/>
                    <a:pt x="182" y="100"/>
                  </a:cubicBezTo>
                  <a:cubicBezTo>
                    <a:pt x="185" y="100"/>
                    <a:pt x="187" y="100"/>
                    <a:pt x="189" y="100"/>
                  </a:cubicBezTo>
                  <a:cubicBezTo>
                    <a:pt x="188" y="105"/>
                    <a:pt x="188" y="112"/>
                    <a:pt x="189" y="120"/>
                  </a:cubicBezTo>
                  <a:close/>
                  <a:moveTo>
                    <a:pt x="196" y="116"/>
                  </a:moveTo>
                  <a:cubicBezTo>
                    <a:pt x="190" y="110"/>
                    <a:pt x="197" y="104"/>
                    <a:pt x="194" y="100"/>
                  </a:cubicBezTo>
                  <a:cubicBezTo>
                    <a:pt x="194" y="99"/>
                    <a:pt x="196" y="99"/>
                    <a:pt x="198" y="99"/>
                  </a:cubicBezTo>
                  <a:cubicBezTo>
                    <a:pt x="199" y="103"/>
                    <a:pt x="195" y="112"/>
                    <a:pt x="201" y="112"/>
                  </a:cubicBezTo>
                  <a:cubicBezTo>
                    <a:pt x="201" y="115"/>
                    <a:pt x="197" y="113"/>
                    <a:pt x="196" y="116"/>
                  </a:cubicBezTo>
                  <a:close/>
                  <a:moveTo>
                    <a:pt x="203" y="112"/>
                  </a:moveTo>
                  <a:cubicBezTo>
                    <a:pt x="201" y="108"/>
                    <a:pt x="204" y="105"/>
                    <a:pt x="203" y="98"/>
                  </a:cubicBezTo>
                  <a:cubicBezTo>
                    <a:pt x="205" y="98"/>
                    <a:pt x="207" y="98"/>
                    <a:pt x="209" y="98"/>
                  </a:cubicBezTo>
                  <a:cubicBezTo>
                    <a:pt x="209" y="101"/>
                    <a:pt x="206" y="104"/>
                    <a:pt x="210" y="105"/>
                  </a:cubicBezTo>
                  <a:cubicBezTo>
                    <a:pt x="209" y="109"/>
                    <a:pt x="204" y="108"/>
                    <a:pt x="203" y="112"/>
                  </a:cubicBezTo>
                  <a:close/>
                  <a:moveTo>
                    <a:pt x="215" y="102"/>
                  </a:moveTo>
                  <a:cubicBezTo>
                    <a:pt x="210" y="97"/>
                    <a:pt x="217" y="92"/>
                    <a:pt x="222" y="92"/>
                  </a:cubicBezTo>
                  <a:cubicBezTo>
                    <a:pt x="219" y="96"/>
                    <a:pt x="217" y="98"/>
                    <a:pt x="215" y="102"/>
                  </a:cubicBezTo>
                  <a:close/>
                  <a:moveTo>
                    <a:pt x="227" y="78"/>
                  </a:moveTo>
                  <a:cubicBezTo>
                    <a:pt x="209" y="96"/>
                    <a:pt x="177" y="95"/>
                    <a:pt x="150" y="88"/>
                  </a:cubicBezTo>
                  <a:cubicBezTo>
                    <a:pt x="153" y="67"/>
                    <a:pt x="149" y="42"/>
                    <a:pt x="136" y="28"/>
                  </a:cubicBezTo>
                  <a:cubicBezTo>
                    <a:pt x="143" y="25"/>
                    <a:pt x="153" y="24"/>
                    <a:pt x="161" y="25"/>
                  </a:cubicBezTo>
                  <a:cubicBezTo>
                    <a:pt x="181" y="25"/>
                    <a:pt x="207" y="35"/>
                    <a:pt x="217" y="46"/>
                  </a:cubicBezTo>
                  <a:cubicBezTo>
                    <a:pt x="225" y="53"/>
                    <a:pt x="228" y="65"/>
                    <a:pt x="227"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2" name="Freeform 881"/>
            <p:cNvSpPr/>
            <p:nvPr/>
          </p:nvSpPr>
          <p:spPr bwMode="auto">
            <a:xfrm>
              <a:off x="10305499" y="5785266"/>
              <a:ext cx="236025" cy="401483"/>
            </a:xfrm>
            <a:custGeom>
              <a:avLst/>
              <a:gdLst>
                <a:gd name="T0" fmla="*/ 62 w 63"/>
                <a:gd name="T1" fmla="*/ 46 h 108"/>
                <a:gd name="T2" fmla="*/ 33 w 63"/>
                <a:gd name="T3" fmla="*/ 0 h 108"/>
                <a:gd name="T4" fmla="*/ 28 w 63"/>
                <a:gd name="T5" fmla="*/ 65 h 108"/>
                <a:gd name="T6" fmla="*/ 12 w 63"/>
                <a:gd name="T7" fmla="*/ 66 h 108"/>
                <a:gd name="T8" fmla="*/ 8 w 63"/>
                <a:gd name="T9" fmla="*/ 101 h 108"/>
                <a:gd name="T10" fmla="*/ 39 w 63"/>
                <a:gd name="T11" fmla="*/ 82 h 108"/>
                <a:gd name="T12" fmla="*/ 42 w 63"/>
                <a:gd name="T13" fmla="*/ 35 h 108"/>
                <a:gd name="T14" fmla="*/ 62 w 63"/>
                <a:gd name="T15" fmla="*/ 46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08">
                  <a:moveTo>
                    <a:pt x="62" y="46"/>
                  </a:moveTo>
                  <a:cubicBezTo>
                    <a:pt x="63" y="26"/>
                    <a:pt x="54" y="4"/>
                    <a:pt x="33" y="0"/>
                  </a:cubicBezTo>
                  <a:cubicBezTo>
                    <a:pt x="27" y="21"/>
                    <a:pt x="30" y="50"/>
                    <a:pt x="28" y="65"/>
                  </a:cubicBezTo>
                  <a:cubicBezTo>
                    <a:pt x="22" y="65"/>
                    <a:pt x="16" y="65"/>
                    <a:pt x="12" y="66"/>
                  </a:cubicBezTo>
                  <a:cubicBezTo>
                    <a:pt x="5" y="72"/>
                    <a:pt x="0" y="92"/>
                    <a:pt x="8" y="101"/>
                  </a:cubicBezTo>
                  <a:cubicBezTo>
                    <a:pt x="19" y="108"/>
                    <a:pt x="36" y="90"/>
                    <a:pt x="39" y="82"/>
                  </a:cubicBezTo>
                  <a:cubicBezTo>
                    <a:pt x="43" y="69"/>
                    <a:pt x="36" y="49"/>
                    <a:pt x="42" y="35"/>
                  </a:cubicBezTo>
                  <a:cubicBezTo>
                    <a:pt x="50" y="37"/>
                    <a:pt x="52" y="46"/>
                    <a:pt x="62"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4" name="Freeform 883"/>
            <p:cNvSpPr>
              <a:spLocks noEditPoints="1"/>
            </p:cNvSpPr>
            <p:nvPr/>
          </p:nvSpPr>
          <p:spPr bwMode="auto">
            <a:xfrm>
              <a:off x="7648405" y="5967759"/>
              <a:ext cx="637508" cy="1124155"/>
            </a:xfrm>
            <a:custGeom>
              <a:avLst/>
              <a:gdLst>
                <a:gd name="T0" fmla="*/ 151 w 171"/>
                <a:gd name="T1" fmla="*/ 7 h 301"/>
                <a:gd name="T2" fmla="*/ 30 w 171"/>
                <a:gd name="T3" fmla="*/ 9 h 301"/>
                <a:gd name="T4" fmla="*/ 8 w 171"/>
                <a:gd name="T5" fmla="*/ 34 h 301"/>
                <a:gd name="T6" fmla="*/ 4 w 171"/>
                <a:gd name="T7" fmla="*/ 230 h 301"/>
                <a:gd name="T8" fmla="*/ 127 w 171"/>
                <a:gd name="T9" fmla="*/ 301 h 301"/>
                <a:gd name="T10" fmla="*/ 158 w 171"/>
                <a:gd name="T11" fmla="*/ 139 h 301"/>
                <a:gd name="T12" fmla="*/ 36 w 171"/>
                <a:gd name="T13" fmla="*/ 16 h 301"/>
                <a:gd name="T14" fmla="*/ 141 w 171"/>
                <a:gd name="T15" fmla="*/ 12 h 301"/>
                <a:gd name="T16" fmla="*/ 112 w 171"/>
                <a:gd name="T17" fmla="*/ 17 h 301"/>
                <a:gd name="T18" fmla="*/ 121 w 171"/>
                <a:gd name="T19" fmla="*/ 27 h 301"/>
                <a:gd name="T20" fmla="*/ 28 w 171"/>
                <a:gd name="T21" fmla="*/ 30 h 301"/>
                <a:gd name="T22" fmla="*/ 124 w 171"/>
                <a:gd name="T23" fmla="*/ 291 h 301"/>
                <a:gd name="T24" fmla="*/ 44 w 171"/>
                <a:gd name="T25" fmla="*/ 270 h 301"/>
                <a:gd name="T26" fmla="*/ 34 w 171"/>
                <a:gd name="T27" fmla="*/ 249 h 301"/>
                <a:gd name="T28" fmla="*/ 30 w 171"/>
                <a:gd name="T29" fmla="*/ 288 h 301"/>
                <a:gd name="T30" fmla="*/ 22 w 171"/>
                <a:gd name="T31" fmla="*/ 257 h 301"/>
                <a:gd name="T32" fmla="*/ 19 w 171"/>
                <a:gd name="T33" fmla="*/ 285 h 301"/>
                <a:gd name="T34" fmla="*/ 18 w 171"/>
                <a:gd name="T35" fmla="*/ 215 h 301"/>
                <a:gd name="T36" fmla="*/ 14 w 171"/>
                <a:gd name="T37" fmla="*/ 286 h 301"/>
                <a:gd name="T38" fmla="*/ 10 w 171"/>
                <a:gd name="T39" fmla="*/ 247 h 301"/>
                <a:gd name="T40" fmla="*/ 12 w 171"/>
                <a:gd name="T41" fmla="*/ 172 h 301"/>
                <a:gd name="T42" fmla="*/ 120 w 171"/>
                <a:gd name="T43" fmla="*/ 38 h 301"/>
                <a:gd name="T44" fmla="*/ 127 w 171"/>
                <a:gd name="T45" fmla="*/ 37 h 301"/>
                <a:gd name="T46" fmla="*/ 146 w 171"/>
                <a:gd name="T47" fmla="*/ 28 h 301"/>
                <a:gd name="T48" fmla="*/ 129 w 171"/>
                <a:gd name="T49" fmla="*/ 86 h 301"/>
                <a:gd name="T50" fmla="*/ 159 w 171"/>
                <a:gd name="T51" fmla="*/ 232 h 301"/>
                <a:gd name="T52" fmla="*/ 152 w 171"/>
                <a:gd name="T53" fmla="*/ 270 h 301"/>
                <a:gd name="T54" fmla="*/ 146 w 171"/>
                <a:gd name="T55" fmla="*/ 236 h 301"/>
                <a:gd name="T56" fmla="*/ 143 w 171"/>
                <a:gd name="T57" fmla="*/ 280 h 301"/>
                <a:gd name="T58" fmla="*/ 139 w 171"/>
                <a:gd name="T59" fmla="*/ 197 h 301"/>
                <a:gd name="T60" fmla="*/ 136 w 171"/>
                <a:gd name="T61" fmla="*/ 277 h 301"/>
                <a:gd name="T62" fmla="*/ 133 w 171"/>
                <a:gd name="T63" fmla="*/ 290 h 301"/>
                <a:gd name="T64" fmla="*/ 147 w 171"/>
                <a:gd name="T65" fmla="*/ 128 h 301"/>
                <a:gd name="T66" fmla="*/ 159 w 171"/>
                <a:gd name="T67" fmla="*/ 23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1" h="301">
                  <a:moveTo>
                    <a:pt x="158" y="139"/>
                  </a:moveTo>
                  <a:cubicBezTo>
                    <a:pt x="153" y="96"/>
                    <a:pt x="155" y="52"/>
                    <a:pt x="151" y="7"/>
                  </a:cubicBezTo>
                  <a:cubicBezTo>
                    <a:pt x="145" y="1"/>
                    <a:pt x="139" y="0"/>
                    <a:pt x="132" y="1"/>
                  </a:cubicBezTo>
                  <a:cubicBezTo>
                    <a:pt x="101" y="3"/>
                    <a:pt x="60" y="5"/>
                    <a:pt x="30" y="9"/>
                  </a:cubicBezTo>
                  <a:cubicBezTo>
                    <a:pt x="26" y="15"/>
                    <a:pt x="30" y="17"/>
                    <a:pt x="27" y="22"/>
                  </a:cubicBezTo>
                  <a:cubicBezTo>
                    <a:pt x="23" y="28"/>
                    <a:pt x="13" y="27"/>
                    <a:pt x="8" y="34"/>
                  </a:cubicBezTo>
                  <a:cubicBezTo>
                    <a:pt x="6" y="59"/>
                    <a:pt x="6" y="90"/>
                    <a:pt x="4" y="124"/>
                  </a:cubicBezTo>
                  <a:cubicBezTo>
                    <a:pt x="3" y="159"/>
                    <a:pt x="6" y="196"/>
                    <a:pt x="4" y="230"/>
                  </a:cubicBezTo>
                  <a:cubicBezTo>
                    <a:pt x="3" y="255"/>
                    <a:pt x="0" y="275"/>
                    <a:pt x="4" y="294"/>
                  </a:cubicBezTo>
                  <a:cubicBezTo>
                    <a:pt x="44" y="299"/>
                    <a:pt x="84" y="296"/>
                    <a:pt x="127" y="301"/>
                  </a:cubicBezTo>
                  <a:cubicBezTo>
                    <a:pt x="145" y="293"/>
                    <a:pt x="157" y="278"/>
                    <a:pt x="166" y="260"/>
                  </a:cubicBezTo>
                  <a:cubicBezTo>
                    <a:pt x="171" y="221"/>
                    <a:pt x="163" y="182"/>
                    <a:pt x="158" y="139"/>
                  </a:cubicBezTo>
                  <a:close/>
                  <a:moveTo>
                    <a:pt x="66" y="20"/>
                  </a:moveTo>
                  <a:cubicBezTo>
                    <a:pt x="57" y="12"/>
                    <a:pt x="46" y="21"/>
                    <a:pt x="36" y="16"/>
                  </a:cubicBezTo>
                  <a:cubicBezTo>
                    <a:pt x="63" y="14"/>
                    <a:pt x="93" y="10"/>
                    <a:pt x="119" y="9"/>
                  </a:cubicBezTo>
                  <a:cubicBezTo>
                    <a:pt x="127" y="9"/>
                    <a:pt x="137" y="6"/>
                    <a:pt x="141" y="12"/>
                  </a:cubicBezTo>
                  <a:cubicBezTo>
                    <a:pt x="129" y="19"/>
                    <a:pt x="107" y="6"/>
                    <a:pt x="97" y="17"/>
                  </a:cubicBezTo>
                  <a:cubicBezTo>
                    <a:pt x="99" y="21"/>
                    <a:pt x="107" y="17"/>
                    <a:pt x="112" y="17"/>
                  </a:cubicBezTo>
                  <a:cubicBezTo>
                    <a:pt x="110" y="24"/>
                    <a:pt x="124" y="24"/>
                    <a:pt x="133" y="25"/>
                  </a:cubicBezTo>
                  <a:cubicBezTo>
                    <a:pt x="133" y="30"/>
                    <a:pt x="125" y="28"/>
                    <a:pt x="121" y="27"/>
                  </a:cubicBezTo>
                  <a:cubicBezTo>
                    <a:pt x="120" y="27"/>
                    <a:pt x="120" y="30"/>
                    <a:pt x="119" y="30"/>
                  </a:cubicBezTo>
                  <a:cubicBezTo>
                    <a:pt x="87" y="30"/>
                    <a:pt x="57" y="30"/>
                    <a:pt x="28" y="30"/>
                  </a:cubicBezTo>
                  <a:cubicBezTo>
                    <a:pt x="32" y="17"/>
                    <a:pt x="55" y="28"/>
                    <a:pt x="66" y="20"/>
                  </a:cubicBezTo>
                  <a:close/>
                  <a:moveTo>
                    <a:pt x="124" y="291"/>
                  </a:moveTo>
                  <a:cubicBezTo>
                    <a:pt x="100" y="289"/>
                    <a:pt x="72" y="291"/>
                    <a:pt x="50" y="287"/>
                  </a:cubicBezTo>
                  <a:cubicBezTo>
                    <a:pt x="44" y="284"/>
                    <a:pt x="49" y="270"/>
                    <a:pt x="44" y="270"/>
                  </a:cubicBezTo>
                  <a:cubicBezTo>
                    <a:pt x="36" y="265"/>
                    <a:pt x="43" y="285"/>
                    <a:pt x="40" y="287"/>
                  </a:cubicBezTo>
                  <a:cubicBezTo>
                    <a:pt x="30" y="284"/>
                    <a:pt x="42" y="255"/>
                    <a:pt x="34" y="249"/>
                  </a:cubicBezTo>
                  <a:cubicBezTo>
                    <a:pt x="29" y="252"/>
                    <a:pt x="30" y="263"/>
                    <a:pt x="30" y="270"/>
                  </a:cubicBezTo>
                  <a:cubicBezTo>
                    <a:pt x="30" y="277"/>
                    <a:pt x="31" y="282"/>
                    <a:pt x="30" y="288"/>
                  </a:cubicBezTo>
                  <a:cubicBezTo>
                    <a:pt x="24" y="272"/>
                    <a:pt x="29" y="250"/>
                    <a:pt x="28" y="235"/>
                  </a:cubicBezTo>
                  <a:cubicBezTo>
                    <a:pt x="20" y="237"/>
                    <a:pt x="22" y="249"/>
                    <a:pt x="22" y="257"/>
                  </a:cubicBezTo>
                  <a:cubicBezTo>
                    <a:pt x="21" y="267"/>
                    <a:pt x="23" y="277"/>
                    <a:pt x="20" y="287"/>
                  </a:cubicBezTo>
                  <a:cubicBezTo>
                    <a:pt x="16" y="288"/>
                    <a:pt x="19" y="285"/>
                    <a:pt x="19" y="285"/>
                  </a:cubicBezTo>
                  <a:cubicBezTo>
                    <a:pt x="19" y="274"/>
                    <a:pt x="20" y="243"/>
                    <a:pt x="20" y="231"/>
                  </a:cubicBezTo>
                  <a:cubicBezTo>
                    <a:pt x="20" y="226"/>
                    <a:pt x="23" y="219"/>
                    <a:pt x="18" y="215"/>
                  </a:cubicBezTo>
                  <a:cubicBezTo>
                    <a:pt x="12" y="219"/>
                    <a:pt x="15" y="229"/>
                    <a:pt x="15" y="237"/>
                  </a:cubicBezTo>
                  <a:cubicBezTo>
                    <a:pt x="14" y="255"/>
                    <a:pt x="11" y="273"/>
                    <a:pt x="14" y="286"/>
                  </a:cubicBezTo>
                  <a:cubicBezTo>
                    <a:pt x="8" y="286"/>
                    <a:pt x="8" y="272"/>
                    <a:pt x="8" y="268"/>
                  </a:cubicBezTo>
                  <a:cubicBezTo>
                    <a:pt x="8" y="261"/>
                    <a:pt x="9" y="253"/>
                    <a:pt x="10" y="247"/>
                  </a:cubicBezTo>
                  <a:cubicBezTo>
                    <a:pt x="10" y="230"/>
                    <a:pt x="10" y="212"/>
                    <a:pt x="10" y="197"/>
                  </a:cubicBezTo>
                  <a:cubicBezTo>
                    <a:pt x="10" y="189"/>
                    <a:pt x="12" y="181"/>
                    <a:pt x="12" y="172"/>
                  </a:cubicBezTo>
                  <a:cubicBezTo>
                    <a:pt x="14" y="136"/>
                    <a:pt x="10" y="87"/>
                    <a:pt x="15" y="38"/>
                  </a:cubicBezTo>
                  <a:cubicBezTo>
                    <a:pt x="53" y="40"/>
                    <a:pt x="85" y="39"/>
                    <a:pt x="120" y="38"/>
                  </a:cubicBezTo>
                  <a:cubicBezTo>
                    <a:pt x="123" y="126"/>
                    <a:pt x="131" y="216"/>
                    <a:pt x="124" y="291"/>
                  </a:cubicBezTo>
                  <a:close/>
                  <a:moveTo>
                    <a:pt x="127" y="37"/>
                  </a:moveTo>
                  <a:cubicBezTo>
                    <a:pt x="134" y="35"/>
                    <a:pt x="141" y="32"/>
                    <a:pt x="143" y="25"/>
                  </a:cubicBezTo>
                  <a:cubicBezTo>
                    <a:pt x="145" y="24"/>
                    <a:pt x="145" y="26"/>
                    <a:pt x="146" y="28"/>
                  </a:cubicBezTo>
                  <a:cubicBezTo>
                    <a:pt x="144" y="38"/>
                    <a:pt x="146" y="65"/>
                    <a:pt x="147" y="78"/>
                  </a:cubicBezTo>
                  <a:cubicBezTo>
                    <a:pt x="138" y="77"/>
                    <a:pt x="137" y="85"/>
                    <a:pt x="129" y="86"/>
                  </a:cubicBezTo>
                  <a:cubicBezTo>
                    <a:pt x="129" y="64"/>
                    <a:pt x="129" y="55"/>
                    <a:pt x="127" y="37"/>
                  </a:cubicBezTo>
                  <a:close/>
                  <a:moveTo>
                    <a:pt x="159" y="232"/>
                  </a:moveTo>
                  <a:cubicBezTo>
                    <a:pt x="158" y="231"/>
                    <a:pt x="158" y="229"/>
                    <a:pt x="155" y="229"/>
                  </a:cubicBezTo>
                  <a:cubicBezTo>
                    <a:pt x="150" y="241"/>
                    <a:pt x="154" y="257"/>
                    <a:pt x="152" y="270"/>
                  </a:cubicBezTo>
                  <a:cubicBezTo>
                    <a:pt x="144" y="254"/>
                    <a:pt x="157" y="223"/>
                    <a:pt x="150" y="211"/>
                  </a:cubicBezTo>
                  <a:cubicBezTo>
                    <a:pt x="142" y="214"/>
                    <a:pt x="146" y="227"/>
                    <a:pt x="146" y="236"/>
                  </a:cubicBezTo>
                  <a:cubicBezTo>
                    <a:pt x="145" y="246"/>
                    <a:pt x="144" y="258"/>
                    <a:pt x="144" y="266"/>
                  </a:cubicBezTo>
                  <a:cubicBezTo>
                    <a:pt x="145" y="272"/>
                    <a:pt x="151" y="280"/>
                    <a:pt x="143" y="280"/>
                  </a:cubicBezTo>
                  <a:cubicBezTo>
                    <a:pt x="144" y="275"/>
                    <a:pt x="141" y="267"/>
                    <a:pt x="141" y="259"/>
                  </a:cubicBezTo>
                  <a:cubicBezTo>
                    <a:pt x="142" y="240"/>
                    <a:pt x="147" y="213"/>
                    <a:pt x="139" y="197"/>
                  </a:cubicBezTo>
                  <a:cubicBezTo>
                    <a:pt x="134" y="202"/>
                    <a:pt x="137" y="211"/>
                    <a:pt x="137" y="220"/>
                  </a:cubicBezTo>
                  <a:cubicBezTo>
                    <a:pt x="138" y="240"/>
                    <a:pt x="137" y="264"/>
                    <a:pt x="136" y="277"/>
                  </a:cubicBezTo>
                  <a:cubicBezTo>
                    <a:pt x="136" y="281"/>
                    <a:pt x="137" y="283"/>
                    <a:pt x="140" y="283"/>
                  </a:cubicBezTo>
                  <a:cubicBezTo>
                    <a:pt x="139" y="287"/>
                    <a:pt x="134" y="286"/>
                    <a:pt x="133" y="290"/>
                  </a:cubicBezTo>
                  <a:cubicBezTo>
                    <a:pt x="134" y="231"/>
                    <a:pt x="134" y="193"/>
                    <a:pt x="131" y="134"/>
                  </a:cubicBezTo>
                  <a:cubicBezTo>
                    <a:pt x="139" y="135"/>
                    <a:pt x="143" y="132"/>
                    <a:pt x="147" y="128"/>
                  </a:cubicBezTo>
                  <a:cubicBezTo>
                    <a:pt x="148" y="127"/>
                    <a:pt x="149" y="128"/>
                    <a:pt x="150" y="129"/>
                  </a:cubicBezTo>
                  <a:cubicBezTo>
                    <a:pt x="151" y="163"/>
                    <a:pt x="161" y="191"/>
                    <a:pt x="15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5" name="Freeform 884"/>
            <p:cNvSpPr>
              <a:spLocks noEditPoints="1"/>
            </p:cNvSpPr>
            <p:nvPr/>
          </p:nvSpPr>
          <p:spPr bwMode="auto">
            <a:xfrm>
              <a:off x="9492798" y="5724436"/>
              <a:ext cx="715372" cy="489079"/>
            </a:xfrm>
            <a:custGeom>
              <a:avLst/>
              <a:gdLst>
                <a:gd name="T0" fmla="*/ 173 w 192"/>
                <a:gd name="T1" fmla="*/ 127 h 131"/>
                <a:gd name="T2" fmla="*/ 179 w 192"/>
                <a:gd name="T3" fmla="*/ 2 h 131"/>
                <a:gd name="T4" fmla="*/ 3 w 192"/>
                <a:gd name="T5" fmla="*/ 72 h 131"/>
                <a:gd name="T6" fmla="*/ 173 w 192"/>
                <a:gd name="T7" fmla="*/ 98 h 131"/>
                <a:gd name="T8" fmla="*/ 169 w 192"/>
                <a:gd name="T9" fmla="*/ 85 h 131"/>
                <a:gd name="T10" fmla="*/ 165 w 192"/>
                <a:gd name="T11" fmla="*/ 82 h 131"/>
                <a:gd name="T12" fmla="*/ 166 w 192"/>
                <a:gd name="T13" fmla="*/ 81 h 131"/>
                <a:gd name="T14" fmla="*/ 175 w 192"/>
                <a:gd name="T15" fmla="*/ 53 h 131"/>
                <a:gd name="T16" fmla="*/ 114 w 192"/>
                <a:gd name="T17" fmla="*/ 119 h 131"/>
                <a:gd name="T18" fmla="*/ 123 w 192"/>
                <a:gd name="T19" fmla="*/ 115 h 131"/>
                <a:gd name="T20" fmla="*/ 162 w 192"/>
                <a:gd name="T21" fmla="*/ 50 h 131"/>
                <a:gd name="T22" fmla="*/ 152 w 192"/>
                <a:gd name="T23" fmla="*/ 62 h 131"/>
                <a:gd name="T24" fmla="*/ 179 w 192"/>
                <a:gd name="T25" fmla="*/ 15 h 131"/>
                <a:gd name="T26" fmla="*/ 146 w 192"/>
                <a:gd name="T27" fmla="*/ 62 h 131"/>
                <a:gd name="T28" fmla="*/ 179 w 192"/>
                <a:gd name="T29" fmla="*/ 15 h 131"/>
                <a:gd name="T30" fmla="*/ 126 w 192"/>
                <a:gd name="T31" fmla="*/ 73 h 131"/>
                <a:gd name="T32" fmla="*/ 94 w 192"/>
                <a:gd name="T33" fmla="*/ 118 h 131"/>
                <a:gd name="T34" fmla="*/ 147 w 192"/>
                <a:gd name="T35" fmla="*/ 28 h 131"/>
                <a:gd name="T36" fmla="*/ 148 w 192"/>
                <a:gd name="T37" fmla="*/ 17 h 131"/>
                <a:gd name="T38" fmla="*/ 93 w 192"/>
                <a:gd name="T39" fmla="*/ 117 h 131"/>
                <a:gd name="T40" fmla="*/ 105 w 192"/>
                <a:gd name="T41" fmla="*/ 72 h 131"/>
                <a:gd name="T42" fmla="*/ 122 w 192"/>
                <a:gd name="T43" fmla="*/ 12 h 131"/>
                <a:gd name="T44" fmla="*/ 65 w 192"/>
                <a:gd name="T45" fmla="*/ 115 h 131"/>
                <a:gd name="T46" fmla="*/ 92 w 192"/>
                <a:gd name="T47" fmla="*/ 70 h 131"/>
                <a:gd name="T48" fmla="*/ 98 w 192"/>
                <a:gd name="T49" fmla="*/ 70 h 131"/>
                <a:gd name="T50" fmla="*/ 54 w 192"/>
                <a:gd name="T51" fmla="*/ 116 h 131"/>
                <a:gd name="T52" fmla="*/ 115 w 192"/>
                <a:gd name="T53" fmla="*/ 13 h 131"/>
                <a:gd name="T54" fmla="*/ 79 w 192"/>
                <a:gd name="T55" fmla="*/ 52 h 131"/>
                <a:gd name="T56" fmla="*/ 47 w 192"/>
                <a:gd name="T57" fmla="*/ 100 h 131"/>
                <a:gd name="T58" fmla="*/ 76 w 192"/>
                <a:gd name="T59" fmla="*/ 52 h 131"/>
                <a:gd name="T60" fmla="*/ 107 w 192"/>
                <a:gd name="T61" fmla="*/ 13 h 131"/>
                <a:gd name="T62" fmla="*/ 64 w 192"/>
                <a:gd name="T63" fmla="*/ 53 h 131"/>
                <a:gd name="T64" fmla="*/ 34 w 192"/>
                <a:gd name="T65" fmla="*/ 114 h 131"/>
                <a:gd name="T66" fmla="*/ 62 w 192"/>
                <a:gd name="T67" fmla="*/ 43 h 131"/>
                <a:gd name="T68" fmla="*/ 50 w 192"/>
                <a:gd name="T69" fmla="*/ 51 h 131"/>
                <a:gd name="T70" fmla="*/ 40 w 192"/>
                <a:gd name="T71" fmla="*/ 79 h 131"/>
                <a:gd name="T72" fmla="*/ 46 w 192"/>
                <a:gd name="T73" fmla="*/ 48 h 131"/>
                <a:gd name="T74" fmla="*/ 60 w 192"/>
                <a:gd name="T75" fmla="*/ 13 h 131"/>
                <a:gd name="T76" fmla="*/ 31 w 192"/>
                <a:gd name="T77" fmla="*/ 84 h 131"/>
                <a:gd name="T78" fmla="*/ 35 w 192"/>
                <a:gd name="T79" fmla="*/ 55 h 131"/>
                <a:gd name="T80" fmla="*/ 51 w 192"/>
                <a:gd name="T81" fmla="*/ 13 h 131"/>
                <a:gd name="T82" fmla="*/ 38 w 192"/>
                <a:gd name="T83" fmla="*/ 30 h 131"/>
                <a:gd name="T84" fmla="*/ 27 w 192"/>
                <a:gd name="T85" fmla="*/ 14 h 131"/>
                <a:gd name="T86" fmla="*/ 34 w 192"/>
                <a:gd name="T87" fmla="*/ 20 h 131"/>
                <a:gd name="T88" fmla="*/ 14 w 192"/>
                <a:gd name="T89" fmla="*/ 49 h 131"/>
                <a:gd name="T90" fmla="*/ 14 w 192"/>
                <a:gd name="T91" fmla="*/ 63 h 131"/>
                <a:gd name="T92" fmla="*/ 17 w 192"/>
                <a:gd name="T93" fmla="*/ 7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31">
                  <a:moveTo>
                    <a:pt x="35" y="128"/>
                  </a:moveTo>
                  <a:cubicBezTo>
                    <a:pt x="58" y="131"/>
                    <a:pt x="84" y="129"/>
                    <a:pt x="107" y="128"/>
                  </a:cubicBezTo>
                  <a:cubicBezTo>
                    <a:pt x="131" y="128"/>
                    <a:pt x="154" y="131"/>
                    <a:pt x="173" y="127"/>
                  </a:cubicBezTo>
                  <a:cubicBezTo>
                    <a:pt x="184" y="109"/>
                    <a:pt x="187" y="87"/>
                    <a:pt x="187" y="59"/>
                  </a:cubicBezTo>
                  <a:cubicBezTo>
                    <a:pt x="187" y="40"/>
                    <a:pt x="192" y="19"/>
                    <a:pt x="184" y="8"/>
                  </a:cubicBezTo>
                  <a:cubicBezTo>
                    <a:pt x="182" y="5"/>
                    <a:pt x="177" y="6"/>
                    <a:pt x="179" y="2"/>
                  </a:cubicBezTo>
                  <a:cubicBezTo>
                    <a:pt x="133" y="0"/>
                    <a:pt x="98" y="6"/>
                    <a:pt x="43" y="5"/>
                  </a:cubicBezTo>
                  <a:cubicBezTo>
                    <a:pt x="22" y="4"/>
                    <a:pt x="12" y="1"/>
                    <a:pt x="9" y="16"/>
                  </a:cubicBezTo>
                  <a:cubicBezTo>
                    <a:pt x="6" y="30"/>
                    <a:pt x="5" y="55"/>
                    <a:pt x="3" y="72"/>
                  </a:cubicBezTo>
                  <a:cubicBezTo>
                    <a:pt x="3" y="80"/>
                    <a:pt x="0" y="88"/>
                    <a:pt x="0" y="93"/>
                  </a:cubicBezTo>
                  <a:cubicBezTo>
                    <a:pt x="2" y="119"/>
                    <a:pt x="17" y="125"/>
                    <a:pt x="35" y="128"/>
                  </a:cubicBezTo>
                  <a:close/>
                  <a:moveTo>
                    <a:pt x="173" y="98"/>
                  </a:moveTo>
                  <a:cubicBezTo>
                    <a:pt x="168" y="102"/>
                    <a:pt x="160" y="111"/>
                    <a:pt x="162" y="119"/>
                  </a:cubicBezTo>
                  <a:cubicBezTo>
                    <a:pt x="159" y="121"/>
                    <a:pt x="156" y="121"/>
                    <a:pt x="152" y="120"/>
                  </a:cubicBezTo>
                  <a:cubicBezTo>
                    <a:pt x="156" y="106"/>
                    <a:pt x="166" y="99"/>
                    <a:pt x="169" y="85"/>
                  </a:cubicBezTo>
                  <a:cubicBezTo>
                    <a:pt x="160" y="87"/>
                    <a:pt x="147" y="109"/>
                    <a:pt x="150" y="121"/>
                  </a:cubicBezTo>
                  <a:cubicBezTo>
                    <a:pt x="148" y="120"/>
                    <a:pt x="146" y="119"/>
                    <a:pt x="143" y="119"/>
                  </a:cubicBezTo>
                  <a:cubicBezTo>
                    <a:pt x="146" y="103"/>
                    <a:pt x="156" y="93"/>
                    <a:pt x="165" y="82"/>
                  </a:cubicBezTo>
                  <a:cubicBezTo>
                    <a:pt x="162" y="70"/>
                    <a:pt x="174" y="64"/>
                    <a:pt x="177" y="54"/>
                  </a:cubicBezTo>
                  <a:cubicBezTo>
                    <a:pt x="182" y="60"/>
                    <a:pt x="172" y="63"/>
                    <a:pt x="170" y="67"/>
                  </a:cubicBezTo>
                  <a:cubicBezTo>
                    <a:pt x="171" y="74"/>
                    <a:pt x="167" y="76"/>
                    <a:pt x="166" y="81"/>
                  </a:cubicBezTo>
                  <a:cubicBezTo>
                    <a:pt x="173" y="86"/>
                    <a:pt x="173" y="72"/>
                    <a:pt x="179" y="70"/>
                  </a:cubicBezTo>
                  <a:cubicBezTo>
                    <a:pt x="176" y="78"/>
                    <a:pt x="174" y="88"/>
                    <a:pt x="173" y="98"/>
                  </a:cubicBezTo>
                  <a:close/>
                  <a:moveTo>
                    <a:pt x="175" y="53"/>
                  </a:moveTo>
                  <a:cubicBezTo>
                    <a:pt x="167" y="48"/>
                    <a:pt x="165" y="72"/>
                    <a:pt x="157" y="75"/>
                  </a:cubicBezTo>
                  <a:cubicBezTo>
                    <a:pt x="158" y="91"/>
                    <a:pt x="137" y="103"/>
                    <a:pt x="137" y="118"/>
                  </a:cubicBezTo>
                  <a:cubicBezTo>
                    <a:pt x="130" y="122"/>
                    <a:pt x="125" y="118"/>
                    <a:pt x="114" y="119"/>
                  </a:cubicBezTo>
                  <a:cubicBezTo>
                    <a:pt x="117" y="102"/>
                    <a:pt x="128" y="93"/>
                    <a:pt x="134" y="80"/>
                  </a:cubicBezTo>
                  <a:cubicBezTo>
                    <a:pt x="137" y="79"/>
                    <a:pt x="139" y="84"/>
                    <a:pt x="140" y="80"/>
                  </a:cubicBezTo>
                  <a:cubicBezTo>
                    <a:pt x="139" y="90"/>
                    <a:pt x="127" y="102"/>
                    <a:pt x="123" y="115"/>
                  </a:cubicBezTo>
                  <a:cubicBezTo>
                    <a:pt x="131" y="117"/>
                    <a:pt x="133" y="107"/>
                    <a:pt x="136" y="102"/>
                  </a:cubicBezTo>
                  <a:cubicBezTo>
                    <a:pt x="145" y="86"/>
                    <a:pt x="158" y="69"/>
                    <a:pt x="168" y="53"/>
                  </a:cubicBezTo>
                  <a:cubicBezTo>
                    <a:pt x="167" y="50"/>
                    <a:pt x="165" y="49"/>
                    <a:pt x="162" y="50"/>
                  </a:cubicBezTo>
                  <a:cubicBezTo>
                    <a:pt x="169" y="41"/>
                    <a:pt x="173" y="29"/>
                    <a:pt x="182" y="23"/>
                  </a:cubicBezTo>
                  <a:cubicBezTo>
                    <a:pt x="181" y="31"/>
                    <a:pt x="178" y="44"/>
                    <a:pt x="175" y="53"/>
                  </a:cubicBezTo>
                  <a:close/>
                  <a:moveTo>
                    <a:pt x="152" y="62"/>
                  </a:moveTo>
                  <a:cubicBezTo>
                    <a:pt x="155" y="66"/>
                    <a:pt x="148" y="72"/>
                    <a:pt x="146" y="76"/>
                  </a:cubicBezTo>
                  <a:cubicBezTo>
                    <a:pt x="142" y="71"/>
                    <a:pt x="150" y="66"/>
                    <a:pt x="152" y="62"/>
                  </a:cubicBezTo>
                  <a:close/>
                  <a:moveTo>
                    <a:pt x="179" y="15"/>
                  </a:moveTo>
                  <a:cubicBezTo>
                    <a:pt x="172" y="24"/>
                    <a:pt x="166" y="33"/>
                    <a:pt x="161" y="44"/>
                  </a:cubicBezTo>
                  <a:cubicBezTo>
                    <a:pt x="159" y="44"/>
                    <a:pt x="158" y="44"/>
                    <a:pt x="157" y="44"/>
                  </a:cubicBezTo>
                  <a:cubicBezTo>
                    <a:pt x="154" y="49"/>
                    <a:pt x="149" y="56"/>
                    <a:pt x="146" y="62"/>
                  </a:cubicBezTo>
                  <a:cubicBezTo>
                    <a:pt x="142" y="68"/>
                    <a:pt x="139" y="77"/>
                    <a:pt x="133" y="76"/>
                  </a:cubicBezTo>
                  <a:cubicBezTo>
                    <a:pt x="143" y="51"/>
                    <a:pt x="159" y="33"/>
                    <a:pt x="172" y="12"/>
                  </a:cubicBezTo>
                  <a:cubicBezTo>
                    <a:pt x="175" y="12"/>
                    <a:pt x="175" y="15"/>
                    <a:pt x="179" y="15"/>
                  </a:cubicBezTo>
                  <a:close/>
                  <a:moveTo>
                    <a:pt x="158" y="13"/>
                  </a:moveTo>
                  <a:cubicBezTo>
                    <a:pt x="158" y="10"/>
                    <a:pt x="163" y="12"/>
                    <a:pt x="165" y="12"/>
                  </a:cubicBezTo>
                  <a:cubicBezTo>
                    <a:pt x="152" y="32"/>
                    <a:pt x="138" y="52"/>
                    <a:pt x="126" y="73"/>
                  </a:cubicBezTo>
                  <a:cubicBezTo>
                    <a:pt x="126" y="75"/>
                    <a:pt x="125" y="80"/>
                    <a:pt x="129" y="78"/>
                  </a:cubicBezTo>
                  <a:cubicBezTo>
                    <a:pt x="122" y="92"/>
                    <a:pt x="112" y="103"/>
                    <a:pt x="107" y="118"/>
                  </a:cubicBezTo>
                  <a:cubicBezTo>
                    <a:pt x="103" y="118"/>
                    <a:pt x="98" y="118"/>
                    <a:pt x="94" y="118"/>
                  </a:cubicBezTo>
                  <a:cubicBezTo>
                    <a:pt x="104" y="104"/>
                    <a:pt x="112" y="88"/>
                    <a:pt x="123" y="75"/>
                  </a:cubicBezTo>
                  <a:cubicBezTo>
                    <a:pt x="123" y="74"/>
                    <a:pt x="122" y="72"/>
                    <a:pt x="119" y="72"/>
                  </a:cubicBezTo>
                  <a:cubicBezTo>
                    <a:pt x="130" y="60"/>
                    <a:pt x="137" y="42"/>
                    <a:pt x="147" y="28"/>
                  </a:cubicBezTo>
                  <a:cubicBezTo>
                    <a:pt x="150" y="24"/>
                    <a:pt x="160" y="18"/>
                    <a:pt x="158" y="13"/>
                  </a:cubicBezTo>
                  <a:close/>
                  <a:moveTo>
                    <a:pt x="151" y="11"/>
                  </a:moveTo>
                  <a:cubicBezTo>
                    <a:pt x="157" y="13"/>
                    <a:pt x="148" y="17"/>
                    <a:pt x="148" y="17"/>
                  </a:cubicBezTo>
                  <a:cubicBezTo>
                    <a:pt x="137" y="33"/>
                    <a:pt x="124" y="57"/>
                    <a:pt x="112" y="74"/>
                  </a:cubicBezTo>
                  <a:cubicBezTo>
                    <a:pt x="108" y="76"/>
                    <a:pt x="116" y="78"/>
                    <a:pt x="112" y="79"/>
                  </a:cubicBezTo>
                  <a:cubicBezTo>
                    <a:pt x="108" y="93"/>
                    <a:pt x="92" y="102"/>
                    <a:pt x="93" y="117"/>
                  </a:cubicBezTo>
                  <a:cubicBezTo>
                    <a:pt x="89" y="121"/>
                    <a:pt x="84" y="115"/>
                    <a:pt x="80" y="118"/>
                  </a:cubicBezTo>
                  <a:cubicBezTo>
                    <a:pt x="88" y="102"/>
                    <a:pt x="99" y="89"/>
                    <a:pt x="109" y="76"/>
                  </a:cubicBezTo>
                  <a:cubicBezTo>
                    <a:pt x="110" y="73"/>
                    <a:pt x="108" y="72"/>
                    <a:pt x="105" y="72"/>
                  </a:cubicBezTo>
                  <a:cubicBezTo>
                    <a:pt x="112" y="62"/>
                    <a:pt x="117" y="51"/>
                    <a:pt x="127" y="46"/>
                  </a:cubicBezTo>
                  <a:cubicBezTo>
                    <a:pt x="133" y="32"/>
                    <a:pt x="140" y="20"/>
                    <a:pt x="151" y="11"/>
                  </a:cubicBezTo>
                  <a:close/>
                  <a:moveTo>
                    <a:pt x="122" y="12"/>
                  </a:moveTo>
                  <a:cubicBezTo>
                    <a:pt x="124" y="13"/>
                    <a:pt x="125" y="15"/>
                    <a:pt x="123" y="15"/>
                  </a:cubicBezTo>
                  <a:cubicBezTo>
                    <a:pt x="116" y="27"/>
                    <a:pt x="109" y="38"/>
                    <a:pt x="98" y="47"/>
                  </a:cubicBezTo>
                  <a:cubicBezTo>
                    <a:pt x="90" y="72"/>
                    <a:pt x="74" y="89"/>
                    <a:pt x="65" y="115"/>
                  </a:cubicBezTo>
                  <a:cubicBezTo>
                    <a:pt x="71" y="116"/>
                    <a:pt x="71" y="110"/>
                    <a:pt x="74" y="106"/>
                  </a:cubicBezTo>
                  <a:cubicBezTo>
                    <a:pt x="79" y="98"/>
                    <a:pt x="85" y="86"/>
                    <a:pt x="93" y="77"/>
                  </a:cubicBezTo>
                  <a:cubicBezTo>
                    <a:pt x="93" y="74"/>
                    <a:pt x="90" y="74"/>
                    <a:pt x="92" y="70"/>
                  </a:cubicBezTo>
                  <a:cubicBezTo>
                    <a:pt x="105" y="52"/>
                    <a:pt x="121" y="29"/>
                    <a:pt x="132" y="12"/>
                  </a:cubicBezTo>
                  <a:cubicBezTo>
                    <a:pt x="134" y="12"/>
                    <a:pt x="137" y="12"/>
                    <a:pt x="140" y="12"/>
                  </a:cubicBezTo>
                  <a:cubicBezTo>
                    <a:pt x="129" y="34"/>
                    <a:pt x="112" y="51"/>
                    <a:pt x="98" y="70"/>
                  </a:cubicBezTo>
                  <a:cubicBezTo>
                    <a:pt x="99" y="73"/>
                    <a:pt x="97" y="78"/>
                    <a:pt x="100" y="78"/>
                  </a:cubicBezTo>
                  <a:cubicBezTo>
                    <a:pt x="92" y="92"/>
                    <a:pt x="82" y="104"/>
                    <a:pt x="74" y="118"/>
                  </a:cubicBezTo>
                  <a:cubicBezTo>
                    <a:pt x="66" y="118"/>
                    <a:pt x="61" y="116"/>
                    <a:pt x="54" y="116"/>
                  </a:cubicBezTo>
                  <a:cubicBezTo>
                    <a:pt x="61" y="102"/>
                    <a:pt x="68" y="88"/>
                    <a:pt x="79" y="78"/>
                  </a:cubicBezTo>
                  <a:cubicBezTo>
                    <a:pt x="75" y="64"/>
                    <a:pt x="95" y="58"/>
                    <a:pt x="90" y="44"/>
                  </a:cubicBezTo>
                  <a:cubicBezTo>
                    <a:pt x="99" y="34"/>
                    <a:pt x="106" y="22"/>
                    <a:pt x="115" y="13"/>
                  </a:cubicBezTo>
                  <a:cubicBezTo>
                    <a:pt x="117" y="13"/>
                    <a:pt x="122" y="15"/>
                    <a:pt x="122" y="12"/>
                  </a:cubicBezTo>
                  <a:close/>
                  <a:moveTo>
                    <a:pt x="107" y="13"/>
                  </a:moveTo>
                  <a:cubicBezTo>
                    <a:pt x="97" y="26"/>
                    <a:pt x="89" y="40"/>
                    <a:pt x="79" y="52"/>
                  </a:cubicBezTo>
                  <a:cubicBezTo>
                    <a:pt x="81" y="62"/>
                    <a:pt x="74" y="67"/>
                    <a:pt x="69" y="74"/>
                  </a:cubicBezTo>
                  <a:cubicBezTo>
                    <a:pt x="68" y="89"/>
                    <a:pt x="54" y="101"/>
                    <a:pt x="47" y="116"/>
                  </a:cubicBezTo>
                  <a:cubicBezTo>
                    <a:pt x="41" y="112"/>
                    <a:pt x="46" y="104"/>
                    <a:pt x="47" y="100"/>
                  </a:cubicBezTo>
                  <a:cubicBezTo>
                    <a:pt x="49" y="97"/>
                    <a:pt x="54" y="92"/>
                    <a:pt x="57" y="88"/>
                  </a:cubicBezTo>
                  <a:cubicBezTo>
                    <a:pt x="60" y="83"/>
                    <a:pt x="64" y="78"/>
                    <a:pt x="67" y="75"/>
                  </a:cubicBezTo>
                  <a:cubicBezTo>
                    <a:pt x="67" y="64"/>
                    <a:pt x="73" y="59"/>
                    <a:pt x="76" y="52"/>
                  </a:cubicBezTo>
                  <a:cubicBezTo>
                    <a:pt x="77" y="47"/>
                    <a:pt x="75" y="47"/>
                    <a:pt x="75" y="43"/>
                  </a:cubicBezTo>
                  <a:cubicBezTo>
                    <a:pt x="83" y="33"/>
                    <a:pt x="91" y="24"/>
                    <a:pt x="98" y="13"/>
                  </a:cubicBezTo>
                  <a:cubicBezTo>
                    <a:pt x="101" y="16"/>
                    <a:pt x="102" y="12"/>
                    <a:pt x="107" y="13"/>
                  </a:cubicBezTo>
                  <a:close/>
                  <a:moveTo>
                    <a:pt x="89" y="14"/>
                  </a:moveTo>
                  <a:cubicBezTo>
                    <a:pt x="93" y="16"/>
                    <a:pt x="86" y="20"/>
                    <a:pt x="85" y="22"/>
                  </a:cubicBezTo>
                  <a:cubicBezTo>
                    <a:pt x="78" y="31"/>
                    <a:pt x="69" y="43"/>
                    <a:pt x="64" y="53"/>
                  </a:cubicBezTo>
                  <a:cubicBezTo>
                    <a:pt x="65" y="57"/>
                    <a:pt x="66" y="54"/>
                    <a:pt x="69" y="54"/>
                  </a:cubicBezTo>
                  <a:cubicBezTo>
                    <a:pt x="65" y="65"/>
                    <a:pt x="58" y="75"/>
                    <a:pt x="51" y="85"/>
                  </a:cubicBezTo>
                  <a:cubicBezTo>
                    <a:pt x="45" y="94"/>
                    <a:pt x="42" y="107"/>
                    <a:pt x="34" y="114"/>
                  </a:cubicBezTo>
                  <a:cubicBezTo>
                    <a:pt x="36" y="99"/>
                    <a:pt x="45" y="91"/>
                    <a:pt x="51" y="81"/>
                  </a:cubicBezTo>
                  <a:cubicBezTo>
                    <a:pt x="52" y="76"/>
                    <a:pt x="48" y="78"/>
                    <a:pt x="49" y="73"/>
                  </a:cubicBezTo>
                  <a:cubicBezTo>
                    <a:pt x="53" y="63"/>
                    <a:pt x="62" y="57"/>
                    <a:pt x="62" y="43"/>
                  </a:cubicBezTo>
                  <a:cubicBezTo>
                    <a:pt x="73" y="35"/>
                    <a:pt x="78" y="21"/>
                    <a:pt x="89" y="14"/>
                  </a:cubicBezTo>
                  <a:close/>
                  <a:moveTo>
                    <a:pt x="79" y="14"/>
                  </a:moveTo>
                  <a:cubicBezTo>
                    <a:pt x="71" y="28"/>
                    <a:pt x="60" y="39"/>
                    <a:pt x="50" y="51"/>
                  </a:cubicBezTo>
                  <a:cubicBezTo>
                    <a:pt x="57" y="61"/>
                    <a:pt x="37" y="70"/>
                    <a:pt x="43" y="83"/>
                  </a:cubicBezTo>
                  <a:cubicBezTo>
                    <a:pt x="35" y="91"/>
                    <a:pt x="32" y="110"/>
                    <a:pt x="23" y="112"/>
                  </a:cubicBezTo>
                  <a:cubicBezTo>
                    <a:pt x="24" y="102"/>
                    <a:pt x="33" y="88"/>
                    <a:pt x="40" y="79"/>
                  </a:cubicBezTo>
                  <a:cubicBezTo>
                    <a:pt x="41" y="76"/>
                    <a:pt x="39" y="74"/>
                    <a:pt x="36" y="75"/>
                  </a:cubicBezTo>
                  <a:cubicBezTo>
                    <a:pt x="36" y="67"/>
                    <a:pt x="50" y="56"/>
                    <a:pt x="49" y="50"/>
                  </a:cubicBezTo>
                  <a:cubicBezTo>
                    <a:pt x="49" y="50"/>
                    <a:pt x="46" y="48"/>
                    <a:pt x="46" y="48"/>
                  </a:cubicBezTo>
                  <a:cubicBezTo>
                    <a:pt x="52" y="35"/>
                    <a:pt x="64" y="29"/>
                    <a:pt x="71" y="14"/>
                  </a:cubicBezTo>
                  <a:cubicBezTo>
                    <a:pt x="74" y="14"/>
                    <a:pt x="76" y="14"/>
                    <a:pt x="79" y="14"/>
                  </a:cubicBezTo>
                  <a:close/>
                  <a:moveTo>
                    <a:pt x="60" y="13"/>
                  </a:moveTo>
                  <a:cubicBezTo>
                    <a:pt x="61" y="14"/>
                    <a:pt x="62" y="15"/>
                    <a:pt x="64" y="15"/>
                  </a:cubicBezTo>
                  <a:cubicBezTo>
                    <a:pt x="55" y="28"/>
                    <a:pt x="47" y="41"/>
                    <a:pt x="36" y="52"/>
                  </a:cubicBezTo>
                  <a:cubicBezTo>
                    <a:pt x="41" y="65"/>
                    <a:pt x="26" y="71"/>
                    <a:pt x="31" y="84"/>
                  </a:cubicBezTo>
                  <a:cubicBezTo>
                    <a:pt x="24" y="90"/>
                    <a:pt x="22" y="100"/>
                    <a:pt x="16" y="106"/>
                  </a:cubicBezTo>
                  <a:cubicBezTo>
                    <a:pt x="14" y="94"/>
                    <a:pt x="20" y="90"/>
                    <a:pt x="24" y="83"/>
                  </a:cubicBezTo>
                  <a:cubicBezTo>
                    <a:pt x="21" y="71"/>
                    <a:pt x="30" y="63"/>
                    <a:pt x="35" y="55"/>
                  </a:cubicBezTo>
                  <a:cubicBezTo>
                    <a:pt x="36" y="51"/>
                    <a:pt x="31" y="52"/>
                    <a:pt x="32" y="48"/>
                  </a:cubicBezTo>
                  <a:cubicBezTo>
                    <a:pt x="42" y="37"/>
                    <a:pt x="48" y="23"/>
                    <a:pt x="60" y="13"/>
                  </a:cubicBezTo>
                  <a:close/>
                  <a:moveTo>
                    <a:pt x="51" y="13"/>
                  </a:moveTo>
                  <a:cubicBezTo>
                    <a:pt x="47" y="19"/>
                    <a:pt x="42" y="27"/>
                    <a:pt x="38" y="34"/>
                  </a:cubicBezTo>
                  <a:cubicBezTo>
                    <a:pt x="34" y="40"/>
                    <a:pt x="29" y="51"/>
                    <a:pt x="21" y="49"/>
                  </a:cubicBezTo>
                  <a:cubicBezTo>
                    <a:pt x="28" y="44"/>
                    <a:pt x="30" y="34"/>
                    <a:pt x="38" y="30"/>
                  </a:cubicBezTo>
                  <a:cubicBezTo>
                    <a:pt x="41" y="23"/>
                    <a:pt x="43" y="15"/>
                    <a:pt x="51" y="13"/>
                  </a:cubicBezTo>
                  <a:close/>
                  <a:moveTo>
                    <a:pt x="18" y="12"/>
                  </a:moveTo>
                  <a:cubicBezTo>
                    <a:pt x="22" y="12"/>
                    <a:pt x="22" y="15"/>
                    <a:pt x="27" y="14"/>
                  </a:cubicBezTo>
                  <a:cubicBezTo>
                    <a:pt x="25" y="20"/>
                    <a:pt x="20" y="23"/>
                    <a:pt x="18" y="29"/>
                  </a:cubicBezTo>
                  <a:cubicBezTo>
                    <a:pt x="15" y="24"/>
                    <a:pt x="19" y="17"/>
                    <a:pt x="18" y="12"/>
                  </a:cubicBezTo>
                  <a:close/>
                  <a:moveTo>
                    <a:pt x="34" y="20"/>
                  </a:moveTo>
                  <a:cubicBezTo>
                    <a:pt x="35" y="17"/>
                    <a:pt x="30" y="14"/>
                    <a:pt x="34" y="14"/>
                  </a:cubicBezTo>
                  <a:cubicBezTo>
                    <a:pt x="35" y="11"/>
                    <a:pt x="38" y="17"/>
                    <a:pt x="39" y="13"/>
                  </a:cubicBezTo>
                  <a:cubicBezTo>
                    <a:pt x="37" y="25"/>
                    <a:pt x="24" y="39"/>
                    <a:pt x="14" y="49"/>
                  </a:cubicBezTo>
                  <a:cubicBezTo>
                    <a:pt x="18" y="36"/>
                    <a:pt x="23" y="25"/>
                    <a:pt x="34" y="20"/>
                  </a:cubicBezTo>
                  <a:close/>
                  <a:moveTo>
                    <a:pt x="14" y="56"/>
                  </a:moveTo>
                  <a:cubicBezTo>
                    <a:pt x="20" y="56"/>
                    <a:pt x="14" y="61"/>
                    <a:pt x="14" y="63"/>
                  </a:cubicBezTo>
                  <a:cubicBezTo>
                    <a:pt x="10" y="61"/>
                    <a:pt x="16" y="59"/>
                    <a:pt x="14" y="56"/>
                  </a:cubicBezTo>
                  <a:close/>
                  <a:moveTo>
                    <a:pt x="20" y="62"/>
                  </a:moveTo>
                  <a:cubicBezTo>
                    <a:pt x="26" y="63"/>
                    <a:pt x="18" y="72"/>
                    <a:pt x="17" y="75"/>
                  </a:cubicBezTo>
                  <a:cubicBezTo>
                    <a:pt x="16" y="79"/>
                    <a:pt x="18" y="86"/>
                    <a:pt x="14" y="89"/>
                  </a:cubicBezTo>
                  <a:cubicBezTo>
                    <a:pt x="9" y="78"/>
                    <a:pt x="18" y="70"/>
                    <a:pt x="2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6" name="Freeform 885"/>
            <p:cNvSpPr>
              <a:spLocks noEditPoints="1"/>
            </p:cNvSpPr>
            <p:nvPr/>
          </p:nvSpPr>
          <p:spPr bwMode="auto">
            <a:xfrm>
              <a:off x="7772499" y="6147819"/>
              <a:ext cx="233591" cy="199525"/>
            </a:xfrm>
            <a:custGeom>
              <a:avLst/>
              <a:gdLst>
                <a:gd name="T0" fmla="*/ 60 w 63"/>
                <a:gd name="T1" fmla="*/ 46 h 54"/>
                <a:gd name="T2" fmla="*/ 56 w 63"/>
                <a:gd name="T3" fmla="*/ 0 h 54"/>
                <a:gd name="T4" fmla="*/ 3 w 63"/>
                <a:gd name="T5" fmla="*/ 7 h 54"/>
                <a:gd name="T6" fmla="*/ 2 w 63"/>
                <a:gd name="T7" fmla="*/ 52 h 54"/>
                <a:gd name="T8" fmla="*/ 60 w 63"/>
                <a:gd name="T9" fmla="*/ 46 h 54"/>
                <a:gd name="T10" fmla="*/ 49 w 63"/>
                <a:gd name="T11" fmla="*/ 40 h 54"/>
                <a:gd name="T12" fmla="*/ 52 w 63"/>
                <a:gd name="T13" fmla="*/ 31 h 54"/>
                <a:gd name="T14" fmla="*/ 49 w 63"/>
                <a:gd name="T15" fmla="*/ 40 h 54"/>
                <a:gd name="T16" fmla="*/ 52 w 63"/>
                <a:gd name="T17" fmla="*/ 18 h 54"/>
                <a:gd name="T18" fmla="*/ 40 w 63"/>
                <a:gd name="T19" fmla="*/ 41 h 54"/>
                <a:gd name="T20" fmla="*/ 52 w 63"/>
                <a:gd name="T21" fmla="*/ 18 h 54"/>
                <a:gd name="T22" fmla="*/ 28 w 63"/>
                <a:gd name="T23" fmla="*/ 43 h 54"/>
                <a:gd name="T24" fmla="*/ 34 w 63"/>
                <a:gd name="T25" fmla="*/ 29 h 54"/>
                <a:gd name="T26" fmla="*/ 28 w 63"/>
                <a:gd name="T27" fmla="*/ 43 h 54"/>
                <a:gd name="T28" fmla="*/ 34 w 63"/>
                <a:gd name="T29" fmla="*/ 15 h 54"/>
                <a:gd name="T30" fmla="*/ 22 w 63"/>
                <a:gd name="T31" fmla="*/ 41 h 54"/>
                <a:gd name="T32" fmla="*/ 14 w 63"/>
                <a:gd name="T33" fmla="*/ 44 h 54"/>
                <a:gd name="T34" fmla="*/ 30 w 63"/>
                <a:gd name="T35" fmla="*/ 15 h 54"/>
                <a:gd name="T36" fmla="*/ 34 w 63"/>
                <a:gd name="T37" fmla="*/ 15 h 54"/>
                <a:gd name="T38" fmla="*/ 20 w 63"/>
                <a:gd name="T39" fmla="*/ 13 h 54"/>
                <a:gd name="T40" fmla="*/ 24 w 63"/>
                <a:gd name="T41" fmla="*/ 15 h 54"/>
                <a:gd name="T42" fmla="*/ 11 w 63"/>
                <a:gd name="T43" fmla="*/ 41 h 54"/>
                <a:gd name="T44" fmla="*/ 20 w 63"/>
                <a:gd name="T45"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4">
                  <a:moveTo>
                    <a:pt x="60" y="46"/>
                  </a:moveTo>
                  <a:cubicBezTo>
                    <a:pt x="60" y="28"/>
                    <a:pt x="63" y="13"/>
                    <a:pt x="56" y="0"/>
                  </a:cubicBezTo>
                  <a:cubicBezTo>
                    <a:pt x="42" y="1"/>
                    <a:pt x="16" y="1"/>
                    <a:pt x="3" y="7"/>
                  </a:cubicBezTo>
                  <a:cubicBezTo>
                    <a:pt x="3" y="17"/>
                    <a:pt x="0" y="43"/>
                    <a:pt x="2" y="52"/>
                  </a:cubicBezTo>
                  <a:cubicBezTo>
                    <a:pt x="20" y="54"/>
                    <a:pt x="42" y="48"/>
                    <a:pt x="60" y="46"/>
                  </a:cubicBezTo>
                  <a:close/>
                  <a:moveTo>
                    <a:pt x="49" y="40"/>
                  </a:moveTo>
                  <a:cubicBezTo>
                    <a:pt x="48" y="35"/>
                    <a:pt x="52" y="35"/>
                    <a:pt x="52" y="31"/>
                  </a:cubicBezTo>
                  <a:cubicBezTo>
                    <a:pt x="54" y="34"/>
                    <a:pt x="54" y="41"/>
                    <a:pt x="49" y="40"/>
                  </a:cubicBezTo>
                  <a:close/>
                  <a:moveTo>
                    <a:pt x="52" y="18"/>
                  </a:moveTo>
                  <a:cubicBezTo>
                    <a:pt x="48" y="26"/>
                    <a:pt x="46" y="36"/>
                    <a:pt x="40" y="41"/>
                  </a:cubicBezTo>
                  <a:cubicBezTo>
                    <a:pt x="40" y="35"/>
                    <a:pt x="43" y="21"/>
                    <a:pt x="52" y="18"/>
                  </a:cubicBezTo>
                  <a:close/>
                  <a:moveTo>
                    <a:pt x="28" y="43"/>
                  </a:moveTo>
                  <a:cubicBezTo>
                    <a:pt x="30" y="38"/>
                    <a:pt x="33" y="35"/>
                    <a:pt x="34" y="29"/>
                  </a:cubicBezTo>
                  <a:cubicBezTo>
                    <a:pt x="38" y="30"/>
                    <a:pt x="32" y="42"/>
                    <a:pt x="28" y="43"/>
                  </a:cubicBezTo>
                  <a:close/>
                  <a:moveTo>
                    <a:pt x="34" y="15"/>
                  </a:moveTo>
                  <a:cubicBezTo>
                    <a:pt x="36" y="23"/>
                    <a:pt x="23" y="35"/>
                    <a:pt x="22" y="41"/>
                  </a:cubicBezTo>
                  <a:cubicBezTo>
                    <a:pt x="21" y="43"/>
                    <a:pt x="18" y="44"/>
                    <a:pt x="14" y="44"/>
                  </a:cubicBezTo>
                  <a:cubicBezTo>
                    <a:pt x="20" y="35"/>
                    <a:pt x="25" y="25"/>
                    <a:pt x="30" y="15"/>
                  </a:cubicBezTo>
                  <a:cubicBezTo>
                    <a:pt x="32" y="15"/>
                    <a:pt x="33" y="15"/>
                    <a:pt x="34" y="15"/>
                  </a:cubicBezTo>
                  <a:close/>
                  <a:moveTo>
                    <a:pt x="20" y="13"/>
                  </a:moveTo>
                  <a:cubicBezTo>
                    <a:pt x="21" y="14"/>
                    <a:pt x="22" y="15"/>
                    <a:pt x="24" y="15"/>
                  </a:cubicBezTo>
                  <a:cubicBezTo>
                    <a:pt x="20" y="24"/>
                    <a:pt x="14" y="31"/>
                    <a:pt x="11" y="41"/>
                  </a:cubicBezTo>
                  <a:cubicBezTo>
                    <a:pt x="8" y="31"/>
                    <a:pt x="17" y="21"/>
                    <a:pt x="2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7" name="Freeform 886"/>
            <p:cNvSpPr>
              <a:spLocks noEditPoints="1"/>
            </p:cNvSpPr>
            <p:nvPr/>
          </p:nvSpPr>
          <p:spPr bwMode="auto">
            <a:xfrm>
              <a:off x="6964665" y="5940993"/>
              <a:ext cx="601010" cy="1209317"/>
            </a:xfrm>
            <a:custGeom>
              <a:avLst/>
              <a:gdLst>
                <a:gd name="T0" fmla="*/ 114 w 161"/>
                <a:gd name="T1" fmla="*/ 86 h 324"/>
                <a:gd name="T2" fmla="*/ 80 w 161"/>
                <a:gd name="T3" fmla="*/ 78 h 324"/>
                <a:gd name="T4" fmla="*/ 59 w 161"/>
                <a:gd name="T5" fmla="*/ 119 h 324"/>
                <a:gd name="T6" fmla="*/ 0 w 161"/>
                <a:gd name="T7" fmla="*/ 8 h 324"/>
                <a:gd name="T8" fmla="*/ 11 w 161"/>
                <a:gd name="T9" fmla="*/ 76 h 324"/>
                <a:gd name="T10" fmla="*/ 15 w 161"/>
                <a:gd name="T11" fmla="*/ 11 h 324"/>
                <a:gd name="T12" fmla="*/ 7 w 161"/>
                <a:gd name="T13" fmla="*/ 139 h 324"/>
                <a:gd name="T14" fmla="*/ 11 w 161"/>
                <a:gd name="T15" fmla="*/ 311 h 324"/>
                <a:gd name="T16" fmla="*/ 142 w 161"/>
                <a:gd name="T17" fmla="*/ 310 h 324"/>
                <a:gd name="T18" fmla="*/ 154 w 161"/>
                <a:gd name="T19" fmla="*/ 134 h 324"/>
                <a:gd name="T20" fmla="*/ 158 w 161"/>
                <a:gd name="T21" fmla="*/ 65 h 324"/>
                <a:gd name="T22" fmla="*/ 103 w 161"/>
                <a:gd name="T23" fmla="*/ 125 h 324"/>
                <a:gd name="T24" fmla="*/ 100 w 161"/>
                <a:gd name="T25" fmla="*/ 73 h 324"/>
                <a:gd name="T26" fmla="*/ 110 w 161"/>
                <a:gd name="T27" fmla="*/ 149 h 324"/>
                <a:gd name="T28" fmla="*/ 90 w 161"/>
                <a:gd name="T29" fmla="*/ 30 h 324"/>
                <a:gd name="T30" fmla="*/ 86 w 161"/>
                <a:gd name="T31" fmla="*/ 50 h 324"/>
                <a:gd name="T32" fmla="*/ 107 w 161"/>
                <a:gd name="T33" fmla="*/ 56 h 324"/>
                <a:gd name="T34" fmla="*/ 88 w 161"/>
                <a:gd name="T35" fmla="*/ 67 h 324"/>
                <a:gd name="T36" fmla="*/ 107 w 161"/>
                <a:gd name="T37" fmla="*/ 56 h 324"/>
                <a:gd name="T38" fmla="*/ 91 w 161"/>
                <a:gd name="T39" fmla="*/ 150 h 324"/>
                <a:gd name="T40" fmla="*/ 88 w 161"/>
                <a:gd name="T41" fmla="*/ 78 h 324"/>
                <a:gd name="T42" fmla="*/ 95 w 161"/>
                <a:gd name="T43" fmla="*/ 74 h 324"/>
                <a:gd name="T44" fmla="*/ 79 w 161"/>
                <a:gd name="T45" fmla="*/ 119 h 324"/>
                <a:gd name="T46" fmla="*/ 82 w 161"/>
                <a:gd name="T47" fmla="*/ 151 h 324"/>
                <a:gd name="T48" fmla="*/ 79 w 161"/>
                <a:gd name="T49" fmla="*/ 119 h 324"/>
                <a:gd name="T50" fmla="*/ 63 w 161"/>
                <a:gd name="T51" fmla="*/ 137 h 324"/>
                <a:gd name="T52" fmla="*/ 68 w 161"/>
                <a:gd name="T53" fmla="*/ 123 h 324"/>
                <a:gd name="T54" fmla="*/ 56 w 161"/>
                <a:gd name="T55" fmla="*/ 152 h 324"/>
                <a:gd name="T56" fmla="*/ 30 w 161"/>
                <a:gd name="T57" fmla="*/ 104 h 324"/>
                <a:gd name="T58" fmla="*/ 26 w 161"/>
                <a:gd name="T59" fmla="*/ 89 h 324"/>
                <a:gd name="T60" fmla="*/ 55 w 161"/>
                <a:gd name="T61" fmla="*/ 95 h 324"/>
                <a:gd name="T62" fmla="*/ 23 w 161"/>
                <a:gd name="T63" fmla="*/ 69 h 324"/>
                <a:gd name="T64" fmla="*/ 51 w 161"/>
                <a:gd name="T65" fmla="*/ 12 h 324"/>
                <a:gd name="T66" fmla="*/ 23 w 161"/>
                <a:gd name="T67" fmla="*/ 69 h 324"/>
                <a:gd name="T68" fmla="*/ 28 w 161"/>
                <a:gd name="T69" fmla="*/ 148 h 324"/>
                <a:gd name="T70" fmla="*/ 26 w 161"/>
                <a:gd name="T71" fmla="*/ 136 h 324"/>
                <a:gd name="T72" fmla="*/ 86 w 161"/>
                <a:gd name="T73" fmla="*/ 158 h 324"/>
                <a:gd name="T74" fmla="*/ 144 w 161"/>
                <a:gd name="T75" fmla="*/ 158 h 324"/>
                <a:gd name="T76" fmla="*/ 14 w 161"/>
                <a:gd name="T77" fmla="*/ 157 h 324"/>
                <a:gd name="T78" fmla="*/ 34 w 161"/>
                <a:gd name="T79" fmla="*/ 173 h 324"/>
                <a:gd name="T80" fmla="*/ 14 w 161"/>
                <a:gd name="T81" fmla="*/ 171 h 324"/>
                <a:gd name="T82" fmla="*/ 28 w 161"/>
                <a:gd name="T83" fmla="*/ 240 h 324"/>
                <a:gd name="T84" fmla="*/ 99 w 161"/>
                <a:gd name="T85" fmla="*/ 172 h 324"/>
                <a:gd name="T86" fmla="*/ 28 w 161"/>
                <a:gd name="T87" fmla="*/ 240 h 324"/>
                <a:gd name="T88" fmla="*/ 122 w 161"/>
                <a:gd name="T89" fmla="*/ 304 h 324"/>
                <a:gd name="T90" fmla="*/ 139 w 161"/>
                <a:gd name="T91" fmla="*/ 302 h 324"/>
                <a:gd name="T92" fmla="*/ 48 w 161"/>
                <a:gd name="T93" fmla="*/ 313 h 324"/>
                <a:gd name="T94" fmla="*/ 96 w 161"/>
                <a:gd name="T95" fmla="*/ 240 h 324"/>
                <a:gd name="T96" fmla="*/ 148 w 161"/>
                <a:gd name="T97" fmla="*/ 204 h 324"/>
                <a:gd name="T98" fmla="*/ 147 w 161"/>
                <a:gd name="T99" fmla="*/ 140 h 324"/>
                <a:gd name="T100" fmla="*/ 124 w 161"/>
                <a:gd name="T101" fmla="*/ 130 h 324"/>
                <a:gd name="T102" fmla="*/ 118 w 161"/>
                <a:gd name="T103" fmla="*/ 130 h 324"/>
                <a:gd name="T104" fmla="*/ 132 w 161"/>
                <a:gd name="T105" fmla="*/ 108 h 324"/>
                <a:gd name="T106" fmla="*/ 138 w 161"/>
                <a:gd name="T107" fmla="*/ 103 h 324"/>
                <a:gd name="T108" fmla="*/ 127 w 161"/>
                <a:gd name="T109" fmla="*/ 78 h 324"/>
                <a:gd name="T110" fmla="*/ 138 w 161"/>
                <a:gd name="T111" fmla="*/ 103 h 324"/>
                <a:gd name="T112" fmla="*/ 131 w 161"/>
                <a:gd name="T113" fmla="*/ 75 h 324"/>
                <a:gd name="T114" fmla="*/ 148 w 161"/>
                <a:gd name="T115" fmla="*/ 8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1" h="324">
                  <a:moveTo>
                    <a:pt x="138" y="59"/>
                  </a:moveTo>
                  <a:cubicBezTo>
                    <a:pt x="128" y="65"/>
                    <a:pt x="120" y="81"/>
                    <a:pt x="114" y="86"/>
                  </a:cubicBezTo>
                  <a:cubicBezTo>
                    <a:pt x="114" y="62"/>
                    <a:pt x="115" y="39"/>
                    <a:pt x="104" y="21"/>
                  </a:cubicBezTo>
                  <a:cubicBezTo>
                    <a:pt x="77" y="13"/>
                    <a:pt x="78" y="48"/>
                    <a:pt x="80" y="78"/>
                  </a:cubicBezTo>
                  <a:cubicBezTo>
                    <a:pt x="81" y="96"/>
                    <a:pt x="81" y="110"/>
                    <a:pt x="74" y="118"/>
                  </a:cubicBezTo>
                  <a:cubicBezTo>
                    <a:pt x="67" y="115"/>
                    <a:pt x="61" y="121"/>
                    <a:pt x="59" y="119"/>
                  </a:cubicBezTo>
                  <a:cubicBezTo>
                    <a:pt x="61" y="89"/>
                    <a:pt x="62" y="39"/>
                    <a:pt x="58" y="7"/>
                  </a:cubicBezTo>
                  <a:cubicBezTo>
                    <a:pt x="40" y="0"/>
                    <a:pt x="16" y="0"/>
                    <a:pt x="0" y="8"/>
                  </a:cubicBezTo>
                  <a:cubicBezTo>
                    <a:pt x="1" y="26"/>
                    <a:pt x="4" y="43"/>
                    <a:pt x="6" y="57"/>
                  </a:cubicBezTo>
                  <a:cubicBezTo>
                    <a:pt x="6" y="64"/>
                    <a:pt x="2" y="74"/>
                    <a:pt x="11" y="76"/>
                  </a:cubicBezTo>
                  <a:cubicBezTo>
                    <a:pt x="16" y="66"/>
                    <a:pt x="10" y="49"/>
                    <a:pt x="8" y="35"/>
                  </a:cubicBezTo>
                  <a:cubicBezTo>
                    <a:pt x="8" y="26"/>
                    <a:pt x="5" y="13"/>
                    <a:pt x="15" y="11"/>
                  </a:cubicBezTo>
                  <a:cubicBezTo>
                    <a:pt x="14" y="51"/>
                    <a:pt x="21" y="91"/>
                    <a:pt x="26" y="129"/>
                  </a:cubicBezTo>
                  <a:cubicBezTo>
                    <a:pt x="18" y="131"/>
                    <a:pt x="13" y="135"/>
                    <a:pt x="7" y="139"/>
                  </a:cubicBezTo>
                  <a:cubicBezTo>
                    <a:pt x="3" y="151"/>
                    <a:pt x="6" y="160"/>
                    <a:pt x="7" y="172"/>
                  </a:cubicBezTo>
                  <a:cubicBezTo>
                    <a:pt x="10" y="217"/>
                    <a:pt x="4" y="270"/>
                    <a:pt x="11" y="311"/>
                  </a:cubicBezTo>
                  <a:cubicBezTo>
                    <a:pt x="28" y="324"/>
                    <a:pt x="54" y="321"/>
                    <a:pt x="76" y="319"/>
                  </a:cubicBezTo>
                  <a:cubicBezTo>
                    <a:pt x="99" y="318"/>
                    <a:pt x="120" y="311"/>
                    <a:pt x="142" y="310"/>
                  </a:cubicBezTo>
                  <a:cubicBezTo>
                    <a:pt x="151" y="293"/>
                    <a:pt x="149" y="269"/>
                    <a:pt x="151" y="244"/>
                  </a:cubicBezTo>
                  <a:cubicBezTo>
                    <a:pt x="154" y="212"/>
                    <a:pt x="158" y="173"/>
                    <a:pt x="154" y="134"/>
                  </a:cubicBezTo>
                  <a:cubicBezTo>
                    <a:pt x="148" y="128"/>
                    <a:pt x="140" y="124"/>
                    <a:pt x="130" y="123"/>
                  </a:cubicBezTo>
                  <a:cubicBezTo>
                    <a:pt x="142" y="108"/>
                    <a:pt x="161" y="92"/>
                    <a:pt x="158" y="65"/>
                  </a:cubicBezTo>
                  <a:cubicBezTo>
                    <a:pt x="154" y="60"/>
                    <a:pt x="141" y="61"/>
                    <a:pt x="138" y="59"/>
                  </a:cubicBezTo>
                  <a:close/>
                  <a:moveTo>
                    <a:pt x="103" y="125"/>
                  </a:moveTo>
                  <a:cubicBezTo>
                    <a:pt x="102" y="111"/>
                    <a:pt x="99" y="97"/>
                    <a:pt x="100" y="77"/>
                  </a:cubicBezTo>
                  <a:cubicBezTo>
                    <a:pt x="100" y="76"/>
                    <a:pt x="100" y="74"/>
                    <a:pt x="100" y="73"/>
                  </a:cubicBezTo>
                  <a:cubicBezTo>
                    <a:pt x="104" y="74"/>
                    <a:pt x="103" y="74"/>
                    <a:pt x="107" y="73"/>
                  </a:cubicBezTo>
                  <a:cubicBezTo>
                    <a:pt x="109" y="102"/>
                    <a:pt x="112" y="128"/>
                    <a:pt x="110" y="149"/>
                  </a:cubicBezTo>
                  <a:cubicBezTo>
                    <a:pt x="99" y="147"/>
                    <a:pt x="103" y="134"/>
                    <a:pt x="103" y="125"/>
                  </a:cubicBezTo>
                  <a:close/>
                  <a:moveTo>
                    <a:pt x="90" y="30"/>
                  </a:moveTo>
                  <a:cubicBezTo>
                    <a:pt x="101" y="22"/>
                    <a:pt x="105" y="37"/>
                    <a:pt x="107" y="48"/>
                  </a:cubicBezTo>
                  <a:cubicBezTo>
                    <a:pt x="101" y="50"/>
                    <a:pt x="93" y="50"/>
                    <a:pt x="86" y="50"/>
                  </a:cubicBezTo>
                  <a:cubicBezTo>
                    <a:pt x="86" y="43"/>
                    <a:pt x="89" y="37"/>
                    <a:pt x="90" y="30"/>
                  </a:cubicBezTo>
                  <a:close/>
                  <a:moveTo>
                    <a:pt x="107" y="56"/>
                  </a:moveTo>
                  <a:cubicBezTo>
                    <a:pt x="107" y="60"/>
                    <a:pt x="107" y="63"/>
                    <a:pt x="107" y="66"/>
                  </a:cubicBezTo>
                  <a:cubicBezTo>
                    <a:pt x="97" y="65"/>
                    <a:pt x="96" y="67"/>
                    <a:pt x="88" y="67"/>
                  </a:cubicBezTo>
                  <a:cubicBezTo>
                    <a:pt x="85" y="66"/>
                    <a:pt x="90" y="58"/>
                    <a:pt x="84" y="59"/>
                  </a:cubicBezTo>
                  <a:cubicBezTo>
                    <a:pt x="92" y="56"/>
                    <a:pt x="100" y="58"/>
                    <a:pt x="107" y="56"/>
                  </a:cubicBezTo>
                  <a:close/>
                  <a:moveTo>
                    <a:pt x="96" y="132"/>
                  </a:moveTo>
                  <a:cubicBezTo>
                    <a:pt x="97" y="139"/>
                    <a:pt x="101" y="152"/>
                    <a:pt x="91" y="150"/>
                  </a:cubicBezTo>
                  <a:cubicBezTo>
                    <a:pt x="89" y="150"/>
                    <a:pt x="87" y="142"/>
                    <a:pt x="87" y="139"/>
                  </a:cubicBezTo>
                  <a:cubicBezTo>
                    <a:pt x="85" y="117"/>
                    <a:pt x="88" y="99"/>
                    <a:pt x="88" y="78"/>
                  </a:cubicBezTo>
                  <a:cubicBezTo>
                    <a:pt x="88" y="77"/>
                    <a:pt x="88" y="75"/>
                    <a:pt x="88" y="74"/>
                  </a:cubicBezTo>
                  <a:cubicBezTo>
                    <a:pt x="91" y="74"/>
                    <a:pt x="93" y="74"/>
                    <a:pt x="95" y="74"/>
                  </a:cubicBezTo>
                  <a:cubicBezTo>
                    <a:pt x="95" y="90"/>
                    <a:pt x="96" y="111"/>
                    <a:pt x="96" y="132"/>
                  </a:cubicBezTo>
                  <a:close/>
                  <a:moveTo>
                    <a:pt x="79" y="119"/>
                  </a:moveTo>
                  <a:cubicBezTo>
                    <a:pt x="83" y="119"/>
                    <a:pt x="80" y="123"/>
                    <a:pt x="80" y="125"/>
                  </a:cubicBezTo>
                  <a:cubicBezTo>
                    <a:pt x="81" y="132"/>
                    <a:pt x="82" y="138"/>
                    <a:pt x="82" y="151"/>
                  </a:cubicBezTo>
                  <a:cubicBezTo>
                    <a:pt x="73" y="149"/>
                    <a:pt x="71" y="150"/>
                    <a:pt x="64" y="151"/>
                  </a:cubicBezTo>
                  <a:cubicBezTo>
                    <a:pt x="63" y="138"/>
                    <a:pt x="77" y="132"/>
                    <a:pt x="79" y="119"/>
                  </a:cubicBezTo>
                  <a:close/>
                  <a:moveTo>
                    <a:pt x="68" y="123"/>
                  </a:moveTo>
                  <a:cubicBezTo>
                    <a:pt x="71" y="127"/>
                    <a:pt x="63" y="131"/>
                    <a:pt x="63" y="137"/>
                  </a:cubicBezTo>
                  <a:cubicBezTo>
                    <a:pt x="61" y="134"/>
                    <a:pt x="60" y="129"/>
                    <a:pt x="60" y="124"/>
                  </a:cubicBezTo>
                  <a:cubicBezTo>
                    <a:pt x="62" y="127"/>
                    <a:pt x="67" y="125"/>
                    <a:pt x="68" y="123"/>
                  </a:cubicBezTo>
                  <a:close/>
                  <a:moveTo>
                    <a:pt x="51" y="105"/>
                  </a:moveTo>
                  <a:cubicBezTo>
                    <a:pt x="55" y="117"/>
                    <a:pt x="55" y="137"/>
                    <a:pt x="56" y="152"/>
                  </a:cubicBezTo>
                  <a:cubicBezTo>
                    <a:pt x="49" y="151"/>
                    <a:pt x="42" y="151"/>
                    <a:pt x="35" y="151"/>
                  </a:cubicBezTo>
                  <a:cubicBezTo>
                    <a:pt x="32" y="137"/>
                    <a:pt x="33" y="118"/>
                    <a:pt x="30" y="104"/>
                  </a:cubicBezTo>
                  <a:cubicBezTo>
                    <a:pt x="41" y="105"/>
                    <a:pt x="41" y="105"/>
                    <a:pt x="51" y="105"/>
                  </a:cubicBezTo>
                  <a:close/>
                  <a:moveTo>
                    <a:pt x="26" y="89"/>
                  </a:moveTo>
                  <a:cubicBezTo>
                    <a:pt x="37" y="90"/>
                    <a:pt x="43" y="85"/>
                    <a:pt x="55" y="87"/>
                  </a:cubicBezTo>
                  <a:cubicBezTo>
                    <a:pt x="55" y="90"/>
                    <a:pt x="55" y="92"/>
                    <a:pt x="55" y="95"/>
                  </a:cubicBezTo>
                  <a:cubicBezTo>
                    <a:pt x="47" y="98"/>
                    <a:pt x="27" y="100"/>
                    <a:pt x="26" y="89"/>
                  </a:cubicBezTo>
                  <a:close/>
                  <a:moveTo>
                    <a:pt x="23" y="69"/>
                  </a:moveTo>
                  <a:cubicBezTo>
                    <a:pt x="23" y="47"/>
                    <a:pt x="19" y="22"/>
                    <a:pt x="22" y="9"/>
                  </a:cubicBezTo>
                  <a:cubicBezTo>
                    <a:pt x="32" y="8"/>
                    <a:pt x="41" y="9"/>
                    <a:pt x="51" y="12"/>
                  </a:cubicBezTo>
                  <a:cubicBezTo>
                    <a:pt x="57" y="34"/>
                    <a:pt x="53" y="57"/>
                    <a:pt x="55" y="72"/>
                  </a:cubicBezTo>
                  <a:cubicBezTo>
                    <a:pt x="44" y="74"/>
                    <a:pt x="32" y="73"/>
                    <a:pt x="23" y="69"/>
                  </a:cubicBezTo>
                  <a:close/>
                  <a:moveTo>
                    <a:pt x="26" y="136"/>
                  </a:moveTo>
                  <a:cubicBezTo>
                    <a:pt x="30" y="140"/>
                    <a:pt x="25" y="145"/>
                    <a:pt x="28" y="148"/>
                  </a:cubicBezTo>
                  <a:cubicBezTo>
                    <a:pt x="25" y="152"/>
                    <a:pt x="19" y="148"/>
                    <a:pt x="15" y="148"/>
                  </a:cubicBezTo>
                  <a:cubicBezTo>
                    <a:pt x="14" y="139"/>
                    <a:pt x="21" y="139"/>
                    <a:pt x="26" y="136"/>
                  </a:cubicBezTo>
                  <a:close/>
                  <a:moveTo>
                    <a:pt x="34" y="159"/>
                  </a:moveTo>
                  <a:cubicBezTo>
                    <a:pt x="49" y="161"/>
                    <a:pt x="68" y="159"/>
                    <a:pt x="86" y="158"/>
                  </a:cubicBezTo>
                  <a:cubicBezTo>
                    <a:pt x="106" y="157"/>
                    <a:pt x="131" y="156"/>
                    <a:pt x="146" y="149"/>
                  </a:cubicBezTo>
                  <a:cubicBezTo>
                    <a:pt x="148" y="150"/>
                    <a:pt x="144" y="155"/>
                    <a:pt x="144" y="158"/>
                  </a:cubicBezTo>
                  <a:cubicBezTo>
                    <a:pt x="115" y="167"/>
                    <a:pt x="84" y="168"/>
                    <a:pt x="47" y="167"/>
                  </a:cubicBezTo>
                  <a:cubicBezTo>
                    <a:pt x="36" y="166"/>
                    <a:pt x="15" y="170"/>
                    <a:pt x="14" y="157"/>
                  </a:cubicBezTo>
                  <a:cubicBezTo>
                    <a:pt x="18" y="152"/>
                    <a:pt x="27" y="158"/>
                    <a:pt x="34" y="159"/>
                  </a:cubicBezTo>
                  <a:close/>
                  <a:moveTo>
                    <a:pt x="34" y="173"/>
                  </a:moveTo>
                  <a:cubicBezTo>
                    <a:pt x="34" y="185"/>
                    <a:pt x="20" y="194"/>
                    <a:pt x="16" y="207"/>
                  </a:cubicBezTo>
                  <a:cubicBezTo>
                    <a:pt x="14" y="196"/>
                    <a:pt x="14" y="187"/>
                    <a:pt x="14" y="171"/>
                  </a:cubicBezTo>
                  <a:cubicBezTo>
                    <a:pt x="21" y="173"/>
                    <a:pt x="28" y="175"/>
                    <a:pt x="34" y="173"/>
                  </a:cubicBezTo>
                  <a:close/>
                  <a:moveTo>
                    <a:pt x="28" y="240"/>
                  </a:moveTo>
                  <a:cubicBezTo>
                    <a:pt x="42" y="219"/>
                    <a:pt x="57" y="195"/>
                    <a:pt x="72" y="176"/>
                  </a:cubicBezTo>
                  <a:cubicBezTo>
                    <a:pt x="79" y="174"/>
                    <a:pt x="92" y="177"/>
                    <a:pt x="99" y="172"/>
                  </a:cubicBezTo>
                  <a:cubicBezTo>
                    <a:pt x="77" y="212"/>
                    <a:pt x="42" y="248"/>
                    <a:pt x="16" y="288"/>
                  </a:cubicBezTo>
                  <a:cubicBezTo>
                    <a:pt x="10" y="266"/>
                    <a:pt x="20" y="254"/>
                    <a:pt x="28" y="240"/>
                  </a:cubicBezTo>
                  <a:close/>
                  <a:moveTo>
                    <a:pt x="139" y="302"/>
                  </a:moveTo>
                  <a:cubicBezTo>
                    <a:pt x="133" y="302"/>
                    <a:pt x="128" y="304"/>
                    <a:pt x="122" y="304"/>
                  </a:cubicBezTo>
                  <a:cubicBezTo>
                    <a:pt x="126" y="292"/>
                    <a:pt x="135" y="284"/>
                    <a:pt x="140" y="273"/>
                  </a:cubicBezTo>
                  <a:cubicBezTo>
                    <a:pt x="147" y="280"/>
                    <a:pt x="140" y="294"/>
                    <a:pt x="139" y="302"/>
                  </a:cubicBezTo>
                  <a:close/>
                  <a:moveTo>
                    <a:pt x="79" y="311"/>
                  </a:moveTo>
                  <a:cubicBezTo>
                    <a:pt x="69" y="312"/>
                    <a:pt x="57" y="311"/>
                    <a:pt x="48" y="313"/>
                  </a:cubicBezTo>
                  <a:cubicBezTo>
                    <a:pt x="49" y="306"/>
                    <a:pt x="54" y="299"/>
                    <a:pt x="58" y="294"/>
                  </a:cubicBezTo>
                  <a:cubicBezTo>
                    <a:pt x="69" y="277"/>
                    <a:pt x="83" y="258"/>
                    <a:pt x="96" y="240"/>
                  </a:cubicBezTo>
                  <a:cubicBezTo>
                    <a:pt x="113" y="216"/>
                    <a:pt x="131" y="192"/>
                    <a:pt x="147" y="168"/>
                  </a:cubicBezTo>
                  <a:cubicBezTo>
                    <a:pt x="147" y="177"/>
                    <a:pt x="148" y="191"/>
                    <a:pt x="148" y="204"/>
                  </a:cubicBezTo>
                  <a:cubicBezTo>
                    <a:pt x="125" y="239"/>
                    <a:pt x="98" y="271"/>
                    <a:pt x="79" y="311"/>
                  </a:cubicBezTo>
                  <a:close/>
                  <a:moveTo>
                    <a:pt x="147" y="140"/>
                  </a:moveTo>
                  <a:cubicBezTo>
                    <a:pt x="139" y="144"/>
                    <a:pt x="125" y="148"/>
                    <a:pt x="116" y="147"/>
                  </a:cubicBezTo>
                  <a:cubicBezTo>
                    <a:pt x="118" y="138"/>
                    <a:pt x="124" y="138"/>
                    <a:pt x="124" y="130"/>
                  </a:cubicBezTo>
                  <a:cubicBezTo>
                    <a:pt x="132" y="130"/>
                    <a:pt x="145" y="132"/>
                    <a:pt x="147" y="140"/>
                  </a:cubicBezTo>
                  <a:close/>
                  <a:moveTo>
                    <a:pt x="118" y="130"/>
                  </a:moveTo>
                  <a:cubicBezTo>
                    <a:pt x="115" y="118"/>
                    <a:pt x="115" y="111"/>
                    <a:pt x="115" y="98"/>
                  </a:cubicBezTo>
                  <a:cubicBezTo>
                    <a:pt x="120" y="102"/>
                    <a:pt x="127" y="104"/>
                    <a:pt x="132" y="108"/>
                  </a:cubicBezTo>
                  <a:cubicBezTo>
                    <a:pt x="128" y="116"/>
                    <a:pt x="121" y="121"/>
                    <a:pt x="118" y="130"/>
                  </a:cubicBezTo>
                  <a:close/>
                  <a:moveTo>
                    <a:pt x="138" y="103"/>
                  </a:moveTo>
                  <a:cubicBezTo>
                    <a:pt x="130" y="101"/>
                    <a:pt x="127" y="94"/>
                    <a:pt x="118" y="94"/>
                  </a:cubicBezTo>
                  <a:cubicBezTo>
                    <a:pt x="121" y="88"/>
                    <a:pt x="125" y="84"/>
                    <a:pt x="127" y="78"/>
                  </a:cubicBezTo>
                  <a:cubicBezTo>
                    <a:pt x="131" y="84"/>
                    <a:pt x="141" y="85"/>
                    <a:pt x="144" y="92"/>
                  </a:cubicBezTo>
                  <a:cubicBezTo>
                    <a:pt x="143" y="97"/>
                    <a:pt x="140" y="99"/>
                    <a:pt x="138" y="103"/>
                  </a:cubicBezTo>
                  <a:close/>
                  <a:moveTo>
                    <a:pt x="148" y="85"/>
                  </a:moveTo>
                  <a:cubicBezTo>
                    <a:pt x="142" y="82"/>
                    <a:pt x="138" y="77"/>
                    <a:pt x="131" y="75"/>
                  </a:cubicBezTo>
                  <a:cubicBezTo>
                    <a:pt x="133" y="66"/>
                    <a:pt x="145" y="66"/>
                    <a:pt x="152" y="70"/>
                  </a:cubicBezTo>
                  <a:cubicBezTo>
                    <a:pt x="153" y="77"/>
                    <a:pt x="150" y="80"/>
                    <a:pt x="14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8" name="Freeform 887"/>
            <p:cNvSpPr/>
            <p:nvPr/>
          </p:nvSpPr>
          <p:spPr bwMode="auto">
            <a:xfrm>
              <a:off x="11836004" y="2755889"/>
              <a:ext cx="145994" cy="221424"/>
            </a:xfrm>
            <a:custGeom>
              <a:avLst/>
              <a:gdLst>
                <a:gd name="T0" fmla="*/ 4 w 39"/>
                <a:gd name="T1" fmla="*/ 59 h 59"/>
                <a:gd name="T2" fmla="*/ 39 w 39"/>
                <a:gd name="T3" fmla="*/ 52 h 59"/>
                <a:gd name="T4" fmla="*/ 39 w 39"/>
                <a:gd name="T5" fmla="*/ 46 h 59"/>
                <a:gd name="T6" fmla="*/ 9 w 39"/>
                <a:gd name="T7" fmla="*/ 51 h 59"/>
                <a:gd name="T8" fmla="*/ 15 w 39"/>
                <a:gd name="T9" fmla="*/ 0 h 59"/>
                <a:gd name="T10" fmla="*/ 10 w 39"/>
                <a:gd name="T11" fmla="*/ 0 h 59"/>
                <a:gd name="T12" fmla="*/ 9 w 39"/>
                <a:gd name="T13" fmla="*/ 11 h 59"/>
                <a:gd name="T14" fmla="*/ 4 w 39"/>
                <a:gd name="T15" fmla="*/ 5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9">
                  <a:moveTo>
                    <a:pt x="4" y="59"/>
                  </a:moveTo>
                  <a:cubicBezTo>
                    <a:pt x="17" y="58"/>
                    <a:pt x="28" y="55"/>
                    <a:pt x="39" y="52"/>
                  </a:cubicBezTo>
                  <a:cubicBezTo>
                    <a:pt x="39" y="46"/>
                    <a:pt x="39" y="46"/>
                    <a:pt x="39" y="46"/>
                  </a:cubicBezTo>
                  <a:cubicBezTo>
                    <a:pt x="27" y="48"/>
                    <a:pt x="17" y="50"/>
                    <a:pt x="9" y="51"/>
                  </a:cubicBezTo>
                  <a:cubicBezTo>
                    <a:pt x="11" y="32"/>
                    <a:pt x="13" y="16"/>
                    <a:pt x="15" y="0"/>
                  </a:cubicBezTo>
                  <a:cubicBezTo>
                    <a:pt x="10" y="0"/>
                    <a:pt x="10" y="0"/>
                    <a:pt x="10" y="0"/>
                  </a:cubicBezTo>
                  <a:cubicBezTo>
                    <a:pt x="10" y="3"/>
                    <a:pt x="9" y="7"/>
                    <a:pt x="9" y="11"/>
                  </a:cubicBezTo>
                  <a:cubicBezTo>
                    <a:pt x="7" y="29"/>
                    <a:pt x="0" y="46"/>
                    <a:pt x="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9" name="Freeform 888"/>
            <p:cNvSpPr/>
            <p:nvPr/>
          </p:nvSpPr>
          <p:spPr bwMode="auto">
            <a:xfrm>
              <a:off x="11933334" y="2770489"/>
              <a:ext cx="48665" cy="109495"/>
            </a:xfrm>
            <a:custGeom>
              <a:avLst/>
              <a:gdLst>
                <a:gd name="T0" fmla="*/ 3 w 13"/>
                <a:gd name="T1" fmla="*/ 29 h 29"/>
                <a:gd name="T2" fmla="*/ 13 w 13"/>
                <a:gd name="T3" fmla="*/ 27 h 29"/>
                <a:gd name="T4" fmla="*/ 13 w 13"/>
                <a:gd name="T5" fmla="*/ 21 h 29"/>
                <a:gd name="T6" fmla="*/ 8 w 13"/>
                <a:gd name="T7" fmla="*/ 22 h 29"/>
                <a:gd name="T8" fmla="*/ 11 w 13"/>
                <a:gd name="T9" fmla="*/ 7 h 29"/>
                <a:gd name="T10" fmla="*/ 13 w 13"/>
                <a:gd name="T11" fmla="*/ 6 h 29"/>
                <a:gd name="T12" fmla="*/ 13 w 13"/>
                <a:gd name="T13" fmla="*/ 0 h 29"/>
                <a:gd name="T14" fmla="*/ 4 w 13"/>
                <a:gd name="T15" fmla="*/ 2 h 29"/>
                <a:gd name="T16" fmla="*/ 3 w 1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9">
                  <a:moveTo>
                    <a:pt x="3" y="29"/>
                  </a:moveTo>
                  <a:cubicBezTo>
                    <a:pt x="6" y="29"/>
                    <a:pt x="10" y="28"/>
                    <a:pt x="13" y="27"/>
                  </a:cubicBezTo>
                  <a:cubicBezTo>
                    <a:pt x="13" y="21"/>
                    <a:pt x="13" y="21"/>
                    <a:pt x="13" y="21"/>
                  </a:cubicBezTo>
                  <a:cubicBezTo>
                    <a:pt x="11" y="21"/>
                    <a:pt x="10" y="22"/>
                    <a:pt x="8" y="22"/>
                  </a:cubicBezTo>
                  <a:cubicBezTo>
                    <a:pt x="8" y="16"/>
                    <a:pt x="9" y="11"/>
                    <a:pt x="11" y="7"/>
                  </a:cubicBezTo>
                  <a:cubicBezTo>
                    <a:pt x="11" y="7"/>
                    <a:pt x="12" y="7"/>
                    <a:pt x="13" y="6"/>
                  </a:cubicBezTo>
                  <a:cubicBezTo>
                    <a:pt x="13" y="0"/>
                    <a:pt x="13" y="0"/>
                    <a:pt x="13" y="0"/>
                  </a:cubicBezTo>
                  <a:cubicBezTo>
                    <a:pt x="10" y="0"/>
                    <a:pt x="7" y="1"/>
                    <a:pt x="4" y="2"/>
                  </a:cubicBezTo>
                  <a:cubicBezTo>
                    <a:pt x="6" y="12"/>
                    <a:pt x="0" y="22"/>
                    <a:pt x="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0" name="Freeform 889"/>
            <p:cNvSpPr/>
            <p:nvPr/>
          </p:nvSpPr>
          <p:spPr bwMode="auto">
            <a:xfrm>
              <a:off x="11821405" y="3802180"/>
              <a:ext cx="160594" cy="798101"/>
            </a:xfrm>
            <a:custGeom>
              <a:avLst/>
              <a:gdLst>
                <a:gd name="T0" fmla="*/ 39 w 43"/>
                <a:gd name="T1" fmla="*/ 3 h 214"/>
                <a:gd name="T2" fmla="*/ 21 w 43"/>
                <a:gd name="T3" fmla="*/ 51 h 214"/>
                <a:gd name="T4" fmla="*/ 1 w 43"/>
                <a:gd name="T5" fmla="*/ 134 h 214"/>
                <a:gd name="T6" fmla="*/ 8 w 43"/>
                <a:gd name="T7" fmla="*/ 188 h 214"/>
                <a:gd name="T8" fmla="*/ 18 w 43"/>
                <a:gd name="T9" fmla="*/ 214 h 214"/>
                <a:gd name="T10" fmla="*/ 24 w 43"/>
                <a:gd name="T11" fmla="*/ 192 h 214"/>
                <a:gd name="T12" fmla="*/ 43 w 43"/>
                <a:gd name="T13" fmla="*/ 139 h 214"/>
                <a:gd name="T14" fmla="*/ 43 w 43"/>
                <a:gd name="T15" fmla="*/ 123 h 214"/>
                <a:gd name="T16" fmla="*/ 17 w 43"/>
                <a:gd name="T17" fmla="*/ 196 h 214"/>
                <a:gd name="T18" fmla="*/ 25 w 43"/>
                <a:gd name="T19" fmla="*/ 143 h 214"/>
                <a:gd name="T20" fmla="*/ 43 w 43"/>
                <a:gd name="T21" fmla="*/ 85 h 214"/>
                <a:gd name="T22" fmla="*/ 43 w 43"/>
                <a:gd name="T23" fmla="*/ 65 h 214"/>
                <a:gd name="T24" fmla="*/ 12 w 43"/>
                <a:gd name="T25" fmla="*/ 173 h 214"/>
                <a:gd name="T26" fmla="*/ 8 w 43"/>
                <a:gd name="T27" fmla="*/ 126 h 214"/>
                <a:gd name="T28" fmla="*/ 25 w 43"/>
                <a:gd name="T29" fmla="*/ 59 h 214"/>
                <a:gd name="T30" fmla="*/ 26 w 43"/>
                <a:gd name="T31" fmla="*/ 50 h 214"/>
                <a:gd name="T32" fmla="*/ 43 w 43"/>
                <a:gd name="T33" fmla="*/ 12 h 214"/>
                <a:gd name="T34" fmla="*/ 43 w 43"/>
                <a:gd name="T35" fmla="*/ 0 h 214"/>
                <a:gd name="T36" fmla="*/ 39 w 43"/>
                <a:gd name="T37" fmla="*/ 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214">
                  <a:moveTo>
                    <a:pt x="39" y="3"/>
                  </a:moveTo>
                  <a:cubicBezTo>
                    <a:pt x="31" y="18"/>
                    <a:pt x="27" y="33"/>
                    <a:pt x="21" y="51"/>
                  </a:cubicBezTo>
                  <a:cubicBezTo>
                    <a:pt x="12" y="77"/>
                    <a:pt x="3" y="108"/>
                    <a:pt x="1" y="134"/>
                  </a:cubicBezTo>
                  <a:cubicBezTo>
                    <a:pt x="0" y="158"/>
                    <a:pt x="4" y="171"/>
                    <a:pt x="8" y="188"/>
                  </a:cubicBezTo>
                  <a:cubicBezTo>
                    <a:pt x="10" y="196"/>
                    <a:pt x="9" y="210"/>
                    <a:pt x="18" y="214"/>
                  </a:cubicBezTo>
                  <a:cubicBezTo>
                    <a:pt x="24" y="208"/>
                    <a:pt x="21" y="198"/>
                    <a:pt x="24" y="192"/>
                  </a:cubicBezTo>
                  <a:cubicBezTo>
                    <a:pt x="30" y="174"/>
                    <a:pt x="36" y="157"/>
                    <a:pt x="43" y="139"/>
                  </a:cubicBezTo>
                  <a:cubicBezTo>
                    <a:pt x="43" y="123"/>
                    <a:pt x="43" y="123"/>
                    <a:pt x="43" y="123"/>
                  </a:cubicBezTo>
                  <a:cubicBezTo>
                    <a:pt x="33" y="147"/>
                    <a:pt x="25" y="171"/>
                    <a:pt x="17" y="196"/>
                  </a:cubicBezTo>
                  <a:cubicBezTo>
                    <a:pt x="13" y="176"/>
                    <a:pt x="21" y="159"/>
                    <a:pt x="25" y="143"/>
                  </a:cubicBezTo>
                  <a:cubicBezTo>
                    <a:pt x="30" y="122"/>
                    <a:pt x="36" y="104"/>
                    <a:pt x="43" y="85"/>
                  </a:cubicBezTo>
                  <a:cubicBezTo>
                    <a:pt x="43" y="65"/>
                    <a:pt x="43" y="65"/>
                    <a:pt x="43" y="65"/>
                  </a:cubicBezTo>
                  <a:cubicBezTo>
                    <a:pt x="30" y="99"/>
                    <a:pt x="20" y="134"/>
                    <a:pt x="12" y="173"/>
                  </a:cubicBezTo>
                  <a:cubicBezTo>
                    <a:pt x="6" y="160"/>
                    <a:pt x="6" y="144"/>
                    <a:pt x="8" y="126"/>
                  </a:cubicBezTo>
                  <a:cubicBezTo>
                    <a:pt x="10" y="105"/>
                    <a:pt x="18" y="82"/>
                    <a:pt x="25" y="59"/>
                  </a:cubicBezTo>
                  <a:cubicBezTo>
                    <a:pt x="26" y="56"/>
                    <a:pt x="25" y="53"/>
                    <a:pt x="26" y="50"/>
                  </a:cubicBezTo>
                  <a:cubicBezTo>
                    <a:pt x="30" y="38"/>
                    <a:pt x="36" y="24"/>
                    <a:pt x="43" y="12"/>
                  </a:cubicBezTo>
                  <a:cubicBezTo>
                    <a:pt x="43" y="0"/>
                    <a:pt x="43" y="0"/>
                    <a:pt x="43" y="0"/>
                  </a:cubicBezTo>
                  <a:cubicBezTo>
                    <a:pt x="41" y="1"/>
                    <a:pt x="40" y="2"/>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1" name="Freeform 890"/>
            <p:cNvSpPr/>
            <p:nvPr/>
          </p:nvSpPr>
          <p:spPr bwMode="auto">
            <a:xfrm>
              <a:off x="11877370" y="3167105"/>
              <a:ext cx="104630" cy="462315"/>
            </a:xfrm>
            <a:custGeom>
              <a:avLst/>
              <a:gdLst>
                <a:gd name="T0" fmla="*/ 28 w 28"/>
                <a:gd name="T1" fmla="*/ 124 h 124"/>
                <a:gd name="T2" fmla="*/ 28 w 28"/>
                <a:gd name="T3" fmla="*/ 114 h 124"/>
                <a:gd name="T4" fmla="*/ 10 w 28"/>
                <a:gd name="T5" fmla="*/ 46 h 124"/>
                <a:gd name="T6" fmla="*/ 27 w 28"/>
                <a:gd name="T7" fmla="*/ 8 h 124"/>
                <a:gd name="T8" fmla="*/ 28 w 28"/>
                <a:gd name="T9" fmla="*/ 7 h 124"/>
                <a:gd name="T10" fmla="*/ 28 w 28"/>
                <a:gd name="T11" fmla="*/ 0 h 124"/>
                <a:gd name="T12" fmla="*/ 3 w 28"/>
                <a:gd name="T13" fmla="*/ 50 h 124"/>
                <a:gd name="T14" fmla="*/ 28 w 28"/>
                <a:gd name="T15" fmla="*/ 12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4">
                  <a:moveTo>
                    <a:pt x="28" y="124"/>
                  </a:moveTo>
                  <a:cubicBezTo>
                    <a:pt x="28" y="114"/>
                    <a:pt x="28" y="114"/>
                    <a:pt x="28" y="114"/>
                  </a:cubicBezTo>
                  <a:cubicBezTo>
                    <a:pt x="13" y="95"/>
                    <a:pt x="6" y="70"/>
                    <a:pt x="10" y="46"/>
                  </a:cubicBezTo>
                  <a:cubicBezTo>
                    <a:pt x="12" y="34"/>
                    <a:pt x="18" y="18"/>
                    <a:pt x="27" y="8"/>
                  </a:cubicBezTo>
                  <a:cubicBezTo>
                    <a:pt x="27" y="8"/>
                    <a:pt x="27" y="7"/>
                    <a:pt x="28" y="7"/>
                  </a:cubicBezTo>
                  <a:cubicBezTo>
                    <a:pt x="28" y="0"/>
                    <a:pt x="28" y="0"/>
                    <a:pt x="28" y="0"/>
                  </a:cubicBezTo>
                  <a:cubicBezTo>
                    <a:pt x="16" y="14"/>
                    <a:pt x="6" y="27"/>
                    <a:pt x="3" y="50"/>
                  </a:cubicBezTo>
                  <a:cubicBezTo>
                    <a:pt x="0" y="81"/>
                    <a:pt x="11" y="106"/>
                    <a:pt x="28"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2" name="Freeform 891"/>
            <p:cNvSpPr/>
            <p:nvPr/>
          </p:nvSpPr>
          <p:spPr bwMode="auto">
            <a:xfrm>
              <a:off x="11967399" y="3334999"/>
              <a:ext cx="14599" cy="111929"/>
            </a:xfrm>
            <a:custGeom>
              <a:avLst/>
              <a:gdLst>
                <a:gd name="T0" fmla="*/ 4 w 4"/>
                <a:gd name="T1" fmla="*/ 30 h 30"/>
                <a:gd name="T2" fmla="*/ 4 w 4"/>
                <a:gd name="T3" fmla="*/ 0 h 30"/>
                <a:gd name="T4" fmla="*/ 3 w 4"/>
                <a:gd name="T5" fmla="*/ 1 h 30"/>
                <a:gd name="T6" fmla="*/ 4 w 4"/>
                <a:gd name="T7" fmla="*/ 30 h 30"/>
              </a:gdLst>
              <a:ahLst/>
              <a:cxnLst>
                <a:cxn ang="0">
                  <a:pos x="T0" y="T1"/>
                </a:cxn>
                <a:cxn ang="0">
                  <a:pos x="T2" y="T3"/>
                </a:cxn>
                <a:cxn ang="0">
                  <a:pos x="T4" y="T5"/>
                </a:cxn>
                <a:cxn ang="0">
                  <a:pos x="T6" y="T7"/>
                </a:cxn>
              </a:cxnLst>
              <a:rect l="0" t="0" r="r" b="b"/>
              <a:pathLst>
                <a:path w="4" h="30">
                  <a:moveTo>
                    <a:pt x="4" y="30"/>
                  </a:moveTo>
                  <a:cubicBezTo>
                    <a:pt x="4" y="0"/>
                    <a:pt x="4" y="0"/>
                    <a:pt x="4" y="0"/>
                  </a:cubicBezTo>
                  <a:cubicBezTo>
                    <a:pt x="3" y="0"/>
                    <a:pt x="3" y="1"/>
                    <a:pt x="3" y="1"/>
                  </a:cubicBezTo>
                  <a:cubicBezTo>
                    <a:pt x="0" y="9"/>
                    <a:pt x="1" y="19"/>
                    <a:pt x="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3" name="Freeform 892"/>
            <p:cNvSpPr/>
            <p:nvPr/>
          </p:nvSpPr>
          <p:spPr bwMode="auto">
            <a:xfrm>
              <a:off x="11904135" y="4541884"/>
              <a:ext cx="77864" cy="160594"/>
            </a:xfrm>
            <a:custGeom>
              <a:avLst/>
              <a:gdLst>
                <a:gd name="T0" fmla="*/ 9 w 21"/>
                <a:gd name="T1" fmla="*/ 23 h 43"/>
                <a:gd name="T2" fmla="*/ 7 w 21"/>
                <a:gd name="T3" fmla="*/ 43 h 43"/>
                <a:gd name="T4" fmla="*/ 12 w 21"/>
                <a:gd name="T5" fmla="*/ 28 h 43"/>
                <a:gd name="T6" fmla="*/ 21 w 21"/>
                <a:gd name="T7" fmla="*/ 9 h 43"/>
                <a:gd name="T8" fmla="*/ 21 w 21"/>
                <a:gd name="T9" fmla="*/ 0 h 43"/>
                <a:gd name="T10" fmla="*/ 17 w 21"/>
                <a:gd name="T11" fmla="*/ 0 h 43"/>
                <a:gd name="T12" fmla="*/ 9 w 21"/>
                <a:gd name="T13" fmla="*/ 23 h 43"/>
              </a:gdLst>
              <a:ahLst/>
              <a:cxnLst>
                <a:cxn ang="0">
                  <a:pos x="T0" y="T1"/>
                </a:cxn>
                <a:cxn ang="0">
                  <a:pos x="T2" y="T3"/>
                </a:cxn>
                <a:cxn ang="0">
                  <a:pos x="T4" y="T5"/>
                </a:cxn>
                <a:cxn ang="0">
                  <a:pos x="T6" y="T7"/>
                </a:cxn>
                <a:cxn ang="0">
                  <a:pos x="T8" y="T9"/>
                </a:cxn>
                <a:cxn ang="0">
                  <a:pos x="T10" y="T11"/>
                </a:cxn>
                <a:cxn ang="0">
                  <a:pos x="T12" y="T13"/>
                </a:cxn>
              </a:cxnLst>
              <a:rect l="0" t="0" r="r" b="b"/>
              <a:pathLst>
                <a:path w="21" h="43">
                  <a:moveTo>
                    <a:pt x="9" y="23"/>
                  </a:moveTo>
                  <a:cubicBezTo>
                    <a:pt x="7" y="30"/>
                    <a:pt x="0" y="38"/>
                    <a:pt x="7" y="43"/>
                  </a:cubicBezTo>
                  <a:cubicBezTo>
                    <a:pt x="11" y="41"/>
                    <a:pt x="13" y="36"/>
                    <a:pt x="12" y="28"/>
                  </a:cubicBezTo>
                  <a:cubicBezTo>
                    <a:pt x="14" y="22"/>
                    <a:pt x="19" y="15"/>
                    <a:pt x="21" y="9"/>
                  </a:cubicBezTo>
                  <a:cubicBezTo>
                    <a:pt x="21" y="0"/>
                    <a:pt x="21" y="0"/>
                    <a:pt x="21" y="0"/>
                  </a:cubicBezTo>
                  <a:cubicBezTo>
                    <a:pt x="19" y="0"/>
                    <a:pt x="18" y="0"/>
                    <a:pt x="17" y="0"/>
                  </a:cubicBezTo>
                  <a:cubicBezTo>
                    <a:pt x="15" y="6"/>
                    <a:pt x="12" y="15"/>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4" name="Freeform 893"/>
            <p:cNvSpPr/>
            <p:nvPr/>
          </p:nvSpPr>
          <p:spPr bwMode="auto">
            <a:xfrm>
              <a:off x="11840871" y="4836304"/>
              <a:ext cx="141128" cy="82730"/>
            </a:xfrm>
            <a:custGeom>
              <a:avLst/>
              <a:gdLst>
                <a:gd name="T0" fmla="*/ 4 w 38"/>
                <a:gd name="T1" fmla="*/ 2 h 22"/>
                <a:gd name="T2" fmla="*/ 0 w 38"/>
                <a:gd name="T3" fmla="*/ 16 h 22"/>
                <a:gd name="T4" fmla="*/ 3 w 38"/>
                <a:gd name="T5" fmla="*/ 19 h 22"/>
                <a:gd name="T6" fmla="*/ 33 w 38"/>
                <a:gd name="T7" fmla="*/ 19 h 22"/>
                <a:gd name="T8" fmla="*/ 38 w 38"/>
                <a:gd name="T9" fmla="*/ 4 h 22"/>
                <a:gd name="T10" fmla="*/ 38 w 38"/>
                <a:gd name="T11" fmla="*/ 1 h 22"/>
                <a:gd name="T12" fmla="*/ 4 w 3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8" h="22">
                  <a:moveTo>
                    <a:pt x="4" y="2"/>
                  </a:moveTo>
                  <a:cubicBezTo>
                    <a:pt x="3" y="7"/>
                    <a:pt x="2" y="12"/>
                    <a:pt x="0" y="16"/>
                  </a:cubicBezTo>
                  <a:cubicBezTo>
                    <a:pt x="2" y="16"/>
                    <a:pt x="3" y="16"/>
                    <a:pt x="3" y="19"/>
                  </a:cubicBezTo>
                  <a:cubicBezTo>
                    <a:pt x="15" y="16"/>
                    <a:pt x="21" y="22"/>
                    <a:pt x="33" y="19"/>
                  </a:cubicBezTo>
                  <a:cubicBezTo>
                    <a:pt x="35" y="15"/>
                    <a:pt x="36" y="10"/>
                    <a:pt x="38" y="4"/>
                  </a:cubicBezTo>
                  <a:cubicBezTo>
                    <a:pt x="38" y="1"/>
                    <a:pt x="38" y="1"/>
                    <a:pt x="38" y="1"/>
                  </a:cubicBezTo>
                  <a:cubicBezTo>
                    <a:pt x="26" y="0"/>
                    <a:pt x="18" y="3"/>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5" name="Freeform 894"/>
            <p:cNvSpPr/>
            <p:nvPr/>
          </p:nvSpPr>
          <p:spPr bwMode="auto">
            <a:xfrm>
              <a:off x="11806805" y="5082062"/>
              <a:ext cx="175193" cy="545045"/>
            </a:xfrm>
            <a:custGeom>
              <a:avLst/>
              <a:gdLst>
                <a:gd name="T0" fmla="*/ 0 w 47"/>
                <a:gd name="T1" fmla="*/ 25 h 146"/>
                <a:gd name="T2" fmla="*/ 0 w 47"/>
                <a:gd name="T3" fmla="*/ 118 h 146"/>
                <a:gd name="T4" fmla="*/ 47 w 47"/>
                <a:gd name="T5" fmla="*/ 146 h 146"/>
                <a:gd name="T6" fmla="*/ 47 w 47"/>
                <a:gd name="T7" fmla="*/ 138 h 146"/>
                <a:gd name="T8" fmla="*/ 13 w 47"/>
                <a:gd name="T9" fmla="*/ 117 h 146"/>
                <a:gd name="T10" fmla="*/ 20 w 47"/>
                <a:gd name="T11" fmla="*/ 115 h 146"/>
                <a:gd name="T12" fmla="*/ 8 w 47"/>
                <a:gd name="T13" fmla="*/ 111 h 146"/>
                <a:gd name="T14" fmla="*/ 7 w 47"/>
                <a:gd name="T15" fmla="*/ 34 h 146"/>
                <a:gd name="T16" fmla="*/ 47 w 47"/>
                <a:gd name="T17" fmla="*/ 52 h 146"/>
                <a:gd name="T18" fmla="*/ 47 w 47"/>
                <a:gd name="T19" fmla="*/ 44 h 146"/>
                <a:gd name="T20" fmla="*/ 9 w 47"/>
                <a:gd name="T21" fmla="*/ 26 h 146"/>
                <a:gd name="T22" fmla="*/ 47 w 47"/>
                <a:gd name="T23" fmla="*/ 7 h 146"/>
                <a:gd name="T24" fmla="*/ 47 w 47"/>
                <a:gd name="T25" fmla="*/ 0 h 146"/>
                <a:gd name="T26" fmla="*/ 25 w 47"/>
                <a:gd name="T27" fmla="*/ 10 h 146"/>
                <a:gd name="T28" fmla="*/ 0 w 47"/>
                <a:gd name="T29"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46">
                  <a:moveTo>
                    <a:pt x="0" y="25"/>
                  </a:moveTo>
                  <a:cubicBezTo>
                    <a:pt x="1" y="47"/>
                    <a:pt x="0" y="100"/>
                    <a:pt x="0" y="118"/>
                  </a:cubicBezTo>
                  <a:cubicBezTo>
                    <a:pt x="14" y="128"/>
                    <a:pt x="30" y="138"/>
                    <a:pt x="47" y="146"/>
                  </a:cubicBezTo>
                  <a:cubicBezTo>
                    <a:pt x="47" y="138"/>
                    <a:pt x="47" y="138"/>
                    <a:pt x="47" y="138"/>
                  </a:cubicBezTo>
                  <a:cubicBezTo>
                    <a:pt x="35" y="132"/>
                    <a:pt x="23" y="125"/>
                    <a:pt x="13" y="117"/>
                  </a:cubicBezTo>
                  <a:cubicBezTo>
                    <a:pt x="15" y="114"/>
                    <a:pt x="16" y="118"/>
                    <a:pt x="20" y="115"/>
                  </a:cubicBezTo>
                  <a:cubicBezTo>
                    <a:pt x="17" y="110"/>
                    <a:pt x="15" y="110"/>
                    <a:pt x="8" y="111"/>
                  </a:cubicBezTo>
                  <a:cubicBezTo>
                    <a:pt x="4" y="91"/>
                    <a:pt x="9" y="56"/>
                    <a:pt x="7" y="34"/>
                  </a:cubicBezTo>
                  <a:cubicBezTo>
                    <a:pt x="20" y="40"/>
                    <a:pt x="33" y="46"/>
                    <a:pt x="47" y="52"/>
                  </a:cubicBezTo>
                  <a:cubicBezTo>
                    <a:pt x="47" y="44"/>
                    <a:pt x="47" y="44"/>
                    <a:pt x="47" y="44"/>
                  </a:cubicBezTo>
                  <a:cubicBezTo>
                    <a:pt x="34" y="38"/>
                    <a:pt x="21" y="32"/>
                    <a:pt x="9" y="26"/>
                  </a:cubicBezTo>
                  <a:cubicBezTo>
                    <a:pt x="22" y="20"/>
                    <a:pt x="34" y="13"/>
                    <a:pt x="47" y="7"/>
                  </a:cubicBezTo>
                  <a:cubicBezTo>
                    <a:pt x="47" y="0"/>
                    <a:pt x="47" y="0"/>
                    <a:pt x="47" y="0"/>
                  </a:cubicBezTo>
                  <a:cubicBezTo>
                    <a:pt x="39" y="3"/>
                    <a:pt x="32" y="7"/>
                    <a:pt x="25" y="10"/>
                  </a:cubicBezTo>
                  <a:cubicBezTo>
                    <a:pt x="17" y="14"/>
                    <a:pt x="6"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6" name="Freeform 895"/>
            <p:cNvSpPr/>
            <p:nvPr/>
          </p:nvSpPr>
          <p:spPr bwMode="auto">
            <a:xfrm>
              <a:off x="11694877" y="5026097"/>
              <a:ext cx="126528" cy="158160"/>
            </a:xfrm>
            <a:custGeom>
              <a:avLst/>
              <a:gdLst>
                <a:gd name="T0" fmla="*/ 16 w 34"/>
                <a:gd name="T1" fmla="*/ 9 h 42"/>
                <a:gd name="T2" fmla="*/ 34 w 34"/>
                <a:gd name="T3" fmla="*/ 4 h 42"/>
                <a:gd name="T4" fmla="*/ 8 w 34"/>
                <a:gd name="T5" fmla="*/ 4 h 42"/>
                <a:gd name="T6" fmla="*/ 10 w 34"/>
                <a:gd name="T7" fmla="*/ 42 h 42"/>
                <a:gd name="T8" fmla="*/ 12 w 34"/>
                <a:gd name="T9" fmla="*/ 26 h 42"/>
                <a:gd name="T10" fmla="*/ 34 w 34"/>
                <a:gd name="T11" fmla="*/ 21 h 42"/>
                <a:gd name="T12" fmla="*/ 12 w 34"/>
                <a:gd name="T13" fmla="*/ 16 h 42"/>
                <a:gd name="T14" fmla="*/ 16 w 34"/>
                <a:gd name="T15" fmla="*/ 9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2">
                  <a:moveTo>
                    <a:pt x="16" y="9"/>
                  </a:moveTo>
                  <a:cubicBezTo>
                    <a:pt x="23" y="9"/>
                    <a:pt x="33" y="11"/>
                    <a:pt x="34" y="4"/>
                  </a:cubicBezTo>
                  <a:cubicBezTo>
                    <a:pt x="26" y="0"/>
                    <a:pt x="15" y="2"/>
                    <a:pt x="8" y="4"/>
                  </a:cubicBezTo>
                  <a:cubicBezTo>
                    <a:pt x="8" y="12"/>
                    <a:pt x="0" y="39"/>
                    <a:pt x="10" y="42"/>
                  </a:cubicBezTo>
                  <a:cubicBezTo>
                    <a:pt x="14" y="39"/>
                    <a:pt x="7" y="30"/>
                    <a:pt x="12" y="26"/>
                  </a:cubicBezTo>
                  <a:cubicBezTo>
                    <a:pt x="17" y="28"/>
                    <a:pt x="30" y="27"/>
                    <a:pt x="34" y="21"/>
                  </a:cubicBezTo>
                  <a:cubicBezTo>
                    <a:pt x="26" y="20"/>
                    <a:pt x="15" y="22"/>
                    <a:pt x="12" y="16"/>
                  </a:cubicBezTo>
                  <a:cubicBezTo>
                    <a:pt x="14" y="15"/>
                    <a:pt x="13" y="10"/>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7" name="Freeform 896"/>
            <p:cNvSpPr/>
            <p:nvPr/>
          </p:nvSpPr>
          <p:spPr bwMode="auto">
            <a:xfrm>
              <a:off x="11977132" y="5456780"/>
              <a:ext cx="4866" cy="243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0" y="0"/>
                    <a:pt x="0" y="0"/>
                    <a:pt x="0" y="1"/>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8" name="Freeform 897"/>
            <p:cNvSpPr/>
            <p:nvPr/>
          </p:nvSpPr>
          <p:spPr bwMode="auto">
            <a:xfrm>
              <a:off x="11889535" y="5425147"/>
              <a:ext cx="80298" cy="68131"/>
            </a:xfrm>
            <a:custGeom>
              <a:avLst/>
              <a:gdLst>
                <a:gd name="T0" fmla="*/ 21 w 22"/>
                <a:gd name="T1" fmla="*/ 13 h 18"/>
                <a:gd name="T2" fmla="*/ 0 w 22"/>
                <a:gd name="T3" fmla="*/ 18 h 18"/>
                <a:gd name="T4" fmla="*/ 21 w 22"/>
                <a:gd name="T5" fmla="*/ 13 h 18"/>
              </a:gdLst>
              <a:ahLst/>
              <a:cxnLst>
                <a:cxn ang="0">
                  <a:pos x="T0" y="T1"/>
                </a:cxn>
                <a:cxn ang="0">
                  <a:pos x="T2" y="T3"/>
                </a:cxn>
                <a:cxn ang="0">
                  <a:pos x="T4" y="T5"/>
                </a:cxn>
              </a:cxnLst>
              <a:rect l="0" t="0" r="r" b="b"/>
              <a:pathLst>
                <a:path w="22" h="18">
                  <a:moveTo>
                    <a:pt x="21" y="13"/>
                  </a:moveTo>
                  <a:cubicBezTo>
                    <a:pt x="22" y="0"/>
                    <a:pt x="1" y="10"/>
                    <a:pt x="0" y="18"/>
                  </a:cubicBezTo>
                  <a:cubicBezTo>
                    <a:pt x="9" y="18"/>
                    <a:pt x="12" y="12"/>
                    <a:pt x="2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9" name="Freeform 898"/>
            <p:cNvSpPr>
              <a:spLocks noEditPoints="1"/>
            </p:cNvSpPr>
            <p:nvPr/>
          </p:nvSpPr>
          <p:spPr bwMode="auto">
            <a:xfrm>
              <a:off x="11694877" y="5541943"/>
              <a:ext cx="121662" cy="141128"/>
            </a:xfrm>
            <a:custGeom>
              <a:avLst/>
              <a:gdLst>
                <a:gd name="T0" fmla="*/ 0 w 33"/>
                <a:gd name="T1" fmla="*/ 28 h 38"/>
                <a:gd name="T2" fmla="*/ 4 w 33"/>
                <a:gd name="T3" fmla="*/ 38 h 38"/>
                <a:gd name="T4" fmla="*/ 10 w 33"/>
                <a:gd name="T5" fmla="*/ 28 h 38"/>
                <a:gd name="T6" fmla="*/ 22 w 33"/>
                <a:gd name="T7" fmla="*/ 27 h 38"/>
                <a:gd name="T8" fmla="*/ 31 w 33"/>
                <a:gd name="T9" fmla="*/ 38 h 38"/>
                <a:gd name="T10" fmla="*/ 22 w 33"/>
                <a:gd name="T11" fmla="*/ 10 h 38"/>
                <a:gd name="T12" fmla="*/ 0 w 33"/>
                <a:gd name="T13" fmla="*/ 28 h 38"/>
                <a:gd name="T14" fmla="*/ 12 w 33"/>
                <a:gd name="T15" fmla="*/ 22 h 38"/>
                <a:gd name="T16" fmla="*/ 14 w 33"/>
                <a:gd name="T17" fmla="*/ 15 h 38"/>
                <a:gd name="T18" fmla="*/ 20 w 33"/>
                <a:gd name="T19" fmla="*/ 20 h 38"/>
                <a:gd name="T20" fmla="*/ 12 w 33"/>
                <a:gd name="T21"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8">
                  <a:moveTo>
                    <a:pt x="0" y="28"/>
                  </a:moveTo>
                  <a:cubicBezTo>
                    <a:pt x="0" y="31"/>
                    <a:pt x="1" y="37"/>
                    <a:pt x="4" y="38"/>
                  </a:cubicBezTo>
                  <a:cubicBezTo>
                    <a:pt x="7" y="35"/>
                    <a:pt x="7" y="30"/>
                    <a:pt x="10" y="28"/>
                  </a:cubicBezTo>
                  <a:cubicBezTo>
                    <a:pt x="16" y="29"/>
                    <a:pt x="18" y="27"/>
                    <a:pt x="22" y="27"/>
                  </a:cubicBezTo>
                  <a:cubicBezTo>
                    <a:pt x="25" y="32"/>
                    <a:pt x="26" y="38"/>
                    <a:pt x="31" y="38"/>
                  </a:cubicBezTo>
                  <a:cubicBezTo>
                    <a:pt x="33" y="29"/>
                    <a:pt x="22" y="21"/>
                    <a:pt x="22" y="10"/>
                  </a:cubicBezTo>
                  <a:cubicBezTo>
                    <a:pt x="14" y="0"/>
                    <a:pt x="0" y="24"/>
                    <a:pt x="0" y="28"/>
                  </a:cubicBezTo>
                  <a:close/>
                  <a:moveTo>
                    <a:pt x="12" y="22"/>
                  </a:moveTo>
                  <a:cubicBezTo>
                    <a:pt x="12" y="19"/>
                    <a:pt x="15" y="18"/>
                    <a:pt x="14" y="15"/>
                  </a:cubicBezTo>
                  <a:cubicBezTo>
                    <a:pt x="19" y="14"/>
                    <a:pt x="17" y="20"/>
                    <a:pt x="20" y="20"/>
                  </a:cubicBezTo>
                  <a:cubicBezTo>
                    <a:pt x="19" y="23"/>
                    <a:pt x="14" y="21"/>
                    <a:pt x="1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0" name="Freeform 899"/>
            <p:cNvSpPr/>
            <p:nvPr/>
          </p:nvSpPr>
          <p:spPr bwMode="auto">
            <a:xfrm>
              <a:off x="11828705" y="6009124"/>
              <a:ext cx="153295" cy="861365"/>
            </a:xfrm>
            <a:custGeom>
              <a:avLst/>
              <a:gdLst>
                <a:gd name="T0" fmla="*/ 37 w 41"/>
                <a:gd name="T1" fmla="*/ 61 h 231"/>
                <a:gd name="T2" fmla="*/ 23 w 41"/>
                <a:gd name="T3" fmla="*/ 119 h 231"/>
                <a:gd name="T4" fmla="*/ 16 w 41"/>
                <a:gd name="T5" fmla="*/ 125 h 231"/>
                <a:gd name="T6" fmla="*/ 37 w 41"/>
                <a:gd name="T7" fmla="*/ 188 h 231"/>
                <a:gd name="T8" fmla="*/ 41 w 41"/>
                <a:gd name="T9" fmla="*/ 231 h 231"/>
                <a:gd name="T10" fmla="*/ 41 w 41"/>
                <a:gd name="T11" fmla="*/ 215 h 231"/>
                <a:gd name="T12" fmla="*/ 40 w 41"/>
                <a:gd name="T13" fmla="*/ 214 h 231"/>
                <a:gd name="T14" fmla="*/ 41 w 41"/>
                <a:gd name="T15" fmla="*/ 201 h 231"/>
                <a:gd name="T16" fmla="*/ 41 w 41"/>
                <a:gd name="T17" fmla="*/ 179 h 231"/>
                <a:gd name="T18" fmla="*/ 18 w 41"/>
                <a:gd name="T19" fmla="*/ 156 h 231"/>
                <a:gd name="T20" fmla="*/ 28 w 41"/>
                <a:gd name="T21" fmla="*/ 124 h 231"/>
                <a:gd name="T22" fmla="*/ 41 w 41"/>
                <a:gd name="T23" fmla="*/ 121 h 231"/>
                <a:gd name="T24" fmla="*/ 41 w 41"/>
                <a:gd name="T25" fmla="*/ 114 h 231"/>
                <a:gd name="T26" fmla="*/ 22 w 41"/>
                <a:gd name="T27" fmla="*/ 92 h 231"/>
                <a:gd name="T28" fmla="*/ 39 w 41"/>
                <a:gd name="T29" fmla="*/ 68 h 231"/>
                <a:gd name="T30" fmla="*/ 41 w 41"/>
                <a:gd name="T31" fmla="*/ 67 h 231"/>
                <a:gd name="T32" fmla="*/ 41 w 41"/>
                <a:gd name="T33" fmla="*/ 53 h 231"/>
                <a:gd name="T34" fmla="*/ 39 w 41"/>
                <a:gd name="T35" fmla="*/ 50 h 231"/>
                <a:gd name="T36" fmla="*/ 41 w 41"/>
                <a:gd name="T37" fmla="*/ 18 h 231"/>
                <a:gd name="T38" fmla="*/ 41 w 41"/>
                <a:gd name="T39" fmla="*/ 0 h 231"/>
                <a:gd name="T40" fmla="*/ 40 w 41"/>
                <a:gd name="T41" fmla="*/ 1 h 231"/>
                <a:gd name="T42" fmla="*/ 37 w 41"/>
                <a:gd name="T43" fmla="*/ 6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31">
                  <a:moveTo>
                    <a:pt x="37" y="61"/>
                  </a:moveTo>
                  <a:cubicBezTo>
                    <a:pt x="13" y="64"/>
                    <a:pt x="7" y="102"/>
                    <a:pt x="23" y="119"/>
                  </a:cubicBezTo>
                  <a:cubicBezTo>
                    <a:pt x="20" y="120"/>
                    <a:pt x="18" y="122"/>
                    <a:pt x="16" y="125"/>
                  </a:cubicBezTo>
                  <a:cubicBezTo>
                    <a:pt x="0" y="152"/>
                    <a:pt x="19" y="178"/>
                    <a:pt x="37" y="188"/>
                  </a:cubicBezTo>
                  <a:cubicBezTo>
                    <a:pt x="26" y="204"/>
                    <a:pt x="29" y="220"/>
                    <a:pt x="41" y="231"/>
                  </a:cubicBezTo>
                  <a:cubicBezTo>
                    <a:pt x="41" y="215"/>
                    <a:pt x="41" y="215"/>
                    <a:pt x="41" y="215"/>
                  </a:cubicBezTo>
                  <a:cubicBezTo>
                    <a:pt x="40" y="215"/>
                    <a:pt x="40" y="214"/>
                    <a:pt x="40" y="214"/>
                  </a:cubicBezTo>
                  <a:cubicBezTo>
                    <a:pt x="39" y="209"/>
                    <a:pt x="40" y="205"/>
                    <a:pt x="41" y="201"/>
                  </a:cubicBezTo>
                  <a:cubicBezTo>
                    <a:pt x="41" y="179"/>
                    <a:pt x="41" y="179"/>
                    <a:pt x="41" y="179"/>
                  </a:cubicBezTo>
                  <a:cubicBezTo>
                    <a:pt x="31" y="173"/>
                    <a:pt x="23" y="166"/>
                    <a:pt x="18" y="156"/>
                  </a:cubicBezTo>
                  <a:cubicBezTo>
                    <a:pt x="16" y="140"/>
                    <a:pt x="22" y="132"/>
                    <a:pt x="28" y="124"/>
                  </a:cubicBezTo>
                  <a:cubicBezTo>
                    <a:pt x="34" y="125"/>
                    <a:pt x="38" y="123"/>
                    <a:pt x="41" y="121"/>
                  </a:cubicBezTo>
                  <a:cubicBezTo>
                    <a:pt x="41" y="114"/>
                    <a:pt x="41" y="114"/>
                    <a:pt x="41" y="114"/>
                  </a:cubicBezTo>
                  <a:cubicBezTo>
                    <a:pt x="31" y="109"/>
                    <a:pt x="22" y="103"/>
                    <a:pt x="22" y="92"/>
                  </a:cubicBezTo>
                  <a:cubicBezTo>
                    <a:pt x="21" y="82"/>
                    <a:pt x="30" y="71"/>
                    <a:pt x="39" y="68"/>
                  </a:cubicBezTo>
                  <a:cubicBezTo>
                    <a:pt x="39" y="68"/>
                    <a:pt x="40" y="67"/>
                    <a:pt x="41" y="67"/>
                  </a:cubicBezTo>
                  <a:cubicBezTo>
                    <a:pt x="41" y="53"/>
                    <a:pt x="41" y="53"/>
                    <a:pt x="41" y="53"/>
                  </a:cubicBezTo>
                  <a:cubicBezTo>
                    <a:pt x="40" y="52"/>
                    <a:pt x="39" y="51"/>
                    <a:pt x="39" y="50"/>
                  </a:cubicBezTo>
                  <a:cubicBezTo>
                    <a:pt x="33" y="40"/>
                    <a:pt x="36" y="29"/>
                    <a:pt x="41" y="18"/>
                  </a:cubicBezTo>
                  <a:cubicBezTo>
                    <a:pt x="41" y="0"/>
                    <a:pt x="41" y="0"/>
                    <a:pt x="41" y="0"/>
                  </a:cubicBezTo>
                  <a:cubicBezTo>
                    <a:pt x="40" y="0"/>
                    <a:pt x="40" y="1"/>
                    <a:pt x="40" y="1"/>
                  </a:cubicBezTo>
                  <a:cubicBezTo>
                    <a:pt x="28" y="11"/>
                    <a:pt x="26" y="50"/>
                    <a:pt x="37"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2" name="Freeform 901"/>
            <p:cNvSpPr>
              <a:spLocks noEditPoints="1"/>
            </p:cNvSpPr>
            <p:nvPr/>
          </p:nvSpPr>
          <p:spPr bwMode="auto">
            <a:xfrm>
              <a:off x="11736242" y="3021111"/>
              <a:ext cx="189792" cy="773769"/>
            </a:xfrm>
            <a:custGeom>
              <a:avLst/>
              <a:gdLst>
                <a:gd name="T0" fmla="*/ 9 w 51"/>
                <a:gd name="T1" fmla="*/ 49 h 207"/>
                <a:gd name="T2" fmla="*/ 13 w 51"/>
                <a:gd name="T3" fmla="*/ 111 h 207"/>
                <a:gd name="T4" fmla="*/ 16 w 51"/>
                <a:gd name="T5" fmla="*/ 150 h 207"/>
                <a:gd name="T6" fmla="*/ 26 w 51"/>
                <a:gd name="T7" fmla="*/ 182 h 207"/>
                <a:gd name="T8" fmla="*/ 51 w 51"/>
                <a:gd name="T9" fmla="*/ 188 h 207"/>
                <a:gd name="T10" fmla="*/ 33 w 51"/>
                <a:gd name="T11" fmla="*/ 196 h 207"/>
                <a:gd name="T12" fmla="*/ 31 w 51"/>
                <a:gd name="T13" fmla="*/ 186 h 207"/>
                <a:gd name="T14" fmla="*/ 41 w 51"/>
                <a:gd name="T15" fmla="*/ 168 h 207"/>
                <a:gd name="T16" fmla="*/ 28 w 51"/>
                <a:gd name="T17" fmla="*/ 174 h 207"/>
                <a:gd name="T18" fmla="*/ 22 w 51"/>
                <a:gd name="T19" fmla="*/ 152 h 207"/>
                <a:gd name="T20" fmla="*/ 35 w 51"/>
                <a:gd name="T21" fmla="*/ 148 h 207"/>
                <a:gd name="T22" fmla="*/ 19 w 51"/>
                <a:gd name="T23" fmla="*/ 142 h 207"/>
                <a:gd name="T24" fmla="*/ 19 w 51"/>
                <a:gd name="T25" fmla="*/ 115 h 207"/>
                <a:gd name="T26" fmla="*/ 32 w 51"/>
                <a:gd name="T27" fmla="*/ 105 h 207"/>
                <a:gd name="T28" fmla="*/ 15 w 51"/>
                <a:gd name="T29" fmla="*/ 104 h 207"/>
                <a:gd name="T30" fmla="*/ 14 w 51"/>
                <a:gd name="T31" fmla="*/ 89 h 207"/>
                <a:gd name="T32" fmla="*/ 27 w 51"/>
                <a:gd name="T33" fmla="*/ 75 h 207"/>
                <a:gd name="T34" fmla="*/ 23 w 51"/>
                <a:gd name="T35" fmla="*/ 71 h 207"/>
                <a:gd name="T36" fmla="*/ 11 w 51"/>
                <a:gd name="T37" fmla="*/ 74 h 207"/>
                <a:gd name="T38" fmla="*/ 14 w 51"/>
                <a:gd name="T39" fmla="*/ 52 h 207"/>
                <a:gd name="T40" fmla="*/ 28 w 51"/>
                <a:gd name="T41" fmla="*/ 38 h 207"/>
                <a:gd name="T42" fmla="*/ 24 w 51"/>
                <a:gd name="T43" fmla="*/ 36 h 207"/>
                <a:gd name="T44" fmla="*/ 11 w 51"/>
                <a:gd name="T45" fmla="*/ 40 h 207"/>
                <a:gd name="T46" fmla="*/ 23 w 51"/>
                <a:gd name="T47" fmla="*/ 17 h 207"/>
                <a:gd name="T48" fmla="*/ 19 w 51"/>
                <a:gd name="T49" fmla="*/ 29 h 207"/>
                <a:gd name="T50" fmla="*/ 37 w 51"/>
                <a:gd name="T51" fmla="*/ 8 h 207"/>
                <a:gd name="T52" fmla="*/ 41 w 51"/>
                <a:gd name="T53" fmla="*/ 0 h 207"/>
                <a:gd name="T54" fmla="*/ 31 w 51"/>
                <a:gd name="T55" fmla="*/ 7 h 207"/>
                <a:gd name="T56" fmla="*/ 9 w 51"/>
                <a:gd name="T57" fmla="*/ 49 h 207"/>
                <a:gd name="T58" fmla="*/ 36 w 51"/>
                <a:gd name="T59" fmla="*/ 175 h 207"/>
                <a:gd name="T60" fmla="*/ 33 w 51"/>
                <a:gd name="T61" fmla="*/ 181 h 207"/>
                <a:gd name="T62" fmla="*/ 36 w 51"/>
                <a:gd name="T63" fmla="*/ 175 h 207"/>
                <a:gd name="T64" fmla="*/ 19 w 51"/>
                <a:gd name="T65" fmla="*/ 78 h 207"/>
                <a:gd name="T66" fmla="*/ 15 w 51"/>
                <a:gd name="T67" fmla="*/ 83 h 207"/>
                <a:gd name="T68" fmla="*/ 19 w 51"/>
                <a:gd name="T69" fmla="*/ 78 h 207"/>
                <a:gd name="T70" fmla="*/ 23 w 51"/>
                <a:gd name="T71" fmla="*/ 43 h 207"/>
                <a:gd name="T72" fmla="*/ 15 w 51"/>
                <a:gd name="T73" fmla="*/ 47 h 207"/>
                <a:gd name="T74" fmla="*/ 23 w 51"/>
                <a:gd name="T75" fmla="*/ 43 h 207"/>
                <a:gd name="T76" fmla="*/ 32 w 51"/>
                <a:gd name="T77" fmla="*/ 14 h 207"/>
                <a:gd name="T78" fmla="*/ 24 w 51"/>
                <a:gd name="T79" fmla="*/ 26 h 207"/>
                <a:gd name="T80" fmla="*/ 32 w 51"/>
                <a:gd name="T81" fmla="*/ 1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 h="207">
                  <a:moveTo>
                    <a:pt x="9" y="49"/>
                  </a:moveTo>
                  <a:cubicBezTo>
                    <a:pt x="3" y="72"/>
                    <a:pt x="7" y="93"/>
                    <a:pt x="13" y="111"/>
                  </a:cubicBezTo>
                  <a:cubicBezTo>
                    <a:pt x="10" y="125"/>
                    <a:pt x="11" y="141"/>
                    <a:pt x="16" y="150"/>
                  </a:cubicBezTo>
                  <a:cubicBezTo>
                    <a:pt x="13" y="161"/>
                    <a:pt x="21" y="172"/>
                    <a:pt x="26" y="182"/>
                  </a:cubicBezTo>
                  <a:cubicBezTo>
                    <a:pt x="18" y="206"/>
                    <a:pt x="48" y="207"/>
                    <a:pt x="51" y="188"/>
                  </a:cubicBezTo>
                  <a:cubicBezTo>
                    <a:pt x="41" y="186"/>
                    <a:pt x="42" y="196"/>
                    <a:pt x="33" y="196"/>
                  </a:cubicBezTo>
                  <a:cubicBezTo>
                    <a:pt x="32" y="193"/>
                    <a:pt x="30" y="191"/>
                    <a:pt x="31" y="186"/>
                  </a:cubicBezTo>
                  <a:cubicBezTo>
                    <a:pt x="40" y="191"/>
                    <a:pt x="49" y="177"/>
                    <a:pt x="41" y="168"/>
                  </a:cubicBezTo>
                  <a:cubicBezTo>
                    <a:pt x="35" y="164"/>
                    <a:pt x="32" y="175"/>
                    <a:pt x="28" y="174"/>
                  </a:cubicBezTo>
                  <a:cubicBezTo>
                    <a:pt x="23" y="172"/>
                    <a:pt x="22" y="162"/>
                    <a:pt x="22" y="152"/>
                  </a:cubicBezTo>
                  <a:cubicBezTo>
                    <a:pt x="27" y="155"/>
                    <a:pt x="32" y="151"/>
                    <a:pt x="35" y="148"/>
                  </a:cubicBezTo>
                  <a:cubicBezTo>
                    <a:pt x="34" y="141"/>
                    <a:pt x="25" y="141"/>
                    <a:pt x="19" y="142"/>
                  </a:cubicBezTo>
                  <a:cubicBezTo>
                    <a:pt x="16" y="135"/>
                    <a:pt x="15" y="122"/>
                    <a:pt x="19" y="115"/>
                  </a:cubicBezTo>
                  <a:cubicBezTo>
                    <a:pt x="25" y="118"/>
                    <a:pt x="32" y="112"/>
                    <a:pt x="32" y="105"/>
                  </a:cubicBezTo>
                  <a:cubicBezTo>
                    <a:pt x="28" y="99"/>
                    <a:pt x="21" y="100"/>
                    <a:pt x="15" y="104"/>
                  </a:cubicBezTo>
                  <a:cubicBezTo>
                    <a:pt x="15" y="99"/>
                    <a:pt x="13" y="95"/>
                    <a:pt x="14" y="89"/>
                  </a:cubicBezTo>
                  <a:cubicBezTo>
                    <a:pt x="21" y="92"/>
                    <a:pt x="28" y="85"/>
                    <a:pt x="27" y="75"/>
                  </a:cubicBezTo>
                  <a:cubicBezTo>
                    <a:pt x="25" y="75"/>
                    <a:pt x="24" y="73"/>
                    <a:pt x="23" y="71"/>
                  </a:cubicBezTo>
                  <a:cubicBezTo>
                    <a:pt x="16" y="68"/>
                    <a:pt x="13" y="76"/>
                    <a:pt x="11" y="74"/>
                  </a:cubicBezTo>
                  <a:cubicBezTo>
                    <a:pt x="11" y="69"/>
                    <a:pt x="10" y="56"/>
                    <a:pt x="14" y="52"/>
                  </a:cubicBezTo>
                  <a:cubicBezTo>
                    <a:pt x="21" y="54"/>
                    <a:pt x="30" y="49"/>
                    <a:pt x="28" y="38"/>
                  </a:cubicBezTo>
                  <a:cubicBezTo>
                    <a:pt x="26" y="39"/>
                    <a:pt x="25" y="37"/>
                    <a:pt x="24" y="36"/>
                  </a:cubicBezTo>
                  <a:cubicBezTo>
                    <a:pt x="17" y="34"/>
                    <a:pt x="16" y="39"/>
                    <a:pt x="11" y="40"/>
                  </a:cubicBezTo>
                  <a:cubicBezTo>
                    <a:pt x="9" y="26"/>
                    <a:pt x="17" y="17"/>
                    <a:pt x="23" y="17"/>
                  </a:cubicBezTo>
                  <a:cubicBezTo>
                    <a:pt x="19" y="18"/>
                    <a:pt x="19" y="23"/>
                    <a:pt x="19" y="29"/>
                  </a:cubicBezTo>
                  <a:cubicBezTo>
                    <a:pt x="29" y="44"/>
                    <a:pt x="50" y="21"/>
                    <a:pt x="37" y="8"/>
                  </a:cubicBezTo>
                  <a:cubicBezTo>
                    <a:pt x="37" y="5"/>
                    <a:pt x="48" y="1"/>
                    <a:pt x="41" y="0"/>
                  </a:cubicBezTo>
                  <a:cubicBezTo>
                    <a:pt x="37" y="1"/>
                    <a:pt x="36" y="7"/>
                    <a:pt x="31" y="7"/>
                  </a:cubicBezTo>
                  <a:cubicBezTo>
                    <a:pt x="13" y="4"/>
                    <a:pt x="0" y="29"/>
                    <a:pt x="9" y="49"/>
                  </a:cubicBezTo>
                  <a:close/>
                  <a:moveTo>
                    <a:pt x="36" y="175"/>
                  </a:moveTo>
                  <a:cubicBezTo>
                    <a:pt x="39" y="176"/>
                    <a:pt x="37" y="182"/>
                    <a:pt x="33" y="181"/>
                  </a:cubicBezTo>
                  <a:cubicBezTo>
                    <a:pt x="33" y="177"/>
                    <a:pt x="36" y="178"/>
                    <a:pt x="36" y="175"/>
                  </a:cubicBezTo>
                  <a:close/>
                  <a:moveTo>
                    <a:pt x="19" y="78"/>
                  </a:moveTo>
                  <a:cubicBezTo>
                    <a:pt x="23" y="80"/>
                    <a:pt x="19" y="85"/>
                    <a:pt x="15" y="83"/>
                  </a:cubicBezTo>
                  <a:cubicBezTo>
                    <a:pt x="14" y="79"/>
                    <a:pt x="19" y="81"/>
                    <a:pt x="19" y="78"/>
                  </a:cubicBezTo>
                  <a:close/>
                  <a:moveTo>
                    <a:pt x="23" y="43"/>
                  </a:moveTo>
                  <a:cubicBezTo>
                    <a:pt x="22" y="45"/>
                    <a:pt x="20" y="47"/>
                    <a:pt x="15" y="47"/>
                  </a:cubicBezTo>
                  <a:cubicBezTo>
                    <a:pt x="17" y="45"/>
                    <a:pt x="18" y="41"/>
                    <a:pt x="23" y="43"/>
                  </a:cubicBezTo>
                  <a:close/>
                  <a:moveTo>
                    <a:pt x="32" y="14"/>
                  </a:moveTo>
                  <a:cubicBezTo>
                    <a:pt x="41" y="18"/>
                    <a:pt x="32" y="32"/>
                    <a:pt x="24" y="26"/>
                  </a:cubicBezTo>
                  <a:cubicBezTo>
                    <a:pt x="24" y="19"/>
                    <a:pt x="30" y="19"/>
                    <a:pt x="3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3" name="Freeform 902"/>
            <p:cNvSpPr/>
            <p:nvPr/>
          </p:nvSpPr>
          <p:spPr bwMode="auto">
            <a:xfrm>
              <a:off x="11709476" y="5787700"/>
              <a:ext cx="267656" cy="416082"/>
            </a:xfrm>
            <a:custGeom>
              <a:avLst/>
              <a:gdLst>
                <a:gd name="T0" fmla="*/ 22 w 72"/>
                <a:gd name="T1" fmla="*/ 68 h 111"/>
                <a:gd name="T2" fmla="*/ 29 w 72"/>
                <a:gd name="T3" fmla="*/ 108 h 111"/>
                <a:gd name="T4" fmla="*/ 48 w 72"/>
                <a:gd name="T5" fmla="*/ 34 h 111"/>
                <a:gd name="T6" fmla="*/ 72 w 72"/>
                <a:gd name="T7" fmla="*/ 36 h 111"/>
                <a:gd name="T8" fmla="*/ 50 w 72"/>
                <a:gd name="T9" fmla="*/ 0 h 111"/>
                <a:gd name="T10" fmla="*/ 46 w 72"/>
                <a:gd name="T11" fmla="*/ 3 h 111"/>
                <a:gd name="T12" fmla="*/ 33 w 72"/>
                <a:gd name="T13" fmla="*/ 70 h 111"/>
                <a:gd name="T14" fmla="*/ 22 w 72"/>
                <a:gd name="T15" fmla="*/ 6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11">
                  <a:moveTo>
                    <a:pt x="22" y="68"/>
                  </a:moveTo>
                  <a:cubicBezTo>
                    <a:pt x="10" y="75"/>
                    <a:pt x="0" y="111"/>
                    <a:pt x="29" y="108"/>
                  </a:cubicBezTo>
                  <a:cubicBezTo>
                    <a:pt x="47" y="96"/>
                    <a:pt x="35" y="51"/>
                    <a:pt x="48" y="34"/>
                  </a:cubicBezTo>
                  <a:cubicBezTo>
                    <a:pt x="58" y="33"/>
                    <a:pt x="66" y="43"/>
                    <a:pt x="72" y="36"/>
                  </a:cubicBezTo>
                  <a:cubicBezTo>
                    <a:pt x="72" y="22"/>
                    <a:pt x="63" y="5"/>
                    <a:pt x="50" y="0"/>
                  </a:cubicBezTo>
                  <a:cubicBezTo>
                    <a:pt x="49" y="2"/>
                    <a:pt x="47" y="2"/>
                    <a:pt x="46" y="3"/>
                  </a:cubicBezTo>
                  <a:cubicBezTo>
                    <a:pt x="40" y="26"/>
                    <a:pt x="38" y="47"/>
                    <a:pt x="33" y="70"/>
                  </a:cubicBezTo>
                  <a:cubicBezTo>
                    <a:pt x="30" y="69"/>
                    <a:pt x="27" y="68"/>
                    <a:pt x="22"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1" name="Freeform 941"/>
            <p:cNvSpPr/>
            <p:nvPr/>
          </p:nvSpPr>
          <p:spPr bwMode="auto">
            <a:xfrm>
              <a:off x="11750842" y="2013753"/>
              <a:ext cx="107062" cy="294421"/>
            </a:xfrm>
            <a:custGeom>
              <a:avLst/>
              <a:gdLst>
                <a:gd name="T0" fmla="*/ 24 w 29"/>
                <a:gd name="T1" fmla="*/ 22 h 79"/>
                <a:gd name="T2" fmla="*/ 15 w 29"/>
                <a:gd name="T3" fmla="*/ 0 h 79"/>
                <a:gd name="T4" fmla="*/ 0 w 29"/>
                <a:gd name="T5" fmla="*/ 16 h 79"/>
                <a:gd name="T6" fmla="*/ 9 w 29"/>
                <a:gd name="T7" fmla="*/ 19 h 79"/>
                <a:gd name="T8" fmla="*/ 2 w 29"/>
                <a:gd name="T9" fmla="*/ 64 h 79"/>
                <a:gd name="T10" fmla="*/ 12 w 29"/>
                <a:gd name="T11" fmla="*/ 78 h 79"/>
                <a:gd name="T12" fmla="*/ 8 w 29"/>
                <a:gd name="T13" fmla="*/ 66 h 79"/>
                <a:gd name="T14" fmla="*/ 13 w 29"/>
                <a:gd name="T15" fmla="*/ 20 h 79"/>
                <a:gd name="T16" fmla="*/ 24 w 29"/>
                <a:gd name="T17" fmla="*/ 2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9">
                  <a:moveTo>
                    <a:pt x="24" y="22"/>
                  </a:moveTo>
                  <a:cubicBezTo>
                    <a:pt x="29" y="12"/>
                    <a:pt x="21" y="6"/>
                    <a:pt x="15" y="0"/>
                  </a:cubicBezTo>
                  <a:cubicBezTo>
                    <a:pt x="10" y="6"/>
                    <a:pt x="4" y="10"/>
                    <a:pt x="0" y="16"/>
                  </a:cubicBezTo>
                  <a:cubicBezTo>
                    <a:pt x="2" y="20"/>
                    <a:pt x="5" y="17"/>
                    <a:pt x="9" y="19"/>
                  </a:cubicBezTo>
                  <a:cubicBezTo>
                    <a:pt x="2" y="32"/>
                    <a:pt x="20" y="53"/>
                    <a:pt x="2" y="64"/>
                  </a:cubicBezTo>
                  <a:cubicBezTo>
                    <a:pt x="3" y="69"/>
                    <a:pt x="3" y="79"/>
                    <a:pt x="12" y="78"/>
                  </a:cubicBezTo>
                  <a:cubicBezTo>
                    <a:pt x="13" y="73"/>
                    <a:pt x="7" y="71"/>
                    <a:pt x="8" y="66"/>
                  </a:cubicBezTo>
                  <a:cubicBezTo>
                    <a:pt x="25" y="57"/>
                    <a:pt x="12" y="34"/>
                    <a:pt x="13" y="20"/>
                  </a:cubicBezTo>
                  <a:cubicBezTo>
                    <a:pt x="18" y="22"/>
                    <a:pt x="22" y="23"/>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2" name="Freeform 942"/>
            <p:cNvSpPr/>
            <p:nvPr/>
          </p:nvSpPr>
          <p:spPr bwMode="auto">
            <a:xfrm>
              <a:off x="11760575" y="1624436"/>
              <a:ext cx="109496" cy="294421"/>
            </a:xfrm>
            <a:custGeom>
              <a:avLst/>
              <a:gdLst>
                <a:gd name="T0" fmla="*/ 15 w 29"/>
                <a:gd name="T1" fmla="*/ 0 h 79"/>
                <a:gd name="T2" fmla="*/ 0 w 29"/>
                <a:gd name="T3" fmla="*/ 16 h 79"/>
                <a:gd name="T4" fmla="*/ 10 w 29"/>
                <a:gd name="T5" fmla="*/ 19 h 79"/>
                <a:gd name="T6" fmla="*/ 3 w 29"/>
                <a:gd name="T7" fmla="*/ 64 h 79"/>
                <a:gd name="T8" fmla="*/ 12 w 29"/>
                <a:gd name="T9" fmla="*/ 78 h 79"/>
                <a:gd name="T10" fmla="*/ 9 w 29"/>
                <a:gd name="T11" fmla="*/ 66 h 79"/>
                <a:gd name="T12" fmla="*/ 13 w 29"/>
                <a:gd name="T13" fmla="*/ 20 h 79"/>
                <a:gd name="T14" fmla="*/ 25 w 29"/>
                <a:gd name="T15" fmla="*/ 22 h 79"/>
                <a:gd name="T16" fmla="*/ 15 w 29"/>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9">
                  <a:moveTo>
                    <a:pt x="15" y="0"/>
                  </a:moveTo>
                  <a:cubicBezTo>
                    <a:pt x="10" y="6"/>
                    <a:pt x="4" y="10"/>
                    <a:pt x="0" y="16"/>
                  </a:cubicBezTo>
                  <a:cubicBezTo>
                    <a:pt x="2" y="19"/>
                    <a:pt x="5" y="17"/>
                    <a:pt x="10" y="19"/>
                  </a:cubicBezTo>
                  <a:cubicBezTo>
                    <a:pt x="2" y="32"/>
                    <a:pt x="20" y="53"/>
                    <a:pt x="3" y="64"/>
                  </a:cubicBezTo>
                  <a:cubicBezTo>
                    <a:pt x="3" y="69"/>
                    <a:pt x="3" y="79"/>
                    <a:pt x="12" y="78"/>
                  </a:cubicBezTo>
                  <a:cubicBezTo>
                    <a:pt x="13" y="73"/>
                    <a:pt x="7" y="71"/>
                    <a:pt x="9" y="66"/>
                  </a:cubicBezTo>
                  <a:cubicBezTo>
                    <a:pt x="25" y="57"/>
                    <a:pt x="12" y="34"/>
                    <a:pt x="13" y="20"/>
                  </a:cubicBezTo>
                  <a:cubicBezTo>
                    <a:pt x="18" y="22"/>
                    <a:pt x="22" y="23"/>
                    <a:pt x="25" y="22"/>
                  </a:cubicBezTo>
                  <a:cubicBezTo>
                    <a:pt x="29" y="12"/>
                    <a:pt x="21" y="6"/>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3" name="Freeform 943"/>
            <p:cNvSpPr/>
            <p:nvPr/>
          </p:nvSpPr>
          <p:spPr bwMode="auto">
            <a:xfrm>
              <a:off x="9247041" y="1079391"/>
              <a:ext cx="150861" cy="411216"/>
            </a:xfrm>
            <a:custGeom>
              <a:avLst/>
              <a:gdLst>
                <a:gd name="T0" fmla="*/ 35 w 41"/>
                <a:gd name="T1" fmla="*/ 30 h 110"/>
                <a:gd name="T2" fmla="*/ 21 w 41"/>
                <a:gd name="T3" fmla="*/ 0 h 110"/>
                <a:gd name="T4" fmla="*/ 0 w 41"/>
                <a:gd name="T5" fmla="*/ 22 h 110"/>
                <a:gd name="T6" fmla="*/ 13 w 41"/>
                <a:gd name="T7" fmla="*/ 27 h 110"/>
                <a:gd name="T8" fmla="*/ 4 w 41"/>
                <a:gd name="T9" fmla="*/ 89 h 110"/>
                <a:gd name="T10" fmla="*/ 17 w 41"/>
                <a:gd name="T11" fmla="*/ 109 h 110"/>
                <a:gd name="T12" fmla="*/ 12 w 41"/>
                <a:gd name="T13" fmla="*/ 92 h 110"/>
                <a:gd name="T14" fmla="*/ 19 w 41"/>
                <a:gd name="T15" fmla="*/ 27 h 110"/>
                <a:gd name="T16" fmla="*/ 35 w 41"/>
                <a:gd name="T17" fmla="*/ 3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0">
                  <a:moveTo>
                    <a:pt x="35" y="30"/>
                  </a:moveTo>
                  <a:cubicBezTo>
                    <a:pt x="41" y="16"/>
                    <a:pt x="30" y="8"/>
                    <a:pt x="21" y="0"/>
                  </a:cubicBezTo>
                  <a:cubicBezTo>
                    <a:pt x="14" y="8"/>
                    <a:pt x="6" y="13"/>
                    <a:pt x="0" y="22"/>
                  </a:cubicBezTo>
                  <a:cubicBezTo>
                    <a:pt x="3" y="27"/>
                    <a:pt x="7" y="23"/>
                    <a:pt x="13" y="27"/>
                  </a:cubicBezTo>
                  <a:cubicBezTo>
                    <a:pt x="3" y="44"/>
                    <a:pt x="28" y="73"/>
                    <a:pt x="4" y="89"/>
                  </a:cubicBezTo>
                  <a:cubicBezTo>
                    <a:pt x="4" y="96"/>
                    <a:pt x="4" y="110"/>
                    <a:pt x="17" y="109"/>
                  </a:cubicBezTo>
                  <a:cubicBezTo>
                    <a:pt x="18" y="102"/>
                    <a:pt x="9" y="99"/>
                    <a:pt x="12" y="92"/>
                  </a:cubicBezTo>
                  <a:cubicBezTo>
                    <a:pt x="35" y="79"/>
                    <a:pt x="17" y="47"/>
                    <a:pt x="19" y="27"/>
                  </a:cubicBezTo>
                  <a:cubicBezTo>
                    <a:pt x="25" y="30"/>
                    <a:pt x="31" y="32"/>
                    <a:pt x="3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0" name="Freeform 990"/>
            <p:cNvSpPr>
              <a:spLocks noEditPoints="1"/>
            </p:cNvSpPr>
            <p:nvPr/>
          </p:nvSpPr>
          <p:spPr bwMode="auto">
            <a:xfrm>
              <a:off x="11359090" y="-631174"/>
              <a:ext cx="435550" cy="990326"/>
            </a:xfrm>
            <a:custGeom>
              <a:avLst/>
              <a:gdLst>
                <a:gd name="T0" fmla="*/ 0 w 117"/>
                <a:gd name="T1" fmla="*/ 185 h 265"/>
                <a:gd name="T2" fmla="*/ 19 w 117"/>
                <a:gd name="T3" fmla="*/ 208 h 265"/>
                <a:gd name="T4" fmla="*/ 31 w 117"/>
                <a:gd name="T5" fmla="*/ 242 h 265"/>
                <a:gd name="T6" fmla="*/ 63 w 117"/>
                <a:gd name="T7" fmla="*/ 264 h 265"/>
                <a:gd name="T8" fmla="*/ 89 w 117"/>
                <a:gd name="T9" fmla="*/ 249 h 265"/>
                <a:gd name="T10" fmla="*/ 99 w 117"/>
                <a:gd name="T11" fmla="*/ 235 h 265"/>
                <a:gd name="T12" fmla="*/ 116 w 117"/>
                <a:gd name="T13" fmla="*/ 100 h 265"/>
                <a:gd name="T14" fmla="*/ 92 w 117"/>
                <a:gd name="T15" fmla="*/ 3 h 265"/>
                <a:gd name="T16" fmla="*/ 66 w 117"/>
                <a:gd name="T17" fmla="*/ 2 h 265"/>
                <a:gd name="T18" fmla="*/ 46 w 117"/>
                <a:gd name="T19" fmla="*/ 21 h 265"/>
                <a:gd name="T20" fmla="*/ 32 w 117"/>
                <a:gd name="T21" fmla="*/ 167 h 265"/>
                <a:gd name="T22" fmla="*/ 0 w 117"/>
                <a:gd name="T23" fmla="*/ 185 h 265"/>
                <a:gd name="T24" fmla="*/ 42 w 117"/>
                <a:gd name="T25" fmla="*/ 51 h 265"/>
                <a:gd name="T26" fmla="*/ 92 w 117"/>
                <a:gd name="T27" fmla="*/ 11 h 265"/>
                <a:gd name="T28" fmla="*/ 110 w 117"/>
                <a:gd name="T29" fmla="*/ 73 h 265"/>
                <a:gd name="T30" fmla="*/ 109 w 117"/>
                <a:gd name="T31" fmla="*/ 98 h 265"/>
                <a:gd name="T32" fmla="*/ 90 w 117"/>
                <a:gd name="T33" fmla="*/ 236 h 265"/>
                <a:gd name="T34" fmla="*/ 60 w 117"/>
                <a:gd name="T35" fmla="*/ 256 h 265"/>
                <a:gd name="T36" fmla="*/ 29 w 117"/>
                <a:gd name="T37" fmla="*/ 204 h 265"/>
                <a:gd name="T38" fmla="*/ 9 w 117"/>
                <a:gd name="T39" fmla="*/ 188 h 265"/>
                <a:gd name="T40" fmla="*/ 39 w 117"/>
                <a:gd name="T41" fmla="*/ 171 h 265"/>
                <a:gd name="T42" fmla="*/ 42 w 117"/>
                <a:gd name="T43" fmla="*/ 51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265">
                  <a:moveTo>
                    <a:pt x="0" y="185"/>
                  </a:moveTo>
                  <a:cubicBezTo>
                    <a:pt x="3" y="197"/>
                    <a:pt x="13" y="197"/>
                    <a:pt x="19" y="208"/>
                  </a:cubicBezTo>
                  <a:cubicBezTo>
                    <a:pt x="25" y="218"/>
                    <a:pt x="25" y="232"/>
                    <a:pt x="31" y="242"/>
                  </a:cubicBezTo>
                  <a:cubicBezTo>
                    <a:pt x="37" y="253"/>
                    <a:pt x="50" y="265"/>
                    <a:pt x="63" y="264"/>
                  </a:cubicBezTo>
                  <a:cubicBezTo>
                    <a:pt x="67" y="264"/>
                    <a:pt x="85" y="252"/>
                    <a:pt x="89" y="249"/>
                  </a:cubicBezTo>
                  <a:cubicBezTo>
                    <a:pt x="91" y="247"/>
                    <a:pt x="97" y="239"/>
                    <a:pt x="99" y="235"/>
                  </a:cubicBezTo>
                  <a:cubicBezTo>
                    <a:pt x="114" y="205"/>
                    <a:pt x="117" y="147"/>
                    <a:pt x="116" y="100"/>
                  </a:cubicBezTo>
                  <a:cubicBezTo>
                    <a:pt x="115" y="73"/>
                    <a:pt x="116" y="13"/>
                    <a:pt x="92" y="3"/>
                  </a:cubicBezTo>
                  <a:cubicBezTo>
                    <a:pt x="84" y="0"/>
                    <a:pt x="73" y="0"/>
                    <a:pt x="66" y="2"/>
                  </a:cubicBezTo>
                  <a:cubicBezTo>
                    <a:pt x="58" y="5"/>
                    <a:pt x="50" y="15"/>
                    <a:pt x="46" y="21"/>
                  </a:cubicBezTo>
                  <a:cubicBezTo>
                    <a:pt x="22" y="60"/>
                    <a:pt x="36" y="120"/>
                    <a:pt x="32" y="167"/>
                  </a:cubicBezTo>
                  <a:cubicBezTo>
                    <a:pt x="21" y="175"/>
                    <a:pt x="8" y="178"/>
                    <a:pt x="0" y="185"/>
                  </a:cubicBezTo>
                  <a:close/>
                  <a:moveTo>
                    <a:pt x="42" y="51"/>
                  </a:moveTo>
                  <a:cubicBezTo>
                    <a:pt x="47" y="28"/>
                    <a:pt x="60" y="2"/>
                    <a:pt x="92" y="11"/>
                  </a:cubicBezTo>
                  <a:cubicBezTo>
                    <a:pt x="101" y="24"/>
                    <a:pt x="109" y="47"/>
                    <a:pt x="110" y="73"/>
                  </a:cubicBezTo>
                  <a:cubicBezTo>
                    <a:pt x="110" y="82"/>
                    <a:pt x="108" y="90"/>
                    <a:pt x="109" y="98"/>
                  </a:cubicBezTo>
                  <a:cubicBezTo>
                    <a:pt x="110" y="145"/>
                    <a:pt x="110" y="209"/>
                    <a:pt x="90" y="236"/>
                  </a:cubicBezTo>
                  <a:cubicBezTo>
                    <a:pt x="84" y="245"/>
                    <a:pt x="70" y="256"/>
                    <a:pt x="60" y="256"/>
                  </a:cubicBezTo>
                  <a:cubicBezTo>
                    <a:pt x="37" y="255"/>
                    <a:pt x="31" y="224"/>
                    <a:pt x="29" y="204"/>
                  </a:cubicBezTo>
                  <a:cubicBezTo>
                    <a:pt x="24" y="197"/>
                    <a:pt x="14" y="195"/>
                    <a:pt x="9" y="188"/>
                  </a:cubicBezTo>
                  <a:cubicBezTo>
                    <a:pt x="19" y="182"/>
                    <a:pt x="30" y="177"/>
                    <a:pt x="39" y="171"/>
                  </a:cubicBezTo>
                  <a:cubicBezTo>
                    <a:pt x="43" y="142"/>
                    <a:pt x="33" y="87"/>
                    <a:pt x="4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3" name="Freeform 993"/>
            <p:cNvSpPr/>
            <p:nvPr/>
          </p:nvSpPr>
          <p:spPr bwMode="auto">
            <a:xfrm>
              <a:off x="9779920" y="2427403"/>
              <a:ext cx="75431" cy="68131"/>
            </a:xfrm>
            <a:custGeom>
              <a:avLst/>
              <a:gdLst>
                <a:gd name="T0" fmla="*/ 18 w 20"/>
                <a:gd name="T1" fmla="*/ 6 h 18"/>
                <a:gd name="T2" fmla="*/ 0 w 20"/>
                <a:gd name="T3" fmla="*/ 13 h 18"/>
                <a:gd name="T4" fmla="*/ 4 w 20"/>
                <a:gd name="T5" fmla="*/ 18 h 18"/>
                <a:gd name="T6" fmla="*/ 18 w 20"/>
                <a:gd name="T7" fmla="*/ 6 h 18"/>
              </a:gdLst>
              <a:ahLst/>
              <a:cxnLst>
                <a:cxn ang="0">
                  <a:pos x="T0" y="T1"/>
                </a:cxn>
                <a:cxn ang="0">
                  <a:pos x="T2" y="T3"/>
                </a:cxn>
                <a:cxn ang="0">
                  <a:pos x="T4" y="T5"/>
                </a:cxn>
                <a:cxn ang="0">
                  <a:pos x="T6" y="T7"/>
                </a:cxn>
              </a:cxnLst>
              <a:rect l="0" t="0" r="r" b="b"/>
              <a:pathLst>
                <a:path w="20" h="18">
                  <a:moveTo>
                    <a:pt x="18" y="6"/>
                  </a:moveTo>
                  <a:cubicBezTo>
                    <a:pt x="12" y="0"/>
                    <a:pt x="0" y="4"/>
                    <a:pt x="0" y="13"/>
                  </a:cubicBezTo>
                  <a:cubicBezTo>
                    <a:pt x="2" y="14"/>
                    <a:pt x="2" y="16"/>
                    <a:pt x="4" y="18"/>
                  </a:cubicBezTo>
                  <a:cubicBezTo>
                    <a:pt x="12" y="18"/>
                    <a:pt x="20" y="17"/>
                    <a:pt x="18"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4" name="Freeform 994"/>
            <p:cNvSpPr/>
            <p:nvPr/>
          </p:nvSpPr>
          <p:spPr bwMode="auto">
            <a:xfrm>
              <a:off x="9750721" y="2495534"/>
              <a:ext cx="145994" cy="85162"/>
            </a:xfrm>
            <a:custGeom>
              <a:avLst/>
              <a:gdLst>
                <a:gd name="T0" fmla="*/ 37 w 39"/>
                <a:gd name="T1" fmla="*/ 2 h 23"/>
                <a:gd name="T2" fmla="*/ 18 w 39"/>
                <a:gd name="T3" fmla="*/ 4 h 23"/>
                <a:gd name="T4" fmla="*/ 0 w 39"/>
                <a:gd name="T5" fmla="*/ 11 h 23"/>
                <a:gd name="T6" fmla="*/ 38 w 39"/>
                <a:gd name="T7" fmla="*/ 10 h 23"/>
                <a:gd name="T8" fmla="*/ 37 w 39"/>
                <a:gd name="T9" fmla="*/ 2 h 23"/>
              </a:gdLst>
              <a:ahLst/>
              <a:cxnLst>
                <a:cxn ang="0">
                  <a:pos x="T0" y="T1"/>
                </a:cxn>
                <a:cxn ang="0">
                  <a:pos x="T2" y="T3"/>
                </a:cxn>
                <a:cxn ang="0">
                  <a:pos x="T4" y="T5"/>
                </a:cxn>
                <a:cxn ang="0">
                  <a:pos x="T6" y="T7"/>
                </a:cxn>
                <a:cxn ang="0">
                  <a:pos x="T8" y="T9"/>
                </a:cxn>
              </a:cxnLst>
              <a:rect l="0" t="0" r="r" b="b"/>
              <a:pathLst>
                <a:path w="39" h="23">
                  <a:moveTo>
                    <a:pt x="37" y="2"/>
                  </a:moveTo>
                  <a:cubicBezTo>
                    <a:pt x="32" y="0"/>
                    <a:pt x="25" y="3"/>
                    <a:pt x="18" y="4"/>
                  </a:cubicBezTo>
                  <a:cubicBezTo>
                    <a:pt x="12" y="6"/>
                    <a:pt x="2" y="5"/>
                    <a:pt x="0" y="11"/>
                  </a:cubicBezTo>
                  <a:cubicBezTo>
                    <a:pt x="7" y="23"/>
                    <a:pt x="30" y="13"/>
                    <a:pt x="38" y="10"/>
                  </a:cubicBezTo>
                  <a:cubicBezTo>
                    <a:pt x="36" y="6"/>
                    <a:pt x="39" y="5"/>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5" name="Freeform 995"/>
            <p:cNvSpPr/>
            <p:nvPr/>
          </p:nvSpPr>
          <p:spPr bwMode="auto">
            <a:xfrm>
              <a:off x="9782353" y="2553932"/>
              <a:ext cx="80298" cy="70563"/>
            </a:xfrm>
            <a:custGeom>
              <a:avLst/>
              <a:gdLst>
                <a:gd name="T0" fmla="*/ 0 w 21"/>
                <a:gd name="T1" fmla="*/ 14 h 19"/>
                <a:gd name="T2" fmla="*/ 15 w 21"/>
                <a:gd name="T3" fmla="*/ 16 h 19"/>
                <a:gd name="T4" fmla="*/ 0 w 21"/>
                <a:gd name="T5" fmla="*/ 14 h 19"/>
              </a:gdLst>
              <a:ahLst/>
              <a:cxnLst>
                <a:cxn ang="0">
                  <a:pos x="T0" y="T1"/>
                </a:cxn>
                <a:cxn ang="0">
                  <a:pos x="T2" y="T3"/>
                </a:cxn>
                <a:cxn ang="0">
                  <a:pos x="T4" y="T5"/>
                </a:cxn>
              </a:cxnLst>
              <a:rect l="0" t="0" r="r" b="b"/>
              <a:pathLst>
                <a:path w="21" h="19">
                  <a:moveTo>
                    <a:pt x="0" y="14"/>
                  </a:moveTo>
                  <a:cubicBezTo>
                    <a:pt x="4" y="19"/>
                    <a:pt x="9" y="19"/>
                    <a:pt x="15" y="16"/>
                  </a:cubicBezTo>
                  <a:cubicBezTo>
                    <a:pt x="21" y="0"/>
                    <a:pt x="0" y="1"/>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6" name="Freeform 996"/>
            <p:cNvSpPr/>
            <p:nvPr/>
          </p:nvSpPr>
          <p:spPr bwMode="auto">
            <a:xfrm>
              <a:off x="8125319" y="-597108"/>
              <a:ext cx="318755" cy="635074"/>
            </a:xfrm>
            <a:custGeom>
              <a:avLst/>
              <a:gdLst>
                <a:gd name="T0" fmla="*/ 49 w 85"/>
                <a:gd name="T1" fmla="*/ 125 h 170"/>
                <a:gd name="T2" fmla="*/ 12 w 85"/>
                <a:gd name="T3" fmla="*/ 129 h 170"/>
                <a:gd name="T4" fmla="*/ 84 w 85"/>
                <a:gd name="T5" fmla="*/ 112 h 170"/>
                <a:gd name="T6" fmla="*/ 57 w 85"/>
                <a:gd name="T7" fmla="*/ 60 h 170"/>
                <a:gd name="T8" fmla="*/ 74 w 85"/>
                <a:gd name="T9" fmla="*/ 28 h 170"/>
                <a:gd name="T10" fmla="*/ 20 w 85"/>
                <a:gd name="T11" fmla="*/ 5 h 170"/>
                <a:gd name="T12" fmla="*/ 1 w 85"/>
                <a:gd name="T13" fmla="*/ 23 h 170"/>
                <a:gd name="T14" fmla="*/ 15 w 85"/>
                <a:gd name="T15" fmla="*/ 44 h 170"/>
                <a:gd name="T16" fmla="*/ 45 w 85"/>
                <a:gd name="T17" fmla="*/ 32 h 170"/>
                <a:gd name="T18" fmla="*/ 20 w 85"/>
                <a:gd name="T19" fmla="*/ 50 h 170"/>
                <a:gd name="T20" fmla="*/ 15 w 85"/>
                <a:gd name="T21" fmla="*/ 70 h 170"/>
                <a:gd name="T22" fmla="*/ 49 w 85"/>
                <a:gd name="T23" fmla="*/ 92 h 170"/>
                <a:gd name="T24" fmla="*/ 49 w 85"/>
                <a:gd name="T25" fmla="*/ 12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70">
                  <a:moveTo>
                    <a:pt x="49" y="125"/>
                  </a:moveTo>
                  <a:cubicBezTo>
                    <a:pt x="34" y="125"/>
                    <a:pt x="18" y="114"/>
                    <a:pt x="12" y="129"/>
                  </a:cubicBezTo>
                  <a:cubicBezTo>
                    <a:pt x="23" y="170"/>
                    <a:pt x="82" y="151"/>
                    <a:pt x="84" y="112"/>
                  </a:cubicBezTo>
                  <a:cubicBezTo>
                    <a:pt x="85" y="86"/>
                    <a:pt x="72" y="68"/>
                    <a:pt x="57" y="60"/>
                  </a:cubicBezTo>
                  <a:cubicBezTo>
                    <a:pt x="76" y="54"/>
                    <a:pt x="77" y="39"/>
                    <a:pt x="74" y="28"/>
                  </a:cubicBezTo>
                  <a:cubicBezTo>
                    <a:pt x="70" y="10"/>
                    <a:pt x="41" y="0"/>
                    <a:pt x="20" y="5"/>
                  </a:cubicBezTo>
                  <a:cubicBezTo>
                    <a:pt x="14" y="7"/>
                    <a:pt x="3" y="14"/>
                    <a:pt x="1" y="23"/>
                  </a:cubicBezTo>
                  <a:cubicBezTo>
                    <a:pt x="0" y="29"/>
                    <a:pt x="5" y="43"/>
                    <a:pt x="15" y="44"/>
                  </a:cubicBezTo>
                  <a:cubicBezTo>
                    <a:pt x="26" y="45"/>
                    <a:pt x="28" y="27"/>
                    <a:pt x="45" y="32"/>
                  </a:cubicBezTo>
                  <a:cubicBezTo>
                    <a:pt x="41" y="44"/>
                    <a:pt x="26" y="42"/>
                    <a:pt x="20" y="50"/>
                  </a:cubicBezTo>
                  <a:cubicBezTo>
                    <a:pt x="17" y="54"/>
                    <a:pt x="13" y="62"/>
                    <a:pt x="15" y="70"/>
                  </a:cubicBezTo>
                  <a:cubicBezTo>
                    <a:pt x="18" y="89"/>
                    <a:pt x="38" y="83"/>
                    <a:pt x="49" y="92"/>
                  </a:cubicBezTo>
                  <a:cubicBezTo>
                    <a:pt x="60" y="101"/>
                    <a:pt x="58" y="120"/>
                    <a:pt x="49"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4" name="Freeform 1004"/>
            <p:cNvSpPr>
              <a:spLocks noEditPoints="1"/>
            </p:cNvSpPr>
            <p:nvPr/>
          </p:nvSpPr>
          <p:spPr bwMode="auto">
            <a:xfrm>
              <a:off x="9334637" y="-309987"/>
              <a:ext cx="985462" cy="1214183"/>
            </a:xfrm>
            <a:custGeom>
              <a:avLst/>
              <a:gdLst>
                <a:gd name="T0" fmla="*/ 225 w 264"/>
                <a:gd name="T1" fmla="*/ 22 h 325"/>
                <a:gd name="T2" fmla="*/ 151 w 264"/>
                <a:gd name="T3" fmla="*/ 3 h 325"/>
                <a:gd name="T4" fmla="*/ 80 w 264"/>
                <a:gd name="T5" fmla="*/ 38 h 325"/>
                <a:gd name="T6" fmla="*/ 3 w 264"/>
                <a:gd name="T7" fmla="*/ 187 h 325"/>
                <a:gd name="T8" fmla="*/ 22 w 264"/>
                <a:gd name="T9" fmla="*/ 298 h 325"/>
                <a:gd name="T10" fmla="*/ 31 w 264"/>
                <a:gd name="T11" fmla="*/ 306 h 325"/>
                <a:gd name="T12" fmla="*/ 40 w 264"/>
                <a:gd name="T13" fmla="*/ 316 h 325"/>
                <a:gd name="T14" fmla="*/ 81 w 264"/>
                <a:gd name="T15" fmla="*/ 324 h 325"/>
                <a:gd name="T16" fmla="*/ 142 w 264"/>
                <a:gd name="T17" fmla="*/ 306 h 325"/>
                <a:gd name="T18" fmla="*/ 197 w 264"/>
                <a:gd name="T19" fmla="*/ 262 h 325"/>
                <a:gd name="T20" fmla="*/ 249 w 264"/>
                <a:gd name="T21" fmla="*/ 76 h 325"/>
                <a:gd name="T22" fmla="*/ 225 w 264"/>
                <a:gd name="T23" fmla="*/ 22 h 325"/>
                <a:gd name="T24" fmla="*/ 207 w 264"/>
                <a:gd name="T25" fmla="*/ 241 h 325"/>
                <a:gd name="T26" fmla="*/ 183 w 264"/>
                <a:gd name="T27" fmla="*/ 266 h 325"/>
                <a:gd name="T28" fmla="*/ 142 w 264"/>
                <a:gd name="T29" fmla="*/ 298 h 325"/>
                <a:gd name="T30" fmla="*/ 127 w 264"/>
                <a:gd name="T31" fmla="*/ 307 h 325"/>
                <a:gd name="T32" fmla="*/ 85 w 264"/>
                <a:gd name="T33" fmla="*/ 316 h 325"/>
                <a:gd name="T34" fmla="*/ 23 w 264"/>
                <a:gd name="T35" fmla="*/ 288 h 325"/>
                <a:gd name="T36" fmla="*/ 9 w 264"/>
                <a:gd name="T37" fmla="*/ 177 h 325"/>
                <a:gd name="T38" fmla="*/ 16 w 264"/>
                <a:gd name="T39" fmla="*/ 148 h 325"/>
                <a:gd name="T40" fmla="*/ 36 w 264"/>
                <a:gd name="T41" fmla="*/ 100 h 325"/>
                <a:gd name="T42" fmla="*/ 48 w 264"/>
                <a:gd name="T43" fmla="*/ 82 h 325"/>
                <a:gd name="T44" fmla="*/ 69 w 264"/>
                <a:gd name="T45" fmla="*/ 58 h 325"/>
                <a:gd name="T46" fmla="*/ 161 w 264"/>
                <a:gd name="T47" fmla="*/ 10 h 325"/>
                <a:gd name="T48" fmla="*/ 218 w 264"/>
                <a:gd name="T49" fmla="*/ 26 h 325"/>
                <a:gd name="T50" fmla="*/ 246 w 264"/>
                <a:gd name="T51" fmla="*/ 103 h 325"/>
                <a:gd name="T52" fmla="*/ 207 w 264"/>
                <a:gd name="T53" fmla="*/ 24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4" h="325">
                  <a:moveTo>
                    <a:pt x="225" y="22"/>
                  </a:moveTo>
                  <a:cubicBezTo>
                    <a:pt x="210" y="5"/>
                    <a:pt x="174" y="0"/>
                    <a:pt x="151" y="3"/>
                  </a:cubicBezTo>
                  <a:cubicBezTo>
                    <a:pt x="120" y="6"/>
                    <a:pt x="98" y="21"/>
                    <a:pt x="80" y="38"/>
                  </a:cubicBezTo>
                  <a:cubicBezTo>
                    <a:pt x="42" y="73"/>
                    <a:pt x="7" y="119"/>
                    <a:pt x="3" y="187"/>
                  </a:cubicBezTo>
                  <a:cubicBezTo>
                    <a:pt x="0" y="228"/>
                    <a:pt x="6" y="275"/>
                    <a:pt x="22" y="298"/>
                  </a:cubicBezTo>
                  <a:cubicBezTo>
                    <a:pt x="24" y="301"/>
                    <a:pt x="28" y="303"/>
                    <a:pt x="31" y="306"/>
                  </a:cubicBezTo>
                  <a:cubicBezTo>
                    <a:pt x="34" y="309"/>
                    <a:pt x="36" y="314"/>
                    <a:pt x="40" y="316"/>
                  </a:cubicBezTo>
                  <a:cubicBezTo>
                    <a:pt x="48" y="322"/>
                    <a:pt x="67" y="325"/>
                    <a:pt x="81" y="324"/>
                  </a:cubicBezTo>
                  <a:cubicBezTo>
                    <a:pt x="106" y="324"/>
                    <a:pt x="127" y="314"/>
                    <a:pt x="142" y="306"/>
                  </a:cubicBezTo>
                  <a:cubicBezTo>
                    <a:pt x="164" y="294"/>
                    <a:pt x="181" y="280"/>
                    <a:pt x="197" y="262"/>
                  </a:cubicBezTo>
                  <a:cubicBezTo>
                    <a:pt x="231" y="225"/>
                    <a:pt x="264" y="145"/>
                    <a:pt x="249" y="76"/>
                  </a:cubicBezTo>
                  <a:cubicBezTo>
                    <a:pt x="245" y="59"/>
                    <a:pt x="235" y="33"/>
                    <a:pt x="225" y="22"/>
                  </a:cubicBezTo>
                  <a:close/>
                  <a:moveTo>
                    <a:pt x="207" y="241"/>
                  </a:moveTo>
                  <a:cubicBezTo>
                    <a:pt x="200" y="250"/>
                    <a:pt x="191" y="259"/>
                    <a:pt x="183" y="266"/>
                  </a:cubicBezTo>
                  <a:cubicBezTo>
                    <a:pt x="168" y="281"/>
                    <a:pt x="161" y="287"/>
                    <a:pt x="142" y="298"/>
                  </a:cubicBezTo>
                  <a:cubicBezTo>
                    <a:pt x="137" y="300"/>
                    <a:pt x="132" y="305"/>
                    <a:pt x="127" y="307"/>
                  </a:cubicBezTo>
                  <a:cubicBezTo>
                    <a:pt x="115" y="312"/>
                    <a:pt x="99" y="315"/>
                    <a:pt x="85" y="316"/>
                  </a:cubicBezTo>
                  <a:cubicBezTo>
                    <a:pt x="57" y="317"/>
                    <a:pt x="34" y="308"/>
                    <a:pt x="23" y="288"/>
                  </a:cubicBezTo>
                  <a:cubicBezTo>
                    <a:pt x="9" y="260"/>
                    <a:pt x="6" y="205"/>
                    <a:pt x="9" y="177"/>
                  </a:cubicBezTo>
                  <a:cubicBezTo>
                    <a:pt x="11" y="168"/>
                    <a:pt x="14" y="157"/>
                    <a:pt x="16" y="148"/>
                  </a:cubicBezTo>
                  <a:cubicBezTo>
                    <a:pt x="22" y="129"/>
                    <a:pt x="27" y="115"/>
                    <a:pt x="36" y="100"/>
                  </a:cubicBezTo>
                  <a:cubicBezTo>
                    <a:pt x="39" y="94"/>
                    <a:pt x="43" y="89"/>
                    <a:pt x="48" y="82"/>
                  </a:cubicBezTo>
                  <a:cubicBezTo>
                    <a:pt x="56" y="72"/>
                    <a:pt x="59" y="67"/>
                    <a:pt x="69" y="58"/>
                  </a:cubicBezTo>
                  <a:cubicBezTo>
                    <a:pt x="92" y="34"/>
                    <a:pt x="116" y="12"/>
                    <a:pt x="161" y="10"/>
                  </a:cubicBezTo>
                  <a:cubicBezTo>
                    <a:pt x="177" y="9"/>
                    <a:pt x="205" y="13"/>
                    <a:pt x="218" y="26"/>
                  </a:cubicBezTo>
                  <a:cubicBezTo>
                    <a:pt x="232" y="40"/>
                    <a:pt x="244" y="73"/>
                    <a:pt x="246" y="103"/>
                  </a:cubicBezTo>
                  <a:cubicBezTo>
                    <a:pt x="248" y="149"/>
                    <a:pt x="230" y="209"/>
                    <a:pt x="207" y="2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0" name="Freeform 1011"/>
            <p:cNvSpPr>
              <a:spLocks noEditPoints="1"/>
            </p:cNvSpPr>
            <p:nvPr/>
          </p:nvSpPr>
          <p:spPr bwMode="auto">
            <a:xfrm>
              <a:off x="9655824" y="-173724"/>
              <a:ext cx="262790" cy="289556"/>
            </a:xfrm>
            <a:custGeom>
              <a:avLst/>
              <a:gdLst>
                <a:gd name="T0" fmla="*/ 28 w 70"/>
                <a:gd name="T1" fmla="*/ 74 h 78"/>
                <a:gd name="T2" fmla="*/ 49 w 70"/>
                <a:gd name="T3" fmla="*/ 18 h 78"/>
                <a:gd name="T4" fmla="*/ 32 w 70"/>
                <a:gd name="T5" fmla="*/ 12 h 78"/>
                <a:gd name="T6" fmla="*/ 32 w 70"/>
                <a:gd name="T7" fmla="*/ 0 h 78"/>
                <a:gd name="T8" fmla="*/ 28 w 70"/>
                <a:gd name="T9" fmla="*/ 0 h 78"/>
                <a:gd name="T10" fmla="*/ 18 w 70"/>
                <a:gd name="T11" fmla="*/ 8 h 78"/>
                <a:gd name="T12" fmla="*/ 28 w 70"/>
                <a:gd name="T13" fmla="*/ 74 h 78"/>
                <a:gd name="T14" fmla="*/ 24 w 70"/>
                <a:gd name="T15" fmla="*/ 12 h 78"/>
                <a:gd name="T16" fmla="*/ 49 w 70"/>
                <a:gd name="T17" fmla="*/ 27 h 78"/>
                <a:gd name="T18" fmla="*/ 31 w 70"/>
                <a:gd name="T19" fmla="*/ 67 h 78"/>
                <a:gd name="T20" fmla="*/ 13 w 70"/>
                <a:gd name="T21" fmla="*/ 33 h 78"/>
                <a:gd name="T22" fmla="*/ 24 w 70"/>
                <a:gd name="T23" fmla="*/ 1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8">
                  <a:moveTo>
                    <a:pt x="28" y="74"/>
                  </a:moveTo>
                  <a:cubicBezTo>
                    <a:pt x="51" y="78"/>
                    <a:pt x="70" y="35"/>
                    <a:pt x="49" y="18"/>
                  </a:cubicBezTo>
                  <a:cubicBezTo>
                    <a:pt x="42" y="18"/>
                    <a:pt x="36" y="16"/>
                    <a:pt x="32" y="12"/>
                  </a:cubicBezTo>
                  <a:cubicBezTo>
                    <a:pt x="35" y="7"/>
                    <a:pt x="36" y="4"/>
                    <a:pt x="32" y="0"/>
                  </a:cubicBezTo>
                  <a:cubicBezTo>
                    <a:pt x="31" y="0"/>
                    <a:pt x="30" y="0"/>
                    <a:pt x="28" y="0"/>
                  </a:cubicBezTo>
                  <a:cubicBezTo>
                    <a:pt x="28" y="5"/>
                    <a:pt x="21" y="5"/>
                    <a:pt x="18" y="8"/>
                  </a:cubicBezTo>
                  <a:cubicBezTo>
                    <a:pt x="4" y="24"/>
                    <a:pt x="0" y="69"/>
                    <a:pt x="28" y="74"/>
                  </a:cubicBezTo>
                  <a:close/>
                  <a:moveTo>
                    <a:pt x="24" y="12"/>
                  </a:moveTo>
                  <a:cubicBezTo>
                    <a:pt x="28" y="22"/>
                    <a:pt x="39" y="23"/>
                    <a:pt x="49" y="27"/>
                  </a:cubicBezTo>
                  <a:cubicBezTo>
                    <a:pt x="57" y="45"/>
                    <a:pt x="45" y="68"/>
                    <a:pt x="31" y="67"/>
                  </a:cubicBezTo>
                  <a:cubicBezTo>
                    <a:pt x="18" y="67"/>
                    <a:pt x="13" y="51"/>
                    <a:pt x="13" y="33"/>
                  </a:cubicBezTo>
                  <a:cubicBezTo>
                    <a:pt x="19" y="29"/>
                    <a:pt x="18" y="17"/>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7" name="Freeform 1018"/>
            <p:cNvSpPr/>
            <p:nvPr/>
          </p:nvSpPr>
          <p:spPr bwMode="auto">
            <a:xfrm>
              <a:off x="9723955" y="-59363"/>
              <a:ext cx="51099" cy="102196"/>
            </a:xfrm>
            <a:custGeom>
              <a:avLst/>
              <a:gdLst>
                <a:gd name="T0" fmla="*/ 14 w 14"/>
                <a:gd name="T1" fmla="*/ 25 h 27"/>
                <a:gd name="T2" fmla="*/ 9 w 14"/>
                <a:gd name="T3" fmla="*/ 0 h 27"/>
                <a:gd name="T4" fmla="*/ 5 w 14"/>
                <a:gd name="T5" fmla="*/ 0 h 27"/>
                <a:gd name="T6" fmla="*/ 14 w 14"/>
                <a:gd name="T7" fmla="*/ 25 h 27"/>
              </a:gdLst>
              <a:ahLst/>
              <a:cxnLst>
                <a:cxn ang="0">
                  <a:pos x="T0" y="T1"/>
                </a:cxn>
                <a:cxn ang="0">
                  <a:pos x="T2" y="T3"/>
                </a:cxn>
                <a:cxn ang="0">
                  <a:pos x="T4" y="T5"/>
                </a:cxn>
                <a:cxn ang="0">
                  <a:pos x="T6" y="T7"/>
                </a:cxn>
              </a:cxnLst>
              <a:rect l="0" t="0" r="r" b="b"/>
              <a:pathLst>
                <a:path w="14" h="27">
                  <a:moveTo>
                    <a:pt x="14" y="25"/>
                  </a:moveTo>
                  <a:cubicBezTo>
                    <a:pt x="11" y="18"/>
                    <a:pt x="8" y="7"/>
                    <a:pt x="9" y="0"/>
                  </a:cubicBezTo>
                  <a:cubicBezTo>
                    <a:pt x="7" y="0"/>
                    <a:pt x="6" y="0"/>
                    <a:pt x="5" y="0"/>
                  </a:cubicBezTo>
                  <a:cubicBezTo>
                    <a:pt x="0" y="10"/>
                    <a:pt x="7" y="27"/>
                    <a:pt x="1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9" name="Freeform 1020"/>
            <p:cNvSpPr>
              <a:spLocks noEditPoints="1"/>
            </p:cNvSpPr>
            <p:nvPr/>
          </p:nvSpPr>
          <p:spPr bwMode="auto">
            <a:xfrm>
              <a:off x="9480631" y="-44763"/>
              <a:ext cx="194659" cy="311454"/>
            </a:xfrm>
            <a:custGeom>
              <a:avLst/>
              <a:gdLst>
                <a:gd name="T0" fmla="*/ 49 w 52"/>
                <a:gd name="T1" fmla="*/ 30 h 83"/>
                <a:gd name="T2" fmla="*/ 32 w 52"/>
                <a:gd name="T3" fmla="*/ 15 h 83"/>
                <a:gd name="T4" fmla="*/ 34 w 52"/>
                <a:gd name="T5" fmla="*/ 2 h 83"/>
                <a:gd name="T6" fmla="*/ 27 w 52"/>
                <a:gd name="T7" fmla="*/ 1 h 83"/>
                <a:gd name="T8" fmla="*/ 9 w 52"/>
                <a:gd name="T9" fmla="*/ 21 h 83"/>
                <a:gd name="T10" fmla="*/ 12 w 52"/>
                <a:gd name="T11" fmla="*/ 70 h 83"/>
                <a:gd name="T12" fmla="*/ 49 w 52"/>
                <a:gd name="T13" fmla="*/ 30 h 83"/>
                <a:gd name="T14" fmla="*/ 19 w 52"/>
                <a:gd name="T15" fmla="*/ 66 h 83"/>
                <a:gd name="T16" fmla="*/ 9 w 52"/>
                <a:gd name="T17" fmla="*/ 51 h 83"/>
                <a:gd name="T18" fmla="*/ 23 w 52"/>
                <a:gd name="T19" fmla="*/ 16 h 83"/>
                <a:gd name="T20" fmla="*/ 28 w 52"/>
                <a:gd name="T21" fmla="*/ 24 h 83"/>
                <a:gd name="T22" fmla="*/ 43 w 52"/>
                <a:gd name="T23" fmla="*/ 33 h 83"/>
                <a:gd name="T24" fmla="*/ 19 w 52"/>
                <a:gd name="T25"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83">
                  <a:moveTo>
                    <a:pt x="49" y="30"/>
                  </a:moveTo>
                  <a:cubicBezTo>
                    <a:pt x="46" y="23"/>
                    <a:pt x="34" y="24"/>
                    <a:pt x="32" y="15"/>
                  </a:cubicBezTo>
                  <a:cubicBezTo>
                    <a:pt x="31" y="8"/>
                    <a:pt x="38" y="6"/>
                    <a:pt x="34" y="2"/>
                  </a:cubicBezTo>
                  <a:cubicBezTo>
                    <a:pt x="32" y="1"/>
                    <a:pt x="30" y="0"/>
                    <a:pt x="27" y="1"/>
                  </a:cubicBezTo>
                  <a:cubicBezTo>
                    <a:pt x="23" y="10"/>
                    <a:pt x="14" y="13"/>
                    <a:pt x="9" y="21"/>
                  </a:cubicBezTo>
                  <a:cubicBezTo>
                    <a:pt x="0" y="36"/>
                    <a:pt x="1" y="57"/>
                    <a:pt x="12" y="70"/>
                  </a:cubicBezTo>
                  <a:cubicBezTo>
                    <a:pt x="36" y="83"/>
                    <a:pt x="52" y="59"/>
                    <a:pt x="49" y="30"/>
                  </a:cubicBezTo>
                  <a:close/>
                  <a:moveTo>
                    <a:pt x="19" y="66"/>
                  </a:moveTo>
                  <a:cubicBezTo>
                    <a:pt x="16" y="60"/>
                    <a:pt x="10" y="58"/>
                    <a:pt x="9" y="51"/>
                  </a:cubicBezTo>
                  <a:cubicBezTo>
                    <a:pt x="7" y="37"/>
                    <a:pt x="16" y="23"/>
                    <a:pt x="23" y="16"/>
                  </a:cubicBezTo>
                  <a:cubicBezTo>
                    <a:pt x="27" y="16"/>
                    <a:pt x="26" y="22"/>
                    <a:pt x="28" y="24"/>
                  </a:cubicBezTo>
                  <a:cubicBezTo>
                    <a:pt x="34" y="26"/>
                    <a:pt x="39" y="30"/>
                    <a:pt x="43" y="33"/>
                  </a:cubicBezTo>
                  <a:cubicBezTo>
                    <a:pt x="42" y="52"/>
                    <a:pt x="39" y="68"/>
                    <a:pt x="19"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0" name="Freeform 1021"/>
            <p:cNvSpPr/>
            <p:nvPr/>
          </p:nvSpPr>
          <p:spPr bwMode="auto">
            <a:xfrm>
              <a:off x="6473151" y="-88562"/>
              <a:ext cx="197093" cy="260357"/>
            </a:xfrm>
            <a:custGeom>
              <a:avLst/>
              <a:gdLst>
                <a:gd name="T0" fmla="*/ 50 w 53"/>
                <a:gd name="T1" fmla="*/ 32 h 70"/>
                <a:gd name="T2" fmla="*/ 35 w 53"/>
                <a:gd name="T3" fmla="*/ 30 h 70"/>
                <a:gd name="T4" fmla="*/ 33 w 53"/>
                <a:gd name="T5" fmla="*/ 8 h 70"/>
                <a:gd name="T6" fmla="*/ 15 w 53"/>
                <a:gd name="T7" fmla="*/ 30 h 70"/>
                <a:gd name="T8" fmla="*/ 0 w 53"/>
                <a:gd name="T9" fmla="*/ 32 h 70"/>
                <a:gd name="T10" fmla="*/ 3 w 53"/>
                <a:gd name="T11" fmla="*/ 46 h 70"/>
                <a:gd name="T12" fmla="*/ 16 w 53"/>
                <a:gd name="T13" fmla="*/ 49 h 70"/>
                <a:gd name="T14" fmla="*/ 13 w 53"/>
                <a:gd name="T15" fmla="*/ 63 h 70"/>
                <a:gd name="T16" fmla="*/ 32 w 53"/>
                <a:gd name="T17" fmla="*/ 70 h 70"/>
                <a:gd name="T18" fmla="*/ 37 w 53"/>
                <a:gd name="T19" fmla="*/ 51 h 70"/>
                <a:gd name="T20" fmla="*/ 52 w 53"/>
                <a:gd name="T21" fmla="*/ 50 h 70"/>
                <a:gd name="T22" fmla="*/ 50 w 53"/>
                <a:gd name="T23"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70">
                  <a:moveTo>
                    <a:pt x="50" y="32"/>
                  </a:moveTo>
                  <a:cubicBezTo>
                    <a:pt x="45" y="31"/>
                    <a:pt x="38" y="33"/>
                    <a:pt x="35" y="30"/>
                  </a:cubicBezTo>
                  <a:cubicBezTo>
                    <a:pt x="36" y="25"/>
                    <a:pt x="34" y="17"/>
                    <a:pt x="33" y="8"/>
                  </a:cubicBezTo>
                  <a:cubicBezTo>
                    <a:pt x="13" y="0"/>
                    <a:pt x="23" y="18"/>
                    <a:pt x="15" y="30"/>
                  </a:cubicBezTo>
                  <a:cubicBezTo>
                    <a:pt x="10" y="27"/>
                    <a:pt x="4" y="29"/>
                    <a:pt x="0" y="32"/>
                  </a:cubicBezTo>
                  <a:cubicBezTo>
                    <a:pt x="1" y="40"/>
                    <a:pt x="0" y="40"/>
                    <a:pt x="3" y="46"/>
                  </a:cubicBezTo>
                  <a:cubicBezTo>
                    <a:pt x="8" y="49"/>
                    <a:pt x="12" y="45"/>
                    <a:pt x="16" y="49"/>
                  </a:cubicBezTo>
                  <a:cubicBezTo>
                    <a:pt x="16" y="57"/>
                    <a:pt x="16" y="58"/>
                    <a:pt x="13" y="63"/>
                  </a:cubicBezTo>
                  <a:cubicBezTo>
                    <a:pt x="18" y="66"/>
                    <a:pt x="24" y="69"/>
                    <a:pt x="32" y="70"/>
                  </a:cubicBezTo>
                  <a:cubicBezTo>
                    <a:pt x="35" y="65"/>
                    <a:pt x="32" y="53"/>
                    <a:pt x="37" y="51"/>
                  </a:cubicBezTo>
                  <a:cubicBezTo>
                    <a:pt x="42" y="50"/>
                    <a:pt x="49" y="52"/>
                    <a:pt x="52" y="50"/>
                  </a:cubicBezTo>
                  <a:cubicBezTo>
                    <a:pt x="52" y="45"/>
                    <a:pt x="53" y="38"/>
                    <a:pt x="5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1" name="Freeform 1022"/>
            <p:cNvSpPr>
              <a:spLocks noEditPoints="1"/>
            </p:cNvSpPr>
            <p:nvPr/>
          </p:nvSpPr>
          <p:spPr bwMode="auto">
            <a:xfrm>
              <a:off x="11541583" y="-3398"/>
              <a:ext cx="153295" cy="228724"/>
            </a:xfrm>
            <a:custGeom>
              <a:avLst/>
              <a:gdLst>
                <a:gd name="T0" fmla="*/ 31 w 41"/>
                <a:gd name="T1" fmla="*/ 13 h 61"/>
                <a:gd name="T2" fmla="*/ 3 w 41"/>
                <a:gd name="T3" fmla="*/ 6 h 61"/>
                <a:gd name="T4" fmla="*/ 1 w 41"/>
                <a:gd name="T5" fmla="*/ 55 h 61"/>
                <a:gd name="T6" fmla="*/ 31 w 41"/>
                <a:gd name="T7" fmla="*/ 13 h 61"/>
                <a:gd name="T8" fmla="*/ 10 w 41"/>
                <a:gd name="T9" fmla="*/ 12 h 61"/>
                <a:gd name="T10" fmla="*/ 9 w 41"/>
                <a:gd name="T11" fmla="*/ 48 h 61"/>
                <a:gd name="T12" fmla="*/ 10 w 41"/>
                <a:gd name="T13" fmla="*/ 12 h 61"/>
              </a:gdLst>
              <a:ahLst/>
              <a:cxnLst>
                <a:cxn ang="0">
                  <a:pos x="T0" y="T1"/>
                </a:cxn>
                <a:cxn ang="0">
                  <a:pos x="T2" y="T3"/>
                </a:cxn>
                <a:cxn ang="0">
                  <a:pos x="T4" y="T5"/>
                </a:cxn>
                <a:cxn ang="0">
                  <a:pos x="T6" y="T7"/>
                </a:cxn>
                <a:cxn ang="0">
                  <a:pos x="T8" y="T9"/>
                </a:cxn>
                <a:cxn ang="0">
                  <a:pos x="T10" y="T11"/>
                </a:cxn>
                <a:cxn ang="0">
                  <a:pos x="T12" y="T13"/>
                </a:cxn>
              </a:cxnLst>
              <a:rect l="0" t="0" r="r" b="b"/>
              <a:pathLst>
                <a:path w="41" h="61">
                  <a:moveTo>
                    <a:pt x="31" y="13"/>
                  </a:moveTo>
                  <a:cubicBezTo>
                    <a:pt x="25" y="7"/>
                    <a:pt x="12" y="0"/>
                    <a:pt x="3" y="6"/>
                  </a:cubicBezTo>
                  <a:cubicBezTo>
                    <a:pt x="3" y="22"/>
                    <a:pt x="0" y="42"/>
                    <a:pt x="1" y="55"/>
                  </a:cubicBezTo>
                  <a:cubicBezTo>
                    <a:pt x="21" y="61"/>
                    <a:pt x="41" y="37"/>
                    <a:pt x="31" y="13"/>
                  </a:cubicBezTo>
                  <a:close/>
                  <a:moveTo>
                    <a:pt x="10" y="12"/>
                  </a:moveTo>
                  <a:cubicBezTo>
                    <a:pt x="36" y="9"/>
                    <a:pt x="30" y="51"/>
                    <a:pt x="9" y="48"/>
                  </a:cubicBezTo>
                  <a:cubicBezTo>
                    <a:pt x="5" y="36"/>
                    <a:pt x="10" y="25"/>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2" name="Freeform 1023"/>
            <p:cNvSpPr>
              <a:spLocks noEditPoints="1"/>
            </p:cNvSpPr>
            <p:nvPr/>
          </p:nvSpPr>
          <p:spPr bwMode="auto">
            <a:xfrm>
              <a:off x="9624193" y="-10698"/>
              <a:ext cx="559644" cy="559644"/>
            </a:xfrm>
            <a:custGeom>
              <a:avLst/>
              <a:gdLst>
                <a:gd name="T0" fmla="*/ 99 w 150"/>
                <a:gd name="T1" fmla="*/ 10 h 150"/>
                <a:gd name="T2" fmla="*/ 36 w 150"/>
                <a:gd name="T3" fmla="*/ 57 h 150"/>
                <a:gd name="T4" fmla="*/ 12 w 150"/>
                <a:gd name="T5" fmla="*/ 85 h 150"/>
                <a:gd name="T6" fmla="*/ 18 w 150"/>
                <a:gd name="T7" fmla="*/ 141 h 150"/>
                <a:gd name="T8" fmla="*/ 54 w 150"/>
                <a:gd name="T9" fmla="*/ 141 h 150"/>
                <a:gd name="T10" fmla="*/ 117 w 150"/>
                <a:gd name="T11" fmla="*/ 136 h 150"/>
                <a:gd name="T12" fmla="*/ 140 w 150"/>
                <a:gd name="T13" fmla="*/ 88 h 150"/>
                <a:gd name="T14" fmla="*/ 149 w 150"/>
                <a:gd name="T15" fmla="*/ 31 h 150"/>
                <a:gd name="T16" fmla="*/ 99 w 150"/>
                <a:gd name="T17" fmla="*/ 10 h 150"/>
                <a:gd name="T18" fmla="*/ 137 w 150"/>
                <a:gd name="T19" fmla="*/ 74 h 150"/>
                <a:gd name="T20" fmla="*/ 124 w 150"/>
                <a:gd name="T21" fmla="*/ 115 h 150"/>
                <a:gd name="T22" fmla="*/ 98 w 150"/>
                <a:gd name="T23" fmla="*/ 137 h 150"/>
                <a:gd name="T24" fmla="*/ 50 w 150"/>
                <a:gd name="T25" fmla="*/ 134 h 150"/>
                <a:gd name="T26" fmla="*/ 39 w 150"/>
                <a:gd name="T27" fmla="*/ 137 h 150"/>
                <a:gd name="T28" fmla="*/ 22 w 150"/>
                <a:gd name="T29" fmla="*/ 135 h 150"/>
                <a:gd name="T30" fmla="*/ 63 w 150"/>
                <a:gd name="T31" fmla="*/ 45 h 150"/>
                <a:gd name="T32" fmla="*/ 126 w 150"/>
                <a:gd name="T33" fmla="*/ 12 h 150"/>
                <a:gd name="T34" fmla="*/ 137 w 150"/>
                <a:gd name="T35" fmla="*/ 15 h 150"/>
                <a:gd name="T36" fmla="*/ 137 w 150"/>
                <a:gd name="T37" fmla="*/ 7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 h="150">
                  <a:moveTo>
                    <a:pt x="99" y="10"/>
                  </a:moveTo>
                  <a:cubicBezTo>
                    <a:pt x="81" y="19"/>
                    <a:pt x="51" y="43"/>
                    <a:pt x="36" y="57"/>
                  </a:cubicBezTo>
                  <a:cubicBezTo>
                    <a:pt x="30" y="63"/>
                    <a:pt x="15" y="79"/>
                    <a:pt x="12" y="85"/>
                  </a:cubicBezTo>
                  <a:cubicBezTo>
                    <a:pt x="4" y="102"/>
                    <a:pt x="8" y="134"/>
                    <a:pt x="18" y="141"/>
                  </a:cubicBezTo>
                  <a:cubicBezTo>
                    <a:pt x="26" y="146"/>
                    <a:pt x="41" y="142"/>
                    <a:pt x="54" y="141"/>
                  </a:cubicBezTo>
                  <a:cubicBezTo>
                    <a:pt x="80" y="141"/>
                    <a:pt x="100" y="150"/>
                    <a:pt x="117" y="136"/>
                  </a:cubicBezTo>
                  <a:cubicBezTo>
                    <a:pt x="127" y="125"/>
                    <a:pt x="135" y="107"/>
                    <a:pt x="140" y="88"/>
                  </a:cubicBezTo>
                  <a:cubicBezTo>
                    <a:pt x="144" y="70"/>
                    <a:pt x="150" y="49"/>
                    <a:pt x="149" y="31"/>
                  </a:cubicBezTo>
                  <a:cubicBezTo>
                    <a:pt x="148" y="1"/>
                    <a:pt x="121" y="0"/>
                    <a:pt x="99" y="10"/>
                  </a:cubicBezTo>
                  <a:close/>
                  <a:moveTo>
                    <a:pt x="137" y="74"/>
                  </a:moveTo>
                  <a:cubicBezTo>
                    <a:pt x="133" y="89"/>
                    <a:pt x="129" y="106"/>
                    <a:pt x="124" y="115"/>
                  </a:cubicBezTo>
                  <a:cubicBezTo>
                    <a:pt x="119" y="125"/>
                    <a:pt x="110" y="135"/>
                    <a:pt x="98" y="137"/>
                  </a:cubicBezTo>
                  <a:cubicBezTo>
                    <a:pt x="86" y="139"/>
                    <a:pt x="67" y="133"/>
                    <a:pt x="50" y="134"/>
                  </a:cubicBezTo>
                  <a:cubicBezTo>
                    <a:pt x="46" y="135"/>
                    <a:pt x="42" y="137"/>
                    <a:pt x="39" y="137"/>
                  </a:cubicBezTo>
                  <a:cubicBezTo>
                    <a:pt x="37" y="137"/>
                    <a:pt x="27" y="132"/>
                    <a:pt x="22" y="135"/>
                  </a:cubicBezTo>
                  <a:cubicBezTo>
                    <a:pt x="0" y="92"/>
                    <a:pt x="36" y="67"/>
                    <a:pt x="63" y="45"/>
                  </a:cubicBezTo>
                  <a:cubicBezTo>
                    <a:pt x="83" y="29"/>
                    <a:pt x="108" y="10"/>
                    <a:pt x="126" y="12"/>
                  </a:cubicBezTo>
                  <a:cubicBezTo>
                    <a:pt x="130" y="12"/>
                    <a:pt x="133" y="12"/>
                    <a:pt x="137" y="15"/>
                  </a:cubicBezTo>
                  <a:cubicBezTo>
                    <a:pt x="145" y="30"/>
                    <a:pt x="142" y="50"/>
                    <a:pt x="137"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3" name="Freeform 1024"/>
            <p:cNvSpPr>
              <a:spLocks noEditPoints="1"/>
            </p:cNvSpPr>
            <p:nvPr/>
          </p:nvSpPr>
          <p:spPr bwMode="auto">
            <a:xfrm>
              <a:off x="8310245" y="-13130"/>
              <a:ext cx="946530" cy="820001"/>
            </a:xfrm>
            <a:custGeom>
              <a:avLst/>
              <a:gdLst>
                <a:gd name="T0" fmla="*/ 250 w 254"/>
                <a:gd name="T1" fmla="*/ 156 h 220"/>
                <a:gd name="T2" fmla="*/ 235 w 254"/>
                <a:gd name="T3" fmla="*/ 150 h 220"/>
                <a:gd name="T4" fmla="*/ 172 w 254"/>
                <a:gd name="T5" fmla="*/ 149 h 220"/>
                <a:gd name="T6" fmla="*/ 130 w 254"/>
                <a:gd name="T7" fmla="*/ 28 h 220"/>
                <a:gd name="T8" fmla="*/ 148 w 254"/>
                <a:gd name="T9" fmla="*/ 9 h 220"/>
                <a:gd name="T10" fmla="*/ 126 w 254"/>
                <a:gd name="T11" fmla="*/ 24 h 220"/>
                <a:gd name="T12" fmla="*/ 108 w 254"/>
                <a:gd name="T13" fmla="*/ 0 h 220"/>
                <a:gd name="T14" fmla="*/ 120 w 254"/>
                <a:gd name="T15" fmla="*/ 28 h 220"/>
                <a:gd name="T16" fmla="*/ 25 w 254"/>
                <a:gd name="T17" fmla="*/ 139 h 220"/>
                <a:gd name="T18" fmla="*/ 10 w 254"/>
                <a:gd name="T19" fmla="*/ 158 h 220"/>
                <a:gd name="T20" fmla="*/ 2 w 254"/>
                <a:gd name="T21" fmla="*/ 180 h 220"/>
                <a:gd name="T22" fmla="*/ 168 w 254"/>
                <a:gd name="T23" fmla="*/ 159 h 220"/>
                <a:gd name="T24" fmla="*/ 169 w 254"/>
                <a:gd name="T25" fmla="*/ 220 h 220"/>
                <a:gd name="T26" fmla="*/ 174 w 254"/>
                <a:gd name="T27" fmla="*/ 191 h 220"/>
                <a:gd name="T28" fmla="*/ 174 w 254"/>
                <a:gd name="T29" fmla="*/ 157 h 220"/>
                <a:gd name="T30" fmla="*/ 224 w 254"/>
                <a:gd name="T31" fmla="*/ 157 h 220"/>
                <a:gd name="T32" fmla="*/ 250 w 254"/>
                <a:gd name="T33" fmla="*/ 156 h 220"/>
                <a:gd name="T34" fmla="*/ 10 w 254"/>
                <a:gd name="T35" fmla="*/ 172 h 220"/>
                <a:gd name="T36" fmla="*/ 122 w 254"/>
                <a:gd name="T37" fmla="*/ 35 h 220"/>
                <a:gd name="T38" fmla="*/ 124 w 254"/>
                <a:gd name="T39" fmla="*/ 35 h 220"/>
                <a:gd name="T40" fmla="*/ 168 w 254"/>
                <a:gd name="T41" fmla="*/ 152 h 220"/>
                <a:gd name="T42" fmla="*/ 10 w 254"/>
                <a:gd name="T43" fmla="*/ 17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4" h="220">
                  <a:moveTo>
                    <a:pt x="250" y="156"/>
                  </a:moveTo>
                  <a:cubicBezTo>
                    <a:pt x="254" y="147"/>
                    <a:pt x="240" y="151"/>
                    <a:pt x="235" y="150"/>
                  </a:cubicBezTo>
                  <a:cubicBezTo>
                    <a:pt x="208" y="148"/>
                    <a:pt x="190" y="153"/>
                    <a:pt x="172" y="149"/>
                  </a:cubicBezTo>
                  <a:cubicBezTo>
                    <a:pt x="168" y="99"/>
                    <a:pt x="141" y="71"/>
                    <a:pt x="130" y="28"/>
                  </a:cubicBezTo>
                  <a:cubicBezTo>
                    <a:pt x="135" y="20"/>
                    <a:pt x="148" y="22"/>
                    <a:pt x="148" y="9"/>
                  </a:cubicBezTo>
                  <a:cubicBezTo>
                    <a:pt x="136" y="10"/>
                    <a:pt x="134" y="20"/>
                    <a:pt x="126" y="24"/>
                  </a:cubicBezTo>
                  <a:cubicBezTo>
                    <a:pt x="120" y="16"/>
                    <a:pt x="116" y="6"/>
                    <a:pt x="108" y="0"/>
                  </a:cubicBezTo>
                  <a:cubicBezTo>
                    <a:pt x="102" y="9"/>
                    <a:pt x="118" y="18"/>
                    <a:pt x="120" y="28"/>
                  </a:cubicBezTo>
                  <a:cubicBezTo>
                    <a:pt x="85" y="60"/>
                    <a:pt x="53" y="101"/>
                    <a:pt x="25" y="139"/>
                  </a:cubicBezTo>
                  <a:cubicBezTo>
                    <a:pt x="21" y="145"/>
                    <a:pt x="15" y="152"/>
                    <a:pt x="10" y="158"/>
                  </a:cubicBezTo>
                  <a:cubicBezTo>
                    <a:pt x="6" y="164"/>
                    <a:pt x="0" y="172"/>
                    <a:pt x="2" y="180"/>
                  </a:cubicBezTo>
                  <a:cubicBezTo>
                    <a:pt x="56" y="177"/>
                    <a:pt x="112" y="162"/>
                    <a:pt x="168" y="159"/>
                  </a:cubicBezTo>
                  <a:cubicBezTo>
                    <a:pt x="174" y="179"/>
                    <a:pt x="162" y="207"/>
                    <a:pt x="169" y="220"/>
                  </a:cubicBezTo>
                  <a:cubicBezTo>
                    <a:pt x="177" y="215"/>
                    <a:pt x="173" y="201"/>
                    <a:pt x="174" y="191"/>
                  </a:cubicBezTo>
                  <a:cubicBezTo>
                    <a:pt x="174" y="179"/>
                    <a:pt x="176" y="167"/>
                    <a:pt x="174" y="157"/>
                  </a:cubicBezTo>
                  <a:cubicBezTo>
                    <a:pt x="194" y="157"/>
                    <a:pt x="211" y="156"/>
                    <a:pt x="224" y="157"/>
                  </a:cubicBezTo>
                  <a:cubicBezTo>
                    <a:pt x="234" y="158"/>
                    <a:pt x="250" y="163"/>
                    <a:pt x="250" y="156"/>
                  </a:cubicBezTo>
                  <a:close/>
                  <a:moveTo>
                    <a:pt x="10" y="172"/>
                  </a:moveTo>
                  <a:cubicBezTo>
                    <a:pt x="42" y="121"/>
                    <a:pt x="78" y="74"/>
                    <a:pt x="122" y="35"/>
                  </a:cubicBezTo>
                  <a:cubicBezTo>
                    <a:pt x="123" y="35"/>
                    <a:pt x="124" y="35"/>
                    <a:pt x="124" y="35"/>
                  </a:cubicBezTo>
                  <a:cubicBezTo>
                    <a:pt x="139" y="74"/>
                    <a:pt x="161" y="105"/>
                    <a:pt x="168" y="152"/>
                  </a:cubicBezTo>
                  <a:cubicBezTo>
                    <a:pt x="112" y="156"/>
                    <a:pt x="64" y="169"/>
                    <a:pt x="10"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5" name="Freeform 1026"/>
            <p:cNvSpPr>
              <a:spLocks noEditPoints="1"/>
            </p:cNvSpPr>
            <p:nvPr/>
          </p:nvSpPr>
          <p:spPr bwMode="auto">
            <a:xfrm>
              <a:off x="7268820" y="30668"/>
              <a:ext cx="912464" cy="1194719"/>
            </a:xfrm>
            <a:custGeom>
              <a:avLst/>
              <a:gdLst>
                <a:gd name="T0" fmla="*/ 235 w 245"/>
                <a:gd name="T1" fmla="*/ 177 h 320"/>
                <a:gd name="T2" fmla="*/ 231 w 245"/>
                <a:gd name="T3" fmla="*/ 37 h 320"/>
                <a:gd name="T4" fmla="*/ 177 w 245"/>
                <a:gd name="T5" fmla="*/ 4 h 320"/>
                <a:gd name="T6" fmla="*/ 6 w 245"/>
                <a:gd name="T7" fmla="*/ 14 h 320"/>
                <a:gd name="T8" fmla="*/ 1 w 245"/>
                <a:gd name="T9" fmla="*/ 223 h 320"/>
                <a:gd name="T10" fmla="*/ 26 w 245"/>
                <a:gd name="T11" fmla="*/ 305 h 320"/>
                <a:gd name="T12" fmla="*/ 194 w 245"/>
                <a:gd name="T13" fmla="*/ 318 h 320"/>
                <a:gd name="T14" fmla="*/ 227 w 245"/>
                <a:gd name="T15" fmla="*/ 301 h 320"/>
                <a:gd name="T16" fmla="*/ 208 w 245"/>
                <a:gd name="T17" fmla="*/ 271 h 320"/>
                <a:gd name="T18" fmla="*/ 227 w 245"/>
                <a:gd name="T19" fmla="*/ 301 h 320"/>
                <a:gd name="T20" fmla="*/ 210 w 245"/>
                <a:gd name="T21" fmla="*/ 250 h 320"/>
                <a:gd name="T22" fmla="*/ 227 w 245"/>
                <a:gd name="T23" fmla="*/ 277 h 320"/>
                <a:gd name="T24" fmla="*/ 226 w 245"/>
                <a:gd name="T25" fmla="*/ 253 h 320"/>
                <a:gd name="T26" fmla="*/ 210 w 245"/>
                <a:gd name="T27" fmla="*/ 228 h 320"/>
                <a:gd name="T28" fmla="*/ 223 w 245"/>
                <a:gd name="T29" fmla="*/ 188 h 320"/>
                <a:gd name="T30" fmla="*/ 210 w 245"/>
                <a:gd name="T31" fmla="*/ 196 h 320"/>
                <a:gd name="T32" fmla="*/ 223 w 245"/>
                <a:gd name="T33" fmla="*/ 188 h 320"/>
                <a:gd name="T34" fmla="*/ 210 w 245"/>
                <a:gd name="T35" fmla="*/ 156 h 320"/>
                <a:gd name="T36" fmla="*/ 225 w 245"/>
                <a:gd name="T37" fmla="*/ 182 h 320"/>
                <a:gd name="T38" fmla="*/ 225 w 245"/>
                <a:gd name="T39" fmla="*/ 213 h 320"/>
                <a:gd name="T40" fmla="*/ 210 w 245"/>
                <a:gd name="T41" fmla="*/ 218 h 320"/>
                <a:gd name="T42" fmla="*/ 225 w 245"/>
                <a:gd name="T43" fmla="*/ 213 h 320"/>
                <a:gd name="T44" fmla="*/ 210 w 245"/>
                <a:gd name="T45" fmla="*/ 147 h 320"/>
                <a:gd name="T46" fmla="*/ 225 w 245"/>
                <a:gd name="T47" fmla="*/ 141 h 320"/>
                <a:gd name="T48" fmla="*/ 225 w 245"/>
                <a:gd name="T49" fmla="*/ 134 h 320"/>
                <a:gd name="T50" fmla="*/ 210 w 245"/>
                <a:gd name="T51" fmla="*/ 114 h 320"/>
                <a:gd name="T52" fmla="*/ 225 w 245"/>
                <a:gd name="T53" fmla="*/ 134 h 320"/>
                <a:gd name="T54" fmla="*/ 208 w 245"/>
                <a:gd name="T55" fmla="*/ 106 h 320"/>
                <a:gd name="T56" fmla="*/ 223 w 245"/>
                <a:gd name="T57" fmla="*/ 101 h 320"/>
                <a:gd name="T58" fmla="*/ 208 w 245"/>
                <a:gd name="T59" fmla="*/ 21 h 320"/>
                <a:gd name="T60" fmla="*/ 207 w 245"/>
                <a:gd name="T61" fmla="*/ 35 h 320"/>
                <a:gd name="T62" fmla="*/ 207 w 245"/>
                <a:gd name="T63" fmla="*/ 45 h 320"/>
                <a:gd name="T64" fmla="*/ 221 w 245"/>
                <a:gd name="T65" fmla="*/ 70 h 320"/>
                <a:gd name="T66" fmla="*/ 207 w 245"/>
                <a:gd name="T67" fmla="*/ 45 h 320"/>
                <a:gd name="T68" fmla="*/ 221 w 245"/>
                <a:gd name="T69" fmla="*/ 78 h 320"/>
                <a:gd name="T70" fmla="*/ 207 w 245"/>
                <a:gd name="T71" fmla="*/ 82 h 320"/>
                <a:gd name="T72" fmla="*/ 222 w 245"/>
                <a:gd name="T73" fmla="*/ 306 h 320"/>
                <a:gd name="T74" fmla="*/ 222 w 245"/>
                <a:gd name="T75" fmla="*/ 306 h 320"/>
                <a:gd name="T76" fmla="*/ 10 w 245"/>
                <a:gd name="T77" fmla="*/ 269 h 320"/>
                <a:gd name="T78" fmla="*/ 200 w 245"/>
                <a:gd name="T79" fmla="*/ 11 h 320"/>
                <a:gd name="T80" fmla="*/ 43 w 245"/>
                <a:gd name="T81" fmla="*/ 284 h 320"/>
                <a:gd name="T82" fmla="*/ 26 w 245"/>
                <a:gd name="T83" fmla="*/ 294 h 320"/>
                <a:gd name="T84" fmla="*/ 51 w 245"/>
                <a:gd name="T85" fmla="*/ 306 h 320"/>
                <a:gd name="T86" fmla="*/ 50 w 245"/>
                <a:gd name="T87" fmla="*/ 295 h 320"/>
                <a:gd name="T88" fmla="*/ 50 w 245"/>
                <a:gd name="T89" fmla="*/ 295 h 320"/>
                <a:gd name="T90" fmla="*/ 69 w 245"/>
                <a:gd name="T91" fmla="*/ 293 h 320"/>
                <a:gd name="T92" fmla="*/ 75 w 245"/>
                <a:gd name="T93" fmla="*/ 305 h 320"/>
                <a:gd name="T94" fmla="*/ 101 w 245"/>
                <a:gd name="T95" fmla="*/ 293 h 320"/>
                <a:gd name="T96" fmla="*/ 89 w 245"/>
                <a:gd name="T97" fmla="*/ 294 h 320"/>
                <a:gd name="T98" fmla="*/ 129 w 245"/>
                <a:gd name="T99" fmla="*/ 304 h 320"/>
                <a:gd name="T100" fmla="*/ 137 w 245"/>
                <a:gd name="T101" fmla="*/ 307 h 320"/>
                <a:gd name="T102" fmla="*/ 145 w 245"/>
                <a:gd name="T103" fmla="*/ 293 h 320"/>
                <a:gd name="T104" fmla="*/ 137 w 245"/>
                <a:gd name="T105" fmla="*/ 307 h 320"/>
                <a:gd name="T106" fmla="*/ 164 w 245"/>
                <a:gd name="T107" fmla="*/ 292 h 320"/>
                <a:gd name="T108" fmla="*/ 151 w 245"/>
                <a:gd name="T109" fmla="*/ 293 h 320"/>
                <a:gd name="T110" fmla="*/ 172 w 245"/>
                <a:gd name="T111" fmla="*/ 294 h 320"/>
                <a:gd name="T112" fmla="*/ 195 w 245"/>
                <a:gd name="T113" fmla="*/ 30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320">
                  <a:moveTo>
                    <a:pt x="237" y="313"/>
                  </a:moveTo>
                  <a:cubicBezTo>
                    <a:pt x="245" y="272"/>
                    <a:pt x="237" y="223"/>
                    <a:pt x="235" y="177"/>
                  </a:cubicBezTo>
                  <a:cubicBezTo>
                    <a:pt x="234" y="139"/>
                    <a:pt x="232" y="101"/>
                    <a:pt x="231" y="55"/>
                  </a:cubicBezTo>
                  <a:cubicBezTo>
                    <a:pt x="231" y="49"/>
                    <a:pt x="232" y="41"/>
                    <a:pt x="231" y="37"/>
                  </a:cubicBezTo>
                  <a:cubicBezTo>
                    <a:pt x="229" y="30"/>
                    <a:pt x="209" y="5"/>
                    <a:pt x="204" y="3"/>
                  </a:cubicBezTo>
                  <a:cubicBezTo>
                    <a:pt x="197" y="0"/>
                    <a:pt x="185" y="4"/>
                    <a:pt x="177" y="4"/>
                  </a:cubicBezTo>
                  <a:cubicBezTo>
                    <a:pt x="133" y="6"/>
                    <a:pt x="86" y="8"/>
                    <a:pt x="49" y="9"/>
                  </a:cubicBezTo>
                  <a:cubicBezTo>
                    <a:pt x="35" y="9"/>
                    <a:pt x="19" y="7"/>
                    <a:pt x="6" y="14"/>
                  </a:cubicBezTo>
                  <a:cubicBezTo>
                    <a:pt x="10" y="52"/>
                    <a:pt x="3" y="96"/>
                    <a:pt x="3" y="150"/>
                  </a:cubicBezTo>
                  <a:cubicBezTo>
                    <a:pt x="3" y="173"/>
                    <a:pt x="0" y="198"/>
                    <a:pt x="1" y="223"/>
                  </a:cubicBezTo>
                  <a:cubicBezTo>
                    <a:pt x="2" y="247"/>
                    <a:pt x="3" y="283"/>
                    <a:pt x="13" y="293"/>
                  </a:cubicBezTo>
                  <a:cubicBezTo>
                    <a:pt x="17" y="297"/>
                    <a:pt x="22" y="302"/>
                    <a:pt x="26" y="305"/>
                  </a:cubicBezTo>
                  <a:cubicBezTo>
                    <a:pt x="32" y="311"/>
                    <a:pt x="39" y="314"/>
                    <a:pt x="43" y="320"/>
                  </a:cubicBezTo>
                  <a:cubicBezTo>
                    <a:pt x="89" y="319"/>
                    <a:pt x="147" y="318"/>
                    <a:pt x="194" y="318"/>
                  </a:cubicBezTo>
                  <a:cubicBezTo>
                    <a:pt x="210" y="317"/>
                    <a:pt x="225" y="319"/>
                    <a:pt x="237" y="313"/>
                  </a:cubicBezTo>
                  <a:close/>
                  <a:moveTo>
                    <a:pt x="227" y="301"/>
                  </a:moveTo>
                  <a:cubicBezTo>
                    <a:pt x="222" y="293"/>
                    <a:pt x="213" y="289"/>
                    <a:pt x="207" y="282"/>
                  </a:cubicBezTo>
                  <a:cubicBezTo>
                    <a:pt x="211" y="279"/>
                    <a:pt x="209" y="276"/>
                    <a:pt x="208" y="271"/>
                  </a:cubicBezTo>
                  <a:cubicBezTo>
                    <a:pt x="216" y="275"/>
                    <a:pt x="221" y="280"/>
                    <a:pt x="227" y="285"/>
                  </a:cubicBezTo>
                  <a:cubicBezTo>
                    <a:pt x="227" y="290"/>
                    <a:pt x="227" y="295"/>
                    <a:pt x="227" y="301"/>
                  </a:cubicBezTo>
                  <a:close/>
                  <a:moveTo>
                    <a:pt x="208" y="263"/>
                  </a:moveTo>
                  <a:cubicBezTo>
                    <a:pt x="208" y="258"/>
                    <a:pt x="211" y="256"/>
                    <a:pt x="210" y="250"/>
                  </a:cubicBezTo>
                  <a:cubicBezTo>
                    <a:pt x="216" y="253"/>
                    <a:pt x="218" y="259"/>
                    <a:pt x="226" y="260"/>
                  </a:cubicBezTo>
                  <a:cubicBezTo>
                    <a:pt x="226" y="266"/>
                    <a:pt x="225" y="273"/>
                    <a:pt x="227" y="277"/>
                  </a:cubicBezTo>
                  <a:cubicBezTo>
                    <a:pt x="221" y="273"/>
                    <a:pt x="215" y="268"/>
                    <a:pt x="208" y="263"/>
                  </a:cubicBezTo>
                  <a:close/>
                  <a:moveTo>
                    <a:pt x="226" y="253"/>
                  </a:moveTo>
                  <a:cubicBezTo>
                    <a:pt x="219" y="251"/>
                    <a:pt x="215" y="245"/>
                    <a:pt x="210" y="242"/>
                  </a:cubicBezTo>
                  <a:cubicBezTo>
                    <a:pt x="210" y="236"/>
                    <a:pt x="211" y="231"/>
                    <a:pt x="210" y="228"/>
                  </a:cubicBezTo>
                  <a:cubicBezTo>
                    <a:pt x="219" y="229"/>
                    <a:pt x="229" y="238"/>
                    <a:pt x="226" y="253"/>
                  </a:cubicBezTo>
                  <a:close/>
                  <a:moveTo>
                    <a:pt x="223" y="188"/>
                  </a:moveTo>
                  <a:cubicBezTo>
                    <a:pt x="227" y="193"/>
                    <a:pt x="222" y="200"/>
                    <a:pt x="225" y="205"/>
                  </a:cubicBezTo>
                  <a:cubicBezTo>
                    <a:pt x="218" y="204"/>
                    <a:pt x="218" y="195"/>
                    <a:pt x="210" y="196"/>
                  </a:cubicBezTo>
                  <a:cubicBezTo>
                    <a:pt x="210" y="190"/>
                    <a:pt x="210" y="185"/>
                    <a:pt x="210" y="179"/>
                  </a:cubicBezTo>
                  <a:cubicBezTo>
                    <a:pt x="215" y="181"/>
                    <a:pt x="219" y="190"/>
                    <a:pt x="223" y="188"/>
                  </a:cubicBezTo>
                  <a:close/>
                  <a:moveTo>
                    <a:pt x="210" y="172"/>
                  </a:moveTo>
                  <a:cubicBezTo>
                    <a:pt x="210" y="167"/>
                    <a:pt x="210" y="161"/>
                    <a:pt x="210" y="156"/>
                  </a:cubicBezTo>
                  <a:cubicBezTo>
                    <a:pt x="216" y="158"/>
                    <a:pt x="218" y="163"/>
                    <a:pt x="225" y="164"/>
                  </a:cubicBezTo>
                  <a:cubicBezTo>
                    <a:pt x="225" y="170"/>
                    <a:pt x="225" y="176"/>
                    <a:pt x="225" y="182"/>
                  </a:cubicBezTo>
                  <a:cubicBezTo>
                    <a:pt x="219" y="180"/>
                    <a:pt x="215" y="175"/>
                    <a:pt x="210" y="172"/>
                  </a:cubicBezTo>
                  <a:close/>
                  <a:moveTo>
                    <a:pt x="225" y="213"/>
                  </a:moveTo>
                  <a:cubicBezTo>
                    <a:pt x="225" y="219"/>
                    <a:pt x="225" y="224"/>
                    <a:pt x="225" y="230"/>
                  </a:cubicBezTo>
                  <a:cubicBezTo>
                    <a:pt x="221" y="224"/>
                    <a:pt x="214" y="223"/>
                    <a:pt x="210" y="218"/>
                  </a:cubicBezTo>
                  <a:cubicBezTo>
                    <a:pt x="210" y="213"/>
                    <a:pt x="210" y="207"/>
                    <a:pt x="210" y="202"/>
                  </a:cubicBezTo>
                  <a:cubicBezTo>
                    <a:pt x="216" y="204"/>
                    <a:pt x="219" y="210"/>
                    <a:pt x="225" y="213"/>
                  </a:cubicBezTo>
                  <a:close/>
                  <a:moveTo>
                    <a:pt x="225" y="159"/>
                  </a:moveTo>
                  <a:cubicBezTo>
                    <a:pt x="220" y="155"/>
                    <a:pt x="215" y="151"/>
                    <a:pt x="210" y="147"/>
                  </a:cubicBezTo>
                  <a:cubicBezTo>
                    <a:pt x="209" y="143"/>
                    <a:pt x="211" y="136"/>
                    <a:pt x="208" y="134"/>
                  </a:cubicBezTo>
                  <a:cubicBezTo>
                    <a:pt x="214" y="130"/>
                    <a:pt x="218" y="140"/>
                    <a:pt x="225" y="141"/>
                  </a:cubicBezTo>
                  <a:cubicBezTo>
                    <a:pt x="224" y="149"/>
                    <a:pt x="226" y="153"/>
                    <a:pt x="225" y="159"/>
                  </a:cubicBezTo>
                  <a:close/>
                  <a:moveTo>
                    <a:pt x="225" y="134"/>
                  </a:moveTo>
                  <a:cubicBezTo>
                    <a:pt x="217" y="133"/>
                    <a:pt x="216" y="126"/>
                    <a:pt x="210" y="124"/>
                  </a:cubicBezTo>
                  <a:cubicBezTo>
                    <a:pt x="210" y="121"/>
                    <a:pt x="210" y="117"/>
                    <a:pt x="210" y="114"/>
                  </a:cubicBezTo>
                  <a:cubicBezTo>
                    <a:pt x="216" y="116"/>
                    <a:pt x="217" y="122"/>
                    <a:pt x="225" y="123"/>
                  </a:cubicBezTo>
                  <a:cubicBezTo>
                    <a:pt x="225" y="126"/>
                    <a:pt x="225" y="130"/>
                    <a:pt x="225" y="134"/>
                  </a:cubicBezTo>
                  <a:close/>
                  <a:moveTo>
                    <a:pt x="223" y="116"/>
                  </a:moveTo>
                  <a:cubicBezTo>
                    <a:pt x="217" y="114"/>
                    <a:pt x="215" y="108"/>
                    <a:pt x="208" y="106"/>
                  </a:cubicBezTo>
                  <a:cubicBezTo>
                    <a:pt x="210" y="102"/>
                    <a:pt x="207" y="98"/>
                    <a:pt x="208" y="91"/>
                  </a:cubicBezTo>
                  <a:cubicBezTo>
                    <a:pt x="214" y="94"/>
                    <a:pt x="217" y="98"/>
                    <a:pt x="223" y="101"/>
                  </a:cubicBezTo>
                  <a:cubicBezTo>
                    <a:pt x="223" y="106"/>
                    <a:pt x="223" y="111"/>
                    <a:pt x="223" y="116"/>
                  </a:cubicBezTo>
                  <a:close/>
                  <a:moveTo>
                    <a:pt x="208" y="21"/>
                  </a:moveTo>
                  <a:cubicBezTo>
                    <a:pt x="216" y="27"/>
                    <a:pt x="224" y="37"/>
                    <a:pt x="221" y="46"/>
                  </a:cubicBezTo>
                  <a:cubicBezTo>
                    <a:pt x="215" y="44"/>
                    <a:pt x="211" y="39"/>
                    <a:pt x="207" y="35"/>
                  </a:cubicBezTo>
                  <a:cubicBezTo>
                    <a:pt x="209" y="31"/>
                    <a:pt x="210" y="25"/>
                    <a:pt x="208" y="21"/>
                  </a:cubicBezTo>
                  <a:close/>
                  <a:moveTo>
                    <a:pt x="207" y="45"/>
                  </a:moveTo>
                  <a:cubicBezTo>
                    <a:pt x="211" y="48"/>
                    <a:pt x="216" y="52"/>
                    <a:pt x="221" y="55"/>
                  </a:cubicBezTo>
                  <a:cubicBezTo>
                    <a:pt x="220" y="62"/>
                    <a:pt x="222" y="64"/>
                    <a:pt x="221" y="70"/>
                  </a:cubicBezTo>
                  <a:cubicBezTo>
                    <a:pt x="215" y="69"/>
                    <a:pt x="214" y="63"/>
                    <a:pt x="207" y="64"/>
                  </a:cubicBezTo>
                  <a:cubicBezTo>
                    <a:pt x="207" y="58"/>
                    <a:pt x="207" y="51"/>
                    <a:pt x="207" y="45"/>
                  </a:cubicBezTo>
                  <a:close/>
                  <a:moveTo>
                    <a:pt x="207" y="70"/>
                  </a:moveTo>
                  <a:cubicBezTo>
                    <a:pt x="212" y="72"/>
                    <a:pt x="217" y="75"/>
                    <a:pt x="221" y="78"/>
                  </a:cubicBezTo>
                  <a:cubicBezTo>
                    <a:pt x="220" y="87"/>
                    <a:pt x="221" y="85"/>
                    <a:pt x="222" y="92"/>
                  </a:cubicBezTo>
                  <a:cubicBezTo>
                    <a:pt x="217" y="89"/>
                    <a:pt x="212" y="86"/>
                    <a:pt x="207" y="82"/>
                  </a:cubicBezTo>
                  <a:cubicBezTo>
                    <a:pt x="209" y="77"/>
                    <a:pt x="207" y="77"/>
                    <a:pt x="207" y="70"/>
                  </a:cubicBezTo>
                  <a:close/>
                  <a:moveTo>
                    <a:pt x="222" y="306"/>
                  </a:moveTo>
                  <a:cubicBezTo>
                    <a:pt x="208" y="311"/>
                    <a:pt x="196" y="302"/>
                    <a:pt x="192" y="293"/>
                  </a:cubicBezTo>
                  <a:cubicBezTo>
                    <a:pt x="207" y="287"/>
                    <a:pt x="214" y="301"/>
                    <a:pt x="222" y="306"/>
                  </a:cubicBezTo>
                  <a:close/>
                  <a:moveTo>
                    <a:pt x="17" y="283"/>
                  </a:moveTo>
                  <a:cubicBezTo>
                    <a:pt x="14" y="279"/>
                    <a:pt x="15" y="271"/>
                    <a:pt x="10" y="269"/>
                  </a:cubicBezTo>
                  <a:cubicBezTo>
                    <a:pt x="2" y="174"/>
                    <a:pt x="16" y="109"/>
                    <a:pt x="13" y="16"/>
                  </a:cubicBezTo>
                  <a:cubicBezTo>
                    <a:pt x="74" y="18"/>
                    <a:pt x="132" y="13"/>
                    <a:pt x="200" y="11"/>
                  </a:cubicBezTo>
                  <a:cubicBezTo>
                    <a:pt x="201" y="112"/>
                    <a:pt x="207" y="195"/>
                    <a:pt x="202" y="283"/>
                  </a:cubicBezTo>
                  <a:cubicBezTo>
                    <a:pt x="154" y="287"/>
                    <a:pt x="99" y="283"/>
                    <a:pt x="43" y="284"/>
                  </a:cubicBezTo>
                  <a:cubicBezTo>
                    <a:pt x="34" y="284"/>
                    <a:pt x="25" y="288"/>
                    <a:pt x="17" y="283"/>
                  </a:cubicBezTo>
                  <a:close/>
                  <a:moveTo>
                    <a:pt x="26" y="294"/>
                  </a:moveTo>
                  <a:cubicBezTo>
                    <a:pt x="29" y="291"/>
                    <a:pt x="37" y="294"/>
                    <a:pt x="42" y="293"/>
                  </a:cubicBezTo>
                  <a:cubicBezTo>
                    <a:pt x="45" y="297"/>
                    <a:pt x="48" y="302"/>
                    <a:pt x="51" y="306"/>
                  </a:cubicBezTo>
                  <a:cubicBezTo>
                    <a:pt x="40" y="310"/>
                    <a:pt x="33" y="299"/>
                    <a:pt x="26" y="294"/>
                  </a:cubicBezTo>
                  <a:close/>
                  <a:moveTo>
                    <a:pt x="50" y="295"/>
                  </a:moveTo>
                  <a:cubicBezTo>
                    <a:pt x="58" y="290"/>
                    <a:pt x="66" y="298"/>
                    <a:pt x="67" y="305"/>
                  </a:cubicBezTo>
                  <a:cubicBezTo>
                    <a:pt x="56" y="307"/>
                    <a:pt x="56" y="298"/>
                    <a:pt x="50" y="295"/>
                  </a:cubicBezTo>
                  <a:close/>
                  <a:moveTo>
                    <a:pt x="75" y="305"/>
                  </a:moveTo>
                  <a:cubicBezTo>
                    <a:pt x="76" y="298"/>
                    <a:pt x="69" y="299"/>
                    <a:pt x="69" y="293"/>
                  </a:cubicBezTo>
                  <a:cubicBezTo>
                    <a:pt x="77" y="293"/>
                    <a:pt x="83" y="297"/>
                    <a:pt x="86" y="303"/>
                  </a:cubicBezTo>
                  <a:cubicBezTo>
                    <a:pt x="82" y="306"/>
                    <a:pt x="80" y="304"/>
                    <a:pt x="75" y="305"/>
                  </a:cubicBezTo>
                  <a:close/>
                  <a:moveTo>
                    <a:pt x="89" y="294"/>
                  </a:moveTo>
                  <a:cubicBezTo>
                    <a:pt x="95" y="293"/>
                    <a:pt x="95" y="294"/>
                    <a:pt x="101" y="293"/>
                  </a:cubicBezTo>
                  <a:cubicBezTo>
                    <a:pt x="102" y="298"/>
                    <a:pt x="107" y="299"/>
                    <a:pt x="108" y="305"/>
                  </a:cubicBezTo>
                  <a:cubicBezTo>
                    <a:pt x="101" y="302"/>
                    <a:pt x="90" y="306"/>
                    <a:pt x="89" y="294"/>
                  </a:cubicBezTo>
                  <a:close/>
                  <a:moveTo>
                    <a:pt x="109" y="295"/>
                  </a:moveTo>
                  <a:cubicBezTo>
                    <a:pt x="118" y="290"/>
                    <a:pt x="126" y="298"/>
                    <a:pt x="129" y="304"/>
                  </a:cubicBezTo>
                  <a:cubicBezTo>
                    <a:pt x="120" y="309"/>
                    <a:pt x="111" y="301"/>
                    <a:pt x="109" y="295"/>
                  </a:cubicBezTo>
                  <a:close/>
                  <a:moveTo>
                    <a:pt x="137" y="307"/>
                  </a:moveTo>
                  <a:cubicBezTo>
                    <a:pt x="135" y="301"/>
                    <a:pt x="131" y="298"/>
                    <a:pt x="129" y="293"/>
                  </a:cubicBezTo>
                  <a:cubicBezTo>
                    <a:pt x="132" y="294"/>
                    <a:pt x="139" y="292"/>
                    <a:pt x="145" y="293"/>
                  </a:cubicBezTo>
                  <a:cubicBezTo>
                    <a:pt x="147" y="299"/>
                    <a:pt x="150" y="303"/>
                    <a:pt x="155" y="306"/>
                  </a:cubicBezTo>
                  <a:cubicBezTo>
                    <a:pt x="150" y="310"/>
                    <a:pt x="145" y="306"/>
                    <a:pt x="137" y="307"/>
                  </a:cubicBezTo>
                  <a:close/>
                  <a:moveTo>
                    <a:pt x="151" y="293"/>
                  </a:moveTo>
                  <a:cubicBezTo>
                    <a:pt x="151" y="292"/>
                    <a:pt x="158" y="292"/>
                    <a:pt x="164" y="292"/>
                  </a:cubicBezTo>
                  <a:cubicBezTo>
                    <a:pt x="168" y="297"/>
                    <a:pt x="171" y="303"/>
                    <a:pt x="176" y="306"/>
                  </a:cubicBezTo>
                  <a:cubicBezTo>
                    <a:pt x="163" y="312"/>
                    <a:pt x="156" y="299"/>
                    <a:pt x="151" y="293"/>
                  </a:cubicBezTo>
                  <a:close/>
                  <a:moveTo>
                    <a:pt x="185" y="308"/>
                  </a:moveTo>
                  <a:cubicBezTo>
                    <a:pt x="180" y="304"/>
                    <a:pt x="177" y="298"/>
                    <a:pt x="172" y="294"/>
                  </a:cubicBezTo>
                  <a:cubicBezTo>
                    <a:pt x="175" y="292"/>
                    <a:pt x="181" y="292"/>
                    <a:pt x="185" y="291"/>
                  </a:cubicBezTo>
                  <a:cubicBezTo>
                    <a:pt x="187" y="297"/>
                    <a:pt x="190" y="302"/>
                    <a:pt x="195" y="305"/>
                  </a:cubicBezTo>
                  <a:cubicBezTo>
                    <a:pt x="193" y="312"/>
                    <a:pt x="187" y="302"/>
                    <a:pt x="185" y="3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6" name="Freeform 1027"/>
            <p:cNvSpPr/>
            <p:nvPr/>
          </p:nvSpPr>
          <p:spPr bwMode="auto">
            <a:xfrm>
              <a:off x="10449059" y="81765"/>
              <a:ext cx="58398" cy="87596"/>
            </a:xfrm>
            <a:custGeom>
              <a:avLst/>
              <a:gdLst>
                <a:gd name="T0" fmla="*/ 12 w 16"/>
                <a:gd name="T1" fmla="*/ 0 h 23"/>
                <a:gd name="T2" fmla="*/ 4 w 16"/>
                <a:gd name="T3" fmla="*/ 0 h 23"/>
                <a:gd name="T4" fmla="*/ 4 w 16"/>
                <a:gd name="T5" fmla="*/ 21 h 23"/>
                <a:gd name="T6" fmla="*/ 10 w 16"/>
                <a:gd name="T7" fmla="*/ 23 h 23"/>
                <a:gd name="T8" fmla="*/ 12 w 16"/>
                <a:gd name="T9" fmla="*/ 0 h 23"/>
              </a:gdLst>
              <a:ahLst/>
              <a:cxnLst>
                <a:cxn ang="0">
                  <a:pos x="T0" y="T1"/>
                </a:cxn>
                <a:cxn ang="0">
                  <a:pos x="T2" y="T3"/>
                </a:cxn>
                <a:cxn ang="0">
                  <a:pos x="T4" y="T5"/>
                </a:cxn>
                <a:cxn ang="0">
                  <a:pos x="T6" y="T7"/>
                </a:cxn>
                <a:cxn ang="0">
                  <a:pos x="T8" y="T9"/>
                </a:cxn>
              </a:cxnLst>
              <a:rect l="0" t="0" r="r" b="b"/>
              <a:pathLst>
                <a:path w="16" h="23">
                  <a:moveTo>
                    <a:pt x="12" y="0"/>
                  </a:moveTo>
                  <a:cubicBezTo>
                    <a:pt x="9" y="0"/>
                    <a:pt x="6" y="0"/>
                    <a:pt x="4" y="0"/>
                  </a:cubicBezTo>
                  <a:cubicBezTo>
                    <a:pt x="1" y="8"/>
                    <a:pt x="0" y="14"/>
                    <a:pt x="4" y="21"/>
                  </a:cubicBezTo>
                  <a:cubicBezTo>
                    <a:pt x="7" y="21"/>
                    <a:pt x="9" y="21"/>
                    <a:pt x="10" y="23"/>
                  </a:cubicBezTo>
                  <a:cubicBezTo>
                    <a:pt x="16" y="19"/>
                    <a:pt x="16" y="5"/>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7" name="Freeform 1028"/>
            <p:cNvSpPr/>
            <p:nvPr/>
          </p:nvSpPr>
          <p:spPr bwMode="auto">
            <a:xfrm>
              <a:off x="9534162" y="72032"/>
              <a:ext cx="36499" cy="99763"/>
            </a:xfrm>
            <a:custGeom>
              <a:avLst/>
              <a:gdLst>
                <a:gd name="T0" fmla="*/ 6 w 10"/>
                <a:gd name="T1" fmla="*/ 0 h 27"/>
                <a:gd name="T2" fmla="*/ 0 w 10"/>
                <a:gd name="T3" fmla="*/ 0 h 27"/>
                <a:gd name="T4" fmla="*/ 10 w 10"/>
                <a:gd name="T5" fmla="*/ 27 h 27"/>
                <a:gd name="T6" fmla="*/ 6 w 10"/>
                <a:gd name="T7" fmla="*/ 0 h 27"/>
              </a:gdLst>
              <a:ahLst/>
              <a:cxnLst>
                <a:cxn ang="0">
                  <a:pos x="T0" y="T1"/>
                </a:cxn>
                <a:cxn ang="0">
                  <a:pos x="T2" y="T3"/>
                </a:cxn>
                <a:cxn ang="0">
                  <a:pos x="T4" y="T5"/>
                </a:cxn>
                <a:cxn ang="0">
                  <a:pos x="T6" y="T7"/>
                </a:cxn>
              </a:cxnLst>
              <a:rect l="0" t="0" r="r" b="b"/>
              <a:pathLst>
                <a:path w="10" h="27">
                  <a:moveTo>
                    <a:pt x="6" y="0"/>
                  </a:moveTo>
                  <a:cubicBezTo>
                    <a:pt x="4" y="0"/>
                    <a:pt x="2" y="0"/>
                    <a:pt x="0" y="0"/>
                  </a:cubicBezTo>
                  <a:cubicBezTo>
                    <a:pt x="0" y="12"/>
                    <a:pt x="0" y="25"/>
                    <a:pt x="10" y="27"/>
                  </a:cubicBezTo>
                  <a:cubicBezTo>
                    <a:pt x="9" y="17"/>
                    <a:pt x="4" y="1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8" name="Freeform 1029"/>
            <p:cNvSpPr/>
            <p:nvPr/>
          </p:nvSpPr>
          <p:spPr bwMode="auto">
            <a:xfrm>
              <a:off x="8290779" y="74466"/>
              <a:ext cx="282255" cy="311454"/>
            </a:xfrm>
            <a:custGeom>
              <a:avLst/>
              <a:gdLst>
                <a:gd name="T0" fmla="*/ 53 w 76"/>
                <a:gd name="T1" fmla="*/ 24 h 83"/>
                <a:gd name="T2" fmla="*/ 71 w 76"/>
                <a:gd name="T3" fmla="*/ 34 h 83"/>
                <a:gd name="T4" fmla="*/ 57 w 76"/>
                <a:gd name="T5" fmla="*/ 0 h 83"/>
                <a:gd name="T6" fmla="*/ 32 w 76"/>
                <a:gd name="T7" fmla="*/ 51 h 83"/>
                <a:gd name="T8" fmla="*/ 2 w 76"/>
                <a:gd name="T9" fmla="*/ 72 h 83"/>
                <a:gd name="T10" fmla="*/ 53 w 76"/>
                <a:gd name="T11" fmla="*/ 24 h 83"/>
              </a:gdLst>
              <a:ahLst/>
              <a:cxnLst>
                <a:cxn ang="0">
                  <a:pos x="T0" y="T1"/>
                </a:cxn>
                <a:cxn ang="0">
                  <a:pos x="T2" y="T3"/>
                </a:cxn>
                <a:cxn ang="0">
                  <a:pos x="T4" y="T5"/>
                </a:cxn>
                <a:cxn ang="0">
                  <a:pos x="T6" y="T7"/>
                </a:cxn>
                <a:cxn ang="0">
                  <a:pos x="T8" y="T9"/>
                </a:cxn>
                <a:cxn ang="0">
                  <a:pos x="T10" y="T11"/>
                </a:cxn>
              </a:cxnLst>
              <a:rect l="0" t="0" r="r" b="b"/>
              <a:pathLst>
                <a:path w="76" h="83">
                  <a:moveTo>
                    <a:pt x="53" y="24"/>
                  </a:moveTo>
                  <a:cubicBezTo>
                    <a:pt x="59" y="28"/>
                    <a:pt x="66" y="30"/>
                    <a:pt x="71" y="34"/>
                  </a:cubicBezTo>
                  <a:cubicBezTo>
                    <a:pt x="76" y="19"/>
                    <a:pt x="70" y="5"/>
                    <a:pt x="57" y="0"/>
                  </a:cubicBezTo>
                  <a:cubicBezTo>
                    <a:pt x="46" y="17"/>
                    <a:pt x="43" y="34"/>
                    <a:pt x="32" y="51"/>
                  </a:cubicBezTo>
                  <a:cubicBezTo>
                    <a:pt x="15" y="45"/>
                    <a:pt x="0" y="59"/>
                    <a:pt x="2" y="72"/>
                  </a:cubicBezTo>
                  <a:cubicBezTo>
                    <a:pt x="35" y="83"/>
                    <a:pt x="40" y="42"/>
                    <a:pt x="5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9" name="Freeform 1030"/>
            <p:cNvSpPr/>
            <p:nvPr/>
          </p:nvSpPr>
          <p:spPr bwMode="auto">
            <a:xfrm>
              <a:off x="8310245" y="79332"/>
              <a:ext cx="36499" cy="111929"/>
            </a:xfrm>
            <a:custGeom>
              <a:avLst/>
              <a:gdLst>
                <a:gd name="T0" fmla="*/ 6 w 10"/>
                <a:gd name="T1" fmla="*/ 0 h 30"/>
                <a:gd name="T2" fmla="*/ 2 w 10"/>
                <a:gd name="T3" fmla="*/ 0 h 30"/>
                <a:gd name="T4" fmla="*/ 0 w 10"/>
                <a:gd name="T5" fmla="*/ 30 h 30"/>
                <a:gd name="T6" fmla="*/ 6 w 10"/>
                <a:gd name="T7" fmla="*/ 0 h 30"/>
              </a:gdLst>
              <a:ahLst/>
              <a:cxnLst>
                <a:cxn ang="0">
                  <a:pos x="T0" y="T1"/>
                </a:cxn>
                <a:cxn ang="0">
                  <a:pos x="T2" y="T3"/>
                </a:cxn>
                <a:cxn ang="0">
                  <a:pos x="T4" y="T5"/>
                </a:cxn>
                <a:cxn ang="0">
                  <a:pos x="T6" y="T7"/>
                </a:cxn>
              </a:cxnLst>
              <a:rect l="0" t="0" r="r" b="b"/>
              <a:pathLst>
                <a:path w="10" h="30">
                  <a:moveTo>
                    <a:pt x="6" y="0"/>
                  </a:moveTo>
                  <a:cubicBezTo>
                    <a:pt x="5" y="0"/>
                    <a:pt x="4" y="0"/>
                    <a:pt x="2" y="0"/>
                  </a:cubicBezTo>
                  <a:cubicBezTo>
                    <a:pt x="0" y="9"/>
                    <a:pt x="4" y="21"/>
                    <a:pt x="0" y="30"/>
                  </a:cubicBezTo>
                  <a:cubicBezTo>
                    <a:pt x="10" y="27"/>
                    <a:pt x="8" y="1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0" name="Freeform 1031"/>
            <p:cNvSpPr/>
            <p:nvPr/>
          </p:nvSpPr>
          <p:spPr bwMode="auto">
            <a:xfrm>
              <a:off x="8220215" y="81765"/>
              <a:ext cx="65698" cy="145994"/>
            </a:xfrm>
            <a:custGeom>
              <a:avLst/>
              <a:gdLst>
                <a:gd name="T0" fmla="*/ 7 w 18"/>
                <a:gd name="T1" fmla="*/ 39 h 39"/>
                <a:gd name="T2" fmla="*/ 7 w 18"/>
                <a:gd name="T3" fmla="*/ 1 h 39"/>
                <a:gd name="T4" fmla="*/ 2 w 18"/>
                <a:gd name="T5" fmla="*/ 0 h 39"/>
                <a:gd name="T6" fmla="*/ 1 w 18"/>
                <a:gd name="T7" fmla="*/ 5 h 39"/>
                <a:gd name="T8" fmla="*/ 7 w 18"/>
                <a:gd name="T9" fmla="*/ 39 h 39"/>
              </a:gdLst>
              <a:ahLst/>
              <a:cxnLst>
                <a:cxn ang="0">
                  <a:pos x="T0" y="T1"/>
                </a:cxn>
                <a:cxn ang="0">
                  <a:pos x="T2" y="T3"/>
                </a:cxn>
                <a:cxn ang="0">
                  <a:pos x="T4" y="T5"/>
                </a:cxn>
                <a:cxn ang="0">
                  <a:pos x="T6" y="T7"/>
                </a:cxn>
                <a:cxn ang="0">
                  <a:pos x="T8" y="T9"/>
                </a:cxn>
              </a:cxnLst>
              <a:rect l="0" t="0" r="r" b="b"/>
              <a:pathLst>
                <a:path w="18" h="39">
                  <a:moveTo>
                    <a:pt x="7" y="39"/>
                  </a:moveTo>
                  <a:cubicBezTo>
                    <a:pt x="18" y="31"/>
                    <a:pt x="13" y="9"/>
                    <a:pt x="7" y="1"/>
                  </a:cubicBezTo>
                  <a:cubicBezTo>
                    <a:pt x="5" y="1"/>
                    <a:pt x="4" y="0"/>
                    <a:pt x="2" y="0"/>
                  </a:cubicBezTo>
                  <a:cubicBezTo>
                    <a:pt x="2" y="2"/>
                    <a:pt x="0" y="2"/>
                    <a:pt x="1" y="5"/>
                  </a:cubicBezTo>
                  <a:cubicBezTo>
                    <a:pt x="11" y="14"/>
                    <a:pt x="7" y="23"/>
                    <a:pt x="7"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1" name="Freeform 1032"/>
            <p:cNvSpPr/>
            <p:nvPr/>
          </p:nvSpPr>
          <p:spPr bwMode="auto">
            <a:xfrm>
              <a:off x="10728882" y="115830"/>
              <a:ext cx="111929" cy="145994"/>
            </a:xfrm>
            <a:custGeom>
              <a:avLst/>
              <a:gdLst>
                <a:gd name="T0" fmla="*/ 18 w 30"/>
                <a:gd name="T1" fmla="*/ 39 h 39"/>
                <a:gd name="T2" fmla="*/ 29 w 30"/>
                <a:gd name="T3" fmla="*/ 22 h 39"/>
                <a:gd name="T4" fmla="*/ 18 w 30"/>
                <a:gd name="T5" fmla="*/ 39 h 39"/>
              </a:gdLst>
              <a:ahLst/>
              <a:cxnLst>
                <a:cxn ang="0">
                  <a:pos x="T0" y="T1"/>
                </a:cxn>
                <a:cxn ang="0">
                  <a:pos x="T2" y="T3"/>
                </a:cxn>
                <a:cxn ang="0">
                  <a:pos x="T4" y="T5"/>
                </a:cxn>
              </a:cxnLst>
              <a:rect l="0" t="0" r="r" b="b"/>
              <a:pathLst>
                <a:path w="30" h="39">
                  <a:moveTo>
                    <a:pt x="18" y="39"/>
                  </a:moveTo>
                  <a:cubicBezTo>
                    <a:pt x="23" y="34"/>
                    <a:pt x="30" y="30"/>
                    <a:pt x="29" y="22"/>
                  </a:cubicBezTo>
                  <a:cubicBezTo>
                    <a:pt x="27" y="0"/>
                    <a:pt x="0" y="28"/>
                    <a:pt x="1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2" name="Freeform 1033"/>
            <p:cNvSpPr>
              <a:spLocks noEditPoints="1"/>
            </p:cNvSpPr>
            <p:nvPr/>
          </p:nvSpPr>
          <p:spPr bwMode="auto">
            <a:xfrm>
              <a:off x="7368582" y="113398"/>
              <a:ext cx="608309" cy="175193"/>
            </a:xfrm>
            <a:custGeom>
              <a:avLst/>
              <a:gdLst>
                <a:gd name="T0" fmla="*/ 161 w 163"/>
                <a:gd name="T1" fmla="*/ 43 h 47"/>
                <a:gd name="T2" fmla="*/ 158 w 163"/>
                <a:gd name="T3" fmla="*/ 9 h 47"/>
                <a:gd name="T4" fmla="*/ 126 w 163"/>
                <a:gd name="T5" fmla="*/ 2 h 47"/>
                <a:gd name="T6" fmla="*/ 3 w 163"/>
                <a:gd name="T7" fmla="*/ 10 h 47"/>
                <a:gd name="T8" fmla="*/ 3 w 163"/>
                <a:gd name="T9" fmla="*/ 46 h 47"/>
                <a:gd name="T10" fmla="*/ 161 w 163"/>
                <a:gd name="T11" fmla="*/ 43 h 47"/>
                <a:gd name="T12" fmla="*/ 7 w 163"/>
                <a:gd name="T13" fmla="*/ 17 h 47"/>
                <a:gd name="T14" fmla="*/ 119 w 163"/>
                <a:gd name="T15" fmla="*/ 11 h 47"/>
                <a:gd name="T16" fmla="*/ 153 w 163"/>
                <a:gd name="T17" fmla="*/ 14 h 47"/>
                <a:gd name="T18" fmla="*/ 154 w 163"/>
                <a:gd name="T19" fmla="*/ 35 h 47"/>
                <a:gd name="T20" fmla="*/ 118 w 163"/>
                <a:gd name="T21" fmla="*/ 36 h 47"/>
                <a:gd name="T22" fmla="*/ 79 w 163"/>
                <a:gd name="T23" fmla="*/ 36 h 47"/>
                <a:gd name="T24" fmla="*/ 7 w 163"/>
                <a:gd name="T25" fmla="*/ 35 h 47"/>
                <a:gd name="T26" fmla="*/ 7 w 163"/>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 h="47">
                  <a:moveTo>
                    <a:pt x="161" y="43"/>
                  </a:moveTo>
                  <a:cubicBezTo>
                    <a:pt x="159" y="36"/>
                    <a:pt x="163" y="19"/>
                    <a:pt x="158" y="9"/>
                  </a:cubicBezTo>
                  <a:cubicBezTo>
                    <a:pt x="149" y="3"/>
                    <a:pt x="133" y="2"/>
                    <a:pt x="126" y="2"/>
                  </a:cubicBezTo>
                  <a:cubicBezTo>
                    <a:pt x="88" y="6"/>
                    <a:pt x="39" y="0"/>
                    <a:pt x="3" y="10"/>
                  </a:cubicBezTo>
                  <a:cubicBezTo>
                    <a:pt x="1" y="24"/>
                    <a:pt x="0" y="34"/>
                    <a:pt x="3" y="46"/>
                  </a:cubicBezTo>
                  <a:cubicBezTo>
                    <a:pt x="53" y="47"/>
                    <a:pt x="111" y="42"/>
                    <a:pt x="161" y="43"/>
                  </a:cubicBezTo>
                  <a:close/>
                  <a:moveTo>
                    <a:pt x="7" y="17"/>
                  </a:moveTo>
                  <a:cubicBezTo>
                    <a:pt x="40" y="9"/>
                    <a:pt x="83" y="11"/>
                    <a:pt x="119" y="11"/>
                  </a:cubicBezTo>
                  <a:cubicBezTo>
                    <a:pt x="131" y="11"/>
                    <a:pt x="143" y="10"/>
                    <a:pt x="153" y="14"/>
                  </a:cubicBezTo>
                  <a:cubicBezTo>
                    <a:pt x="156" y="19"/>
                    <a:pt x="153" y="32"/>
                    <a:pt x="154" y="35"/>
                  </a:cubicBezTo>
                  <a:cubicBezTo>
                    <a:pt x="144" y="38"/>
                    <a:pt x="131" y="35"/>
                    <a:pt x="118" y="36"/>
                  </a:cubicBezTo>
                  <a:cubicBezTo>
                    <a:pt x="106" y="36"/>
                    <a:pt x="92" y="36"/>
                    <a:pt x="79" y="36"/>
                  </a:cubicBezTo>
                  <a:cubicBezTo>
                    <a:pt x="54" y="37"/>
                    <a:pt x="28" y="43"/>
                    <a:pt x="7" y="35"/>
                  </a:cubicBezTo>
                  <a:cubicBezTo>
                    <a:pt x="7" y="27"/>
                    <a:pt x="8" y="21"/>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3" name="Freeform 1034"/>
            <p:cNvSpPr/>
            <p:nvPr/>
          </p:nvSpPr>
          <p:spPr bwMode="auto">
            <a:xfrm>
              <a:off x="10512324" y="157196"/>
              <a:ext cx="155727" cy="102196"/>
            </a:xfrm>
            <a:custGeom>
              <a:avLst/>
              <a:gdLst>
                <a:gd name="T0" fmla="*/ 12 w 42"/>
                <a:gd name="T1" fmla="*/ 27 h 27"/>
                <a:gd name="T2" fmla="*/ 24 w 42"/>
                <a:gd name="T3" fmla="*/ 12 h 27"/>
                <a:gd name="T4" fmla="*/ 34 w 42"/>
                <a:gd name="T5" fmla="*/ 23 h 27"/>
                <a:gd name="T6" fmla="*/ 30 w 42"/>
                <a:gd name="T7" fmla="*/ 5 h 27"/>
                <a:gd name="T8" fmla="*/ 12 w 42"/>
                <a:gd name="T9" fmla="*/ 27 h 27"/>
              </a:gdLst>
              <a:ahLst/>
              <a:cxnLst>
                <a:cxn ang="0">
                  <a:pos x="T0" y="T1"/>
                </a:cxn>
                <a:cxn ang="0">
                  <a:pos x="T2" y="T3"/>
                </a:cxn>
                <a:cxn ang="0">
                  <a:pos x="T4" y="T5"/>
                </a:cxn>
                <a:cxn ang="0">
                  <a:pos x="T6" y="T7"/>
                </a:cxn>
                <a:cxn ang="0">
                  <a:pos x="T8" y="T9"/>
                </a:cxn>
              </a:cxnLst>
              <a:rect l="0" t="0" r="r" b="b"/>
              <a:pathLst>
                <a:path w="42" h="27">
                  <a:moveTo>
                    <a:pt x="12" y="27"/>
                  </a:moveTo>
                  <a:cubicBezTo>
                    <a:pt x="14" y="19"/>
                    <a:pt x="17" y="11"/>
                    <a:pt x="24" y="12"/>
                  </a:cubicBezTo>
                  <a:cubicBezTo>
                    <a:pt x="31" y="12"/>
                    <a:pt x="29" y="18"/>
                    <a:pt x="34" y="23"/>
                  </a:cubicBezTo>
                  <a:cubicBezTo>
                    <a:pt x="42" y="17"/>
                    <a:pt x="35" y="9"/>
                    <a:pt x="30" y="5"/>
                  </a:cubicBezTo>
                  <a:cubicBezTo>
                    <a:pt x="14" y="0"/>
                    <a:pt x="0" y="21"/>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4" name="Freeform 1035"/>
            <p:cNvSpPr/>
            <p:nvPr/>
          </p:nvSpPr>
          <p:spPr bwMode="auto">
            <a:xfrm>
              <a:off x="11093868" y="183961"/>
              <a:ext cx="75431" cy="99763"/>
            </a:xfrm>
            <a:custGeom>
              <a:avLst/>
              <a:gdLst>
                <a:gd name="T0" fmla="*/ 6 w 20"/>
                <a:gd name="T1" fmla="*/ 6 h 27"/>
                <a:gd name="T2" fmla="*/ 10 w 20"/>
                <a:gd name="T3" fmla="*/ 13 h 27"/>
                <a:gd name="T4" fmla="*/ 0 w 20"/>
                <a:gd name="T5" fmla="*/ 24 h 27"/>
                <a:gd name="T6" fmla="*/ 16 w 20"/>
                <a:gd name="T7" fmla="*/ 3 h 27"/>
                <a:gd name="T8" fmla="*/ 6 w 20"/>
                <a:gd name="T9" fmla="*/ 6 h 27"/>
              </a:gdLst>
              <a:ahLst/>
              <a:cxnLst>
                <a:cxn ang="0">
                  <a:pos x="T0" y="T1"/>
                </a:cxn>
                <a:cxn ang="0">
                  <a:pos x="T2" y="T3"/>
                </a:cxn>
                <a:cxn ang="0">
                  <a:pos x="T4" y="T5"/>
                </a:cxn>
                <a:cxn ang="0">
                  <a:pos x="T6" y="T7"/>
                </a:cxn>
                <a:cxn ang="0">
                  <a:pos x="T8" y="T9"/>
                </a:cxn>
              </a:cxnLst>
              <a:rect l="0" t="0" r="r" b="b"/>
              <a:pathLst>
                <a:path w="20" h="27">
                  <a:moveTo>
                    <a:pt x="6" y="6"/>
                  </a:moveTo>
                  <a:cubicBezTo>
                    <a:pt x="6" y="9"/>
                    <a:pt x="12" y="7"/>
                    <a:pt x="10" y="13"/>
                  </a:cubicBezTo>
                  <a:cubicBezTo>
                    <a:pt x="8" y="18"/>
                    <a:pt x="0" y="17"/>
                    <a:pt x="0" y="24"/>
                  </a:cubicBezTo>
                  <a:cubicBezTo>
                    <a:pt x="10" y="27"/>
                    <a:pt x="20" y="15"/>
                    <a:pt x="16" y="3"/>
                  </a:cubicBezTo>
                  <a:cubicBezTo>
                    <a:pt x="12" y="1"/>
                    <a:pt x="6" y="0"/>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5" name="Freeform 1036"/>
            <p:cNvSpPr/>
            <p:nvPr/>
          </p:nvSpPr>
          <p:spPr bwMode="auto">
            <a:xfrm>
              <a:off x="6297958" y="113398"/>
              <a:ext cx="114363" cy="148428"/>
            </a:xfrm>
            <a:custGeom>
              <a:avLst/>
              <a:gdLst>
                <a:gd name="T0" fmla="*/ 9 w 31"/>
                <a:gd name="T1" fmla="*/ 12 h 40"/>
                <a:gd name="T2" fmla="*/ 24 w 31"/>
                <a:gd name="T3" fmla="*/ 1 h 40"/>
                <a:gd name="T4" fmla="*/ 2 w 31"/>
                <a:gd name="T5" fmla="*/ 2 h 40"/>
                <a:gd name="T6" fmla="*/ 0 w 31"/>
                <a:gd name="T7" fmla="*/ 31 h 40"/>
                <a:gd name="T8" fmla="*/ 25 w 31"/>
                <a:gd name="T9" fmla="*/ 30 h 40"/>
                <a:gd name="T10" fmla="*/ 6 w 31"/>
                <a:gd name="T11" fmla="*/ 27 h 40"/>
                <a:gd name="T12" fmla="*/ 9 w 31"/>
                <a:gd name="T13" fmla="*/ 16 h 40"/>
                <a:gd name="T14" fmla="*/ 29 w 31"/>
                <a:gd name="T15" fmla="*/ 14 h 40"/>
                <a:gd name="T16" fmla="*/ 9 w 31"/>
                <a:gd name="T17"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9" y="12"/>
                  </a:moveTo>
                  <a:cubicBezTo>
                    <a:pt x="8" y="3"/>
                    <a:pt x="27" y="14"/>
                    <a:pt x="24" y="1"/>
                  </a:cubicBezTo>
                  <a:cubicBezTo>
                    <a:pt x="16" y="1"/>
                    <a:pt x="8" y="0"/>
                    <a:pt x="2" y="2"/>
                  </a:cubicBezTo>
                  <a:cubicBezTo>
                    <a:pt x="5" y="10"/>
                    <a:pt x="0" y="18"/>
                    <a:pt x="0" y="31"/>
                  </a:cubicBezTo>
                  <a:cubicBezTo>
                    <a:pt x="4" y="38"/>
                    <a:pt x="23" y="40"/>
                    <a:pt x="25" y="30"/>
                  </a:cubicBezTo>
                  <a:cubicBezTo>
                    <a:pt x="22" y="27"/>
                    <a:pt x="9" y="34"/>
                    <a:pt x="6" y="27"/>
                  </a:cubicBezTo>
                  <a:cubicBezTo>
                    <a:pt x="5" y="25"/>
                    <a:pt x="7" y="19"/>
                    <a:pt x="9" y="16"/>
                  </a:cubicBezTo>
                  <a:cubicBezTo>
                    <a:pt x="10" y="23"/>
                    <a:pt x="31" y="22"/>
                    <a:pt x="29" y="14"/>
                  </a:cubicBezTo>
                  <a:cubicBezTo>
                    <a:pt x="21" y="14"/>
                    <a:pt x="11" y="13"/>
                    <a:pt x="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6" name="Freeform 1037"/>
            <p:cNvSpPr/>
            <p:nvPr/>
          </p:nvSpPr>
          <p:spPr bwMode="auto">
            <a:xfrm>
              <a:off x="6103299" y="137730"/>
              <a:ext cx="4866" cy="12167"/>
            </a:xfrm>
            <a:custGeom>
              <a:avLst/>
              <a:gdLst>
                <a:gd name="T0" fmla="*/ 0 w 1"/>
                <a:gd name="T1" fmla="*/ 0 h 3"/>
                <a:gd name="T2" fmla="*/ 0 w 1"/>
                <a:gd name="T3" fmla="*/ 3 h 3"/>
                <a:gd name="T4" fmla="*/ 1 w 1"/>
                <a:gd name="T5" fmla="*/ 0 h 3"/>
                <a:gd name="T6" fmla="*/ 0 w 1"/>
                <a:gd name="T7" fmla="*/ 0 h 3"/>
              </a:gdLst>
              <a:ahLst/>
              <a:cxnLst>
                <a:cxn ang="0">
                  <a:pos x="T0" y="T1"/>
                </a:cxn>
                <a:cxn ang="0">
                  <a:pos x="T2" y="T3"/>
                </a:cxn>
                <a:cxn ang="0">
                  <a:pos x="T4" y="T5"/>
                </a:cxn>
                <a:cxn ang="0">
                  <a:pos x="T6" y="T7"/>
                </a:cxn>
              </a:cxnLst>
              <a:rect l="0" t="0" r="r" b="b"/>
              <a:pathLst>
                <a:path w="1" h="3">
                  <a:moveTo>
                    <a:pt x="0" y="0"/>
                  </a:moveTo>
                  <a:cubicBezTo>
                    <a:pt x="0" y="3"/>
                    <a:pt x="0" y="3"/>
                    <a:pt x="0" y="3"/>
                  </a:cubicBezTo>
                  <a:cubicBezTo>
                    <a:pt x="0" y="2"/>
                    <a:pt x="0" y="1"/>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7" name="Freeform 1038"/>
            <p:cNvSpPr/>
            <p:nvPr/>
          </p:nvSpPr>
          <p:spPr bwMode="auto">
            <a:xfrm>
              <a:off x="10480692" y="283724"/>
              <a:ext cx="221425" cy="82730"/>
            </a:xfrm>
            <a:custGeom>
              <a:avLst/>
              <a:gdLst>
                <a:gd name="T0" fmla="*/ 0 w 59"/>
                <a:gd name="T1" fmla="*/ 0 h 22"/>
                <a:gd name="T2" fmla="*/ 0 w 59"/>
                <a:gd name="T3" fmla="*/ 4 h 22"/>
                <a:gd name="T4" fmla="*/ 59 w 59"/>
                <a:gd name="T5" fmla="*/ 20 h 22"/>
                <a:gd name="T6" fmla="*/ 59 w 59"/>
                <a:gd name="T7" fmla="*/ 12 h 22"/>
                <a:gd name="T8" fmla="*/ 0 w 59"/>
                <a:gd name="T9" fmla="*/ 0 h 22"/>
              </a:gdLst>
              <a:ahLst/>
              <a:cxnLst>
                <a:cxn ang="0">
                  <a:pos x="T0" y="T1"/>
                </a:cxn>
                <a:cxn ang="0">
                  <a:pos x="T2" y="T3"/>
                </a:cxn>
                <a:cxn ang="0">
                  <a:pos x="T4" y="T5"/>
                </a:cxn>
                <a:cxn ang="0">
                  <a:pos x="T6" y="T7"/>
                </a:cxn>
                <a:cxn ang="0">
                  <a:pos x="T8" y="T9"/>
                </a:cxn>
              </a:cxnLst>
              <a:rect l="0" t="0" r="r" b="b"/>
              <a:pathLst>
                <a:path w="59" h="22">
                  <a:moveTo>
                    <a:pt x="0" y="0"/>
                  </a:moveTo>
                  <a:cubicBezTo>
                    <a:pt x="0" y="1"/>
                    <a:pt x="0" y="2"/>
                    <a:pt x="0" y="4"/>
                  </a:cubicBezTo>
                  <a:cubicBezTo>
                    <a:pt x="15" y="13"/>
                    <a:pt x="37" y="22"/>
                    <a:pt x="59" y="20"/>
                  </a:cubicBezTo>
                  <a:cubicBezTo>
                    <a:pt x="57" y="16"/>
                    <a:pt x="59" y="17"/>
                    <a:pt x="59" y="12"/>
                  </a:cubicBezTo>
                  <a:cubicBezTo>
                    <a:pt x="32" y="16"/>
                    <a:pt x="17"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8" name="Freeform 1039"/>
            <p:cNvSpPr>
              <a:spLocks noEditPoints="1"/>
            </p:cNvSpPr>
            <p:nvPr/>
          </p:nvSpPr>
          <p:spPr bwMode="auto">
            <a:xfrm>
              <a:off x="9380869" y="269125"/>
              <a:ext cx="231158" cy="306588"/>
            </a:xfrm>
            <a:custGeom>
              <a:avLst/>
              <a:gdLst>
                <a:gd name="T0" fmla="*/ 36 w 62"/>
                <a:gd name="T1" fmla="*/ 19 h 82"/>
                <a:gd name="T2" fmla="*/ 35 w 62"/>
                <a:gd name="T3" fmla="*/ 0 h 82"/>
                <a:gd name="T4" fmla="*/ 26 w 62"/>
                <a:gd name="T5" fmla="*/ 73 h 82"/>
                <a:gd name="T6" fmla="*/ 54 w 62"/>
                <a:gd name="T7" fmla="*/ 27 h 82"/>
                <a:gd name="T8" fmla="*/ 36 w 62"/>
                <a:gd name="T9" fmla="*/ 19 h 82"/>
                <a:gd name="T10" fmla="*/ 40 w 62"/>
                <a:gd name="T11" fmla="*/ 66 h 82"/>
                <a:gd name="T12" fmla="*/ 17 w 62"/>
                <a:gd name="T13" fmla="*/ 28 h 82"/>
                <a:gd name="T14" fmla="*/ 26 w 62"/>
                <a:gd name="T15" fmla="*/ 11 h 82"/>
                <a:gd name="T16" fmla="*/ 50 w 62"/>
                <a:gd name="T17" fmla="*/ 33 h 82"/>
                <a:gd name="T18" fmla="*/ 40 w 62"/>
                <a:gd name="T19" fmla="*/ 6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82">
                  <a:moveTo>
                    <a:pt x="36" y="19"/>
                  </a:moveTo>
                  <a:cubicBezTo>
                    <a:pt x="31" y="13"/>
                    <a:pt x="38" y="5"/>
                    <a:pt x="35" y="0"/>
                  </a:cubicBezTo>
                  <a:cubicBezTo>
                    <a:pt x="6" y="6"/>
                    <a:pt x="0" y="63"/>
                    <a:pt x="26" y="73"/>
                  </a:cubicBezTo>
                  <a:cubicBezTo>
                    <a:pt x="51" y="82"/>
                    <a:pt x="62" y="51"/>
                    <a:pt x="54" y="27"/>
                  </a:cubicBezTo>
                  <a:cubicBezTo>
                    <a:pt x="48" y="24"/>
                    <a:pt x="40" y="24"/>
                    <a:pt x="36" y="19"/>
                  </a:cubicBezTo>
                  <a:close/>
                  <a:moveTo>
                    <a:pt x="40" y="66"/>
                  </a:moveTo>
                  <a:cubicBezTo>
                    <a:pt x="17" y="69"/>
                    <a:pt x="14" y="47"/>
                    <a:pt x="17" y="28"/>
                  </a:cubicBezTo>
                  <a:cubicBezTo>
                    <a:pt x="23" y="23"/>
                    <a:pt x="22" y="19"/>
                    <a:pt x="26" y="11"/>
                  </a:cubicBezTo>
                  <a:cubicBezTo>
                    <a:pt x="27" y="25"/>
                    <a:pt x="38" y="30"/>
                    <a:pt x="50" y="33"/>
                  </a:cubicBezTo>
                  <a:cubicBezTo>
                    <a:pt x="53" y="47"/>
                    <a:pt x="48" y="60"/>
                    <a:pt x="4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9" name="Freeform 1040"/>
            <p:cNvSpPr/>
            <p:nvPr/>
          </p:nvSpPr>
          <p:spPr bwMode="auto">
            <a:xfrm>
              <a:off x="8675231" y="308057"/>
              <a:ext cx="85164" cy="94897"/>
            </a:xfrm>
            <a:custGeom>
              <a:avLst/>
              <a:gdLst>
                <a:gd name="T0" fmla="*/ 7 w 23"/>
                <a:gd name="T1" fmla="*/ 3 h 26"/>
                <a:gd name="T2" fmla="*/ 7 w 23"/>
                <a:gd name="T3" fmla="*/ 10 h 26"/>
                <a:gd name="T4" fmla="*/ 16 w 23"/>
                <a:gd name="T5" fmla="*/ 9 h 26"/>
                <a:gd name="T6" fmla="*/ 10 w 23"/>
                <a:gd name="T7" fmla="*/ 17 h 26"/>
                <a:gd name="T8" fmla="*/ 3 w 23"/>
                <a:gd name="T9" fmla="*/ 9 h 26"/>
                <a:gd name="T10" fmla="*/ 16 w 23"/>
                <a:gd name="T11" fmla="*/ 24 h 26"/>
                <a:gd name="T12" fmla="*/ 22 w 23"/>
                <a:gd name="T13" fmla="*/ 6 h 26"/>
                <a:gd name="T14" fmla="*/ 7 w 23"/>
                <a:gd name="T15" fmla="*/ 3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6">
                  <a:moveTo>
                    <a:pt x="7" y="3"/>
                  </a:moveTo>
                  <a:cubicBezTo>
                    <a:pt x="7" y="5"/>
                    <a:pt x="7" y="8"/>
                    <a:pt x="7" y="10"/>
                  </a:cubicBezTo>
                  <a:cubicBezTo>
                    <a:pt x="11" y="11"/>
                    <a:pt x="14" y="5"/>
                    <a:pt x="16" y="9"/>
                  </a:cubicBezTo>
                  <a:cubicBezTo>
                    <a:pt x="15" y="13"/>
                    <a:pt x="15" y="17"/>
                    <a:pt x="10" y="17"/>
                  </a:cubicBezTo>
                  <a:cubicBezTo>
                    <a:pt x="9" y="13"/>
                    <a:pt x="8" y="9"/>
                    <a:pt x="3" y="9"/>
                  </a:cubicBezTo>
                  <a:cubicBezTo>
                    <a:pt x="0" y="16"/>
                    <a:pt x="5" y="26"/>
                    <a:pt x="16" y="24"/>
                  </a:cubicBezTo>
                  <a:cubicBezTo>
                    <a:pt x="18" y="18"/>
                    <a:pt x="23" y="15"/>
                    <a:pt x="22" y="6"/>
                  </a:cubicBezTo>
                  <a:cubicBezTo>
                    <a:pt x="21" y="2"/>
                    <a:pt x="12" y="0"/>
                    <a:pt x="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0" name="Freeform 1041"/>
            <p:cNvSpPr>
              <a:spLocks noEditPoints="1"/>
            </p:cNvSpPr>
            <p:nvPr/>
          </p:nvSpPr>
          <p:spPr bwMode="auto">
            <a:xfrm>
              <a:off x="6103299" y="281290"/>
              <a:ext cx="540179" cy="722672"/>
            </a:xfrm>
            <a:custGeom>
              <a:avLst/>
              <a:gdLst>
                <a:gd name="T0" fmla="*/ 56 w 145"/>
                <a:gd name="T1" fmla="*/ 193 h 194"/>
                <a:gd name="T2" fmla="*/ 56 w 145"/>
                <a:gd name="T3" fmla="*/ 192 h 194"/>
                <a:gd name="T4" fmla="*/ 145 w 145"/>
                <a:gd name="T5" fmla="*/ 154 h 194"/>
                <a:gd name="T6" fmla="*/ 143 w 145"/>
                <a:gd name="T7" fmla="*/ 45 h 194"/>
                <a:gd name="T8" fmla="*/ 56 w 145"/>
                <a:gd name="T9" fmla="*/ 0 h 194"/>
                <a:gd name="T10" fmla="*/ 0 w 145"/>
                <a:gd name="T11" fmla="*/ 26 h 194"/>
                <a:gd name="T12" fmla="*/ 0 w 145"/>
                <a:gd name="T13" fmla="*/ 33 h 194"/>
                <a:gd name="T14" fmla="*/ 52 w 145"/>
                <a:gd name="T15" fmla="*/ 9 h 194"/>
                <a:gd name="T16" fmla="*/ 53 w 145"/>
                <a:gd name="T17" fmla="*/ 20 h 194"/>
                <a:gd name="T18" fmla="*/ 57 w 145"/>
                <a:gd name="T19" fmla="*/ 8 h 194"/>
                <a:gd name="T20" fmla="*/ 132 w 145"/>
                <a:gd name="T21" fmla="*/ 48 h 194"/>
                <a:gd name="T22" fmla="*/ 61 w 145"/>
                <a:gd name="T23" fmla="*/ 92 h 194"/>
                <a:gd name="T24" fmla="*/ 0 w 145"/>
                <a:gd name="T25" fmla="*/ 70 h 194"/>
                <a:gd name="T26" fmla="*/ 0 w 145"/>
                <a:gd name="T27" fmla="*/ 78 h 194"/>
                <a:gd name="T28" fmla="*/ 52 w 145"/>
                <a:gd name="T29" fmla="*/ 98 h 194"/>
                <a:gd name="T30" fmla="*/ 53 w 145"/>
                <a:gd name="T31" fmla="*/ 107 h 194"/>
                <a:gd name="T32" fmla="*/ 52 w 145"/>
                <a:gd name="T33" fmla="*/ 185 h 194"/>
                <a:gd name="T34" fmla="*/ 0 w 145"/>
                <a:gd name="T35" fmla="*/ 164 h 194"/>
                <a:gd name="T36" fmla="*/ 0 w 145"/>
                <a:gd name="T37" fmla="*/ 172 h 194"/>
                <a:gd name="T38" fmla="*/ 28 w 145"/>
                <a:gd name="T39" fmla="*/ 184 h 194"/>
                <a:gd name="T40" fmla="*/ 56 w 145"/>
                <a:gd name="T41" fmla="*/ 193 h 194"/>
                <a:gd name="T42" fmla="*/ 60 w 145"/>
                <a:gd name="T43" fmla="*/ 108 h 194"/>
                <a:gd name="T44" fmla="*/ 68 w 145"/>
                <a:gd name="T45" fmla="*/ 107 h 194"/>
                <a:gd name="T46" fmla="*/ 61 w 145"/>
                <a:gd name="T47" fmla="*/ 99 h 194"/>
                <a:gd name="T48" fmla="*/ 135 w 145"/>
                <a:gd name="T49" fmla="*/ 53 h 194"/>
                <a:gd name="T50" fmla="*/ 139 w 145"/>
                <a:gd name="T51" fmla="*/ 145 h 194"/>
                <a:gd name="T52" fmla="*/ 123 w 145"/>
                <a:gd name="T53" fmla="*/ 141 h 194"/>
                <a:gd name="T54" fmla="*/ 130 w 145"/>
                <a:gd name="T55" fmla="*/ 147 h 194"/>
                <a:gd name="T56" fmla="*/ 60 w 145"/>
                <a:gd name="T57" fmla="*/ 183 h 194"/>
                <a:gd name="T58" fmla="*/ 60 w 145"/>
                <a:gd name="T59"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94">
                  <a:moveTo>
                    <a:pt x="56" y="193"/>
                  </a:moveTo>
                  <a:cubicBezTo>
                    <a:pt x="55" y="193"/>
                    <a:pt x="54" y="192"/>
                    <a:pt x="56" y="192"/>
                  </a:cubicBezTo>
                  <a:cubicBezTo>
                    <a:pt x="83" y="182"/>
                    <a:pt x="113" y="158"/>
                    <a:pt x="145" y="154"/>
                  </a:cubicBezTo>
                  <a:cubicBezTo>
                    <a:pt x="144" y="121"/>
                    <a:pt x="144" y="87"/>
                    <a:pt x="143" y="45"/>
                  </a:cubicBezTo>
                  <a:cubicBezTo>
                    <a:pt x="120" y="24"/>
                    <a:pt x="85" y="14"/>
                    <a:pt x="56" y="0"/>
                  </a:cubicBezTo>
                  <a:cubicBezTo>
                    <a:pt x="38" y="9"/>
                    <a:pt x="19" y="18"/>
                    <a:pt x="0" y="26"/>
                  </a:cubicBezTo>
                  <a:cubicBezTo>
                    <a:pt x="0" y="33"/>
                    <a:pt x="0" y="33"/>
                    <a:pt x="0" y="33"/>
                  </a:cubicBezTo>
                  <a:cubicBezTo>
                    <a:pt x="17" y="25"/>
                    <a:pt x="34" y="17"/>
                    <a:pt x="52" y="9"/>
                  </a:cubicBezTo>
                  <a:cubicBezTo>
                    <a:pt x="53" y="13"/>
                    <a:pt x="50" y="19"/>
                    <a:pt x="53" y="20"/>
                  </a:cubicBezTo>
                  <a:cubicBezTo>
                    <a:pt x="58" y="19"/>
                    <a:pt x="58" y="14"/>
                    <a:pt x="57" y="8"/>
                  </a:cubicBezTo>
                  <a:cubicBezTo>
                    <a:pt x="80" y="23"/>
                    <a:pt x="115" y="27"/>
                    <a:pt x="132" y="48"/>
                  </a:cubicBezTo>
                  <a:cubicBezTo>
                    <a:pt x="107" y="61"/>
                    <a:pt x="84" y="76"/>
                    <a:pt x="61" y="92"/>
                  </a:cubicBezTo>
                  <a:cubicBezTo>
                    <a:pt x="41" y="89"/>
                    <a:pt x="20" y="80"/>
                    <a:pt x="0" y="70"/>
                  </a:cubicBezTo>
                  <a:cubicBezTo>
                    <a:pt x="0" y="78"/>
                    <a:pt x="0" y="78"/>
                    <a:pt x="0" y="78"/>
                  </a:cubicBezTo>
                  <a:cubicBezTo>
                    <a:pt x="17" y="85"/>
                    <a:pt x="34" y="92"/>
                    <a:pt x="52" y="98"/>
                  </a:cubicBezTo>
                  <a:cubicBezTo>
                    <a:pt x="48" y="102"/>
                    <a:pt x="53" y="104"/>
                    <a:pt x="53" y="107"/>
                  </a:cubicBezTo>
                  <a:cubicBezTo>
                    <a:pt x="56" y="127"/>
                    <a:pt x="50" y="158"/>
                    <a:pt x="52" y="185"/>
                  </a:cubicBezTo>
                  <a:cubicBezTo>
                    <a:pt x="33" y="179"/>
                    <a:pt x="16" y="172"/>
                    <a:pt x="0" y="164"/>
                  </a:cubicBezTo>
                  <a:cubicBezTo>
                    <a:pt x="0" y="172"/>
                    <a:pt x="0" y="172"/>
                    <a:pt x="0" y="172"/>
                  </a:cubicBezTo>
                  <a:cubicBezTo>
                    <a:pt x="9" y="176"/>
                    <a:pt x="19" y="180"/>
                    <a:pt x="28" y="184"/>
                  </a:cubicBezTo>
                  <a:cubicBezTo>
                    <a:pt x="37" y="188"/>
                    <a:pt x="46" y="194"/>
                    <a:pt x="56" y="193"/>
                  </a:cubicBezTo>
                  <a:close/>
                  <a:moveTo>
                    <a:pt x="60" y="108"/>
                  </a:moveTo>
                  <a:cubicBezTo>
                    <a:pt x="60" y="102"/>
                    <a:pt x="64" y="111"/>
                    <a:pt x="68" y="107"/>
                  </a:cubicBezTo>
                  <a:cubicBezTo>
                    <a:pt x="69" y="101"/>
                    <a:pt x="61" y="104"/>
                    <a:pt x="61" y="99"/>
                  </a:cubicBezTo>
                  <a:cubicBezTo>
                    <a:pt x="86" y="84"/>
                    <a:pt x="109" y="67"/>
                    <a:pt x="135" y="53"/>
                  </a:cubicBezTo>
                  <a:cubicBezTo>
                    <a:pt x="140" y="80"/>
                    <a:pt x="138" y="123"/>
                    <a:pt x="139" y="145"/>
                  </a:cubicBezTo>
                  <a:cubicBezTo>
                    <a:pt x="133" y="144"/>
                    <a:pt x="129" y="137"/>
                    <a:pt x="123" y="141"/>
                  </a:cubicBezTo>
                  <a:cubicBezTo>
                    <a:pt x="123" y="145"/>
                    <a:pt x="124" y="146"/>
                    <a:pt x="130" y="147"/>
                  </a:cubicBezTo>
                  <a:cubicBezTo>
                    <a:pt x="107" y="160"/>
                    <a:pt x="82" y="170"/>
                    <a:pt x="60" y="183"/>
                  </a:cubicBezTo>
                  <a:cubicBezTo>
                    <a:pt x="56" y="168"/>
                    <a:pt x="60" y="128"/>
                    <a:pt x="60"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1" name="Freeform 1042"/>
            <p:cNvSpPr/>
            <p:nvPr/>
          </p:nvSpPr>
          <p:spPr bwMode="auto">
            <a:xfrm>
              <a:off x="9264074" y="337255"/>
              <a:ext cx="55965" cy="153295"/>
            </a:xfrm>
            <a:custGeom>
              <a:avLst/>
              <a:gdLst>
                <a:gd name="T0" fmla="*/ 8 w 15"/>
                <a:gd name="T1" fmla="*/ 41 h 41"/>
                <a:gd name="T2" fmla="*/ 15 w 15"/>
                <a:gd name="T3" fmla="*/ 2 h 41"/>
                <a:gd name="T4" fmla="*/ 8 w 15"/>
                <a:gd name="T5" fmla="*/ 1 h 41"/>
                <a:gd name="T6" fmla="*/ 8 w 15"/>
                <a:gd name="T7" fmla="*/ 41 h 41"/>
              </a:gdLst>
              <a:ahLst/>
              <a:cxnLst>
                <a:cxn ang="0">
                  <a:pos x="T0" y="T1"/>
                </a:cxn>
                <a:cxn ang="0">
                  <a:pos x="T2" y="T3"/>
                </a:cxn>
                <a:cxn ang="0">
                  <a:pos x="T4" y="T5"/>
                </a:cxn>
                <a:cxn ang="0">
                  <a:pos x="T6" y="T7"/>
                </a:cxn>
              </a:cxnLst>
              <a:rect l="0" t="0" r="r" b="b"/>
              <a:pathLst>
                <a:path w="15" h="41">
                  <a:moveTo>
                    <a:pt x="8" y="41"/>
                  </a:moveTo>
                  <a:cubicBezTo>
                    <a:pt x="12" y="33"/>
                    <a:pt x="9" y="13"/>
                    <a:pt x="15" y="2"/>
                  </a:cubicBezTo>
                  <a:cubicBezTo>
                    <a:pt x="13" y="1"/>
                    <a:pt x="11" y="0"/>
                    <a:pt x="8" y="1"/>
                  </a:cubicBezTo>
                  <a:cubicBezTo>
                    <a:pt x="6" y="13"/>
                    <a:pt x="0" y="35"/>
                    <a:pt x="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2" name="Freeform 1043"/>
            <p:cNvSpPr>
              <a:spLocks noEditPoints="1"/>
            </p:cNvSpPr>
            <p:nvPr/>
          </p:nvSpPr>
          <p:spPr bwMode="auto">
            <a:xfrm>
              <a:off x="11480752" y="378620"/>
              <a:ext cx="313888" cy="525579"/>
            </a:xfrm>
            <a:custGeom>
              <a:avLst/>
              <a:gdLst>
                <a:gd name="T0" fmla="*/ 61 w 84"/>
                <a:gd name="T1" fmla="*/ 93 h 141"/>
                <a:gd name="T2" fmla="*/ 46 w 84"/>
                <a:gd name="T3" fmla="*/ 110 h 141"/>
                <a:gd name="T4" fmla="*/ 37 w 84"/>
                <a:gd name="T5" fmla="*/ 91 h 141"/>
                <a:gd name="T6" fmla="*/ 36 w 84"/>
                <a:gd name="T7" fmla="*/ 65 h 141"/>
                <a:gd name="T8" fmla="*/ 47 w 84"/>
                <a:gd name="T9" fmla="*/ 31 h 141"/>
                <a:gd name="T10" fmla="*/ 25 w 84"/>
                <a:gd name="T11" fmla="*/ 1 h 141"/>
                <a:gd name="T12" fmla="*/ 6 w 84"/>
                <a:gd name="T13" fmla="*/ 82 h 141"/>
                <a:gd name="T14" fmla="*/ 29 w 84"/>
                <a:gd name="T15" fmla="*/ 134 h 141"/>
                <a:gd name="T16" fmla="*/ 54 w 84"/>
                <a:gd name="T17" fmla="*/ 140 h 141"/>
                <a:gd name="T18" fmla="*/ 61 w 84"/>
                <a:gd name="T19" fmla="*/ 93 h 141"/>
                <a:gd name="T20" fmla="*/ 13 w 84"/>
                <a:gd name="T21" fmla="*/ 72 h 141"/>
                <a:gd name="T22" fmla="*/ 12 w 84"/>
                <a:gd name="T23" fmla="*/ 38 h 141"/>
                <a:gd name="T24" fmla="*/ 25 w 84"/>
                <a:gd name="T25" fmla="*/ 8 h 141"/>
                <a:gd name="T26" fmla="*/ 40 w 84"/>
                <a:gd name="T27" fmla="*/ 31 h 141"/>
                <a:gd name="T28" fmla="*/ 30 w 84"/>
                <a:gd name="T29" fmla="*/ 64 h 141"/>
                <a:gd name="T30" fmla="*/ 39 w 84"/>
                <a:gd name="T31" fmla="*/ 115 h 141"/>
                <a:gd name="T32" fmla="*/ 61 w 84"/>
                <a:gd name="T33" fmla="*/ 100 h 141"/>
                <a:gd name="T34" fmla="*/ 59 w 84"/>
                <a:gd name="T35" fmla="*/ 130 h 141"/>
                <a:gd name="T36" fmla="*/ 13 w 84"/>
                <a:gd name="T37" fmla="*/ 7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141">
                  <a:moveTo>
                    <a:pt x="61" y="93"/>
                  </a:moveTo>
                  <a:cubicBezTo>
                    <a:pt x="52" y="94"/>
                    <a:pt x="53" y="112"/>
                    <a:pt x="46" y="110"/>
                  </a:cubicBezTo>
                  <a:cubicBezTo>
                    <a:pt x="39" y="109"/>
                    <a:pt x="38" y="98"/>
                    <a:pt x="37" y="91"/>
                  </a:cubicBezTo>
                  <a:cubicBezTo>
                    <a:pt x="36" y="83"/>
                    <a:pt x="35" y="72"/>
                    <a:pt x="36" y="65"/>
                  </a:cubicBezTo>
                  <a:cubicBezTo>
                    <a:pt x="37" y="52"/>
                    <a:pt x="48" y="45"/>
                    <a:pt x="47" y="31"/>
                  </a:cubicBezTo>
                  <a:cubicBezTo>
                    <a:pt x="47" y="19"/>
                    <a:pt x="32" y="2"/>
                    <a:pt x="25" y="1"/>
                  </a:cubicBezTo>
                  <a:cubicBezTo>
                    <a:pt x="0" y="0"/>
                    <a:pt x="4" y="54"/>
                    <a:pt x="6" y="82"/>
                  </a:cubicBezTo>
                  <a:cubicBezTo>
                    <a:pt x="8" y="106"/>
                    <a:pt x="19" y="127"/>
                    <a:pt x="29" y="134"/>
                  </a:cubicBezTo>
                  <a:cubicBezTo>
                    <a:pt x="33" y="136"/>
                    <a:pt x="48" y="141"/>
                    <a:pt x="54" y="140"/>
                  </a:cubicBezTo>
                  <a:cubicBezTo>
                    <a:pt x="69" y="137"/>
                    <a:pt x="84" y="102"/>
                    <a:pt x="61" y="93"/>
                  </a:cubicBezTo>
                  <a:close/>
                  <a:moveTo>
                    <a:pt x="13" y="72"/>
                  </a:moveTo>
                  <a:cubicBezTo>
                    <a:pt x="12" y="59"/>
                    <a:pt x="11" y="47"/>
                    <a:pt x="12" y="38"/>
                  </a:cubicBezTo>
                  <a:cubicBezTo>
                    <a:pt x="13" y="23"/>
                    <a:pt x="15" y="13"/>
                    <a:pt x="25" y="8"/>
                  </a:cubicBezTo>
                  <a:cubicBezTo>
                    <a:pt x="27" y="15"/>
                    <a:pt x="39" y="20"/>
                    <a:pt x="40" y="31"/>
                  </a:cubicBezTo>
                  <a:cubicBezTo>
                    <a:pt x="41" y="40"/>
                    <a:pt x="31" y="51"/>
                    <a:pt x="30" y="64"/>
                  </a:cubicBezTo>
                  <a:cubicBezTo>
                    <a:pt x="29" y="83"/>
                    <a:pt x="31" y="109"/>
                    <a:pt x="39" y="115"/>
                  </a:cubicBezTo>
                  <a:cubicBezTo>
                    <a:pt x="50" y="123"/>
                    <a:pt x="59" y="113"/>
                    <a:pt x="61" y="100"/>
                  </a:cubicBezTo>
                  <a:cubicBezTo>
                    <a:pt x="70" y="107"/>
                    <a:pt x="63" y="124"/>
                    <a:pt x="59" y="130"/>
                  </a:cubicBezTo>
                  <a:cubicBezTo>
                    <a:pt x="22" y="137"/>
                    <a:pt x="15" y="102"/>
                    <a:pt x="13"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3" name="Freeform 1044"/>
            <p:cNvSpPr/>
            <p:nvPr/>
          </p:nvSpPr>
          <p:spPr bwMode="auto">
            <a:xfrm>
              <a:off x="9212975" y="346988"/>
              <a:ext cx="55965" cy="124096"/>
            </a:xfrm>
            <a:custGeom>
              <a:avLst/>
              <a:gdLst>
                <a:gd name="T0" fmla="*/ 10 w 15"/>
                <a:gd name="T1" fmla="*/ 33 h 33"/>
                <a:gd name="T2" fmla="*/ 10 w 15"/>
                <a:gd name="T3" fmla="*/ 0 h 33"/>
                <a:gd name="T4" fmla="*/ 5 w 15"/>
                <a:gd name="T5" fmla="*/ 3 h 33"/>
                <a:gd name="T6" fmla="*/ 10 w 15"/>
                <a:gd name="T7" fmla="*/ 33 h 33"/>
              </a:gdLst>
              <a:ahLst/>
              <a:cxnLst>
                <a:cxn ang="0">
                  <a:pos x="T0" y="T1"/>
                </a:cxn>
                <a:cxn ang="0">
                  <a:pos x="T2" y="T3"/>
                </a:cxn>
                <a:cxn ang="0">
                  <a:pos x="T4" y="T5"/>
                </a:cxn>
                <a:cxn ang="0">
                  <a:pos x="T6" y="T7"/>
                </a:cxn>
              </a:cxnLst>
              <a:rect l="0" t="0" r="r" b="b"/>
              <a:pathLst>
                <a:path w="15" h="33">
                  <a:moveTo>
                    <a:pt x="10" y="33"/>
                  </a:moveTo>
                  <a:cubicBezTo>
                    <a:pt x="11" y="20"/>
                    <a:pt x="15" y="11"/>
                    <a:pt x="10" y="0"/>
                  </a:cubicBezTo>
                  <a:cubicBezTo>
                    <a:pt x="9" y="2"/>
                    <a:pt x="7" y="2"/>
                    <a:pt x="5" y="3"/>
                  </a:cubicBezTo>
                  <a:cubicBezTo>
                    <a:pt x="10" y="14"/>
                    <a:pt x="0" y="25"/>
                    <a:pt x="1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4" name="Freeform 1045"/>
            <p:cNvSpPr>
              <a:spLocks noEditPoints="1"/>
            </p:cNvSpPr>
            <p:nvPr/>
          </p:nvSpPr>
          <p:spPr bwMode="auto">
            <a:xfrm>
              <a:off x="11254462" y="364020"/>
              <a:ext cx="236025" cy="545045"/>
            </a:xfrm>
            <a:custGeom>
              <a:avLst/>
              <a:gdLst>
                <a:gd name="T0" fmla="*/ 4 w 63"/>
                <a:gd name="T1" fmla="*/ 15 h 146"/>
                <a:gd name="T2" fmla="*/ 6 w 63"/>
                <a:gd name="T3" fmla="*/ 63 h 146"/>
                <a:gd name="T4" fmla="*/ 40 w 63"/>
                <a:gd name="T5" fmla="*/ 139 h 146"/>
                <a:gd name="T6" fmla="*/ 60 w 63"/>
                <a:gd name="T7" fmla="*/ 96 h 146"/>
                <a:gd name="T8" fmla="*/ 52 w 63"/>
                <a:gd name="T9" fmla="*/ 81 h 146"/>
                <a:gd name="T10" fmla="*/ 36 w 63"/>
                <a:gd name="T11" fmla="*/ 10 h 146"/>
                <a:gd name="T12" fmla="*/ 4 w 63"/>
                <a:gd name="T13" fmla="*/ 15 h 146"/>
                <a:gd name="T14" fmla="*/ 39 w 63"/>
                <a:gd name="T15" fmla="*/ 85 h 146"/>
                <a:gd name="T16" fmla="*/ 52 w 63"/>
                <a:gd name="T17" fmla="*/ 93 h 146"/>
                <a:gd name="T18" fmla="*/ 32 w 63"/>
                <a:gd name="T19" fmla="*/ 131 h 146"/>
                <a:gd name="T20" fmla="*/ 9 w 63"/>
                <a:gd name="T21" fmla="*/ 19 h 146"/>
                <a:gd name="T22" fmla="*/ 39 w 63"/>
                <a:gd name="T23"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46">
                  <a:moveTo>
                    <a:pt x="4" y="15"/>
                  </a:moveTo>
                  <a:cubicBezTo>
                    <a:pt x="0" y="27"/>
                    <a:pt x="4" y="45"/>
                    <a:pt x="6" y="63"/>
                  </a:cubicBezTo>
                  <a:cubicBezTo>
                    <a:pt x="10" y="91"/>
                    <a:pt x="5" y="146"/>
                    <a:pt x="40" y="139"/>
                  </a:cubicBezTo>
                  <a:cubicBezTo>
                    <a:pt x="55" y="137"/>
                    <a:pt x="63" y="111"/>
                    <a:pt x="60" y="96"/>
                  </a:cubicBezTo>
                  <a:cubicBezTo>
                    <a:pt x="59" y="89"/>
                    <a:pt x="52" y="87"/>
                    <a:pt x="52" y="81"/>
                  </a:cubicBezTo>
                  <a:cubicBezTo>
                    <a:pt x="61" y="57"/>
                    <a:pt x="61" y="17"/>
                    <a:pt x="36" y="10"/>
                  </a:cubicBezTo>
                  <a:cubicBezTo>
                    <a:pt x="22" y="9"/>
                    <a:pt x="11" y="10"/>
                    <a:pt x="4" y="15"/>
                  </a:cubicBezTo>
                  <a:close/>
                  <a:moveTo>
                    <a:pt x="39" y="85"/>
                  </a:moveTo>
                  <a:cubicBezTo>
                    <a:pt x="39" y="91"/>
                    <a:pt x="50" y="88"/>
                    <a:pt x="52" y="93"/>
                  </a:cubicBezTo>
                  <a:cubicBezTo>
                    <a:pt x="57" y="105"/>
                    <a:pt x="51" y="138"/>
                    <a:pt x="32" y="131"/>
                  </a:cubicBezTo>
                  <a:cubicBezTo>
                    <a:pt x="9" y="121"/>
                    <a:pt x="15" y="55"/>
                    <a:pt x="9" y="19"/>
                  </a:cubicBezTo>
                  <a:cubicBezTo>
                    <a:pt x="54" y="0"/>
                    <a:pt x="61" y="61"/>
                    <a:pt x="3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5" name="Freeform 1046"/>
            <p:cNvSpPr>
              <a:spLocks noEditPoints="1"/>
            </p:cNvSpPr>
            <p:nvPr/>
          </p:nvSpPr>
          <p:spPr bwMode="auto">
            <a:xfrm>
              <a:off x="7823598" y="346988"/>
              <a:ext cx="165460" cy="192226"/>
            </a:xfrm>
            <a:custGeom>
              <a:avLst/>
              <a:gdLst>
                <a:gd name="T0" fmla="*/ 7 w 44"/>
                <a:gd name="T1" fmla="*/ 5 h 51"/>
                <a:gd name="T2" fmla="*/ 4 w 44"/>
                <a:gd name="T3" fmla="*/ 50 h 51"/>
                <a:gd name="T4" fmla="*/ 39 w 44"/>
                <a:gd name="T5" fmla="*/ 47 h 51"/>
                <a:gd name="T6" fmla="*/ 42 w 44"/>
                <a:gd name="T7" fmla="*/ 4 h 51"/>
                <a:gd name="T8" fmla="*/ 7 w 44"/>
                <a:gd name="T9" fmla="*/ 5 h 51"/>
                <a:gd name="T10" fmla="*/ 35 w 44"/>
                <a:gd name="T11" fmla="*/ 40 h 51"/>
                <a:gd name="T12" fmla="*/ 11 w 44"/>
                <a:gd name="T13" fmla="*/ 43 h 51"/>
                <a:gd name="T14" fmla="*/ 12 w 44"/>
                <a:gd name="T15" fmla="*/ 9 h 51"/>
                <a:gd name="T16" fmla="*/ 36 w 44"/>
                <a:gd name="T17" fmla="*/ 9 h 51"/>
                <a:gd name="T18" fmla="*/ 35 w 44"/>
                <a:gd name="T19"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1">
                  <a:moveTo>
                    <a:pt x="7" y="5"/>
                  </a:moveTo>
                  <a:cubicBezTo>
                    <a:pt x="5" y="18"/>
                    <a:pt x="0" y="35"/>
                    <a:pt x="4" y="50"/>
                  </a:cubicBezTo>
                  <a:cubicBezTo>
                    <a:pt x="15" y="51"/>
                    <a:pt x="28" y="49"/>
                    <a:pt x="39" y="47"/>
                  </a:cubicBezTo>
                  <a:cubicBezTo>
                    <a:pt x="44" y="35"/>
                    <a:pt x="44" y="14"/>
                    <a:pt x="42" y="4"/>
                  </a:cubicBezTo>
                  <a:cubicBezTo>
                    <a:pt x="28" y="0"/>
                    <a:pt x="20" y="0"/>
                    <a:pt x="7" y="5"/>
                  </a:cubicBezTo>
                  <a:close/>
                  <a:moveTo>
                    <a:pt x="35" y="40"/>
                  </a:moveTo>
                  <a:cubicBezTo>
                    <a:pt x="30" y="44"/>
                    <a:pt x="17" y="41"/>
                    <a:pt x="11" y="43"/>
                  </a:cubicBezTo>
                  <a:cubicBezTo>
                    <a:pt x="7" y="33"/>
                    <a:pt x="11" y="18"/>
                    <a:pt x="12" y="9"/>
                  </a:cubicBezTo>
                  <a:cubicBezTo>
                    <a:pt x="24" y="8"/>
                    <a:pt x="25" y="9"/>
                    <a:pt x="36" y="9"/>
                  </a:cubicBezTo>
                  <a:cubicBezTo>
                    <a:pt x="37" y="16"/>
                    <a:pt x="36" y="30"/>
                    <a:pt x="35"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6" name="Freeform 1047"/>
            <p:cNvSpPr/>
            <p:nvPr/>
          </p:nvSpPr>
          <p:spPr bwMode="auto">
            <a:xfrm>
              <a:off x="9439267" y="385920"/>
              <a:ext cx="55965" cy="104630"/>
            </a:xfrm>
            <a:custGeom>
              <a:avLst/>
              <a:gdLst>
                <a:gd name="T0" fmla="*/ 12 w 15"/>
                <a:gd name="T1" fmla="*/ 1 h 28"/>
                <a:gd name="T2" fmla="*/ 8 w 15"/>
                <a:gd name="T3" fmla="*/ 0 h 28"/>
                <a:gd name="T4" fmla="*/ 14 w 15"/>
                <a:gd name="T5" fmla="*/ 28 h 28"/>
                <a:gd name="T6" fmla="*/ 12 w 15"/>
                <a:gd name="T7" fmla="*/ 1 h 28"/>
              </a:gdLst>
              <a:ahLst/>
              <a:cxnLst>
                <a:cxn ang="0">
                  <a:pos x="T0" y="T1"/>
                </a:cxn>
                <a:cxn ang="0">
                  <a:pos x="T2" y="T3"/>
                </a:cxn>
                <a:cxn ang="0">
                  <a:pos x="T4" y="T5"/>
                </a:cxn>
                <a:cxn ang="0">
                  <a:pos x="T6" y="T7"/>
                </a:cxn>
              </a:cxnLst>
              <a:rect l="0" t="0" r="r" b="b"/>
              <a:pathLst>
                <a:path w="15" h="28">
                  <a:moveTo>
                    <a:pt x="12" y="1"/>
                  </a:moveTo>
                  <a:cubicBezTo>
                    <a:pt x="10" y="1"/>
                    <a:pt x="10" y="0"/>
                    <a:pt x="8" y="0"/>
                  </a:cubicBezTo>
                  <a:cubicBezTo>
                    <a:pt x="0" y="7"/>
                    <a:pt x="7" y="23"/>
                    <a:pt x="14" y="28"/>
                  </a:cubicBezTo>
                  <a:cubicBezTo>
                    <a:pt x="15" y="18"/>
                    <a:pt x="7" y="12"/>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7" name="Freeform 1048"/>
            <p:cNvSpPr>
              <a:spLocks noEditPoints="1"/>
            </p:cNvSpPr>
            <p:nvPr/>
          </p:nvSpPr>
          <p:spPr bwMode="auto">
            <a:xfrm>
              <a:off x="10969772" y="395653"/>
              <a:ext cx="321187" cy="513413"/>
            </a:xfrm>
            <a:custGeom>
              <a:avLst/>
              <a:gdLst>
                <a:gd name="T0" fmla="*/ 8 w 86"/>
                <a:gd name="T1" fmla="*/ 128 h 137"/>
                <a:gd name="T2" fmla="*/ 37 w 86"/>
                <a:gd name="T3" fmla="*/ 133 h 137"/>
                <a:gd name="T4" fmla="*/ 43 w 86"/>
                <a:gd name="T5" fmla="*/ 89 h 137"/>
                <a:gd name="T6" fmla="*/ 65 w 86"/>
                <a:gd name="T7" fmla="*/ 132 h 137"/>
                <a:gd name="T8" fmla="*/ 78 w 86"/>
                <a:gd name="T9" fmla="*/ 117 h 137"/>
                <a:gd name="T10" fmla="*/ 50 w 86"/>
                <a:gd name="T11" fmla="*/ 8 h 137"/>
                <a:gd name="T12" fmla="*/ 18 w 86"/>
                <a:gd name="T13" fmla="*/ 19 h 137"/>
                <a:gd name="T14" fmla="*/ 9 w 86"/>
                <a:gd name="T15" fmla="*/ 34 h 137"/>
                <a:gd name="T16" fmla="*/ 8 w 86"/>
                <a:gd name="T17" fmla="*/ 128 h 137"/>
                <a:gd name="T18" fmla="*/ 37 w 86"/>
                <a:gd name="T19" fmla="*/ 14 h 137"/>
                <a:gd name="T20" fmla="*/ 65 w 86"/>
                <a:gd name="T21" fmla="*/ 64 h 137"/>
                <a:gd name="T22" fmla="*/ 72 w 86"/>
                <a:gd name="T23" fmla="*/ 108 h 137"/>
                <a:gd name="T24" fmla="*/ 61 w 86"/>
                <a:gd name="T25" fmla="*/ 125 h 137"/>
                <a:gd name="T26" fmla="*/ 41 w 86"/>
                <a:gd name="T27" fmla="*/ 79 h 137"/>
                <a:gd name="T28" fmla="*/ 32 w 86"/>
                <a:gd name="T29" fmla="*/ 127 h 137"/>
                <a:gd name="T30" fmla="*/ 9 w 86"/>
                <a:gd name="T31" fmla="*/ 80 h 137"/>
                <a:gd name="T32" fmla="*/ 37 w 86"/>
                <a:gd name="T33" fmla="*/ 1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37">
                  <a:moveTo>
                    <a:pt x="8" y="128"/>
                  </a:moveTo>
                  <a:cubicBezTo>
                    <a:pt x="14" y="136"/>
                    <a:pt x="27" y="137"/>
                    <a:pt x="37" y="133"/>
                  </a:cubicBezTo>
                  <a:cubicBezTo>
                    <a:pt x="45" y="116"/>
                    <a:pt x="30" y="99"/>
                    <a:pt x="43" y="89"/>
                  </a:cubicBezTo>
                  <a:cubicBezTo>
                    <a:pt x="54" y="100"/>
                    <a:pt x="43" y="135"/>
                    <a:pt x="65" y="132"/>
                  </a:cubicBezTo>
                  <a:cubicBezTo>
                    <a:pt x="71" y="131"/>
                    <a:pt x="77" y="122"/>
                    <a:pt x="78" y="117"/>
                  </a:cubicBezTo>
                  <a:cubicBezTo>
                    <a:pt x="86" y="89"/>
                    <a:pt x="61" y="15"/>
                    <a:pt x="50" y="8"/>
                  </a:cubicBezTo>
                  <a:cubicBezTo>
                    <a:pt x="36" y="0"/>
                    <a:pt x="31" y="11"/>
                    <a:pt x="18" y="19"/>
                  </a:cubicBezTo>
                  <a:cubicBezTo>
                    <a:pt x="19" y="23"/>
                    <a:pt x="11" y="30"/>
                    <a:pt x="9" y="34"/>
                  </a:cubicBezTo>
                  <a:cubicBezTo>
                    <a:pt x="0" y="57"/>
                    <a:pt x="1" y="118"/>
                    <a:pt x="8" y="128"/>
                  </a:cubicBezTo>
                  <a:close/>
                  <a:moveTo>
                    <a:pt x="37" y="14"/>
                  </a:moveTo>
                  <a:cubicBezTo>
                    <a:pt x="54" y="9"/>
                    <a:pt x="62" y="48"/>
                    <a:pt x="65" y="64"/>
                  </a:cubicBezTo>
                  <a:cubicBezTo>
                    <a:pt x="69" y="81"/>
                    <a:pt x="74" y="95"/>
                    <a:pt x="72" y="108"/>
                  </a:cubicBezTo>
                  <a:cubicBezTo>
                    <a:pt x="71" y="116"/>
                    <a:pt x="70" y="125"/>
                    <a:pt x="61" y="125"/>
                  </a:cubicBezTo>
                  <a:cubicBezTo>
                    <a:pt x="52" y="112"/>
                    <a:pt x="57" y="85"/>
                    <a:pt x="41" y="79"/>
                  </a:cubicBezTo>
                  <a:cubicBezTo>
                    <a:pt x="26" y="86"/>
                    <a:pt x="34" y="118"/>
                    <a:pt x="32" y="127"/>
                  </a:cubicBezTo>
                  <a:cubicBezTo>
                    <a:pt x="7" y="131"/>
                    <a:pt x="8" y="107"/>
                    <a:pt x="9" y="80"/>
                  </a:cubicBezTo>
                  <a:cubicBezTo>
                    <a:pt x="10" y="52"/>
                    <a:pt x="17" y="20"/>
                    <a:pt x="3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8" name="Freeform 1049"/>
            <p:cNvSpPr>
              <a:spLocks noEditPoints="1"/>
            </p:cNvSpPr>
            <p:nvPr/>
          </p:nvSpPr>
          <p:spPr bwMode="auto">
            <a:xfrm>
              <a:off x="7597306" y="354287"/>
              <a:ext cx="218991" cy="209258"/>
            </a:xfrm>
            <a:custGeom>
              <a:avLst/>
              <a:gdLst>
                <a:gd name="T0" fmla="*/ 56 w 59"/>
                <a:gd name="T1" fmla="*/ 2 h 56"/>
                <a:gd name="T2" fmla="*/ 5 w 59"/>
                <a:gd name="T3" fmla="*/ 4 h 56"/>
                <a:gd name="T4" fmla="*/ 2 w 59"/>
                <a:gd name="T5" fmla="*/ 51 h 56"/>
                <a:gd name="T6" fmla="*/ 52 w 59"/>
                <a:gd name="T7" fmla="*/ 49 h 56"/>
                <a:gd name="T8" fmla="*/ 56 w 59"/>
                <a:gd name="T9" fmla="*/ 2 h 56"/>
                <a:gd name="T10" fmla="*/ 48 w 59"/>
                <a:gd name="T11" fmla="*/ 41 h 56"/>
                <a:gd name="T12" fmla="*/ 10 w 59"/>
                <a:gd name="T13" fmla="*/ 46 h 56"/>
                <a:gd name="T14" fmla="*/ 10 w 59"/>
                <a:gd name="T15" fmla="*/ 10 h 56"/>
                <a:gd name="T16" fmla="*/ 50 w 59"/>
                <a:gd name="T17" fmla="*/ 9 h 56"/>
                <a:gd name="T18" fmla="*/ 48 w 59"/>
                <a:gd name="T19"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6">
                  <a:moveTo>
                    <a:pt x="56" y="2"/>
                  </a:moveTo>
                  <a:cubicBezTo>
                    <a:pt x="45" y="2"/>
                    <a:pt x="19" y="0"/>
                    <a:pt x="5" y="4"/>
                  </a:cubicBezTo>
                  <a:cubicBezTo>
                    <a:pt x="0" y="19"/>
                    <a:pt x="2" y="33"/>
                    <a:pt x="2" y="51"/>
                  </a:cubicBezTo>
                  <a:cubicBezTo>
                    <a:pt x="20" y="56"/>
                    <a:pt x="32" y="49"/>
                    <a:pt x="52" y="49"/>
                  </a:cubicBezTo>
                  <a:cubicBezTo>
                    <a:pt x="56" y="38"/>
                    <a:pt x="59" y="16"/>
                    <a:pt x="56" y="2"/>
                  </a:cubicBezTo>
                  <a:close/>
                  <a:moveTo>
                    <a:pt x="48" y="41"/>
                  </a:moveTo>
                  <a:cubicBezTo>
                    <a:pt x="35" y="42"/>
                    <a:pt x="24" y="45"/>
                    <a:pt x="10" y="46"/>
                  </a:cubicBezTo>
                  <a:cubicBezTo>
                    <a:pt x="6" y="30"/>
                    <a:pt x="7" y="22"/>
                    <a:pt x="10" y="10"/>
                  </a:cubicBezTo>
                  <a:cubicBezTo>
                    <a:pt x="21" y="7"/>
                    <a:pt x="42" y="9"/>
                    <a:pt x="50" y="9"/>
                  </a:cubicBezTo>
                  <a:cubicBezTo>
                    <a:pt x="51" y="22"/>
                    <a:pt x="49" y="30"/>
                    <a:pt x="48"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9" name="Freeform 1050"/>
            <p:cNvSpPr>
              <a:spLocks noEditPoints="1"/>
            </p:cNvSpPr>
            <p:nvPr/>
          </p:nvSpPr>
          <p:spPr bwMode="auto">
            <a:xfrm>
              <a:off x="7375882" y="351855"/>
              <a:ext cx="172761" cy="223858"/>
            </a:xfrm>
            <a:custGeom>
              <a:avLst/>
              <a:gdLst>
                <a:gd name="T0" fmla="*/ 45 w 46"/>
                <a:gd name="T1" fmla="*/ 8 h 60"/>
                <a:gd name="T2" fmla="*/ 2 w 46"/>
                <a:gd name="T3" fmla="*/ 3 h 60"/>
                <a:gd name="T4" fmla="*/ 2 w 46"/>
                <a:gd name="T5" fmla="*/ 5 h 60"/>
                <a:gd name="T6" fmla="*/ 2 w 46"/>
                <a:gd name="T7" fmla="*/ 33 h 60"/>
                <a:gd name="T8" fmla="*/ 4 w 46"/>
                <a:gd name="T9" fmla="*/ 55 h 60"/>
                <a:gd name="T10" fmla="*/ 20 w 46"/>
                <a:gd name="T11" fmla="*/ 55 h 60"/>
                <a:gd name="T12" fmla="*/ 42 w 46"/>
                <a:gd name="T13" fmla="*/ 56 h 60"/>
                <a:gd name="T14" fmla="*/ 45 w 46"/>
                <a:gd name="T15" fmla="*/ 8 h 60"/>
                <a:gd name="T16" fmla="*/ 37 w 46"/>
                <a:gd name="T17" fmla="*/ 49 h 60"/>
                <a:gd name="T18" fmla="*/ 9 w 46"/>
                <a:gd name="T19" fmla="*/ 50 h 60"/>
                <a:gd name="T20" fmla="*/ 8 w 46"/>
                <a:gd name="T21" fmla="*/ 8 h 60"/>
                <a:gd name="T22" fmla="*/ 38 w 46"/>
                <a:gd name="T23" fmla="*/ 12 h 60"/>
                <a:gd name="T24" fmla="*/ 37 w 46"/>
                <a:gd name="T25"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60">
                  <a:moveTo>
                    <a:pt x="45" y="8"/>
                  </a:moveTo>
                  <a:cubicBezTo>
                    <a:pt x="35" y="2"/>
                    <a:pt x="12" y="0"/>
                    <a:pt x="2" y="3"/>
                  </a:cubicBezTo>
                  <a:cubicBezTo>
                    <a:pt x="2" y="4"/>
                    <a:pt x="2" y="4"/>
                    <a:pt x="2" y="5"/>
                  </a:cubicBezTo>
                  <a:cubicBezTo>
                    <a:pt x="2" y="11"/>
                    <a:pt x="2" y="23"/>
                    <a:pt x="2" y="33"/>
                  </a:cubicBezTo>
                  <a:cubicBezTo>
                    <a:pt x="2" y="40"/>
                    <a:pt x="0" y="52"/>
                    <a:pt x="4" y="55"/>
                  </a:cubicBezTo>
                  <a:cubicBezTo>
                    <a:pt x="4" y="60"/>
                    <a:pt x="12" y="56"/>
                    <a:pt x="20" y="55"/>
                  </a:cubicBezTo>
                  <a:cubicBezTo>
                    <a:pt x="28" y="55"/>
                    <a:pt x="37" y="58"/>
                    <a:pt x="42" y="56"/>
                  </a:cubicBezTo>
                  <a:cubicBezTo>
                    <a:pt x="45" y="42"/>
                    <a:pt x="46" y="20"/>
                    <a:pt x="45" y="8"/>
                  </a:cubicBezTo>
                  <a:close/>
                  <a:moveTo>
                    <a:pt x="37" y="49"/>
                  </a:moveTo>
                  <a:cubicBezTo>
                    <a:pt x="28" y="49"/>
                    <a:pt x="16" y="47"/>
                    <a:pt x="9" y="50"/>
                  </a:cubicBezTo>
                  <a:cubicBezTo>
                    <a:pt x="6" y="40"/>
                    <a:pt x="12" y="22"/>
                    <a:pt x="8" y="8"/>
                  </a:cubicBezTo>
                  <a:cubicBezTo>
                    <a:pt x="17" y="7"/>
                    <a:pt x="28" y="10"/>
                    <a:pt x="38" y="12"/>
                  </a:cubicBezTo>
                  <a:cubicBezTo>
                    <a:pt x="41" y="24"/>
                    <a:pt x="38" y="32"/>
                    <a:pt x="3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0" name="Freeform 1051"/>
            <p:cNvSpPr>
              <a:spLocks noEditPoints="1"/>
            </p:cNvSpPr>
            <p:nvPr/>
          </p:nvSpPr>
          <p:spPr bwMode="auto">
            <a:xfrm>
              <a:off x="11317726" y="451617"/>
              <a:ext cx="107062" cy="153295"/>
            </a:xfrm>
            <a:custGeom>
              <a:avLst/>
              <a:gdLst>
                <a:gd name="T0" fmla="*/ 19 w 29"/>
                <a:gd name="T1" fmla="*/ 37 h 41"/>
                <a:gd name="T2" fmla="*/ 16 w 29"/>
                <a:gd name="T3" fmla="*/ 0 h 41"/>
                <a:gd name="T4" fmla="*/ 1 w 29"/>
                <a:gd name="T5" fmla="*/ 8 h 41"/>
                <a:gd name="T6" fmla="*/ 19 w 29"/>
                <a:gd name="T7" fmla="*/ 37 h 41"/>
                <a:gd name="T8" fmla="*/ 9 w 29"/>
                <a:gd name="T9" fmla="*/ 7 h 41"/>
                <a:gd name="T10" fmla="*/ 12 w 29"/>
                <a:gd name="T11" fmla="*/ 7 h 41"/>
                <a:gd name="T12" fmla="*/ 18 w 29"/>
                <a:gd name="T13" fmla="*/ 30 h 41"/>
                <a:gd name="T14" fmla="*/ 9 w 29"/>
                <a:gd name="T15" fmla="*/ 7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1">
                  <a:moveTo>
                    <a:pt x="19" y="37"/>
                  </a:moveTo>
                  <a:cubicBezTo>
                    <a:pt x="29" y="29"/>
                    <a:pt x="25" y="7"/>
                    <a:pt x="16" y="0"/>
                  </a:cubicBezTo>
                  <a:cubicBezTo>
                    <a:pt x="8" y="0"/>
                    <a:pt x="6" y="6"/>
                    <a:pt x="1" y="8"/>
                  </a:cubicBezTo>
                  <a:cubicBezTo>
                    <a:pt x="0" y="17"/>
                    <a:pt x="4" y="41"/>
                    <a:pt x="19" y="37"/>
                  </a:cubicBezTo>
                  <a:close/>
                  <a:moveTo>
                    <a:pt x="9" y="7"/>
                  </a:moveTo>
                  <a:cubicBezTo>
                    <a:pt x="10" y="7"/>
                    <a:pt x="11" y="7"/>
                    <a:pt x="12" y="7"/>
                  </a:cubicBezTo>
                  <a:cubicBezTo>
                    <a:pt x="20" y="12"/>
                    <a:pt x="21" y="20"/>
                    <a:pt x="18" y="30"/>
                  </a:cubicBezTo>
                  <a:cubicBezTo>
                    <a:pt x="6" y="30"/>
                    <a:pt x="7" y="16"/>
                    <a:pt x="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1" name="Freeform 1052"/>
            <p:cNvSpPr/>
            <p:nvPr/>
          </p:nvSpPr>
          <p:spPr bwMode="auto">
            <a:xfrm>
              <a:off x="7879562" y="393219"/>
              <a:ext cx="85164" cy="104630"/>
            </a:xfrm>
            <a:custGeom>
              <a:avLst/>
              <a:gdLst>
                <a:gd name="T0" fmla="*/ 3 w 23"/>
                <a:gd name="T1" fmla="*/ 5 h 28"/>
                <a:gd name="T2" fmla="*/ 8 w 23"/>
                <a:gd name="T3" fmla="*/ 8 h 28"/>
                <a:gd name="T4" fmla="*/ 3 w 23"/>
                <a:gd name="T5" fmla="*/ 8 h 28"/>
                <a:gd name="T6" fmla="*/ 1 w 23"/>
                <a:gd name="T7" fmla="*/ 12 h 28"/>
                <a:gd name="T8" fmla="*/ 8 w 23"/>
                <a:gd name="T9" fmla="*/ 18 h 28"/>
                <a:gd name="T10" fmla="*/ 0 w 23"/>
                <a:gd name="T11" fmla="*/ 19 h 28"/>
                <a:gd name="T12" fmla="*/ 0 w 23"/>
                <a:gd name="T13" fmla="*/ 25 h 28"/>
                <a:gd name="T14" fmla="*/ 5 w 23"/>
                <a:gd name="T15" fmla="*/ 0 h 28"/>
                <a:gd name="T16" fmla="*/ 3 w 23"/>
                <a:gd name="T1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3" y="5"/>
                  </a:moveTo>
                  <a:cubicBezTo>
                    <a:pt x="5" y="5"/>
                    <a:pt x="7" y="6"/>
                    <a:pt x="8" y="8"/>
                  </a:cubicBezTo>
                  <a:cubicBezTo>
                    <a:pt x="6" y="8"/>
                    <a:pt x="4" y="8"/>
                    <a:pt x="3" y="8"/>
                  </a:cubicBezTo>
                  <a:cubicBezTo>
                    <a:pt x="3" y="10"/>
                    <a:pt x="2" y="11"/>
                    <a:pt x="1" y="12"/>
                  </a:cubicBezTo>
                  <a:cubicBezTo>
                    <a:pt x="3" y="14"/>
                    <a:pt x="7" y="15"/>
                    <a:pt x="8" y="18"/>
                  </a:cubicBezTo>
                  <a:cubicBezTo>
                    <a:pt x="4" y="17"/>
                    <a:pt x="4" y="20"/>
                    <a:pt x="0" y="19"/>
                  </a:cubicBezTo>
                  <a:cubicBezTo>
                    <a:pt x="0" y="21"/>
                    <a:pt x="0" y="23"/>
                    <a:pt x="0" y="25"/>
                  </a:cubicBezTo>
                  <a:cubicBezTo>
                    <a:pt x="16" y="28"/>
                    <a:pt x="23" y="3"/>
                    <a:pt x="5" y="0"/>
                  </a:cubicBezTo>
                  <a:cubicBezTo>
                    <a:pt x="5" y="3"/>
                    <a:pt x="2" y="1"/>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2" name="Freeform 1053"/>
            <p:cNvSpPr>
              <a:spLocks noEditPoints="1"/>
            </p:cNvSpPr>
            <p:nvPr/>
          </p:nvSpPr>
          <p:spPr bwMode="auto">
            <a:xfrm>
              <a:off x="6655644" y="359154"/>
              <a:ext cx="116795" cy="167894"/>
            </a:xfrm>
            <a:custGeom>
              <a:avLst/>
              <a:gdLst>
                <a:gd name="T0" fmla="*/ 3 w 31"/>
                <a:gd name="T1" fmla="*/ 4 h 45"/>
                <a:gd name="T2" fmla="*/ 1 w 31"/>
                <a:gd name="T3" fmla="*/ 30 h 45"/>
                <a:gd name="T4" fmla="*/ 3 w 31"/>
                <a:gd name="T5" fmla="*/ 4 h 45"/>
                <a:gd name="T6" fmla="*/ 17 w 31"/>
                <a:gd name="T7" fmla="*/ 25 h 45"/>
                <a:gd name="T8" fmla="*/ 7 w 31"/>
                <a:gd name="T9" fmla="*/ 27 h 45"/>
                <a:gd name="T10" fmla="*/ 7 w 31"/>
                <a:gd name="T11" fmla="*/ 11 h 45"/>
                <a:gd name="T12" fmla="*/ 17 w 31"/>
                <a:gd name="T13" fmla="*/ 25 h 45"/>
              </a:gdLst>
              <a:ahLst/>
              <a:cxnLst>
                <a:cxn ang="0">
                  <a:pos x="T0" y="T1"/>
                </a:cxn>
                <a:cxn ang="0">
                  <a:pos x="T2" y="T3"/>
                </a:cxn>
                <a:cxn ang="0">
                  <a:pos x="T4" y="T5"/>
                </a:cxn>
                <a:cxn ang="0">
                  <a:pos x="T6" y="T7"/>
                </a:cxn>
                <a:cxn ang="0">
                  <a:pos x="T8" y="T9"/>
                </a:cxn>
                <a:cxn ang="0">
                  <a:pos x="T10" y="T11"/>
                </a:cxn>
                <a:cxn ang="0">
                  <a:pos x="T12" y="T13"/>
                </a:cxn>
              </a:cxnLst>
              <a:rect l="0" t="0" r="r" b="b"/>
              <a:pathLst>
                <a:path w="31" h="45">
                  <a:moveTo>
                    <a:pt x="3" y="4"/>
                  </a:moveTo>
                  <a:cubicBezTo>
                    <a:pt x="0" y="10"/>
                    <a:pt x="2" y="21"/>
                    <a:pt x="1" y="30"/>
                  </a:cubicBezTo>
                  <a:cubicBezTo>
                    <a:pt x="27" y="45"/>
                    <a:pt x="31" y="0"/>
                    <a:pt x="3" y="4"/>
                  </a:cubicBezTo>
                  <a:close/>
                  <a:moveTo>
                    <a:pt x="17" y="25"/>
                  </a:moveTo>
                  <a:cubicBezTo>
                    <a:pt x="15" y="27"/>
                    <a:pt x="12" y="28"/>
                    <a:pt x="7" y="27"/>
                  </a:cubicBezTo>
                  <a:cubicBezTo>
                    <a:pt x="7" y="22"/>
                    <a:pt x="7" y="16"/>
                    <a:pt x="7" y="11"/>
                  </a:cubicBezTo>
                  <a:cubicBezTo>
                    <a:pt x="15" y="10"/>
                    <a:pt x="18" y="16"/>
                    <a:pt x="1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3" name="Freeform 1054"/>
            <p:cNvSpPr/>
            <p:nvPr/>
          </p:nvSpPr>
          <p:spPr bwMode="auto">
            <a:xfrm>
              <a:off x="8517070" y="400519"/>
              <a:ext cx="82730" cy="175193"/>
            </a:xfrm>
            <a:custGeom>
              <a:avLst/>
              <a:gdLst>
                <a:gd name="T0" fmla="*/ 22 w 22"/>
                <a:gd name="T1" fmla="*/ 14 h 47"/>
                <a:gd name="T2" fmla="*/ 5 w 22"/>
                <a:gd name="T3" fmla="*/ 4 h 47"/>
                <a:gd name="T4" fmla="*/ 17 w 22"/>
                <a:gd name="T5" fmla="*/ 18 h 47"/>
                <a:gd name="T6" fmla="*/ 2 w 22"/>
                <a:gd name="T7" fmla="*/ 23 h 47"/>
                <a:gd name="T8" fmla="*/ 13 w 22"/>
                <a:gd name="T9" fmla="*/ 36 h 47"/>
                <a:gd name="T10" fmla="*/ 0 w 22"/>
                <a:gd name="T11" fmla="*/ 43 h 47"/>
                <a:gd name="T12" fmla="*/ 21 w 22"/>
                <a:gd name="T13" fmla="*/ 35 h 47"/>
                <a:gd name="T14" fmla="*/ 14 w 22"/>
                <a:gd name="T15" fmla="*/ 26 h 47"/>
                <a:gd name="T16" fmla="*/ 22 w 22"/>
                <a:gd name="T17"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47">
                  <a:moveTo>
                    <a:pt x="22" y="14"/>
                  </a:moveTo>
                  <a:cubicBezTo>
                    <a:pt x="18" y="9"/>
                    <a:pt x="12" y="0"/>
                    <a:pt x="5" y="4"/>
                  </a:cubicBezTo>
                  <a:cubicBezTo>
                    <a:pt x="4" y="12"/>
                    <a:pt x="18" y="12"/>
                    <a:pt x="17" y="18"/>
                  </a:cubicBezTo>
                  <a:cubicBezTo>
                    <a:pt x="16" y="23"/>
                    <a:pt x="8" y="20"/>
                    <a:pt x="2" y="23"/>
                  </a:cubicBezTo>
                  <a:cubicBezTo>
                    <a:pt x="1" y="32"/>
                    <a:pt x="12" y="29"/>
                    <a:pt x="13" y="36"/>
                  </a:cubicBezTo>
                  <a:cubicBezTo>
                    <a:pt x="9" y="38"/>
                    <a:pt x="2" y="37"/>
                    <a:pt x="0" y="43"/>
                  </a:cubicBezTo>
                  <a:cubicBezTo>
                    <a:pt x="5" y="47"/>
                    <a:pt x="19" y="41"/>
                    <a:pt x="21" y="35"/>
                  </a:cubicBezTo>
                  <a:cubicBezTo>
                    <a:pt x="20" y="31"/>
                    <a:pt x="17" y="29"/>
                    <a:pt x="14" y="26"/>
                  </a:cubicBezTo>
                  <a:cubicBezTo>
                    <a:pt x="20" y="25"/>
                    <a:pt x="22" y="21"/>
                    <a:pt x="2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4" name="Freeform 1055"/>
            <p:cNvSpPr/>
            <p:nvPr/>
          </p:nvSpPr>
          <p:spPr bwMode="auto">
            <a:xfrm>
              <a:off x="6285792" y="378620"/>
              <a:ext cx="41366" cy="58398"/>
            </a:xfrm>
            <a:custGeom>
              <a:avLst/>
              <a:gdLst>
                <a:gd name="T0" fmla="*/ 8 w 11"/>
                <a:gd name="T1" fmla="*/ 0 h 16"/>
                <a:gd name="T2" fmla="*/ 4 w 11"/>
                <a:gd name="T3" fmla="*/ 0 h 16"/>
                <a:gd name="T4" fmla="*/ 5 w 11"/>
                <a:gd name="T5" fmla="*/ 16 h 16"/>
                <a:gd name="T6" fmla="*/ 8 w 11"/>
                <a:gd name="T7" fmla="*/ 0 h 16"/>
              </a:gdLst>
              <a:ahLst/>
              <a:cxnLst>
                <a:cxn ang="0">
                  <a:pos x="T0" y="T1"/>
                </a:cxn>
                <a:cxn ang="0">
                  <a:pos x="T2" y="T3"/>
                </a:cxn>
                <a:cxn ang="0">
                  <a:pos x="T4" y="T5"/>
                </a:cxn>
                <a:cxn ang="0">
                  <a:pos x="T6" y="T7"/>
                </a:cxn>
              </a:cxnLst>
              <a:rect l="0" t="0" r="r" b="b"/>
              <a:pathLst>
                <a:path w="11" h="16">
                  <a:moveTo>
                    <a:pt x="8" y="0"/>
                  </a:moveTo>
                  <a:cubicBezTo>
                    <a:pt x="7" y="0"/>
                    <a:pt x="5" y="0"/>
                    <a:pt x="4" y="0"/>
                  </a:cubicBezTo>
                  <a:cubicBezTo>
                    <a:pt x="5" y="7"/>
                    <a:pt x="0" y="12"/>
                    <a:pt x="5" y="16"/>
                  </a:cubicBezTo>
                  <a:cubicBezTo>
                    <a:pt x="8" y="10"/>
                    <a:pt x="11" y="6"/>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5" name="Freeform 1056"/>
            <p:cNvSpPr/>
            <p:nvPr/>
          </p:nvSpPr>
          <p:spPr bwMode="auto">
            <a:xfrm>
              <a:off x="8611967" y="427284"/>
              <a:ext cx="97329" cy="99763"/>
            </a:xfrm>
            <a:custGeom>
              <a:avLst/>
              <a:gdLst>
                <a:gd name="T0" fmla="*/ 24 w 26"/>
                <a:gd name="T1" fmla="*/ 2 h 27"/>
                <a:gd name="T2" fmla="*/ 4 w 26"/>
                <a:gd name="T3" fmla="*/ 7 h 27"/>
                <a:gd name="T4" fmla="*/ 20 w 26"/>
                <a:gd name="T5" fmla="*/ 7 h 27"/>
                <a:gd name="T6" fmla="*/ 12 w 26"/>
                <a:gd name="T7" fmla="*/ 20 h 27"/>
                <a:gd name="T8" fmla="*/ 7 w 26"/>
                <a:gd name="T9" fmla="*/ 10 h 27"/>
                <a:gd name="T10" fmla="*/ 15 w 26"/>
                <a:gd name="T11" fmla="*/ 27 h 27"/>
                <a:gd name="T12" fmla="*/ 26 w 26"/>
                <a:gd name="T13" fmla="*/ 5 h 27"/>
                <a:gd name="T14" fmla="*/ 24 w 26"/>
                <a:gd name="T15" fmla="*/ 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7">
                  <a:moveTo>
                    <a:pt x="24" y="2"/>
                  </a:moveTo>
                  <a:cubicBezTo>
                    <a:pt x="18" y="0"/>
                    <a:pt x="6" y="0"/>
                    <a:pt x="4" y="7"/>
                  </a:cubicBezTo>
                  <a:cubicBezTo>
                    <a:pt x="7" y="9"/>
                    <a:pt x="14" y="6"/>
                    <a:pt x="20" y="7"/>
                  </a:cubicBezTo>
                  <a:cubicBezTo>
                    <a:pt x="18" y="11"/>
                    <a:pt x="19" y="20"/>
                    <a:pt x="12" y="20"/>
                  </a:cubicBezTo>
                  <a:cubicBezTo>
                    <a:pt x="10" y="16"/>
                    <a:pt x="14" y="11"/>
                    <a:pt x="7" y="10"/>
                  </a:cubicBezTo>
                  <a:cubicBezTo>
                    <a:pt x="0" y="19"/>
                    <a:pt x="8" y="27"/>
                    <a:pt x="15" y="27"/>
                  </a:cubicBezTo>
                  <a:cubicBezTo>
                    <a:pt x="23" y="26"/>
                    <a:pt x="24" y="13"/>
                    <a:pt x="26" y="5"/>
                  </a:cubicBezTo>
                  <a:cubicBezTo>
                    <a:pt x="25" y="4"/>
                    <a:pt x="24" y="3"/>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6" name="Freeform 1057"/>
            <p:cNvSpPr/>
            <p:nvPr/>
          </p:nvSpPr>
          <p:spPr bwMode="auto">
            <a:xfrm>
              <a:off x="7446446" y="407818"/>
              <a:ext cx="41366" cy="92463"/>
            </a:xfrm>
            <a:custGeom>
              <a:avLst/>
              <a:gdLst>
                <a:gd name="T0" fmla="*/ 3 w 11"/>
                <a:gd name="T1" fmla="*/ 25 h 25"/>
                <a:gd name="T2" fmla="*/ 6 w 11"/>
                <a:gd name="T3" fmla="*/ 0 h 25"/>
                <a:gd name="T4" fmla="*/ 3 w 11"/>
                <a:gd name="T5" fmla="*/ 25 h 25"/>
              </a:gdLst>
              <a:ahLst/>
              <a:cxnLst>
                <a:cxn ang="0">
                  <a:pos x="T0" y="T1"/>
                </a:cxn>
                <a:cxn ang="0">
                  <a:pos x="T2" y="T3"/>
                </a:cxn>
                <a:cxn ang="0">
                  <a:pos x="T4" y="T5"/>
                </a:cxn>
              </a:cxnLst>
              <a:rect l="0" t="0" r="r" b="b"/>
              <a:pathLst>
                <a:path w="11" h="25">
                  <a:moveTo>
                    <a:pt x="3" y="25"/>
                  </a:moveTo>
                  <a:cubicBezTo>
                    <a:pt x="11" y="23"/>
                    <a:pt x="11" y="6"/>
                    <a:pt x="6" y="0"/>
                  </a:cubicBezTo>
                  <a:cubicBezTo>
                    <a:pt x="0" y="3"/>
                    <a:pt x="1" y="17"/>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7" name="Freeform 1058"/>
            <p:cNvSpPr/>
            <p:nvPr/>
          </p:nvSpPr>
          <p:spPr bwMode="auto">
            <a:xfrm>
              <a:off x="7670303" y="402952"/>
              <a:ext cx="90031" cy="104630"/>
            </a:xfrm>
            <a:custGeom>
              <a:avLst/>
              <a:gdLst>
                <a:gd name="T0" fmla="*/ 16 w 24"/>
                <a:gd name="T1" fmla="*/ 17 h 28"/>
                <a:gd name="T2" fmla="*/ 18 w 24"/>
                <a:gd name="T3" fmla="*/ 13 h 28"/>
                <a:gd name="T4" fmla="*/ 4 w 24"/>
                <a:gd name="T5" fmla="*/ 4 h 28"/>
                <a:gd name="T6" fmla="*/ 12 w 24"/>
                <a:gd name="T7" fmla="*/ 14 h 28"/>
                <a:gd name="T8" fmla="*/ 1 w 24"/>
                <a:gd name="T9" fmla="*/ 18 h 28"/>
                <a:gd name="T10" fmla="*/ 22 w 24"/>
                <a:gd name="T11" fmla="*/ 22 h 28"/>
                <a:gd name="T12" fmla="*/ 16 w 24"/>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24" h="28">
                  <a:moveTo>
                    <a:pt x="16" y="17"/>
                  </a:moveTo>
                  <a:cubicBezTo>
                    <a:pt x="18" y="16"/>
                    <a:pt x="17" y="14"/>
                    <a:pt x="18" y="13"/>
                  </a:cubicBezTo>
                  <a:cubicBezTo>
                    <a:pt x="15" y="9"/>
                    <a:pt x="10" y="0"/>
                    <a:pt x="4" y="4"/>
                  </a:cubicBezTo>
                  <a:cubicBezTo>
                    <a:pt x="2" y="12"/>
                    <a:pt x="11" y="8"/>
                    <a:pt x="12" y="14"/>
                  </a:cubicBezTo>
                  <a:cubicBezTo>
                    <a:pt x="8" y="18"/>
                    <a:pt x="5" y="16"/>
                    <a:pt x="1" y="18"/>
                  </a:cubicBezTo>
                  <a:cubicBezTo>
                    <a:pt x="0" y="28"/>
                    <a:pt x="17" y="23"/>
                    <a:pt x="22" y="22"/>
                  </a:cubicBezTo>
                  <a:cubicBezTo>
                    <a:pt x="24" y="17"/>
                    <a:pt x="17" y="20"/>
                    <a:pt x="1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8" name="Freeform 1059"/>
            <p:cNvSpPr>
              <a:spLocks noEditPoints="1"/>
            </p:cNvSpPr>
            <p:nvPr/>
          </p:nvSpPr>
          <p:spPr bwMode="auto">
            <a:xfrm>
              <a:off x="11050070" y="458917"/>
              <a:ext cx="114363" cy="194659"/>
            </a:xfrm>
            <a:custGeom>
              <a:avLst/>
              <a:gdLst>
                <a:gd name="T0" fmla="*/ 28 w 31"/>
                <a:gd name="T1" fmla="*/ 18 h 52"/>
                <a:gd name="T2" fmla="*/ 9 w 31"/>
                <a:gd name="T3" fmla="*/ 46 h 52"/>
                <a:gd name="T4" fmla="*/ 28 w 31"/>
                <a:gd name="T5" fmla="*/ 18 h 52"/>
                <a:gd name="T6" fmla="*/ 16 w 31"/>
                <a:gd name="T7" fmla="*/ 19 h 52"/>
                <a:gd name="T8" fmla="*/ 19 w 31"/>
                <a:gd name="T9" fmla="*/ 41 h 52"/>
                <a:gd name="T10" fmla="*/ 16 w 31"/>
                <a:gd name="T11" fmla="*/ 19 h 52"/>
              </a:gdLst>
              <a:ahLst/>
              <a:cxnLst>
                <a:cxn ang="0">
                  <a:pos x="T0" y="T1"/>
                </a:cxn>
                <a:cxn ang="0">
                  <a:pos x="T2" y="T3"/>
                </a:cxn>
                <a:cxn ang="0">
                  <a:pos x="T4" y="T5"/>
                </a:cxn>
                <a:cxn ang="0">
                  <a:pos x="T6" y="T7"/>
                </a:cxn>
                <a:cxn ang="0">
                  <a:pos x="T8" y="T9"/>
                </a:cxn>
                <a:cxn ang="0">
                  <a:pos x="T10" y="T11"/>
                </a:cxn>
              </a:cxnLst>
              <a:rect l="0" t="0" r="r" b="b"/>
              <a:pathLst>
                <a:path w="31" h="52">
                  <a:moveTo>
                    <a:pt x="28" y="18"/>
                  </a:moveTo>
                  <a:cubicBezTo>
                    <a:pt x="11" y="0"/>
                    <a:pt x="0" y="30"/>
                    <a:pt x="9" y="46"/>
                  </a:cubicBezTo>
                  <a:cubicBezTo>
                    <a:pt x="28" y="52"/>
                    <a:pt x="31" y="36"/>
                    <a:pt x="28" y="18"/>
                  </a:cubicBezTo>
                  <a:close/>
                  <a:moveTo>
                    <a:pt x="16" y="19"/>
                  </a:moveTo>
                  <a:cubicBezTo>
                    <a:pt x="22" y="22"/>
                    <a:pt x="24" y="37"/>
                    <a:pt x="19" y="41"/>
                  </a:cubicBezTo>
                  <a:cubicBezTo>
                    <a:pt x="7" y="40"/>
                    <a:pt x="15" y="27"/>
                    <a:pt x="16"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9" name="Freeform 1060"/>
            <p:cNvSpPr/>
            <p:nvPr/>
          </p:nvSpPr>
          <p:spPr bwMode="auto">
            <a:xfrm>
              <a:off x="6297958" y="458917"/>
              <a:ext cx="34065" cy="60832"/>
            </a:xfrm>
            <a:custGeom>
              <a:avLst/>
              <a:gdLst>
                <a:gd name="T0" fmla="*/ 2 w 9"/>
                <a:gd name="T1" fmla="*/ 0 h 16"/>
                <a:gd name="T2" fmla="*/ 6 w 9"/>
                <a:gd name="T3" fmla="*/ 16 h 16"/>
                <a:gd name="T4" fmla="*/ 6 w 9"/>
                <a:gd name="T5" fmla="*/ 0 h 16"/>
                <a:gd name="T6" fmla="*/ 2 w 9"/>
                <a:gd name="T7" fmla="*/ 0 h 16"/>
              </a:gdLst>
              <a:ahLst/>
              <a:cxnLst>
                <a:cxn ang="0">
                  <a:pos x="T0" y="T1"/>
                </a:cxn>
                <a:cxn ang="0">
                  <a:pos x="T2" y="T3"/>
                </a:cxn>
                <a:cxn ang="0">
                  <a:pos x="T4" y="T5"/>
                </a:cxn>
                <a:cxn ang="0">
                  <a:pos x="T6" y="T7"/>
                </a:cxn>
              </a:cxnLst>
              <a:rect l="0" t="0" r="r" b="b"/>
              <a:pathLst>
                <a:path w="9" h="16">
                  <a:moveTo>
                    <a:pt x="2" y="0"/>
                  </a:moveTo>
                  <a:cubicBezTo>
                    <a:pt x="3" y="6"/>
                    <a:pt x="0" y="16"/>
                    <a:pt x="6" y="16"/>
                  </a:cubicBezTo>
                  <a:cubicBezTo>
                    <a:pt x="9" y="10"/>
                    <a:pt x="7" y="4"/>
                    <a:pt x="6" y="0"/>
                  </a:cubicBezTo>
                  <a:cubicBezTo>
                    <a:pt x="5" y="0"/>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0" name="Freeform 1061"/>
            <p:cNvSpPr/>
            <p:nvPr/>
          </p:nvSpPr>
          <p:spPr bwMode="auto">
            <a:xfrm>
              <a:off x="9660691" y="512448"/>
              <a:ext cx="167894" cy="189792"/>
            </a:xfrm>
            <a:custGeom>
              <a:avLst/>
              <a:gdLst>
                <a:gd name="T0" fmla="*/ 29 w 45"/>
                <a:gd name="T1" fmla="*/ 21 h 51"/>
                <a:gd name="T2" fmla="*/ 45 w 45"/>
                <a:gd name="T3" fmla="*/ 11 h 51"/>
                <a:gd name="T4" fmla="*/ 2 w 45"/>
                <a:gd name="T5" fmla="*/ 51 h 51"/>
                <a:gd name="T6" fmla="*/ 13 w 45"/>
                <a:gd name="T7" fmla="*/ 35 h 51"/>
                <a:gd name="T8" fmla="*/ 29 w 45"/>
                <a:gd name="T9" fmla="*/ 21 h 51"/>
              </a:gdLst>
              <a:ahLst/>
              <a:cxnLst>
                <a:cxn ang="0">
                  <a:pos x="T0" y="T1"/>
                </a:cxn>
                <a:cxn ang="0">
                  <a:pos x="T2" y="T3"/>
                </a:cxn>
                <a:cxn ang="0">
                  <a:pos x="T4" y="T5"/>
                </a:cxn>
                <a:cxn ang="0">
                  <a:pos x="T6" y="T7"/>
                </a:cxn>
                <a:cxn ang="0">
                  <a:pos x="T8" y="T9"/>
                </a:cxn>
              </a:cxnLst>
              <a:rect l="0" t="0" r="r" b="b"/>
              <a:pathLst>
                <a:path w="45" h="51">
                  <a:moveTo>
                    <a:pt x="29" y="21"/>
                  </a:moveTo>
                  <a:cubicBezTo>
                    <a:pt x="34" y="17"/>
                    <a:pt x="40" y="16"/>
                    <a:pt x="45" y="11"/>
                  </a:cubicBezTo>
                  <a:cubicBezTo>
                    <a:pt x="26" y="0"/>
                    <a:pt x="0" y="36"/>
                    <a:pt x="2" y="51"/>
                  </a:cubicBezTo>
                  <a:cubicBezTo>
                    <a:pt x="11" y="50"/>
                    <a:pt x="10" y="40"/>
                    <a:pt x="13" y="35"/>
                  </a:cubicBezTo>
                  <a:cubicBezTo>
                    <a:pt x="17" y="30"/>
                    <a:pt x="24" y="24"/>
                    <a:pt x="2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1" name="Freeform 1062"/>
            <p:cNvSpPr>
              <a:spLocks noEditPoints="1"/>
            </p:cNvSpPr>
            <p:nvPr/>
          </p:nvSpPr>
          <p:spPr bwMode="auto">
            <a:xfrm>
              <a:off x="9680157" y="546514"/>
              <a:ext cx="309022" cy="257923"/>
            </a:xfrm>
            <a:custGeom>
              <a:avLst/>
              <a:gdLst>
                <a:gd name="T0" fmla="*/ 50 w 83"/>
                <a:gd name="T1" fmla="*/ 3 h 69"/>
                <a:gd name="T2" fmla="*/ 10 w 83"/>
                <a:gd name="T3" fmla="*/ 28 h 69"/>
                <a:gd name="T4" fmla="*/ 7 w 83"/>
                <a:gd name="T5" fmla="*/ 62 h 69"/>
                <a:gd name="T6" fmla="*/ 54 w 83"/>
                <a:gd name="T7" fmla="*/ 56 h 69"/>
                <a:gd name="T8" fmla="*/ 50 w 83"/>
                <a:gd name="T9" fmla="*/ 3 h 69"/>
                <a:gd name="T10" fmla="*/ 12 w 83"/>
                <a:gd name="T11" fmla="*/ 57 h 69"/>
                <a:gd name="T12" fmla="*/ 65 w 83"/>
                <a:gd name="T13" fmla="*/ 14 h 69"/>
                <a:gd name="T14" fmla="*/ 12 w 83"/>
                <a:gd name="T15" fmla="*/ 57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9">
                  <a:moveTo>
                    <a:pt x="50" y="3"/>
                  </a:moveTo>
                  <a:cubicBezTo>
                    <a:pt x="38" y="3"/>
                    <a:pt x="15" y="21"/>
                    <a:pt x="10" y="28"/>
                  </a:cubicBezTo>
                  <a:cubicBezTo>
                    <a:pt x="3" y="38"/>
                    <a:pt x="0" y="53"/>
                    <a:pt x="7" y="62"/>
                  </a:cubicBezTo>
                  <a:cubicBezTo>
                    <a:pt x="19" y="69"/>
                    <a:pt x="41" y="65"/>
                    <a:pt x="54" y="56"/>
                  </a:cubicBezTo>
                  <a:cubicBezTo>
                    <a:pt x="75" y="42"/>
                    <a:pt x="83" y="0"/>
                    <a:pt x="50" y="3"/>
                  </a:cubicBezTo>
                  <a:close/>
                  <a:moveTo>
                    <a:pt x="12" y="57"/>
                  </a:moveTo>
                  <a:cubicBezTo>
                    <a:pt x="6" y="29"/>
                    <a:pt x="39" y="7"/>
                    <a:pt x="65" y="14"/>
                  </a:cubicBezTo>
                  <a:cubicBezTo>
                    <a:pt x="70" y="42"/>
                    <a:pt x="41" y="61"/>
                    <a:pt x="12"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2" name="Freeform 1063"/>
            <p:cNvSpPr/>
            <p:nvPr/>
          </p:nvSpPr>
          <p:spPr bwMode="auto">
            <a:xfrm>
              <a:off x="6300392" y="548946"/>
              <a:ext cx="31633" cy="48665"/>
            </a:xfrm>
            <a:custGeom>
              <a:avLst/>
              <a:gdLst>
                <a:gd name="T0" fmla="*/ 3 w 8"/>
                <a:gd name="T1" fmla="*/ 0 h 13"/>
                <a:gd name="T2" fmla="*/ 4 w 8"/>
                <a:gd name="T3" fmla="*/ 13 h 13"/>
                <a:gd name="T4" fmla="*/ 3 w 8"/>
                <a:gd name="T5" fmla="*/ 0 h 13"/>
              </a:gdLst>
              <a:ahLst/>
              <a:cxnLst>
                <a:cxn ang="0">
                  <a:pos x="T0" y="T1"/>
                </a:cxn>
                <a:cxn ang="0">
                  <a:pos x="T2" y="T3"/>
                </a:cxn>
                <a:cxn ang="0">
                  <a:pos x="T4" y="T5"/>
                </a:cxn>
              </a:cxnLst>
              <a:rect l="0" t="0" r="r" b="b"/>
              <a:pathLst>
                <a:path w="8" h="13">
                  <a:moveTo>
                    <a:pt x="3" y="0"/>
                  </a:moveTo>
                  <a:cubicBezTo>
                    <a:pt x="1" y="3"/>
                    <a:pt x="0" y="12"/>
                    <a:pt x="4" y="13"/>
                  </a:cubicBezTo>
                  <a:cubicBezTo>
                    <a:pt x="5" y="11"/>
                    <a:pt x="8"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3" name="Freeform 1064"/>
            <p:cNvSpPr>
              <a:spLocks noEditPoints="1"/>
            </p:cNvSpPr>
            <p:nvPr/>
          </p:nvSpPr>
          <p:spPr bwMode="auto">
            <a:xfrm>
              <a:off x="7823598" y="575712"/>
              <a:ext cx="145994" cy="167894"/>
            </a:xfrm>
            <a:custGeom>
              <a:avLst/>
              <a:gdLst>
                <a:gd name="T0" fmla="*/ 3 w 39"/>
                <a:gd name="T1" fmla="*/ 6 h 45"/>
                <a:gd name="T2" fmla="*/ 2 w 39"/>
                <a:gd name="T3" fmla="*/ 43 h 45"/>
                <a:gd name="T4" fmla="*/ 32 w 39"/>
                <a:gd name="T5" fmla="*/ 42 h 45"/>
                <a:gd name="T6" fmla="*/ 39 w 39"/>
                <a:gd name="T7" fmla="*/ 4 h 45"/>
                <a:gd name="T8" fmla="*/ 3 w 39"/>
                <a:gd name="T9" fmla="*/ 6 h 45"/>
                <a:gd name="T10" fmla="*/ 16 w 39"/>
                <a:gd name="T11" fmla="*/ 32 h 45"/>
                <a:gd name="T12" fmla="*/ 22 w 39"/>
                <a:gd name="T13" fmla="*/ 28 h 45"/>
                <a:gd name="T14" fmla="*/ 16 w 39"/>
                <a:gd name="T15" fmla="*/ 32 h 45"/>
                <a:gd name="T16" fmla="*/ 32 w 39"/>
                <a:gd name="T17" fmla="*/ 11 h 45"/>
                <a:gd name="T18" fmla="*/ 23 w 39"/>
                <a:gd name="T19" fmla="*/ 37 h 45"/>
                <a:gd name="T20" fmla="*/ 27 w 39"/>
                <a:gd name="T21" fmla="*/ 27 h 45"/>
                <a:gd name="T22" fmla="*/ 18 w 39"/>
                <a:gd name="T23" fmla="*/ 23 h 45"/>
                <a:gd name="T24" fmla="*/ 24 w 39"/>
                <a:gd name="T25" fmla="*/ 12 h 45"/>
                <a:gd name="T26" fmla="*/ 12 w 39"/>
                <a:gd name="T27" fmla="*/ 37 h 45"/>
                <a:gd name="T28" fmla="*/ 10 w 39"/>
                <a:gd name="T29" fmla="*/ 9 h 45"/>
                <a:gd name="T30" fmla="*/ 32 w 39"/>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5">
                  <a:moveTo>
                    <a:pt x="3" y="6"/>
                  </a:moveTo>
                  <a:cubicBezTo>
                    <a:pt x="3" y="19"/>
                    <a:pt x="0" y="34"/>
                    <a:pt x="2" y="43"/>
                  </a:cubicBezTo>
                  <a:cubicBezTo>
                    <a:pt x="8" y="45"/>
                    <a:pt x="27" y="42"/>
                    <a:pt x="32" y="42"/>
                  </a:cubicBezTo>
                  <a:cubicBezTo>
                    <a:pt x="37" y="32"/>
                    <a:pt x="36" y="15"/>
                    <a:pt x="39" y="4"/>
                  </a:cubicBezTo>
                  <a:cubicBezTo>
                    <a:pt x="29" y="1"/>
                    <a:pt x="9" y="0"/>
                    <a:pt x="3" y="6"/>
                  </a:cubicBezTo>
                  <a:close/>
                  <a:moveTo>
                    <a:pt x="16" y="32"/>
                  </a:moveTo>
                  <a:cubicBezTo>
                    <a:pt x="16" y="29"/>
                    <a:pt x="19" y="29"/>
                    <a:pt x="22" y="28"/>
                  </a:cubicBezTo>
                  <a:cubicBezTo>
                    <a:pt x="21" y="30"/>
                    <a:pt x="21" y="34"/>
                    <a:pt x="16" y="32"/>
                  </a:cubicBezTo>
                  <a:close/>
                  <a:moveTo>
                    <a:pt x="32" y="11"/>
                  </a:moveTo>
                  <a:cubicBezTo>
                    <a:pt x="29" y="19"/>
                    <a:pt x="34" y="36"/>
                    <a:pt x="23" y="37"/>
                  </a:cubicBezTo>
                  <a:cubicBezTo>
                    <a:pt x="23" y="32"/>
                    <a:pt x="27" y="32"/>
                    <a:pt x="27" y="27"/>
                  </a:cubicBezTo>
                  <a:cubicBezTo>
                    <a:pt x="26" y="24"/>
                    <a:pt x="23" y="22"/>
                    <a:pt x="18" y="23"/>
                  </a:cubicBezTo>
                  <a:cubicBezTo>
                    <a:pt x="19" y="18"/>
                    <a:pt x="24" y="17"/>
                    <a:pt x="24" y="12"/>
                  </a:cubicBezTo>
                  <a:cubicBezTo>
                    <a:pt x="13" y="7"/>
                    <a:pt x="9" y="30"/>
                    <a:pt x="12" y="37"/>
                  </a:cubicBezTo>
                  <a:cubicBezTo>
                    <a:pt x="3" y="36"/>
                    <a:pt x="10" y="17"/>
                    <a:pt x="10" y="9"/>
                  </a:cubicBezTo>
                  <a:cubicBezTo>
                    <a:pt x="20" y="10"/>
                    <a:pt x="26" y="7"/>
                    <a:pt x="3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4" name="Freeform 1065"/>
            <p:cNvSpPr>
              <a:spLocks noEditPoints="1"/>
            </p:cNvSpPr>
            <p:nvPr/>
          </p:nvSpPr>
          <p:spPr bwMode="auto">
            <a:xfrm>
              <a:off x="7570541" y="580579"/>
              <a:ext cx="218991" cy="182493"/>
            </a:xfrm>
            <a:custGeom>
              <a:avLst/>
              <a:gdLst>
                <a:gd name="T0" fmla="*/ 5 w 59"/>
                <a:gd name="T1" fmla="*/ 2 h 49"/>
                <a:gd name="T2" fmla="*/ 4 w 59"/>
                <a:gd name="T3" fmla="*/ 49 h 49"/>
                <a:gd name="T4" fmla="*/ 55 w 59"/>
                <a:gd name="T5" fmla="*/ 43 h 49"/>
                <a:gd name="T6" fmla="*/ 59 w 59"/>
                <a:gd name="T7" fmla="*/ 3 h 49"/>
                <a:gd name="T8" fmla="*/ 5 w 59"/>
                <a:gd name="T9" fmla="*/ 2 h 49"/>
                <a:gd name="T10" fmla="*/ 48 w 59"/>
                <a:gd name="T11" fmla="*/ 36 h 49"/>
                <a:gd name="T12" fmla="*/ 9 w 59"/>
                <a:gd name="T13" fmla="*/ 41 h 49"/>
                <a:gd name="T14" fmla="*/ 9 w 59"/>
                <a:gd name="T15" fmla="*/ 9 h 49"/>
                <a:gd name="T16" fmla="*/ 52 w 59"/>
                <a:gd name="T17" fmla="*/ 10 h 49"/>
                <a:gd name="T18" fmla="*/ 48 w 59"/>
                <a:gd name="T1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9">
                  <a:moveTo>
                    <a:pt x="5" y="2"/>
                  </a:moveTo>
                  <a:cubicBezTo>
                    <a:pt x="0" y="17"/>
                    <a:pt x="2" y="32"/>
                    <a:pt x="4" y="49"/>
                  </a:cubicBezTo>
                  <a:cubicBezTo>
                    <a:pt x="22" y="47"/>
                    <a:pt x="39" y="44"/>
                    <a:pt x="55" y="43"/>
                  </a:cubicBezTo>
                  <a:cubicBezTo>
                    <a:pt x="56" y="23"/>
                    <a:pt x="58" y="20"/>
                    <a:pt x="59" y="3"/>
                  </a:cubicBezTo>
                  <a:cubicBezTo>
                    <a:pt x="35" y="5"/>
                    <a:pt x="26" y="0"/>
                    <a:pt x="5" y="2"/>
                  </a:cubicBezTo>
                  <a:close/>
                  <a:moveTo>
                    <a:pt x="48" y="36"/>
                  </a:moveTo>
                  <a:cubicBezTo>
                    <a:pt x="35" y="37"/>
                    <a:pt x="22" y="40"/>
                    <a:pt x="9" y="41"/>
                  </a:cubicBezTo>
                  <a:cubicBezTo>
                    <a:pt x="8" y="27"/>
                    <a:pt x="9" y="23"/>
                    <a:pt x="9" y="9"/>
                  </a:cubicBezTo>
                  <a:cubicBezTo>
                    <a:pt x="19" y="7"/>
                    <a:pt x="34" y="11"/>
                    <a:pt x="52" y="10"/>
                  </a:cubicBezTo>
                  <a:cubicBezTo>
                    <a:pt x="50" y="18"/>
                    <a:pt x="51" y="29"/>
                    <a:pt x="4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5" name="Freeform 1066"/>
            <p:cNvSpPr>
              <a:spLocks noEditPoints="1"/>
            </p:cNvSpPr>
            <p:nvPr/>
          </p:nvSpPr>
          <p:spPr bwMode="auto">
            <a:xfrm>
              <a:off x="7349116" y="590312"/>
              <a:ext cx="160594" cy="172760"/>
            </a:xfrm>
            <a:custGeom>
              <a:avLst/>
              <a:gdLst>
                <a:gd name="T0" fmla="*/ 39 w 43"/>
                <a:gd name="T1" fmla="*/ 46 h 46"/>
                <a:gd name="T2" fmla="*/ 43 w 43"/>
                <a:gd name="T3" fmla="*/ 1 h 46"/>
                <a:gd name="T4" fmla="*/ 3 w 43"/>
                <a:gd name="T5" fmla="*/ 6 h 46"/>
                <a:gd name="T6" fmla="*/ 3 w 43"/>
                <a:gd name="T7" fmla="*/ 42 h 46"/>
                <a:gd name="T8" fmla="*/ 39 w 43"/>
                <a:gd name="T9" fmla="*/ 46 h 46"/>
                <a:gd name="T10" fmla="*/ 9 w 43"/>
                <a:gd name="T11" fmla="*/ 9 h 46"/>
                <a:gd name="T12" fmla="*/ 36 w 43"/>
                <a:gd name="T13" fmla="*/ 8 h 46"/>
                <a:gd name="T14" fmla="*/ 35 w 43"/>
                <a:gd name="T15" fmla="*/ 37 h 46"/>
                <a:gd name="T16" fmla="*/ 8 w 43"/>
                <a:gd name="T17" fmla="*/ 37 h 46"/>
                <a:gd name="T18" fmla="*/ 9 w 43"/>
                <a:gd name="T19"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6">
                  <a:moveTo>
                    <a:pt x="39" y="46"/>
                  </a:moveTo>
                  <a:cubicBezTo>
                    <a:pt x="42" y="34"/>
                    <a:pt x="42" y="11"/>
                    <a:pt x="43" y="1"/>
                  </a:cubicBezTo>
                  <a:cubicBezTo>
                    <a:pt x="31" y="0"/>
                    <a:pt x="13" y="2"/>
                    <a:pt x="3" y="6"/>
                  </a:cubicBezTo>
                  <a:cubicBezTo>
                    <a:pt x="2" y="13"/>
                    <a:pt x="0" y="35"/>
                    <a:pt x="3" y="42"/>
                  </a:cubicBezTo>
                  <a:cubicBezTo>
                    <a:pt x="13" y="45"/>
                    <a:pt x="27" y="44"/>
                    <a:pt x="39" y="46"/>
                  </a:cubicBezTo>
                  <a:close/>
                  <a:moveTo>
                    <a:pt x="9" y="9"/>
                  </a:moveTo>
                  <a:cubicBezTo>
                    <a:pt x="14" y="13"/>
                    <a:pt x="28" y="5"/>
                    <a:pt x="36" y="8"/>
                  </a:cubicBezTo>
                  <a:cubicBezTo>
                    <a:pt x="35" y="24"/>
                    <a:pt x="36" y="23"/>
                    <a:pt x="35" y="37"/>
                  </a:cubicBezTo>
                  <a:cubicBezTo>
                    <a:pt x="30" y="38"/>
                    <a:pt x="13" y="35"/>
                    <a:pt x="8" y="37"/>
                  </a:cubicBezTo>
                  <a:cubicBezTo>
                    <a:pt x="7" y="26"/>
                    <a:pt x="8" y="18"/>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6" name="Freeform 1067"/>
            <p:cNvSpPr/>
            <p:nvPr/>
          </p:nvSpPr>
          <p:spPr bwMode="auto">
            <a:xfrm>
              <a:off x="7648405" y="619511"/>
              <a:ext cx="82730" cy="104630"/>
            </a:xfrm>
            <a:custGeom>
              <a:avLst/>
              <a:gdLst>
                <a:gd name="T0" fmla="*/ 11 w 22"/>
                <a:gd name="T1" fmla="*/ 0 h 28"/>
                <a:gd name="T2" fmla="*/ 7 w 22"/>
                <a:gd name="T3" fmla="*/ 0 h 28"/>
                <a:gd name="T4" fmla="*/ 0 w 22"/>
                <a:gd name="T5" fmla="*/ 11 h 28"/>
                <a:gd name="T6" fmla="*/ 8 w 22"/>
                <a:gd name="T7" fmla="*/ 21 h 28"/>
                <a:gd name="T8" fmla="*/ 2 w 22"/>
                <a:gd name="T9" fmla="*/ 25 h 28"/>
                <a:gd name="T10" fmla="*/ 15 w 22"/>
                <a:gd name="T11" fmla="*/ 25 h 28"/>
                <a:gd name="T12" fmla="*/ 16 w 22"/>
                <a:gd name="T13" fmla="*/ 21 h 28"/>
                <a:gd name="T14" fmla="*/ 7 w 22"/>
                <a:gd name="T15" fmla="*/ 11 h 28"/>
                <a:gd name="T16" fmla="*/ 22 w 22"/>
                <a:gd name="T17" fmla="*/ 7 h 28"/>
                <a:gd name="T18" fmla="*/ 11 w 22"/>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8">
                  <a:moveTo>
                    <a:pt x="11" y="0"/>
                  </a:moveTo>
                  <a:cubicBezTo>
                    <a:pt x="10" y="0"/>
                    <a:pt x="8" y="0"/>
                    <a:pt x="7" y="0"/>
                  </a:cubicBezTo>
                  <a:cubicBezTo>
                    <a:pt x="5" y="4"/>
                    <a:pt x="3" y="8"/>
                    <a:pt x="0" y="11"/>
                  </a:cubicBezTo>
                  <a:cubicBezTo>
                    <a:pt x="1" y="16"/>
                    <a:pt x="6" y="17"/>
                    <a:pt x="8" y="21"/>
                  </a:cubicBezTo>
                  <a:cubicBezTo>
                    <a:pt x="6" y="22"/>
                    <a:pt x="1" y="20"/>
                    <a:pt x="2" y="25"/>
                  </a:cubicBezTo>
                  <a:cubicBezTo>
                    <a:pt x="4" y="28"/>
                    <a:pt x="12" y="26"/>
                    <a:pt x="15" y="25"/>
                  </a:cubicBezTo>
                  <a:cubicBezTo>
                    <a:pt x="15" y="23"/>
                    <a:pt x="16" y="22"/>
                    <a:pt x="16" y="21"/>
                  </a:cubicBezTo>
                  <a:cubicBezTo>
                    <a:pt x="14" y="16"/>
                    <a:pt x="9" y="15"/>
                    <a:pt x="7" y="11"/>
                  </a:cubicBezTo>
                  <a:cubicBezTo>
                    <a:pt x="15" y="10"/>
                    <a:pt x="21" y="13"/>
                    <a:pt x="22" y="7"/>
                  </a:cubicBezTo>
                  <a:cubicBezTo>
                    <a:pt x="19" y="4"/>
                    <a:pt x="8" y="9"/>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7" name="Freeform 1068"/>
            <p:cNvSpPr>
              <a:spLocks noEditPoints="1"/>
            </p:cNvSpPr>
            <p:nvPr/>
          </p:nvSpPr>
          <p:spPr bwMode="auto">
            <a:xfrm>
              <a:off x="11317726" y="682775"/>
              <a:ext cx="124096" cy="153295"/>
            </a:xfrm>
            <a:custGeom>
              <a:avLst/>
              <a:gdLst>
                <a:gd name="T0" fmla="*/ 25 w 33"/>
                <a:gd name="T1" fmla="*/ 39 h 41"/>
                <a:gd name="T2" fmla="*/ 23 w 33"/>
                <a:gd name="T3" fmla="*/ 9 h 41"/>
                <a:gd name="T4" fmla="*/ 25 w 33"/>
                <a:gd name="T5" fmla="*/ 39 h 41"/>
                <a:gd name="T6" fmla="*/ 23 w 33"/>
                <a:gd name="T7" fmla="*/ 32 h 41"/>
                <a:gd name="T8" fmla="*/ 16 w 33"/>
                <a:gd name="T9" fmla="*/ 15 h 41"/>
                <a:gd name="T10" fmla="*/ 20 w 33"/>
                <a:gd name="T11" fmla="*/ 15 h 41"/>
                <a:gd name="T12" fmla="*/ 23 w 33"/>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3" h="41">
                  <a:moveTo>
                    <a:pt x="25" y="39"/>
                  </a:moveTo>
                  <a:cubicBezTo>
                    <a:pt x="33" y="33"/>
                    <a:pt x="31" y="13"/>
                    <a:pt x="23" y="9"/>
                  </a:cubicBezTo>
                  <a:cubicBezTo>
                    <a:pt x="6" y="0"/>
                    <a:pt x="0" y="41"/>
                    <a:pt x="25" y="39"/>
                  </a:cubicBezTo>
                  <a:close/>
                  <a:moveTo>
                    <a:pt x="23" y="32"/>
                  </a:moveTo>
                  <a:cubicBezTo>
                    <a:pt x="14" y="32"/>
                    <a:pt x="12" y="19"/>
                    <a:pt x="16" y="15"/>
                  </a:cubicBezTo>
                  <a:cubicBezTo>
                    <a:pt x="18" y="15"/>
                    <a:pt x="19" y="15"/>
                    <a:pt x="20" y="15"/>
                  </a:cubicBezTo>
                  <a:cubicBezTo>
                    <a:pt x="23" y="20"/>
                    <a:pt x="26" y="25"/>
                    <a:pt x="23"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8" name="Freeform 1069"/>
            <p:cNvSpPr/>
            <p:nvPr/>
          </p:nvSpPr>
          <p:spPr bwMode="auto">
            <a:xfrm>
              <a:off x="7397781" y="636542"/>
              <a:ext cx="75431" cy="72997"/>
            </a:xfrm>
            <a:custGeom>
              <a:avLst/>
              <a:gdLst>
                <a:gd name="T0" fmla="*/ 20 w 20"/>
                <a:gd name="T1" fmla="*/ 15 h 20"/>
                <a:gd name="T2" fmla="*/ 15 w 20"/>
                <a:gd name="T3" fmla="*/ 6 h 20"/>
                <a:gd name="T4" fmla="*/ 8 w 20"/>
                <a:gd name="T5" fmla="*/ 10 h 20"/>
                <a:gd name="T6" fmla="*/ 12 w 20"/>
                <a:gd name="T7" fmla="*/ 0 h 20"/>
                <a:gd name="T8" fmla="*/ 0 w 20"/>
                <a:gd name="T9" fmla="*/ 14 h 20"/>
                <a:gd name="T10" fmla="*/ 14 w 20"/>
                <a:gd name="T11" fmla="*/ 20 h 20"/>
                <a:gd name="T12" fmla="*/ 20 w 20"/>
                <a:gd name="T13" fmla="*/ 15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20" y="15"/>
                  </a:moveTo>
                  <a:cubicBezTo>
                    <a:pt x="19" y="12"/>
                    <a:pt x="16" y="10"/>
                    <a:pt x="15" y="6"/>
                  </a:cubicBezTo>
                  <a:cubicBezTo>
                    <a:pt x="14" y="7"/>
                    <a:pt x="11" y="14"/>
                    <a:pt x="8" y="10"/>
                  </a:cubicBezTo>
                  <a:cubicBezTo>
                    <a:pt x="10" y="7"/>
                    <a:pt x="13" y="5"/>
                    <a:pt x="12" y="0"/>
                  </a:cubicBezTo>
                  <a:cubicBezTo>
                    <a:pt x="5" y="1"/>
                    <a:pt x="2" y="7"/>
                    <a:pt x="0" y="14"/>
                  </a:cubicBezTo>
                  <a:cubicBezTo>
                    <a:pt x="6" y="14"/>
                    <a:pt x="9" y="18"/>
                    <a:pt x="14" y="20"/>
                  </a:cubicBezTo>
                  <a:cubicBezTo>
                    <a:pt x="13" y="15"/>
                    <a:pt x="18" y="17"/>
                    <a:pt x="2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9" name="Freeform 1070"/>
            <p:cNvSpPr/>
            <p:nvPr/>
          </p:nvSpPr>
          <p:spPr bwMode="auto">
            <a:xfrm>
              <a:off x="6207929" y="668175"/>
              <a:ext cx="63264" cy="46232"/>
            </a:xfrm>
            <a:custGeom>
              <a:avLst/>
              <a:gdLst>
                <a:gd name="T0" fmla="*/ 2 w 17"/>
                <a:gd name="T1" fmla="*/ 12 h 12"/>
                <a:gd name="T2" fmla="*/ 17 w 17"/>
                <a:gd name="T3" fmla="*/ 1 h 12"/>
                <a:gd name="T4" fmla="*/ 2 w 17"/>
                <a:gd name="T5" fmla="*/ 12 h 12"/>
              </a:gdLst>
              <a:ahLst/>
              <a:cxnLst>
                <a:cxn ang="0">
                  <a:pos x="T0" y="T1"/>
                </a:cxn>
                <a:cxn ang="0">
                  <a:pos x="T2" y="T3"/>
                </a:cxn>
                <a:cxn ang="0">
                  <a:pos x="T4" y="T5"/>
                </a:cxn>
              </a:cxnLst>
              <a:rect l="0" t="0" r="r" b="b"/>
              <a:pathLst>
                <a:path w="17" h="12">
                  <a:moveTo>
                    <a:pt x="2" y="12"/>
                  </a:moveTo>
                  <a:cubicBezTo>
                    <a:pt x="6" y="8"/>
                    <a:pt x="16" y="8"/>
                    <a:pt x="17" y="1"/>
                  </a:cubicBezTo>
                  <a:cubicBezTo>
                    <a:pt x="8" y="0"/>
                    <a:pt x="0" y="6"/>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0" name="Freeform 1071"/>
            <p:cNvSpPr/>
            <p:nvPr/>
          </p:nvSpPr>
          <p:spPr bwMode="auto">
            <a:xfrm>
              <a:off x="6363656" y="675474"/>
              <a:ext cx="46232" cy="34065"/>
            </a:xfrm>
            <a:custGeom>
              <a:avLst/>
              <a:gdLst>
                <a:gd name="T0" fmla="*/ 12 w 12"/>
                <a:gd name="T1" fmla="*/ 8 h 9"/>
                <a:gd name="T2" fmla="*/ 2 w 12"/>
                <a:gd name="T3" fmla="*/ 0 h 9"/>
                <a:gd name="T4" fmla="*/ 0 w 12"/>
                <a:gd name="T5" fmla="*/ 4 h 9"/>
                <a:gd name="T6" fmla="*/ 12 w 12"/>
                <a:gd name="T7" fmla="*/ 8 h 9"/>
              </a:gdLst>
              <a:ahLst/>
              <a:cxnLst>
                <a:cxn ang="0">
                  <a:pos x="T0" y="T1"/>
                </a:cxn>
                <a:cxn ang="0">
                  <a:pos x="T2" y="T3"/>
                </a:cxn>
                <a:cxn ang="0">
                  <a:pos x="T4" y="T5"/>
                </a:cxn>
                <a:cxn ang="0">
                  <a:pos x="T6" y="T7"/>
                </a:cxn>
              </a:cxnLst>
              <a:rect l="0" t="0" r="r" b="b"/>
              <a:pathLst>
                <a:path w="12" h="9">
                  <a:moveTo>
                    <a:pt x="12" y="8"/>
                  </a:moveTo>
                  <a:cubicBezTo>
                    <a:pt x="12" y="1"/>
                    <a:pt x="6" y="1"/>
                    <a:pt x="2" y="0"/>
                  </a:cubicBezTo>
                  <a:cubicBezTo>
                    <a:pt x="2" y="1"/>
                    <a:pt x="1" y="3"/>
                    <a:pt x="0" y="4"/>
                  </a:cubicBezTo>
                  <a:cubicBezTo>
                    <a:pt x="4" y="5"/>
                    <a:pt x="5" y="9"/>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1" name="Freeform 1072"/>
            <p:cNvSpPr/>
            <p:nvPr/>
          </p:nvSpPr>
          <p:spPr bwMode="auto">
            <a:xfrm>
              <a:off x="8256714" y="731439"/>
              <a:ext cx="138695" cy="53531"/>
            </a:xfrm>
            <a:custGeom>
              <a:avLst/>
              <a:gdLst>
                <a:gd name="T0" fmla="*/ 37 w 37"/>
                <a:gd name="T1" fmla="*/ 4 h 14"/>
                <a:gd name="T2" fmla="*/ 0 w 37"/>
                <a:gd name="T3" fmla="*/ 0 h 14"/>
                <a:gd name="T4" fmla="*/ 37 w 37"/>
                <a:gd name="T5" fmla="*/ 4 h 14"/>
              </a:gdLst>
              <a:ahLst/>
              <a:cxnLst>
                <a:cxn ang="0">
                  <a:pos x="T0" y="T1"/>
                </a:cxn>
                <a:cxn ang="0">
                  <a:pos x="T2" y="T3"/>
                </a:cxn>
                <a:cxn ang="0">
                  <a:pos x="T4" y="T5"/>
                </a:cxn>
              </a:cxnLst>
              <a:rect l="0" t="0" r="r" b="b"/>
              <a:pathLst>
                <a:path w="37" h="14">
                  <a:moveTo>
                    <a:pt x="37" y="4"/>
                  </a:moveTo>
                  <a:cubicBezTo>
                    <a:pt x="23" y="4"/>
                    <a:pt x="10" y="1"/>
                    <a:pt x="0" y="0"/>
                  </a:cubicBezTo>
                  <a:cubicBezTo>
                    <a:pt x="2" y="11"/>
                    <a:pt x="31" y="14"/>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2" name="Freeform 1073"/>
            <p:cNvSpPr>
              <a:spLocks noEditPoints="1"/>
            </p:cNvSpPr>
            <p:nvPr/>
          </p:nvSpPr>
          <p:spPr bwMode="auto">
            <a:xfrm>
              <a:off x="8677663" y="743605"/>
              <a:ext cx="111929" cy="175193"/>
            </a:xfrm>
            <a:custGeom>
              <a:avLst/>
              <a:gdLst>
                <a:gd name="T0" fmla="*/ 26 w 30"/>
                <a:gd name="T1" fmla="*/ 9 h 47"/>
                <a:gd name="T2" fmla="*/ 4 w 30"/>
                <a:gd name="T3" fmla="*/ 0 h 47"/>
                <a:gd name="T4" fmla="*/ 0 w 30"/>
                <a:gd name="T5" fmla="*/ 36 h 47"/>
                <a:gd name="T6" fmla="*/ 25 w 30"/>
                <a:gd name="T7" fmla="*/ 32 h 47"/>
                <a:gd name="T8" fmla="*/ 22 w 30"/>
                <a:gd name="T9" fmla="*/ 21 h 47"/>
                <a:gd name="T10" fmla="*/ 26 w 30"/>
                <a:gd name="T11" fmla="*/ 9 h 47"/>
                <a:gd name="T12" fmla="*/ 8 w 30"/>
                <a:gd name="T13" fmla="*/ 36 h 47"/>
                <a:gd name="T14" fmla="*/ 8 w 30"/>
                <a:gd name="T15" fmla="*/ 25 h 47"/>
                <a:gd name="T16" fmla="*/ 19 w 30"/>
                <a:gd name="T17" fmla="*/ 29 h 47"/>
                <a:gd name="T18" fmla="*/ 8 w 30"/>
                <a:gd name="T19" fmla="*/ 36 h 47"/>
                <a:gd name="T20" fmla="*/ 10 w 30"/>
                <a:gd name="T21" fmla="*/ 19 h 47"/>
                <a:gd name="T22" fmla="*/ 10 w 30"/>
                <a:gd name="T23" fmla="*/ 8 h 47"/>
                <a:gd name="T24" fmla="*/ 21 w 30"/>
                <a:gd name="T25" fmla="*/ 13 h 47"/>
                <a:gd name="T26" fmla="*/ 10 w 30"/>
                <a:gd name="T27"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6" y="9"/>
                  </a:moveTo>
                  <a:cubicBezTo>
                    <a:pt x="21" y="3"/>
                    <a:pt x="12" y="2"/>
                    <a:pt x="4" y="0"/>
                  </a:cubicBezTo>
                  <a:cubicBezTo>
                    <a:pt x="1" y="9"/>
                    <a:pt x="6" y="29"/>
                    <a:pt x="0" y="36"/>
                  </a:cubicBezTo>
                  <a:cubicBezTo>
                    <a:pt x="8" y="47"/>
                    <a:pt x="21" y="42"/>
                    <a:pt x="25" y="32"/>
                  </a:cubicBezTo>
                  <a:cubicBezTo>
                    <a:pt x="26" y="28"/>
                    <a:pt x="22" y="25"/>
                    <a:pt x="22" y="21"/>
                  </a:cubicBezTo>
                  <a:cubicBezTo>
                    <a:pt x="22" y="19"/>
                    <a:pt x="30" y="14"/>
                    <a:pt x="26" y="9"/>
                  </a:cubicBezTo>
                  <a:close/>
                  <a:moveTo>
                    <a:pt x="8" y="36"/>
                  </a:moveTo>
                  <a:cubicBezTo>
                    <a:pt x="8" y="32"/>
                    <a:pt x="8" y="29"/>
                    <a:pt x="8" y="25"/>
                  </a:cubicBezTo>
                  <a:cubicBezTo>
                    <a:pt x="11" y="27"/>
                    <a:pt x="17" y="26"/>
                    <a:pt x="19" y="29"/>
                  </a:cubicBezTo>
                  <a:cubicBezTo>
                    <a:pt x="18" y="34"/>
                    <a:pt x="15" y="37"/>
                    <a:pt x="8" y="36"/>
                  </a:cubicBezTo>
                  <a:close/>
                  <a:moveTo>
                    <a:pt x="10" y="19"/>
                  </a:moveTo>
                  <a:cubicBezTo>
                    <a:pt x="8" y="15"/>
                    <a:pt x="10" y="15"/>
                    <a:pt x="10" y="8"/>
                  </a:cubicBezTo>
                  <a:cubicBezTo>
                    <a:pt x="14" y="9"/>
                    <a:pt x="17" y="11"/>
                    <a:pt x="21" y="13"/>
                  </a:cubicBezTo>
                  <a:cubicBezTo>
                    <a:pt x="20" y="18"/>
                    <a:pt x="16" y="20"/>
                    <a:pt x="1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3" name="Freeform 1074"/>
            <p:cNvSpPr>
              <a:spLocks noEditPoints="1"/>
            </p:cNvSpPr>
            <p:nvPr/>
          </p:nvSpPr>
          <p:spPr bwMode="auto">
            <a:xfrm>
              <a:off x="10359030" y="1758265"/>
              <a:ext cx="111929" cy="177627"/>
            </a:xfrm>
            <a:custGeom>
              <a:avLst/>
              <a:gdLst>
                <a:gd name="T0" fmla="*/ 26 w 30"/>
                <a:gd name="T1" fmla="*/ 9 h 47"/>
                <a:gd name="T2" fmla="*/ 4 w 30"/>
                <a:gd name="T3" fmla="*/ 0 h 47"/>
                <a:gd name="T4" fmla="*/ 0 w 30"/>
                <a:gd name="T5" fmla="*/ 36 h 47"/>
                <a:gd name="T6" fmla="*/ 25 w 30"/>
                <a:gd name="T7" fmla="*/ 33 h 47"/>
                <a:gd name="T8" fmla="*/ 22 w 30"/>
                <a:gd name="T9" fmla="*/ 21 h 47"/>
                <a:gd name="T10" fmla="*/ 26 w 30"/>
                <a:gd name="T11" fmla="*/ 9 h 47"/>
                <a:gd name="T12" fmla="*/ 8 w 30"/>
                <a:gd name="T13" fmla="*/ 36 h 47"/>
                <a:gd name="T14" fmla="*/ 8 w 30"/>
                <a:gd name="T15" fmla="*/ 25 h 47"/>
                <a:gd name="T16" fmla="*/ 19 w 30"/>
                <a:gd name="T17" fmla="*/ 30 h 47"/>
                <a:gd name="T18" fmla="*/ 8 w 30"/>
                <a:gd name="T19" fmla="*/ 36 h 47"/>
                <a:gd name="T20" fmla="*/ 10 w 30"/>
                <a:gd name="T21" fmla="*/ 20 h 47"/>
                <a:gd name="T22" fmla="*/ 10 w 30"/>
                <a:gd name="T23" fmla="*/ 9 h 47"/>
                <a:gd name="T24" fmla="*/ 20 w 30"/>
                <a:gd name="T25" fmla="*/ 13 h 47"/>
                <a:gd name="T26" fmla="*/ 10 w 30"/>
                <a:gd name="T2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47">
                  <a:moveTo>
                    <a:pt x="26" y="9"/>
                  </a:moveTo>
                  <a:cubicBezTo>
                    <a:pt x="21" y="3"/>
                    <a:pt x="12" y="2"/>
                    <a:pt x="4" y="0"/>
                  </a:cubicBezTo>
                  <a:cubicBezTo>
                    <a:pt x="0" y="10"/>
                    <a:pt x="6" y="29"/>
                    <a:pt x="0" y="36"/>
                  </a:cubicBezTo>
                  <a:cubicBezTo>
                    <a:pt x="8" y="47"/>
                    <a:pt x="21" y="42"/>
                    <a:pt x="25" y="33"/>
                  </a:cubicBezTo>
                  <a:cubicBezTo>
                    <a:pt x="26" y="28"/>
                    <a:pt x="22" y="26"/>
                    <a:pt x="22" y="21"/>
                  </a:cubicBezTo>
                  <a:cubicBezTo>
                    <a:pt x="22" y="20"/>
                    <a:pt x="30" y="14"/>
                    <a:pt x="26" y="9"/>
                  </a:cubicBezTo>
                  <a:close/>
                  <a:moveTo>
                    <a:pt x="8" y="36"/>
                  </a:moveTo>
                  <a:cubicBezTo>
                    <a:pt x="8" y="33"/>
                    <a:pt x="8" y="29"/>
                    <a:pt x="8" y="25"/>
                  </a:cubicBezTo>
                  <a:cubicBezTo>
                    <a:pt x="11" y="27"/>
                    <a:pt x="17" y="26"/>
                    <a:pt x="19" y="30"/>
                  </a:cubicBezTo>
                  <a:cubicBezTo>
                    <a:pt x="18" y="34"/>
                    <a:pt x="15" y="37"/>
                    <a:pt x="8" y="36"/>
                  </a:cubicBezTo>
                  <a:close/>
                  <a:moveTo>
                    <a:pt x="10" y="20"/>
                  </a:moveTo>
                  <a:cubicBezTo>
                    <a:pt x="8" y="15"/>
                    <a:pt x="10" y="15"/>
                    <a:pt x="10" y="9"/>
                  </a:cubicBezTo>
                  <a:cubicBezTo>
                    <a:pt x="14" y="9"/>
                    <a:pt x="17" y="11"/>
                    <a:pt x="20" y="13"/>
                  </a:cubicBezTo>
                  <a:cubicBezTo>
                    <a:pt x="20" y="18"/>
                    <a:pt x="16" y="20"/>
                    <a:pt x="1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4" name="Freeform 1075"/>
            <p:cNvSpPr/>
            <p:nvPr/>
          </p:nvSpPr>
          <p:spPr bwMode="auto">
            <a:xfrm>
              <a:off x="9032916" y="763071"/>
              <a:ext cx="97329" cy="155727"/>
            </a:xfrm>
            <a:custGeom>
              <a:avLst/>
              <a:gdLst>
                <a:gd name="T0" fmla="*/ 21 w 26"/>
                <a:gd name="T1" fmla="*/ 33 h 42"/>
                <a:gd name="T2" fmla="*/ 25 w 26"/>
                <a:gd name="T3" fmla="*/ 1 h 42"/>
                <a:gd name="T4" fmla="*/ 3 w 26"/>
                <a:gd name="T5" fmla="*/ 17 h 42"/>
                <a:gd name="T6" fmla="*/ 16 w 26"/>
                <a:gd name="T7" fmla="*/ 12 h 42"/>
                <a:gd name="T8" fmla="*/ 14 w 26"/>
                <a:gd name="T9" fmla="*/ 34 h 42"/>
                <a:gd name="T10" fmla="*/ 0 w 26"/>
                <a:gd name="T11" fmla="*/ 31 h 42"/>
                <a:gd name="T12" fmla="*/ 25 w 26"/>
                <a:gd name="T13" fmla="*/ 41 h 42"/>
                <a:gd name="T14" fmla="*/ 21 w 26"/>
                <a:gd name="T15" fmla="*/ 33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21" y="33"/>
                  </a:moveTo>
                  <a:cubicBezTo>
                    <a:pt x="21" y="26"/>
                    <a:pt x="22" y="12"/>
                    <a:pt x="25" y="1"/>
                  </a:cubicBezTo>
                  <a:cubicBezTo>
                    <a:pt x="17" y="0"/>
                    <a:pt x="7" y="9"/>
                    <a:pt x="3" y="17"/>
                  </a:cubicBezTo>
                  <a:cubicBezTo>
                    <a:pt x="9" y="21"/>
                    <a:pt x="11" y="12"/>
                    <a:pt x="16" y="12"/>
                  </a:cubicBezTo>
                  <a:cubicBezTo>
                    <a:pt x="14" y="18"/>
                    <a:pt x="16" y="28"/>
                    <a:pt x="14" y="34"/>
                  </a:cubicBezTo>
                  <a:cubicBezTo>
                    <a:pt x="11" y="34"/>
                    <a:pt x="6" y="28"/>
                    <a:pt x="0" y="31"/>
                  </a:cubicBezTo>
                  <a:cubicBezTo>
                    <a:pt x="0" y="42"/>
                    <a:pt x="18" y="42"/>
                    <a:pt x="25" y="41"/>
                  </a:cubicBezTo>
                  <a:cubicBezTo>
                    <a:pt x="26" y="36"/>
                    <a:pt x="23" y="34"/>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5" name="Freeform 1076"/>
            <p:cNvSpPr/>
            <p:nvPr/>
          </p:nvSpPr>
          <p:spPr bwMode="auto">
            <a:xfrm>
              <a:off x="11690010" y="1084258"/>
              <a:ext cx="102196" cy="155727"/>
            </a:xfrm>
            <a:custGeom>
              <a:avLst/>
              <a:gdLst>
                <a:gd name="T0" fmla="*/ 0 w 27"/>
                <a:gd name="T1" fmla="*/ 31 h 42"/>
                <a:gd name="T2" fmla="*/ 25 w 27"/>
                <a:gd name="T3" fmla="*/ 41 h 42"/>
                <a:gd name="T4" fmla="*/ 21 w 27"/>
                <a:gd name="T5" fmla="*/ 33 h 42"/>
                <a:gd name="T6" fmla="*/ 25 w 27"/>
                <a:gd name="T7" fmla="*/ 1 h 42"/>
                <a:gd name="T8" fmla="*/ 3 w 27"/>
                <a:gd name="T9" fmla="*/ 17 h 42"/>
                <a:gd name="T10" fmla="*/ 17 w 27"/>
                <a:gd name="T11" fmla="*/ 12 h 42"/>
                <a:gd name="T12" fmla="*/ 14 w 27"/>
                <a:gd name="T13" fmla="*/ 34 h 42"/>
                <a:gd name="T14" fmla="*/ 0 w 27"/>
                <a:gd name="T15" fmla="*/ 3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2">
                  <a:moveTo>
                    <a:pt x="0" y="31"/>
                  </a:moveTo>
                  <a:cubicBezTo>
                    <a:pt x="0" y="42"/>
                    <a:pt x="18" y="42"/>
                    <a:pt x="25" y="41"/>
                  </a:cubicBezTo>
                  <a:cubicBezTo>
                    <a:pt x="27" y="36"/>
                    <a:pt x="24" y="34"/>
                    <a:pt x="21" y="33"/>
                  </a:cubicBezTo>
                  <a:cubicBezTo>
                    <a:pt x="21" y="26"/>
                    <a:pt x="22" y="12"/>
                    <a:pt x="25" y="1"/>
                  </a:cubicBezTo>
                  <a:cubicBezTo>
                    <a:pt x="17" y="0"/>
                    <a:pt x="7" y="9"/>
                    <a:pt x="3" y="17"/>
                  </a:cubicBezTo>
                  <a:cubicBezTo>
                    <a:pt x="9" y="22"/>
                    <a:pt x="11" y="12"/>
                    <a:pt x="17" y="12"/>
                  </a:cubicBezTo>
                  <a:cubicBezTo>
                    <a:pt x="15" y="18"/>
                    <a:pt x="17" y="29"/>
                    <a:pt x="14" y="34"/>
                  </a:cubicBezTo>
                  <a:cubicBezTo>
                    <a:pt x="11" y="34"/>
                    <a:pt x="6" y="28"/>
                    <a:pt x="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6" name="Freeform 1077"/>
            <p:cNvSpPr/>
            <p:nvPr/>
          </p:nvSpPr>
          <p:spPr bwMode="auto">
            <a:xfrm>
              <a:off x="6424486" y="714406"/>
              <a:ext cx="58398" cy="43798"/>
            </a:xfrm>
            <a:custGeom>
              <a:avLst/>
              <a:gdLst>
                <a:gd name="T0" fmla="*/ 16 w 16"/>
                <a:gd name="T1" fmla="*/ 9 h 12"/>
                <a:gd name="T2" fmla="*/ 4 w 16"/>
                <a:gd name="T3" fmla="*/ 0 h 12"/>
                <a:gd name="T4" fmla="*/ 16 w 16"/>
                <a:gd name="T5" fmla="*/ 9 h 12"/>
              </a:gdLst>
              <a:ahLst/>
              <a:cxnLst>
                <a:cxn ang="0">
                  <a:pos x="T0" y="T1"/>
                </a:cxn>
                <a:cxn ang="0">
                  <a:pos x="T2" y="T3"/>
                </a:cxn>
                <a:cxn ang="0">
                  <a:pos x="T4" y="T5"/>
                </a:cxn>
              </a:cxnLst>
              <a:rect l="0" t="0" r="r" b="b"/>
              <a:pathLst>
                <a:path w="16" h="12">
                  <a:moveTo>
                    <a:pt x="16" y="9"/>
                  </a:moveTo>
                  <a:cubicBezTo>
                    <a:pt x="15" y="3"/>
                    <a:pt x="8" y="3"/>
                    <a:pt x="4" y="0"/>
                  </a:cubicBezTo>
                  <a:cubicBezTo>
                    <a:pt x="0" y="6"/>
                    <a:pt x="11" y="12"/>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7" name="Freeform 1078"/>
            <p:cNvSpPr>
              <a:spLocks noEditPoints="1"/>
            </p:cNvSpPr>
            <p:nvPr/>
          </p:nvSpPr>
          <p:spPr bwMode="auto">
            <a:xfrm>
              <a:off x="8521936" y="758204"/>
              <a:ext cx="116795" cy="153295"/>
            </a:xfrm>
            <a:custGeom>
              <a:avLst/>
              <a:gdLst>
                <a:gd name="T0" fmla="*/ 24 w 31"/>
                <a:gd name="T1" fmla="*/ 41 h 41"/>
                <a:gd name="T2" fmla="*/ 19 w 31"/>
                <a:gd name="T3" fmla="*/ 0 h 41"/>
                <a:gd name="T4" fmla="*/ 12 w 31"/>
                <a:gd name="T5" fmla="*/ 0 h 41"/>
                <a:gd name="T6" fmla="*/ 2 w 31"/>
                <a:gd name="T7" fmla="*/ 30 h 41"/>
                <a:gd name="T8" fmla="*/ 5 w 31"/>
                <a:gd name="T9" fmla="*/ 41 h 41"/>
                <a:gd name="T10" fmla="*/ 9 w 31"/>
                <a:gd name="T11" fmla="*/ 28 h 41"/>
                <a:gd name="T12" fmla="*/ 20 w 31"/>
                <a:gd name="T13" fmla="*/ 25 h 41"/>
                <a:gd name="T14" fmla="*/ 24 w 31"/>
                <a:gd name="T15" fmla="*/ 41 h 41"/>
                <a:gd name="T16" fmla="*/ 12 w 31"/>
                <a:gd name="T17" fmla="*/ 19 h 41"/>
                <a:gd name="T18" fmla="*/ 14 w 31"/>
                <a:gd name="T19" fmla="*/ 10 h 41"/>
                <a:gd name="T20" fmla="*/ 19 w 31"/>
                <a:gd name="T21" fmla="*/ 19 h 41"/>
                <a:gd name="T22" fmla="*/ 12 w 31"/>
                <a:gd name="T2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24" y="41"/>
                  </a:moveTo>
                  <a:cubicBezTo>
                    <a:pt x="31" y="29"/>
                    <a:pt x="22" y="11"/>
                    <a:pt x="19" y="0"/>
                  </a:cubicBezTo>
                  <a:cubicBezTo>
                    <a:pt x="16" y="0"/>
                    <a:pt x="14" y="0"/>
                    <a:pt x="12" y="0"/>
                  </a:cubicBezTo>
                  <a:cubicBezTo>
                    <a:pt x="9" y="7"/>
                    <a:pt x="3" y="20"/>
                    <a:pt x="2" y="30"/>
                  </a:cubicBezTo>
                  <a:cubicBezTo>
                    <a:pt x="2" y="33"/>
                    <a:pt x="0" y="40"/>
                    <a:pt x="5" y="41"/>
                  </a:cubicBezTo>
                  <a:cubicBezTo>
                    <a:pt x="9" y="40"/>
                    <a:pt x="8" y="33"/>
                    <a:pt x="9" y="28"/>
                  </a:cubicBezTo>
                  <a:cubicBezTo>
                    <a:pt x="14" y="28"/>
                    <a:pt x="17" y="26"/>
                    <a:pt x="20" y="25"/>
                  </a:cubicBezTo>
                  <a:cubicBezTo>
                    <a:pt x="23" y="29"/>
                    <a:pt x="19" y="39"/>
                    <a:pt x="24" y="41"/>
                  </a:cubicBezTo>
                  <a:close/>
                  <a:moveTo>
                    <a:pt x="12" y="19"/>
                  </a:moveTo>
                  <a:cubicBezTo>
                    <a:pt x="12" y="15"/>
                    <a:pt x="14" y="14"/>
                    <a:pt x="14" y="10"/>
                  </a:cubicBezTo>
                  <a:cubicBezTo>
                    <a:pt x="17" y="12"/>
                    <a:pt x="17" y="16"/>
                    <a:pt x="19" y="19"/>
                  </a:cubicBezTo>
                  <a:cubicBezTo>
                    <a:pt x="16" y="22"/>
                    <a:pt x="16" y="19"/>
                    <a:pt x="1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8" name="Freeform 1079"/>
            <p:cNvSpPr>
              <a:spLocks noEditPoints="1"/>
            </p:cNvSpPr>
            <p:nvPr/>
          </p:nvSpPr>
          <p:spPr bwMode="auto">
            <a:xfrm>
              <a:off x="10376062" y="1561172"/>
              <a:ext cx="111929" cy="158161"/>
            </a:xfrm>
            <a:custGeom>
              <a:avLst/>
              <a:gdLst>
                <a:gd name="T0" fmla="*/ 24 w 30"/>
                <a:gd name="T1" fmla="*/ 41 h 42"/>
                <a:gd name="T2" fmla="*/ 18 w 30"/>
                <a:gd name="T3" fmla="*/ 1 h 42"/>
                <a:gd name="T4" fmla="*/ 11 w 30"/>
                <a:gd name="T5" fmla="*/ 0 h 42"/>
                <a:gd name="T6" fmla="*/ 2 w 30"/>
                <a:gd name="T7" fmla="*/ 31 h 42"/>
                <a:gd name="T8" fmla="*/ 5 w 30"/>
                <a:gd name="T9" fmla="*/ 42 h 42"/>
                <a:gd name="T10" fmla="*/ 9 w 30"/>
                <a:gd name="T11" fmla="*/ 28 h 42"/>
                <a:gd name="T12" fmla="*/ 20 w 30"/>
                <a:gd name="T13" fmla="*/ 26 h 42"/>
                <a:gd name="T14" fmla="*/ 24 w 30"/>
                <a:gd name="T15" fmla="*/ 41 h 42"/>
                <a:gd name="T16" fmla="*/ 11 w 30"/>
                <a:gd name="T17" fmla="*/ 20 h 42"/>
                <a:gd name="T18" fmla="*/ 14 w 30"/>
                <a:gd name="T19" fmla="*/ 10 h 42"/>
                <a:gd name="T20" fmla="*/ 18 w 30"/>
                <a:gd name="T21" fmla="*/ 20 h 42"/>
                <a:gd name="T22" fmla="*/ 11 w 30"/>
                <a:gd name="T23"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42">
                  <a:moveTo>
                    <a:pt x="24" y="41"/>
                  </a:moveTo>
                  <a:cubicBezTo>
                    <a:pt x="30" y="30"/>
                    <a:pt x="21" y="11"/>
                    <a:pt x="18" y="1"/>
                  </a:cubicBezTo>
                  <a:cubicBezTo>
                    <a:pt x="16" y="1"/>
                    <a:pt x="14" y="1"/>
                    <a:pt x="11" y="0"/>
                  </a:cubicBezTo>
                  <a:cubicBezTo>
                    <a:pt x="9" y="8"/>
                    <a:pt x="3" y="21"/>
                    <a:pt x="2" y="31"/>
                  </a:cubicBezTo>
                  <a:cubicBezTo>
                    <a:pt x="2" y="34"/>
                    <a:pt x="0" y="41"/>
                    <a:pt x="5" y="42"/>
                  </a:cubicBezTo>
                  <a:cubicBezTo>
                    <a:pt x="9" y="40"/>
                    <a:pt x="8" y="33"/>
                    <a:pt x="9" y="28"/>
                  </a:cubicBezTo>
                  <a:cubicBezTo>
                    <a:pt x="14" y="29"/>
                    <a:pt x="16" y="27"/>
                    <a:pt x="20" y="26"/>
                  </a:cubicBezTo>
                  <a:cubicBezTo>
                    <a:pt x="23" y="29"/>
                    <a:pt x="19" y="40"/>
                    <a:pt x="24" y="41"/>
                  </a:cubicBezTo>
                  <a:close/>
                  <a:moveTo>
                    <a:pt x="11" y="20"/>
                  </a:moveTo>
                  <a:cubicBezTo>
                    <a:pt x="12" y="16"/>
                    <a:pt x="14" y="14"/>
                    <a:pt x="14" y="10"/>
                  </a:cubicBezTo>
                  <a:cubicBezTo>
                    <a:pt x="17" y="12"/>
                    <a:pt x="17" y="17"/>
                    <a:pt x="18" y="20"/>
                  </a:cubicBezTo>
                  <a:cubicBezTo>
                    <a:pt x="16" y="23"/>
                    <a:pt x="16" y="19"/>
                    <a:pt x="1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9" name="Freeform 1080"/>
            <p:cNvSpPr/>
            <p:nvPr/>
          </p:nvSpPr>
          <p:spPr bwMode="auto">
            <a:xfrm>
              <a:off x="8782293" y="836068"/>
              <a:ext cx="145994" cy="209258"/>
            </a:xfrm>
            <a:custGeom>
              <a:avLst/>
              <a:gdLst>
                <a:gd name="T0" fmla="*/ 39 w 39"/>
                <a:gd name="T1" fmla="*/ 11 h 56"/>
                <a:gd name="T2" fmla="*/ 21 w 39"/>
                <a:gd name="T3" fmla="*/ 7 h 56"/>
                <a:gd name="T4" fmla="*/ 39 w 39"/>
                <a:gd name="T5" fmla="*/ 38 h 56"/>
                <a:gd name="T6" fmla="*/ 39 w 39"/>
                <a:gd name="T7" fmla="*/ 11 h 56"/>
              </a:gdLst>
              <a:ahLst/>
              <a:cxnLst>
                <a:cxn ang="0">
                  <a:pos x="T0" y="T1"/>
                </a:cxn>
                <a:cxn ang="0">
                  <a:pos x="T2" y="T3"/>
                </a:cxn>
                <a:cxn ang="0">
                  <a:pos x="T4" y="T5"/>
                </a:cxn>
                <a:cxn ang="0">
                  <a:pos x="T6" y="T7"/>
                </a:cxn>
              </a:cxnLst>
              <a:rect l="0" t="0" r="r" b="b"/>
              <a:pathLst>
                <a:path w="39" h="56">
                  <a:moveTo>
                    <a:pt x="39" y="11"/>
                  </a:moveTo>
                  <a:cubicBezTo>
                    <a:pt x="37" y="0"/>
                    <a:pt x="25" y="5"/>
                    <a:pt x="21" y="7"/>
                  </a:cubicBezTo>
                  <a:cubicBezTo>
                    <a:pt x="0" y="19"/>
                    <a:pt x="19" y="56"/>
                    <a:pt x="39" y="38"/>
                  </a:cubicBezTo>
                  <a:cubicBezTo>
                    <a:pt x="13" y="42"/>
                    <a:pt x="13" y="6"/>
                    <a:pt x="3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0" name="Freeform 1081"/>
            <p:cNvSpPr/>
            <p:nvPr/>
          </p:nvSpPr>
          <p:spPr bwMode="auto">
            <a:xfrm>
              <a:off x="6103299" y="721706"/>
              <a:ext cx="70565" cy="34065"/>
            </a:xfrm>
            <a:custGeom>
              <a:avLst/>
              <a:gdLst>
                <a:gd name="T0" fmla="*/ 19 w 19"/>
                <a:gd name="T1" fmla="*/ 0 h 9"/>
                <a:gd name="T2" fmla="*/ 0 w 19"/>
                <a:gd name="T3" fmla="*/ 8 h 9"/>
                <a:gd name="T4" fmla="*/ 0 w 19"/>
                <a:gd name="T5" fmla="*/ 9 h 9"/>
                <a:gd name="T6" fmla="*/ 19 w 19"/>
                <a:gd name="T7" fmla="*/ 0 h 9"/>
              </a:gdLst>
              <a:ahLst/>
              <a:cxnLst>
                <a:cxn ang="0">
                  <a:pos x="T0" y="T1"/>
                </a:cxn>
                <a:cxn ang="0">
                  <a:pos x="T2" y="T3"/>
                </a:cxn>
                <a:cxn ang="0">
                  <a:pos x="T4" y="T5"/>
                </a:cxn>
                <a:cxn ang="0">
                  <a:pos x="T6" y="T7"/>
                </a:cxn>
              </a:cxnLst>
              <a:rect l="0" t="0" r="r" b="b"/>
              <a:pathLst>
                <a:path w="19" h="9">
                  <a:moveTo>
                    <a:pt x="19" y="0"/>
                  </a:moveTo>
                  <a:cubicBezTo>
                    <a:pt x="11" y="0"/>
                    <a:pt x="3" y="1"/>
                    <a:pt x="0" y="8"/>
                  </a:cubicBezTo>
                  <a:cubicBezTo>
                    <a:pt x="0" y="9"/>
                    <a:pt x="0" y="9"/>
                    <a:pt x="0" y="9"/>
                  </a:cubicBezTo>
                  <a:cubicBezTo>
                    <a:pt x="7" y="7"/>
                    <a:pt x="17" y="8"/>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1" name="Freeform 1082"/>
            <p:cNvSpPr/>
            <p:nvPr/>
          </p:nvSpPr>
          <p:spPr bwMode="auto">
            <a:xfrm>
              <a:off x="9164311" y="770371"/>
              <a:ext cx="111929" cy="189792"/>
            </a:xfrm>
            <a:custGeom>
              <a:avLst/>
              <a:gdLst>
                <a:gd name="T0" fmla="*/ 28 w 30"/>
                <a:gd name="T1" fmla="*/ 40 h 51"/>
                <a:gd name="T2" fmla="*/ 18 w 30"/>
                <a:gd name="T3" fmla="*/ 34 h 51"/>
                <a:gd name="T4" fmla="*/ 2 w 30"/>
                <a:gd name="T5" fmla="*/ 9 h 51"/>
                <a:gd name="T6" fmla="*/ 3 w 30"/>
                <a:gd name="T7" fmla="*/ 19 h 51"/>
                <a:gd name="T8" fmla="*/ 12 w 30"/>
                <a:gd name="T9" fmla="*/ 15 h 51"/>
                <a:gd name="T10" fmla="*/ 2 w 30"/>
                <a:gd name="T11" fmla="*/ 38 h 51"/>
                <a:gd name="T12" fmla="*/ 17 w 30"/>
                <a:gd name="T13" fmla="*/ 44 h 51"/>
                <a:gd name="T14" fmla="*/ 28 w 30"/>
                <a:gd name="T15" fmla="*/ 4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8" y="40"/>
                  </a:moveTo>
                  <a:cubicBezTo>
                    <a:pt x="26" y="37"/>
                    <a:pt x="19" y="39"/>
                    <a:pt x="18" y="34"/>
                  </a:cubicBezTo>
                  <a:cubicBezTo>
                    <a:pt x="30" y="24"/>
                    <a:pt x="18" y="0"/>
                    <a:pt x="2" y="9"/>
                  </a:cubicBezTo>
                  <a:cubicBezTo>
                    <a:pt x="0" y="13"/>
                    <a:pt x="1" y="16"/>
                    <a:pt x="3" y="19"/>
                  </a:cubicBezTo>
                  <a:cubicBezTo>
                    <a:pt x="8" y="19"/>
                    <a:pt x="7" y="14"/>
                    <a:pt x="12" y="15"/>
                  </a:cubicBezTo>
                  <a:cubicBezTo>
                    <a:pt x="28" y="28"/>
                    <a:pt x="4" y="32"/>
                    <a:pt x="2" y="38"/>
                  </a:cubicBezTo>
                  <a:cubicBezTo>
                    <a:pt x="5" y="42"/>
                    <a:pt x="13" y="41"/>
                    <a:pt x="17" y="44"/>
                  </a:cubicBezTo>
                  <a:cubicBezTo>
                    <a:pt x="18" y="41"/>
                    <a:pt x="30" y="51"/>
                    <a:pt x="2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2" name="Freeform 1083"/>
            <p:cNvSpPr/>
            <p:nvPr/>
          </p:nvSpPr>
          <p:spPr bwMode="auto">
            <a:xfrm>
              <a:off x="9295705" y="797136"/>
              <a:ext cx="94897" cy="204392"/>
            </a:xfrm>
            <a:custGeom>
              <a:avLst/>
              <a:gdLst>
                <a:gd name="T0" fmla="*/ 26 w 26"/>
                <a:gd name="T1" fmla="*/ 20 h 55"/>
                <a:gd name="T2" fmla="*/ 4 w 26"/>
                <a:gd name="T3" fmla="*/ 3 h 55"/>
                <a:gd name="T4" fmla="*/ 19 w 26"/>
                <a:gd name="T5" fmla="*/ 21 h 55"/>
                <a:gd name="T6" fmla="*/ 3 w 26"/>
                <a:gd name="T7" fmla="*/ 25 h 55"/>
                <a:gd name="T8" fmla="*/ 19 w 26"/>
                <a:gd name="T9" fmla="*/ 41 h 55"/>
                <a:gd name="T10" fmla="*/ 15 w 26"/>
                <a:gd name="T11" fmla="*/ 45 h 55"/>
                <a:gd name="T12" fmla="*/ 0 w 26"/>
                <a:gd name="T13" fmla="*/ 42 h 55"/>
                <a:gd name="T14" fmla="*/ 26 w 26"/>
                <a:gd name="T15" fmla="*/ 39 h 55"/>
                <a:gd name="T16" fmla="*/ 20 w 26"/>
                <a:gd name="T17" fmla="*/ 27 h 55"/>
                <a:gd name="T18" fmla="*/ 26 w 26"/>
                <a:gd name="T19"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55">
                  <a:moveTo>
                    <a:pt x="26" y="20"/>
                  </a:moveTo>
                  <a:cubicBezTo>
                    <a:pt x="23" y="11"/>
                    <a:pt x="14" y="0"/>
                    <a:pt x="4" y="3"/>
                  </a:cubicBezTo>
                  <a:cubicBezTo>
                    <a:pt x="5" y="13"/>
                    <a:pt x="19" y="10"/>
                    <a:pt x="19" y="21"/>
                  </a:cubicBezTo>
                  <a:cubicBezTo>
                    <a:pt x="12" y="25"/>
                    <a:pt x="5" y="17"/>
                    <a:pt x="3" y="25"/>
                  </a:cubicBezTo>
                  <a:cubicBezTo>
                    <a:pt x="7" y="31"/>
                    <a:pt x="18" y="31"/>
                    <a:pt x="19" y="41"/>
                  </a:cubicBezTo>
                  <a:cubicBezTo>
                    <a:pt x="18" y="43"/>
                    <a:pt x="17" y="44"/>
                    <a:pt x="15" y="45"/>
                  </a:cubicBezTo>
                  <a:cubicBezTo>
                    <a:pt x="7" y="47"/>
                    <a:pt x="7" y="41"/>
                    <a:pt x="0" y="42"/>
                  </a:cubicBezTo>
                  <a:cubicBezTo>
                    <a:pt x="2" y="55"/>
                    <a:pt x="26" y="54"/>
                    <a:pt x="26" y="39"/>
                  </a:cubicBezTo>
                  <a:cubicBezTo>
                    <a:pt x="26" y="34"/>
                    <a:pt x="21" y="32"/>
                    <a:pt x="20" y="27"/>
                  </a:cubicBezTo>
                  <a:cubicBezTo>
                    <a:pt x="24" y="27"/>
                    <a:pt x="26" y="24"/>
                    <a:pt x="26"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3" name="Freeform 1084"/>
            <p:cNvSpPr/>
            <p:nvPr/>
          </p:nvSpPr>
          <p:spPr bwMode="auto">
            <a:xfrm>
              <a:off x="6499917" y="755772"/>
              <a:ext cx="31633" cy="36499"/>
            </a:xfrm>
            <a:custGeom>
              <a:avLst/>
              <a:gdLst>
                <a:gd name="T0" fmla="*/ 9 w 9"/>
                <a:gd name="T1" fmla="*/ 8 h 10"/>
                <a:gd name="T2" fmla="*/ 2 w 9"/>
                <a:gd name="T3" fmla="*/ 0 h 10"/>
                <a:gd name="T4" fmla="*/ 0 w 9"/>
                <a:gd name="T5" fmla="*/ 1 h 10"/>
                <a:gd name="T6" fmla="*/ 9 w 9"/>
                <a:gd name="T7" fmla="*/ 8 h 10"/>
              </a:gdLst>
              <a:ahLst/>
              <a:cxnLst>
                <a:cxn ang="0">
                  <a:pos x="T0" y="T1"/>
                </a:cxn>
                <a:cxn ang="0">
                  <a:pos x="T2" y="T3"/>
                </a:cxn>
                <a:cxn ang="0">
                  <a:pos x="T4" y="T5"/>
                </a:cxn>
                <a:cxn ang="0">
                  <a:pos x="T6" y="T7"/>
                </a:cxn>
              </a:cxnLst>
              <a:rect l="0" t="0" r="r" b="b"/>
              <a:pathLst>
                <a:path w="9" h="10">
                  <a:moveTo>
                    <a:pt x="9" y="8"/>
                  </a:moveTo>
                  <a:cubicBezTo>
                    <a:pt x="8" y="4"/>
                    <a:pt x="7" y="0"/>
                    <a:pt x="2" y="0"/>
                  </a:cubicBezTo>
                  <a:cubicBezTo>
                    <a:pt x="2" y="1"/>
                    <a:pt x="1" y="2"/>
                    <a:pt x="0" y="1"/>
                  </a:cubicBezTo>
                  <a:cubicBezTo>
                    <a:pt x="0" y="6"/>
                    <a:pt x="6" y="10"/>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4" name="Freeform 1085"/>
            <p:cNvSpPr/>
            <p:nvPr/>
          </p:nvSpPr>
          <p:spPr bwMode="auto">
            <a:xfrm>
              <a:off x="8268879" y="804436"/>
              <a:ext cx="111929" cy="43798"/>
            </a:xfrm>
            <a:custGeom>
              <a:avLst/>
              <a:gdLst>
                <a:gd name="T0" fmla="*/ 0 w 30"/>
                <a:gd name="T1" fmla="*/ 4 h 12"/>
                <a:gd name="T2" fmla="*/ 30 w 30"/>
                <a:gd name="T3" fmla="*/ 2 h 12"/>
                <a:gd name="T4" fmla="*/ 0 w 30"/>
                <a:gd name="T5" fmla="*/ 4 h 12"/>
              </a:gdLst>
              <a:ahLst/>
              <a:cxnLst>
                <a:cxn ang="0">
                  <a:pos x="T0" y="T1"/>
                </a:cxn>
                <a:cxn ang="0">
                  <a:pos x="T2" y="T3"/>
                </a:cxn>
                <a:cxn ang="0">
                  <a:pos x="T4" y="T5"/>
                </a:cxn>
              </a:cxnLst>
              <a:rect l="0" t="0" r="r" b="b"/>
              <a:pathLst>
                <a:path w="30" h="12">
                  <a:moveTo>
                    <a:pt x="0" y="4"/>
                  </a:moveTo>
                  <a:cubicBezTo>
                    <a:pt x="3" y="12"/>
                    <a:pt x="29" y="11"/>
                    <a:pt x="30" y="2"/>
                  </a:cubicBezTo>
                  <a:cubicBezTo>
                    <a:pt x="23" y="1"/>
                    <a:pt x="6" y="0"/>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5" name="Freeform 1086"/>
            <p:cNvSpPr>
              <a:spLocks noEditPoints="1"/>
            </p:cNvSpPr>
            <p:nvPr/>
          </p:nvSpPr>
          <p:spPr bwMode="auto">
            <a:xfrm>
              <a:off x="7346684" y="814169"/>
              <a:ext cx="145994" cy="194659"/>
            </a:xfrm>
            <a:custGeom>
              <a:avLst/>
              <a:gdLst>
                <a:gd name="T0" fmla="*/ 38 w 39"/>
                <a:gd name="T1" fmla="*/ 5 h 52"/>
                <a:gd name="T2" fmla="*/ 6 w 39"/>
                <a:gd name="T3" fmla="*/ 0 h 52"/>
                <a:gd name="T4" fmla="*/ 5 w 39"/>
                <a:gd name="T5" fmla="*/ 52 h 52"/>
                <a:gd name="T6" fmla="*/ 37 w 39"/>
                <a:gd name="T7" fmla="*/ 48 h 52"/>
                <a:gd name="T8" fmla="*/ 38 w 39"/>
                <a:gd name="T9" fmla="*/ 5 h 52"/>
                <a:gd name="T10" fmla="*/ 30 w 39"/>
                <a:gd name="T11" fmla="*/ 43 h 52"/>
                <a:gd name="T12" fmla="*/ 13 w 39"/>
                <a:gd name="T13" fmla="*/ 46 h 52"/>
                <a:gd name="T14" fmla="*/ 9 w 39"/>
                <a:gd name="T15" fmla="*/ 7 h 52"/>
                <a:gd name="T16" fmla="*/ 32 w 39"/>
                <a:gd name="T17" fmla="*/ 9 h 52"/>
                <a:gd name="T18" fmla="*/ 30 w 39"/>
                <a:gd name="T19"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2">
                  <a:moveTo>
                    <a:pt x="38" y="5"/>
                  </a:moveTo>
                  <a:cubicBezTo>
                    <a:pt x="29" y="2"/>
                    <a:pt x="16" y="3"/>
                    <a:pt x="6" y="0"/>
                  </a:cubicBezTo>
                  <a:cubicBezTo>
                    <a:pt x="0" y="14"/>
                    <a:pt x="4" y="33"/>
                    <a:pt x="5" y="52"/>
                  </a:cubicBezTo>
                  <a:cubicBezTo>
                    <a:pt x="16" y="52"/>
                    <a:pt x="28" y="51"/>
                    <a:pt x="37" y="48"/>
                  </a:cubicBezTo>
                  <a:cubicBezTo>
                    <a:pt x="38" y="37"/>
                    <a:pt x="39" y="21"/>
                    <a:pt x="38" y="5"/>
                  </a:cubicBezTo>
                  <a:close/>
                  <a:moveTo>
                    <a:pt x="30" y="43"/>
                  </a:moveTo>
                  <a:cubicBezTo>
                    <a:pt x="23" y="43"/>
                    <a:pt x="16" y="45"/>
                    <a:pt x="13" y="46"/>
                  </a:cubicBezTo>
                  <a:cubicBezTo>
                    <a:pt x="6" y="39"/>
                    <a:pt x="11" y="18"/>
                    <a:pt x="9" y="7"/>
                  </a:cubicBezTo>
                  <a:cubicBezTo>
                    <a:pt x="17" y="11"/>
                    <a:pt x="21" y="8"/>
                    <a:pt x="32" y="9"/>
                  </a:cubicBezTo>
                  <a:cubicBezTo>
                    <a:pt x="32" y="22"/>
                    <a:pt x="32" y="35"/>
                    <a:pt x="3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6" name="Freeform 1087"/>
            <p:cNvSpPr>
              <a:spLocks noEditPoints="1"/>
            </p:cNvSpPr>
            <p:nvPr/>
          </p:nvSpPr>
          <p:spPr bwMode="auto">
            <a:xfrm>
              <a:off x="7534042" y="821468"/>
              <a:ext cx="245758" cy="192226"/>
            </a:xfrm>
            <a:custGeom>
              <a:avLst/>
              <a:gdLst>
                <a:gd name="T0" fmla="*/ 62 w 66"/>
                <a:gd name="T1" fmla="*/ 2 h 51"/>
                <a:gd name="T2" fmla="*/ 3 w 66"/>
                <a:gd name="T3" fmla="*/ 0 h 51"/>
                <a:gd name="T4" fmla="*/ 2 w 66"/>
                <a:gd name="T5" fmla="*/ 50 h 51"/>
                <a:gd name="T6" fmla="*/ 57 w 66"/>
                <a:gd name="T7" fmla="*/ 50 h 51"/>
                <a:gd name="T8" fmla="*/ 62 w 66"/>
                <a:gd name="T9" fmla="*/ 2 h 51"/>
                <a:gd name="T10" fmla="*/ 54 w 66"/>
                <a:gd name="T11" fmla="*/ 43 h 51"/>
                <a:gd name="T12" fmla="*/ 7 w 66"/>
                <a:gd name="T13" fmla="*/ 42 h 51"/>
                <a:gd name="T14" fmla="*/ 7 w 66"/>
                <a:gd name="T15" fmla="*/ 10 h 51"/>
                <a:gd name="T16" fmla="*/ 55 w 66"/>
                <a:gd name="T17" fmla="*/ 9 h 51"/>
                <a:gd name="T18" fmla="*/ 54 w 66"/>
                <a:gd name="T1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1">
                  <a:moveTo>
                    <a:pt x="62" y="2"/>
                  </a:moveTo>
                  <a:cubicBezTo>
                    <a:pt x="50" y="3"/>
                    <a:pt x="22" y="4"/>
                    <a:pt x="3" y="0"/>
                  </a:cubicBezTo>
                  <a:cubicBezTo>
                    <a:pt x="0" y="20"/>
                    <a:pt x="0" y="32"/>
                    <a:pt x="2" y="50"/>
                  </a:cubicBezTo>
                  <a:cubicBezTo>
                    <a:pt x="24" y="50"/>
                    <a:pt x="39" y="51"/>
                    <a:pt x="57" y="50"/>
                  </a:cubicBezTo>
                  <a:cubicBezTo>
                    <a:pt x="66" y="39"/>
                    <a:pt x="60" y="17"/>
                    <a:pt x="62" y="2"/>
                  </a:cubicBezTo>
                  <a:close/>
                  <a:moveTo>
                    <a:pt x="54" y="43"/>
                  </a:moveTo>
                  <a:cubicBezTo>
                    <a:pt x="39" y="44"/>
                    <a:pt x="25" y="45"/>
                    <a:pt x="7" y="42"/>
                  </a:cubicBezTo>
                  <a:cubicBezTo>
                    <a:pt x="7" y="31"/>
                    <a:pt x="7" y="21"/>
                    <a:pt x="7" y="10"/>
                  </a:cubicBezTo>
                  <a:cubicBezTo>
                    <a:pt x="29" y="7"/>
                    <a:pt x="30" y="10"/>
                    <a:pt x="55" y="9"/>
                  </a:cubicBezTo>
                  <a:cubicBezTo>
                    <a:pt x="55" y="21"/>
                    <a:pt x="59" y="32"/>
                    <a:pt x="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7" name="Freeform 1088"/>
            <p:cNvSpPr>
              <a:spLocks noEditPoints="1"/>
            </p:cNvSpPr>
            <p:nvPr/>
          </p:nvSpPr>
          <p:spPr bwMode="auto">
            <a:xfrm>
              <a:off x="7806565" y="828769"/>
              <a:ext cx="158161" cy="180059"/>
            </a:xfrm>
            <a:custGeom>
              <a:avLst/>
              <a:gdLst>
                <a:gd name="T0" fmla="*/ 2 w 43"/>
                <a:gd name="T1" fmla="*/ 0 h 48"/>
                <a:gd name="T2" fmla="*/ 2 w 43"/>
                <a:gd name="T3" fmla="*/ 47 h 48"/>
                <a:gd name="T4" fmla="*/ 37 w 43"/>
                <a:gd name="T5" fmla="*/ 48 h 48"/>
                <a:gd name="T6" fmla="*/ 43 w 43"/>
                <a:gd name="T7" fmla="*/ 2 h 48"/>
                <a:gd name="T8" fmla="*/ 2 w 43"/>
                <a:gd name="T9" fmla="*/ 0 h 48"/>
                <a:gd name="T10" fmla="*/ 25 w 43"/>
                <a:gd name="T11" fmla="*/ 21 h 48"/>
                <a:gd name="T12" fmla="*/ 17 w 43"/>
                <a:gd name="T13" fmla="*/ 21 h 48"/>
                <a:gd name="T14" fmla="*/ 23 w 43"/>
                <a:gd name="T15" fmla="*/ 17 h 48"/>
                <a:gd name="T16" fmla="*/ 25 w 43"/>
                <a:gd name="T17" fmla="*/ 19 h 48"/>
                <a:gd name="T18" fmla="*/ 25 w 43"/>
                <a:gd name="T19" fmla="*/ 21 h 48"/>
                <a:gd name="T20" fmla="*/ 29 w 43"/>
                <a:gd name="T21" fmla="*/ 42 h 48"/>
                <a:gd name="T22" fmla="*/ 32 w 43"/>
                <a:gd name="T23" fmla="*/ 16 h 48"/>
                <a:gd name="T24" fmla="*/ 12 w 43"/>
                <a:gd name="T25" fmla="*/ 17 h 48"/>
                <a:gd name="T26" fmla="*/ 12 w 43"/>
                <a:gd name="T27" fmla="*/ 24 h 48"/>
                <a:gd name="T28" fmla="*/ 24 w 43"/>
                <a:gd name="T29" fmla="*/ 27 h 48"/>
                <a:gd name="T30" fmla="*/ 21 w 43"/>
                <a:gd name="T31" fmla="*/ 41 h 48"/>
                <a:gd name="T32" fmla="*/ 7 w 43"/>
                <a:gd name="T33" fmla="*/ 39 h 48"/>
                <a:gd name="T34" fmla="*/ 7 w 43"/>
                <a:gd name="T35" fmla="*/ 8 h 48"/>
                <a:gd name="T36" fmla="*/ 36 w 43"/>
                <a:gd name="T37" fmla="*/ 8 h 48"/>
                <a:gd name="T38" fmla="*/ 29 w 43"/>
                <a:gd name="T39"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8">
                  <a:moveTo>
                    <a:pt x="2" y="0"/>
                  </a:moveTo>
                  <a:cubicBezTo>
                    <a:pt x="1" y="13"/>
                    <a:pt x="0" y="34"/>
                    <a:pt x="2" y="47"/>
                  </a:cubicBezTo>
                  <a:cubicBezTo>
                    <a:pt x="14" y="47"/>
                    <a:pt x="26" y="48"/>
                    <a:pt x="37" y="48"/>
                  </a:cubicBezTo>
                  <a:cubicBezTo>
                    <a:pt x="41" y="34"/>
                    <a:pt x="43" y="23"/>
                    <a:pt x="43" y="2"/>
                  </a:cubicBezTo>
                  <a:cubicBezTo>
                    <a:pt x="26" y="1"/>
                    <a:pt x="20" y="4"/>
                    <a:pt x="2" y="0"/>
                  </a:cubicBezTo>
                  <a:close/>
                  <a:moveTo>
                    <a:pt x="25" y="21"/>
                  </a:moveTo>
                  <a:cubicBezTo>
                    <a:pt x="22" y="22"/>
                    <a:pt x="20" y="24"/>
                    <a:pt x="17" y="21"/>
                  </a:cubicBezTo>
                  <a:cubicBezTo>
                    <a:pt x="17" y="17"/>
                    <a:pt x="22" y="20"/>
                    <a:pt x="23" y="17"/>
                  </a:cubicBezTo>
                  <a:cubicBezTo>
                    <a:pt x="24" y="17"/>
                    <a:pt x="24" y="19"/>
                    <a:pt x="25" y="19"/>
                  </a:cubicBezTo>
                  <a:cubicBezTo>
                    <a:pt x="25" y="20"/>
                    <a:pt x="25" y="20"/>
                    <a:pt x="25" y="21"/>
                  </a:cubicBezTo>
                  <a:close/>
                  <a:moveTo>
                    <a:pt x="29" y="42"/>
                  </a:moveTo>
                  <a:cubicBezTo>
                    <a:pt x="26" y="34"/>
                    <a:pt x="32" y="27"/>
                    <a:pt x="32" y="16"/>
                  </a:cubicBezTo>
                  <a:cubicBezTo>
                    <a:pt x="28" y="10"/>
                    <a:pt x="15" y="14"/>
                    <a:pt x="12" y="17"/>
                  </a:cubicBezTo>
                  <a:cubicBezTo>
                    <a:pt x="12" y="19"/>
                    <a:pt x="12" y="22"/>
                    <a:pt x="12" y="24"/>
                  </a:cubicBezTo>
                  <a:cubicBezTo>
                    <a:pt x="13" y="28"/>
                    <a:pt x="20" y="29"/>
                    <a:pt x="24" y="27"/>
                  </a:cubicBezTo>
                  <a:cubicBezTo>
                    <a:pt x="24" y="32"/>
                    <a:pt x="21" y="35"/>
                    <a:pt x="21" y="41"/>
                  </a:cubicBezTo>
                  <a:cubicBezTo>
                    <a:pt x="16" y="40"/>
                    <a:pt x="9" y="42"/>
                    <a:pt x="7" y="39"/>
                  </a:cubicBezTo>
                  <a:cubicBezTo>
                    <a:pt x="7" y="30"/>
                    <a:pt x="7" y="19"/>
                    <a:pt x="7" y="8"/>
                  </a:cubicBezTo>
                  <a:cubicBezTo>
                    <a:pt x="17" y="9"/>
                    <a:pt x="27" y="9"/>
                    <a:pt x="36" y="8"/>
                  </a:cubicBezTo>
                  <a:cubicBezTo>
                    <a:pt x="37" y="20"/>
                    <a:pt x="38" y="39"/>
                    <a:pt x="2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8" name="Freeform 1089"/>
            <p:cNvSpPr/>
            <p:nvPr/>
          </p:nvSpPr>
          <p:spPr bwMode="auto">
            <a:xfrm>
              <a:off x="6628878" y="806869"/>
              <a:ext cx="90031" cy="201959"/>
            </a:xfrm>
            <a:custGeom>
              <a:avLst/>
              <a:gdLst>
                <a:gd name="T0" fmla="*/ 24 w 24"/>
                <a:gd name="T1" fmla="*/ 11 h 54"/>
                <a:gd name="T2" fmla="*/ 24 w 24"/>
                <a:gd name="T3" fmla="*/ 33 h 54"/>
                <a:gd name="T4" fmla="*/ 12 w 24"/>
                <a:gd name="T5" fmla="*/ 20 h 54"/>
                <a:gd name="T6" fmla="*/ 24 w 24"/>
                <a:gd name="T7" fmla="*/ 11 h 54"/>
              </a:gdLst>
              <a:ahLst/>
              <a:cxnLst>
                <a:cxn ang="0">
                  <a:pos x="T0" y="T1"/>
                </a:cxn>
                <a:cxn ang="0">
                  <a:pos x="T2" y="T3"/>
                </a:cxn>
                <a:cxn ang="0">
                  <a:pos x="T4" y="T5"/>
                </a:cxn>
                <a:cxn ang="0">
                  <a:pos x="T6" y="T7"/>
                </a:cxn>
              </a:cxnLst>
              <a:rect l="0" t="0" r="r" b="b"/>
              <a:pathLst>
                <a:path w="24" h="54">
                  <a:moveTo>
                    <a:pt x="24" y="11"/>
                  </a:moveTo>
                  <a:cubicBezTo>
                    <a:pt x="0" y="0"/>
                    <a:pt x="3" y="54"/>
                    <a:pt x="24" y="33"/>
                  </a:cubicBezTo>
                  <a:cubicBezTo>
                    <a:pt x="19" y="31"/>
                    <a:pt x="10" y="32"/>
                    <a:pt x="12" y="20"/>
                  </a:cubicBezTo>
                  <a:cubicBezTo>
                    <a:pt x="16" y="14"/>
                    <a:pt x="23" y="19"/>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9" name="Freeform 1090"/>
            <p:cNvSpPr>
              <a:spLocks noEditPoints="1"/>
            </p:cNvSpPr>
            <p:nvPr/>
          </p:nvSpPr>
          <p:spPr bwMode="auto">
            <a:xfrm>
              <a:off x="7604607" y="867701"/>
              <a:ext cx="87597" cy="111929"/>
            </a:xfrm>
            <a:custGeom>
              <a:avLst/>
              <a:gdLst>
                <a:gd name="T0" fmla="*/ 4 w 24"/>
                <a:gd name="T1" fmla="*/ 7 h 30"/>
                <a:gd name="T2" fmla="*/ 7 w 24"/>
                <a:gd name="T3" fmla="*/ 15 h 30"/>
                <a:gd name="T4" fmla="*/ 5 w 24"/>
                <a:gd name="T5" fmla="*/ 30 h 30"/>
                <a:gd name="T6" fmla="*/ 20 w 24"/>
                <a:gd name="T7" fmla="*/ 25 h 30"/>
                <a:gd name="T8" fmla="*/ 18 w 24"/>
                <a:gd name="T9" fmla="*/ 17 h 30"/>
                <a:gd name="T10" fmla="*/ 24 w 24"/>
                <a:gd name="T11" fmla="*/ 6 h 30"/>
                <a:gd name="T12" fmla="*/ 4 w 24"/>
                <a:gd name="T13" fmla="*/ 7 h 30"/>
                <a:gd name="T14" fmla="*/ 7 w 24"/>
                <a:gd name="T15" fmla="*/ 24 h 30"/>
                <a:gd name="T16" fmla="*/ 11 w 24"/>
                <a:gd name="T17" fmla="*/ 18 h 30"/>
                <a:gd name="T18" fmla="*/ 15 w 24"/>
                <a:gd name="T19" fmla="*/ 24 h 30"/>
                <a:gd name="T20" fmla="*/ 7 w 24"/>
                <a:gd name="T21" fmla="*/ 24 h 30"/>
                <a:gd name="T22" fmla="*/ 11 w 24"/>
                <a:gd name="T23" fmla="*/ 10 h 30"/>
                <a:gd name="T24" fmla="*/ 19 w 24"/>
                <a:gd name="T25" fmla="*/ 9 h 30"/>
                <a:gd name="T26" fmla="*/ 11 w 24"/>
                <a:gd name="T2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0">
                  <a:moveTo>
                    <a:pt x="4" y="7"/>
                  </a:moveTo>
                  <a:cubicBezTo>
                    <a:pt x="4" y="11"/>
                    <a:pt x="7" y="11"/>
                    <a:pt x="7" y="15"/>
                  </a:cubicBezTo>
                  <a:cubicBezTo>
                    <a:pt x="0" y="17"/>
                    <a:pt x="2" y="25"/>
                    <a:pt x="5" y="30"/>
                  </a:cubicBezTo>
                  <a:cubicBezTo>
                    <a:pt x="14" y="30"/>
                    <a:pt x="15" y="29"/>
                    <a:pt x="20" y="25"/>
                  </a:cubicBezTo>
                  <a:cubicBezTo>
                    <a:pt x="21" y="20"/>
                    <a:pt x="19" y="19"/>
                    <a:pt x="18" y="17"/>
                  </a:cubicBezTo>
                  <a:cubicBezTo>
                    <a:pt x="22" y="16"/>
                    <a:pt x="24" y="12"/>
                    <a:pt x="24" y="6"/>
                  </a:cubicBezTo>
                  <a:cubicBezTo>
                    <a:pt x="19" y="0"/>
                    <a:pt x="10" y="3"/>
                    <a:pt x="4" y="7"/>
                  </a:cubicBezTo>
                  <a:close/>
                  <a:moveTo>
                    <a:pt x="7" y="24"/>
                  </a:moveTo>
                  <a:cubicBezTo>
                    <a:pt x="6" y="19"/>
                    <a:pt x="11" y="22"/>
                    <a:pt x="11" y="18"/>
                  </a:cubicBezTo>
                  <a:cubicBezTo>
                    <a:pt x="13" y="19"/>
                    <a:pt x="15" y="20"/>
                    <a:pt x="15" y="24"/>
                  </a:cubicBezTo>
                  <a:cubicBezTo>
                    <a:pt x="12" y="24"/>
                    <a:pt x="9" y="26"/>
                    <a:pt x="7" y="24"/>
                  </a:cubicBezTo>
                  <a:close/>
                  <a:moveTo>
                    <a:pt x="11" y="10"/>
                  </a:moveTo>
                  <a:cubicBezTo>
                    <a:pt x="13" y="6"/>
                    <a:pt x="15" y="7"/>
                    <a:pt x="19" y="9"/>
                  </a:cubicBezTo>
                  <a:cubicBezTo>
                    <a:pt x="19" y="12"/>
                    <a:pt x="13" y="12"/>
                    <a:pt x="1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0" name="Freeform 1091"/>
            <p:cNvSpPr/>
            <p:nvPr/>
          </p:nvSpPr>
          <p:spPr bwMode="auto">
            <a:xfrm>
              <a:off x="7388048" y="870133"/>
              <a:ext cx="55965" cy="94897"/>
            </a:xfrm>
            <a:custGeom>
              <a:avLst/>
              <a:gdLst>
                <a:gd name="T0" fmla="*/ 2 w 15"/>
                <a:gd name="T1" fmla="*/ 0 h 25"/>
                <a:gd name="T2" fmla="*/ 9 w 15"/>
                <a:gd name="T3" fmla="*/ 9 h 25"/>
                <a:gd name="T4" fmla="*/ 11 w 15"/>
                <a:gd name="T5" fmla="*/ 25 h 25"/>
                <a:gd name="T6" fmla="*/ 15 w 15"/>
                <a:gd name="T7" fmla="*/ 2 h 25"/>
                <a:gd name="T8" fmla="*/ 2 w 15"/>
                <a:gd name="T9" fmla="*/ 0 h 25"/>
              </a:gdLst>
              <a:ahLst/>
              <a:cxnLst>
                <a:cxn ang="0">
                  <a:pos x="T0" y="T1"/>
                </a:cxn>
                <a:cxn ang="0">
                  <a:pos x="T2" y="T3"/>
                </a:cxn>
                <a:cxn ang="0">
                  <a:pos x="T4" y="T5"/>
                </a:cxn>
                <a:cxn ang="0">
                  <a:pos x="T6" y="T7"/>
                </a:cxn>
                <a:cxn ang="0">
                  <a:pos x="T8" y="T9"/>
                </a:cxn>
              </a:cxnLst>
              <a:rect l="0" t="0" r="r" b="b"/>
              <a:pathLst>
                <a:path w="15" h="25">
                  <a:moveTo>
                    <a:pt x="2" y="0"/>
                  </a:moveTo>
                  <a:cubicBezTo>
                    <a:pt x="0" y="8"/>
                    <a:pt x="6" y="6"/>
                    <a:pt x="9" y="9"/>
                  </a:cubicBezTo>
                  <a:cubicBezTo>
                    <a:pt x="7" y="12"/>
                    <a:pt x="2" y="25"/>
                    <a:pt x="11" y="25"/>
                  </a:cubicBezTo>
                  <a:cubicBezTo>
                    <a:pt x="10" y="15"/>
                    <a:pt x="15" y="11"/>
                    <a:pt x="15" y="2"/>
                  </a:cubicBezTo>
                  <a:cubicBezTo>
                    <a:pt x="9" y="3"/>
                    <a:pt x="8"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1" name="Freeform 1092"/>
            <p:cNvSpPr>
              <a:spLocks noEditPoints="1"/>
            </p:cNvSpPr>
            <p:nvPr/>
          </p:nvSpPr>
          <p:spPr bwMode="auto">
            <a:xfrm>
              <a:off x="9242174" y="952863"/>
              <a:ext cx="1116856" cy="1131455"/>
            </a:xfrm>
            <a:custGeom>
              <a:avLst/>
              <a:gdLst>
                <a:gd name="T0" fmla="*/ 289 w 299"/>
                <a:gd name="T1" fmla="*/ 217 h 303"/>
                <a:gd name="T2" fmla="*/ 268 w 299"/>
                <a:gd name="T3" fmla="*/ 159 h 303"/>
                <a:gd name="T4" fmla="*/ 269 w 299"/>
                <a:gd name="T5" fmla="*/ 89 h 303"/>
                <a:gd name="T6" fmla="*/ 264 w 299"/>
                <a:gd name="T7" fmla="*/ 0 h 303"/>
                <a:gd name="T8" fmla="*/ 62 w 299"/>
                <a:gd name="T9" fmla="*/ 13 h 303"/>
                <a:gd name="T10" fmla="*/ 17 w 299"/>
                <a:gd name="T11" fmla="*/ 228 h 303"/>
                <a:gd name="T12" fmla="*/ 0 w 299"/>
                <a:gd name="T13" fmla="*/ 262 h 303"/>
                <a:gd name="T14" fmla="*/ 76 w 299"/>
                <a:gd name="T15" fmla="*/ 298 h 303"/>
                <a:gd name="T16" fmla="*/ 285 w 299"/>
                <a:gd name="T17" fmla="*/ 278 h 303"/>
                <a:gd name="T18" fmla="*/ 226 w 299"/>
                <a:gd name="T19" fmla="*/ 283 h 303"/>
                <a:gd name="T20" fmla="*/ 235 w 299"/>
                <a:gd name="T21" fmla="*/ 264 h 303"/>
                <a:gd name="T22" fmla="*/ 254 w 299"/>
                <a:gd name="T23" fmla="*/ 280 h 303"/>
                <a:gd name="T24" fmla="*/ 244 w 299"/>
                <a:gd name="T25" fmla="*/ 263 h 303"/>
                <a:gd name="T26" fmla="*/ 254 w 299"/>
                <a:gd name="T27" fmla="*/ 280 h 303"/>
                <a:gd name="T28" fmla="*/ 260 w 299"/>
                <a:gd name="T29" fmla="*/ 280 h 303"/>
                <a:gd name="T30" fmla="*/ 267 w 299"/>
                <a:gd name="T31" fmla="*/ 260 h 303"/>
                <a:gd name="T32" fmla="*/ 275 w 299"/>
                <a:gd name="T33" fmla="*/ 273 h 303"/>
                <a:gd name="T34" fmla="*/ 285 w 299"/>
                <a:gd name="T35" fmla="*/ 258 h 303"/>
                <a:gd name="T36" fmla="*/ 69 w 299"/>
                <a:gd name="T37" fmla="*/ 19 h 303"/>
                <a:gd name="T38" fmla="*/ 261 w 299"/>
                <a:gd name="T39" fmla="*/ 76 h 303"/>
                <a:gd name="T40" fmla="*/ 200 w 299"/>
                <a:gd name="T41" fmla="*/ 161 h 303"/>
                <a:gd name="T42" fmla="*/ 69 w 299"/>
                <a:gd name="T43" fmla="*/ 19 h 303"/>
                <a:gd name="T44" fmla="*/ 8 w 299"/>
                <a:gd name="T45" fmla="*/ 265 h 303"/>
                <a:gd name="T46" fmla="*/ 15 w 299"/>
                <a:gd name="T47" fmla="*/ 289 h 303"/>
                <a:gd name="T48" fmla="*/ 21 w 299"/>
                <a:gd name="T49" fmla="*/ 269 h 303"/>
                <a:gd name="T50" fmla="*/ 26 w 299"/>
                <a:gd name="T51" fmla="*/ 290 h 303"/>
                <a:gd name="T52" fmla="*/ 32 w 299"/>
                <a:gd name="T53" fmla="*/ 272 h 303"/>
                <a:gd name="T54" fmla="*/ 40 w 299"/>
                <a:gd name="T55" fmla="*/ 290 h 303"/>
                <a:gd name="T56" fmla="*/ 47 w 299"/>
                <a:gd name="T57" fmla="*/ 272 h 303"/>
                <a:gd name="T58" fmla="*/ 54 w 299"/>
                <a:gd name="T59" fmla="*/ 291 h 303"/>
                <a:gd name="T60" fmla="*/ 70 w 299"/>
                <a:gd name="T61" fmla="*/ 291 h 303"/>
                <a:gd name="T62" fmla="*/ 59 w 299"/>
                <a:gd name="T63" fmla="*/ 273 h 303"/>
                <a:gd name="T64" fmla="*/ 70 w 299"/>
                <a:gd name="T65" fmla="*/ 291 h 303"/>
                <a:gd name="T66" fmla="*/ 56 w 299"/>
                <a:gd name="T67" fmla="*/ 166 h 303"/>
                <a:gd name="T68" fmla="*/ 285 w 299"/>
                <a:gd name="T69" fmla="*/ 226 h 303"/>
                <a:gd name="T70" fmla="*/ 233 w 299"/>
                <a:gd name="T71" fmla="*/ 257 h 303"/>
                <a:gd name="T72" fmla="*/ 10 w 299"/>
                <a:gd name="T73" fmla="*/ 257 h 303"/>
                <a:gd name="T74" fmla="*/ 77 w 299"/>
                <a:gd name="T75" fmla="*/ 291 h 303"/>
                <a:gd name="T76" fmla="*/ 87 w 299"/>
                <a:gd name="T77" fmla="*/ 273 h 303"/>
                <a:gd name="T78" fmla="*/ 105 w 299"/>
                <a:gd name="T79" fmla="*/ 291 h 303"/>
                <a:gd name="T80" fmla="*/ 94 w 299"/>
                <a:gd name="T81" fmla="*/ 272 h 303"/>
                <a:gd name="T82" fmla="*/ 105 w 299"/>
                <a:gd name="T83" fmla="*/ 291 h 303"/>
                <a:gd name="T84" fmla="*/ 112 w 299"/>
                <a:gd name="T85" fmla="*/ 291 h 303"/>
                <a:gd name="T86" fmla="*/ 121 w 299"/>
                <a:gd name="T87" fmla="*/ 274 h 303"/>
                <a:gd name="T88" fmla="*/ 138 w 299"/>
                <a:gd name="T89" fmla="*/ 290 h 303"/>
                <a:gd name="T90" fmla="*/ 127 w 299"/>
                <a:gd name="T91" fmla="*/ 272 h 303"/>
                <a:gd name="T92" fmla="*/ 138 w 299"/>
                <a:gd name="T93" fmla="*/ 290 h 303"/>
                <a:gd name="T94" fmla="*/ 145 w 299"/>
                <a:gd name="T95" fmla="*/ 291 h 303"/>
                <a:gd name="T96" fmla="*/ 154 w 299"/>
                <a:gd name="T97" fmla="*/ 273 h 303"/>
                <a:gd name="T98" fmla="*/ 160 w 299"/>
                <a:gd name="T99" fmla="*/ 291 h 303"/>
                <a:gd name="T100" fmla="*/ 170 w 299"/>
                <a:gd name="T101" fmla="*/ 272 h 303"/>
                <a:gd name="T102" fmla="*/ 160 w 299"/>
                <a:gd name="T103" fmla="*/ 291 h 303"/>
                <a:gd name="T104" fmla="*/ 179 w 299"/>
                <a:gd name="T105" fmla="*/ 290 h 303"/>
                <a:gd name="T106" fmla="*/ 186 w 299"/>
                <a:gd name="T107" fmla="*/ 289 h 303"/>
                <a:gd name="T108" fmla="*/ 192 w 299"/>
                <a:gd name="T109" fmla="*/ 268 h 303"/>
                <a:gd name="T110" fmla="*/ 193 w 299"/>
                <a:gd name="T111" fmla="*/ 288 h 303"/>
                <a:gd name="T112" fmla="*/ 207 w 299"/>
                <a:gd name="T113" fmla="*/ 267 h 303"/>
                <a:gd name="T114" fmla="*/ 221 w 299"/>
                <a:gd name="T115" fmla="*/ 28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303">
                  <a:moveTo>
                    <a:pt x="285" y="278"/>
                  </a:moveTo>
                  <a:cubicBezTo>
                    <a:pt x="299" y="263"/>
                    <a:pt x="293" y="235"/>
                    <a:pt x="289" y="217"/>
                  </a:cubicBezTo>
                  <a:cubicBezTo>
                    <a:pt x="287" y="211"/>
                    <a:pt x="287" y="204"/>
                    <a:pt x="285" y="198"/>
                  </a:cubicBezTo>
                  <a:cubicBezTo>
                    <a:pt x="280" y="183"/>
                    <a:pt x="270" y="170"/>
                    <a:pt x="268" y="159"/>
                  </a:cubicBezTo>
                  <a:cubicBezTo>
                    <a:pt x="266" y="150"/>
                    <a:pt x="269" y="138"/>
                    <a:pt x="269" y="128"/>
                  </a:cubicBezTo>
                  <a:cubicBezTo>
                    <a:pt x="269" y="115"/>
                    <a:pt x="270" y="102"/>
                    <a:pt x="269" y="89"/>
                  </a:cubicBezTo>
                  <a:cubicBezTo>
                    <a:pt x="268" y="59"/>
                    <a:pt x="274" y="25"/>
                    <a:pt x="267" y="1"/>
                  </a:cubicBezTo>
                  <a:cubicBezTo>
                    <a:pt x="265" y="1"/>
                    <a:pt x="265" y="0"/>
                    <a:pt x="264" y="0"/>
                  </a:cubicBezTo>
                  <a:cubicBezTo>
                    <a:pt x="231" y="1"/>
                    <a:pt x="195" y="2"/>
                    <a:pt x="160" y="6"/>
                  </a:cubicBezTo>
                  <a:cubicBezTo>
                    <a:pt x="127" y="9"/>
                    <a:pt x="93" y="11"/>
                    <a:pt x="62" y="13"/>
                  </a:cubicBezTo>
                  <a:cubicBezTo>
                    <a:pt x="57" y="62"/>
                    <a:pt x="51" y="112"/>
                    <a:pt x="52" y="162"/>
                  </a:cubicBezTo>
                  <a:cubicBezTo>
                    <a:pt x="39" y="186"/>
                    <a:pt x="28" y="208"/>
                    <a:pt x="17" y="228"/>
                  </a:cubicBezTo>
                  <a:cubicBezTo>
                    <a:pt x="12" y="236"/>
                    <a:pt x="7" y="242"/>
                    <a:pt x="4" y="251"/>
                  </a:cubicBezTo>
                  <a:cubicBezTo>
                    <a:pt x="3" y="255"/>
                    <a:pt x="4" y="260"/>
                    <a:pt x="0" y="262"/>
                  </a:cubicBezTo>
                  <a:cubicBezTo>
                    <a:pt x="3" y="270"/>
                    <a:pt x="2" y="283"/>
                    <a:pt x="4" y="292"/>
                  </a:cubicBezTo>
                  <a:cubicBezTo>
                    <a:pt x="25" y="303"/>
                    <a:pt x="53" y="298"/>
                    <a:pt x="76" y="298"/>
                  </a:cubicBezTo>
                  <a:cubicBezTo>
                    <a:pt x="126" y="299"/>
                    <a:pt x="167" y="299"/>
                    <a:pt x="218" y="293"/>
                  </a:cubicBezTo>
                  <a:cubicBezTo>
                    <a:pt x="239" y="290"/>
                    <a:pt x="274" y="289"/>
                    <a:pt x="285" y="278"/>
                  </a:cubicBezTo>
                  <a:close/>
                  <a:moveTo>
                    <a:pt x="237" y="282"/>
                  </a:moveTo>
                  <a:cubicBezTo>
                    <a:pt x="232" y="281"/>
                    <a:pt x="232" y="284"/>
                    <a:pt x="226" y="283"/>
                  </a:cubicBezTo>
                  <a:cubicBezTo>
                    <a:pt x="226" y="276"/>
                    <a:pt x="230" y="273"/>
                    <a:pt x="226" y="266"/>
                  </a:cubicBezTo>
                  <a:cubicBezTo>
                    <a:pt x="226" y="262"/>
                    <a:pt x="235" y="268"/>
                    <a:pt x="235" y="264"/>
                  </a:cubicBezTo>
                  <a:cubicBezTo>
                    <a:pt x="241" y="265"/>
                    <a:pt x="236" y="277"/>
                    <a:pt x="237" y="282"/>
                  </a:cubicBezTo>
                  <a:close/>
                  <a:moveTo>
                    <a:pt x="254" y="280"/>
                  </a:moveTo>
                  <a:cubicBezTo>
                    <a:pt x="248" y="280"/>
                    <a:pt x="250" y="281"/>
                    <a:pt x="243" y="281"/>
                  </a:cubicBezTo>
                  <a:cubicBezTo>
                    <a:pt x="243" y="272"/>
                    <a:pt x="244" y="268"/>
                    <a:pt x="244" y="263"/>
                  </a:cubicBezTo>
                  <a:cubicBezTo>
                    <a:pt x="247" y="263"/>
                    <a:pt x="250" y="263"/>
                    <a:pt x="253" y="263"/>
                  </a:cubicBezTo>
                  <a:cubicBezTo>
                    <a:pt x="254" y="268"/>
                    <a:pt x="255" y="273"/>
                    <a:pt x="254" y="280"/>
                  </a:cubicBezTo>
                  <a:close/>
                  <a:moveTo>
                    <a:pt x="269" y="277"/>
                  </a:moveTo>
                  <a:cubicBezTo>
                    <a:pt x="265" y="277"/>
                    <a:pt x="265" y="281"/>
                    <a:pt x="260" y="280"/>
                  </a:cubicBezTo>
                  <a:cubicBezTo>
                    <a:pt x="263" y="273"/>
                    <a:pt x="259" y="270"/>
                    <a:pt x="260" y="262"/>
                  </a:cubicBezTo>
                  <a:cubicBezTo>
                    <a:pt x="262" y="261"/>
                    <a:pt x="267" y="264"/>
                    <a:pt x="267" y="260"/>
                  </a:cubicBezTo>
                  <a:cubicBezTo>
                    <a:pt x="270" y="264"/>
                    <a:pt x="270" y="271"/>
                    <a:pt x="269" y="277"/>
                  </a:cubicBezTo>
                  <a:close/>
                  <a:moveTo>
                    <a:pt x="275" y="273"/>
                  </a:moveTo>
                  <a:cubicBezTo>
                    <a:pt x="275" y="269"/>
                    <a:pt x="277" y="266"/>
                    <a:pt x="274" y="262"/>
                  </a:cubicBezTo>
                  <a:cubicBezTo>
                    <a:pt x="276" y="259"/>
                    <a:pt x="283" y="261"/>
                    <a:pt x="285" y="258"/>
                  </a:cubicBezTo>
                  <a:cubicBezTo>
                    <a:pt x="287" y="264"/>
                    <a:pt x="281" y="273"/>
                    <a:pt x="275" y="273"/>
                  </a:cubicBezTo>
                  <a:close/>
                  <a:moveTo>
                    <a:pt x="69" y="19"/>
                  </a:moveTo>
                  <a:cubicBezTo>
                    <a:pt x="127" y="20"/>
                    <a:pt x="192" y="7"/>
                    <a:pt x="261" y="10"/>
                  </a:cubicBezTo>
                  <a:cubicBezTo>
                    <a:pt x="267" y="32"/>
                    <a:pt x="261" y="55"/>
                    <a:pt x="261" y="76"/>
                  </a:cubicBezTo>
                  <a:cubicBezTo>
                    <a:pt x="262" y="99"/>
                    <a:pt x="264" y="125"/>
                    <a:pt x="262" y="156"/>
                  </a:cubicBezTo>
                  <a:cubicBezTo>
                    <a:pt x="244" y="160"/>
                    <a:pt x="222" y="159"/>
                    <a:pt x="200" y="161"/>
                  </a:cubicBezTo>
                  <a:cubicBezTo>
                    <a:pt x="152" y="166"/>
                    <a:pt x="104" y="169"/>
                    <a:pt x="59" y="159"/>
                  </a:cubicBezTo>
                  <a:cubicBezTo>
                    <a:pt x="57" y="117"/>
                    <a:pt x="63" y="67"/>
                    <a:pt x="69" y="19"/>
                  </a:cubicBezTo>
                  <a:close/>
                  <a:moveTo>
                    <a:pt x="15" y="289"/>
                  </a:moveTo>
                  <a:cubicBezTo>
                    <a:pt x="8" y="286"/>
                    <a:pt x="9" y="275"/>
                    <a:pt x="8" y="265"/>
                  </a:cubicBezTo>
                  <a:cubicBezTo>
                    <a:pt x="10" y="267"/>
                    <a:pt x="12" y="267"/>
                    <a:pt x="14" y="267"/>
                  </a:cubicBezTo>
                  <a:cubicBezTo>
                    <a:pt x="14" y="275"/>
                    <a:pt x="16" y="281"/>
                    <a:pt x="15" y="289"/>
                  </a:cubicBezTo>
                  <a:close/>
                  <a:moveTo>
                    <a:pt x="26" y="290"/>
                  </a:moveTo>
                  <a:cubicBezTo>
                    <a:pt x="18" y="289"/>
                    <a:pt x="22" y="277"/>
                    <a:pt x="21" y="269"/>
                  </a:cubicBezTo>
                  <a:cubicBezTo>
                    <a:pt x="25" y="268"/>
                    <a:pt x="24" y="271"/>
                    <a:pt x="28" y="270"/>
                  </a:cubicBezTo>
                  <a:cubicBezTo>
                    <a:pt x="24" y="274"/>
                    <a:pt x="28" y="288"/>
                    <a:pt x="26" y="290"/>
                  </a:cubicBezTo>
                  <a:close/>
                  <a:moveTo>
                    <a:pt x="40" y="290"/>
                  </a:moveTo>
                  <a:cubicBezTo>
                    <a:pt x="29" y="290"/>
                    <a:pt x="34" y="281"/>
                    <a:pt x="32" y="272"/>
                  </a:cubicBezTo>
                  <a:cubicBezTo>
                    <a:pt x="34" y="270"/>
                    <a:pt x="40" y="270"/>
                    <a:pt x="41" y="272"/>
                  </a:cubicBezTo>
                  <a:cubicBezTo>
                    <a:pt x="40" y="281"/>
                    <a:pt x="40" y="281"/>
                    <a:pt x="40" y="290"/>
                  </a:cubicBezTo>
                  <a:close/>
                  <a:moveTo>
                    <a:pt x="47" y="290"/>
                  </a:moveTo>
                  <a:cubicBezTo>
                    <a:pt x="47" y="284"/>
                    <a:pt x="47" y="278"/>
                    <a:pt x="47" y="272"/>
                  </a:cubicBezTo>
                  <a:cubicBezTo>
                    <a:pt x="48" y="272"/>
                    <a:pt x="49" y="272"/>
                    <a:pt x="50" y="272"/>
                  </a:cubicBezTo>
                  <a:cubicBezTo>
                    <a:pt x="55" y="274"/>
                    <a:pt x="51" y="285"/>
                    <a:pt x="54" y="291"/>
                  </a:cubicBezTo>
                  <a:cubicBezTo>
                    <a:pt x="51" y="291"/>
                    <a:pt x="49" y="290"/>
                    <a:pt x="47" y="290"/>
                  </a:cubicBezTo>
                  <a:close/>
                  <a:moveTo>
                    <a:pt x="70" y="291"/>
                  </a:moveTo>
                  <a:cubicBezTo>
                    <a:pt x="67" y="291"/>
                    <a:pt x="63" y="291"/>
                    <a:pt x="59" y="291"/>
                  </a:cubicBezTo>
                  <a:cubicBezTo>
                    <a:pt x="59" y="285"/>
                    <a:pt x="59" y="279"/>
                    <a:pt x="59" y="273"/>
                  </a:cubicBezTo>
                  <a:cubicBezTo>
                    <a:pt x="63" y="273"/>
                    <a:pt x="67" y="273"/>
                    <a:pt x="70" y="273"/>
                  </a:cubicBezTo>
                  <a:cubicBezTo>
                    <a:pt x="70" y="279"/>
                    <a:pt x="70" y="285"/>
                    <a:pt x="70" y="291"/>
                  </a:cubicBezTo>
                  <a:close/>
                  <a:moveTo>
                    <a:pt x="10" y="257"/>
                  </a:moveTo>
                  <a:cubicBezTo>
                    <a:pt x="22" y="223"/>
                    <a:pt x="43" y="199"/>
                    <a:pt x="56" y="166"/>
                  </a:cubicBezTo>
                  <a:cubicBezTo>
                    <a:pt x="125" y="185"/>
                    <a:pt x="191" y="167"/>
                    <a:pt x="264" y="167"/>
                  </a:cubicBezTo>
                  <a:cubicBezTo>
                    <a:pt x="273" y="183"/>
                    <a:pt x="279" y="203"/>
                    <a:pt x="285" y="226"/>
                  </a:cubicBezTo>
                  <a:cubicBezTo>
                    <a:pt x="286" y="232"/>
                    <a:pt x="289" y="242"/>
                    <a:pt x="288" y="246"/>
                  </a:cubicBezTo>
                  <a:cubicBezTo>
                    <a:pt x="283" y="256"/>
                    <a:pt x="246" y="255"/>
                    <a:pt x="233" y="257"/>
                  </a:cubicBezTo>
                  <a:cubicBezTo>
                    <a:pt x="191" y="262"/>
                    <a:pt x="137" y="266"/>
                    <a:pt x="85" y="265"/>
                  </a:cubicBezTo>
                  <a:cubicBezTo>
                    <a:pt x="58" y="265"/>
                    <a:pt x="28" y="264"/>
                    <a:pt x="10" y="257"/>
                  </a:cubicBezTo>
                  <a:close/>
                  <a:moveTo>
                    <a:pt x="87" y="292"/>
                  </a:moveTo>
                  <a:cubicBezTo>
                    <a:pt x="84" y="289"/>
                    <a:pt x="82" y="293"/>
                    <a:pt x="77" y="291"/>
                  </a:cubicBezTo>
                  <a:cubicBezTo>
                    <a:pt x="75" y="283"/>
                    <a:pt x="78" y="282"/>
                    <a:pt x="76" y="273"/>
                  </a:cubicBezTo>
                  <a:cubicBezTo>
                    <a:pt x="81" y="271"/>
                    <a:pt x="82" y="273"/>
                    <a:pt x="87" y="273"/>
                  </a:cubicBezTo>
                  <a:cubicBezTo>
                    <a:pt x="87" y="279"/>
                    <a:pt x="87" y="286"/>
                    <a:pt x="87" y="292"/>
                  </a:cubicBezTo>
                  <a:close/>
                  <a:moveTo>
                    <a:pt x="105" y="291"/>
                  </a:moveTo>
                  <a:cubicBezTo>
                    <a:pt x="101" y="291"/>
                    <a:pt x="96" y="291"/>
                    <a:pt x="92" y="290"/>
                  </a:cubicBezTo>
                  <a:cubicBezTo>
                    <a:pt x="92" y="282"/>
                    <a:pt x="92" y="275"/>
                    <a:pt x="94" y="272"/>
                  </a:cubicBezTo>
                  <a:cubicBezTo>
                    <a:pt x="98" y="275"/>
                    <a:pt x="102" y="270"/>
                    <a:pt x="106" y="274"/>
                  </a:cubicBezTo>
                  <a:cubicBezTo>
                    <a:pt x="105" y="283"/>
                    <a:pt x="105" y="285"/>
                    <a:pt x="105" y="291"/>
                  </a:cubicBezTo>
                  <a:close/>
                  <a:moveTo>
                    <a:pt x="121" y="290"/>
                  </a:moveTo>
                  <a:cubicBezTo>
                    <a:pt x="118" y="291"/>
                    <a:pt x="112" y="288"/>
                    <a:pt x="112" y="291"/>
                  </a:cubicBezTo>
                  <a:cubicBezTo>
                    <a:pt x="109" y="286"/>
                    <a:pt x="113" y="282"/>
                    <a:pt x="112" y="273"/>
                  </a:cubicBezTo>
                  <a:cubicBezTo>
                    <a:pt x="115" y="273"/>
                    <a:pt x="119" y="272"/>
                    <a:pt x="121" y="274"/>
                  </a:cubicBezTo>
                  <a:cubicBezTo>
                    <a:pt x="121" y="280"/>
                    <a:pt x="121" y="285"/>
                    <a:pt x="121" y="290"/>
                  </a:cubicBezTo>
                  <a:close/>
                  <a:moveTo>
                    <a:pt x="138" y="290"/>
                  </a:moveTo>
                  <a:cubicBezTo>
                    <a:pt x="134" y="290"/>
                    <a:pt x="130" y="290"/>
                    <a:pt x="127" y="290"/>
                  </a:cubicBezTo>
                  <a:cubicBezTo>
                    <a:pt x="127" y="284"/>
                    <a:pt x="127" y="278"/>
                    <a:pt x="127" y="272"/>
                  </a:cubicBezTo>
                  <a:cubicBezTo>
                    <a:pt x="130" y="272"/>
                    <a:pt x="134" y="272"/>
                    <a:pt x="138" y="272"/>
                  </a:cubicBezTo>
                  <a:cubicBezTo>
                    <a:pt x="137" y="281"/>
                    <a:pt x="140" y="287"/>
                    <a:pt x="138" y="290"/>
                  </a:cubicBezTo>
                  <a:close/>
                  <a:moveTo>
                    <a:pt x="153" y="291"/>
                  </a:moveTo>
                  <a:cubicBezTo>
                    <a:pt x="150" y="291"/>
                    <a:pt x="147" y="291"/>
                    <a:pt x="145" y="291"/>
                  </a:cubicBezTo>
                  <a:cubicBezTo>
                    <a:pt x="143" y="283"/>
                    <a:pt x="145" y="281"/>
                    <a:pt x="143" y="272"/>
                  </a:cubicBezTo>
                  <a:cubicBezTo>
                    <a:pt x="149" y="274"/>
                    <a:pt x="151" y="269"/>
                    <a:pt x="154" y="273"/>
                  </a:cubicBezTo>
                  <a:cubicBezTo>
                    <a:pt x="152" y="277"/>
                    <a:pt x="153" y="284"/>
                    <a:pt x="153" y="291"/>
                  </a:cubicBezTo>
                  <a:close/>
                  <a:moveTo>
                    <a:pt x="160" y="291"/>
                  </a:moveTo>
                  <a:cubicBezTo>
                    <a:pt x="160" y="284"/>
                    <a:pt x="160" y="278"/>
                    <a:pt x="160" y="271"/>
                  </a:cubicBezTo>
                  <a:cubicBezTo>
                    <a:pt x="163" y="271"/>
                    <a:pt x="166" y="272"/>
                    <a:pt x="170" y="272"/>
                  </a:cubicBezTo>
                  <a:cubicBezTo>
                    <a:pt x="169" y="279"/>
                    <a:pt x="170" y="285"/>
                    <a:pt x="171" y="290"/>
                  </a:cubicBezTo>
                  <a:cubicBezTo>
                    <a:pt x="166" y="289"/>
                    <a:pt x="163" y="290"/>
                    <a:pt x="160" y="291"/>
                  </a:cubicBezTo>
                  <a:close/>
                  <a:moveTo>
                    <a:pt x="186" y="289"/>
                  </a:moveTo>
                  <a:cubicBezTo>
                    <a:pt x="184" y="290"/>
                    <a:pt x="179" y="287"/>
                    <a:pt x="179" y="290"/>
                  </a:cubicBezTo>
                  <a:cubicBezTo>
                    <a:pt x="176" y="286"/>
                    <a:pt x="176" y="278"/>
                    <a:pt x="176" y="270"/>
                  </a:cubicBezTo>
                  <a:cubicBezTo>
                    <a:pt x="189" y="265"/>
                    <a:pt x="186" y="279"/>
                    <a:pt x="186" y="289"/>
                  </a:cubicBezTo>
                  <a:close/>
                  <a:moveTo>
                    <a:pt x="193" y="288"/>
                  </a:moveTo>
                  <a:cubicBezTo>
                    <a:pt x="190" y="284"/>
                    <a:pt x="192" y="275"/>
                    <a:pt x="192" y="268"/>
                  </a:cubicBezTo>
                  <a:cubicBezTo>
                    <a:pt x="204" y="263"/>
                    <a:pt x="202" y="276"/>
                    <a:pt x="203" y="287"/>
                  </a:cubicBezTo>
                  <a:cubicBezTo>
                    <a:pt x="198" y="286"/>
                    <a:pt x="196" y="287"/>
                    <a:pt x="193" y="288"/>
                  </a:cubicBezTo>
                  <a:close/>
                  <a:moveTo>
                    <a:pt x="210" y="286"/>
                  </a:moveTo>
                  <a:cubicBezTo>
                    <a:pt x="209" y="279"/>
                    <a:pt x="208" y="273"/>
                    <a:pt x="207" y="267"/>
                  </a:cubicBezTo>
                  <a:cubicBezTo>
                    <a:pt x="212" y="268"/>
                    <a:pt x="215" y="265"/>
                    <a:pt x="221" y="266"/>
                  </a:cubicBezTo>
                  <a:cubicBezTo>
                    <a:pt x="221" y="272"/>
                    <a:pt x="221" y="278"/>
                    <a:pt x="221" y="284"/>
                  </a:cubicBezTo>
                  <a:cubicBezTo>
                    <a:pt x="216" y="284"/>
                    <a:pt x="213" y="285"/>
                    <a:pt x="210" y="2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2" name="Freeform 1093"/>
            <p:cNvSpPr>
              <a:spLocks noEditPoints="1"/>
            </p:cNvSpPr>
            <p:nvPr/>
          </p:nvSpPr>
          <p:spPr bwMode="auto">
            <a:xfrm>
              <a:off x="7069295" y="904198"/>
              <a:ext cx="153295" cy="167894"/>
            </a:xfrm>
            <a:custGeom>
              <a:avLst/>
              <a:gdLst>
                <a:gd name="T0" fmla="*/ 24 w 41"/>
                <a:gd name="T1" fmla="*/ 0 h 45"/>
                <a:gd name="T2" fmla="*/ 0 w 41"/>
                <a:gd name="T3" fmla="*/ 35 h 45"/>
                <a:gd name="T4" fmla="*/ 40 w 41"/>
                <a:gd name="T5" fmla="*/ 39 h 45"/>
                <a:gd name="T6" fmla="*/ 30 w 41"/>
                <a:gd name="T7" fmla="*/ 0 h 45"/>
                <a:gd name="T8" fmla="*/ 24 w 41"/>
                <a:gd name="T9" fmla="*/ 0 h 45"/>
                <a:gd name="T10" fmla="*/ 11 w 41"/>
                <a:gd name="T11" fmla="*/ 32 h 45"/>
                <a:gd name="T12" fmla="*/ 24 w 41"/>
                <a:gd name="T13" fmla="*/ 11 h 45"/>
                <a:gd name="T14" fmla="*/ 34 w 41"/>
                <a:gd name="T15" fmla="*/ 34 h 45"/>
                <a:gd name="T16" fmla="*/ 11 w 41"/>
                <a:gd name="T17"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5">
                  <a:moveTo>
                    <a:pt x="24" y="0"/>
                  </a:moveTo>
                  <a:cubicBezTo>
                    <a:pt x="19" y="14"/>
                    <a:pt x="7" y="22"/>
                    <a:pt x="0" y="35"/>
                  </a:cubicBezTo>
                  <a:cubicBezTo>
                    <a:pt x="10" y="42"/>
                    <a:pt x="33" y="45"/>
                    <a:pt x="40" y="39"/>
                  </a:cubicBezTo>
                  <a:cubicBezTo>
                    <a:pt x="41" y="22"/>
                    <a:pt x="30" y="11"/>
                    <a:pt x="30" y="0"/>
                  </a:cubicBezTo>
                  <a:cubicBezTo>
                    <a:pt x="28" y="0"/>
                    <a:pt x="26" y="0"/>
                    <a:pt x="24" y="0"/>
                  </a:cubicBezTo>
                  <a:close/>
                  <a:moveTo>
                    <a:pt x="11" y="32"/>
                  </a:moveTo>
                  <a:cubicBezTo>
                    <a:pt x="13" y="23"/>
                    <a:pt x="23" y="21"/>
                    <a:pt x="24" y="11"/>
                  </a:cubicBezTo>
                  <a:cubicBezTo>
                    <a:pt x="30" y="16"/>
                    <a:pt x="31" y="26"/>
                    <a:pt x="34" y="34"/>
                  </a:cubicBezTo>
                  <a:cubicBezTo>
                    <a:pt x="25" y="35"/>
                    <a:pt x="19" y="33"/>
                    <a:pt x="1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3" name="Freeform 1094"/>
            <p:cNvSpPr>
              <a:spLocks noEditPoints="1"/>
            </p:cNvSpPr>
            <p:nvPr/>
          </p:nvSpPr>
          <p:spPr bwMode="auto">
            <a:xfrm>
              <a:off x="10463659" y="1023428"/>
              <a:ext cx="968428" cy="1090089"/>
            </a:xfrm>
            <a:custGeom>
              <a:avLst/>
              <a:gdLst>
                <a:gd name="T0" fmla="*/ 30 w 260"/>
                <a:gd name="T1" fmla="*/ 10 h 292"/>
                <a:gd name="T2" fmla="*/ 6 w 260"/>
                <a:gd name="T3" fmla="*/ 231 h 292"/>
                <a:gd name="T4" fmla="*/ 1 w 260"/>
                <a:gd name="T5" fmla="*/ 245 h 292"/>
                <a:gd name="T6" fmla="*/ 22 w 260"/>
                <a:gd name="T7" fmla="*/ 247 h 292"/>
                <a:gd name="T8" fmla="*/ 19 w 260"/>
                <a:gd name="T9" fmla="*/ 271 h 292"/>
                <a:gd name="T10" fmla="*/ 37 w 260"/>
                <a:gd name="T11" fmla="*/ 275 h 292"/>
                <a:gd name="T12" fmla="*/ 40 w 260"/>
                <a:gd name="T13" fmla="*/ 292 h 292"/>
                <a:gd name="T14" fmla="*/ 225 w 260"/>
                <a:gd name="T15" fmla="*/ 273 h 292"/>
                <a:gd name="T16" fmla="*/ 254 w 260"/>
                <a:gd name="T17" fmla="*/ 164 h 292"/>
                <a:gd name="T18" fmla="*/ 254 w 260"/>
                <a:gd name="T19" fmla="*/ 36 h 292"/>
                <a:gd name="T20" fmla="*/ 237 w 260"/>
                <a:gd name="T21" fmla="*/ 30 h 292"/>
                <a:gd name="T22" fmla="*/ 237 w 260"/>
                <a:gd name="T23" fmla="*/ 19 h 292"/>
                <a:gd name="T24" fmla="*/ 224 w 260"/>
                <a:gd name="T25" fmla="*/ 18 h 292"/>
                <a:gd name="T26" fmla="*/ 225 w 260"/>
                <a:gd name="T27" fmla="*/ 7 h 292"/>
                <a:gd name="T28" fmla="*/ 176 w 260"/>
                <a:gd name="T29" fmla="*/ 0 h 292"/>
                <a:gd name="T30" fmla="*/ 65 w 260"/>
                <a:gd name="T31" fmla="*/ 8 h 292"/>
                <a:gd name="T32" fmla="*/ 30 w 260"/>
                <a:gd name="T33" fmla="*/ 10 h 292"/>
                <a:gd name="T34" fmla="*/ 240 w 260"/>
                <a:gd name="T35" fmla="*/ 40 h 292"/>
                <a:gd name="T36" fmla="*/ 247 w 260"/>
                <a:gd name="T37" fmla="*/ 53 h 292"/>
                <a:gd name="T38" fmla="*/ 221 w 260"/>
                <a:gd name="T39" fmla="*/ 265 h 292"/>
                <a:gd name="T40" fmla="*/ 67 w 260"/>
                <a:gd name="T41" fmla="*/ 283 h 292"/>
                <a:gd name="T42" fmla="*/ 46 w 260"/>
                <a:gd name="T43" fmla="*/ 280 h 292"/>
                <a:gd name="T44" fmla="*/ 55 w 260"/>
                <a:gd name="T45" fmla="*/ 276 h 292"/>
                <a:gd name="T46" fmla="*/ 210 w 260"/>
                <a:gd name="T47" fmla="*/ 264 h 292"/>
                <a:gd name="T48" fmla="*/ 235 w 260"/>
                <a:gd name="T49" fmla="*/ 43 h 292"/>
                <a:gd name="T50" fmla="*/ 240 w 260"/>
                <a:gd name="T51" fmla="*/ 40 h 292"/>
                <a:gd name="T52" fmla="*/ 224 w 260"/>
                <a:gd name="T53" fmla="*/ 27 h 292"/>
                <a:gd name="T54" fmla="*/ 228 w 260"/>
                <a:gd name="T55" fmla="*/ 26 h 292"/>
                <a:gd name="T56" fmla="*/ 204 w 260"/>
                <a:gd name="T57" fmla="*/ 256 h 292"/>
                <a:gd name="T58" fmla="*/ 116 w 260"/>
                <a:gd name="T59" fmla="*/ 264 h 292"/>
                <a:gd name="T60" fmla="*/ 26 w 260"/>
                <a:gd name="T61" fmla="*/ 267 h 292"/>
                <a:gd name="T62" fmla="*/ 29 w 260"/>
                <a:gd name="T63" fmla="*/ 246 h 292"/>
                <a:gd name="T64" fmla="*/ 189 w 260"/>
                <a:gd name="T65" fmla="*/ 242 h 292"/>
                <a:gd name="T66" fmla="*/ 192 w 260"/>
                <a:gd name="T67" fmla="*/ 181 h 292"/>
                <a:gd name="T68" fmla="*/ 196 w 260"/>
                <a:gd name="T69" fmla="*/ 143 h 292"/>
                <a:gd name="T70" fmla="*/ 200 w 260"/>
                <a:gd name="T71" fmla="*/ 106 h 292"/>
                <a:gd name="T72" fmla="*/ 217 w 260"/>
                <a:gd name="T73" fmla="*/ 45 h 292"/>
                <a:gd name="T74" fmla="*/ 224 w 260"/>
                <a:gd name="T75" fmla="*/ 27 h 292"/>
                <a:gd name="T76" fmla="*/ 217 w 260"/>
                <a:gd name="T77" fmla="*/ 14 h 292"/>
                <a:gd name="T78" fmla="*/ 186 w 260"/>
                <a:gd name="T79" fmla="*/ 181 h 292"/>
                <a:gd name="T80" fmla="*/ 185 w 260"/>
                <a:gd name="T81" fmla="*/ 235 h 292"/>
                <a:gd name="T82" fmla="*/ 12 w 260"/>
                <a:gd name="T83" fmla="*/ 239 h 292"/>
                <a:gd name="T84" fmla="*/ 25 w 260"/>
                <a:gd name="T85" fmla="*/ 175 h 292"/>
                <a:gd name="T86" fmla="*/ 30 w 260"/>
                <a:gd name="T87" fmla="*/ 101 h 292"/>
                <a:gd name="T88" fmla="*/ 36 w 260"/>
                <a:gd name="T89" fmla="*/ 17 h 292"/>
                <a:gd name="T90" fmla="*/ 217 w 260"/>
                <a:gd name="T91" fmla="*/ 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0" h="292">
                  <a:moveTo>
                    <a:pt x="30" y="10"/>
                  </a:moveTo>
                  <a:cubicBezTo>
                    <a:pt x="23" y="81"/>
                    <a:pt x="27" y="171"/>
                    <a:pt x="6" y="231"/>
                  </a:cubicBezTo>
                  <a:cubicBezTo>
                    <a:pt x="5" y="236"/>
                    <a:pt x="0" y="239"/>
                    <a:pt x="1" y="245"/>
                  </a:cubicBezTo>
                  <a:cubicBezTo>
                    <a:pt x="5" y="249"/>
                    <a:pt x="19" y="244"/>
                    <a:pt x="22" y="247"/>
                  </a:cubicBezTo>
                  <a:cubicBezTo>
                    <a:pt x="19" y="255"/>
                    <a:pt x="20" y="260"/>
                    <a:pt x="19" y="271"/>
                  </a:cubicBezTo>
                  <a:cubicBezTo>
                    <a:pt x="25" y="275"/>
                    <a:pt x="27" y="274"/>
                    <a:pt x="37" y="275"/>
                  </a:cubicBezTo>
                  <a:cubicBezTo>
                    <a:pt x="35" y="283"/>
                    <a:pt x="36" y="287"/>
                    <a:pt x="40" y="292"/>
                  </a:cubicBezTo>
                  <a:cubicBezTo>
                    <a:pt x="110" y="292"/>
                    <a:pt x="173" y="290"/>
                    <a:pt x="225" y="273"/>
                  </a:cubicBezTo>
                  <a:cubicBezTo>
                    <a:pt x="239" y="241"/>
                    <a:pt x="247" y="203"/>
                    <a:pt x="254" y="164"/>
                  </a:cubicBezTo>
                  <a:cubicBezTo>
                    <a:pt x="260" y="126"/>
                    <a:pt x="254" y="82"/>
                    <a:pt x="254" y="36"/>
                  </a:cubicBezTo>
                  <a:cubicBezTo>
                    <a:pt x="250" y="32"/>
                    <a:pt x="241" y="33"/>
                    <a:pt x="237" y="30"/>
                  </a:cubicBezTo>
                  <a:cubicBezTo>
                    <a:pt x="235" y="25"/>
                    <a:pt x="240" y="22"/>
                    <a:pt x="237" y="19"/>
                  </a:cubicBezTo>
                  <a:cubicBezTo>
                    <a:pt x="232" y="19"/>
                    <a:pt x="228" y="19"/>
                    <a:pt x="224" y="18"/>
                  </a:cubicBezTo>
                  <a:cubicBezTo>
                    <a:pt x="225" y="15"/>
                    <a:pt x="226" y="12"/>
                    <a:pt x="225" y="7"/>
                  </a:cubicBezTo>
                  <a:cubicBezTo>
                    <a:pt x="207" y="0"/>
                    <a:pt x="188" y="0"/>
                    <a:pt x="176" y="0"/>
                  </a:cubicBezTo>
                  <a:cubicBezTo>
                    <a:pt x="143" y="0"/>
                    <a:pt x="103" y="7"/>
                    <a:pt x="65" y="8"/>
                  </a:cubicBezTo>
                  <a:cubicBezTo>
                    <a:pt x="53" y="8"/>
                    <a:pt x="41" y="6"/>
                    <a:pt x="30" y="10"/>
                  </a:cubicBezTo>
                  <a:close/>
                  <a:moveTo>
                    <a:pt x="240" y="40"/>
                  </a:moveTo>
                  <a:cubicBezTo>
                    <a:pt x="249" y="39"/>
                    <a:pt x="246" y="46"/>
                    <a:pt x="247" y="53"/>
                  </a:cubicBezTo>
                  <a:cubicBezTo>
                    <a:pt x="257" y="124"/>
                    <a:pt x="243" y="215"/>
                    <a:pt x="221" y="265"/>
                  </a:cubicBezTo>
                  <a:cubicBezTo>
                    <a:pt x="181" y="281"/>
                    <a:pt x="128" y="283"/>
                    <a:pt x="67" y="283"/>
                  </a:cubicBezTo>
                  <a:cubicBezTo>
                    <a:pt x="60" y="283"/>
                    <a:pt x="50" y="288"/>
                    <a:pt x="46" y="280"/>
                  </a:cubicBezTo>
                  <a:cubicBezTo>
                    <a:pt x="44" y="273"/>
                    <a:pt x="53" y="276"/>
                    <a:pt x="55" y="276"/>
                  </a:cubicBezTo>
                  <a:cubicBezTo>
                    <a:pt x="103" y="272"/>
                    <a:pt x="162" y="271"/>
                    <a:pt x="210" y="264"/>
                  </a:cubicBezTo>
                  <a:cubicBezTo>
                    <a:pt x="219" y="203"/>
                    <a:pt x="229" y="119"/>
                    <a:pt x="235" y="43"/>
                  </a:cubicBezTo>
                  <a:cubicBezTo>
                    <a:pt x="236" y="42"/>
                    <a:pt x="238" y="41"/>
                    <a:pt x="240" y="40"/>
                  </a:cubicBezTo>
                  <a:close/>
                  <a:moveTo>
                    <a:pt x="224" y="27"/>
                  </a:moveTo>
                  <a:cubicBezTo>
                    <a:pt x="226" y="27"/>
                    <a:pt x="228" y="27"/>
                    <a:pt x="228" y="26"/>
                  </a:cubicBezTo>
                  <a:cubicBezTo>
                    <a:pt x="226" y="103"/>
                    <a:pt x="214" y="183"/>
                    <a:pt x="204" y="256"/>
                  </a:cubicBezTo>
                  <a:cubicBezTo>
                    <a:pt x="178" y="264"/>
                    <a:pt x="152" y="262"/>
                    <a:pt x="116" y="264"/>
                  </a:cubicBezTo>
                  <a:cubicBezTo>
                    <a:pt x="82" y="265"/>
                    <a:pt x="50" y="272"/>
                    <a:pt x="26" y="267"/>
                  </a:cubicBezTo>
                  <a:cubicBezTo>
                    <a:pt x="27" y="262"/>
                    <a:pt x="27" y="253"/>
                    <a:pt x="29" y="246"/>
                  </a:cubicBezTo>
                  <a:cubicBezTo>
                    <a:pt x="85" y="240"/>
                    <a:pt x="147" y="258"/>
                    <a:pt x="189" y="242"/>
                  </a:cubicBezTo>
                  <a:cubicBezTo>
                    <a:pt x="198" y="225"/>
                    <a:pt x="191" y="202"/>
                    <a:pt x="192" y="181"/>
                  </a:cubicBezTo>
                  <a:cubicBezTo>
                    <a:pt x="192" y="169"/>
                    <a:pt x="194" y="156"/>
                    <a:pt x="196" y="143"/>
                  </a:cubicBezTo>
                  <a:cubicBezTo>
                    <a:pt x="197" y="130"/>
                    <a:pt x="198" y="117"/>
                    <a:pt x="200" y="106"/>
                  </a:cubicBezTo>
                  <a:cubicBezTo>
                    <a:pt x="205" y="85"/>
                    <a:pt x="212" y="66"/>
                    <a:pt x="217" y="45"/>
                  </a:cubicBezTo>
                  <a:cubicBezTo>
                    <a:pt x="218" y="39"/>
                    <a:pt x="217" y="30"/>
                    <a:pt x="224" y="27"/>
                  </a:cubicBezTo>
                  <a:close/>
                  <a:moveTo>
                    <a:pt x="217" y="14"/>
                  </a:moveTo>
                  <a:cubicBezTo>
                    <a:pt x="206" y="68"/>
                    <a:pt x="187" y="121"/>
                    <a:pt x="186" y="181"/>
                  </a:cubicBezTo>
                  <a:cubicBezTo>
                    <a:pt x="186" y="198"/>
                    <a:pt x="191" y="217"/>
                    <a:pt x="185" y="235"/>
                  </a:cubicBezTo>
                  <a:cubicBezTo>
                    <a:pt x="139" y="250"/>
                    <a:pt x="62" y="229"/>
                    <a:pt x="12" y="239"/>
                  </a:cubicBezTo>
                  <a:cubicBezTo>
                    <a:pt x="13" y="219"/>
                    <a:pt x="22" y="199"/>
                    <a:pt x="25" y="175"/>
                  </a:cubicBezTo>
                  <a:cubicBezTo>
                    <a:pt x="28" y="151"/>
                    <a:pt x="27" y="125"/>
                    <a:pt x="30" y="101"/>
                  </a:cubicBezTo>
                  <a:cubicBezTo>
                    <a:pt x="34" y="76"/>
                    <a:pt x="36" y="40"/>
                    <a:pt x="36" y="17"/>
                  </a:cubicBezTo>
                  <a:cubicBezTo>
                    <a:pt x="97" y="18"/>
                    <a:pt x="158" y="4"/>
                    <a:pt x="2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4" name="Freeform 1095"/>
            <p:cNvSpPr/>
            <p:nvPr/>
          </p:nvSpPr>
          <p:spPr bwMode="auto">
            <a:xfrm>
              <a:off x="8327277" y="1008828"/>
              <a:ext cx="111929" cy="116795"/>
            </a:xfrm>
            <a:custGeom>
              <a:avLst/>
              <a:gdLst>
                <a:gd name="T0" fmla="*/ 9 w 30"/>
                <a:gd name="T1" fmla="*/ 21 h 31"/>
                <a:gd name="T2" fmla="*/ 30 w 30"/>
                <a:gd name="T3" fmla="*/ 4 h 31"/>
                <a:gd name="T4" fmla="*/ 28 w 30"/>
                <a:gd name="T5" fmla="*/ 0 h 31"/>
                <a:gd name="T6" fmla="*/ 0 w 30"/>
                <a:gd name="T7" fmla="*/ 30 h 31"/>
                <a:gd name="T8" fmla="*/ 9 w 30"/>
                <a:gd name="T9" fmla="*/ 21 h 31"/>
              </a:gdLst>
              <a:ahLst/>
              <a:cxnLst>
                <a:cxn ang="0">
                  <a:pos x="T0" y="T1"/>
                </a:cxn>
                <a:cxn ang="0">
                  <a:pos x="T2" y="T3"/>
                </a:cxn>
                <a:cxn ang="0">
                  <a:pos x="T4" y="T5"/>
                </a:cxn>
                <a:cxn ang="0">
                  <a:pos x="T6" y="T7"/>
                </a:cxn>
                <a:cxn ang="0">
                  <a:pos x="T8" y="T9"/>
                </a:cxn>
              </a:cxnLst>
              <a:rect l="0" t="0" r="r" b="b"/>
              <a:pathLst>
                <a:path w="30" h="31">
                  <a:moveTo>
                    <a:pt x="9" y="21"/>
                  </a:moveTo>
                  <a:cubicBezTo>
                    <a:pt x="15" y="14"/>
                    <a:pt x="22" y="9"/>
                    <a:pt x="30" y="4"/>
                  </a:cubicBezTo>
                  <a:cubicBezTo>
                    <a:pt x="30" y="3"/>
                    <a:pt x="30" y="1"/>
                    <a:pt x="28" y="0"/>
                  </a:cubicBezTo>
                  <a:cubicBezTo>
                    <a:pt x="16" y="6"/>
                    <a:pt x="1" y="16"/>
                    <a:pt x="0" y="30"/>
                  </a:cubicBezTo>
                  <a:cubicBezTo>
                    <a:pt x="6" y="31"/>
                    <a:pt x="7" y="24"/>
                    <a:pt x="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5" name="Freeform 1096"/>
            <p:cNvSpPr>
              <a:spLocks noEditPoints="1"/>
            </p:cNvSpPr>
            <p:nvPr/>
          </p:nvSpPr>
          <p:spPr bwMode="auto">
            <a:xfrm>
              <a:off x="8310245" y="989362"/>
              <a:ext cx="905164" cy="995194"/>
            </a:xfrm>
            <a:custGeom>
              <a:avLst/>
              <a:gdLst>
                <a:gd name="T0" fmla="*/ 216 w 243"/>
                <a:gd name="T1" fmla="*/ 221 h 266"/>
                <a:gd name="T2" fmla="*/ 96 w 243"/>
                <a:gd name="T3" fmla="*/ 10 h 266"/>
                <a:gd name="T4" fmla="*/ 12 w 243"/>
                <a:gd name="T5" fmla="*/ 166 h 266"/>
                <a:gd name="T6" fmla="*/ 43 w 243"/>
                <a:gd name="T7" fmla="*/ 228 h 266"/>
                <a:gd name="T8" fmla="*/ 153 w 243"/>
                <a:gd name="T9" fmla="*/ 259 h 266"/>
                <a:gd name="T10" fmla="*/ 159 w 243"/>
                <a:gd name="T11" fmla="*/ 239 h 266"/>
                <a:gd name="T12" fmla="*/ 169 w 243"/>
                <a:gd name="T13" fmla="*/ 201 h 266"/>
                <a:gd name="T14" fmla="*/ 202 w 243"/>
                <a:gd name="T15" fmla="*/ 195 h 266"/>
                <a:gd name="T16" fmla="*/ 226 w 243"/>
                <a:gd name="T17" fmla="*/ 164 h 266"/>
                <a:gd name="T18" fmla="*/ 159 w 243"/>
                <a:gd name="T19" fmla="*/ 32 h 266"/>
                <a:gd name="T20" fmla="*/ 208 w 243"/>
                <a:gd name="T21" fmla="*/ 72 h 266"/>
                <a:gd name="T22" fmla="*/ 187 w 243"/>
                <a:gd name="T23" fmla="*/ 75 h 266"/>
                <a:gd name="T24" fmla="*/ 176 w 243"/>
                <a:gd name="T25" fmla="*/ 92 h 266"/>
                <a:gd name="T26" fmla="*/ 161 w 243"/>
                <a:gd name="T27" fmla="*/ 74 h 266"/>
                <a:gd name="T28" fmla="*/ 161 w 243"/>
                <a:gd name="T29" fmla="*/ 50 h 266"/>
                <a:gd name="T30" fmla="*/ 152 w 243"/>
                <a:gd name="T31" fmla="*/ 53 h 266"/>
                <a:gd name="T32" fmla="*/ 153 w 243"/>
                <a:gd name="T33" fmla="*/ 23 h 266"/>
                <a:gd name="T34" fmla="*/ 137 w 243"/>
                <a:gd name="T35" fmla="*/ 59 h 266"/>
                <a:gd name="T36" fmla="*/ 168 w 243"/>
                <a:gd name="T37" fmla="*/ 60 h 266"/>
                <a:gd name="T38" fmla="*/ 171 w 243"/>
                <a:gd name="T39" fmla="*/ 81 h 266"/>
                <a:gd name="T40" fmla="*/ 193 w 243"/>
                <a:gd name="T41" fmla="*/ 76 h 266"/>
                <a:gd name="T42" fmla="*/ 220 w 243"/>
                <a:gd name="T43" fmla="*/ 102 h 266"/>
                <a:gd name="T44" fmla="*/ 183 w 243"/>
                <a:gd name="T45" fmla="*/ 133 h 266"/>
                <a:gd name="T46" fmla="*/ 122 w 243"/>
                <a:gd name="T47" fmla="*/ 120 h 266"/>
                <a:gd name="T48" fmla="*/ 111 w 243"/>
                <a:gd name="T49" fmla="*/ 48 h 266"/>
                <a:gd name="T50" fmla="*/ 153 w 243"/>
                <a:gd name="T51" fmla="*/ 23 h 266"/>
                <a:gd name="T52" fmla="*/ 17 w 243"/>
                <a:gd name="T53" fmla="*/ 123 h 266"/>
                <a:gd name="T54" fmla="*/ 55 w 243"/>
                <a:gd name="T55" fmla="*/ 52 h 266"/>
                <a:gd name="T56" fmla="*/ 66 w 243"/>
                <a:gd name="T57" fmla="*/ 83 h 266"/>
                <a:gd name="T58" fmla="*/ 46 w 243"/>
                <a:gd name="T59" fmla="*/ 102 h 266"/>
                <a:gd name="T60" fmla="*/ 76 w 243"/>
                <a:gd name="T61" fmla="*/ 139 h 266"/>
                <a:gd name="T62" fmla="*/ 108 w 243"/>
                <a:gd name="T63" fmla="*/ 173 h 266"/>
                <a:gd name="T64" fmla="*/ 55 w 243"/>
                <a:gd name="T65" fmla="*/ 213 h 266"/>
                <a:gd name="T66" fmla="*/ 65 w 243"/>
                <a:gd name="T67" fmla="*/ 237 h 266"/>
                <a:gd name="T68" fmla="*/ 52 w 243"/>
                <a:gd name="T69" fmla="*/ 221 h 266"/>
                <a:gd name="T70" fmla="*/ 108 w 243"/>
                <a:gd name="T71" fmla="*/ 181 h 266"/>
                <a:gd name="T72" fmla="*/ 88 w 243"/>
                <a:gd name="T73" fmla="*/ 151 h 266"/>
                <a:gd name="T74" fmla="*/ 51 w 243"/>
                <a:gd name="T75" fmla="*/ 131 h 266"/>
                <a:gd name="T76" fmla="*/ 90 w 243"/>
                <a:gd name="T77" fmla="*/ 115 h 266"/>
                <a:gd name="T78" fmla="*/ 62 w 243"/>
                <a:gd name="T79" fmla="*/ 63 h 266"/>
                <a:gd name="T80" fmla="*/ 131 w 243"/>
                <a:gd name="T81" fmla="*/ 17 h 266"/>
                <a:gd name="T82" fmla="*/ 105 w 243"/>
                <a:gd name="T83" fmla="*/ 63 h 266"/>
                <a:gd name="T84" fmla="*/ 115 w 243"/>
                <a:gd name="T85" fmla="*/ 122 h 266"/>
                <a:gd name="T86" fmla="*/ 180 w 243"/>
                <a:gd name="T87" fmla="*/ 143 h 266"/>
                <a:gd name="T88" fmla="*/ 221 w 243"/>
                <a:gd name="T89" fmla="*/ 109 h 266"/>
                <a:gd name="T90" fmla="*/ 213 w 243"/>
                <a:gd name="T91" fmla="*/ 156 h 266"/>
                <a:gd name="T92" fmla="*/ 195 w 243"/>
                <a:gd name="T93" fmla="*/ 192 h 266"/>
                <a:gd name="T94" fmla="*/ 171 w 243"/>
                <a:gd name="T95" fmla="*/ 193 h 266"/>
                <a:gd name="T96" fmla="*/ 165 w 243"/>
                <a:gd name="T97" fmla="*/ 230 h 266"/>
                <a:gd name="T98" fmla="*/ 153 w 243"/>
                <a:gd name="T99" fmla="*/ 252 h 266"/>
                <a:gd name="T100" fmla="*/ 135 w 243"/>
                <a:gd name="T101" fmla="*/ 236 h 266"/>
                <a:gd name="T102" fmla="*/ 65 w 243"/>
                <a:gd name="T103" fmla="*/ 237 h 266"/>
                <a:gd name="T104" fmla="*/ 71 w 243"/>
                <a:gd name="T105" fmla="*/ 233 h 266"/>
                <a:gd name="T106" fmla="*/ 133 w 243"/>
                <a:gd name="T107" fmla="*/ 243 h 266"/>
                <a:gd name="T108" fmla="*/ 70 w 243"/>
                <a:gd name="T109" fmla="*/ 23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66">
                  <a:moveTo>
                    <a:pt x="153" y="259"/>
                  </a:moveTo>
                  <a:cubicBezTo>
                    <a:pt x="179" y="254"/>
                    <a:pt x="206" y="236"/>
                    <a:pt x="216" y="221"/>
                  </a:cubicBezTo>
                  <a:cubicBezTo>
                    <a:pt x="243" y="179"/>
                    <a:pt x="238" y="111"/>
                    <a:pt x="215" y="70"/>
                  </a:cubicBezTo>
                  <a:cubicBezTo>
                    <a:pt x="193" y="31"/>
                    <a:pt x="151" y="0"/>
                    <a:pt x="96" y="10"/>
                  </a:cubicBezTo>
                  <a:cubicBezTo>
                    <a:pt x="83" y="15"/>
                    <a:pt x="69" y="22"/>
                    <a:pt x="61" y="31"/>
                  </a:cubicBezTo>
                  <a:cubicBezTo>
                    <a:pt x="31" y="60"/>
                    <a:pt x="0" y="108"/>
                    <a:pt x="12" y="166"/>
                  </a:cubicBezTo>
                  <a:cubicBezTo>
                    <a:pt x="16" y="185"/>
                    <a:pt x="25" y="209"/>
                    <a:pt x="35" y="222"/>
                  </a:cubicBezTo>
                  <a:cubicBezTo>
                    <a:pt x="36" y="224"/>
                    <a:pt x="41" y="226"/>
                    <a:pt x="43" y="228"/>
                  </a:cubicBezTo>
                  <a:cubicBezTo>
                    <a:pt x="45" y="231"/>
                    <a:pt x="46" y="235"/>
                    <a:pt x="48" y="237"/>
                  </a:cubicBezTo>
                  <a:cubicBezTo>
                    <a:pt x="72" y="257"/>
                    <a:pt x="119" y="266"/>
                    <a:pt x="153" y="259"/>
                  </a:cubicBezTo>
                  <a:close/>
                  <a:moveTo>
                    <a:pt x="160" y="250"/>
                  </a:moveTo>
                  <a:cubicBezTo>
                    <a:pt x="159" y="246"/>
                    <a:pt x="158" y="243"/>
                    <a:pt x="159" y="239"/>
                  </a:cubicBezTo>
                  <a:cubicBezTo>
                    <a:pt x="170" y="239"/>
                    <a:pt x="171" y="234"/>
                    <a:pt x="174" y="228"/>
                  </a:cubicBezTo>
                  <a:cubicBezTo>
                    <a:pt x="171" y="220"/>
                    <a:pt x="161" y="208"/>
                    <a:pt x="169" y="201"/>
                  </a:cubicBezTo>
                  <a:cubicBezTo>
                    <a:pt x="178" y="199"/>
                    <a:pt x="177" y="213"/>
                    <a:pt x="186" y="214"/>
                  </a:cubicBezTo>
                  <a:cubicBezTo>
                    <a:pt x="197" y="216"/>
                    <a:pt x="199" y="206"/>
                    <a:pt x="202" y="195"/>
                  </a:cubicBezTo>
                  <a:cubicBezTo>
                    <a:pt x="207" y="193"/>
                    <a:pt x="212" y="190"/>
                    <a:pt x="215" y="186"/>
                  </a:cubicBezTo>
                  <a:cubicBezTo>
                    <a:pt x="215" y="174"/>
                    <a:pt x="209" y="157"/>
                    <a:pt x="226" y="164"/>
                  </a:cubicBezTo>
                  <a:cubicBezTo>
                    <a:pt x="225" y="210"/>
                    <a:pt x="199" y="240"/>
                    <a:pt x="160" y="250"/>
                  </a:cubicBezTo>
                  <a:close/>
                  <a:moveTo>
                    <a:pt x="159" y="32"/>
                  </a:moveTo>
                  <a:cubicBezTo>
                    <a:pt x="160" y="32"/>
                    <a:pt x="160" y="28"/>
                    <a:pt x="160" y="26"/>
                  </a:cubicBezTo>
                  <a:cubicBezTo>
                    <a:pt x="182" y="36"/>
                    <a:pt x="195" y="54"/>
                    <a:pt x="208" y="72"/>
                  </a:cubicBezTo>
                  <a:cubicBezTo>
                    <a:pt x="206" y="74"/>
                    <a:pt x="199" y="69"/>
                    <a:pt x="195" y="68"/>
                  </a:cubicBezTo>
                  <a:cubicBezTo>
                    <a:pt x="192" y="69"/>
                    <a:pt x="189" y="71"/>
                    <a:pt x="187" y="75"/>
                  </a:cubicBezTo>
                  <a:cubicBezTo>
                    <a:pt x="187" y="78"/>
                    <a:pt x="186" y="83"/>
                    <a:pt x="190" y="83"/>
                  </a:cubicBezTo>
                  <a:cubicBezTo>
                    <a:pt x="185" y="86"/>
                    <a:pt x="185" y="94"/>
                    <a:pt x="176" y="92"/>
                  </a:cubicBezTo>
                  <a:cubicBezTo>
                    <a:pt x="178" y="88"/>
                    <a:pt x="179" y="80"/>
                    <a:pt x="175" y="74"/>
                  </a:cubicBezTo>
                  <a:cubicBezTo>
                    <a:pt x="169" y="73"/>
                    <a:pt x="165" y="78"/>
                    <a:pt x="161" y="74"/>
                  </a:cubicBezTo>
                  <a:cubicBezTo>
                    <a:pt x="165" y="69"/>
                    <a:pt x="171" y="66"/>
                    <a:pt x="175" y="62"/>
                  </a:cubicBezTo>
                  <a:cubicBezTo>
                    <a:pt x="174" y="53"/>
                    <a:pt x="166" y="51"/>
                    <a:pt x="161" y="50"/>
                  </a:cubicBezTo>
                  <a:cubicBezTo>
                    <a:pt x="156" y="54"/>
                    <a:pt x="152" y="59"/>
                    <a:pt x="146" y="64"/>
                  </a:cubicBezTo>
                  <a:cubicBezTo>
                    <a:pt x="140" y="60"/>
                    <a:pt x="151" y="57"/>
                    <a:pt x="152" y="53"/>
                  </a:cubicBezTo>
                  <a:cubicBezTo>
                    <a:pt x="153" y="44"/>
                    <a:pt x="146" y="31"/>
                    <a:pt x="159" y="32"/>
                  </a:cubicBezTo>
                  <a:close/>
                  <a:moveTo>
                    <a:pt x="153" y="23"/>
                  </a:moveTo>
                  <a:cubicBezTo>
                    <a:pt x="147" y="27"/>
                    <a:pt x="139" y="40"/>
                    <a:pt x="146" y="48"/>
                  </a:cubicBezTo>
                  <a:cubicBezTo>
                    <a:pt x="145" y="54"/>
                    <a:pt x="139" y="54"/>
                    <a:pt x="137" y="59"/>
                  </a:cubicBezTo>
                  <a:cubicBezTo>
                    <a:pt x="137" y="65"/>
                    <a:pt x="141" y="67"/>
                    <a:pt x="144" y="71"/>
                  </a:cubicBezTo>
                  <a:cubicBezTo>
                    <a:pt x="154" y="70"/>
                    <a:pt x="158" y="52"/>
                    <a:pt x="168" y="60"/>
                  </a:cubicBezTo>
                  <a:cubicBezTo>
                    <a:pt x="166" y="67"/>
                    <a:pt x="157" y="66"/>
                    <a:pt x="153" y="71"/>
                  </a:cubicBezTo>
                  <a:cubicBezTo>
                    <a:pt x="153" y="80"/>
                    <a:pt x="164" y="83"/>
                    <a:pt x="171" y="81"/>
                  </a:cubicBezTo>
                  <a:cubicBezTo>
                    <a:pt x="171" y="88"/>
                    <a:pt x="170" y="96"/>
                    <a:pt x="174" y="99"/>
                  </a:cubicBezTo>
                  <a:cubicBezTo>
                    <a:pt x="187" y="100"/>
                    <a:pt x="196" y="89"/>
                    <a:pt x="193" y="76"/>
                  </a:cubicBezTo>
                  <a:cubicBezTo>
                    <a:pt x="200" y="74"/>
                    <a:pt x="206" y="83"/>
                    <a:pt x="213" y="82"/>
                  </a:cubicBezTo>
                  <a:cubicBezTo>
                    <a:pt x="216" y="89"/>
                    <a:pt x="218" y="95"/>
                    <a:pt x="220" y="102"/>
                  </a:cubicBezTo>
                  <a:cubicBezTo>
                    <a:pt x="210" y="104"/>
                    <a:pt x="216" y="116"/>
                    <a:pt x="212" y="123"/>
                  </a:cubicBezTo>
                  <a:cubicBezTo>
                    <a:pt x="199" y="123"/>
                    <a:pt x="194" y="133"/>
                    <a:pt x="183" y="133"/>
                  </a:cubicBezTo>
                  <a:cubicBezTo>
                    <a:pt x="172" y="133"/>
                    <a:pt x="159" y="122"/>
                    <a:pt x="149" y="120"/>
                  </a:cubicBezTo>
                  <a:cubicBezTo>
                    <a:pt x="138" y="117"/>
                    <a:pt x="133" y="125"/>
                    <a:pt x="122" y="120"/>
                  </a:cubicBezTo>
                  <a:cubicBezTo>
                    <a:pt x="122" y="105"/>
                    <a:pt x="115" y="90"/>
                    <a:pt x="105" y="81"/>
                  </a:cubicBezTo>
                  <a:cubicBezTo>
                    <a:pt x="109" y="71"/>
                    <a:pt x="115" y="60"/>
                    <a:pt x="111" y="48"/>
                  </a:cubicBezTo>
                  <a:cubicBezTo>
                    <a:pt x="127" y="46"/>
                    <a:pt x="134" y="35"/>
                    <a:pt x="138" y="20"/>
                  </a:cubicBezTo>
                  <a:cubicBezTo>
                    <a:pt x="146" y="21"/>
                    <a:pt x="146" y="21"/>
                    <a:pt x="153" y="23"/>
                  </a:cubicBezTo>
                  <a:close/>
                  <a:moveTo>
                    <a:pt x="39" y="213"/>
                  </a:moveTo>
                  <a:cubicBezTo>
                    <a:pt x="23" y="189"/>
                    <a:pt x="13" y="155"/>
                    <a:pt x="17" y="123"/>
                  </a:cubicBezTo>
                  <a:cubicBezTo>
                    <a:pt x="22" y="93"/>
                    <a:pt x="38" y="69"/>
                    <a:pt x="51" y="50"/>
                  </a:cubicBezTo>
                  <a:cubicBezTo>
                    <a:pt x="53" y="50"/>
                    <a:pt x="53" y="52"/>
                    <a:pt x="55" y="52"/>
                  </a:cubicBezTo>
                  <a:cubicBezTo>
                    <a:pt x="58" y="54"/>
                    <a:pt x="52" y="62"/>
                    <a:pt x="55" y="64"/>
                  </a:cubicBezTo>
                  <a:cubicBezTo>
                    <a:pt x="59" y="73"/>
                    <a:pt x="65" y="75"/>
                    <a:pt x="66" y="83"/>
                  </a:cubicBezTo>
                  <a:cubicBezTo>
                    <a:pt x="71" y="94"/>
                    <a:pt x="88" y="94"/>
                    <a:pt x="89" y="108"/>
                  </a:cubicBezTo>
                  <a:cubicBezTo>
                    <a:pt x="75" y="103"/>
                    <a:pt x="61" y="98"/>
                    <a:pt x="46" y="102"/>
                  </a:cubicBezTo>
                  <a:cubicBezTo>
                    <a:pt x="42" y="107"/>
                    <a:pt x="50" y="119"/>
                    <a:pt x="42" y="127"/>
                  </a:cubicBezTo>
                  <a:cubicBezTo>
                    <a:pt x="46" y="141"/>
                    <a:pt x="61" y="145"/>
                    <a:pt x="76" y="139"/>
                  </a:cubicBezTo>
                  <a:cubicBezTo>
                    <a:pt x="79" y="155"/>
                    <a:pt x="89" y="164"/>
                    <a:pt x="108" y="165"/>
                  </a:cubicBezTo>
                  <a:cubicBezTo>
                    <a:pt x="108" y="167"/>
                    <a:pt x="108" y="170"/>
                    <a:pt x="108" y="173"/>
                  </a:cubicBezTo>
                  <a:cubicBezTo>
                    <a:pt x="93" y="166"/>
                    <a:pt x="57" y="159"/>
                    <a:pt x="47" y="171"/>
                  </a:cubicBezTo>
                  <a:cubicBezTo>
                    <a:pt x="52" y="185"/>
                    <a:pt x="56" y="197"/>
                    <a:pt x="55" y="213"/>
                  </a:cubicBezTo>
                  <a:cubicBezTo>
                    <a:pt x="49" y="214"/>
                    <a:pt x="43" y="209"/>
                    <a:pt x="39" y="213"/>
                  </a:cubicBezTo>
                  <a:close/>
                  <a:moveTo>
                    <a:pt x="65" y="237"/>
                  </a:moveTo>
                  <a:cubicBezTo>
                    <a:pt x="55" y="233"/>
                    <a:pt x="48" y="227"/>
                    <a:pt x="43" y="218"/>
                  </a:cubicBezTo>
                  <a:cubicBezTo>
                    <a:pt x="48" y="218"/>
                    <a:pt x="49" y="220"/>
                    <a:pt x="52" y="221"/>
                  </a:cubicBezTo>
                  <a:cubicBezTo>
                    <a:pt x="69" y="218"/>
                    <a:pt x="62" y="186"/>
                    <a:pt x="55" y="174"/>
                  </a:cubicBezTo>
                  <a:cubicBezTo>
                    <a:pt x="70" y="167"/>
                    <a:pt x="94" y="172"/>
                    <a:pt x="108" y="181"/>
                  </a:cubicBezTo>
                  <a:cubicBezTo>
                    <a:pt x="115" y="179"/>
                    <a:pt x="116" y="166"/>
                    <a:pt x="114" y="158"/>
                  </a:cubicBezTo>
                  <a:cubicBezTo>
                    <a:pt x="106" y="155"/>
                    <a:pt x="93" y="157"/>
                    <a:pt x="88" y="151"/>
                  </a:cubicBezTo>
                  <a:cubicBezTo>
                    <a:pt x="85" y="144"/>
                    <a:pt x="84" y="135"/>
                    <a:pt x="77" y="132"/>
                  </a:cubicBezTo>
                  <a:cubicBezTo>
                    <a:pt x="68" y="133"/>
                    <a:pt x="58" y="138"/>
                    <a:pt x="51" y="131"/>
                  </a:cubicBezTo>
                  <a:cubicBezTo>
                    <a:pt x="53" y="125"/>
                    <a:pt x="53" y="120"/>
                    <a:pt x="51" y="109"/>
                  </a:cubicBezTo>
                  <a:cubicBezTo>
                    <a:pt x="66" y="104"/>
                    <a:pt x="78" y="113"/>
                    <a:pt x="90" y="115"/>
                  </a:cubicBezTo>
                  <a:cubicBezTo>
                    <a:pt x="104" y="102"/>
                    <a:pt x="83" y="88"/>
                    <a:pt x="73" y="81"/>
                  </a:cubicBezTo>
                  <a:cubicBezTo>
                    <a:pt x="72" y="73"/>
                    <a:pt x="66" y="68"/>
                    <a:pt x="62" y="63"/>
                  </a:cubicBezTo>
                  <a:cubicBezTo>
                    <a:pt x="63" y="54"/>
                    <a:pt x="60" y="49"/>
                    <a:pt x="58" y="43"/>
                  </a:cubicBezTo>
                  <a:cubicBezTo>
                    <a:pt x="74" y="27"/>
                    <a:pt x="98" y="12"/>
                    <a:pt x="131" y="17"/>
                  </a:cubicBezTo>
                  <a:cubicBezTo>
                    <a:pt x="132" y="35"/>
                    <a:pt x="116" y="43"/>
                    <a:pt x="103" y="42"/>
                  </a:cubicBezTo>
                  <a:cubicBezTo>
                    <a:pt x="100" y="49"/>
                    <a:pt x="106" y="56"/>
                    <a:pt x="105" y="63"/>
                  </a:cubicBezTo>
                  <a:cubicBezTo>
                    <a:pt x="105" y="69"/>
                    <a:pt x="99" y="73"/>
                    <a:pt x="97" y="81"/>
                  </a:cubicBezTo>
                  <a:cubicBezTo>
                    <a:pt x="104" y="94"/>
                    <a:pt x="117" y="100"/>
                    <a:pt x="115" y="122"/>
                  </a:cubicBezTo>
                  <a:cubicBezTo>
                    <a:pt x="119" y="134"/>
                    <a:pt x="132" y="125"/>
                    <a:pt x="142" y="126"/>
                  </a:cubicBezTo>
                  <a:cubicBezTo>
                    <a:pt x="157" y="128"/>
                    <a:pt x="168" y="136"/>
                    <a:pt x="180" y="143"/>
                  </a:cubicBezTo>
                  <a:cubicBezTo>
                    <a:pt x="191" y="138"/>
                    <a:pt x="205" y="129"/>
                    <a:pt x="217" y="130"/>
                  </a:cubicBezTo>
                  <a:cubicBezTo>
                    <a:pt x="220" y="124"/>
                    <a:pt x="222" y="117"/>
                    <a:pt x="221" y="109"/>
                  </a:cubicBezTo>
                  <a:cubicBezTo>
                    <a:pt x="228" y="120"/>
                    <a:pt x="227" y="145"/>
                    <a:pt x="227" y="158"/>
                  </a:cubicBezTo>
                  <a:cubicBezTo>
                    <a:pt x="222" y="157"/>
                    <a:pt x="217" y="155"/>
                    <a:pt x="213" y="156"/>
                  </a:cubicBezTo>
                  <a:cubicBezTo>
                    <a:pt x="204" y="162"/>
                    <a:pt x="207" y="170"/>
                    <a:pt x="208" y="183"/>
                  </a:cubicBezTo>
                  <a:cubicBezTo>
                    <a:pt x="205" y="187"/>
                    <a:pt x="198" y="188"/>
                    <a:pt x="195" y="192"/>
                  </a:cubicBezTo>
                  <a:cubicBezTo>
                    <a:pt x="194" y="201"/>
                    <a:pt x="193" y="203"/>
                    <a:pt x="189" y="207"/>
                  </a:cubicBezTo>
                  <a:cubicBezTo>
                    <a:pt x="179" y="204"/>
                    <a:pt x="180" y="193"/>
                    <a:pt x="171" y="193"/>
                  </a:cubicBezTo>
                  <a:cubicBezTo>
                    <a:pt x="163" y="193"/>
                    <a:pt x="159" y="201"/>
                    <a:pt x="159" y="209"/>
                  </a:cubicBezTo>
                  <a:cubicBezTo>
                    <a:pt x="159" y="217"/>
                    <a:pt x="166" y="223"/>
                    <a:pt x="165" y="230"/>
                  </a:cubicBezTo>
                  <a:cubicBezTo>
                    <a:pt x="161" y="230"/>
                    <a:pt x="160" y="233"/>
                    <a:pt x="154" y="231"/>
                  </a:cubicBezTo>
                  <a:cubicBezTo>
                    <a:pt x="151" y="238"/>
                    <a:pt x="151" y="243"/>
                    <a:pt x="153" y="252"/>
                  </a:cubicBezTo>
                  <a:cubicBezTo>
                    <a:pt x="151" y="253"/>
                    <a:pt x="145" y="250"/>
                    <a:pt x="145" y="253"/>
                  </a:cubicBezTo>
                  <a:cubicBezTo>
                    <a:pt x="139" y="250"/>
                    <a:pt x="139" y="242"/>
                    <a:pt x="135" y="236"/>
                  </a:cubicBezTo>
                  <a:cubicBezTo>
                    <a:pt x="112" y="231"/>
                    <a:pt x="92" y="230"/>
                    <a:pt x="71" y="225"/>
                  </a:cubicBezTo>
                  <a:cubicBezTo>
                    <a:pt x="68" y="228"/>
                    <a:pt x="64" y="230"/>
                    <a:pt x="65" y="237"/>
                  </a:cubicBezTo>
                  <a:close/>
                  <a:moveTo>
                    <a:pt x="70" y="237"/>
                  </a:moveTo>
                  <a:cubicBezTo>
                    <a:pt x="70" y="235"/>
                    <a:pt x="71" y="235"/>
                    <a:pt x="71" y="233"/>
                  </a:cubicBezTo>
                  <a:cubicBezTo>
                    <a:pt x="77" y="228"/>
                    <a:pt x="83" y="236"/>
                    <a:pt x="89" y="238"/>
                  </a:cubicBezTo>
                  <a:cubicBezTo>
                    <a:pt x="104" y="242"/>
                    <a:pt x="123" y="238"/>
                    <a:pt x="133" y="243"/>
                  </a:cubicBezTo>
                  <a:cubicBezTo>
                    <a:pt x="134" y="247"/>
                    <a:pt x="130" y="253"/>
                    <a:pt x="133" y="253"/>
                  </a:cubicBezTo>
                  <a:cubicBezTo>
                    <a:pt x="114" y="254"/>
                    <a:pt x="81" y="253"/>
                    <a:pt x="70" y="2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6" name="Freeform 1097"/>
            <p:cNvSpPr/>
            <p:nvPr/>
          </p:nvSpPr>
          <p:spPr bwMode="auto">
            <a:xfrm>
              <a:off x="9108347" y="1035593"/>
              <a:ext cx="104630" cy="90030"/>
            </a:xfrm>
            <a:custGeom>
              <a:avLst/>
              <a:gdLst>
                <a:gd name="T0" fmla="*/ 18 w 28"/>
                <a:gd name="T1" fmla="*/ 24 h 24"/>
                <a:gd name="T2" fmla="*/ 7 w 28"/>
                <a:gd name="T3" fmla="*/ 0 h 24"/>
                <a:gd name="T4" fmla="*/ 18 w 28"/>
                <a:gd name="T5" fmla="*/ 24 h 24"/>
              </a:gdLst>
              <a:ahLst/>
              <a:cxnLst>
                <a:cxn ang="0">
                  <a:pos x="T0" y="T1"/>
                </a:cxn>
                <a:cxn ang="0">
                  <a:pos x="T2" y="T3"/>
                </a:cxn>
                <a:cxn ang="0">
                  <a:pos x="T4" y="T5"/>
                </a:cxn>
              </a:cxnLst>
              <a:rect l="0" t="0" r="r" b="b"/>
              <a:pathLst>
                <a:path w="28" h="24">
                  <a:moveTo>
                    <a:pt x="18" y="24"/>
                  </a:moveTo>
                  <a:cubicBezTo>
                    <a:pt x="28" y="18"/>
                    <a:pt x="15" y="2"/>
                    <a:pt x="7" y="0"/>
                  </a:cubicBezTo>
                  <a:cubicBezTo>
                    <a:pt x="0" y="10"/>
                    <a:pt x="19" y="12"/>
                    <a:pt x="1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7" name="Freeform 1098"/>
            <p:cNvSpPr/>
            <p:nvPr/>
          </p:nvSpPr>
          <p:spPr bwMode="auto">
            <a:xfrm>
              <a:off x="9040216" y="1038027"/>
              <a:ext cx="82730" cy="116795"/>
            </a:xfrm>
            <a:custGeom>
              <a:avLst/>
              <a:gdLst>
                <a:gd name="T0" fmla="*/ 20 w 22"/>
                <a:gd name="T1" fmla="*/ 31 h 31"/>
                <a:gd name="T2" fmla="*/ 21 w 22"/>
                <a:gd name="T3" fmla="*/ 16 h 31"/>
                <a:gd name="T4" fmla="*/ 2 w 22"/>
                <a:gd name="T5" fmla="*/ 0 h 31"/>
                <a:gd name="T6" fmla="*/ 1 w 22"/>
                <a:gd name="T7" fmla="*/ 6 h 31"/>
                <a:gd name="T8" fmla="*/ 17 w 22"/>
                <a:gd name="T9" fmla="*/ 22 h 31"/>
                <a:gd name="T10" fmla="*/ 20 w 22"/>
                <a:gd name="T11" fmla="*/ 31 h 31"/>
              </a:gdLst>
              <a:ahLst/>
              <a:cxnLst>
                <a:cxn ang="0">
                  <a:pos x="T0" y="T1"/>
                </a:cxn>
                <a:cxn ang="0">
                  <a:pos x="T2" y="T3"/>
                </a:cxn>
                <a:cxn ang="0">
                  <a:pos x="T4" y="T5"/>
                </a:cxn>
                <a:cxn ang="0">
                  <a:pos x="T6" y="T7"/>
                </a:cxn>
                <a:cxn ang="0">
                  <a:pos x="T8" y="T9"/>
                </a:cxn>
                <a:cxn ang="0">
                  <a:pos x="T10" y="T11"/>
                </a:cxn>
              </a:cxnLst>
              <a:rect l="0" t="0" r="r" b="b"/>
              <a:pathLst>
                <a:path w="22" h="31">
                  <a:moveTo>
                    <a:pt x="20" y="31"/>
                  </a:moveTo>
                  <a:cubicBezTo>
                    <a:pt x="22" y="29"/>
                    <a:pt x="21" y="21"/>
                    <a:pt x="21" y="16"/>
                  </a:cubicBezTo>
                  <a:cubicBezTo>
                    <a:pt x="16" y="10"/>
                    <a:pt x="11" y="4"/>
                    <a:pt x="2" y="0"/>
                  </a:cubicBezTo>
                  <a:cubicBezTo>
                    <a:pt x="2" y="2"/>
                    <a:pt x="0" y="3"/>
                    <a:pt x="1" y="6"/>
                  </a:cubicBezTo>
                  <a:cubicBezTo>
                    <a:pt x="5" y="13"/>
                    <a:pt x="14" y="14"/>
                    <a:pt x="17" y="22"/>
                  </a:cubicBezTo>
                  <a:cubicBezTo>
                    <a:pt x="17" y="26"/>
                    <a:pt x="16" y="31"/>
                    <a:pt x="20"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8" name="Freeform 1099"/>
            <p:cNvSpPr>
              <a:spLocks noEditPoints="1"/>
            </p:cNvSpPr>
            <p:nvPr/>
          </p:nvSpPr>
          <p:spPr bwMode="auto">
            <a:xfrm>
              <a:off x="6276060" y="1003962"/>
              <a:ext cx="92463" cy="160594"/>
            </a:xfrm>
            <a:custGeom>
              <a:avLst/>
              <a:gdLst>
                <a:gd name="T0" fmla="*/ 23 w 25"/>
                <a:gd name="T1" fmla="*/ 7 h 43"/>
                <a:gd name="T2" fmla="*/ 2 w 25"/>
                <a:gd name="T3" fmla="*/ 4 h 43"/>
                <a:gd name="T4" fmla="*/ 1 w 25"/>
                <a:gd name="T5" fmla="*/ 36 h 43"/>
                <a:gd name="T6" fmla="*/ 23 w 25"/>
                <a:gd name="T7" fmla="*/ 36 h 43"/>
                <a:gd name="T8" fmla="*/ 16 w 25"/>
                <a:gd name="T9" fmla="*/ 21 h 43"/>
                <a:gd name="T10" fmla="*/ 23 w 25"/>
                <a:gd name="T11" fmla="*/ 7 h 43"/>
                <a:gd name="T12" fmla="*/ 18 w 25"/>
                <a:gd name="T13" fmla="*/ 10 h 43"/>
                <a:gd name="T14" fmla="*/ 7 w 25"/>
                <a:gd name="T15" fmla="*/ 19 h 43"/>
                <a:gd name="T16" fmla="*/ 18 w 25"/>
                <a:gd name="T17" fmla="*/ 10 h 43"/>
                <a:gd name="T18" fmla="*/ 18 w 25"/>
                <a:gd name="T19" fmla="*/ 32 h 43"/>
                <a:gd name="T20" fmla="*/ 5 w 25"/>
                <a:gd name="T21" fmla="*/ 25 h 43"/>
                <a:gd name="T22" fmla="*/ 18 w 25"/>
                <a:gd name="T23"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3">
                  <a:moveTo>
                    <a:pt x="23" y="7"/>
                  </a:moveTo>
                  <a:cubicBezTo>
                    <a:pt x="19" y="2"/>
                    <a:pt x="9" y="0"/>
                    <a:pt x="2" y="4"/>
                  </a:cubicBezTo>
                  <a:cubicBezTo>
                    <a:pt x="2" y="15"/>
                    <a:pt x="0" y="24"/>
                    <a:pt x="1" y="36"/>
                  </a:cubicBezTo>
                  <a:cubicBezTo>
                    <a:pt x="6" y="41"/>
                    <a:pt x="17" y="43"/>
                    <a:pt x="23" y="36"/>
                  </a:cubicBezTo>
                  <a:cubicBezTo>
                    <a:pt x="25" y="27"/>
                    <a:pt x="19" y="25"/>
                    <a:pt x="16" y="21"/>
                  </a:cubicBezTo>
                  <a:cubicBezTo>
                    <a:pt x="22" y="20"/>
                    <a:pt x="24" y="15"/>
                    <a:pt x="23" y="7"/>
                  </a:cubicBezTo>
                  <a:close/>
                  <a:moveTo>
                    <a:pt x="18" y="10"/>
                  </a:moveTo>
                  <a:cubicBezTo>
                    <a:pt x="19" y="18"/>
                    <a:pt x="11" y="17"/>
                    <a:pt x="7" y="19"/>
                  </a:cubicBezTo>
                  <a:cubicBezTo>
                    <a:pt x="1" y="16"/>
                    <a:pt x="10" y="3"/>
                    <a:pt x="18" y="10"/>
                  </a:cubicBezTo>
                  <a:close/>
                  <a:moveTo>
                    <a:pt x="18" y="32"/>
                  </a:moveTo>
                  <a:cubicBezTo>
                    <a:pt x="15" y="40"/>
                    <a:pt x="2" y="35"/>
                    <a:pt x="5" y="25"/>
                  </a:cubicBezTo>
                  <a:cubicBezTo>
                    <a:pt x="11" y="25"/>
                    <a:pt x="17" y="26"/>
                    <a:pt x="1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9" name="Freeform 1100"/>
            <p:cNvSpPr/>
            <p:nvPr/>
          </p:nvSpPr>
          <p:spPr bwMode="auto">
            <a:xfrm>
              <a:off x="10653451" y="1128056"/>
              <a:ext cx="552345" cy="102196"/>
            </a:xfrm>
            <a:custGeom>
              <a:avLst/>
              <a:gdLst>
                <a:gd name="T0" fmla="*/ 32 w 148"/>
                <a:gd name="T1" fmla="*/ 15 h 27"/>
                <a:gd name="T2" fmla="*/ 52 w 148"/>
                <a:gd name="T3" fmla="*/ 22 h 27"/>
                <a:gd name="T4" fmla="*/ 83 w 148"/>
                <a:gd name="T5" fmla="*/ 18 h 27"/>
                <a:gd name="T6" fmla="*/ 112 w 148"/>
                <a:gd name="T7" fmla="*/ 15 h 27"/>
                <a:gd name="T8" fmla="*/ 125 w 148"/>
                <a:gd name="T9" fmla="*/ 21 h 27"/>
                <a:gd name="T10" fmla="*/ 148 w 148"/>
                <a:gd name="T11" fmla="*/ 8 h 27"/>
                <a:gd name="T12" fmla="*/ 125 w 148"/>
                <a:gd name="T13" fmla="*/ 13 h 27"/>
                <a:gd name="T14" fmla="*/ 96 w 148"/>
                <a:gd name="T15" fmla="*/ 16 h 27"/>
                <a:gd name="T16" fmla="*/ 46 w 148"/>
                <a:gd name="T17" fmla="*/ 13 h 27"/>
                <a:gd name="T18" fmla="*/ 32 w 148"/>
                <a:gd name="T19" fmla="*/ 8 h 27"/>
                <a:gd name="T20" fmla="*/ 13 w 148"/>
                <a:gd name="T21" fmla="*/ 12 h 27"/>
                <a:gd name="T22" fmla="*/ 0 w 148"/>
                <a:gd name="T23" fmla="*/ 10 h 27"/>
                <a:gd name="T24" fmla="*/ 32 w 148"/>
                <a:gd name="T25"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27">
                  <a:moveTo>
                    <a:pt x="32" y="15"/>
                  </a:moveTo>
                  <a:cubicBezTo>
                    <a:pt x="40" y="16"/>
                    <a:pt x="45" y="22"/>
                    <a:pt x="52" y="22"/>
                  </a:cubicBezTo>
                  <a:cubicBezTo>
                    <a:pt x="63" y="22"/>
                    <a:pt x="71" y="15"/>
                    <a:pt x="83" y="18"/>
                  </a:cubicBezTo>
                  <a:cubicBezTo>
                    <a:pt x="93" y="27"/>
                    <a:pt x="105" y="20"/>
                    <a:pt x="112" y="15"/>
                  </a:cubicBezTo>
                  <a:cubicBezTo>
                    <a:pt x="118" y="16"/>
                    <a:pt x="119" y="20"/>
                    <a:pt x="125" y="21"/>
                  </a:cubicBezTo>
                  <a:cubicBezTo>
                    <a:pt x="132" y="16"/>
                    <a:pt x="144" y="16"/>
                    <a:pt x="148" y="8"/>
                  </a:cubicBezTo>
                  <a:cubicBezTo>
                    <a:pt x="140" y="5"/>
                    <a:pt x="132" y="12"/>
                    <a:pt x="125" y="13"/>
                  </a:cubicBezTo>
                  <a:cubicBezTo>
                    <a:pt x="116" y="0"/>
                    <a:pt x="106" y="12"/>
                    <a:pt x="96" y="16"/>
                  </a:cubicBezTo>
                  <a:cubicBezTo>
                    <a:pt x="85" y="4"/>
                    <a:pt x="64" y="16"/>
                    <a:pt x="46" y="13"/>
                  </a:cubicBezTo>
                  <a:cubicBezTo>
                    <a:pt x="41" y="12"/>
                    <a:pt x="37" y="9"/>
                    <a:pt x="32" y="8"/>
                  </a:cubicBezTo>
                  <a:cubicBezTo>
                    <a:pt x="26" y="8"/>
                    <a:pt x="19" y="13"/>
                    <a:pt x="13" y="12"/>
                  </a:cubicBezTo>
                  <a:cubicBezTo>
                    <a:pt x="7" y="12"/>
                    <a:pt x="5" y="6"/>
                    <a:pt x="0" y="10"/>
                  </a:cubicBezTo>
                  <a:cubicBezTo>
                    <a:pt x="4" y="27"/>
                    <a:pt x="21" y="15"/>
                    <a:pt x="3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0" name="Freeform 1101"/>
            <p:cNvSpPr/>
            <p:nvPr/>
          </p:nvSpPr>
          <p:spPr bwMode="auto">
            <a:xfrm>
              <a:off x="8655765" y="2439570"/>
              <a:ext cx="172761" cy="209258"/>
            </a:xfrm>
            <a:custGeom>
              <a:avLst/>
              <a:gdLst>
                <a:gd name="T0" fmla="*/ 26 w 46"/>
                <a:gd name="T1" fmla="*/ 0 h 56"/>
                <a:gd name="T2" fmla="*/ 16 w 46"/>
                <a:gd name="T3" fmla="*/ 36 h 56"/>
                <a:gd name="T4" fmla="*/ 5 w 46"/>
                <a:gd name="T5" fmla="*/ 37 h 56"/>
                <a:gd name="T6" fmla="*/ 13 w 46"/>
                <a:gd name="T7" fmla="*/ 56 h 56"/>
                <a:gd name="T8" fmla="*/ 28 w 46"/>
                <a:gd name="T9" fmla="*/ 16 h 56"/>
                <a:gd name="T10" fmla="*/ 40 w 46"/>
                <a:gd name="T11" fmla="*/ 21 h 56"/>
                <a:gd name="T12" fmla="*/ 26 w 46"/>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6" h="56">
                  <a:moveTo>
                    <a:pt x="26" y="0"/>
                  </a:moveTo>
                  <a:cubicBezTo>
                    <a:pt x="22" y="11"/>
                    <a:pt x="21" y="25"/>
                    <a:pt x="16" y="36"/>
                  </a:cubicBezTo>
                  <a:cubicBezTo>
                    <a:pt x="11" y="36"/>
                    <a:pt x="9" y="35"/>
                    <a:pt x="5" y="37"/>
                  </a:cubicBezTo>
                  <a:cubicBezTo>
                    <a:pt x="0" y="45"/>
                    <a:pt x="6" y="54"/>
                    <a:pt x="13" y="56"/>
                  </a:cubicBezTo>
                  <a:cubicBezTo>
                    <a:pt x="29" y="52"/>
                    <a:pt x="19" y="25"/>
                    <a:pt x="28" y="16"/>
                  </a:cubicBezTo>
                  <a:cubicBezTo>
                    <a:pt x="33" y="17"/>
                    <a:pt x="36" y="19"/>
                    <a:pt x="40" y="21"/>
                  </a:cubicBezTo>
                  <a:cubicBezTo>
                    <a:pt x="46" y="11"/>
                    <a:pt x="33"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1" name="Freeform 1102"/>
            <p:cNvSpPr>
              <a:spLocks noEditPoints="1"/>
            </p:cNvSpPr>
            <p:nvPr/>
          </p:nvSpPr>
          <p:spPr bwMode="auto">
            <a:xfrm>
              <a:off x="11473453" y="1205919"/>
              <a:ext cx="262790" cy="871098"/>
            </a:xfrm>
            <a:custGeom>
              <a:avLst/>
              <a:gdLst>
                <a:gd name="T0" fmla="*/ 66 w 70"/>
                <a:gd name="T1" fmla="*/ 69 h 233"/>
                <a:gd name="T2" fmla="*/ 61 w 70"/>
                <a:gd name="T3" fmla="*/ 60 h 233"/>
                <a:gd name="T4" fmla="*/ 32 w 70"/>
                <a:gd name="T5" fmla="*/ 0 h 233"/>
                <a:gd name="T6" fmla="*/ 28 w 70"/>
                <a:gd name="T7" fmla="*/ 0 h 233"/>
                <a:gd name="T8" fmla="*/ 15 w 70"/>
                <a:gd name="T9" fmla="*/ 38 h 233"/>
                <a:gd name="T10" fmla="*/ 7 w 70"/>
                <a:gd name="T11" fmla="*/ 72 h 233"/>
                <a:gd name="T12" fmla="*/ 7 w 70"/>
                <a:gd name="T13" fmla="*/ 224 h 233"/>
                <a:gd name="T14" fmla="*/ 61 w 70"/>
                <a:gd name="T15" fmla="*/ 228 h 233"/>
                <a:gd name="T16" fmla="*/ 68 w 70"/>
                <a:gd name="T17" fmla="*/ 156 h 233"/>
                <a:gd name="T18" fmla="*/ 68 w 70"/>
                <a:gd name="T19" fmla="*/ 112 h 233"/>
                <a:gd name="T20" fmla="*/ 66 w 70"/>
                <a:gd name="T21" fmla="*/ 69 h 233"/>
                <a:gd name="T22" fmla="*/ 21 w 70"/>
                <a:gd name="T23" fmla="*/ 36 h 233"/>
                <a:gd name="T24" fmla="*/ 42 w 70"/>
                <a:gd name="T25" fmla="*/ 36 h 233"/>
                <a:gd name="T26" fmla="*/ 55 w 70"/>
                <a:gd name="T27" fmla="*/ 64 h 233"/>
                <a:gd name="T28" fmla="*/ 17 w 70"/>
                <a:gd name="T29" fmla="*/ 68 h 233"/>
                <a:gd name="T30" fmla="*/ 21 w 70"/>
                <a:gd name="T31" fmla="*/ 36 h 233"/>
                <a:gd name="T32" fmla="*/ 32 w 70"/>
                <a:gd name="T33" fmla="*/ 77 h 233"/>
                <a:gd name="T34" fmla="*/ 44 w 70"/>
                <a:gd name="T35" fmla="*/ 74 h 233"/>
                <a:gd name="T36" fmla="*/ 45 w 70"/>
                <a:gd name="T37" fmla="*/ 164 h 233"/>
                <a:gd name="T38" fmla="*/ 41 w 70"/>
                <a:gd name="T39" fmla="*/ 179 h 233"/>
                <a:gd name="T40" fmla="*/ 36 w 70"/>
                <a:gd name="T41" fmla="*/ 172 h 233"/>
                <a:gd name="T42" fmla="*/ 32 w 70"/>
                <a:gd name="T43" fmla="*/ 77 h 233"/>
                <a:gd name="T44" fmla="*/ 17 w 70"/>
                <a:gd name="T45" fmla="*/ 76 h 233"/>
                <a:gd name="T46" fmla="*/ 25 w 70"/>
                <a:gd name="T47" fmla="*/ 76 h 233"/>
                <a:gd name="T48" fmla="*/ 31 w 70"/>
                <a:gd name="T49" fmla="*/ 180 h 233"/>
                <a:gd name="T50" fmla="*/ 14 w 70"/>
                <a:gd name="T51" fmla="*/ 180 h 233"/>
                <a:gd name="T52" fmla="*/ 17 w 70"/>
                <a:gd name="T53" fmla="*/ 76 h 233"/>
                <a:gd name="T54" fmla="*/ 46 w 70"/>
                <a:gd name="T55" fmla="*/ 188 h 233"/>
                <a:gd name="T56" fmla="*/ 61 w 70"/>
                <a:gd name="T57" fmla="*/ 191 h 233"/>
                <a:gd name="T58" fmla="*/ 35 w 70"/>
                <a:gd name="T59" fmla="*/ 195 h 233"/>
                <a:gd name="T60" fmla="*/ 12 w 70"/>
                <a:gd name="T61" fmla="*/ 188 h 233"/>
                <a:gd name="T62" fmla="*/ 46 w 70"/>
                <a:gd name="T63" fmla="*/ 188 h 233"/>
                <a:gd name="T64" fmla="*/ 55 w 70"/>
                <a:gd name="T65" fmla="*/ 222 h 233"/>
                <a:gd name="T66" fmla="*/ 15 w 70"/>
                <a:gd name="T67" fmla="*/ 220 h 233"/>
                <a:gd name="T68" fmla="*/ 12 w 70"/>
                <a:gd name="T69" fmla="*/ 201 h 233"/>
                <a:gd name="T70" fmla="*/ 61 w 70"/>
                <a:gd name="T71" fmla="*/ 204 h 233"/>
                <a:gd name="T72" fmla="*/ 55 w 70"/>
                <a:gd name="T73" fmla="*/ 222 h 233"/>
                <a:gd name="T74" fmla="*/ 61 w 70"/>
                <a:gd name="T75" fmla="*/ 164 h 233"/>
                <a:gd name="T76" fmla="*/ 55 w 70"/>
                <a:gd name="T77" fmla="*/ 180 h 233"/>
                <a:gd name="T78" fmla="*/ 52 w 70"/>
                <a:gd name="T79" fmla="*/ 157 h 233"/>
                <a:gd name="T80" fmla="*/ 52 w 70"/>
                <a:gd name="T81" fmla="*/ 73 h 233"/>
                <a:gd name="T82" fmla="*/ 56 w 70"/>
                <a:gd name="T83" fmla="*/ 72 h 233"/>
                <a:gd name="T84" fmla="*/ 59 w 70"/>
                <a:gd name="T85" fmla="*/ 74 h 233"/>
                <a:gd name="T86" fmla="*/ 61 w 70"/>
                <a:gd name="T87" fmla="*/ 16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 h="233">
                  <a:moveTo>
                    <a:pt x="66" y="69"/>
                  </a:moveTo>
                  <a:cubicBezTo>
                    <a:pt x="66" y="66"/>
                    <a:pt x="62" y="64"/>
                    <a:pt x="61" y="60"/>
                  </a:cubicBezTo>
                  <a:cubicBezTo>
                    <a:pt x="50" y="40"/>
                    <a:pt x="42" y="17"/>
                    <a:pt x="32" y="0"/>
                  </a:cubicBezTo>
                  <a:cubicBezTo>
                    <a:pt x="31" y="0"/>
                    <a:pt x="29" y="0"/>
                    <a:pt x="28" y="0"/>
                  </a:cubicBezTo>
                  <a:cubicBezTo>
                    <a:pt x="22" y="11"/>
                    <a:pt x="19" y="24"/>
                    <a:pt x="15" y="38"/>
                  </a:cubicBezTo>
                  <a:cubicBezTo>
                    <a:pt x="12" y="50"/>
                    <a:pt x="11" y="65"/>
                    <a:pt x="7" y="72"/>
                  </a:cubicBezTo>
                  <a:cubicBezTo>
                    <a:pt x="14" y="125"/>
                    <a:pt x="0" y="183"/>
                    <a:pt x="7" y="224"/>
                  </a:cubicBezTo>
                  <a:cubicBezTo>
                    <a:pt x="18" y="232"/>
                    <a:pt x="44" y="233"/>
                    <a:pt x="61" y="228"/>
                  </a:cubicBezTo>
                  <a:cubicBezTo>
                    <a:pt x="70" y="210"/>
                    <a:pt x="68" y="184"/>
                    <a:pt x="68" y="156"/>
                  </a:cubicBezTo>
                  <a:cubicBezTo>
                    <a:pt x="68" y="142"/>
                    <a:pt x="68" y="127"/>
                    <a:pt x="68" y="112"/>
                  </a:cubicBezTo>
                  <a:cubicBezTo>
                    <a:pt x="68" y="98"/>
                    <a:pt x="69" y="81"/>
                    <a:pt x="66" y="69"/>
                  </a:cubicBezTo>
                  <a:close/>
                  <a:moveTo>
                    <a:pt x="21" y="36"/>
                  </a:moveTo>
                  <a:cubicBezTo>
                    <a:pt x="25" y="36"/>
                    <a:pt x="37" y="34"/>
                    <a:pt x="42" y="36"/>
                  </a:cubicBezTo>
                  <a:cubicBezTo>
                    <a:pt x="46" y="46"/>
                    <a:pt x="53" y="53"/>
                    <a:pt x="55" y="64"/>
                  </a:cubicBezTo>
                  <a:cubicBezTo>
                    <a:pt x="41" y="67"/>
                    <a:pt x="30" y="71"/>
                    <a:pt x="17" y="68"/>
                  </a:cubicBezTo>
                  <a:cubicBezTo>
                    <a:pt x="16" y="58"/>
                    <a:pt x="19" y="48"/>
                    <a:pt x="21" y="36"/>
                  </a:cubicBezTo>
                  <a:close/>
                  <a:moveTo>
                    <a:pt x="32" y="77"/>
                  </a:moveTo>
                  <a:cubicBezTo>
                    <a:pt x="35" y="75"/>
                    <a:pt x="39" y="74"/>
                    <a:pt x="44" y="74"/>
                  </a:cubicBezTo>
                  <a:cubicBezTo>
                    <a:pt x="43" y="107"/>
                    <a:pt x="45" y="134"/>
                    <a:pt x="45" y="164"/>
                  </a:cubicBezTo>
                  <a:cubicBezTo>
                    <a:pt x="45" y="168"/>
                    <a:pt x="47" y="178"/>
                    <a:pt x="41" y="179"/>
                  </a:cubicBezTo>
                  <a:cubicBezTo>
                    <a:pt x="37" y="179"/>
                    <a:pt x="37" y="173"/>
                    <a:pt x="36" y="172"/>
                  </a:cubicBezTo>
                  <a:cubicBezTo>
                    <a:pt x="31" y="138"/>
                    <a:pt x="41" y="114"/>
                    <a:pt x="32" y="77"/>
                  </a:cubicBezTo>
                  <a:close/>
                  <a:moveTo>
                    <a:pt x="17" y="76"/>
                  </a:moveTo>
                  <a:cubicBezTo>
                    <a:pt x="19" y="76"/>
                    <a:pt x="22" y="76"/>
                    <a:pt x="25" y="76"/>
                  </a:cubicBezTo>
                  <a:cubicBezTo>
                    <a:pt x="33" y="111"/>
                    <a:pt x="28" y="151"/>
                    <a:pt x="31" y="180"/>
                  </a:cubicBezTo>
                  <a:cubicBezTo>
                    <a:pt x="25" y="180"/>
                    <a:pt x="19" y="180"/>
                    <a:pt x="14" y="180"/>
                  </a:cubicBezTo>
                  <a:cubicBezTo>
                    <a:pt x="11" y="155"/>
                    <a:pt x="19" y="113"/>
                    <a:pt x="17" y="76"/>
                  </a:cubicBezTo>
                  <a:close/>
                  <a:moveTo>
                    <a:pt x="46" y="188"/>
                  </a:moveTo>
                  <a:cubicBezTo>
                    <a:pt x="50" y="188"/>
                    <a:pt x="58" y="186"/>
                    <a:pt x="61" y="191"/>
                  </a:cubicBezTo>
                  <a:cubicBezTo>
                    <a:pt x="60" y="199"/>
                    <a:pt x="44" y="195"/>
                    <a:pt x="35" y="195"/>
                  </a:cubicBezTo>
                  <a:cubicBezTo>
                    <a:pt x="26" y="194"/>
                    <a:pt x="13" y="196"/>
                    <a:pt x="12" y="188"/>
                  </a:cubicBezTo>
                  <a:cubicBezTo>
                    <a:pt x="26" y="190"/>
                    <a:pt x="34" y="188"/>
                    <a:pt x="46" y="188"/>
                  </a:cubicBezTo>
                  <a:close/>
                  <a:moveTo>
                    <a:pt x="55" y="222"/>
                  </a:moveTo>
                  <a:cubicBezTo>
                    <a:pt x="42" y="224"/>
                    <a:pt x="30" y="222"/>
                    <a:pt x="15" y="220"/>
                  </a:cubicBezTo>
                  <a:cubicBezTo>
                    <a:pt x="13" y="215"/>
                    <a:pt x="14" y="206"/>
                    <a:pt x="12" y="201"/>
                  </a:cubicBezTo>
                  <a:cubicBezTo>
                    <a:pt x="32" y="201"/>
                    <a:pt x="40" y="204"/>
                    <a:pt x="61" y="204"/>
                  </a:cubicBezTo>
                  <a:cubicBezTo>
                    <a:pt x="62" y="213"/>
                    <a:pt x="58" y="218"/>
                    <a:pt x="55" y="222"/>
                  </a:cubicBezTo>
                  <a:close/>
                  <a:moveTo>
                    <a:pt x="61" y="164"/>
                  </a:moveTo>
                  <a:cubicBezTo>
                    <a:pt x="60" y="170"/>
                    <a:pt x="64" y="179"/>
                    <a:pt x="55" y="180"/>
                  </a:cubicBezTo>
                  <a:cubicBezTo>
                    <a:pt x="49" y="176"/>
                    <a:pt x="52" y="166"/>
                    <a:pt x="52" y="157"/>
                  </a:cubicBezTo>
                  <a:cubicBezTo>
                    <a:pt x="51" y="132"/>
                    <a:pt x="49" y="99"/>
                    <a:pt x="52" y="73"/>
                  </a:cubicBezTo>
                  <a:cubicBezTo>
                    <a:pt x="54" y="73"/>
                    <a:pt x="56" y="73"/>
                    <a:pt x="56" y="72"/>
                  </a:cubicBezTo>
                  <a:cubicBezTo>
                    <a:pt x="58" y="72"/>
                    <a:pt x="59" y="73"/>
                    <a:pt x="59" y="74"/>
                  </a:cubicBezTo>
                  <a:cubicBezTo>
                    <a:pt x="62" y="102"/>
                    <a:pt x="64" y="144"/>
                    <a:pt x="61"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2" name="Freeform 1103"/>
            <p:cNvSpPr/>
            <p:nvPr/>
          </p:nvSpPr>
          <p:spPr bwMode="auto">
            <a:xfrm>
              <a:off x="6103299" y="1115891"/>
              <a:ext cx="824868" cy="1180120"/>
            </a:xfrm>
            <a:custGeom>
              <a:avLst/>
              <a:gdLst>
                <a:gd name="T0" fmla="*/ 60 w 221"/>
                <a:gd name="T1" fmla="*/ 291 h 316"/>
                <a:gd name="T2" fmla="*/ 78 w 221"/>
                <a:gd name="T3" fmla="*/ 308 h 316"/>
                <a:gd name="T4" fmla="*/ 135 w 221"/>
                <a:gd name="T5" fmla="*/ 273 h 316"/>
                <a:gd name="T6" fmla="*/ 194 w 221"/>
                <a:gd name="T7" fmla="*/ 217 h 316"/>
                <a:gd name="T8" fmla="*/ 189 w 221"/>
                <a:gd name="T9" fmla="*/ 149 h 316"/>
                <a:gd name="T10" fmla="*/ 188 w 221"/>
                <a:gd name="T11" fmla="*/ 93 h 316"/>
                <a:gd name="T12" fmla="*/ 161 w 221"/>
                <a:gd name="T13" fmla="*/ 84 h 316"/>
                <a:gd name="T14" fmla="*/ 123 w 221"/>
                <a:gd name="T15" fmla="*/ 27 h 316"/>
                <a:gd name="T16" fmla="*/ 97 w 221"/>
                <a:gd name="T17" fmla="*/ 0 h 316"/>
                <a:gd name="T18" fmla="*/ 89 w 221"/>
                <a:gd name="T19" fmla="*/ 29 h 316"/>
                <a:gd name="T20" fmla="*/ 37 w 221"/>
                <a:gd name="T21" fmla="*/ 55 h 316"/>
                <a:gd name="T22" fmla="*/ 0 w 221"/>
                <a:gd name="T23" fmla="*/ 51 h 316"/>
                <a:gd name="T24" fmla="*/ 0 w 221"/>
                <a:gd name="T25" fmla="*/ 68 h 316"/>
                <a:gd name="T26" fmla="*/ 5 w 221"/>
                <a:gd name="T27" fmla="*/ 58 h 316"/>
                <a:gd name="T28" fmla="*/ 47 w 221"/>
                <a:gd name="T29" fmla="*/ 66 h 316"/>
                <a:gd name="T30" fmla="*/ 44 w 221"/>
                <a:gd name="T31" fmla="*/ 47 h 316"/>
                <a:gd name="T32" fmla="*/ 93 w 221"/>
                <a:gd name="T33" fmla="*/ 43 h 316"/>
                <a:gd name="T34" fmla="*/ 99 w 221"/>
                <a:gd name="T35" fmla="*/ 14 h 316"/>
                <a:gd name="T36" fmla="*/ 122 w 221"/>
                <a:gd name="T37" fmla="*/ 39 h 316"/>
                <a:gd name="T38" fmla="*/ 155 w 221"/>
                <a:gd name="T39" fmla="*/ 50 h 316"/>
                <a:gd name="T40" fmla="*/ 160 w 221"/>
                <a:gd name="T41" fmla="*/ 63 h 316"/>
                <a:gd name="T42" fmla="*/ 156 w 221"/>
                <a:gd name="T43" fmla="*/ 81 h 316"/>
                <a:gd name="T44" fmla="*/ 151 w 221"/>
                <a:gd name="T45" fmla="*/ 92 h 316"/>
                <a:gd name="T46" fmla="*/ 180 w 221"/>
                <a:gd name="T47" fmla="*/ 97 h 316"/>
                <a:gd name="T48" fmla="*/ 184 w 221"/>
                <a:gd name="T49" fmla="*/ 147 h 316"/>
                <a:gd name="T50" fmla="*/ 173 w 221"/>
                <a:gd name="T51" fmla="*/ 155 h 316"/>
                <a:gd name="T52" fmla="*/ 186 w 221"/>
                <a:gd name="T53" fmla="*/ 158 h 316"/>
                <a:gd name="T54" fmla="*/ 202 w 221"/>
                <a:gd name="T55" fmla="*/ 175 h 316"/>
                <a:gd name="T56" fmla="*/ 193 w 221"/>
                <a:gd name="T57" fmla="*/ 209 h 316"/>
                <a:gd name="T58" fmla="*/ 173 w 221"/>
                <a:gd name="T59" fmla="*/ 210 h 316"/>
                <a:gd name="T60" fmla="*/ 190 w 221"/>
                <a:gd name="T61" fmla="*/ 225 h 316"/>
                <a:gd name="T62" fmla="*/ 140 w 221"/>
                <a:gd name="T63" fmla="*/ 266 h 316"/>
                <a:gd name="T64" fmla="*/ 128 w 221"/>
                <a:gd name="T65" fmla="*/ 262 h 316"/>
                <a:gd name="T66" fmla="*/ 110 w 221"/>
                <a:gd name="T67" fmla="*/ 294 h 316"/>
                <a:gd name="T68" fmla="*/ 70 w 221"/>
                <a:gd name="T69" fmla="*/ 293 h 316"/>
                <a:gd name="T70" fmla="*/ 60 w 221"/>
                <a:gd name="T71" fmla="*/ 280 h 316"/>
                <a:gd name="T72" fmla="*/ 0 w 221"/>
                <a:gd name="T73" fmla="*/ 265 h 316"/>
                <a:gd name="T74" fmla="*/ 0 w 221"/>
                <a:gd name="T75" fmla="*/ 282 h 316"/>
                <a:gd name="T76" fmla="*/ 60 w 221"/>
                <a:gd name="T77" fmla="*/ 29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1" h="316">
                  <a:moveTo>
                    <a:pt x="60" y="291"/>
                  </a:moveTo>
                  <a:cubicBezTo>
                    <a:pt x="66" y="298"/>
                    <a:pt x="69" y="306"/>
                    <a:pt x="78" y="308"/>
                  </a:cubicBezTo>
                  <a:cubicBezTo>
                    <a:pt x="108" y="316"/>
                    <a:pt x="128" y="292"/>
                    <a:pt x="135" y="273"/>
                  </a:cubicBezTo>
                  <a:cubicBezTo>
                    <a:pt x="174" y="291"/>
                    <a:pt x="207" y="249"/>
                    <a:pt x="194" y="217"/>
                  </a:cubicBezTo>
                  <a:cubicBezTo>
                    <a:pt x="215" y="205"/>
                    <a:pt x="221" y="155"/>
                    <a:pt x="189" y="149"/>
                  </a:cubicBezTo>
                  <a:cubicBezTo>
                    <a:pt x="200" y="135"/>
                    <a:pt x="204" y="106"/>
                    <a:pt x="188" y="93"/>
                  </a:cubicBezTo>
                  <a:cubicBezTo>
                    <a:pt x="180" y="87"/>
                    <a:pt x="169" y="88"/>
                    <a:pt x="161" y="84"/>
                  </a:cubicBezTo>
                  <a:cubicBezTo>
                    <a:pt x="177" y="55"/>
                    <a:pt x="157" y="23"/>
                    <a:pt x="123" y="27"/>
                  </a:cubicBezTo>
                  <a:cubicBezTo>
                    <a:pt x="112" y="20"/>
                    <a:pt x="109" y="5"/>
                    <a:pt x="97" y="0"/>
                  </a:cubicBezTo>
                  <a:cubicBezTo>
                    <a:pt x="88" y="6"/>
                    <a:pt x="95" y="20"/>
                    <a:pt x="89" y="29"/>
                  </a:cubicBezTo>
                  <a:cubicBezTo>
                    <a:pt x="68" y="17"/>
                    <a:pt x="31" y="26"/>
                    <a:pt x="37" y="55"/>
                  </a:cubicBezTo>
                  <a:cubicBezTo>
                    <a:pt x="26" y="48"/>
                    <a:pt x="9" y="44"/>
                    <a:pt x="0" y="51"/>
                  </a:cubicBezTo>
                  <a:cubicBezTo>
                    <a:pt x="0" y="68"/>
                    <a:pt x="0" y="68"/>
                    <a:pt x="0" y="68"/>
                  </a:cubicBezTo>
                  <a:cubicBezTo>
                    <a:pt x="1" y="65"/>
                    <a:pt x="3" y="61"/>
                    <a:pt x="5" y="58"/>
                  </a:cubicBezTo>
                  <a:cubicBezTo>
                    <a:pt x="19" y="51"/>
                    <a:pt x="35" y="61"/>
                    <a:pt x="47" y="66"/>
                  </a:cubicBezTo>
                  <a:cubicBezTo>
                    <a:pt x="53" y="59"/>
                    <a:pt x="43" y="55"/>
                    <a:pt x="44" y="47"/>
                  </a:cubicBezTo>
                  <a:cubicBezTo>
                    <a:pt x="47" y="31"/>
                    <a:pt x="82" y="31"/>
                    <a:pt x="93" y="43"/>
                  </a:cubicBezTo>
                  <a:cubicBezTo>
                    <a:pt x="101" y="36"/>
                    <a:pt x="98" y="25"/>
                    <a:pt x="99" y="14"/>
                  </a:cubicBezTo>
                  <a:cubicBezTo>
                    <a:pt x="109" y="20"/>
                    <a:pt x="112" y="33"/>
                    <a:pt x="122" y="39"/>
                  </a:cubicBezTo>
                  <a:cubicBezTo>
                    <a:pt x="135" y="36"/>
                    <a:pt x="146" y="44"/>
                    <a:pt x="155" y="50"/>
                  </a:cubicBezTo>
                  <a:cubicBezTo>
                    <a:pt x="157" y="54"/>
                    <a:pt x="157" y="60"/>
                    <a:pt x="160" y="63"/>
                  </a:cubicBezTo>
                  <a:cubicBezTo>
                    <a:pt x="159" y="70"/>
                    <a:pt x="157" y="75"/>
                    <a:pt x="156" y="81"/>
                  </a:cubicBezTo>
                  <a:cubicBezTo>
                    <a:pt x="154" y="85"/>
                    <a:pt x="147" y="87"/>
                    <a:pt x="151" y="92"/>
                  </a:cubicBezTo>
                  <a:cubicBezTo>
                    <a:pt x="161" y="94"/>
                    <a:pt x="173" y="95"/>
                    <a:pt x="180" y="97"/>
                  </a:cubicBezTo>
                  <a:cubicBezTo>
                    <a:pt x="191" y="107"/>
                    <a:pt x="194" y="134"/>
                    <a:pt x="184" y="147"/>
                  </a:cubicBezTo>
                  <a:cubicBezTo>
                    <a:pt x="181" y="150"/>
                    <a:pt x="175" y="150"/>
                    <a:pt x="173" y="155"/>
                  </a:cubicBezTo>
                  <a:cubicBezTo>
                    <a:pt x="176" y="161"/>
                    <a:pt x="179" y="157"/>
                    <a:pt x="186" y="158"/>
                  </a:cubicBezTo>
                  <a:cubicBezTo>
                    <a:pt x="191" y="162"/>
                    <a:pt x="200" y="165"/>
                    <a:pt x="202" y="175"/>
                  </a:cubicBezTo>
                  <a:cubicBezTo>
                    <a:pt x="205" y="186"/>
                    <a:pt x="200" y="204"/>
                    <a:pt x="193" y="209"/>
                  </a:cubicBezTo>
                  <a:cubicBezTo>
                    <a:pt x="186" y="213"/>
                    <a:pt x="182" y="209"/>
                    <a:pt x="173" y="210"/>
                  </a:cubicBezTo>
                  <a:cubicBezTo>
                    <a:pt x="172" y="221"/>
                    <a:pt x="188" y="216"/>
                    <a:pt x="190" y="225"/>
                  </a:cubicBezTo>
                  <a:cubicBezTo>
                    <a:pt x="189" y="257"/>
                    <a:pt x="169" y="278"/>
                    <a:pt x="140" y="266"/>
                  </a:cubicBezTo>
                  <a:cubicBezTo>
                    <a:pt x="136" y="265"/>
                    <a:pt x="133" y="261"/>
                    <a:pt x="128" y="262"/>
                  </a:cubicBezTo>
                  <a:cubicBezTo>
                    <a:pt x="120" y="272"/>
                    <a:pt x="121" y="286"/>
                    <a:pt x="110" y="294"/>
                  </a:cubicBezTo>
                  <a:cubicBezTo>
                    <a:pt x="99" y="302"/>
                    <a:pt x="81" y="301"/>
                    <a:pt x="70" y="293"/>
                  </a:cubicBezTo>
                  <a:cubicBezTo>
                    <a:pt x="66" y="289"/>
                    <a:pt x="66" y="282"/>
                    <a:pt x="60" y="280"/>
                  </a:cubicBezTo>
                  <a:cubicBezTo>
                    <a:pt x="42" y="297"/>
                    <a:pt x="11" y="280"/>
                    <a:pt x="0" y="265"/>
                  </a:cubicBezTo>
                  <a:cubicBezTo>
                    <a:pt x="0" y="282"/>
                    <a:pt x="0" y="282"/>
                    <a:pt x="0" y="282"/>
                  </a:cubicBezTo>
                  <a:cubicBezTo>
                    <a:pt x="14" y="296"/>
                    <a:pt x="40" y="303"/>
                    <a:pt x="60" y="2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3" name="Freeform 1104"/>
            <p:cNvSpPr/>
            <p:nvPr/>
          </p:nvSpPr>
          <p:spPr bwMode="auto">
            <a:xfrm>
              <a:off x="6103299" y="1502774"/>
              <a:ext cx="60832" cy="58398"/>
            </a:xfrm>
            <a:custGeom>
              <a:avLst/>
              <a:gdLst>
                <a:gd name="T0" fmla="*/ 9 w 16"/>
                <a:gd name="T1" fmla="*/ 15 h 16"/>
                <a:gd name="T2" fmla="*/ 16 w 16"/>
                <a:gd name="T3" fmla="*/ 11 h 16"/>
                <a:gd name="T4" fmla="*/ 0 w 16"/>
                <a:gd name="T5" fmla="*/ 0 h 16"/>
                <a:gd name="T6" fmla="*/ 0 w 16"/>
                <a:gd name="T7" fmla="*/ 15 h 16"/>
                <a:gd name="T8" fmla="*/ 9 w 16"/>
                <a:gd name="T9" fmla="*/ 15 h 16"/>
              </a:gdLst>
              <a:ahLst/>
              <a:cxnLst>
                <a:cxn ang="0">
                  <a:pos x="T0" y="T1"/>
                </a:cxn>
                <a:cxn ang="0">
                  <a:pos x="T2" y="T3"/>
                </a:cxn>
                <a:cxn ang="0">
                  <a:pos x="T4" y="T5"/>
                </a:cxn>
                <a:cxn ang="0">
                  <a:pos x="T6" y="T7"/>
                </a:cxn>
                <a:cxn ang="0">
                  <a:pos x="T8" y="T9"/>
                </a:cxn>
              </a:cxnLst>
              <a:rect l="0" t="0" r="r" b="b"/>
              <a:pathLst>
                <a:path w="16" h="16">
                  <a:moveTo>
                    <a:pt x="9" y="15"/>
                  </a:moveTo>
                  <a:cubicBezTo>
                    <a:pt x="13" y="15"/>
                    <a:pt x="13" y="14"/>
                    <a:pt x="16" y="11"/>
                  </a:cubicBezTo>
                  <a:cubicBezTo>
                    <a:pt x="12" y="5"/>
                    <a:pt x="4" y="5"/>
                    <a:pt x="0" y="0"/>
                  </a:cubicBezTo>
                  <a:cubicBezTo>
                    <a:pt x="0" y="15"/>
                    <a:pt x="0" y="15"/>
                    <a:pt x="0" y="15"/>
                  </a:cubicBezTo>
                  <a:cubicBezTo>
                    <a:pt x="3" y="15"/>
                    <a:pt x="6" y="16"/>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4" name="Freeform 1105"/>
            <p:cNvSpPr/>
            <p:nvPr/>
          </p:nvSpPr>
          <p:spPr bwMode="auto">
            <a:xfrm>
              <a:off x="6103299" y="1729066"/>
              <a:ext cx="19466" cy="26766"/>
            </a:xfrm>
            <a:custGeom>
              <a:avLst/>
              <a:gdLst>
                <a:gd name="T0" fmla="*/ 5 w 5"/>
                <a:gd name="T1" fmla="*/ 2 h 7"/>
                <a:gd name="T2" fmla="*/ 0 w 5"/>
                <a:gd name="T3" fmla="*/ 0 h 7"/>
                <a:gd name="T4" fmla="*/ 0 w 5"/>
                <a:gd name="T5" fmla="*/ 7 h 7"/>
                <a:gd name="T6" fmla="*/ 5 w 5"/>
                <a:gd name="T7" fmla="*/ 2 h 7"/>
              </a:gdLst>
              <a:ahLst/>
              <a:cxnLst>
                <a:cxn ang="0">
                  <a:pos x="T0" y="T1"/>
                </a:cxn>
                <a:cxn ang="0">
                  <a:pos x="T2" y="T3"/>
                </a:cxn>
                <a:cxn ang="0">
                  <a:pos x="T4" y="T5"/>
                </a:cxn>
                <a:cxn ang="0">
                  <a:pos x="T6" y="T7"/>
                </a:cxn>
              </a:cxnLst>
              <a:rect l="0" t="0" r="r" b="b"/>
              <a:pathLst>
                <a:path w="5" h="7">
                  <a:moveTo>
                    <a:pt x="5" y="2"/>
                  </a:moveTo>
                  <a:cubicBezTo>
                    <a:pt x="3" y="1"/>
                    <a:pt x="1" y="1"/>
                    <a:pt x="0" y="0"/>
                  </a:cubicBezTo>
                  <a:cubicBezTo>
                    <a:pt x="0" y="7"/>
                    <a:pt x="0" y="7"/>
                    <a:pt x="0" y="7"/>
                  </a:cubicBezTo>
                  <a:cubicBezTo>
                    <a:pt x="1" y="6"/>
                    <a:pt x="3" y="4"/>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5" name="Freeform 1106"/>
            <p:cNvSpPr/>
            <p:nvPr/>
          </p:nvSpPr>
          <p:spPr bwMode="auto">
            <a:xfrm>
              <a:off x="6103299" y="1972389"/>
              <a:ext cx="34065" cy="85164"/>
            </a:xfrm>
            <a:custGeom>
              <a:avLst/>
              <a:gdLst>
                <a:gd name="T0" fmla="*/ 0 w 9"/>
                <a:gd name="T1" fmla="*/ 0 h 23"/>
                <a:gd name="T2" fmla="*/ 0 w 9"/>
                <a:gd name="T3" fmla="*/ 23 h 23"/>
                <a:gd name="T4" fmla="*/ 9 w 9"/>
                <a:gd name="T5" fmla="*/ 4 h 23"/>
                <a:gd name="T6" fmla="*/ 0 w 9"/>
                <a:gd name="T7" fmla="*/ 0 h 23"/>
              </a:gdLst>
              <a:ahLst/>
              <a:cxnLst>
                <a:cxn ang="0">
                  <a:pos x="T0" y="T1"/>
                </a:cxn>
                <a:cxn ang="0">
                  <a:pos x="T2" y="T3"/>
                </a:cxn>
                <a:cxn ang="0">
                  <a:pos x="T4" y="T5"/>
                </a:cxn>
                <a:cxn ang="0">
                  <a:pos x="T6" y="T7"/>
                </a:cxn>
              </a:cxnLst>
              <a:rect l="0" t="0" r="r" b="b"/>
              <a:pathLst>
                <a:path w="9" h="23">
                  <a:moveTo>
                    <a:pt x="0" y="0"/>
                  </a:moveTo>
                  <a:cubicBezTo>
                    <a:pt x="0" y="23"/>
                    <a:pt x="0" y="23"/>
                    <a:pt x="0" y="23"/>
                  </a:cubicBezTo>
                  <a:cubicBezTo>
                    <a:pt x="2" y="15"/>
                    <a:pt x="8" y="10"/>
                    <a:pt x="9" y="4"/>
                  </a:cubicBezTo>
                  <a:cubicBezTo>
                    <a:pt x="6" y="3"/>
                    <a:pt x="3"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6" name="Freeform 1107"/>
            <p:cNvSpPr/>
            <p:nvPr/>
          </p:nvSpPr>
          <p:spPr bwMode="auto">
            <a:xfrm>
              <a:off x="10648585" y="1252152"/>
              <a:ext cx="530446" cy="97329"/>
            </a:xfrm>
            <a:custGeom>
              <a:avLst/>
              <a:gdLst>
                <a:gd name="T0" fmla="*/ 40 w 142"/>
                <a:gd name="T1" fmla="*/ 7 h 26"/>
                <a:gd name="T2" fmla="*/ 75 w 142"/>
                <a:gd name="T3" fmla="*/ 10 h 26"/>
                <a:gd name="T4" fmla="*/ 112 w 142"/>
                <a:gd name="T5" fmla="*/ 13 h 26"/>
                <a:gd name="T6" fmla="*/ 142 w 142"/>
                <a:gd name="T7" fmla="*/ 11 h 26"/>
                <a:gd name="T8" fmla="*/ 112 w 142"/>
                <a:gd name="T9" fmla="*/ 4 h 26"/>
                <a:gd name="T10" fmla="*/ 91 w 142"/>
                <a:gd name="T11" fmla="*/ 12 h 26"/>
                <a:gd name="T12" fmla="*/ 77 w 142"/>
                <a:gd name="T13" fmla="*/ 3 h 26"/>
                <a:gd name="T14" fmla="*/ 57 w 142"/>
                <a:gd name="T15" fmla="*/ 8 h 26"/>
                <a:gd name="T16" fmla="*/ 40 w 142"/>
                <a:gd name="T17" fmla="*/ 0 h 26"/>
                <a:gd name="T18" fmla="*/ 15 w 142"/>
                <a:gd name="T19" fmla="*/ 12 h 26"/>
                <a:gd name="T20" fmla="*/ 0 w 142"/>
                <a:gd name="T21" fmla="*/ 8 h 26"/>
                <a:gd name="T22" fmla="*/ 40 w 142"/>
                <a:gd name="T23"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6">
                  <a:moveTo>
                    <a:pt x="40" y="7"/>
                  </a:moveTo>
                  <a:cubicBezTo>
                    <a:pt x="47" y="17"/>
                    <a:pt x="65" y="17"/>
                    <a:pt x="75" y="10"/>
                  </a:cubicBezTo>
                  <a:cubicBezTo>
                    <a:pt x="84" y="23"/>
                    <a:pt x="100" y="18"/>
                    <a:pt x="112" y="13"/>
                  </a:cubicBezTo>
                  <a:cubicBezTo>
                    <a:pt x="119" y="20"/>
                    <a:pt x="138" y="24"/>
                    <a:pt x="142" y="11"/>
                  </a:cubicBezTo>
                  <a:cubicBezTo>
                    <a:pt x="130" y="16"/>
                    <a:pt x="120" y="10"/>
                    <a:pt x="112" y="4"/>
                  </a:cubicBezTo>
                  <a:cubicBezTo>
                    <a:pt x="107" y="9"/>
                    <a:pt x="98" y="10"/>
                    <a:pt x="91" y="12"/>
                  </a:cubicBezTo>
                  <a:cubicBezTo>
                    <a:pt x="87" y="9"/>
                    <a:pt x="83" y="5"/>
                    <a:pt x="77" y="3"/>
                  </a:cubicBezTo>
                  <a:cubicBezTo>
                    <a:pt x="70" y="5"/>
                    <a:pt x="64" y="9"/>
                    <a:pt x="57" y="8"/>
                  </a:cubicBezTo>
                  <a:cubicBezTo>
                    <a:pt x="50" y="7"/>
                    <a:pt x="47" y="0"/>
                    <a:pt x="40" y="0"/>
                  </a:cubicBezTo>
                  <a:cubicBezTo>
                    <a:pt x="30" y="0"/>
                    <a:pt x="30" y="11"/>
                    <a:pt x="15" y="12"/>
                  </a:cubicBezTo>
                  <a:cubicBezTo>
                    <a:pt x="11" y="10"/>
                    <a:pt x="5" y="5"/>
                    <a:pt x="0" y="8"/>
                  </a:cubicBezTo>
                  <a:cubicBezTo>
                    <a:pt x="9" y="26"/>
                    <a:pt x="30" y="15"/>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7" name="Freeform 1108"/>
            <p:cNvSpPr/>
            <p:nvPr/>
          </p:nvSpPr>
          <p:spPr bwMode="auto">
            <a:xfrm>
              <a:off x="6850303" y="1184021"/>
              <a:ext cx="92463" cy="160594"/>
            </a:xfrm>
            <a:custGeom>
              <a:avLst/>
              <a:gdLst>
                <a:gd name="T0" fmla="*/ 16 w 25"/>
                <a:gd name="T1" fmla="*/ 43 h 43"/>
                <a:gd name="T2" fmla="*/ 16 w 25"/>
                <a:gd name="T3" fmla="*/ 17 h 43"/>
                <a:gd name="T4" fmla="*/ 20 w 25"/>
                <a:gd name="T5" fmla="*/ 0 h 43"/>
                <a:gd name="T6" fmla="*/ 16 w 25"/>
                <a:gd name="T7" fmla="*/ 43 h 43"/>
              </a:gdLst>
              <a:ahLst/>
              <a:cxnLst>
                <a:cxn ang="0">
                  <a:pos x="T0" y="T1"/>
                </a:cxn>
                <a:cxn ang="0">
                  <a:pos x="T2" y="T3"/>
                </a:cxn>
                <a:cxn ang="0">
                  <a:pos x="T4" y="T5"/>
                </a:cxn>
                <a:cxn ang="0">
                  <a:pos x="T6" y="T7"/>
                </a:cxn>
              </a:cxnLst>
              <a:rect l="0" t="0" r="r" b="b"/>
              <a:pathLst>
                <a:path w="25" h="43">
                  <a:moveTo>
                    <a:pt x="16" y="43"/>
                  </a:moveTo>
                  <a:cubicBezTo>
                    <a:pt x="15" y="34"/>
                    <a:pt x="15" y="29"/>
                    <a:pt x="16" y="17"/>
                  </a:cubicBezTo>
                  <a:cubicBezTo>
                    <a:pt x="18" y="13"/>
                    <a:pt x="25" y="5"/>
                    <a:pt x="20" y="0"/>
                  </a:cubicBezTo>
                  <a:cubicBezTo>
                    <a:pt x="13" y="4"/>
                    <a:pt x="0" y="37"/>
                    <a:pt x="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8" name="Freeform 1109"/>
            <p:cNvSpPr/>
            <p:nvPr/>
          </p:nvSpPr>
          <p:spPr bwMode="auto">
            <a:xfrm>
              <a:off x="6816238" y="1198621"/>
              <a:ext cx="55965" cy="126528"/>
            </a:xfrm>
            <a:custGeom>
              <a:avLst/>
              <a:gdLst>
                <a:gd name="T0" fmla="*/ 13 w 15"/>
                <a:gd name="T1" fmla="*/ 3 h 34"/>
                <a:gd name="T2" fmla="*/ 9 w 15"/>
                <a:gd name="T3" fmla="*/ 0 h 34"/>
                <a:gd name="T4" fmla="*/ 15 w 15"/>
                <a:gd name="T5" fmla="*/ 30 h 34"/>
                <a:gd name="T6" fmla="*/ 13 w 15"/>
                <a:gd name="T7" fmla="*/ 3 h 34"/>
              </a:gdLst>
              <a:ahLst/>
              <a:cxnLst>
                <a:cxn ang="0">
                  <a:pos x="T0" y="T1"/>
                </a:cxn>
                <a:cxn ang="0">
                  <a:pos x="T2" y="T3"/>
                </a:cxn>
                <a:cxn ang="0">
                  <a:pos x="T4" y="T5"/>
                </a:cxn>
                <a:cxn ang="0">
                  <a:pos x="T6" y="T7"/>
                </a:cxn>
              </a:cxnLst>
              <a:rect l="0" t="0" r="r" b="b"/>
              <a:pathLst>
                <a:path w="15" h="34">
                  <a:moveTo>
                    <a:pt x="13" y="3"/>
                  </a:moveTo>
                  <a:cubicBezTo>
                    <a:pt x="11" y="2"/>
                    <a:pt x="10" y="0"/>
                    <a:pt x="9" y="0"/>
                  </a:cubicBezTo>
                  <a:cubicBezTo>
                    <a:pt x="0" y="7"/>
                    <a:pt x="3" y="34"/>
                    <a:pt x="15" y="30"/>
                  </a:cubicBezTo>
                  <a:cubicBezTo>
                    <a:pt x="12" y="23"/>
                    <a:pt x="8" y="11"/>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9" name="Freeform 1110"/>
            <p:cNvSpPr/>
            <p:nvPr/>
          </p:nvSpPr>
          <p:spPr bwMode="auto">
            <a:xfrm>
              <a:off x="10653451" y="1393279"/>
              <a:ext cx="476914" cy="77864"/>
            </a:xfrm>
            <a:custGeom>
              <a:avLst/>
              <a:gdLst>
                <a:gd name="T0" fmla="*/ 110 w 128"/>
                <a:gd name="T1" fmla="*/ 13 h 21"/>
                <a:gd name="T2" fmla="*/ 97 w 128"/>
                <a:gd name="T3" fmla="*/ 4 h 21"/>
                <a:gd name="T4" fmla="*/ 55 w 128"/>
                <a:gd name="T5" fmla="*/ 9 h 21"/>
                <a:gd name="T6" fmla="*/ 39 w 128"/>
                <a:gd name="T7" fmla="*/ 0 h 21"/>
                <a:gd name="T8" fmla="*/ 18 w 128"/>
                <a:gd name="T9" fmla="*/ 11 h 21"/>
                <a:gd name="T10" fmla="*/ 0 w 128"/>
                <a:gd name="T11" fmla="*/ 0 h 21"/>
                <a:gd name="T12" fmla="*/ 39 w 128"/>
                <a:gd name="T13" fmla="*/ 8 h 21"/>
                <a:gd name="T14" fmla="*/ 70 w 128"/>
                <a:gd name="T15" fmla="*/ 12 h 21"/>
                <a:gd name="T16" fmla="*/ 81 w 128"/>
                <a:gd name="T17" fmla="*/ 16 h 21"/>
                <a:gd name="T18" fmla="*/ 97 w 128"/>
                <a:gd name="T19" fmla="*/ 13 h 21"/>
                <a:gd name="T20" fmla="*/ 108 w 128"/>
                <a:gd name="T21" fmla="*/ 20 h 21"/>
                <a:gd name="T22" fmla="*/ 128 w 128"/>
                <a:gd name="T23" fmla="*/ 6 h 21"/>
                <a:gd name="T24" fmla="*/ 110 w 128"/>
                <a:gd name="T25"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21">
                  <a:moveTo>
                    <a:pt x="110" y="13"/>
                  </a:moveTo>
                  <a:cubicBezTo>
                    <a:pt x="105" y="10"/>
                    <a:pt x="101" y="7"/>
                    <a:pt x="97" y="4"/>
                  </a:cubicBezTo>
                  <a:cubicBezTo>
                    <a:pt x="84" y="16"/>
                    <a:pt x="72" y="0"/>
                    <a:pt x="55" y="9"/>
                  </a:cubicBezTo>
                  <a:cubicBezTo>
                    <a:pt x="48" y="7"/>
                    <a:pt x="46" y="1"/>
                    <a:pt x="39" y="0"/>
                  </a:cubicBezTo>
                  <a:cubicBezTo>
                    <a:pt x="33" y="5"/>
                    <a:pt x="28" y="9"/>
                    <a:pt x="18" y="11"/>
                  </a:cubicBezTo>
                  <a:cubicBezTo>
                    <a:pt x="12" y="8"/>
                    <a:pt x="9" y="1"/>
                    <a:pt x="0" y="0"/>
                  </a:cubicBezTo>
                  <a:cubicBezTo>
                    <a:pt x="5" y="19"/>
                    <a:pt x="28" y="21"/>
                    <a:pt x="39" y="8"/>
                  </a:cubicBezTo>
                  <a:cubicBezTo>
                    <a:pt x="48" y="21"/>
                    <a:pt x="59" y="12"/>
                    <a:pt x="70" y="12"/>
                  </a:cubicBezTo>
                  <a:cubicBezTo>
                    <a:pt x="74" y="12"/>
                    <a:pt x="78" y="16"/>
                    <a:pt x="81" y="16"/>
                  </a:cubicBezTo>
                  <a:cubicBezTo>
                    <a:pt x="88" y="17"/>
                    <a:pt x="91" y="13"/>
                    <a:pt x="97" y="13"/>
                  </a:cubicBezTo>
                  <a:cubicBezTo>
                    <a:pt x="100" y="16"/>
                    <a:pt x="104" y="18"/>
                    <a:pt x="108" y="20"/>
                  </a:cubicBezTo>
                  <a:cubicBezTo>
                    <a:pt x="115" y="15"/>
                    <a:pt x="126" y="15"/>
                    <a:pt x="128" y="6"/>
                  </a:cubicBezTo>
                  <a:cubicBezTo>
                    <a:pt x="124" y="3"/>
                    <a:pt x="116" y="11"/>
                    <a:pt x="11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0" name="Freeform 1111"/>
            <p:cNvSpPr/>
            <p:nvPr/>
          </p:nvSpPr>
          <p:spPr bwMode="auto">
            <a:xfrm>
              <a:off x="7789533" y="1349481"/>
              <a:ext cx="55965" cy="29199"/>
            </a:xfrm>
            <a:custGeom>
              <a:avLst/>
              <a:gdLst>
                <a:gd name="T0" fmla="*/ 1 w 15"/>
                <a:gd name="T1" fmla="*/ 5 h 8"/>
                <a:gd name="T2" fmla="*/ 15 w 15"/>
                <a:gd name="T3" fmla="*/ 5 h 8"/>
                <a:gd name="T4" fmla="*/ 1 w 15"/>
                <a:gd name="T5" fmla="*/ 5 h 8"/>
              </a:gdLst>
              <a:ahLst/>
              <a:cxnLst>
                <a:cxn ang="0">
                  <a:pos x="T0" y="T1"/>
                </a:cxn>
                <a:cxn ang="0">
                  <a:pos x="T2" y="T3"/>
                </a:cxn>
                <a:cxn ang="0">
                  <a:pos x="T4" y="T5"/>
                </a:cxn>
              </a:cxnLst>
              <a:rect l="0" t="0" r="r" b="b"/>
              <a:pathLst>
                <a:path w="15" h="8">
                  <a:moveTo>
                    <a:pt x="1" y="5"/>
                  </a:moveTo>
                  <a:cubicBezTo>
                    <a:pt x="4" y="8"/>
                    <a:pt x="12" y="5"/>
                    <a:pt x="15" y="5"/>
                  </a:cubicBezTo>
                  <a:cubicBezTo>
                    <a:pt x="15" y="1"/>
                    <a:pt x="0" y="0"/>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1" name="Freeform 1112"/>
            <p:cNvSpPr/>
            <p:nvPr/>
          </p:nvSpPr>
          <p:spPr bwMode="auto">
            <a:xfrm>
              <a:off x="10633985" y="1512507"/>
              <a:ext cx="486647" cy="111929"/>
            </a:xfrm>
            <a:custGeom>
              <a:avLst/>
              <a:gdLst>
                <a:gd name="T0" fmla="*/ 35 w 130"/>
                <a:gd name="T1" fmla="*/ 11 h 30"/>
                <a:gd name="T2" fmla="*/ 64 w 130"/>
                <a:gd name="T3" fmla="*/ 14 h 30"/>
                <a:gd name="T4" fmla="*/ 98 w 130"/>
                <a:gd name="T5" fmla="*/ 17 h 30"/>
                <a:gd name="T6" fmla="*/ 130 w 130"/>
                <a:gd name="T7" fmla="*/ 15 h 30"/>
                <a:gd name="T8" fmla="*/ 115 w 130"/>
                <a:gd name="T9" fmla="*/ 19 h 30"/>
                <a:gd name="T10" fmla="*/ 101 w 130"/>
                <a:gd name="T11" fmla="*/ 10 h 30"/>
                <a:gd name="T12" fmla="*/ 81 w 130"/>
                <a:gd name="T13" fmla="*/ 15 h 30"/>
                <a:gd name="T14" fmla="*/ 49 w 130"/>
                <a:gd name="T15" fmla="*/ 12 h 30"/>
                <a:gd name="T16" fmla="*/ 33 w 130"/>
                <a:gd name="T17" fmla="*/ 4 h 30"/>
                <a:gd name="T18" fmla="*/ 18 w 130"/>
                <a:gd name="T19" fmla="*/ 11 h 30"/>
                <a:gd name="T20" fmla="*/ 0 w 130"/>
                <a:gd name="T21" fmla="*/ 5 h 30"/>
                <a:gd name="T22" fmla="*/ 35 w 130"/>
                <a:gd name="T23"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30">
                  <a:moveTo>
                    <a:pt x="35" y="11"/>
                  </a:moveTo>
                  <a:cubicBezTo>
                    <a:pt x="41" y="21"/>
                    <a:pt x="55" y="18"/>
                    <a:pt x="64" y="14"/>
                  </a:cubicBezTo>
                  <a:cubicBezTo>
                    <a:pt x="73" y="21"/>
                    <a:pt x="87" y="26"/>
                    <a:pt x="98" y="17"/>
                  </a:cubicBezTo>
                  <a:cubicBezTo>
                    <a:pt x="105" y="28"/>
                    <a:pt x="126" y="30"/>
                    <a:pt x="130" y="15"/>
                  </a:cubicBezTo>
                  <a:cubicBezTo>
                    <a:pt x="125" y="13"/>
                    <a:pt x="121" y="20"/>
                    <a:pt x="115" y="19"/>
                  </a:cubicBezTo>
                  <a:cubicBezTo>
                    <a:pt x="109" y="19"/>
                    <a:pt x="105" y="13"/>
                    <a:pt x="101" y="10"/>
                  </a:cubicBezTo>
                  <a:cubicBezTo>
                    <a:pt x="94" y="12"/>
                    <a:pt x="89" y="15"/>
                    <a:pt x="81" y="15"/>
                  </a:cubicBezTo>
                  <a:cubicBezTo>
                    <a:pt x="73" y="6"/>
                    <a:pt x="60" y="5"/>
                    <a:pt x="49" y="12"/>
                  </a:cubicBezTo>
                  <a:cubicBezTo>
                    <a:pt x="42" y="10"/>
                    <a:pt x="41" y="4"/>
                    <a:pt x="33" y="4"/>
                  </a:cubicBezTo>
                  <a:cubicBezTo>
                    <a:pt x="26" y="5"/>
                    <a:pt x="25" y="11"/>
                    <a:pt x="18" y="11"/>
                  </a:cubicBezTo>
                  <a:cubicBezTo>
                    <a:pt x="10" y="11"/>
                    <a:pt x="8" y="0"/>
                    <a:pt x="0" y="5"/>
                  </a:cubicBezTo>
                  <a:cubicBezTo>
                    <a:pt x="4" y="20"/>
                    <a:pt x="24" y="20"/>
                    <a:pt x="3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2" name="Freeform 1113"/>
            <p:cNvSpPr>
              <a:spLocks noEditPoints="1"/>
            </p:cNvSpPr>
            <p:nvPr/>
          </p:nvSpPr>
          <p:spPr bwMode="auto">
            <a:xfrm>
              <a:off x="6200628" y="1427345"/>
              <a:ext cx="138695" cy="226292"/>
            </a:xfrm>
            <a:custGeom>
              <a:avLst/>
              <a:gdLst>
                <a:gd name="T0" fmla="*/ 22 w 37"/>
                <a:gd name="T1" fmla="*/ 28 h 61"/>
                <a:gd name="T2" fmla="*/ 28 w 37"/>
                <a:gd name="T3" fmla="*/ 12 h 61"/>
                <a:gd name="T4" fmla="*/ 6 w 37"/>
                <a:gd name="T5" fmla="*/ 0 h 61"/>
                <a:gd name="T6" fmla="*/ 0 w 37"/>
                <a:gd name="T7" fmla="*/ 54 h 61"/>
                <a:gd name="T8" fmla="*/ 22 w 37"/>
                <a:gd name="T9" fmla="*/ 28 h 61"/>
                <a:gd name="T10" fmla="*/ 11 w 37"/>
                <a:gd name="T11" fmla="*/ 13 h 61"/>
                <a:gd name="T12" fmla="*/ 23 w 37"/>
                <a:gd name="T13" fmla="*/ 17 h 61"/>
                <a:gd name="T14" fmla="*/ 10 w 37"/>
                <a:gd name="T15" fmla="*/ 28 h 61"/>
                <a:gd name="T16" fmla="*/ 11 w 37"/>
                <a:gd name="T17" fmla="*/ 13 h 61"/>
                <a:gd name="T18" fmla="*/ 9 w 37"/>
                <a:gd name="T19" fmla="*/ 35 h 61"/>
                <a:gd name="T20" fmla="*/ 21 w 37"/>
                <a:gd name="T21" fmla="*/ 38 h 61"/>
                <a:gd name="T22" fmla="*/ 10 w 37"/>
                <a:gd name="T23" fmla="*/ 48 h 61"/>
                <a:gd name="T24" fmla="*/ 9 w 37"/>
                <a:gd name="T25"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61">
                  <a:moveTo>
                    <a:pt x="22" y="28"/>
                  </a:moveTo>
                  <a:cubicBezTo>
                    <a:pt x="27" y="26"/>
                    <a:pt x="29" y="20"/>
                    <a:pt x="28" y="12"/>
                  </a:cubicBezTo>
                  <a:cubicBezTo>
                    <a:pt x="22" y="7"/>
                    <a:pt x="13" y="5"/>
                    <a:pt x="6" y="0"/>
                  </a:cubicBezTo>
                  <a:cubicBezTo>
                    <a:pt x="4" y="14"/>
                    <a:pt x="5" y="40"/>
                    <a:pt x="0" y="54"/>
                  </a:cubicBezTo>
                  <a:cubicBezTo>
                    <a:pt x="11" y="61"/>
                    <a:pt x="37" y="42"/>
                    <a:pt x="22" y="28"/>
                  </a:cubicBezTo>
                  <a:close/>
                  <a:moveTo>
                    <a:pt x="11" y="13"/>
                  </a:moveTo>
                  <a:cubicBezTo>
                    <a:pt x="16" y="13"/>
                    <a:pt x="20" y="15"/>
                    <a:pt x="23" y="17"/>
                  </a:cubicBezTo>
                  <a:cubicBezTo>
                    <a:pt x="21" y="23"/>
                    <a:pt x="17" y="27"/>
                    <a:pt x="10" y="28"/>
                  </a:cubicBezTo>
                  <a:cubicBezTo>
                    <a:pt x="9" y="21"/>
                    <a:pt x="12" y="19"/>
                    <a:pt x="11" y="13"/>
                  </a:cubicBezTo>
                  <a:close/>
                  <a:moveTo>
                    <a:pt x="9" y="35"/>
                  </a:moveTo>
                  <a:cubicBezTo>
                    <a:pt x="16" y="36"/>
                    <a:pt x="17" y="34"/>
                    <a:pt x="21" y="38"/>
                  </a:cubicBezTo>
                  <a:cubicBezTo>
                    <a:pt x="19" y="43"/>
                    <a:pt x="13" y="44"/>
                    <a:pt x="10" y="48"/>
                  </a:cubicBezTo>
                  <a:cubicBezTo>
                    <a:pt x="7" y="46"/>
                    <a:pt x="10" y="39"/>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3" name="Freeform 1114"/>
            <p:cNvSpPr>
              <a:spLocks noEditPoints="1"/>
            </p:cNvSpPr>
            <p:nvPr/>
          </p:nvSpPr>
          <p:spPr bwMode="auto">
            <a:xfrm>
              <a:off x="6307691" y="1429777"/>
              <a:ext cx="111929" cy="201959"/>
            </a:xfrm>
            <a:custGeom>
              <a:avLst/>
              <a:gdLst>
                <a:gd name="T0" fmla="*/ 6 w 30"/>
                <a:gd name="T1" fmla="*/ 54 h 54"/>
                <a:gd name="T2" fmla="*/ 10 w 30"/>
                <a:gd name="T3" fmla="*/ 35 h 54"/>
                <a:gd name="T4" fmla="*/ 19 w 30"/>
                <a:gd name="T5" fmla="*/ 32 h 54"/>
                <a:gd name="T6" fmla="*/ 26 w 30"/>
                <a:gd name="T7" fmla="*/ 54 h 54"/>
                <a:gd name="T8" fmla="*/ 21 w 30"/>
                <a:gd name="T9" fmla="*/ 2 h 54"/>
                <a:gd name="T10" fmla="*/ 11 w 30"/>
                <a:gd name="T11" fmla="*/ 2 h 54"/>
                <a:gd name="T12" fmla="*/ 5 w 30"/>
                <a:gd name="T13" fmla="*/ 30 h 54"/>
                <a:gd name="T14" fmla="*/ 6 w 30"/>
                <a:gd name="T15" fmla="*/ 54 h 54"/>
                <a:gd name="T16" fmla="*/ 15 w 30"/>
                <a:gd name="T17" fmla="*/ 11 h 54"/>
                <a:gd name="T18" fmla="*/ 13 w 30"/>
                <a:gd name="T19" fmla="*/ 25 h 54"/>
                <a:gd name="T20" fmla="*/ 15 w 30"/>
                <a:gd name="T21"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4">
                  <a:moveTo>
                    <a:pt x="6" y="54"/>
                  </a:moveTo>
                  <a:cubicBezTo>
                    <a:pt x="10" y="50"/>
                    <a:pt x="9" y="41"/>
                    <a:pt x="10" y="35"/>
                  </a:cubicBezTo>
                  <a:cubicBezTo>
                    <a:pt x="13" y="34"/>
                    <a:pt x="15" y="32"/>
                    <a:pt x="19" y="32"/>
                  </a:cubicBezTo>
                  <a:cubicBezTo>
                    <a:pt x="23" y="37"/>
                    <a:pt x="18" y="52"/>
                    <a:pt x="26" y="54"/>
                  </a:cubicBezTo>
                  <a:cubicBezTo>
                    <a:pt x="30" y="39"/>
                    <a:pt x="22" y="16"/>
                    <a:pt x="21" y="2"/>
                  </a:cubicBezTo>
                  <a:cubicBezTo>
                    <a:pt x="16" y="0"/>
                    <a:pt x="16" y="2"/>
                    <a:pt x="11" y="2"/>
                  </a:cubicBezTo>
                  <a:cubicBezTo>
                    <a:pt x="9" y="9"/>
                    <a:pt x="6" y="20"/>
                    <a:pt x="5" y="30"/>
                  </a:cubicBezTo>
                  <a:cubicBezTo>
                    <a:pt x="3" y="38"/>
                    <a:pt x="0" y="50"/>
                    <a:pt x="6" y="54"/>
                  </a:cubicBezTo>
                  <a:close/>
                  <a:moveTo>
                    <a:pt x="15" y="11"/>
                  </a:moveTo>
                  <a:cubicBezTo>
                    <a:pt x="17" y="14"/>
                    <a:pt x="22" y="28"/>
                    <a:pt x="13" y="25"/>
                  </a:cubicBezTo>
                  <a:cubicBezTo>
                    <a:pt x="13" y="20"/>
                    <a:pt x="14" y="16"/>
                    <a:pt x="1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4" name="Freeform 1115"/>
            <p:cNvSpPr/>
            <p:nvPr/>
          </p:nvSpPr>
          <p:spPr bwMode="auto">
            <a:xfrm>
              <a:off x="6509650" y="1454109"/>
              <a:ext cx="111929" cy="182493"/>
            </a:xfrm>
            <a:custGeom>
              <a:avLst/>
              <a:gdLst>
                <a:gd name="T0" fmla="*/ 1 w 30"/>
                <a:gd name="T1" fmla="*/ 34 h 49"/>
                <a:gd name="T2" fmla="*/ 7 w 30"/>
                <a:gd name="T3" fmla="*/ 49 h 49"/>
                <a:gd name="T4" fmla="*/ 7 w 30"/>
                <a:gd name="T5" fmla="*/ 24 h 49"/>
                <a:gd name="T6" fmla="*/ 30 w 30"/>
                <a:gd name="T7" fmla="*/ 42 h 49"/>
                <a:gd name="T8" fmla="*/ 17 w 30"/>
                <a:gd name="T9" fmla="*/ 21 h 49"/>
                <a:gd name="T10" fmla="*/ 30 w 30"/>
                <a:gd name="T11" fmla="*/ 5 h 49"/>
                <a:gd name="T12" fmla="*/ 6 w 30"/>
                <a:gd name="T13" fmla="*/ 20 h 49"/>
                <a:gd name="T14" fmla="*/ 6 w 30"/>
                <a:gd name="T15" fmla="*/ 0 h 49"/>
                <a:gd name="T16" fmla="*/ 1 w 30"/>
                <a:gd name="T17" fmla="*/ 0 h 49"/>
                <a:gd name="T18" fmla="*/ 1 w 30"/>
                <a:gd name="T19" fmla="*/ 3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9">
                  <a:moveTo>
                    <a:pt x="1" y="34"/>
                  </a:moveTo>
                  <a:cubicBezTo>
                    <a:pt x="1" y="40"/>
                    <a:pt x="1" y="48"/>
                    <a:pt x="7" y="49"/>
                  </a:cubicBezTo>
                  <a:cubicBezTo>
                    <a:pt x="10" y="44"/>
                    <a:pt x="5" y="33"/>
                    <a:pt x="7" y="24"/>
                  </a:cubicBezTo>
                  <a:cubicBezTo>
                    <a:pt x="15" y="30"/>
                    <a:pt x="18" y="40"/>
                    <a:pt x="30" y="42"/>
                  </a:cubicBezTo>
                  <a:cubicBezTo>
                    <a:pt x="30" y="30"/>
                    <a:pt x="19" y="30"/>
                    <a:pt x="17" y="21"/>
                  </a:cubicBezTo>
                  <a:cubicBezTo>
                    <a:pt x="22" y="17"/>
                    <a:pt x="30" y="15"/>
                    <a:pt x="30" y="5"/>
                  </a:cubicBezTo>
                  <a:cubicBezTo>
                    <a:pt x="19" y="6"/>
                    <a:pt x="16" y="17"/>
                    <a:pt x="6" y="20"/>
                  </a:cubicBezTo>
                  <a:cubicBezTo>
                    <a:pt x="9" y="15"/>
                    <a:pt x="4" y="8"/>
                    <a:pt x="6" y="0"/>
                  </a:cubicBezTo>
                  <a:cubicBezTo>
                    <a:pt x="4" y="0"/>
                    <a:pt x="3" y="0"/>
                    <a:pt x="1" y="0"/>
                  </a:cubicBezTo>
                  <a:cubicBezTo>
                    <a:pt x="2" y="10"/>
                    <a:pt x="0" y="24"/>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5" name="Freeform 1116"/>
            <p:cNvSpPr/>
            <p:nvPr/>
          </p:nvSpPr>
          <p:spPr bwMode="auto">
            <a:xfrm>
              <a:off x="6402588" y="1434644"/>
              <a:ext cx="85164" cy="189792"/>
            </a:xfrm>
            <a:custGeom>
              <a:avLst/>
              <a:gdLst>
                <a:gd name="T0" fmla="*/ 22 w 23"/>
                <a:gd name="T1" fmla="*/ 39 h 51"/>
                <a:gd name="T2" fmla="*/ 23 w 23"/>
                <a:gd name="T3" fmla="*/ 17 h 51"/>
                <a:gd name="T4" fmla="*/ 2 w 23"/>
                <a:gd name="T5" fmla="*/ 33 h 51"/>
                <a:gd name="T6" fmla="*/ 22 w 23"/>
                <a:gd name="T7" fmla="*/ 39 h 51"/>
              </a:gdLst>
              <a:ahLst/>
              <a:cxnLst>
                <a:cxn ang="0">
                  <a:pos x="T0" y="T1"/>
                </a:cxn>
                <a:cxn ang="0">
                  <a:pos x="T2" y="T3"/>
                </a:cxn>
                <a:cxn ang="0">
                  <a:pos x="T4" y="T5"/>
                </a:cxn>
                <a:cxn ang="0">
                  <a:pos x="T6" y="T7"/>
                </a:cxn>
              </a:cxnLst>
              <a:rect l="0" t="0" r="r" b="b"/>
              <a:pathLst>
                <a:path w="23" h="51">
                  <a:moveTo>
                    <a:pt x="22" y="39"/>
                  </a:moveTo>
                  <a:cubicBezTo>
                    <a:pt x="1" y="41"/>
                    <a:pt x="9" y="11"/>
                    <a:pt x="23" y="17"/>
                  </a:cubicBezTo>
                  <a:cubicBezTo>
                    <a:pt x="16" y="0"/>
                    <a:pt x="0" y="19"/>
                    <a:pt x="2" y="33"/>
                  </a:cubicBezTo>
                  <a:cubicBezTo>
                    <a:pt x="4" y="42"/>
                    <a:pt x="16" y="51"/>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6" name="Freeform 1117"/>
            <p:cNvSpPr>
              <a:spLocks noEditPoints="1"/>
            </p:cNvSpPr>
            <p:nvPr/>
          </p:nvSpPr>
          <p:spPr bwMode="auto">
            <a:xfrm>
              <a:off x="9402768" y="1595237"/>
              <a:ext cx="844334" cy="245757"/>
            </a:xfrm>
            <a:custGeom>
              <a:avLst/>
              <a:gdLst>
                <a:gd name="T0" fmla="*/ 226 w 226"/>
                <a:gd name="T1" fmla="*/ 56 h 66"/>
                <a:gd name="T2" fmla="*/ 194 w 226"/>
                <a:gd name="T3" fmla="*/ 2 h 66"/>
                <a:gd name="T4" fmla="*/ 24 w 226"/>
                <a:gd name="T5" fmla="*/ 0 h 66"/>
                <a:gd name="T6" fmla="*/ 107 w 226"/>
                <a:gd name="T7" fmla="*/ 60 h 66"/>
                <a:gd name="T8" fmla="*/ 40 w 226"/>
                <a:gd name="T9" fmla="*/ 27 h 66"/>
                <a:gd name="T10" fmla="*/ 37 w 226"/>
                <a:gd name="T11" fmla="*/ 35 h 66"/>
                <a:gd name="T12" fmla="*/ 58 w 226"/>
                <a:gd name="T13" fmla="*/ 54 h 66"/>
                <a:gd name="T14" fmla="*/ 85 w 226"/>
                <a:gd name="T15" fmla="*/ 45 h 66"/>
                <a:gd name="T16" fmla="*/ 190 w 226"/>
                <a:gd name="T17" fmla="*/ 54 h 66"/>
                <a:gd name="T18" fmla="*/ 218 w 226"/>
                <a:gd name="T19" fmla="*/ 46 h 66"/>
                <a:gd name="T20" fmla="*/ 213 w 226"/>
                <a:gd name="T21" fmla="*/ 30 h 66"/>
                <a:gd name="T22" fmla="*/ 189 w 226"/>
                <a:gd name="T23" fmla="*/ 38 h 66"/>
                <a:gd name="T24" fmla="*/ 213 w 226"/>
                <a:gd name="T25" fmla="*/ 30 h 66"/>
                <a:gd name="T26" fmla="*/ 185 w 226"/>
                <a:gd name="T27" fmla="*/ 24 h 66"/>
                <a:gd name="T28" fmla="*/ 208 w 226"/>
                <a:gd name="T29" fmla="*/ 25 h 66"/>
                <a:gd name="T30" fmla="*/ 158 w 226"/>
                <a:gd name="T31" fmla="*/ 53 h 66"/>
                <a:gd name="T32" fmla="*/ 181 w 226"/>
                <a:gd name="T33" fmla="*/ 44 h 66"/>
                <a:gd name="T34" fmla="*/ 153 w 226"/>
                <a:gd name="T35" fmla="*/ 12 h 66"/>
                <a:gd name="T36" fmla="*/ 178 w 226"/>
                <a:gd name="T37" fmla="*/ 24 h 66"/>
                <a:gd name="T38" fmla="*/ 153 w 226"/>
                <a:gd name="T39" fmla="*/ 12 h 66"/>
                <a:gd name="T40" fmla="*/ 181 w 226"/>
                <a:gd name="T41" fmla="*/ 35 h 66"/>
                <a:gd name="T42" fmla="*/ 153 w 226"/>
                <a:gd name="T43" fmla="*/ 33 h 66"/>
                <a:gd name="T44" fmla="*/ 150 w 226"/>
                <a:gd name="T45" fmla="*/ 54 h 66"/>
                <a:gd name="T46" fmla="*/ 124 w 226"/>
                <a:gd name="T47" fmla="*/ 45 h 66"/>
                <a:gd name="T48" fmla="*/ 150 w 226"/>
                <a:gd name="T49" fmla="*/ 54 h 66"/>
                <a:gd name="T50" fmla="*/ 122 w 226"/>
                <a:gd name="T51" fmla="*/ 38 h 66"/>
                <a:gd name="T52" fmla="*/ 147 w 226"/>
                <a:gd name="T53" fmla="*/ 34 h 66"/>
                <a:gd name="T54" fmla="*/ 145 w 226"/>
                <a:gd name="T55" fmla="*/ 14 h 66"/>
                <a:gd name="T56" fmla="*/ 124 w 226"/>
                <a:gd name="T57" fmla="*/ 26 h 66"/>
                <a:gd name="T58" fmla="*/ 96 w 226"/>
                <a:gd name="T59" fmla="*/ 16 h 66"/>
                <a:gd name="T60" fmla="*/ 116 w 226"/>
                <a:gd name="T61" fmla="*/ 25 h 66"/>
                <a:gd name="T62" fmla="*/ 96 w 226"/>
                <a:gd name="T63" fmla="*/ 16 h 66"/>
                <a:gd name="T64" fmla="*/ 116 w 226"/>
                <a:gd name="T65" fmla="*/ 35 h 66"/>
                <a:gd name="T66" fmla="*/ 93 w 226"/>
                <a:gd name="T67" fmla="*/ 33 h 66"/>
                <a:gd name="T68" fmla="*/ 116 w 226"/>
                <a:gd name="T69" fmla="*/ 45 h 66"/>
                <a:gd name="T70" fmla="*/ 91 w 226"/>
                <a:gd name="T71" fmla="*/ 54 h 66"/>
                <a:gd name="T72" fmla="*/ 71 w 226"/>
                <a:gd name="T73" fmla="*/ 12 h 66"/>
                <a:gd name="T74" fmla="*/ 88 w 226"/>
                <a:gd name="T75" fmla="*/ 25 h 66"/>
                <a:gd name="T76" fmla="*/ 71 w 226"/>
                <a:gd name="T77" fmla="*/ 12 h 66"/>
                <a:gd name="T78" fmla="*/ 63 w 226"/>
                <a:gd name="T79" fmla="*/ 36 h 66"/>
                <a:gd name="T80" fmla="*/ 45 w 226"/>
                <a:gd name="T81" fmla="*/ 12 h 66"/>
                <a:gd name="T82" fmla="*/ 60 w 226"/>
                <a:gd name="T83" fmla="*/ 23 h 66"/>
                <a:gd name="T84" fmla="*/ 45 w 226"/>
                <a:gd name="T85" fmla="*/ 12 h 66"/>
                <a:gd name="T86" fmla="*/ 40 w 226"/>
                <a:gd name="T87" fmla="*/ 12 h 66"/>
                <a:gd name="T88" fmla="*/ 24 w 226"/>
                <a:gd name="T89" fmla="*/ 20 h 66"/>
                <a:gd name="T90" fmla="*/ 23 w 226"/>
                <a:gd name="T91" fmla="*/ 52 h 66"/>
                <a:gd name="T92" fmla="*/ 11 w 226"/>
                <a:gd name="T93" fmla="*/ 39 h 66"/>
                <a:gd name="T94" fmla="*/ 23 w 226"/>
                <a:gd name="T95" fmla="*/ 52 h 66"/>
                <a:gd name="T96" fmla="*/ 33 w 226"/>
                <a:gd name="T97" fmla="*/ 27 h 66"/>
                <a:gd name="T98" fmla="*/ 16 w 226"/>
                <a:gd name="T99" fmla="*/ 33 h 66"/>
                <a:gd name="T100" fmla="*/ 34 w 226"/>
                <a:gd name="T101" fmla="*/ 41 h 66"/>
                <a:gd name="T102" fmla="*/ 49 w 226"/>
                <a:gd name="T103"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66">
                  <a:moveTo>
                    <a:pt x="107" y="60"/>
                  </a:moveTo>
                  <a:cubicBezTo>
                    <a:pt x="149" y="59"/>
                    <a:pt x="188" y="65"/>
                    <a:pt x="226" y="56"/>
                  </a:cubicBezTo>
                  <a:cubicBezTo>
                    <a:pt x="226" y="39"/>
                    <a:pt x="215" y="20"/>
                    <a:pt x="208" y="5"/>
                  </a:cubicBezTo>
                  <a:cubicBezTo>
                    <a:pt x="202" y="2"/>
                    <a:pt x="199" y="1"/>
                    <a:pt x="194" y="2"/>
                  </a:cubicBezTo>
                  <a:cubicBezTo>
                    <a:pt x="166" y="4"/>
                    <a:pt x="119" y="9"/>
                    <a:pt x="80" y="6"/>
                  </a:cubicBezTo>
                  <a:cubicBezTo>
                    <a:pt x="56" y="4"/>
                    <a:pt x="37" y="8"/>
                    <a:pt x="24" y="0"/>
                  </a:cubicBezTo>
                  <a:cubicBezTo>
                    <a:pt x="17" y="19"/>
                    <a:pt x="2" y="30"/>
                    <a:pt x="0" y="55"/>
                  </a:cubicBezTo>
                  <a:cubicBezTo>
                    <a:pt x="32" y="66"/>
                    <a:pt x="70" y="61"/>
                    <a:pt x="107" y="60"/>
                  </a:cubicBezTo>
                  <a:close/>
                  <a:moveTo>
                    <a:pt x="37" y="35"/>
                  </a:moveTo>
                  <a:cubicBezTo>
                    <a:pt x="38" y="32"/>
                    <a:pt x="40" y="31"/>
                    <a:pt x="40" y="27"/>
                  </a:cubicBezTo>
                  <a:cubicBezTo>
                    <a:pt x="44" y="29"/>
                    <a:pt x="49" y="31"/>
                    <a:pt x="56" y="30"/>
                  </a:cubicBezTo>
                  <a:cubicBezTo>
                    <a:pt x="53" y="41"/>
                    <a:pt x="45" y="32"/>
                    <a:pt x="37" y="35"/>
                  </a:cubicBezTo>
                  <a:close/>
                  <a:moveTo>
                    <a:pt x="84" y="55"/>
                  </a:moveTo>
                  <a:cubicBezTo>
                    <a:pt x="80" y="53"/>
                    <a:pt x="68" y="55"/>
                    <a:pt x="58" y="54"/>
                  </a:cubicBezTo>
                  <a:cubicBezTo>
                    <a:pt x="59" y="51"/>
                    <a:pt x="58" y="46"/>
                    <a:pt x="60" y="43"/>
                  </a:cubicBezTo>
                  <a:cubicBezTo>
                    <a:pt x="72" y="44"/>
                    <a:pt x="74" y="45"/>
                    <a:pt x="85" y="45"/>
                  </a:cubicBezTo>
                  <a:cubicBezTo>
                    <a:pt x="85" y="48"/>
                    <a:pt x="83" y="50"/>
                    <a:pt x="84" y="55"/>
                  </a:cubicBezTo>
                  <a:close/>
                  <a:moveTo>
                    <a:pt x="190" y="54"/>
                  </a:moveTo>
                  <a:cubicBezTo>
                    <a:pt x="192" y="52"/>
                    <a:pt x="191" y="48"/>
                    <a:pt x="189" y="47"/>
                  </a:cubicBezTo>
                  <a:cubicBezTo>
                    <a:pt x="194" y="43"/>
                    <a:pt x="215" y="43"/>
                    <a:pt x="218" y="46"/>
                  </a:cubicBezTo>
                  <a:cubicBezTo>
                    <a:pt x="214" y="54"/>
                    <a:pt x="199" y="50"/>
                    <a:pt x="190" y="54"/>
                  </a:cubicBezTo>
                  <a:close/>
                  <a:moveTo>
                    <a:pt x="213" y="30"/>
                  </a:moveTo>
                  <a:cubicBezTo>
                    <a:pt x="212" y="34"/>
                    <a:pt x="213" y="36"/>
                    <a:pt x="215" y="36"/>
                  </a:cubicBezTo>
                  <a:cubicBezTo>
                    <a:pt x="202" y="39"/>
                    <a:pt x="198" y="37"/>
                    <a:pt x="189" y="38"/>
                  </a:cubicBezTo>
                  <a:cubicBezTo>
                    <a:pt x="187" y="37"/>
                    <a:pt x="189" y="33"/>
                    <a:pt x="186" y="32"/>
                  </a:cubicBezTo>
                  <a:cubicBezTo>
                    <a:pt x="194" y="29"/>
                    <a:pt x="200" y="30"/>
                    <a:pt x="213" y="30"/>
                  </a:cubicBezTo>
                  <a:close/>
                  <a:moveTo>
                    <a:pt x="208" y="25"/>
                  </a:moveTo>
                  <a:cubicBezTo>
                    <a:pt x="202" y="23"/>
                    <a:pt x="194" y="25"/>
                    <a:pt x="185" y="24"/>
                  </a:cubicBezTo>
                  <a:cubicBezTo>
                    <a:pt x="185" y="18"/>
                    <a:pt x="182" y="15"/>
                    <a:pt x="182" y="10"/>
                  </a:cubicBezTo>
                  <a:cubicBezTo>
                    <a:pt x="196" y="8"/>
                    <a:pt x="207" y="8"/>
                    <a:pt x="208" y="25"/>
                  </a:cubicBezTo>
                  <a:close/>
                  <a:moveTo>
                    <a:pt x="185" y="52"/>
                  </a:moveTo>
                  <a:cubicBezTo>
                    <a:pt x="179" y="55"/>
                    <a:pt x="167" y="52"/>
                    <a:pt x="158" y="53"/>
                  </a:cubicBezTo>
                  <a:cubicBezTo>
                    <a:pt x="157" y="50"/>
                    <a:pt x="155" y="45"/>
                    <a:pt x="157" y="43"/>
                  </a:cubicBezTo>
                  <a:cubicBezTo>
                    <a:pt x="162" y="45"/>
                    <a:pt x="175" y="46"/>
                    <a:pt x="181" y="44"/>
                  </a:cubicBezTo>
                  <a:cubicBezTo>
                    <a:pt x="185" y="46"/>
                    <a:pt x="177" y="53"/>
                    <a:pt x="185" y="52"/>
                  </a:cubicBezTo>
                  <a:close/>
                  <a:moveTo>
                    <a:pt x="153" y="12"/>
                  </a:moveTo>
                  <a:cubicBezTo>
                    <a:pt x="161" y="13"/>
                    <a:pt x="165" y="10"/>
                    <a:pt x="174" y="11"/>
                  </a:cubicBezTo>
                  <a:cubicBezTo>
                    <a:pt x="176" y="14"/>
                    <a:pt x="177" y="19"/>
                    <a:pt x="178" y="24"/>
                  </a:cubicBezTo>
                  <a:cubicBezTo>
                    <a:pt x="170" y="25"/>
                    <a:pt x="162" y="25"/>
                    <a:pt x="153" y="24"/>
                  </a:cubicBezTo>
                  <a:cubicBezTo>
                    <a:pt x="153" y="20"/>
                    <a:pt x="153" y="16"/>
                    <a:pt x="153" y="12"/>
                  </a:cubicBezTo>
                  <a:close/>
                  <a:moveTo>
                    <a:pt x="181" y="32"/>
                  </a:moveTo>
                  <a:cubicBezTo>
                    <a:pt x="181" y="33"/>
                    <a:pt x="181" y="34"/>
                    <a:pt x="181" y="35"/>
                  </a:cubicBezTo>
                  <a:cubicBezTo>
                    <a:pt x="180" y="41"/>
                    <a:pt x="170" y="36"/>
                    <a:pt x="165" y="38"/>
                  </a:cubicBezTo>
                  <a:cubicBezTo>
                    <a:pt x="159" y="38"/>
                    <a:pt x="154" y="38"/>
                    <a:pt x="153" y="33"/>
                  </a:cubicBezTo>
                  <a:cubicBezTo>
                    <a:pt x="160" y="32"/>
                    <a:pt x="174" y="29"/>
                    <a:pt x="181" y="32"/>
                  </a:cubicBezTo>
                  <a:close/>
                  <a:moveTo>
                    <a:pt x="150" y="54"/>
                  </a:moveTo>
                  <a:cubicBezTo>
                    <a:pt x="138" y="53"/>
                    <a:pt x="135" y="53"/>
                    <a:pt x="122" y="52"/>
                  </a:cubicBezTo>
                  <a:cubicBezTo>
                    <a:pt x="125" y="48"/>
                    <a:pt x="121" y="47"/>
                    <a:pt x="124" y="45"/>
                  </a:cubicBezTo>
                  <a:cubicBezTo>
                    <a:pt x="131" y="45"/>
                    <a:pt x="137" y="44"/>
                    <a:pt x="149" y="44"/>
                  </a:cubicBezTo>
                  <a:cubicBezTo>
                    <a:pt x="150" y="49"/>
                    <a:pt x="149" y="48"/>
                    <a:pt x="150" y="54"/>
                  </a:cubicBezTo>
                  <a:close/>
                  <a:moveTo>
                    <a:pt x="147" y="34"/>
                  </a:moveTo>
                  <a:cubicBezTo>
                    <a:pt x="143" y="42"/>
                    <a:pt x="131" y="35"/>
                    <a:pt x="122" y="38"/>
                  </a:cubicBezTo>
                  <a:cubicBezTo>
                    <a:pt x="122" y="36"/>
                    <a:pt x="122" y="34"/>
                    <a:pt x="122" y="32"/>
                  </a:cubicBezTo>
                  <a:cubicBezTo>
                    <a:pt x="130" y="35"/>
                    <a:pt x="144" y="28"/>
                    <a:pt x="147" y="34"/>
                  </a:cubicBezTo>
                  <a:close/>
                  <a:moveTo>
                    <a:pt x="122" y="17"/>
                  </a:moveTo>
                  <a:cubicBezTo>
                    <a:pt x="128" y="14"/>
                    <a:pt x="136" y="14"/>
                    <a:pt x="145" y="14"/>
                  </a:cubicBezTo>
                  <a:cubicBezTo>
                    <a:pt x="143" y="19"/>
                    <a:pt x="147" y="20"/>
                    <a:pt x="146" y="24"/>
                  </a:cubicBezTo>
                  <a:cubicBezTo>
                    <a:pt x="140" y="27"/>
                    <a:pt x="126" y="24"/>
                    <a:pt x="124" y="26"/>
                  </a:cubicBezTo>
                  <a:cubicBezTo>
                    <a:pt x="121" y="26"/>
                    <a:pt x="123" y="20"/>
                    <a:pt x="122" y="17"/>
                  </a:cubicBezTo>
                  <a:close/>
                  <a:moveTo>
                    <a:pt x="96" y="16"/>
                  </a:moveTo>
                  <a:cubicBezTo>
                    <a:pt x="100" y="15"/>
                    <a:pt x="107" y="14"/>
                    <a:pt x="116" y="15"/>
                  </a:cubicBezTo>
                  <a:cubicBezTo>
                    <a:pt x="117" y="19"/>
                    <a:pt x="111" y="23"/>
                    <a:pt x="116" y="25"/>
                  </a:cubicBezTo>
                  <a:cubicBezTo>
                    <a:pt x="111" y="28"/>
                    <a:pt x="101" y="25"/>
                    <a:pt x="95" y="26"/>
                  </a:cubicBezTo>
                  <a:cubicBezTo>
                    <a:pt x="95" y="20"/>
                    <a:pt x="95" y="21"/>
                    <a:pt x="96" y="16"/>
                  </a:cubicBezTo>
                  <a:close/>
                  <a:moveTo>
                    <a:pt x="93" y="33"/>
                  </a:moveTo>
                  <a:cubicBezTo>
                    <a:pt x="100" y="34"/>
                    <a:pt x="111" y="31"/>
                    <a:pt x="116" y="35"/>
                  </a:cubicBezTo>
                  <a:cubicBezTo>
                    <a:pt x="112" y="40"/>
                    <a:pt x="102" y="38"/>
                    <a:pt x="93" y="38"/>
                  </a:cubicBezTo>
                  <a:cubicBezTo>
                    <a:pt x="93" y="36"/>
                    <a:pt x="93" y="35"/>
                    <a:pt x="93" y="33"/>
                  </a:cubicBezTo>
                  <a:close/>
                  <a:moveTo>
                    <a:pt x="92" y="45"/>
                  </a:moveTo>
                  <a:cubicBezTo>
                    <a:pt x="103" y="46"/>
                    <a:pt x="104" y="44"/>
                    <a:pt x="116" y="45"/>
                  </a:cubicBezTo>
                  <a:cubicBezTo>
                    <a:pt x="116" y="47"/>
                    <a:pt x="116" y="50"/>
                    <a:pt x="116" y="53"/>
                  </a:cubicBezTo>
                  <a:cubicBezTo>
                    <a:pt x="106" y="52"/>
                    <a:pt x="99" y="54"/>
                    <a:pt x="91" y="54"/>
                  </a:cubicBezTo>
                  <a:cubicBezTo>
                    <a:pt x="90" y="49"/>
                    <a:pt x="93" y="50"/>
                    <a:pt x="92" y="45"/>
                  </a:cubicBezTo>
                  <a:close/>
                  <a:moveTo>
                    <a:pt x="71" y="12"/>
                  </a:moveTo>
                  <a:cubicBezTo>
                    <a:pt x="79" y="12"/>
                    <a:pt x="82" y="14"/>
                    <a:pt x="89" y="14"/>
                  </a:cubicBezTo>
                  <a:cubicBezTo>
                    <a:pt x="90" y="19"/>
                    <a:pt x="87" y="20"/>
                    <a:pt x="88" y="25"/>
                  </a:cubicBezTo>
                  <a:cubicBezTo>
                    <a:pt x="79" y="23"/>
                    <a:pt x="76" y="26"/>
                    <a:pt x="69" y="24"/>
                  </a:cubicBezTo>
                  <a:cubicBezTo>
                    <a:pt x="68" y="18"/>
                    <a:pt x="73" y="19"/>
                    <a:pt x="71" y="12"/>
                  </a:cubicBezTo>
                  <a:close/>
                  <a:moveTo>
                    <a:pt x="86" y="34"/>
                  </a:moveTo>
                  <a:cubicBezTo>
                    <a:pt x="85" y="44"/>
                    <a:pt x="70" y="35"/>
                    <a:pt x="63" y="36"/>
                  </a:cubicBezTo>
                  <a:cubicBezTo>
                    <a:pt x="66" y="28"/>
                    <a:pt x="80" y="32"/>
                    <a:pt x="86" y="34"/>
                  </a:cubicBezTo>
                  <a:close/>
                  <a:moveTo>
                    <a:pt x="45" y="12"/>
                  </a:moveTo>
                  <a:cubicBezTo>
                    <a:pt x="51" y="12"/>
                    <a:pt x="57" y="12"/>
                    <a:pt x="63" y="12"/>
                  </a:cubicBezTo>
                  <a:cubicBezTo>
                    <a:pt x="63" y="17"/>
                    <a:pt x="61" y="19"/>
                    <a:pt x="60" y="23"/>
                  </a:cubicBezTo>
                  <a:cubicBezTo>
                    <a:pt x="53" y="24"/>
                    <a:pt x="50" y="22"/>
                    <a:pt x="44" y="21"/>
                  </a:cubicBezTo>
                  <a:cubicBezTo>
                    <a:pt x="44" y="18"/>
                    <a:pt x="46" y="16"/>
                    <a:pt x="45" y="12"/>
                  </a:cubicBezTo>
                  <a:close/>
                  <a:moveTo>
                    <a:pt x="27" y="10"/>
                  </a:moveTo>
                  <a:cubicBezTo>
                    <a:pt x="32" y="10"/>
                    <a:pt x="34" y="12"/>
                    <a:pt x="40" y="12"/>
                  </a:cubicBezTo>
                  <a:cubicBezTo>
                    <a:pt x="39" y="14"/>
                    <a:pt x="37" y="17"/>
                    <a:pt x="37" y="20"/>
                  </a:cubicBezTo>
                  <a:cubicBezTo>
                    <a:pt x="32" y="21"/>
                    <a:pt x="25" y="18"/>
                    <a:pt x="24" y="20"/>
                  </a:cubicBezTo>
                  <a:cubicBezTo>
                    <a:pt x="21" y="17"/>
                    <a:pt x="27" y="13"/>
                    <a:pt x="27" y="10"/>
                  </a:cubicBezTo>
                  <a:close/>
                  <a:moveTo>
                    <a:pt x="23" y="52"/>
                  </a:moveTo>
                  <a:cubicBezTo>
                    <a:pt x="17" y="52"/>
                    <a:pt x="14" y="53"/>
                    <a:pt x="8" y="50"/>
                  </a:cubicBezTo>
                  <a:cubicBezTo>
                    <a:pt x="7" y="44"/>
                    <a:pt x="12" y="44"/>
                    <a:pt x="11" y="39"/>
                  </a:cubicBezTo>
                  <a:cubicBezTo>
                    <a:pt x="16" y="40"/>
                    <a:pt x="20" y="41"/>
                    <a:pt x="26" y="41"/>
                  </a:cubicBezTo>
                  <a:cubicBezTo>
                    <a:pt x="27" y="46"/>
                    <a:pt x="23" y="47"/>
                    <a:pt x="23" y="52"/>
                  </a:cubicBezTo>
                  <a:close/>
                  <a:moveTo>
                    <a:pt x="16" y="33"/>
                  </a:moveTo>
                  <a:cubicBezTo>
                    <a:pt x="14" y="24"/>
                    <a:pt x="23" y="23"/>
                    <a:pt x="33" y="27"/>
                  </a:cubicBezTo>
                  <a:cubicBezTo>
                    <a:pt x="33" y="31"/>
                    <a:pt x="30" y="31"/>
                    <a:pt x="30" y="35"/>
                  </a:cubicBezTo>
                  <a:cubicBezTo>
                    <a:pt x="25" y="36"/>
                    <a:pt x="18" y="31"/>
                    <a:pt x="16" y="33"/>
                  </a:cubicBezTo>
                  <a:close/>
                  <a:moveTo>
                    <a:pt x="30" y="53"/>
                  </a:moveTo>
                  <a:cubicBezTo>
                    <a:pt x="31" y="49"/>
                    <a:pt x="33" y="45"/>
                    <a:pt x="34" y="41"/>
                  </a:cubicBezTo>
                  <a:cubicBezTo>
                    <a:pt x="42" y="40"/>
                    <a:pt x="47" y="44"/>
                    <a:pt x="52" y="41"/>
                  </a:cubicBezTo>
                  <a:cubicBezTo>
                    <a:pt x="53" y="47"/>
                    <a:pt x="50" y="49"/>
                    <a:pt x="49" y="54"/>
                  </a:cubicBezTo>
                  <a:cubicBezTo>
                    <a:pt x="43" y="54"/>
                    <a:pt x="36" y="54"/>
                    <a:pt x="30"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7" name="Freeform 1118"/>
            <p:cNvSpPr>
              <a:spLocks noEditPoints="1"/>
            </p:cNvSpPr>
            <p:nvPr/>
          </p:nvSpPr>
          <p:spPr bwMode="auto">
            <a:xfrm>
              <a:off x="8687396" y="1561172"/>
              <a:ext cx="214125" cy="245757"/>
            </a:xfrm>
            <a:custGeom>
              <a:avLst/>
              <a:gdLst>
                <a:gd name="T0" fmla="*/ 51 w 58"/>
                <a:gd name="T1" fmla="*/ 45 h 66"/>
                <a:gd name="T2" fmla="*/ 58 w 58"/>
                <a:gd name="T3" fmla="*/ 16 h 66"/>
                <a:gd name="T4" fmla="*/ 19 w 58"/>
                <a:gd name="T5" fmla="*/ 34 h 66"/>
                <a:gd name="T6" fmla="*/ 0 w 58"/>
                <a:gd name="T7" fmla="*/ 50 h 66"/>
                <a:gd name="T8" fmla="*/ 51 w 58"/>
                <a:gd name="T9" fmla="*/ 45 h 66"/>
                <a:gd name="T10" fmla="*/ 26 w 58"/>
                <a:gd name="T11" fmla="*/ 37 h 66"/>
                <a:gd name="T12" fmla="*/ 32 w 58"/>
                <a:gd name="T13" fmla="*/ 22 h 66"/>
                <a:gd name="T14" fmla="*/ 43 w 58"/>
                <a:gd name="T15" fmla="*/ 19 h 66"/>
                <a:gd name="T16" fmla="*/ 43 w 58"/>
                <a:gd name="T17" fmla="*/ 15 h 66"/>
                <a:gd name="T18" fmla="*/ 49 w 58"/>
                <a:gd name="T19" fmla="*/ 18 h 66"/>
                <a:gd name="T20" fmla="*/ 45 w 58"/>
                <a:gd name="T21" fmla="*/ 41 h 66"/>
                <a:gd name="T22" fmla="*/ 7 w 58"/>
                <a:gd name="T23" fmla="*/ 49 h 66"/>
                <a:gd name="T24" fmla="*/ 26 w 58"/>
                <a:gd name="T25"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66">
                  <a:moveTo>
                    <a:pt x="51" y="45"/>
                  </a:moveTo>
                  <a:cubicBezTo>
                    <a:pt x="52" y="33"/>
                    <a:pt x="54" y="27"/>
                    <a:pt x="58" y="16"/>
                  </a:cubicBezTo>
                  <a:cubicBezTo>
                    <a:pt x="42" y="0"/>
                    <a:pt x="22" y="15"/>
                    <a:pt x="19" y="34"/>
                  </a:cubicBezTo>
                  <a:cubicBezTo>
                    <a:pt x="10" y="36"/>
                    <a:pt x="0" y="38"/>
                    <a:pt x="0" y="50"/>
                  </a:cubicBezTo>
                  <a:cubicBezTo>
                    <a:pt x="15" y="66"/>
                    <a:pt x="38" y="52"/>
                    <a:pt x="51" y="45"/>
                  </a:cubicBezTo>
                  <a:close/>
                  <a:moveTo>
                    <a:pt x="26" y="37"/>
                  </a:moveTo>
                  <a:cubicBezTo>
                    <a:pt x="27" y="29"/>
                    <a:pt x="32" y="26"/>
                    <a:pt x="32" y="22"/>
                  </a:cubicBezTo>
                  <a:cubicBezTo>
                    <a:pt x="36" y="22"/>
                    <a:pt x="38" y="19"/>
                    <a:pt x="43" y="19"/>
                  </a:cubicBezTo>
                  <a:cubicBezTo>
                    <a:pt x="43" y="18"/>
                    <a:pt x="43" y="17"/>
                    <a:pt x="43" y="15"/>
                  </a:cubicBezTo>
                  <a:cubicBezTo>
                    <a:pt x="46" y="15"/>
                    <a:pt x="47" y="18"/>
                    <a:pt x="49" y="18"/>
                  </a:cubicBezTo>
                  <a:cubicBezTo>
                    <a:pt x="47" y="24"/>
                    <a:pt x="46" y="33"/>
                    <a:pt x="45" y="41"/>
                  </a:cubicBezTo>
                  <a:cubicBezTo>
                    <a:pt x="33" y="45"/>
                    <a:pt x="22" y="56"/>
                    <a:pt x="7" y="49"/>
                  </a:cubicBezTo>
                  <a:cubicBezTo>
                    <a:pt x="9" y="40"/>
                    <a:pt x="22" y="43"/>
                    <a:pt x="2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8" name="Freeform 1119"/>
            <p:cNvSpPr/>
            <p:nvPr/>
          </p:nvSpPr>
          <p:spPr bwMode="auto">
            <a:xfrm>
              <a:off x="10633985" y="1643902"/>
              <a:ext cx="489081" cy="99763"/>
            </a:xfrm>
            <a:custGeom>
              <a:avLst/>
              <a:gdLst>
                <a:gd name="T0" fmla="*/ 102 w 131"/>
                <a:gd name="T1" fmla="*/ 8 h 27"/>
                <a:gd name="T2" fmla="*/ 81 w 131"/>
                <a:gd name="T3" fmla="*/ 16 h 27"/>
                <a:gd name="T4" fmla="*/ 46 w 131"/>
                <a:gd name="T5" fmla="*/ 12 h 27"/>
                <a:gd name="T6" fmla="*/ 35 w 131"/>
                <a:gd name="T7" fmla="*/ 2 h 27"/>
                <a:gd name="T8" fmla="*/ 16 w 131"/>
                <a:gd name="T9" fmla="*/ 11 h 27"/>
                <a:gd name="T10" fmla="*/ 1 w 131"/>
                <a:gd name="T11" fmla="*/ 0 h 27"/>
                <a:gd name="T12" fmla="*/ 15 w 131"/>
                <a:gd name="T13" fmla="*/ 18 h 27"/>
                <a:gd name="T14" fmla="*/ 33 w 131"/>
                <a:gd name="T15" fmla="*/ 10 h 27"/>
                <a:gd name="T16" fmla="*/ 65 w 131"/>
                <a:gd name="T17" fmla="*/ 14 h 27"/>
                <a:gd name="T18" fmla="*/ 98 w 131"/>
                <a:gd name="T19" fmla="*/ 15 h 27"/>
                <a:gd name="T20" fmla="*/ 131 w 131"/>
                <a:gd name="T21" fmla="*/ 14 h 27"/>
                <a:gd name="T22" fmla="*/ 102 w 131"/>
                <a:gd name="T23"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7">
                  <a:moveTo>
                    <a:pt x="102" y="8"/>
                  </a:moveTo>
                  <a:cubicBezTo>
                    <a:pt x="94" y="10"/>
                    <a:pt x="89" y="15"/>
                    <a:pt x="81" y="16"/>
                  </a:cubicBezTo>
                  <a:cubicBezTo>
                    <a:pt x="73" y="6"/>
                    <a:pt x="58" y="9"/>
                    <a:pt x="46" y="12"/>
                  </a:cubicBezTo>
                  <a:cubicBezTo>
                    <a:pt x="41" y="10"/>
                    <a:pt x="39" y="5"/>
                    <a:pt x="35" y="2"/>
                  </a:cubicBezTo>
                  <a:cubicBezTo>
                    <a:pt x="27" y="5"/>
                    <a:pt x="23" y="12"/>
                    <a:pt x="16" y="11"/>
                  </a:cubicBezTo>
                  <a:cubicBezTo>
                    <a:pt x="8" y="10"/>
                    <a:pt x="10" y="0"/>
                    <a:pt x="1" y="0"/>
                  </a:cubicBezTo>
                  <a:cubicBezTo>
                    <a:pt x="0" y="7"/>
                    <a:pt x="7" y="17"/>
                    <a:pt x="15" y="18"/>
                  </a:cubicBezTo>
                  <a:cubicBezTo>
                    <a:pt x="23" y="19"/>
                    <a:pt x="26" y="12"/>
                    <a:pt x="33" y="10"/>
                  </a:cubicBezTo>
                  <a:cubicBezTo>
                    <a:pt x="39" y="23"/>
                    <a:pt x="54" y="18"/>
                    <a:pt x="65" y="14"/>
                  </a:cubicBezTo>
                  <a:cubicBezTo>
                    <a:pt x="74" y="25"/>
                    <a:pt x="88" y="23"/>
                    <a:pt x="98" y="15"/>
                  </a:cubicBezTo>
                  <a:cubicBezTo>
                    <a:pt x="105" y="27"/>
                    <a:pt x="125" y="25"/>
                    <a:pt x="131" y="14"/>
                  </a:cubicBezTo>
                  <a:cubicBezTo>
                    <a:pt x="120" y="17"/>
                    <a:pt x="106" y="19"/>
                    <a:pt x="10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9" name="Freeform 1120"/>
            <p:cNvSpPr/>
            <p:nvPr/>
          </p:nvSpPr>
          <p:spPr bwMode="auto">
            <a:xfrm>
              <a:off x="9193509" y="1629302"/>
              <a:ext cx="60832" cy="133829"/>
            </a:xfrm>
            <a:custGeom>
              <a:avLst/>
              <a:gdLst>
                <a:gd name="T0" fmla="*/ 4 w 16"/>
                <a:gd name="T1" fmla="*/ 36 h 36"/>
                <a:gd name="T2" fmla="*/ 16 w 16"/>
                <a:gd name="T3" fmla="*/ 2 h 36"/>
                <a:gd name="T4" fmla="*/ 12 w 16"/>
                <a:gd name="T5" fmla="*/ 0 h 36"/>
                <a:gd name="T6" fmla="*/ 9 w 16"/>
                <a:gd name="T7" fmla="*/ 4 h 36"/>
                <a:gd name="T8" fmla="*/ 4 w 16"/>
                <a:gd name="T9" fmla="*/ 36 h 36"/>
              </a:gdLst>
              <a:ahLst/>
              <a:cxnLst>
                <a:cxn ang="0">
                  <a:pos x="T0" y="T1"/>
                </a:cxn>
                <a:cxn ang="0">
                  <a:pos x="T2" y="T3"/>
                </a:cxn>
                <a:cxn ang="0">
                  <a:pos x="T4" y="T5"/>
                </a:cxn>
                <a:cxn ang="0">
                  <a:pos x="T6" y="T7"/>
                </a:cxn>
                <a:cxn ang="0">
                  <a:pos x="T8" y="T9"/>
                </a:cxn>
              </a:cxnLst>
              <a:rect l="0" t="0" r="r" b="b"/>
              <a:pathLst>
                <a:path w="16" h="36">
                  <a:moveTo>
                    <a:pt x="4" y="36"/>
                  </a:moveTo>
                  <a:cubicBezTo>
                    <a:pt x="13" y="30"/>
                    <a:pt x="14" y="12"/>
                    <a:pt x="16" y="2"/>
                  </a:cubicBezTo>
                  <a:cubicBezTo>
                    <a:pt x="14" y="2"/>
                    <a:pt x="13" y="1"/>
                    <a:pt x="12" y="0"/>
                  </a:cubicBezTo>
                  <a:cubicBezTo>
                    <a:pt x="12" y="2"/>
                    <a:pt x="8" y="1"/>
                    <a:pt x="9" y="4"/>
                  </a:cubicBezTo>
                  <a:cubicBezTo>
                    <a:pt x="13" y="15"/>
                    <a:pt x="0" y="26"/>
                    <a:pt x="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0" name="Freeform 1121"/>
            <p:cNvSpPr/>
            <p:nvPr/>
          </p:nvSpPr>
          <p:spPr bwMode="auto">
            <a:xfrm>
              <a:off x="9242174" y="1653635"/>
              <a:ext cx="63264" cy="116795"/>
            </a:xfrm>
            <a:custGeom>
              <a:avLst/>
              <a:gdLst>
                <a:gd name="T0" fmla="*/ 17 w 17"/>
                <a:gd name="T1" fmla="*/ 2 h 31"/>
                <a:gd name="T2" fmla="*/ 13 w 17"/>
                <a:gd name="T3" fmla="*/ 1 h 31"/>
                <a:gd name="T4" fmla="*/ 0 w 17"/>
                <a:gd name="T5" fmla="*/ 31 h 31"/>
                <a:gd name="T6" fmla="*/ 17 w 17"/>
                <a:gd name="T7" fmla="*/ 2 h 31"/>
              </a:gdLst>
              <a:ahLst/>
              <a:cxnLst>
                <a:cxn ang="0">
                  <a:pos x="T0" y="T1"/>
                </a:cxn>
                <a:cxn ang="0">
                  <a:pos x="T2" y="T3"/>
                </a:cxn>
                <a:cxn ang="0">
                  <a:pos x="T4" y="T5"/>
                </a:cxn>
                <a:cxn ang="0">
                  <a:pos x="T6" y="T7"/>
                </a:cxn>
              </a:cxnLst>
              <a:rect l="0" t="0" r="r" b="b"/>
              <a:pathLst>
                <a:path w="17" h="31">
                  <a:moveTo>
                    <a:pt x="17" y="2"/>
                  </a:moveTo>
                  <a:cubicBezTo>
                    <a:pt x="15" y="2"/>
                    <a:pt x="15" y="0"/>
                    <a:pt x="13" y="1"/>
                  </a:cubicBezTo>
                  <a:cubicBezTo>
                    <a:pt x="8" y="10"/>
                    <a:pt x="4" y="21"/>
                    <a:pt x="0" y="31"/>
                  </a:cubicBezTo>
                  <a:cubicBezTo>
                    <a:pt x="12" y="29"/>
                    <a:pt x="12" y="13"/>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1" name="Freeform 1122"/>
            <p:cNvSpPr/>
            <p:nvPr/>
          </p:nvSpPr>
          <p:spPr bwMode="auto">
            <a:xfrm>
              <a:off x="7748167" y="1665802"/>
              <a:ext cx="272522" cy="60832"/>
            </a:xfrm>
            <a:custGeom>
              <a:avLst/>
              <a:gdLst>
                <a:gd name="T0" fmla="*/ 71 w 73"/>
                <a:gd name="T1" fmla="*/ 8 h 16"/>
                <a:gd name="T2" fmla="*/ 44 w 73"/>
                <a:gd name="T3" fmla="*/ 4 h 16"/>
                <a:gd name="T4" fmla="*/ 3 w 73"/>
                <a:gd name="T5" fmla="*/ 0 h 16"/>
                <a:gd name="T6" fmla="*/ 0 w 73"/>
                <a:gd name="T7" fmla="*/ 1 h 16"/>
                <a:gd name="T8" fmla="*/ 0 w 73"/>
                <a:gd name="T9" fmla="*/ 6 h 16"/>
                <a:gd name="T10" fmla="*/ 71 w 73"/>
                <a:gd name="T11" fmla="*/ 13 h 16"/>
                <a:gd name="T12" fmla="*/ 71 w 73"/>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73" h="16">
                  <a:moveTo>
                    <a:pt x="71" y="8"/>
                  </a:moveTo>
                  <a:cubicBezTo>
                    <a:pt x="65" y="2"/>
                    <a:pt x="54" y="4"/>
                    <a:pt x="44" y="4"/>
                  </a:cubicBezTo>
                  <a:cubicBezTo>
                    <a:pt x="27" y="4"/>
                    <a:pt x="10" y="4"/>
                    <a:pt x="3" y="0"/>
                  </a:cubicBezTo>
                  <a:cubicBezTo>
                    <a:pt x="1" y="0"/>
                    <a:pt x="1" y="1"/>
                    <a:pt x="0" y="1"/>
                  </a:cubicBezTo>
                  <a:cubicBezTo>
                    <a:pt x="0" y="3"/>
                    <a:pt x="0" y="4"/>
                    <a:pt x="0" y="6"/>
                  </a:cubicBezTo>
                  <a:cubicBezTo>
                    <a:pt x="14" y="16"/>
                    <a:pt x="51" y="11"/>
                    <a:pt x="71" y="13"/>
                  </a:cubicBezTo>
                  <a:cubicBezTo>
                    <a:pt x="67" y="12"/>
                    <a:pt x="73" y="10"/>
                    <a:pt x="7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2" name="Freeform 1123"/>
            <p:cNvSpPr/>
            <p:nvPr/>
          </p:nvSpPr>
          <p:spPr bwMode="auto">
            <a:xfrm>
              <a:off x="10604787" y="1767997"/>
              <a:ext cx="474482" cy="94897"/>
            </a:xfrm>
            <a:custGeom>
              <a:avLst/>
              <a:gdLst>
                <a:gd name="T0" fmla="*/ 38 w 127"/>
                <a:gd name="T1" fmla="*/ 10 h 26"/>
                <a:gd name="T2" fmla="*/ 68 w 127"/>
                <a:gd name="T3" fmla="*/ 13 h 26"/>
                <a:gd name="T4" fmla="*/ 80 w 127"/>
                <a:gd name="T5" fmla="*/ 21 h 26"/>
                <a:gd name="T6" fmla="*/ 97 w 127"/>
                <a:gd name="T7" fmla="*/ 13 h 26"/>
                <a:gd name="T8" fmla="*/ 104 w 127"/>
                <a:gd name="T9" fmla="*/ 20 h 26"/>
                <a:gd name="T10" fmla="*/ 127 w 127"/>
                <a:gd name="T11" fmla="*/ 15 h 26"/>
                <a:gd name="T12" fmla="*/ 109 w 127"/>
                <a:gd name="T13" fmla="*/ 13 h 26"/>
                <a:gd name="T14" fmla="*/ 99 w 127"/>
                <a:gd name="T15" fmla="*/ 6 h 26"/>
                <a:gd name="T16" fmla="*/ 79 w 127"/>
                <a:gd name="T17" fmla="*/ 14 h 26"/>
                <a:gd name="T18" fmla="*/ 72 w 127"/>
                <a:gd name="T19" fmla="*/ 5 h 26"/>
                <a:gd name="T20" fmla="*/ 40 w 127"/>
                <a:gd name="T21" fmla="*/ 3 h 26"/>
                <a:gd name="T22" fmla="*/ 19 w 127"/>
                <a:gd name="T23" fmla="*/ 13 h 26"/>
                <a:gd name="T24" fmla="*/ 1 w 127"/>
                <a:gd name="T25" fmla="*/ 0 h 26"/>
                <a:gd name="T26" fmla="*/ 38 w 127"/>
                <a:gd name="T2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6">
                  <a:moveTo>
                    <a:pt x="38" y="10"/>
                  </a:moveTo>
                  <a:cubicBezTo>
                    <a:pt x="44" y="19"/>
                    <a:pt x="60" y="21"/>
                    <a:pt x="68" y="13"/>
                  </a:cubicBezTo>
                  <a:cubicBezTo>
                    <a:pt x="73" y="15"/>
                    <a:pt x="73" y="22"/>
                    <a:pt x="80" y="21"/>
                  </a:cubicBezTo>
                  <a:cubicBezTo>
                    <a:pt x="86" y="18"/>
                    <a:pt x="91" y="15"/>
                    <a:pt x="97" y="13"/>
                  </a:cubicBezTo>
                  <a:cubicBezTo>
                    <a:pt x="98" y="17"/>
                    <a:pt x="102" y="17"/>
                    <a:pt x="104" y="20"/>
                  </a:cubicBezTo>
                  <a:cubicBezTo>
                    <a:pt x="113" y="20"/>
                    <a:pt x="123" y="21"/>
                    <a:pt x="127" y="15"/>
                  </a:cubicBezTo>
                  <a:cubicBezTo>
                    <a:pt x="124" y="8"/>
                    <a:pt x="116" y="15"/>
                    <a:pt x="109" y="13"/>
                  </a:cubicBezTo>
                  <a:cubicBezTo>
                    <a:pt x="103" y="12"/>
                    <a:pt x="103" y="7"/>
                    <a:pt x="99" y="6"/>
                  </a:cubicBezTo>
                  <a:cubicBezTo>
                    <a:pt x="93" y="9"/>
                    <a:pt x="86" y="12"/>
                    <a:pt x="79" y="14"/>
                  </a:cubicBezTo>
                  <a:cubicBezTo>
                    <a:pt x="75" y="12"/>
                    <a:pt x="76" y="7"/>
                    <a:pt x="72" y="5"/>
                  </a:cubicBezTo>
                  <a:cubicBezTo>
                    <a:pt x="61" y="12"/>
                    <a:pt x="49" y="13"/>
                    <a:pt x="40" y="3"/>
                  </a:cubicBezTo>
                  <a:cubicBezTo>
                    <a:pt x="33" y="6"/>
                    <a:pt x="28" y="12"/>
                    <a:pt x="19" y="13"/>
                  </a:cubicBezTo>
                  <a:cubicBezTo>
                    <a:pt x="11" y="11"/>
                    <a:pt x="11" y="1"/>
                    <a:pt x="1" y="0"/>
                  </a:cubicBezTo>
                  <a:cubicBezTo>
                    <a:pt x="0" y="16"/>
                    <a:pt x="28" y="26"/>
                    <a:pt x="3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3" name="Freeform 1124"/>
            <p:cNvSpPr/>
            <p:nvPr/>
          </p:nvSpPr>
          <p:spPr bwMode="auto">
            <a:xfrm>
              <a:off x="8293212" y="1719333"/>
              <a:ext cx="75431" cy="99763"/>
            </a:xfrm>
            <a:custGeom>
              <a:avLst/>
              <a:gdLst>
                <a:gd name="T0" fmla="*/ 20 w 20"/>
                <a:gd name="T1" fmla="*/ 27 h 27"/>
                <a:gd name="T2" fmla="*/ 4 w 20"/>
                <a:gd name="T3" fmla="*/ 0 h 27"/>
                <a:gd name="T4" fmla="*/ 20 w 20"/>
                <a:gd name="T5" fmla="*/ 27 h 27"/>
              </a:gdLst>
              <a:ahLst/>
              <a:cxnLst>
                <a:cxn ang="0">
                  <a:pos x="T0" y="T1"/>
                </a:cxn>
                <a:cxn ang="0">
                  <a:pos x="T2" y="T3"/>
                </a:cxn>
                <a:cxn ang="0">
                  <a:pos x="T4" y="T5"/>
                </a:cxn>
              </a:cxnLst>
              <a:rect l="0" t="0" r="r" b="b"/>
              <a:pathLst>
                <a:path w="20" h="27">
                  <a:moveTo>
                    <a:pt x="20" y="27"/>
                  </a:moveTo>
                  <a:cubicBezTo>
                    <a:pt x="15" y="18"/>
                    <a:pt x="12" y="6"/>
                    <a:pt x="4" y="0"/>
                  </a:cubicBezTo>
                  <a:cubicBezTo>
                    <a:pt x="0" y="8"/>
                    <a:pt x="8" y="25"/>
                    <a:pt x="2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4" name="Freeform 1125"/>
            <p:cNvSpPr/>
            <p:nvPr/>
          </p:nvSpPr>
          <p:spPr bwMode="auto">
            <a:xfrm>
              <a:off x="6256594" y="1665802"/>
              <a:ext cx="131395" cy="167894"/>
            </a:xfrm>
            <a:custGeom>
              <a:avLst/>
              <a:gdLst>
                <a:gd name="T0" fmla="*/ 35 w 35"/>
                <a:gd name="T1" fmla="*/ 9 h 45"/>
                <a:gd name="T2" fmla="*/ 33 w 35"/>
                <a:gd name="T3" fmla="*/ 5 h 45"/>
                <a:gd name="T4" fmla="*/ 29 w 35"/>
                <a:gd name="T5" fmla="*/ 5 h 45"/>
                <a:gd name="T6" fmla="*/ 0 w 35"/>
                <a:gd name="T7" fmla="*/ 12 h 45"/>
                <a:gd name="T8" fmla="*/ 13 w 35"/>
                <a:gd name="T9" fmla="*/ 16 h 45"/>
                <a:gd name="T10" fmla="*/ 13 w 35"/>
                <a:gd name="T11" fmla="*/ 45 h 45"/>
                <a:gd name="T12" fmla="*/ 21 w 35"/>
                <a:gd name="T13" fmla="*/ 14 h 45"/>
                <a:gd name="T14" fmla="*/ 35 w 35"/>
                <a:gd name="T15" fmla="*/ 9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45">
                  <a:moveTo>
                    <a:pt x="35" y="9"/>
                  </a:moveTo>
                  <a:cubicBezTo>
                    <a:pt x="33" y="9"/>
                    <a:pt x="33" y="7"/>
                    <a:pt x="33" y="5"/>
                  </a:cubicBezTo>
                  <a:cubicBezTo>
                    <a:pt x="32" y="5"/>
                    <a:pt x="31" y="5"/>
                    <a:pt x="29" y="5"/>
                  </a:cubicBezTo>
                  <a:cubicBezTo>
                    <a:pt x="23" y="11"/>
                    <a:pt x="1" y="0"/>
                    <a:pt x="0" y="12"/>
                  </a:cubicBezTo>
                  <a:cubicBezTo>
                    <a:pt x="0" y="18"/>
                    <a:pt x="12" y="12"/>
                    <a:pt x="13" y="16"/>
                  </a:cubicBezTo>
                  <a:cubicBezTo>
                    <a:pt x="14" y="26"/>
                    <a:pt x="7" y="38"/>
                    <a:pt x="13" y="45"/>
                  </a:cubicBezTo>
                  <a:cubicBezTo>
                    <a:pt x="21" y="40"/>
                    <a:pt x="16" y="22"/>
                    <a:pt x="21" y="14"/>
                  </a:cubicBezTo>
                  <a:cubicBezTo>
                    <a:pt x="27" y="14"/>
                    <a:pt x="33" y="13"/>
                    <a:pt x="3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5" name="Freeform 1126"/>
            <p:cNvSpPr>
              <a:spLocks noEditPoints="1"/>
            </p:cNvSpPr>
            <p:nvPr/>
          </p:nvSpPr>
          <p:spPr bwMode="auto">
            <a:xfrm>
              <a:off x="6370955" y="1695000"/>
              <a:ext cx="150861" cy="153295"/>
            </a:xfrm>
            <a:custGeom>
              <a:avLst/>
              <a:gdLst>
                <a:gd name="T0" fmla="*/ 14 w 40"/>
                <a:gd name="T1" fmla="*/ 37 h 41"/>
                <a:gd name="T2" fmla="*/ 35 w 40"/>
                <a:gd name="T3" fmla="*/ 7 h 41"/>
                <a:gd name="T4" fmla="*/ 17 w 40"/>
                <a:gd name="T5" fmla="*/ 0 h 41"/>
                <a:gd name="T6" fmla="*/ 14 w 40"/>
                <a:gd name="T7" fmla="*/ 37 h 41"/>
                <a:gd name="T8" fmla="*/ 30 w 40"/>
                <a:gd name="T9" fmla="*/ 13 h 41"/>
                <a:gd name="T10" fmla="*/ 15 w 40"/>
                <a:gd name="T11" fmla="*/ 9 h 41"/>
                <a:gd name="T12" fmla="*/ 30 w 40"/>
                <a:gd name="T13" fmla="*/ 13 h 41"/>
              </a:gdLst>
              <a:ahLst/>
              <a:cxnLst>
                <a:cxn ang="0">
                  <a:pos x="T0" y="T1"/>
                </a:cxn>
                <a:cxn ang="0">
                  <a:pos x="T2" y="T3"/>
                </a:cxn>
                <a:cxn ang="0">
                  <a:pos x="T4" y="T5"/>
                </a:cxn>
                <a:cxn ang="0">
                  <a:pos x="T6" y="T7"/>
                </a:cxn>
                <a:cxn ang="0">
                  <a:pos x="T8" y="T9"/>
                </a:cxn>
                <a:cxn ang="0">
                  <a:pos x="T10" y="T11"/>
                </a:cxn>
                <a:cxn ang="0">
                  <a:pos x="T12" y="T13"/>
                </a:cxn>
              </a:cxnLst>
              <a:rect l="0" t="0" r="r" b="b"/>
              <a:pathLst>
                <a:path w="40" h="41">
                  <a:moveTo>
                    <a:pt x="14" y="37"/>
                  </a:moveTo>
                  <a:cubicBezTo>
                    <a:pt x="27" y="41"/>
                    <a:pt x="40" y="25"/>
                    <a:pt x="35" y="7"/>
                  </a:cubicBezTo>
                  <a:cubicBezTo>
                    <a:pt x="28" y="2"/>
                    <a:pt x="22" y="4"/>
                    <a:pt x="17" y="0"/>
                  </a:cubicBezTo>
                  <a:cubicBezTo>
                    <a:pt x="7" y="6"/>
                    <a:pt x="0" y="32"/>
                    <a:pt x="14" y="37"/>
                  </a:cubicBezTo>
                  <a:close/>
                  <a:moveTo>
                    <a:pt x="30" y="13"/>
                  </a:moveTo>
                  <a:cubicBezTo>
                    <a:pt x="34" y="34"/>
                    <a:pt x="4" y="35"/>
                    <a:pt x="15" y="9"/>
                  </a:cubicBezTo>
                  <a:cubicBezTo>
                    <a:pt x="19" y="11"/>
                    <a:pt x="27" y="8"/>
                    <a:pt x="3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6" name="Freeform 1127"/>
            <p:cNvSpPr/>
            <p:nvPr/>
          </p:nvSpPr>
          <p:spPr bwMode="auto">
            <a:xfrm>
              <a:off x="8242115" y="1763131"/>
              <a:ext cx="85164" cy="77864"/>
            </a:xfrm>
            <a:custGeom>
              <a:avLst/>
              <a:gdLst>
                <a:gd name="T0" fmla="*/ 23 w 23"/>
                <a:gd name="T1" fmla="*/ 21 h 21"/>
                <a:gd name="T2" fmla="*/ 4 w 23"/>
                <a:gd name="T3" fmla="*/ 0 h 21"/>
                <a:gd name="T4" fmla="*/ 0 w 23"/>
                <a:gd name="T5" fmla="*/ 0 h 21"/>
                <a:gd name="T6" fmla="*/ 23 w 23"/>
                <a:gd name="T7" fmla="*/ 21 h 21"/>
              </a:gdLst>
              <a:ahLst/>
              <a:cxnLst>
                <a:cxn ang="0">
                  <a:pos x="T0" y="T1"/>
                </a:cxn>
                <a:cxn ang="0">
                  <a:pos x="T2" y="T3"/>
                </a:cxn>
                <a:cxn ang="0">
                  <a:pos x="T4" y="T5"/>
                </a:cxn>
                <a:cxn ang="0">
                  <a:pos x="T6" y="T7"/>
                </a:cxn>
              </a:cxnLst>
              <a:rect l="0" t="0" r="r" b="b"/>
              <a:pathLst>
                <a:path w="23" h="21">
                  <a:moveTo>
                    <a:pt x="23" y="21"/>
                  </a:moveTo>
                  <a:cubicBezTo>
                    <a:pt x="21" y="10"/>
                    <a:pt x="8" y="10"/>
                    <a:pt x="4" y="0"/>
                  </a:cubicBezTo>
                  <a:cubicBezTo>
                    <a:pt x="3" y="0"/>
                    <a:pt x="1" y="0"/>
                    <a:pt x="0" y="0"/>
                  </a:cubicBezTo>
                  <a:cubicBezTo>
                    <a:pt x="0" y="15"/>
                    <a:pt x="13" y="16"/>
                    <a:pt x="2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7" name="Freeform 1128"/>
            <p:cNvSpPr/>
            <p:nvPr/>
          </p:nvSpPr>
          <p:spPr bwMode="auto">
            <a:xfrm>
              <a:off x="6548582" y="1719333"/>
              <a:ext cx="141128" cy="80298"/>
            </a:xfrm>
            <a:custGeom>
              <a:avLst/>
              <a:gdLst>
                <a:gd name="T0" fmla="*/ 0 w 38"/>
                <a:gd name="T1" fmla="*/ 15 h 22"/>
                <a:gd name="T2" fmla="*/ 12 w 38"/>
                <a:gd name="T3" fmla="*/ 13 h 22"/>
                <a:gd name="T4" fmla="*/ 25 w 38"/>
                <a:gd name="T5" fmla="*/ 22 h 22"/>
                <a:gd name="T6" fmla="*/ 38 w 38"/>
                <a:gd name="T7" fmla="*/ 5 h 22"/>
                <a:gd name="T8" fmla="*/ 24 w 38"/>
                <a:gd name="T9" fmla="*/ 13 h 22"/>
                <a:gd name="T10" fmla="*/ 0 w 38"/>
                <a:gd name="T11" fmla="*/ 15 h 22"/>
              </a:gdLst>
              <a:ahLst/>
              <a:cxnLst>
                <a:cxn ang="0">
                  <a:pos x="T0" y="T1"/>
                </a:cxn>
                <a:cxn ang="0">
                  <a:pos x="T2" y="T3"/>
                </a:cxn>
                <a:cxn ang="0">
                  <a:pos x="T4" y="T5"/>
                </a:cxn>
                <a:cxn ang="0">
                  <a:pos x="T6" y="T7"/>
                </a:cxn>
                <a:cxn ang="0">
                  <a:pos x="T8" y="T9"/>
                </a:cxn>
                <a:cxn ang="0">
                  <a:pos x="T10" y="T11"/>
                </a:cxn>
              </a:cxnLst>
              <a:rect l="0" t="0" r="r" b="b"/>
              <a:pathLst>
                <a:path w="38" h="22">
                  <a:moveTo>
                    <a:pt x="0" y="15"/>
                  </a:moveTo>
                  <a:cubicBezTo>
                    <a:pt x="5" y="20"/>
                    <a:pt x="5" y="10"/>
                    <a:pt x="12" y="13"/>
                  </a:cubicBezTo>
                  <a:cubicBezTo>
                    <a:pt x="17" y="15"/>
                    <a:pt x="18" y="21"/>
                    <a:pt x="25" y="22"/>
                  </a:cubicBezTo>
                  <a:cubicBezTo>
                    <a:pt x="31" y="18"/>
                    <a:pt x="37" y="14"/>
                    <a:pt x="38" y="5"/>
                  </a:cubicBezTo>
                  <a:cubicBezTo>
                    <a:pt x="32" y="7"/>
                    <a:pt x="31" y="13"/>
                    <a:pt x="24" y="13"/>
                  </a:cubicBezTo>
                  <a:cubicBezTo>
                    <a:pt x="20" y="4"/>
                    <a:pt x="0" y="0"/>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8" name="Freeform 1129"/>
            <p:cNvSpPr>
              <a:spLocks noEditPoints="1"/>
            </p:cNvSpPr>
            <p:nvPr/>
          </p:nvSpPr>
          <p:spPr bwMode="auto">
            <a:xfrm>
              <a:off x="9704489" y="1833694"/>
              <a:ext cx="172761" cy="102196"/>
            </a:xfrm>
            <a:custGeom>
              <a:avLst/>
              <a:gdLst>
                <a:gd name="T0" fmla="*/ 0 w 46"/>
                <a:gd name="T1" fmla="*/ 16 h 27"/>
                <a:gd name="T2" fmla="*/ 15 w 46"/>
                <a:gd name="T3" fmla="*/ 25 h 27"/>
                <a:gd name="T4" fmla="*/ 46 w 46"/>
                <a:gd name="T5" fmla="*/ 10 h 27"/>
                <a:gd name="T6" fmla="*/ 0 w 46"/>
                <a:gd name="T7" fmla="*/ 16 h 27"/>
                <a:gd name="T8" fmla="*/ 10 w 46"/>
                <a:gd name="T9" fmla="*/ 18 h 27"/>
                <a:gd name="T10" fmla="*/ 39 w 46"/>
                <a:gd name="T11" fmla="*/ 13 h 27"/>
                <a:gd name="T12" fmla="*/ 10 w 46"/>
                <a:gd name="T13" fmla="*/ 18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0" y="16"/>
                  </a:moveTo>
                  <a:cubicBezTo>
                    <a:pt x="1" y="24"/>
                    <a:pt x="8" y="24"/>
                    <a:pt x="15" y="25"/>
                  </a:cubicBezTo>
                  <a:cubicBezTo>
                    <a:pt x="30" y="27"/>
                    <a:pt x="45" y="22"/>
                    <a:pt x="46" y="10"/>
                  </a:cubicBezTo>
                  <a:cubicBezTo>
                    <a:pt x="35" y="0"/>
                    <a:pt x="3" y="2"/>
                    <a:pt x="0" y="16"/>
                  </a:cubicBezTo>
                  <a:close/>
                  <a:moveTo>
                    <a:pt x="10" y="18"/>
                  </a:moveTo>
                  <a:cubicBezTo>
                    <a:pt x="12" y="7"/>
                    <a:pt x="30" y="10"/>
                    <a:pt x="39" y="13"/>
                  </a:cubicBezTo>
                  <a:cubicBezTo>
                    <a:pt x="33" y="21"/>
                    <a:pt x="20" y="19"/>
                    <a:pt x="1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9" name="Freeform 1130"/>
            <p:cNvSpPr>
              <a:spLocks noEditPoints="1"/>
            </p:cNvSpPr>
            <p:nvPr/>
          </p:nvSpPr>
          <p:spPr bwMode="auto">
            <a:xfrm>
              <a:off x="8310245" y="1875060"/>
              <a:ext cx="192226" cy="180059"/>
            </a:xfrm>
            <a:custGeom>
              <a:avLst/>
              <a:gdLst>
                <a:gd name="T0" fmla="*/ 1 w 52"/>
                <a:gd name="T1" fmla="*/ 21 h 48"/>
                <a:gd name="T2" fmla="*/ 13 w 52"/>
                <a:gd name="T3" fmla="*/ 39 h 48"/>
                <a:gd name="T4" fmla="*/ 25 w 52"/>
                <a:gd name="T5" fmla="*/ 37 h 48"/>
                <a:gd name="T6" fmla="*/ 39 w 52"/>
                <a:gd name="T7" fmla="*/ 45 h 48"/>
                <a:gd name="T8" fmla="*/ 52 w 52"/>
                <a:gd name="T9" fmla="*/ 19 h 48"/>
                <a:gd name="T10" fmla="*/ 1 w 52"/>
                <a:gd name="T11" fmla="*/ 21 h 48"/>
                <a:gd name="T12" fmla="*/ 29 w 52"/>
                <a:gd name="T13" fmla="*/ 21 h 48"/>
                <a:gd name="T14" fmla="*/ 44 w 52"/>
                <a:gd name="T15" fmla="*/ 25 h 48"/>
                <a:gd name="T16" fmla="*/ 36 w 52"/>
                <a:gd name="T17" fmla="*/ 38 h 48"/>
                <a:gd name="T18" fmla="*/ 29 w 52"/>
                <a:gd name="T19" fmla="*/ 21 h 48"/>
                <a:gd name="T20" fmla="*/ 19 w 52"/>
                <a:gd name="T21" fmla="*/ 32 h 48"/>
                <a:gd name="T22" fmla="*/ 10 w 52"/>
                <a:gd name="T23" fmla="*/ 31 h 48"/>
                <a:gd name="T24" fmla="*/ 8 w 52"/>
                <a:gd name="T25" fmla="*/ 18 h 48"/>
                <a:gd name="T26" fmla="*/ 21 w 52"/>
                <a:gd name="T27" fmla="*/ 20 h 48"/>
                <a:gd name="T28" fmla="*/ 19 w 52"/>
                <a:gd name="T2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48">
                  <a:moveTo>
                    <a:pt x="1" y="21"/>
                  </a:moveTo>
                  <a:cubicBezTo>
                    <a:pt x="0" y="29"/>
                    <a:pt x="6" y="37"/>
                    <a:pt x="13" y="39"/>
                  </a:cubicBezTo>
                  <a:cubicBezTo>
                    <a:pt x="19" y="41"/>
                    <a:pt x="24" y="36"/>
                    <a:pt x="25" y="37"/>
                  </a:cubicBezTo>
                  <a:cubicBezTo>
                    <a:pt x="29" y="37"/>
                    <a:pt x="33" y="48"/>
                    <a:pt x="39" y="45"/>
                  </a:cubicBezTo>
                  <a:cubicBezTo>
                    <a:pt x="48" y="41"/>
                    <a:pt x="52" y="32"/>
                    <a:pt x="52" y="19"/>
                  </a:cubicBezTo>
                  <a:cubicBezTo>
                    <a:pt x="35" y="17"/>
                    <a:pt x="3" y="0"/>
                    <a:pt x="1" y="21"/>
                  </a:cubicBezTo>
                  <a:close/>
                  <a:moveTo>
                    <a:pt x="29" y="21"/>
                  </a:moveTo>
                  <a:cubicBezTo>
                    <a:pt x="35" y="22"/>
                    <a:pt x="38" y="25"/>
                    <a:pt x="44" y="25"/>
                  </a:cubicBezTo>
                  <a:cubicBezTo>
                    <a:pt x="43" y="31"/>
                    <a:pt x="41" y="36"/>
                    <a:pt x="36" y="38"/>
                  </a:cubicBezTo>
                  <a:cubicBezTo>
                    <a:pt x="29" y="37"/>
                    <a:pt x="26" y="28"/>
                    <a:pt x="29" y="21"/>
                  </a:cubicBezTo>
                  <a:close/>
                  <a:moveTo>
                    <a:pt x="19" y="32"/>
                  </a:moveTo>
                  <a:cubicBezTo>
                    <a:pt x="14" y="33"/>
                    <a:pt x="15" y="30"/>
                    <a:pt x="10" y="31"/>
                  </a:cubicBezTo>
                  <a:cubicBezTo>
                    <a:pt x="8" y="27"/>
                    <a:pt x="7" y="24"/>
                    <a:pt x="8" y="18"/>
                  </a:cubicBezTo>
                  <a:cubicBezTo>
                    <a:pt x="14" y="17"/>
                    <a:pt x="16" y="20"/>
                    <a:pt x="21" y="20"/>
                  </a:cubicBezTo>
                  <a:cubicBezTo>
                    <a:pt x="20" y="24"/>
                    <a:pt x="21" y="27"/>
                    <a:pt x="1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0" name="Freeform 1131"/>
            <p:cNvSpPr/>
            <p:nvPr/>
          </p:nvSpPr>
          <p:spPr bwMode="auto">
            <a:xfrm>
              <a:off x="6314991" y="1860460"/>
              <a:ext cx="131395" cy="170326"/>
            </a:xfrm>
            <a:custGeom>
              <a:avLst/>
              <a:gdLst>
                <a:gd name="T0" fmla="*/ 29 w 35"/>
                <a:gd name="T1" fmla="*/ 2 h 46"/>
                <a:gd name="T2" fmla="*/ 28 w 35"/>
                <a:gd name="T3" fmla="*/ 20 h 46"/>
                <a:gd name="T4" fmla="*/ 13 w 35"/>
                <a:gd name="T5" fmla="*/ 23 h 46"/>
                <a:gd name="T6" fmla="*/ 13 w 35"/>
                <a:gd name="T7" fmla="*/ 1 h 46"/>
                <a:gd name="T8" fmla="*/ 9 w 35"/>
                <a:gd name="T9" fmla="*/ 0 h 46"/>
                <a:gd name="T10" fmla="*/ 11 w 35"/>
                <a:gd name="T11" fmla="*/ 46 h 46"/>
                <a:gd name="T12" fmla="*/ 11 w 35"/>
                <a:gd name="T13" fmla="*/ 28 h 46"/>
                <a:gd name="T14" fmla="*/ 28 w 35"/>
                <a:gd name="T15" fmla="*/ 27 h 46"/>
                <a:gd name="T16" fmla="*/ 32 w 35"/>
                <a:gd name="T17" fmla="*/ 42 h 46"/>
                <a:gd name="T18" fmla="*/ 34 w 35"/>
                <a:gd name="T19" fmla="*/ 23 h 46"/>
                <a:gd name="T20" fmla="*/ 29 w 35"/>
                <a:gd name="T21"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6">
                  <a:moveTo>
                    <a:pt x="29" y="2"/>
                  </a:moveTo>
                  <a:cubicBezTo>
                    <a:pt x="23" y="5"/>
                    <a:pt x="29" y="14"/>
                    <a:pt x="28" y="20"/>
                  </a:cubicBezTo>
                  <a:cubicBezTo>
                    <a:pt x="25" y="21"/>
                    <a:pt x="19" y="21"/>
                    <a:pt x="13" y="23"/>
                  </a:cubicBezTo>
                  <a:cubicBezTo>
                    <a:pt x="10" y="17"/>
                    <a:pt x="15" y="9"/>
                    <a:pt x="13" y="1"/>
                  </a:cubicBezTo>
                  <a:cubicBezTo>
                    <a:pt x="12" y="1"/>
                    <a:pt x="11" y="1"/>
                    <a:pt x="9" y="0"/>
                  </a:cubicBezTo>
                  <a:cubicBezTo>
                    <a:pt x="9" y="12"/>
                    <a:pt x="0" y="37"/>
                    <a:pt x="11" y="46"/>
                  </a:cubicBezTo>
                  <a:cubicBezTo>
                    <a:pt x="13" y="42"/>
                    <a:pt x="9" y="35"/>
                    <a:pt x="11" y="28"/>
                  </a:cubicBezTo>
                  <a:cubicBezTo>
                    <a:pt x="17" y="32"/>
                    <a:pt x="22" y="28"/>
                    <a:pt x="28" y="27"/>
                  </a:cubicBezTo>
                  <a:cubicBezTo>
                    <a:pt x="29" y="35"/>
                    <a:pt x="25" y="42"/>
                    <a:pt x="32" y="42"/>
                  </a:cubicBezTo>
                  <a:cubicBezTo>
                    <a:pt x="33" y="39"/>
                    <a:pt x="34" y="31"/>
                    <a:pt x="34" y="23"/>
                  </a:cubicBezTo>
                  <a:cubicBezTo>
                    <a:pt x="34" y="16"/>
                    <a:pt x="35" y="4"/>
                    <a:pt x="2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1" name="Freeform 1132"/>
            <p:cNvSpPr/>
            <p:nvPr/>
          </p:nvSpPr>
          <p:spPr bwMode="auto">
            <a:xfrm>
              <a:off x="6641045" y="1870193"/>
              <a:ext cx="75431" cy="143562"/>
            </a:xfrm>
            <a:custGeom>
              <a:avLst/>
              <a:gdLst>
                <a:gd name="T0" fmla="*/ 7 w 20"/>
                <a:gd name="T1" fmla="*/ 29 h 38"/>
                <a:gd name="T2" fmla="*/ 7 w 20"/>
                <a:gd name="T3" fmla="*/ 0 h 38"/>
                <a:gd name="T4" fmla="*/ 1 w 20"/>
                <a:gd name="T5" fmla="*/ 0 h 38"/>
                <a:gd name="T6" fmla="*/ 0 w 20"/>
                <a:gd name="T7" fmla="*/ 35 h 38"/>
                <a:gd name="T8" fmla="*/ 20 w 20"/>
                <a:gd name="T9" fmla="*/ 32 h 38"/>
                <a:gd name="T10" fmla="*/ 7 w 20"/>
                <a:gd name="T11" fmla="*/ 29 h 38"/>
              </a:gdLst>
              <a:ahLst/>
              <a:cxnLst>
                <a:cxn ang="0">
                  <a:pos x="T0" y="T1"/>
                </a:cxn>
                <a:cxn ang="0">
                  <a:pos x="T2" y="T3"/>
                </a:cxn>
                <a:cxn ang="0">
                  <a:pos x="T4" y="T5"/>
                </a:cxn>
                <a:cxn ang="0">
                  <a:pos x="T6" y="T7"/>
                </a:cxn>
                <a:cxn ang="0">
                  <a:pos x="T8" y="T9"/>
                </a:cxn>
                <a:cxn ang="0">
                  <a:pos x="T10" y="T11"/>
                </a:cxn>
              </a:cxnLst>
              <a:rect l="0" t="0" r="r" b="b"/>
              <a:pathLst>
                <a:path w="20" h="38">
                  <a:moveTo>
                    <a:pt x="7" y="29"/>
                  </a:moveTo>
                  <a:cubicBezTo>
                    <a:pt x="9" y="19"/>
                    <a:pt x="10" y="8"/>
                    <a:pt x="7" y="0"/>
                  </a:cubicBezTo>
                  <a:cubicBezTo>
                    <a:pt x="5" y="0"/>
                    <a:pt x="3" y="0"/>
                    <a:pt x="1" y="0"/>
                  </a:cubicBezTo>
                  <a:cubicBezTo>
                    <a:pt x="4" y="15"/>
                    <a:pt x="1" y="21"/>
                    <a:pt x="0" y="35"/>
                  </a:cubicBezTo>
                  <a:cubicBezTo>
                    <a:pt x="6" y="38"/>
                    <a:pt x="18" y="38"/>
                    <a:pt x="20" y="32"/>
                  </a:cubicBezTo>
                  <a:cubicBezTo>
                    <a:pt x="17" y="27"/>
                    <a:pt x="10"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2" name="Freeform 1133"/>
            <p:cNvSpPr/>
            <p:nvPr/>
          </p:nvSpPr>
          <p:spPr bwMode="auto">
            <a:xfrm>
              <a:off x="6147097" y="1860460"/>
              <a:ext cx="97329" cy="175193"/>
            </a:xfrm>
            <a:custGeom>
              <a:avLst/>
              <a:gdLst>
                <a:gd name="T0" fmla="*/ 3 w 26"/>
                <a:gd name="T1" fmla="*/ 36 h 47"/>
                <a:gd name="T2" fmla="*/ 23 w 26"/>
                <a:gd name="T3" fmla="*/ 35 h 47"/>
                <a:gd name="T4" fmla="*/ 10 w 26"/>
                <a:gd name="T5" fmla="*/ 9 h 47"/>
                <a:gd name="T6" fmla="*/ 15 w 26"/>
                <a:gd name="T7" fmla="*/ 6 h 47"/>
                <a:gd name="T8" fmla="*/ 23 w 26"/>
                <a:gd name="T9" fmla="*/ 12 h 47"/>
                <a:gd name="T10" fmla="*/ 20 w 26"/>
                <a:gd name="T11" fmla="*/ 1 h 47"/>
                <a:gd name="T12" fmla="*/ 4 w 26"/>
                <a:gd name="T13" fmla="*/ 4 h 47"/>
                <a:gd name="T14" fmla="*/ 16 w 26"/>
                <a:gd name="T15" fmla="*/ 36 h 47"/>
                <a:gd name="T16" fmla="*/ 3 w 26"/>
                <a:gd name="T1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3" y="36"/>
                  </a:moveTo>
                  <a:cubicBezTo>
                    <a:pt x="9" y="47"/>
                    <a:pt x="22" y="43"/>
                    <a:pt x="23" y="35"/>
                  </a:cubicBezTo>
                  <a:cubicBezTo>
                    <a:pt x="24" y="25"/>
                    <a:pt x="7" y="20"/>
                    <a:pt x="10" y="9"/>
                  </a:cubicBezTo>
                  <a:cubicBezTo>
                    <a:pt x="12" y="8"/>
                    <a:pt x="13" y="7"/>
                    <a:pt x="15" y="6"/>
                  </a:cubicBezTo>
                  <a:cubicBezTo>
                    <a:pt x="18" y="7"/>
                    <a:pt x="18" y="12"/>
                    <a:pt x="23" y="12"/>
                  </a:cubicBezTo>
                  <a:cubicBezTo>
                    <a:pt x="26" y="8"/>
                    <a:pt x="22" y="3"/>
                    <a:pt x="20" y="1"/>
                  </a:cubicBezTo>
                  <a:cubicBezTo>
                    <a:pt x="13" y="0"/>
                    <a:pt x="8" y="1"/>
                    <a:pt x="4" y="4"/>
                  </a:cubicBezTo>
                  <a:cubicBezTo>
                    <a:pt x="0" y="20"/>
                    <a:pt x="13" y="25"/>
                    <a:pt x="16" y="36"/>
                  </a:cubicBezTo>
                  <a:cubicBezTo>
                    <a:pt x="11" y="38"/>
                    <a:pt x="10" y="36"/>
                    <a:pt x="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3" name="Freeform 1134"/>
            <p:cNvSpPr/>
            <p:nvPr/>
          </p:nvSpPr>
          <p:spPr bwMode="auto">
            <a:xfrm>
              <a:off x="6222528" y="1862893"/>
              <a:ext cx="102196" cy="167894"/>
            </a:xfrm>
            <a:custGeom>
              <a:avLst/>
              <a:gdLst>
                <a:gd name="T0" fmla="*/ 26 w 27"/>
                <a:gd name="T1" fmla="*/ 10 h 45"/>
                <a:gd name="T2" fmla="*/ 15 w 27"/>
                <a:gd name="T3" fmla="*/ 4 h 45"/>
                <a:gd name="T4" fmla="*/ 21 w 27"/>
                <a:gd name="T5" fmla="*/ 42 h 45"/>
                <a:gd name="T6" fmla="*/ 24 w 27"/>
                <a:gd name="T7" fmla="*/ 33 h 45"/>
                <a:gd name="T8" fmla="*/ 17 w 27"/>
                <a:gd name="T9" fmla="*/ 36 h 45"/>
                <a:gd name="T10" fmla="*/ 26 w 27"/>
                <a:gd name="T11" fmla="*/ 10 h 45"/>
              </a:gdLst>
              <a:ahLst/>
              <a:cxnLst>
                <a:cxn ang="0">
                  <a:pos x="T0" y="T1"/>
                </a:cxn>
                <a:cxn ang="0">
                  <a:pos x="T2" y="T3"/>
                </a:cxn>
                <a:cxn ang="0">
                  <a:pos x="T4" y="T5"/>
                </a:cxn>
                <a:cxn ang="0">
                  <a:pos x="T6" y="T7"/>
                </a:cxn>
                <a:cxn ang="0">
                  <a:pos x="T8" y="T9"/>
                </a:cxn>
                <a:cxn ang="0">
                  <a:pos x="T10" y="T11"/>
                </a:cxn>
              </a:cxnLst>
              <a:rect l="0" t="0" r="r" b="b"/>
              <a:pathLst>
                <a:path w="27" h="45">
                  <a:moveTo>
                    <a:pt x="26" y="10"/>
                  </a:moveTo>
                  <a:cubicBezTo>
                    <a:pt x="27" y="0"/>
                    <a:pt x="18" y="3"/>
                    <a:pt x="15" y="4"/>
                  </a:cubicBezTo>
                  <a:cubicBezTo>
                    <a:pt x="3" y="9"/>
                    <a:pt x="0" y="45"/>
                    <a:pt x="21" y="42"/>
                  </a:cubicBezTo>
                  <a:cubicBezTo>
                    <a:pt x="22" y="39"/>
                    <a:pt x="27" y="37"/>
                    <a:pt x="24" y="33"/>
                  </a:cubicBezTo>
                  <a:cubicBezTo>
                    <a:pt x="20" y="29"/>
                    <a:pt x="22" y="37"/>
                    <a:pt x="17" y="36"/>
                  </a:cubicBezTo>
                  <a:cubicBezTo>
                    <a:pt x="7" y="28"/>
                    <a:pt x="14" y="8"/>
                    <a:pt x="2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4" name="Freeform 1135"/>
            <p:cNvSpPr>
              <a:spLocks noEditPoints="1"/>
            </p:cNvSpPr>
            <p:nvPr/>
          </p:nvSpPr>
          <p:spPr bwMode="auto">
            <a:xfrm>
              <a:off x="6446386" y="1862893"/>
              <a:ext cx="194659" cy="143562"/>
            </a:xfrm>
            <a:custGeom>
              <a:avLst/>
              <a:gdLst>
                <a:gd name="T0" fmla="*/ 28 w 52"/>
                <a:gd name="T1" fmla="*/ 9 h 38"/>
                <a:gd name="T2" fmla="*/ 24 w 52"/>
                <a:gd name="T3" fmla="*/ 20 h 38"/>
                <a:gd name="T4" fmla="*/ 20 w 52"/>
                <a:gd name="T5" fmla="*/ 9 h 38"/>
                <a:gd name="T6" fmla="*/ 7 w 52"/>
                <a:gd name="T7" fmla="*/ 9 h 38"/>
                <a:gd name="T8" fmla="*/ 15 w 52"/>
                <a:gd name="T9" fmla="*/ 38 h 38"/>
                <a:gd name="T10" fmla="*/ 26 w 52"/>
                <a:gd name="T11" fmla="*/ 22 h 38"/>
                <a:gd name="T12" fmla="*/ 38 w 52"/>
                <a:gd name="T13" fmla="*/ 37 h 38"/>
                <a:gd name="T14" fmla="*/ 28 w 52"/>
                <a:gd name="T15" fmla="*/ 9 h 38"/>
                <a:gd name="T16" fmla="*/ 15 w 52"/>
                <a:gd name="T17" fmla="*/ 31 h 38"/>
                <a:gd name="T18" fmla="*/ 18 w 52"/>
                <a:gd name="T19" fmla="*/ 14 h 38"/>
                <a:gd name="T20" fmla="*/ 15 w 52"/>
                <a:gd name="T21" fmla="*/ 31 h 38"/>
                <a:gd name="T22" fmla="*/ 36 w 52"/>
                <a:gd name="T23" fmla="*/ 30 h 38"/>
                <a:gd name="T24" fmla="*/ 31 w 52"/>
                <a:gd name="T25" fmla="*/ 29 h 38"/>
                <a:gd name="T26" fmla="*/ 36 w 52"/>
                <a:gd name="T27" fmla="*/ 14 h 38"/>
                <a:gd name="T28" fmla="*/ 36 w 52"/>
                <a:gd name="T2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38">
                  <a:moveTo>
                    <a:pt x="28" y="9"/>
                  </a:moveTo>
                  <a:cubicBezTo>
                    <a:pt x="26" y="12"/>
                    <a:pt x="27" y="18"/>
                    <a:pt x="24" y="20"/>
                  </a:cubicBezTo>
                  <a:cubicBezTo>
                    <a:pt x="25" y="14"/>
                    <a:pt x="22" y="12"/>
                    <a:pt x="20" y="9"/>
                  </a:cubicBezTo>
                  <a:cubicBezTo>
                    <a:pt x="17" y="8"/>
                    <a:pt x="10" y="6"/>
                    <a:pt x="7" y="9"/>
                  </a:cubicBezTo>
                  <a:cubicBezTo>
                    <a:pt x="2" y="19"/>
                    <a:pt x="0" y="38"/>
                    <a:pt x="15" y="38"/>
                  </a:cubicBezTo>
                  <a:cubicBezTo>
                    <a:pt x="22" y="36"/>
                    <a:pt x="21" y="25"/>
                    <a:pt x="26" y="22"/>
                  </a:cubicBezTo>
                  <a:cubicBezTo>
                    <a:pt x="22" y="32"/>
                    <a:pt x="31" y="38"/>
                    <a:pt x="38" y="37"/>
                  </a:cubicBezTo>
                  <a:cubicBezTo>
                    <a:pt x="51" y="34"/>
                    <a:pt x="52" y="0"/>
                    <a:pt x="28" y="9"/>
                  </a:cubicBezTo>
                  <a:close/>
                  <a:moveTo>
                    <a:pt x="15" y="31"/>
                  </a:moveTo>
                  <a:cubicBezTo>
                    <a:pt x="7" y="31"/>
                    <a:pt x="8" y="11"/>
                    <a:pt x="18" y="14"/>
                  </a:cubicBezTo>
                  <a:cubicBezTo>
                    <a:pt x="21" y="21"/>
                    <a:pt x="17" y="26"/>
                    <a:pt x="15" y="31"/>
                  </a:cubicBezTo>
                  <a:close/>
                  <a:moveTo>
                    <a:pt x="36" y="30"/>
                  </a:moveTo>
                  <a:cubicBezTo>
                    <a:pt x="34" y="30"/>
                    <a:pt x="33" y="28"/>
                    <a:pt x="31" y="29"/>
                  </a:cubicBezTo>
                  <a:cubicBezTo>
                    <a:pt x="30" y="21"/>
                    <a:pt x="33" y="17"/>
                    <a:pt x="36" y="14"/>
                  </a:cubicBezTo>
                  <a:cubicBezTo>
                    <a:pt x="43" y="16"/>
                    <a:pt x="42" y="27"/>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5" name="Freeform 1136"/>
            <p:cNvSpPr>
              <a:spLocks noEditPoints="1"/>
            </p:cNvSpPr>
            <p:nvPr/>
          </p:nvSpPr>
          <p:spPr bwMode="auto">
            <a:xfrm>
              <a:off x="9969713" y="2047819"/>
              <a:ext cx="1725165" cy="379585"/>
            </a:xfrm>
            <a:custGeom>
              <a:avLst/>
              <a:gdLst>
                <a:gd name="T0" fmla="*/ 374 w 462"/>
                <a:gd name="T1" fmla="*/ 96 h 102"/>
                <a:gd name="T2" fmla="*/ 451 w 462"/>
                <a:gd name="T3" fmla="*/ 83 h 102"/>
                <a:gd name="T4" fmla="*/ 459 w 462"/>
                <a:gd name="T5" fmla="*/ 29 h 102"/>
                <a:gd name="T6" fmla="*/ 418 w 462"/>
                <a:gd name="T7" fmla="*/ 27 h 102"/>
                <a:gd name="T8" fmla="*/ 279 w 462"/>
                <a:gd name="T9" fmla="*/ 33 h 102"/>
                <a:gd name="T10" fmla="*/ 243 w 462"/>
                <a:gd name="T11" fmla="*/ 38 h 102"/>
                <a:gd name="T12" fmla="*/ 120 w 462"/>
                <a:gd name="T13" fmla="*/ 30 h 102"/>
                <a:gd name="T14" fmla="*/ 90 w 462"/>
                <a:gd name="T15" fmla="*/ 2 h 102"/>
                <a:gd name="T16" fmla="*/ 87 w 462"/>
                <a:gd name="T17" fmla="*/ 2 h 102"/>
                <a:gd name="T18" fmla="*/ 77 w 462"/>
                <a:gd name="T19" fmla="*/ 30 h 102"/>
                <a:gd name="T20" fmla="*/ 9 w 462"/>
                <a:gd name="T21" fmla="*/ 33 h 102"/>
                <a:gd name="T22" fmla="*/ 4 w 462"/>
                <a:gd name="T23" fmla="*/ 92 h 102"/>
                <a:gd name="T24" fmla="*/ 47 w 462"/>
                <a:gd name="T25" fmla="*/ 98 h 102"/>
                <a:gd name="T26" fmla="*/ 144 w 462"/>
                <a:gd name="T27" fmla="*/ 101 h 102"/>
                <a:gd name="T28" fmla="*/ 297 w 462"/>
                <a:gd name="T29" fmla="*/ 96 h 102"/>
                <a:gd name="T30" fmla="*/ 374 w 462"/>
                <a:gd name="T31" fmla="*/ 96 h 102"/>
                <a:gd name="T32" fmla="*/ 221 w 462"/>
                <a:gd name="T33" fmla="*/ 89 h 102"/>
                <a:gd name="T34" fmla="*/ 116 w 462"/>
                <a:gd name="T35" fmla="*/ 90 h 102"/>
                <a:gd name="T36" fmla="*/ 61 w 462"/>
                <a:gd name="T37" fmla="*/ 90 h 102"/>
                <a:gd name="T38" fmla="*/ 11 w 462"/>
                <a:gd name="T39" fmla="*/ 87 h 102"/>
                <a:gd name="T40" fmla="*/ 13 w 462"/>
                <a:gd name="T41" fmla="*/ 40 h 102"/>
                <a:gd name="T42" fmla="*/ 83 w 462"/>
                <a:gd name="T43" fmla="*/ 38 h 102"/>
                <a:gd name="T44" fmla="*/ 90 w 462"/>
                <a:gd name="T45" fmla="*/ 15 h 102"/>
                <a:gd name="T46" fmla="*/ 115 w 462"/>
                <a:gd name="T47" fmla="*/ 36 h 102"/>
                <a:gd name="T48" fmla="*/ 245 w 462"/>
                <a:gd name="T49" fmla="*/ 45 h 102"/>
                <a:gd name="T50" fmla="*/ 297 w 462"/>
                <a:gd name="T51" fmla="*/ 39 h 102"/>
                <a:gd name="T52" fmla="*/ 452 w 462"/>
                <a:gd name="T53" fmla="*/ 33 h 102"/>
                <a:gd name="T54" fmla="*/ 445 w 462"/>
                <a:gd name="T55" fmla="*/ 77 h 102"/>
                <a:gd name="T56" fmla="*/ 390 w 462"/>
                <a:gd name="T57" fmla="*/ 85 h 102"/>
                <a:gd name="T58" fmla="*/ 338 w 462"/>
                <a:gd name="T59" fmla="*/ 89 h 102"/>
                <a:gd name="T60" fmla="*/ 221 w 462"/>
                <a:gd name="T61" fmla="*/ 8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2" h="102">
                  <a:moveTo>
                    <a:pt x="374" y="96"/>
                  </a:moveTo>
                  <a:cubicBezTo>
                    <a:pt x="397" y="94"/>
                    <a:pt x="437" y="95"/>
                    <a:pt x="451" y="83"/>
                  </a:cubicBezTo>
                  <a:cubicBezTo>
                    <a:pt x="462" y="72"/>
                    <a:pt x="462" y="47"/>
                    <a:pt x="459" y="29"/>
                  </a:cubicBezTo>
                  <a:cubicBezTo>
                    <a:pt x="447" y="22"/>
                    <a:pt x="432" y="27"/>
                    <a:pt x="418" y="27"/>
                  </a:cubicBezTo>
                  <a:cubicBezTo>
                    <a:pt x="372" y="30"/>
                    <a:pt x="323" y="30"/>
                    <a:pt x="279" y="33"/>
                  </a:cubicBezTo>
                  <a:cubicBezTo>
                    <a:pt x="267" y="34"/>
                    <a:pt x="255" y="37"/>
                    <a:pt x="243" y="38"/>
                  </a:cubicBezTo>
                  <a:cubicBezTo>
                    <a:pt x="200" y="40"/>
                    <a:pt x="157" y="28"/>
                    <a:pt x="120" y="30"/>
                  </a:cubicBezTo>
                  <a:cubicBezTo>
                    <a:pt x="108" y="22"/>
                    <a:pt x="100" y="11"/>
                    <a:pt x="90" y="2"/>
                  </a:cubicBezTo>
                  <a:cubicBezTo>
                    <a:pt x="89" y="0"/>
                    <a:pt x="88" y="1"/>
                    <a:pt x="87" y="2"/>
                  </a:cubicBezTo>
                  <a:cubicBezTo>
                    <a:pt x="82" y="10"/>
                    <a:pt x="83" y="23"/>
                    <a:pt x="77" y="30"/>
                  </a:cubicBezTo>
                  <a:cubicBezTo>
                    <a:pt x="62" y="31"/>
                    <a:pt x="31" y="28"/>
                    <a:pt x="9" y="33"/>
                  </a:cubicBezTo>
                  <a:cubicBezTo>
                    <a:pt x="0" y="49"/>
                    <a:pt x="0" y="73"/>
                    <a:pt x="4" y="92"/>
                  </a:cubicBezTo>
                  <a:cubicBezTo>
                    <a:pt x="14" y="102"/>
                    <a:pt x="39" y="98"/>
                    <a:pt x="47" y="98"/>
                  </a:cubicBezTo>
                  <a:cubicBezTo>
                    <a:pt x="74" y="97"/>
                    <a:pt x="114" y="100"/>
                    <a:pt x="144" y="101"/>
                  </a:cubicBezTo>
                  <a:cubicBezTo>
                    <a:pt x="191" y="102"/>
                    <a:pt x="243" y="96"/>
                    <a:pt x="297" y="96"/>
                  </a:cubicBezTo>
                  <a:cubicBezTo>
                    <a:pt x="313" y="96"/>
                    <a:pt x="347" y="98"/>
                    <a:pt x="374" y="96"/>
                  </a:cubicBezTo>
                  <a:close/>
                  <a:moveTo>
                    <a:pt x="221" y="89"/>
                  </a:moveTo>
                  <a:cubicBezTo>
                    <a:pt x="186" y="91"/>
                    <a:pt x="144" y="92"/>
                    <a:pt x="116" y="90"/>
                  </a:cubicBezTo>
                  <a:cubicBezTo>
                    <a:pt x="95" y="89"/>
                    <a:pt x="77" y="90"/>
                    <a:pt x="61" y="90"/>
                  </a:cubicBezTo>
                  <a:cubicBezTo>
                    <a:pt x="44" y="90"/>
                    <a:pt x="27" y="93"/>
                    <a:pt x="11" y="87"/>
                  </a:cubicBezTo>
                  <a:cubicBezTo>
                    <a:pt x="7" y="72"/>
                    <a:pt x="10" y="55"/>
                    <a:pt x="13" y="40"/>
                  </a:cubicBezTo>
                  <a:cubicBezTo>
                    <a:pt x="28" y="35"/>
                    <a:pt x="64" y="38"/>
                    <a:pt x="83" y="38"/>
                  </a:cubicBezTo>
                  <a:cubicBezTo>
                    <a:pt x="86" y="31"/>
                    <a:pt x="87" y="22"/>
                    <a:pt x="90" y="15"/>
                  </a:cubicBezTo>
                  <a:cubicBezTo>
                    <a:pt x="99" y="20"/>
                    <a:pt x="106" y="30"/>
                    <a:pt x="115" y="36"/>
                  </a:cubicBezTo>
                  <a:cubicBezTo>
                    <a:pt x="162" y="36"/>
                    <a:pt x="204" y="47"/>
                    <a:pt x="245" y="45"/>
                  </a:cubicBezTo>
                  <a:cubicBezTo>
                    <a:pt x="263" y="44"/>
                    <a:pt x="280" y="40"/>
                    <a:pt x="297" y="39"/>
                  </a:cubicBezTo>
                  <a:cubicBezTo>
                    <a:pt x="350" y="38"/>
                    <a:pt x="398" y="35"/>
                    <a:pt x="452" y="33"/>
                  </a:cubicBezTo>
                  <a:cubicBezTo>
                    <a:pt x="456" y="48"/>
                    <a:pt x="454" y="68"/>
                    <a:pt x="445" y="77"/>
                  </a:cubicBezTo>
                  <a:cubicBezTo>
                    <a:pt x="436" y="85"/>
                    <a:pt x="411" y="83"/>
                    <a:pt x="390" y="85"/>
                  </a:cubicBezTo>
                  <a:cubicBezTo>
                    <a:pt x="373" y="86"/>
                    <a:pt x="352" y="89"/>
                    <a:pt x="338" y="89"/>
                  </a:cubicBezTo>
                  <a:cubicBezTo>
                    <a:pt x="292" y="89"/>
                    <a:pt x="259" y="87"/>
                    <a:pt x="221"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6" name="Freeform 1137"/>
            <p:cNvSpPr>
              <a:spLocks noEditPoints="1"/>
            </p:cNvSpPr>
            <p:nvPr/>
          </p:nvSpPr>
          <p:spPr bwMode="auto">
            <a:xfrm>
              <a:off x="8478138" y="2023486"/>
              <a:ext cx="764036" cy="221425"/>
            </a:xfrm>
            <a:custGeom>
              <a:avLst/>
              <a:gdLst>
                <a:gd name="T0" fmla="*/ 77 w 205"/>
                <a:gd name="T1" fmla="*/ 58 h 59"/>
                <a:gd name="T2" fmla="*/ 104 w 205"/>
                <a:gd name="T3" fmla="*/ 55 h 59"/>
                <a:gd name="T4" fmla="*/ 157 w 205"/>
                <a:gd name="T5" fmla="*/ 52 h 59"/>
                <a:gd name="T6" fmla="*/ 190 w 205"/>
                <a:gd name="T7" fmla="*/ 35 h 59"/>
                <a:gd name="T8" fmla="*/ 205 w 205"/>
                <a:gd name="T9" fmla="*/ 19 h 59"/>
                <a:gd name="T10" fmla="*/ 145 w 205"/>
                <a:gd name="T11" fmla="*/ 0 h 59"/>
                <a:gd name="T12" fmla="*/ 108 w 205"/>
                <a:gd name="T13" fmla="*/ 3 h 59"/>
                <a:gd name="T14" fmla="*/ 10 w 205"/>
                <a:gd name="T15" fmla="*/ 27 h 59"/>
                <a:gd name="T16" fmla="*/ 77 w 205"/>
                <a:gd name="T17" fmla="*/ 58 h 59"/>
                <a:gd name="T18" fmla="*/ 153 w 205"/>
                <a:gd name="T19" fmla="*/ 44 h 59"/>
                <a:gd name="T20" fmla="*/ 78 w 205"/>
                <a:gd name="T21" fmla="*/ 50 h 59"/>
                <a:gd name="T22" fmla="*/ 77 w 205"/>
                <a:gd name="T23" fmla="*/ 32 h 59"/>
                <a:gd name="T24" fmla="*/ 160 w 205"/>
                <a:gd name="T25" fmla="*/ 36 h 59"/>
                <a:gd name="T26" fmla="*/ 153 w 205"/>
                <a:gd name="T27" fmla="*/ 44 h 59"/>
                <a:gd name="T28" fmla="*/ 155 w 205"/>
                <a:gd name="T29" fmla="*/ 12 h 59"/>
                <a:gd name="T30" fmla="*/ 179 w 205"/>
                <a:gd name="T31" fmla="*/ 15 h 59"/>
                <a:gd name="T32" fmla="*/ 182 w 205"/>
                <a:gd name="T33" fmla="*/ 29 h 59"/>
                <a:gd name="T34" fmla="*/ 171 w 205"/>
                <a:gd name="T35" fmla="*/ 36 h 59"/>
                <a:gd name="T36" fmla="*/ 150 w 205"/>
                <a:gd name="T37" fmla="*/ 27 h 59"/>
                <a:gd name="T38" fmla="*/ 155 w 205"/>
                <a:gd name="T39" fmla="*/ 12 h 59"/>
                <a:gd name="T40" fmla="*/ 75 w 205"/>
                <a:gd name="T41" fmla="*/ 11 h 59"/>
                <a:gd name="T42" fmla="*/ 149 w 205"/>
                <a:gd name="T43" fmla="*/ 11 h 59"/>
                <a:gd name="T44" fmla="*/ 115 w 205"/>
                <a:gd name="T45" fmla="*/ 22 h 59"/>
                <a:gd name="T46" fmla="*/ 75 w 205"/>
                <a:gd name="T47" fmla="*/ 25 h 59"/>
                <a:gd name="T48" fmla="*/ 75 w 205"/>
                <a:gd name="T49" fmla="*/ 11 h 59"/>
                <a:gd name="T50" fmla="*/ 16 w 205"/>
                <a:gd name="T51" fmla="*/ 38 h 59"/>
                <a:gd name="T52" fmla="*/ 48 w 205"/>
                <a:gd name="T53" fmla="*/ 13 h 59"/>
                <a:gd name="T54" fmla="*/ 51 w 205"/>
                <a:gd name="T55" fmla="*/ 49 h 59"/>
                <a:gd name="T56" fmla="*/ 16 w 205"/>
                <a:gd name="T57" fmla="*/ 38 h 59"/>
                <a:gd name="T58" fmla="*/ 58 w 205"/>
                <a:gd name="T59" fmla="*/ 50 h 59"/>
                <a:gd name="T60" fmla="*/ 56 w 205"/>
                <a:gd name="T61" fmla="*/ 11 h 59"/>
                <a:gd name="T62" fmla="*/ 67 w 205"/>
                <a:gd name="T63" fmla="*/ 12 h 59"/>
                <a:gd name="T64" fmla="*/ 71 w 205"/>
                <a:gd name="T65" fmla="*/ 50 h 59"/>
                <a:gd name="T66" fmla="*/ 58 w 205"/>
                <a:gd name="T6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5" h="59">
                  <a:moveTo>
                    <a:pt x="77" y="58"/>
                  </a:moveTo>
                  <a:cubicBezTo>
                    <a:pt x="88" y="58"/>
                    <a:pt x="95" y="56"/>
                    <a:pt x="104" y="55"/>
                  </a:cubicBezTo>
                  <a:cubicBezTo>
                    <a:pt x="123" y="52"/>
                    <a:pt x="146" y="52"/>
                    <a:pt x="157" y="52"/>
                  </a:cubicBezTo>
                  <a:cubicBezTo>
                    <a:pt x="167" y="46"/>
                    <a:pt x="178" y="34"/>
                    <a:pt x="190" y="35"/>
                  </a:cubicBezTo>
                  <a:cubicBezTo>
                    <a:pt x="191" y="27"/>
                    <a:pt x="202" y="28"/>
                    <a:pt x="205" y="19"/>
                  </a:cubicBezTo>
                  <a:cubicBezTo>
                    <a:pt x="190" y="13"/>
                    <a:pt x="166" y="2"/>
                    <a:pt x="145" y="0"/>
                  </a:cubicBezTo>
                  <a:cubicBezTo>
                    <a:pt x="137" y="0"/>
                    <a:pt x="119" y="3"/>
                    <a:pt x="108" y="3"/>
                  </a:cubicBezTo>
                  <a:cubicBezTo>
                    <a:pt x="71" y="4"/>
                    <a:pt x="18" y="2"/>
                    <a:pt x="10" y="27"/>
                  </a:cubicBezTo>
                  <a:cubicBezTo>
                    <a:pt x="0" y="59"/>
                    <a:pt x="52" y="58"/>
                    <a:pt x="77" y="58"/>
                  </a:cubicBezTo>
                  <a:close/>
                  <a:moveTo>
                    <a:pt x="153" y="44"/>
                  </a:moveTo>
                  <a:cubicBezTo>
                    <a:pt x="128" y="44"/>
                    <a:pt x="97" y="52"/>
                    <a:pt x="78" y="50"/>
                  </a:cubicBezTo>
                  <a:cubicBezTo>
                    <a:pt x="79" y="42"/>
                    <a:pt x="76" y="39"/>
                    <a:pt x="77" y="32"/>
                  </a:cubicBezTo>
                  <a:cubicBezTo>
                    <a:pt x="105" y="28"/>
                    <a:pt x="134" y="24"/>
                    <a:pt x="160" y="36"/>
                  </a:cubicBezTo>
                  <a:cubicBezTo>
                    <a:pt x="158" y="39"/>
                    <a:pt x="154" y="40"/>
                    <a:pt x="153" y="44"/>
                  </a:cubicBezTo>
                  <a:close/>
                  <a:moveTo>
                    <a:pt x="155" y="12"/>
                  </a:moveTo>
                  <a:cubicBezTo>
                    <a:pt x="163" y="7"/>
                    <a:pt x="170" y="15"/>
                    <a:pt x="179" y="15"/>
                  </a:cubicBezTo>
                  <a:cubicBezTo>
                    <a:pt x="178" y="22"/>
                    <a:pt x="182" y="23"/>
                    <a:pt x="182" y="29"/>
                  </a:cubicBezTo>
                  <a:cubicBezTo>
                    <a:pt x="177" y="30"/>
                    <a:pt x="174" y="33"/>
                    <a:pt x="171" y="36"/>
                  </a:cubicBezTo>
                  <a:cubicBezTo>
                    <a:pt x="173" y="26"/>
                    <a:pt x="157" y="29"/>
                    <a:pt x="150" y="27"/>
                  </a:cubicBezTo>
                  <a:cubicBezTo>
                    <a:pt x="152" y="23"/>
                    <a:pt x="157" y="15"/>
                    <a:pt x="155" y="12"/>
                  </a:cubicBezTo>
                  <a:close/>
                  <a:moveTo>
                    <a:pt x="75" y="11"/>
                  </a:moveTo>
                  <a:cubicBezTo>
                    <a:pt x="101" y="13"/>
                    <a:pt x="132" y="5"/>
                    <a:pt x="149" y="11"/>
                  </a:cubicBezTo>
                  <a:cubicBezTo>
                    <a:pt x="146" y="26"/>
                    <a:pt x="127" y="21"/>
                    <a:pt x="115" y="22"/>
                  </a:cubicBezTo>
                  <a:cubicBezTo>
                    <a:pt x="102" y="22"/>
                    <a:pt x="88" y="24"/>
                    <a:pt x="75" y="25"/>
                  </a:cubicBezTo>
                  <a:cubicBezTo>
                    <a:pt x="77" y="19"/>
                    <a:pt x="74" y="13"/>
                    <a:pt x="75" y="11"/>
                  </a:cubicBezTo>
                  <a:close/>
                  <a:moveTo>
                    <a:pt x="16" y="38"/>
                  </a:moveTo>
                  <a:cubicBezTo>
                    <a:pt x="16" y="18"/>
                    <a:pt x="34" y="17"/>
                    <a:pt x="48" y="13"/>
                  </a:cubicBezTo>
                  <a:cubicBezTo>
                    <a:pt x="49" y="27"/>
                    <a:pt x="48" y="35"/>
                    <a:pt x="51" y="49"/>
                  </a:cubicBezTo>
                  <a:cubicBezTo>
                    <a:pt x="38" y="52"/>
                    <a:pt x="22" y="46"/>
                    <a:pt x="16" y="38"/>
                  </a:cubicBezTo>
                  <a:close/>
                  <a:moveTo>
                    <a:pt x="58" y="50"/>
                  </a:moveTo>
                  <a:cubicBezTo>
                    <a:pt x="57" y="39"/>
                    <a:pt x="56" y="27"/>
                    <a:pt x="56" y="11"/>
                  </a:cubicBezTo>
                  <a:cubicBezTo>
                    <a:pt x="59" y="15"/>
                    <a:pt x="62" y="10"/>
                    <a:pt x="67" y="12"/>
                  </a:cubicBezTo>
                  <a:cubicBezTo>
                    <a:pt x="69" y="25"/>
                    <a:pt x="68" y="36"/>
                    <a:pt x="71" y="50"/>
                  </a:cubicBezTo>
                  <a:cubicBezTo>
                    <a:pt x="69" y="53"/>
                    <a:pt x="62" y="50"/>
                    <a:pt x="5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7" name="Freeform 1138"/>
            <p:cNvSpPr>
              <a:spLocks noEditPoints="1"/>
            </p:cNvSpPr>
            <p:nvPr/>
          </p:nvSpPr>
          <p:spPr bwMode="auto">
            <a:xfrm>
              <a:off x="8310245" y="1994288"/>
              <a:ext cx="206826" cy="158161"/>
            </a:xfrm>
            <a:custGeom>
              <a:avLst/>
              <a:gdLst>
                <a:gd name="T0" fmla="*/ 35 w 56"/>
                <a:gd name="T1" fmla="*/ 40 h 42"/>
                <a:gd name="T2" fmla="*/ 1 w 56"/>
                <a:gd name="T3" fmla="*/ 20 h 42"/>
                <a:gd name="T4" fmla="*/ 35 w 56"/>
                <a:gd name="T5" fmla="*/ 40 h 42"/>
                <a:gd name="T6" fmla="*/ 33 w 56"/>
                <a:gd name="T7" fmla="*/ 26 h 42"/>
                <a:gd name="T8" fmla="*/ 32 w 56"/>
                <a:gd name="T9" fmla="*/ 33 h 42"/>
                <a:gd name="T10" fmla="*/ 9 w 56"/>
                <a:gd name="T11" fmla="*/ 21 h 42"/>
                <a:gd name="T12" fmla="*/ 33 w 56"/>
                <a:gd name="T13" fmla="*/ 26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35" y="40"/>
                  </a:moveTo>
                  <a:cubicBezTo>
                    <a:pt x="56" y="16"/>
                    <a:pt x="3" y="0"/>
                    <a:pt x="1" y="20"/>
                  </a:cubicBezTo>
                  <a:cubicBezTo>
                    <a:pt x="0" y="33"/>
                    <a:pt x="21" y="42"/>
                    <a:pt x="35" y="40"/>
                  </a:cubicBezTo>
                  <a:close/>
                  <a:moveTo>
                    <a:pt x="33" y="26"/>
                  </a:moveTo>
                  <a:cubicBezTo>
                    <a:pt x="32" y="27"/>
                    <a:pt x="32" y="29"/>
                    <a:pt x="32" y="33"/>
                  </a:cubicBezTo>
                  <a:cubicBezTo>
                    <a:pt x="22" y="36"/>
                    <a:pt x="10" y="31"/>
                    <a:pt x="9" y="21"/>
                  </a:cubicBezTo>
                  <a:cubicBezTo>
                    <a:pt x="17" y="15"/>
                    <a:pt x="27" y="21"/>
                    <a:pt x="3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8" name="Freeform 1139"/>
            <p:cNvSpPr>
              <a:spLocks noEditPoints="1"/>
            </p:cNvSpPr>
            <p:nvPr/>
          </p:nvSpPr>
          <p:spPr bwMode="auto">
            <a:xfrm>
              <a:off x="8536536" y="2113517"/>
              <a:ext cx="1362612" cy="304155"/>
            </a:xfrm>
            <a:custGeom>
              <a:avLst/>
              <a:gdLst>
                <a:gd name="T0" fmla="*/ 350 w 365"/>
                <a:gd name="T1" fmla="*/ 38 h 81"/>
                <a:gd name="T2" fmla="*/ 327 w 365"/>
                <a:gd name="T3" fmla="*/ 0 h 81"/>
                <a:gd name="T4" fmla="*/ 313 w 365"/>
                <a:gd name="T5" fmla="*/ 31 h 81"/>
                <a:gd name="T6" fmla="*/ 4 w 365"/>
                <a:gd name="T7" fmla="*/ 39 h 81"/>
                <a:gd name="T8" fmla="*/ 4 w 365"/>
                <a:gd name="T9" fmla="*/ 73 h 81"/>
                <a:gd name="T10" fmla="*/ 57 w 365"/>
                <a:gd name="T11" fmla="*/ 76 h 81"/>
                <a:gd name="T12" fmla="*/ 312 w 365"/>
                <a:gd name="T13" fmla="*/ 65 h 81"/>
                <a:gd name="T14" fmla="*/ 314 w 365"/>
                <a:gd name="T15" fmla="*/ 81 h 81"/>
                <a:gd name="T16" fmla="*/ 365 w 365"/>
                <a:gd name="T17" fmla="*/ 56 h 81"/>
                <a:gd name="T18" fmla="*/ 350 w 365"/>
                <a:gd name="T19" fmla="*/ 38 h 81"/>
                <a:gd name="T20" fmla="*/ 318 w 365"/>
                <a:gd name="T21" fmla="*/ 70 h 81"/>
                <a:gd name="T22" fmla="*/ 316 w 365"/>
                <a:gd name="T23" fmla="*/ 52 h 81"/>
                <a:gd name="T24" fmla="*/ 306 w 365"/>
                <a:gd name="T25" fmla="*/ 59 h 81"/>
                <a:gd name="T26" fmla="*/ 12 w 365"/>
                <a:gd name="T27" fmla="*/ 67 h 81"/>
                <a:gd name="T28" fmla="*/ 10 w 365"/>
                <a:gd name="T29" fmla="*/ 45 h 81"/>
                <a:gd name="T30" fmla="*/ 317 w 365"/>
                <a:gd name="T31" fmla="*/ 39 h 81"/>
                <a:gd name="T32" fmla="*/ 325 w 365"/>
                <a:gd name="T33" fmla="*/ 14 h 81"/>
                <a:gd name="T34" fmla="*/ 352 w 365"/>
                <a:gd name="T35" fmla="*/ 55 h 81"/>
                <a:gd name="T36" fmla="*/ 318 w 365"/>
                <a:gd name="T37"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5" h="81">
                  <a:moveTo>
                    <a:pt x="350" y="38"/>
                  </a:moveTo>
                  <a:cubicBezTo>
                    <a:pt x="344" y="30"/>
                    <a:pt x="329" y="0"/>
                    <a:pt x="327" y="0"/>
                  </a:cubicBezTo>
                  <a:cubicBezTo>
                    <a:pt x="314" y="1"/>
                    <a:pt x="321" y="19"/>
                    <a:pt x="313" y="31"/>
                  </a:cubicBezTo>
                  <a:cubicBezTo>
                    <a:pt x="206" y="41"/>
                    <a:pt x="101" y="43"/>
                    <a:pt x="4" y="39"/>
                  </a:cubicBezTo>
                  <a:cubicBezTo>
                    <a:pt x="0" y="49"/>
                    <a:pt x="5" y="61"/>
                    <a:pt x="4" y="73"/>
                  </a:cubicBezTo>
                  <a:cubicBezTo>
                    <a:pt x="21" y="77"/>
                    <a:pt x="35" y="76"/>
                    <a:pt x="57" y="76"/>
                  </a:cubicBezTo>
                  <a:cubicBezTo>
                    <a:pt x="141" y="74"/>
                    <a:pt x="218" y="74"/>
                    <a:pt x="312" y="65"/>
                  </a:cubicBezTo>
                  <a:cubicBezTo>
                    <a:pt x="313" y="73"/>
                    <a:pt x="311" y="77"/>
                    <a:pt x="314" y="81"/>
                  </a:cubicBezTo>
                  <a:cubicBezTo>
                    <a:pt x="331" y="72"/>
                    <a:pt x="348" y="61"/>
                    <a:pt x="365" y="56"/>
                  </a:cubicBezTo>
                  <a:cubicBezTo>
                    <a:pt x="365" y="50"/>
                    <a:pt x="357" y="46"/>
                    <a:pt x="350" y="38"/>
                  </a:cubicBezTo>
                  <a:close/>
                  <a:moveTo>
                    <a:pt x="318" y="70"/>
                  </a:moveTo>
                  <a:cubicBezTo>
                    <a:pt x="317" y="63"/>
                    <a:pt x="320" y="58"/>
                    <a:pt x="316" y="52"/>
                  </a:cubicBezTo>
                  <a:cubicBezTo>
                    <a:pt x="309" y="50"/>
                    <a:pt x="311" y="58"/>
                    <a:pt x="306" y="59"/>
                  </a:cubicBezTo>
                  <a:cubicBezTo>
                    <a:pt x="213" y="65"/>
                    <a:pt x="105" y="70"/>
                    <a:pt x="12" y="67"/>
                  </a:cubicBezTo>
                  <a:cubicBezTo>
                    <a:pt x="9" y="62"/>
                    <a:pt x="11" y="52"/>
                    <a:pt x="10" y="45"/>
                  </a:cubicBezTo>
                  <a:cubicBezTo>
                    <a:pt x="113" y="58"/>
                    <a:pt x="211" y="45"/>
                    <a:pt x="317" y="39"/>
                  </a:cubicBezTo>
                  <a:cubicBezTo>
                    <a:pt x="322" y="33"/>
                    <a:pt x="322" y="25"/>
                    <a:pt x="325" y="14"/>
                  </a:cubicBezTo>
                  <a:cubicBezTo>
                    <a:pt x="334" y="28"/>
                    <a:pt x="343" y="41"/>
                    <a:pt x="352" y="55"/>
                  </a:cubicBezTo>
                  <a:cubicBezTo>
                    <a:pt x="339" y="58"/>
                    <a:pt x="331" y="66"/>
                    <a:pt x="318"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9" name="Freeform 1140"/>
            <p:cNvSpPr>
              <a:spLocks noEditPoints="1"/>
            </p:cNvSpPr>
            <p:nvPr/>
          </p:nvSpPr>
          <p:spPr bwMode="auto">
            <a:xfrm>
              <a:off x="6828403" y="2035653"/>
              <a:ext cx="141128" cy="165460"/>
            </a:xfrm>
            <a:custGeom>
              <a:avLst/>
              <a:gdLst>
                <a:gd name="T0" fmla="*/ 12 w 38"/>
                <a:gd name="T1" fmla="*/ 28 h 44"/>
                <a:gd name="T2" fmla="*/ 26 w 38"/>
                <a:gd name="T3" fmla="*/ 27 h 44"/>
                <a:gd name="T4" fmla="*/ 34 w 38"/>
                <a:gd name="T5" fmla="*/ 39 h 44"/>
                <a:gd name="T6" fmla="*/ 30 w 38"/>
                <a:gd name="T7" fmla="*/ 2 h 44"/>
                <a:gd name="T8" fmla="*/ 20 w 38"/>
                <a:gd name="T9" fmla="*/ 1 h 44"/>
                <a:gd name="T10" fmla="*/ 3 w 38"/>
                <a:gd name="T11" fmla="*/ 44 h 44"/>
                <a:gd name="T12" fmla="*/ 12 w 38"/>
                <a:gd name="T13" fmla="*/ 28 h 44"/>
                <a:gd name="T14" fmla="*/ 22 w 38"/>
                <a:gd name="T15" fmla="*/ 10 h 44"/>
                <a:gd name="T16" fmla="*/ 24 w 38"/>
                <a:gd name="T17" fmla="*/ 21 h 44"/>
                <a:gd name="T18" fmla="*/ 18 w 38"/>
                <a:gd name="T19" fmla="*/ 21 h 44"/>
                <a:gd name="T20" fmla="*/ 22 w 38"/>
                <a:gd name="T21"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4">
                  <a:moveTo>
                    <a:pt x="12" y="28"/>
                  </a:moveTo>
                  <a:cubicBezTo>
                    <a:pt x="17" y="28"/>
                    <a:pt x="23" y="29"/>
                    <a:pt x="26" y="27"/>
                  </a:cubicBezTo>
                  <a:cubicBezTo>
                    <a:pt x="29" y="30"/>
                    <a:pt x="28" y="39"/>
                    <a:pt x="34" y="39"/>
                  </a:cubicBezTo>
                  <a:cubicBezTo>
                    <a:pt x="38" y="29"/>
                    <a:pt x="27" y="15"/>
                    <a:pt x="30" y="2"/>
                  </a:cubicBezTo>
                  <a:cubicBezTo>
                    <a:pt x="26" y="0"/>
                    <a:pt x="23" y="2"/>
                    <a:pt x="20" y="1"/>
                  </a:cubicBezTo>
                  <a:cubicBezTo>
                    <a:pt x="13" y="13"/>
                    <a:pt x="0" y="26"/>
                    <a:pt x="3" y="44"/>
                  </a:cubicBezTo>
                  <a:cubicBezTo>
                    <a:pt x="11" y="44"/>
                    <a:pt x="6" y="30"/>
                    <a:pt x="12" y="28"/>
                  </a:cubicBezTo>
                  <a:close/>
                  <a:moveTo>
                    <a:pt x="22" y="10"/>
                  </a:moveTo>
                  <a:cubicBezTo>
                    <a:pt x="24" y="12"/>
                    <a:pt x="24" y="16"/>
                    <a:pt x="24" y="21"/>
                  </a:cubicBezTo>
                  <a:cubicBezTo>
                    <a:pt x="23" y="20"/>
                    <a:pt x="18" y="18"/>
                    <a:pt x="18" y="21"/>
                  </a:cubicBezTo>
                  <a:cubicBezTo>
                    <a:pt x="15" y="19"/>
                    <a:pt x="21" y="13"/>
                    <a:pt x="2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0" name="Freeform 1141"/>
            <p:cNvSpPr>
              <a:spLocks noEditPoints="1"/>
            </p:cNvSpPr>
            <p:nvPr/>
          </p:nvSpPr>
          <p:spPr bwMode="auto">
            <a:xfrm>
              <a:off x="8828524" y="2539332"/>
              <a:ext cx="141128" cy="167894"/>
            </a:xfrm>
            <a:custGeom>
              <a:avLst/>
              <a:gdLst>
                <a:gd name="T0" fmla="*/ 29 w 38"/>
                <a:gd name="T1" fmla="*/ 3 h 45"/>
                <a:gd name="T2" fmla="*/ 20 w 38"/>
                <a:gd name="T3" fmla="*/ 1 h 45"/>
                <a:gd name="T4" fmla="*/ 2 w 38"/>
                <a:gd name="T5" fmla="*/ 45 h 45"/>
                <a:gd name="T6" fmla="*/ 12 w 38"/>
                <a:gd name="T7" fmla="*/ 29 h 45"/>
                <a:gd name="T8" fmla="*/ 25 w 38"/>
                <a:gd name="T9" fmla="*/ 28 h 45"/>
                <a:gd name="T10" fmla="*/ 33 w 38"/>
                <a:gd name="T11" fmla="*/ 40 h 45"/>
                <a:gd name="T12" fmla="*/ 29 w 38"/>
                <a:gd name="T13" fmla="*/ 3 h 45"/>
                <a:gd name="T14" fmla="*/ 24 w 38"/>
                <a:gd name="T15" fmla="*/ 22 h 45"/>
                <a:gd name="T16" fmla="*/ 17 w 38"/>
                <a:gd name="T17" fmla="*/ 22 h 45"/>
                <a:gd name="T18" fmla="*/ 21 w 38"/>
                <a:gd name="T19" fmla="*/ 11 h 45"/>
                <a:gd name="T20" fmla="*/ 24 w 38"/>
                <a:gd name="T2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5">
                  <a:moveTo>
                    <a:pt x="29" y="3"/>
                  </a:moveTo>
                  <a:cubicBezTo>
                    <a:pt x="25" y="0"/>
                    <a:pt x="22" y="3"/>
                    <a:pt x="20" y="1"/>
                  </a:cubicBezTo>
                  <a:cubicBezTo>
                    <a:pt x="13" y="14"/>
                    <a:pt x="0" y="26"/>
                    <a:pt x="2" y="45"/>
                  </a:cubicBezTo>
                  <a:cubicBezTo>
                    <a:pt x="11" y="45"/>
                    <a:pt x="6" y="31"/>
                    <a:pt x="12" y="29"/>
                  </a:cubicBezTo>
                  <a:cubicBezTo>
                    <a:pt x="16" y="28"/>
                    <a:pt x="22" y="30"/>
                    <a:pt x="25" y="28"/>
                  </a:cubicBezTo>
                  <a:cubicBezTo>
                    <a:pt x="28" y="31"/>
                    <a:pt x="27" y="39"/>
                    <a:pt x="33" y="40"/>
                  </a:cubicBezTo>
                  <a:cubicBezTo>
                    <a:pt x="38" y="30"/>
                    <a:pt x="27" y="16"/>
                    <a:pt x="29" y="3"/>
                  </a:cubicBezTo>
                  <a:close/>
                  <a:moveTo>
                    <a:pt x="24" y="22"/>
                  </a:moveTo>
                  <a:cubicBezTo>
                    <a:pt x="23" y="21"/>
                    <a:pt x="17" y="19"/>
                    <a:pt x="17" y="22"/>
                  </a:cubicBezTo>
                  <a:cubicBezTo>
                    <a:pt x="14" y="19"/>
                    <a:pt x="20" y="14"/>
                    <a:pt x="21" y="11"/>
                  </a:cubicBezTo>
                  <a:cubicBezTo>
                    <a:pt x="23" y="13"/>
                    <a:pt x="24" y="17"/>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1" name="Freeform 1142"/>
            <p:cNvSpPr/>
            <p:nvPr/>
          </p:nvSpPr>
          <p:spPr bwMode="auto">
            <a:xfrm>
              <a:off x="9283540" y="2125682"/>
              <a:ext cx="396618" cy="70565"/>
            </a:xfrm>
            <a:custGeom>
              <a:avLst/>
              <a:gdLst>
                <a:gd name="T0" fmla="*/ 23 w 106"/>
                <a:gd name="T1" fmla="*/ 8 h 19"/>
                <a:gd name="T2" fmla="*/ 48 w 106"/>
                <a:gd name="T3" fmla="*/ 15 h 19"/>
                <a:gd name="T4" fmla="*/ 63 w 106"/>
                <a:gd name="T5" fmla="*/ 8 h 19"/>
                <a:gd name="T6" fmla="*/ 106 w 106"/>
                <a:gd name="T7" fmla="*/ 4 h 19"/>
                <a:gd name="T8" fmla="*/ 62 w 106"/>
                <a:gd name="T9" fmla="*/ 0 h 19"/>
                <a:gd name="T10" fmla="*/ 43 w 106"/>
                <a:gd name="T11" fmla="*/ 7 h 19"/>
                <a:gd name="T12" fmla="*/ 29 w 106"/>
                <a:gd name="T13" fmla="*/ 1 h 19"/>
                <a:gd name="T14" fmla="*/ 17 w 106"/>
                <a:gd name="T15" fmla="*/ 2 h 19"/>
                <a:gd name="T16" fmla="*/ 3 w 106"/>
                <a:gd name="T17" fmla="*/ 16 h 19"/>
                <a:gd name="T18" fmla="*/ 23 w 106"/>
                <a:gd name="T1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9">
                  <a:moveTo>
                    <a:pt x="23" y="8"/>
                  </a:moveTo>
                  <a:cubicBezTo>
                    <a:pt x="31" y="8"/>
                    <a:pt x="39" y="15"/>
                    <a:pt x="48" y="15"/>
                  </a:cubicBezTo>
                  <a:cubicBezTo>
                    <a:pt x="54" y="14"/>
                    <a:pt x="57" y="11"/>
                    <a:pt x="63" y="8"/>
                  </a:cubicBezTo>
                  <a:cubicBezTo>
                    <a:pt x="74" y="19"/>
                    <a:pt x="106" y="18"/>
                    <a:pt x="106" y="4"/>
                  </a:cubicBezTo>
                  <a:cubicBezTo>
                    <a:pt x="92" y="12"/>
                    <a:pt x="75" y="7"/>
                    <a:pt x="62" y="0"/>
                  </a:cubicBezTo>
                  <a:cubicBezTo>
                    <a:pt x="55" y="4"/>
                    <a:pt x="52" y="9"/>
                    <a:pt x="43" y="7"/>
                  </a:cubicBezTo>
                  <a:cubicBezTo>
                    <a:pt x="38" y="7"/>
                    <a:pt x="34" y="2"/>
                    <a:pt x="29" y="1"/>
                  </a:cubicBezTo>
                  <a:cubicBezTo>
                    <a:pt x="26" y="1"/>
                    <a:pt x="20" y="1"/>
                    <a:pt x="17" y="2"/>
                  </a:cubicBezTo>
                  <a:cubicBezTo>
                    <a:pt x="11" y="4"/>
                    <a:pt x="0" y="10"/>
                    <a:pt x="3" y="16"/>
                  </a:cubicBezTo>
                  <a:cubicBezTo>
                    <a:pt x="12" y="19"/>
                    <a:pt x="13" y="8"/>
                    <a:pt x="2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2" name="Freeform 1143"/>
            <p:cNvSpPr/>
            <p:nvPr/>
          </p:nvSpPr>
          <p:spPr bwMode="auto">
            <a:xfrm>
              <a:off x="11548882" y="2201113"/>
              <a:ext cx="63264" cy="77864"/>
            </a:xfrm>
            <a:custGeom>
              <a:avLst/>
              <a:gdLst>
                <a:gd name="T0" fmla="*/ 9 w 17"/>
                <a:gd name="T1" fmla="*/ 21 h 21"/>
                <a:gd name="T2" fmla="*/ 12 w 17"/>
                <a:gd name="T3" fmla="*/ 18 h 21"/>
                <a:gd name="T4" fmla="*/ 14 w 17"/>
                <a:gd name="T5" fmla="*/ 0 h 21"/>
                <a:gd name="T6" fmla="*/ 9 w 17"/>
                <a:gd name="T7" fmla="*/ 21 h 21"/>
              </a:gdLst>
              <a:ahLst/>
              <a:cxnLst>
                <a:cxn ang="0">
                  <a:pos x="T0" y="T1"/>
                </a:cxn>
                <a:cxn ang="0">
                  <a:pos x="T2" y="T3"/>
                </a:cxn>
                <a:cxn ang="0">
                  <a:pos x="T4" y="T5"/>
                </a:cxn>
                <a:cxn ang="0">
                  <a:pos x="T6" y="T7"/>
                </a:cxn>
              </a:cxnLst>
              <a:rect l="0" t="0" r="r" b="b"/>
              <a:pathLst>
                <a:path w="17" h="21">
                  <a:moveTo>
                    <a:pt x="9" y="21"/>
                  </a:moveTo>
                  <a:cubicBezTo>
                    <a:pt x="9" y="19"/>
                    <a:pt x="12" y="20"/>
                    <a:pt x="12" y="18"/>
                  </a:cubicBezTo>
                  <a:cubicBezTo>
                    <a:pt x="9" y="15"/>
                    <a:pt x="17" y="4"/>
                    <a:pt x="14" y="0"/>
                  </a:cubicBezTo>
                  <a:cubicBezTo>
                    <a:pt x="6" y="1"/>
                    <a:pt x="0" y="20"/>
                    <a:pt x="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3" name="Freeform 1144"/>
            <p:cNvSpPr/>
            <p:nvPr/>
          </p:nvSpPr>
          <p:spPr bwMode="auto">
            <a:xfrm>
              <a:off x="11429655" y="2201113"/>
              <a:ext cx="82730" cy="148428"/>
            </a:xfrm>
            <a:custGeom>
              <a:avLst/>
              <a:gdLst>
                <a:gd name="T0" fmla="*/ 20 w 22"/>
                <a:gd name="T1" fmla="*/ 26 h 40"/>
                <a:gd name="T2" fmla="*/ 9 w 22"/>
                <a:gd name="T3" fmla="*/ 24 h 40"/>
                <a:gd name="T4" fmla="*/ 7 w 22"/>
                <a:gd name="T5" fmla="*/ 0 h 40"/>
                <a:gd name="T6" fmla="*/ 0 w 22"/>
                <a:gd name="T7" fmla="*/ 31 h 40"/>
                <a:gd name="T8" fmla="*/ 20 w 22"/>
                <a:gd name="T9" fmla="*/ 26 h 40"/>
              </a:gdLst>
              <a:ahLst/>
              <a:cxnLst>
                <a:cxn ang="0">
                  <a:pos x="T0" y="T1"/>
                </a:cxn>
                <a:cxn ang="0">
                  <a:pos x="T2" y="T3"/>
                </a:cxn>
                <a:cxn ang="0">
                  <a:pos x="T4" y="T5"/>
                </a:cxn>
                <a:cxn ang="0">
                  <a:pos x="T6" y="T7"/>
                </a:cxn>
                <a:cxn ang="0">
                  <a:pos x="T8" y="T9"/>
                </a:cxn>
              </a:cxnLst>
              <a:rect l="0" t="0" r="r" b="b"/>
              <a:pathLst>
                <a:path w="22" h="40">
                  <a:moveTo>
                    <a:pt x="20" y="26"/>
                  </a:moveTo>
                  <a:cubicBezTo>
                    <a:pt x="19" y="23"/>
                    <a:pt x="11" y="29"/>
                    <a:pt x="9" y="24"/>
                  </a:cubicBezTo>
                  <a:cubicBezTo>
                    <a:pt x="7" y="16"/>
                    <a:pt x="17" y="4"/>
                    <a:pt x="7" y="0"/>
                  </a:cubicBezTo>
                  <a:cubicBezTo>
                    <a:pt x="2" y="7"/>
                    <a:pt x="2" y="20"/>
                    <a:pt x="0" y="31"/>
                  </a:cubicBezTo>
                  <a:cubicBezTo>
                    <a:pt x="9" y="31"/>
                    <a:pt x="22" y="40"/>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4" name="Freeform 1145"/>
            <p:cNvSpPr/>
            <p:nvPr/>
          </p:nvSpPr>
          <p:spPr bwMode="auto">
            <a:xfrm>
              <a:off x="11052502" y="2218145"/>
              <a:ext cx="126528" cy="172760"/>
            </a:xfrm>
            <a:custGeom>
              <a:avLst/>
              <a:gdLst>
                <a:gd name="T0" fmla="*/ 32 w 34"/>
                <a:gd name="T1" fmla="*/ 0 h 46"/>
                <a:gd name="T2" fmla="*/ 28 w 34"/>
                <a:gd name="T3" fmla="*/ 0 h 46"/>
                <a:gd name="T4" fmla="*/ 25 w 34"/>
                <a:gd name="T5" fmla="*/ 12 h 46"/>
                <a:gd name="T6" fmla="*/ 14 w 34"/>
                <a:gd name="T7" fmla="*/ 11 h 46"/>
                <a:gd name="T8" fmla="*/ 15 w 34"/>
                <a:gd name="T9" fmla="*/ 2 h 46"/>
                <a:gd name="T10" fmla="*/ 18 w 34"/>
                <a:gd name="T11" fmla="*/ 26 h 46"/>
                <a:gd name="T12" fmla="*/ 12 w 34"/>
                <a:gd name="T13" fmla="*/ 19 h 46"/>
                <a:gd name="T14" fmla="*/ 25 w 34"/>
                <a:gd name="T15" fmla="*/ 18 h 46"/>
                <a:gd name="T16" fmla="*/ 32 w 34"/>
                <a:gd name="T17" fmla="*/ 31 h 46"/>
                <a:gd name="T18" fmla="*/ 32 w 34"/>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46">
                  <a:moveTo>
                    <a:pt x="32" y="0"/>
                  </a:moveTo>
                  <a:cubicBezTo>
                    <a:pt x="31" y="0"/>
                    <a:pt x="29" y="0"/>
                    <a:pt x="28" y="0"/>
                  </a:cubicBezTo>
                  <a:cubicBezTo>
                    <a:pt x="25" y="4"/>
                    <a:pt x="29" y="8"/>
                    <a:pt x="25" y="12"/>
                  </a:cubicBezTo>
                  <a:cubicBezTo>
                    <a:pt x="20" y="13"/>
                    <a:pt x="19" y="10"/>
                    <a:pt x="14" y="11"/>
                  </a:cubicBezTo>
                  <a:cubicBezTo>
                    <a:pt x="15" y="9"/>
                    <a:pt x="15" y="6"/>
                    <a:pt x="15" y="2"/>
                  </a:cubicBezTo>
                  <a:cubicBezTo>
                    <a:pt x="0" y="1"/>
                    <a:pt x="8" y="46"/>
                    <a:pt x="18" y="26"/>
                  </a:cubicBezTo>
                  <a:cubicBezTo>
                    <a:pt x="13" y="27"/>
                    <a:pt x="13" y="23"/>
                    <a:pt x="12" y="19"/>
                  </a:cubicBezTo>
                  <a:cubicBezTo>
                    <a:pt x="18" y="20"/>
                    <a:pt x="22" y="19"/>
                    <a:pt x="25" y="18"/>
                  </a:cubicBezTo>
                  <a:cubicBezTo>
                    <a:pt x="28" y="22"/>
                    <a:pt x="25" y="31"/>
                    <a:pt x="32" y="31"/>
                  </a:cubicBezTo>
                  <a:cubicBezTo>
                    <a:pt x="34" y="24"/>
                    <a:pt x="34" y="7"/>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5" name="Freeform 1146"/>
            <p:cNvSpPr>
              <a:spLocks noEditPoints="1"/>
            </p:cNvSpPr>
            <p:nvPr/>
          </p:nvSpPr>
          <p:spPr bwMode="auto">
            <a:xfrm>
              <a:off x="10159505" y="2196247"/>
              <a:ext cx="131395" cy="160594"/>
            </a:xfrm>
            <a:custGeom>
              <a:avLst/>
              <a:gdLst>
                <a:gd name="T0" fmla="*/ 21 w 35"/>
                <a:gd name="T1" fmla="*/ 2 h 43"/>
                <a:gd name="T2" fmla="*/ 16 w 35"/>
                <a:gd name="T3" fmla="*/ 1 h 43"/>
                <a:gd name="T4" fmla="*/ 4 w 35"/>
                <a:gd name="T5" fmla="*/ 37 h 43"/>
                <a:gd name="T6" fmla="*/ 11 w 35"/>
                <a:gd name="T7" fmla="*/ 27 h 43"/>
                <a:gd name="T8" fmla="*/ 23 w 35"/>
                <a:gd name="T9" fmla="*/ 26 h 43"/>
                <a:gd name="T10" fmla="*/ 29 w 35"/>
                <a:gd name="T11" fmla="*/ 43 h 43"/>
                <a:gd name="T12" fmla="*/ 25 w 35"/>
                <a:gd name="T13" fmla="*/ 14 h 43"/>
                <a:gd name="T14" fmla="*/ 21 w 35"/>
                <a:gd name="T15" fmla="*/ 2 h 43"/>
                <a:gd name="T16" fmla="*/ 15 w 35"/>
                <a:gd name="T17" fmla="*/ 19 h 43"/>
                <a:gd name="T18" fmla="*/ 16 w 35"/>
                <a:gd name="T19" fmla="*/ 13 h 43"/>
                <a:gd name="T20" fmla="*/ 21 w 35"/>
                <a:gd name="T21" fmla="*/ 18 h 43"/>
                <a:gd name="T22" fmla="*/ 15 w 35"/>
                <a:gd name="T23"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3">
                  <a:moveTo>
                    <a:pt x="21" y="2"/>
                  </a:moveTo>
                  <a:cubicBezTo>
                    <a:pt x="19" y="2"/>
                    <a:pt x="19" y="0"/>
                    <a:pt x="16" y="1"/>
                  </a:cubicBezTo>
                  <a:cubicBezTo>
                    <a:pt x="13" y="13"/>
                    <a:pt x="0" y="26"/>
                    <a:pt x="4" y="37"/>
                  </a:cubicBezTo>
                  <a:cubicBezTo>
                    <a:pt x="11" y="38"/>
                    <a:pt x="9" y="31"/>
                    <a:pt x="11" y="27"/>
                  </a:cubicBezTo>
                  <a:cubicBezTo>
                    <a:pt x="15" y="27"/>
                    <a:pt x="18" y="25"/>
                    <a:pt x="23" y="26"/>
                  </a:cubicBezTo>
                  <a:cubicBezTo>
                    <a:pt x="26" y="31"/>
                    <a:pt x="22" y="43"/>
                    <a:pt x="29" y="43"/>
                  </a:cubicBezTo>
                  <a:cubicBezTo>
                    <a:pt x="35" y="34"/>
                    <a:pt x="28" y="20"/>
                    <a:pt x="25" y="14"/>
                  </a:cubicBezTo>
                  <a:cubicBezTo>
                    <a:pt x="23" y="9"/>
                    <a:pt x="24" y="4"/>
                    <a:pt x="21" y="2"/>
                  </a:cubicBezTo>
                  <a:close/>
                  <a:moveTo>
                    <a:pt x="15" y="19"/>
                  </a:moveTo>
                  <a:cubicBezTo>
                    <a:pt x="16" y="18"/>
                    <a:pt x="17" y="16"/>
                    <a:pt x="16" y="13"/>
                  </a:cubicBezTo>
                  <a:cubicBezTo>
                    <a:pt x="21" y="11"/>
                    <a:pt x="17" y="18"/>
                    <a:pt x="21" y="18"/>
                  </a:cubicBezTo>
                  <a:cubicBezTo>
                    <a:pt x="20" y="20"/>
                    <a:pt x="17" y="19"/>
                    <a:pt x="1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6" name="Freeform 1147"/>
            <p:cNvSpPr/>
            <p:nvPr/>
          </p:nvSpPr>
          <p:spPr bwMode="auto">
            <a:xfrm>
              <a:off x="10962473" y="2201113"/>
              <a:ext cx="109496" cy="143562"/>
            </a:xfrm>
            <a:custGeom>
              <a:avLst/>
              <a:gdLst>
                <a:gd name="T0" fmla="*/ 25 w 29"/>
                <a:gd name="T1" fmla="*/ 38 h 39"/>
                <a:gd name="T2" fmla="*/ 15 w 29"/>
                <a:gd name="T3" fmla="*/ 21 h 39"/>
                <a:gd name="T4" fmla="*/ 29 w 29"/>
                <a:gd name="T5" fmla="*/ 11 h 39"/>
                <a:gd name="T6" fmla="*/ 25 w 29"/>
                <a:gd name="T7" fmla="*/ 38 h 39"/>
              </a:gdLst>
              <a:ahLst/>
              <a:cxnLst>
                <a:cxn ang="0">
                  <a:pos x="T0" y="T1"/>
                </a:cxn>
                <a:cxn ang="0">
                  <a:pos x="T2" y="T3"/>
                </a:cxn>
                <a:cxn ang="0">
                  <a:pos x="T4" y="T5"/>
                </a:cxn>
                <a:cxn ang="0">
                  <a:pos x="T6" y="T7"/>
                </a:cxn>
              </a:cxnLst>
              <a:rect l="0" t="0" r="r" b="b"/>
              <a:pathLst>
                <a:path w="29" h="39">
                  <a:moveTo>
                    <a:pt x="25" y="38"/>
                  </a:moveTo>
                  <a:cubicBezTo>
                    <a:pt x="27" y="27"/>
                    <a:pt x="13" y="32"/>
                    <a:pt x="15" y="21"/>
                  </a:cubicBezTo>
                  <a:cubicBezTo>
                    <a:pt x="17" y="14"/>
                    <a:pt x="29" y="19"/>
                    <a:pt x="29" y="11"/>
                  </a:cubicBezTo>
                  <a:cubicBezTo>
                    <a:pt x="4" y="0"/>
                    <a:pt x="0" y="39"/>
                    <a:pt x="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7" name="Freeform 1148"/>
            <p:cNvSpPr>
              <a:spLocks noEditPoints="1"/>
            </p:cNvSpPr>
            <p:nvPr/>
          </p:nvSpPr>
          <p:spPr bwMode="auto">
            <a:xfrm>
              <a:off x="11171731" y="2201113"/>
              <a:ext cx="131395" cy="150861"/>
            </a:xfrm>
            <a:custGeom>
              <a:avLst/>
              <a:gdLst>
                <a:gd name="T0" fmla="*/ 21 w 35"/>
                <a:gd name="T1" fmla="*/ 38 h 41"/>
                <a:gd name="T2" fmla="*/ 28 w 35"/>
                <a:gd name="T3" fmla="*/ 13 h 41"/>
                <a:gd name="T4" fmla="*/ 21 w 35"/>
                <a:gd name="T5" fmla="*/ 38 h 41"/>
                <a:gd name="T6" fmla="*/ 26 w 35"/>
                <a:gd name="T7" fmla="*/ 21 h 41"/>
                <a:gd name="T8" fmla="*/ 20 w 35"/>
                <a:gd name="T9" fmla="*/ 31 h 41"/>
                <a:gd name="T10" fmla="*/ 13 w 35"/>
                <a:gd name="T11" fmla="*/ 19 h 41"/>
                <a:gd name="T12" fmla="*/ 26 w 35"/>
                <a:gd name="T13" fmla="*/ 21 h 41"/>
              </a:gdLst>
              <a:ahLst/>
              <a:cxnLst>
                <a:cxn ang="0">
                  <a:pos x="T0" y="T1"/>
                </a:cxn>
                <a:cxn ang="0">
                  <a:pos x="T2" y="T3"/>
                </a:cxn>
                <a:cxn ang="0">
                  <a:pos x="T4" y="T5"/>
                </a:cxn>
                <a:cxn ang="0">
                  <a:pos x="T6" y="T7"/>
                </a:cxn>
                <a:cxn ang="0">
                  <a:pos x="T8" y="T9"/>
                </a:cxn>
                <a:cxn ang="0">
                  <a:pos x="T10" y="T11"/>
                </a:cxn>
                <a:cxn ang="0">
                  <a:pos x="T12" y="T13"/>
                </a:cxn>
              </a:cxnLst>
              <a:rect l="0" t="0" r="r" b="b"/>
              <a:pathLst>
                <a:path w="35" h="41">
                  <a:moveTo>
                    <a:pt x="21" y="38"/>
                  </a:moveTo>
                  <a:cubicBezTo>
                    <a:pt x="31" y="37"/>
                    <a:pt x="35" y="23"/>
                    <a:pt x="28" y="13"/>
                  </a:cubicBezTo>
                  <a:cubicBezTo>
                    <a:pt x="0" y="0"/>
                    <a:pt x="0" y="41"/>
                    <a:pt x="21" y="38"/>
                  </a:cubicBezTo>
                  <a:close/>
                  <a:moveTo>
                    <a:pt x="26" y="21"/>
                  </a:moveTo>
                  <a:cubicBezTo>
                    <a:pt x="26" y="27"/>
                    <a:pt x="23" y="29"/>
                    <a:pt x="20" y="31"/>
                  </a:cubicBezTo>
                  <a:cubicBezTo>
                    <a:pt x="15" y="30"/>
                    <a:pt x="13" y="26"/>
                    <a:pt x="13" y="19"/>
                  </a:cubicBezTo>
                  <a:cubicBezTo>
                    <a:pt x="18" y="17"/>
                    <a:pt x="22" y="16"/>
                    <a:pt x="2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8" name="Freeform 1149"/>
            <p:cNvSpPr>
              <a:spLocks noEditPoints="1"/>
            </p:cNvSpPr>
            <p:nvPr/>
          </p:nvSpPr>
          <p:spPr bwMode="auto">
            <a:xfrm>
              <a:off x="11281226" y="2196247"/>
              <a:ext cx="155727" cy="148428"/>
            </a:xfrm>
            <a:custGeom>
              <a:avLst/>
              <a:gdLst>
                <a:gd name="T0" fmla="*/ 19 w 42"/>
                <a:gd name="T1" fmla="*/ 40 h 40"/>
                <a:gd name="T2" fmla="*/ 11 w 42"/>
                <a:gd name="T3" fmla="*/ 14 h 40"/>
                <a:gd name="T4" fmla="*/ 19 w 42"/>
                <a:gd name="T5" fmla="*/ 40 h 40"/>
                <a:gd name="T6" fmla="*/ 13 w 42"/>
                <a:gd name="T7" fmla="*/ 21 h 40"/>
                <a:gd name="T8" fmla="*/ 26 w 42"/>
                <a:gd name="T9" fmla="*/ 23 h 40"/>
                <a:gd name="T10" fmla="*/ 16 w 42"/>
                <a:gd name="T11" fmla="*/ 33 h 40"/>
                <a:gd name="T12" fmla="*/ 13 w 42"/>
                <a:gd name="T13" fmla="*/ 21 h 40"/>
              </a:gdLst>
              <a:ahLst/>
              <a:cxnLst>
                <a:cxn ang="0">
                  <a:pos x="T0" y="T1"/>
                </a:cxn>
                <a:cxn ang="0">
                  <a:pos x="T2" y="T3"/>
                </a:cxn>
                <a:cxn ang="0">
                  <a:pos x="T4" y="T5"/>
                </a:cxn>
                <a:cxn ang="0">
                  <a:pos x="T6" y="T7"/>
                </a:cxn>
                <a:cxn ang="0">
                  <a:pos x="T8" y="T9"/>
                </a:cxn>
                <a:cxn ang="0">
                  <a:pos x="T10" y="T11"/>
                </a:cxn>
                <a:cxn ang="0">
                  <a:pos x="T12" y="T13"/>
                </a:cxn>
              </a:cxnLst>
              <a:rect l="0" t="0" r="r" b="b"/>
              <a:pathLst>
                <a:path w="42" h="40">
                  <a:moveTo>
                    <a:pt x="19" y="40"/>
                  </a:moveTo>
                  <a:cubicBezTo>
                    <a:pt x="42" y="40"/>
                    <a:pt x="31" y="0"/>
                    <a:pt x="11" y="14"/>
                  </a:cubicBezTo>
                  <a:cubicBezTo>
                    <a:pt x="0" y="21"/>
                    <a:pt x="8" y="40"/>
                    <a:pt x="19" y="40"/>
                  </a:cubicBezTo>
                  <a:close/>
                  <a:moveTo>
                    <a:pt x="13" y="21"/>
                  </a:moveTo>
                  <a:cubicBezTo>
                    <a:pt x="17" y="19"/>
                    <a:pt x="24" y="20"/>
                    <a:pt x="26" y="23"/>
                  </a:cubicBezTo>
                  <a:cubicBezTo>
                    <a:pt x="26" y="30"/>
                    <a:pt x="23" y="33"/>
                    <a:pt x="16" y="33"/>
                  </a:cubicBezTo>
                  <a:cubicBezTo>
                    <a:pt x="15" y="29"/>
                    <a:pt x="13" y="26"/>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9" name="Freeform 1150"/>
            <p:cNvSpPr/>
            <p:nvPr/>
          </p:nvSpPr>
          <p:spPr bwMode="auto">
            <a:xfrm>
              <a:off x="10891908" y="2232745"/>
              <a:ext cx="97329" cy="111929"/>
            </a:xfrm>
            <a:custGeom>
              <a:avLst/>
              <a:gdLst>
                <a:gd name="T0" fmla="*/ 2 w 26"/>
                <a:gd name="T1" fmla="*/ 5 h 30"/>
                <a:gd name="T2" fmla="*/ 13 w 26"/>
                <a:gd name="T3" fmla="*/ 19 h 30"/>
                <a:gd name="T4" fmla="*/ 1 w 26"/>
                <a:gd name="T5" fmla="*/ 23 h 30"/>
                <a:gd name="T6" fmla="*/ 2 w 26"/>
                <a:gd name="T7" fmla="*/ 29 h 30"/>
                <a:gd name="T8" fmla="*/ 20 w 26"/>
                <a:gd name="T9" fmla="*/ 21 h 30"/>
                <a:gd name="T10" fmla="*/ 13 w 26"/>
                <a:gd name="T11" fmla="*/ 8 h 30"/>
                <a:gd name="T12" fmla="*/ 26 w 26"/>
                <a:gd name="T13" fmla="*/ 10 h 30"/>
                <a:gd name="T14" fmla="*/ 26 w 26"/>
                <a:gd name="T15" fmla="*/ 3 h 30"/>
                <a:gd name="T16" fmla="*/ 2 w 26"/>
                <a:gd name="T1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0">
                  <a:moveTo>
                    <a:pt x="2" y="5"/>
                  </a:moveTo>
                  <a:cubicBezTo>
                    <a:pt x="3" y="12"/>
                    <a:pt x="9" y="15"/>
                    <a:pt x="13" y="19"/>
                  </a:cubicBezTo>
                  <a:cubicBezTo>
                    <a:pt x="9" y="23"/>
                    <a:pt x="5" y="22"/>
                    <a:pt x="1" y="23"/>
                  </a:cubicBezTo>
                  <a:cubicBezTo>
                    <a:pt x="0" y="26"/>
                    <a:pt x="2" y="26"/>
                    <a:pt x="2" y="29"/>
                  </a:cubicBezTo>
                  <a:cubicBezTo>
                    <a:pt x="11" y="30"/>
                    <a:pt x="16" y="26"/>
                    <a:pt x="20" y="21"/>
                  </a:cubicBezTo>
                  <a:cubicBezTo>
                    <a:pt x="20" y="14"/>
                    <a:pt x="14" y="14"/>
                    <a:pt x="13" y="8"/>
                  </a:cubicBezTo>
                  <a:cubicBezTo>
                    <a:pt x="21" y="8"/>
                    <a:pt x="19" y="9"/>
                    <a:pt x="26" y="10"/>
                  </a:cubicBezTo>
                  <a:cubicBezTo>
                    <a:pt x="26" y="7"/>
                    <a:pt x="26" y="5"/>
                    <a:pt x="26" y="3"/>
                  </a:cubicBezTo>
                  <a:cubicBezTo>
                    <a:pt x="18" y="0"/>
                    <a:pt x="7"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0" name="Freeform 1151"/>
            <p:cNvSpPr>
              <a:spLocks noEditPoints="1"/>
            </p:cNvSpPr>
            <p:nvPr/>
          </p:nvSpPr>
          <p:spPr bwMode="auto">
            <a:xfrm>
              <a:off x="8305379" y="2152449"/>
              <a:ext cx="131395" cy="141128"/>
            </a:xfrm>
            <a:custGeom>
              <a:avLst/>
              <a:gdLst>
                <a:gd name="T0" fmla="*/ 34 w 35"/>
                <a:gd name="T1" fmla="*/ 25 h 38"/>
                <a:gd name="T2" fmla="*/ 32 w 35"/>
                <a:gd name="T3" fmla="*/ 9 h 38"/>
                <a:gd name="T4" fmla="*/ 1 w 35"/>
                <a:gd name="T5" fmla="*/ 13 h 38"/>
                <a:gd name="T6" fmla="*/ 34 w 35"/>
                <a:gd name="T7" fmla="*/ 25 h 38"/>
                <a:gd name="T8" fmla="*/ 28 w 35"/>
                <a:gd name="T9" fmla="*/ 22 h 38"/>
                <a:gd name="T10" fmla="*/ 7 w 35"/>
                <a:gd name="T11" fmla="*/ 13 h 38"/>
                <a:gd name="T12" fmla="*/ 28 w 35"/>
                <a:gd name="T13" fmla="*/ 22 h 38"/>
              </a:gdLst>
              <a:ahLst/>
              <a:cxnLst>
                <a:cxn ang="0">
                  <a:pos x="T0" y="T1"/>
                </a:cxn>
                <a:cxn ang="0">
                  <a:pos x="T2" y="T3"/>
                </a:cxn>
                <a:cxn ang="0">
                  <a:pos x="T4" y="T5"/>
                </a:cxn>
                <a:cxn ang="0">
                  <a:pos x="T6" y="T7"/>
                </a:cxn>
                <a:cxn ang="0">
                  <a:pos x="T8" y="T9"/>
                </a:cxn>
                <a:cxn ang="0">
                  <a:pos x="T10" y="T11"/>
                </a:cxn>
                <a:cxn ang="0">
                  <a:pos x="T12" y="T13"/>
                </a:cxn>
              </a:cxnLst>
              <a:rect l="0" t="0" r="r" b="b"/>
              <a:pathLst>
                <a:path w="35" h="38">
                  <a:moveTo>
                    <a:pt x="34" y="25"/>
                  </a:moveTo>
                  <a:cubicBezTo>
                    <a:pt x="35" y="19"/>
                    <a:pt x="33" y="14"/>
                    <a:pt x="32" y="9"/>
                  </a:cubicBezTo>
                  <a:cubicBezTo>
                    <a:pt x="21" y="0"/>
                    <a:pt x="1" y="0"/>
                    <a:pt x="1" y="13"/>
                  </a:cubicBezTo>
                  <a:cubicBezTo>
                    <a:pt x="0" y="25"/>
                    <a:pt x="24" y="38"/>
                    <a:pt x="34" y="25"/>
                  </a:cubicBezTo>
                  <a:close/>
                  <a:moveTo>
                    <a:pt x="28" y="22"/>
                  </a:moveTo>
                  <a:cubicBezTo>
                    <a:pt x="20" y="28"/>
                    <a:pt x="11" y="20"/>
                    <a:pt x="7" y="13"/>
                  </a:cubicBezTo>
                  <a:cubicBezTo>
                    <a:pt x="13" y="6"/>
                    <a:pt x="29" y="11"/>
                    <a:pt x="2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1" name="Freeform 1152"/>
            <p:cNvSpPr/>
            <p:nvPr/>
          </p:nvSpPr>
          <p:spPr bwMode="auto">
            <a:xfrm>
              <a:off x="10359030" y="2223012"/>
              <a:ext cx="141128" cy="136261"/>
            </a:xfrm>
            <a:custGeom>
              <a:avLst/>
              <a:gdLst>
                <a:gd name="T0" fmla="*/ 29 w 38"/>
                <a:gd name="T1" fmla="*/ 6 h 37"/>
                <a:gd name="T2" fmla="*/ 12 w 38"/>
                <a:gd name="T3" fmla="*/ 16 h 37"/>
                <a:gd name="T4" fmla="*/ 14 w 38"/>
                <a:gd name="T5" fmla="*/ 2 h 37"/>
                <a:gd name="T6" fmla="*/ 9 w 38"/>
                <a:gd name="T7" fmla="*/ 1 h 37"/>
                <a:gd name="T8" fmla="*/ 11 w 38"/>
                <a:gd name="T9" fmla="*/ 36 h 37"/>
                <a:gd name="T10" fmla="*/ 14 w 38"/>
                <a:gd name="T11" fmla="*/ 29 h 37"/>
                <a:gd name="T12" fmla="*/ 30 w 38"/>
                <a:gd name="T13" fmla="*/ 37 h 37"/>
                <a:gd name="T14" fmla="*/ 19 w 38"/>
                <a:gd name="T15" fmla="*/ 24 h 37"/>
                <a:gd name="T16" fmla="*/ 29 w 38"/>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9" y="6"/>
                  </a:moveTo>
                  <a:cubicBezTo>
                    <a:pt x="24" y="10"/>
                    <a:pt x="21" y="16"/>
                    <a:pt x="12" y="16"/>
                  </a:cubicBezTo>
                  <a:cubicBezTo>
                    <a:pt x="11" y="10"/>
                    <a:pt x="16" y="6"/>
                    <a:pt x="14" y="2"/>
                  </a:cubicBezTo>
                  <a:cubicBezTo>
                    <a:pt x="12" y="2"/>
                    <a:pt x="12" y="0"/>
                    <a:pt x="9" y="1"/>
                  </a:cubicBezTo>
                  <a:cubicBezTo>
                    <a:pt x="7" y="8"/>
                    <a:pt x="0" y="32"/>
                    <a:pt x="11" y="36"/>
                  </a:cubicBezTo>
                  <a:cubicBezTo>
                    <a:pt x="17" y="36"/>
                    <a:pt x="10" y="30"/>
                    <a:pt x="14" y="29"/>
                  </a:cubicBezTo>
                  <a:cubicBezTo>
                    <a:pt x="18" y="32"/>
                    <a:pt x="23" y="35"/>
                    <a:pt x="30" y="37"/>
                  </a:cubicBezTo>
                  <a:cubicBezTo>
                    <a:pt x="35" y="28"/>
                    <a:pt x="22" y="29"/>
                    <a:pt x="19" y="24"/>
                  </a:cubicBezTo>
                  <a:cubicBezTo>
                    <a:pt x="21" y="17"/>
                    <a:pt x="38" y="14"/>
                    <a:pt x="29"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2" name="Freeform 1153"/>
            <p:cNvSpPr>
              <a:spLocks noEditPoints="1"/>
            </p:cNvSpPr>
            <p:nvPr/>
          </p:nvSpPr>
          <p:spPr bwMode="auto">
            <a:xfrm>
              <a:off x="10037843" y="2218145"/>
              <a:ext cx="114363" cy="138695"/>
            </a:xfrm>
            <a:custGeom>
              <a:avLst/>
              <a:gdLst>
                <a:gd name="T0" fmla="*/ 8 w 31"/>
                <a:gd name="T1" fmla="*/ 0 h 37"/>
                <a:gd name="T2" fmla="*/ 4 w 31"/>
                <a:gd name="T3" fmla="*/ 35 h 37"/>
                <a:gd name="T4" fmla="*/ 27 w 31"/>
                <a:gd name="T5" fmla="*/ 33 h 37"/>
                <a:gd name="T6" fmla="*/ 30 w 31"/>
                <a:gd name="T7" fmla="*/ 14 h 37"/>
                <a:gd name="T8" fmla="*/ 8 w 31"/>
                <a:gd name="T9" fmla="*/ 0 h 37"/>
                <a:gd name="T10" fmla="*/ 12 w 31"/>
                <a:gd name="T11" fmla="*/ 9 h 37"/>
                <a:gd name="T12" fmla="*/ 22 w 31"/>
                <a:gd name="T13" fmla="*/ 16 h 37"/>
                <a:gd name="T14" fmla="*/ 11 w 31"/>
                <a:gd name="T15" fmla="*/ 17 h 37"/>
                <a:gd name="T16" fmla="*/ 12 w 31"/>
                <a:gd name="T17" fmla="*/ 9 h 37"/>
                <a:gd name="T18" fmla="*/ 9 w 31"/>
                <a:gd name="T19" fmla="*/ 30 h 37"/>
                <a:gd name="T20" fmla="*/ 23 w 31"/>
                <a:gd name="T21" fmla="*/ 26 h 37"/>
                <a:gd name="T22" fmla="*/ 9 w 31"/>
                <a:gd name="T23"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37">
                  <a:moveTo>
                    <a:pt x="8" y="0"/>
                  </a:moveTo>
                  <a:cubicBezTo>
                    <a:pt x="4" y="10"/>
                    <a:pt x="0" y="23"/>
                    <a:pt x="4" y="35"/>
                  </a:cubicBezTo>
                  <a:cubicBezTo>
                    <a:pt x="9" y="37"/>
                    <a:pt x="20" y="37"/>
                    <a:pt x="27" y="33"/>
                  </a:cubicBezTo>
                  <a:cubicBezTo>
                    <a:pt x="31" y="24"/>
                    <a:pt x="23" y="20"/>
                    <a:pt x="30" y="14"/>
                  </a:cubicBezTo>
                  <a:cubicBezTo>
                    <a:pt x="24" y="8"/>
                    <a:pt x="20" y="0"/>
                    <a:pt x="8" y="0"/>
                  </a:cubicBezTo>
                  <a:close/>
                  <a:moveTo>
                    <a:pt x="12" y="9"/>
                  </a:moveTo>
                  <a:cubicBezTo>
                    <a:pt x="16" y="10"/>
                    <a:pt x="22" y="11"/>
                    <a:pt x="22" y="16"/>
                  </a:cubicBezTo>
                  <a:cubicBezTo>
                    <a:pt x="17" y="16"/>
                    <a:pt x="16" y="19"/>
                    <a:pt x="11" y="17"/>
                  </a:cubicBezTo>
                  <a:cubicBezTo>
                    <a:pt x="10" y="14"/>
                    <a:pt x="10" y="11"/>
                    <a:pt x="12" y="9"/>
                  </a:cubicBezTo>
                  <a:close/>
                  <a:moveTo>
                    <a:pt x="9" y="30"/>
                  </a:moveTo>
                  <a:cubicBezTo>
                    <a:pt x="10" y="21"/>
                    <a:pt x="17" y="27"/>
                    <a:pt x="23" y="26"/>
                  </a:cubicBezTo>
                  <a:cubicBezTo>
                    <a:pt x="20" y="29"/>
                    <a:pt x="15" y="30"/>
                    <a:pt x="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3" name="Freeform 1154"/>
            <p:cNvSpPr/>
            <p:nvPr/>
          </p:nvSpPr>
          <p:spPr bwMode="auto">
            <a:xfrm>
              <a:off x="10269000" y="2208412"/>
              <a:ext cx="92463" cy="150861"/>
            </a:xfrm>
            <a:custGeom>
              <a:avLst/>
              <a:gdLst>
                <a:gd name="T0" fmla="*/ 10 w 25"/>
                <a:gd name="T1" fmla="*/ 36 h 41"/>
                <a:gd name="T2" fmla="*/ 19 w 25"/>
                <a:gd name="T3" fmla="*/ 35 h 41"/>
                <a:gd name="T4" fmla="*/ 14 w 25"/>
                <a:gd name="T5" fmla="*/ 27 h 41"/>
                <a:gd name="T6" fmla="*/ 25 w 25"/>
                <a:gd name="T7" fmla="*/ 11 h 41"/>
                <a:gd name="T8" fmla="*/ 10 w 25"/>
                <a:gd name="T9" fmla="*/ 36 h 41"/>
              </a:gdLst>
              <a:ahLst/>
              <a:cxnLst>
                <a:cxn ang="0">
                  <a:pos x="T0" y="T1"/>
                </a:cxn>
                <a:cxn ang="0">
                  <a:pos x="T2" y="T3"/>
                </a:cxn>
                <a:cxn ang="0">
                  <a:pos x="T4" y="T5"/>
                </a:cxn>
                <a:cxn ang="0">
                  <a:pos x="T6" y="T7"/>
                </a:cxn>
                <a:cxn ang="0">
                  <a:pos x="T8" y="T9"/>
                </a:cxn>
              </a:cxnLst>
              <a:rect l="0" t="0" r="r" b="b"/>
              <a:pathLst>
                <a:path w="25" h="41">
                  <a:moveTo>
                    <a:pt x="10" y="36"/>
                  </a:moveTo>
                  <a:cubicBezTo>
                    <a:pt x="14" y="36"/>
                    <a:pt x="18" y="41"/>
                    <a:pt x="19" y="35"/>
                  </a:cubicBezTo>
                  <a:cubicBezTo>
                    <a:pt x="17" y="33"/>
                    <a:pt x="14" y="31"/>
                    <a:pt x="14" y="27"/>
                  </a:cubicBezTo>
                  <a:cubicBezTo>
                    <a:pt x="11" y="15"/>
                    <a:pt x="23" y="18"/>
                    <a:pt x="25" y="11"/>
                  </a:cubicBezTo>
                  <a:cubicBezTo>
                    <a:pt x="11" y="0"/>
                    <a:pt x="0" y="27"/>
                    <a:pt x="10"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4" name="Freeform 1155"/>
            <p:cNvSpPr>
              <a:spLocks noEditPoints="1"/>
            </p:cNvSpPr>
            <p:nvPr/>
          </p:nvSpPr>
          <p:spPr bwMode="auto">
            <a:xfrm>
              <a:off x="10646152" y="2196247"/>
              <a:ext cx="160594" cy="167894"/>
            </a:xfrm>
            <a:custGeom>
              <a:avLst/>
              <a:gdLst>
                <a:gd name="T0" fmla="*/ 23 w 43"/>
                <a:gd name="T1" fmla="*/ 43 h 45"/>
                <a:gd name="T2" fmla="*/ 41 w 43"/>
                <a:gd name="T3" fmla="*/ 21 h 45"/>
                <a:gd name="T4" fmla="*/ 23 w 43"/>
                <a:gd name="T5" fmla="*/ 43 h 45"/>
                <a:gd name="T6" fmla="*/ 32 w 43"/>
                <a:gd name="T7" fmla="*/ 36 h 45"/>
                <a:gd name="T8" fmla="*/ 22 w 43"/>
                <a:gd name="T9" fmla="*/ 35 h 45"/>
                <a:gd name="T10" fmla="*/ 34 w 43"/>
                <a:gd name="T11" fmla="*/ 22 h 45"/>
                <a:gd name="T12" fmla="*/ 32 w 43"/>
                <a:gd name="T13" fmla="*/ 36 h 45"/>
              </a:gdLst>
              <a:ahLst/>
              <a:cxnLst>
                <a:cxn ang="0">
                  <a:pos x="T0" y="T1"/>
                </a:cxn>
                <a:cxn ang="0">
                  <a:pos x="T2" y="T3"/>
                </a:cxn>
                <a:cxn ang="0">
                  <a:pos x="T4" y="T5"/>
                </a:cxn>
                <a:cxn ang="0">
                  <a:pos x="T6" y="T7"/>
                </a:cxn>
                <a:cxn ang="0">
                  <a:pos x="T8" y="T9"/>
                </a:cxn>
                <a:cxn ang="0">
                  <a:pos x="T10" y="T11"/>
                </a:cxn>
                <a:cxn ang="0">
                  <a:pos x="T12" y="T13"/>
                </a:cxn>
              </a:cxnLst>
              <a:rect l="0" t="0" r="r" b="b"/>
              <a:pathLst>
                <a:path w="43" h="45">
                  <a:moveTo>
                    <a:pt x="23" y="43"/>
                  </a:moveTo>
                  <a:cubicBezTo>
                    <a:pt x="34" y="45"/>
                    <a:pt x="43" y="37"/>
                    <a:pt x="41" y="21"/>
                  </a:cubicBezTo>
                  <a:cubicBezTo>
                    <a:pt x="24" y="0"/>
                    <a:pt x="0" y="39"/>
                    <a:pt x="23" y="43"/>
                  </a:cubicBezTo>
                  <a:close/>
                  <a:moveTo>
                    <a:pt x="32" y="36"/>
                  </a:moveTo>
                  <a:cubicBezTo>
                    <a:pt x="28" y="36"/>
                    <a:pt x="24" y="37"/>
                    <a:pt x="22" y="35"/>
                  </a:cubicBezTo>
                  <a:cubicBezTo>
                    <a:pt x="21" y="25"/>
                    <a:pt x="26" y="22"/>
                    <a:pt x="34" y="22"/>
                  </a:cubicBezTo>
                  <a:cubicBezTo>
                    <a:pt x="37" y="28"/>
                    <a:pt x="34" y="33"/>
                    <a:pt x="3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5" name="Freeform 1156"/>
            <p:cNvSpPr/>
            <p:nvPr/>
          </p:nvSpPr>
          <p:spPr bwMode="auto">
            <a:xfrm>
              <a:off x="10607221" y="2247344"/>
              <a:ext cx="104630" cy="116795"/>
            </a:xfrm>
            <a:custGeom>
              <a:avLst/>
              <a:gdLst>
                <a:gd name="T0" fmla="*/ 25 w 28"/>
                <a:gd name="T1" fmla="*/ 6 h 31"/>
                <a:gd name="T2" fmla="*/ 0 w 28"/>
                <a:gd name="T3" fmla="*/ 3 h 31"/>
                <a:gd name="T4" fmla="*/ 0 w 28"/>
                <a:gd name="T5" fmla="*/ 8 h 31"/>
                <a:gd name="T6" fmla="*/ 8 w 28"/>
                <a:gd name="T7" fmla="*/ 10 h 31"/>
                <a:gd name="T8" fmla="*/ 11 w 28"/>
                <a:gd name="T9" fmla="*/ 31 h 31"/>
                <a:gd name="T10" fmla="*/ 16 w 28"/>
                <a:gd name="T11" fmla="*/ 9 h 31"/>
                <a:gd name="T12" fmla="*/ 25 w 28"/>
                <a:gd name="T13" fmla="*/ 6 h 31"/>
              </a:gdLst>
              <a:ahLst/>
              <a:cxnLst>
                <a:cxn ang="0">
                  <a:pos x="T0" y="T1"/>
                </a:cxn>
                <a:cxn ang="0">
                  <a:pos x="T2" y="T3"/>
                </a:cxn>
                <a:cxn ang="0">
                  <a:pos x="T4" y="T5"/>
                </a:cxn>
                <a:cxn ang="0">
                  <a:pos x="T6" y="T7"/>
                </a:cxn>
                <a:cxn ang="0">
                  <a:pos x="T8" y="T9"/>
                </a:cxn>
                <a:cxn ang="0">
                  <a:pos x="T10" y="T11"/>
                </a:cxn>
                <a:cxn ang="0">
                  <a:pos x="T12" y="T13"/>
                </a:cxn>
              </a:cxnLst>
              <a:rect l="0" t="0" r="r" b="b"/>
              <a:pathLst>
                <a:path w="28" h="31">
                  <a:moveTo>
                    <a:pt x="25" y="6"/>
                  </a:moveTo>
                  <a:cubicBezTo>
                    <a:pt x="28" y="0"/>
                    <a:pt x="5" y="0"/>
                    <a:pt x="0" y="3"/>
                  </a:cubicBezTo>
                  <a:cubicBezTo>
                    <a:pt x="0" y="4"/>
                    <a:pt x="0" y="6"/>
                    <a:pt x="0" y="8"/>
                  </a:cubicBezTo>
                  <a:cubicBezTo>
                    <a:pt x="2" y="9"/>
                    <a:pt x="8" y="7"/>
                    <a:pt x="8" y="10"/>
                  </a:cubicBezTo>
                  <a:cubicBezTo>
                    <a:pt x="9" y="18"/>
                    <a:pt x="0" y="30"/>
                    <a:pt x="11" y="31"/>
                  </a:cubicBezTo>
                  <a:cubicBezTo>
                    <a:pt x="13" y="24"/>
                    <a:pt x="13" y="14"/>
                    <a:pt x="16" y="9"/>
                  </a:cubicBezTo>
                  <a:cubicBezTo>
                    <a:pt x="19" y="8"/>
                    <a:pt x="26" y="11"/>
                    <a:pt x="2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6" name="Freeform 1157"/>
            <p:cNvSpPr/>
            <p:nvPr/>
          </p:nvSpPr>
          <p:spPr bwMode="auto">
            <a:xfrm>
              <a:off x="11556183" y="2303309"/>
              <a:ext cx="29199" cy="34065"/>
            </a:xfrm>
            <a:custGeom>
              <a:avLst/>
              <a:gdLst>
                <a:gd name="T0" fmla="*/ 6 w 8"/>
                <a:gd name="T1" fmla="*/ 9 h 9"/>
                <a:gd name="T2" fmla="*/ 6 w 8"/>
                <a:gd name="T3" fmla="*/ 0 h 9"/>
                <a:gd name="T4" fmla="*/ 2 w 8"/>
                <a:gd name="T5" fmla="*/ 0 h 9"/>
                <a:gd name="T6" fmla="*/ 6 w 8"/>
                <a:gd name="T7" fmla="*/ 9 h 9"/>
              </a:gdLst>
              <a:ahLst/>
              <a:cxnLst>
                <a:cxn ang="0">
                  <a:pos x="T0" y="T1"/>
                </a:cxn>
                <a:cxn ang="0">
                  <a:pos x="T2" y="T3"/>
                </a:cxn>
                <a:cxn ang="0">
                  <a:pos x="T4" y="T5"/>
                </a:cxn>
                <a:cxn ang="0">
                  <a:pos x="T6" y="T7"/>
                </a:cxn>
              </a:cxnLst>
              <a:rect l="0" t="0" r="r" b="b"/>
              <a:pathLst>
                <a:path w="8" h="9">
                  <a:moveTo>
                    <a:pt x="6" y="9"/>
                  </a:moveTo>
                  <a:cubicBezTo>
                    <a:pt x="8" y="7"/>
                    <a:pt x="8" y="2"/>
                    <a:pt x="6" y="0"/>
                  </a:cubicBezTo>
                  <a:cubicBezTo>
                    <a:pt x="5" y="0"/>
                    <a:pt x="3" y="0"/>
                    <a:pt x="2" y="0"/>
                  </a:cubicBezTo>
                  <a:cubicBezTo>
                    <a:pt x="0" y="4"/>
                    <a:pt x="0"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7" name="Freeform 1158"/>
            <p:cNvSpPr>
              <a:spLocks noEditPoints="1"/>
            </p:cNvSpPr>
            <p:nvPr/>
          </p:nvSpPr>
          <p:spPr bwMode="auto">
            <a:xfrm>
              <a:off x="6867335" y="2223012"/>
              <a:ext cx="109496" cy="182493"/>
            </a:xfrm>
            <a:custGeom>
              <a:avLst/>
              <a:gdLst>
                <a:gd name="T0" fmla="*/ 25 w 29"/>
                <a:gd name="T1" fmla="*/ 12 h 49"/>
                <a:gd name="T2" fmla="*/ 7 w 29"/>
                <a:gd name="T3" fmla="*/ 0 h 49"/>
                <a:gd name="T4" fmla="*/ 0 w 29"/>
                <a:gd name="T5" fmla="*/ 41 h 49"/>
                <a:gd name="T6" fmla="*/ 28 w 29"/>
                <a:gd name="T7" fmla="*/ 42 h 49"/>
                <a:gd name="T8" fmla="*/ 20 w 29"/>
                <a:gd name="T9" fmla="*/ 22 h 49"/>
                <a:gd name="T10" fmla="*/ 25 w 29"/>
                <a:gd name="T11" fmla="*/ 12 h 49"/>
                <a:gd name="T12" fmla="*/ 8 w 29"/>
                <a:gd name="T13" fmla="*/ 8 h 49"/>
                <a:gd name="T14" fmla="*/ 19 w 29"/>
                <a:gd name="T15" fmla="*/ 16 h 49"/>
                <a:gd name="T16" fmla="*/ 7 w 29"/>
                <a:gd name="T17" fmla="*/ 19 h 49"/>
                <a:gd name="T18" fmla="*/ 8 w 29"/>
                <a:gd name="T19" fmla="*/ 8 h 49"/>
                <a:gd name="T20" fmla="*/ 23 w 29"/>
                <a:gd name="T21" fmla="*/ 36 h 49"/>
                <a:gd name="T22" fmla="*/ 5 w 29"/>
                <a:gd name="T23" fmla="*/ 38 h 49"/>
                <a:gd name="T24" fmla="*/ 7 w 29"/>
                <a:gd name="T25" fmla="*/ 25 h 49"/>
                <a:gd name="T26" fmla="*/ 23 w 29"/>
                <a:gd name="T2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9">
                  <a:moveTo>
                    <a:pt x="25" y="12"/>
                  </a:moveTo>
                  <a:cubicBezTo>
                    <a:pt x="20" y="6"/>
                    <a:pt x="15" y="1"/>
                    <a:pt x="7" y="0"/>
                  </a:cubicBezTo>
                  <a:cubicBezTo>
                    <a:pt x="0" y="9"/>
                    <a:pt x="0" y="25"/>
                    <a:pt x="0" y="41"/>
                  </a:cubicBezTo>
                  <a:cubicBezTo>
                    <a:pt x="7" y="44"/>
                    <a:pt x="23" y="49"/>
                    <a:pt x="28" y="42"/>
                  </a:cubicBezTo>
                  <a:cubicBezTo>
                    <a:pt x="29" y="32"/>
                    <a:pt x="24" y="27"/>
                    <a:pt x="20" y="22"/>
                  </a:cubicBezTo>
                  <a:cubicBezTo>
                    <a:pt x="23" y="21"/>
                    <a:pt x="26" y="18"/>
                    <a:pt x="25" y="12"/>
                  </a:cubicBezTo>
                  <a:close/>
                  <a:moveTo>
                    <a:pt x="8" y="8"/>
                  </a:moveTo>
                  <a:cubicBezTo>
                    <a:pt x="13" y="9"/>
                    <a:pt x="17" y="11"/>
                    <a:pt x="19" y="16"/>
                  </a:cubicBezTo>
                  <a:cubicBezTo>
                    <a:pt x="15" y="17"/>
                    <a:pt x="11" y="18"/>
                    <a:pt x="7" y="19"/>
                  </a:cubicBezTo>
                  <a:cubicBezTo>
                    <a:pt x="7" y="16"/>
                    <a:pt x="8" y="13"/>
                    <a:pt x="8" y="8"/>
                  </a:cubicBezTo>
                  <a:close/>
                  <a:moveTo>
                    <a:pt x="23" y="36"/>
                  </a:moveTo>
                  <a:cubicBezTo>
                    <a:pt x="20" y="43"/>
                    <a:pt x="11" y="39"/>
                    <a:pt x="5" y="38"/>
                  </a:cubicBezTo>
                  <a:cubicBezTo>
                    <a:pt x="6" y="32"/>
                    <a:pt x="6" y="32"/>
                    <a:pt x="7" y="25"/>
                  </a:cubicBezTo>
                  <a:cubicBezTo>
                    <a:pt x="14" y="26"/>
                    <a:pt x="20" y="30"/>
                    <a:pt x="2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8" name="Freeform 1159"/>
            <p:cNvSpPr/>
            <p:nvPr/>
          </p:nvSpPr>
          <p:spPr bwMode="auto">
            <a:xfrm>
              <a:off x="6726208" y="2225446"/>
              <a:ext cx="60832" cy="46232"/>
            </a:xfrm>
            <a:custGeom>
              <a:avLst/>
              <a:gdLst>
                <a:gd name="T0" fmla="*/ 14 w 16"/>
                <a:gd name="T1" fmla="*/ 12 h 12"/>
                <a:gd name="T2" fmla="*/ 14 w 16"/>
                <a:gd name="T3" fmla="*/ 4 h 12"/>
                <a:gd name="T4" fmla="*/ 6 w 16"/>
                <a:gd name="T5" fmla="*/ 1 h 12"/>
                <a:gd name="T6" fmla="*/ 14 w 16"/>
                <a:gd name="T7" fmla="*/ 12 h 12"/>
              </a:gdLst>
              <a:ahLst/>
              <a:cxnLst>
                <a:cxn ang="0">
                  <a:pos x="T0" y="T1"/>
                </a:cxn>
                <a:cxn ang="0">
                  <a:pos x="T2" y="T3"/>
                </a:cxn>
                <a:cxn ang="0">
                  <a:pos x="T4" y="T5"/>
                </a:cxn>
                <a:cxn ang="0">
                  <a:pos x="T6" y="T7"/>
                </a:cxn>
              </a:cxnLst>
              <a:rect l="0" t="0" r="r" b="b"/>
              <a:pathLst>
                <a:path w="16" h="12">
                  <a:moveTo>
                    <a:pt x="14" y="12"/>
                  </a:moveTo>
                  <a:cubicBezTo>
                    <a:pt x="16" y="7"/>
                    <a:pt x="14" y="9"/>
                    <a:pt x="14" y="4"/>
                  </a:cubicBezTo>
                  <a:cubicBezTo>
                    <a:pt x="10" y="4"/>
                    <a:pt x="10" y="0"/>
                    <a:pt x="6" y="1"/>
                  </a:cubicBezTo>
                  <a:cubicBezTo>
                    <a:pt x="0" y="6"/>
                    <a:pt x="8" y="11"/>
                    <a:pt x="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9" name="Freeform 1160"/>
            <p:cNvSpPr/>
            <p:nvPr/>
          </p:nvSpPr>
          <p:spPr bwMode="auto">
            <a:xfrm>
              <a:off x="8256714" y="2274110"/>
              <a:ext cx="228724" cy="126528"/>
            </a:xfrm>
            <a:custGeom>
              <a:avLst/>
              <a:gdLst>
                <a:gd name="T0" fmla="*/ 26 w 61"/>
                <a:gd name="T1" fmla="*/ 3 h 34"/>
                <a:gd name="T2" fmla="*/ 0 w 61"/>
                <a:gd name="T3" fmla="*/ 5 h 34"/>
                <a:gd name="T4" fmla="*/ 3 w 61"/>
                <a:gd name="T5" fmla="*/ 9 h 34"/>
                <a:gd name="T6" fmla="*/ 20 w 61"/>
                <a:gd name="T7" fmla="*/ 11 h 34"/>
                <a:gd name="T8" fmla="*/ 14 w 61"/>
                <a:gd name="T9" fmla="*/ 23 h 34"/>
                <a:gd name="T10" fmla="*/ 28 w 61"/>
                <a:gd name="T11" fmla="*/ 17 h 34"/>
                <a:gd name="T12" fmla="*/ 52 w 61"/>
                <a:gd name="T13" fmla="*/ 34 h 34"/>
                <a:gd name="T14" fmla="*/ 38 w 61"/>
                <a:gd name="T15" fmla="*/ 13 h 34"/>
                <a:gd name="T16" fmla="*/ 61 w 61"/>
                <a:gd name="T17" fmla="*/ 16 h 34"/>
                <a:gd name="T18" fmla="*/ 26 w 61"/>
                <a:gd name="T19"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34">
                  <a:moveTo>
                    <a:pt x="26" y="3"/>
                  </a:moveTo>
                  <a:cubicBezTo>
                    <a:pt x="17" y="2"/>
                    <a:pt x="6" y="0"/>
                    <a:pt x="0" y="5"/>
                  </a:cubicBezTo>
                  <a:cubicBezTo>
                    <a:pt x="2" y="5"/>
                    <a:pt x="2" y="8"/>
                    <a:pt x="3" y="9"/>
                  </a:cubicBezTo>
                  <a:cubicBezTo>
                    <a:pt x="8" y="10"/>
                    <a:pt x="17" y="8"/>
                    <a:pt x="20" y="11"/>
                  </a:cubicBezTo>
                  <a:cubicBezTo>
                    <a:pt x="17" y="13"/>
                    <a:pt x="9" y="17"/>
                    <a:pt x="14" y="23"/>
                  </a:cubicBezTo>
                  <a:cubicBezTo>
                    <a:pt x="22" y="25"/>
                    <a:pt x="20" y="16"/>
                    <a:pt x="28" y="17"/>
                  </a:cubicBezTo>
                  <a:cubicBezTo>
                    <a:pt x="38" y="20"/>
                    <a:pt x="41" y="31"/>
                    <a:pt x="52" y="34"/>
                  </a:cubicBezTo>
                  <a:cubicBezTo>
                    <a:pt x="55" y="25"/>
                    <a:pt x="37" y="19"/>
                    <a:pt x="38" y="13"/>
                  </a:cubicBezTo>
                  <a:cubicBezTo>
                    <a:pt x="47" y="12"/>
                    <a:pt x="53" y="20"/>
                    <a:pt x="61" y="16"/>
                  </a:cubicBezTo>
                  <a:cubicBezTo>
                    <a:pt x="58" y="7"/>
                    <a:pt x="40" y="4"/>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0" name="Freeform 1161"/>
            <p:cNvSpPr/>
            <p:nvPr/>
          </p:nvSpPr>
          <p:spPr bwMode="auto">
            <a:xfrm>
              <a:off x="6446386" y="2278977"/>
              <a:ext cx="158161" cy="133829"/>
            </a:xfrm>
            <a:custGeom>
              <a:avLst/>
              <a:gdLst>
                <a:gd name="T0" fmla="*/ 28 w 42"/>
                <a:gd name="T1" fmla="*/ 18 h 36"/>
                <a:gd name="T2" fmla="*/ 40 w 42"/>
                <a:gd name="T3" fmla="*/ 4 h 36"/>
                <a:gd name="T4" fmla="*/ 22 w 42"/>
                <a:gd name="T5" fmla="*/ 15 h 36"/>
                <a:gd name="T6" fmla="*/ 6 w 42"/>
                <a:gd name="T7" fmla="*/ 6 h 36"/>
                <a:gd name="T8" fmla="*/ 16 w 42"/>
                <a:gd name="T9" fmla="*/ 21 h 36"/>
                <a:gd name="T10" fmla="*/ 3 w 42"/>
                <a:gd name="T11" fmla="*/ 36 h 36"/>
                <a:gd name="T12" fmla="*/ 23 w 42"/>
                <a:gd name="T13" fmla="*/ 24 h 36"/>
                <a:gd name="T14" fmla="*/ 40 w 42"/>
                <a:gd name="T15" fmla="*/ 32 h 36"/>
                <a:gd name="T16" fmla="*/ 28 w 42"/>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6">
                  <a:moveTo>
                    <a:pt x="28" y="18"/>
                  </a:moveTo>
                  <a:cubicBezTo>
                    <a:pt x="34" y="15"/>
                    <a:pt x="39" y="12"/>
                    <a:pt x="40" y="4"/>
                  </a:cubicBezTo>
                  <a:cubicBezTo>
                    <a:pt x="32" y="0"/>
                    <a:pt x="30" y="14"/>
                    <a:pt x="22" y="15"/>
                  </a:cubicBezTo>
                  <a:cubicBezTo>
                    <a:pt x="17" y="11"/>
                    <a:pt x="15" y="5"/>
                    <a:pt x="6" y="6"/>
                  </a:cubicBezTo>
                  <a:cubicBezTo>
                    <a:pt x="2" y="15"/>
                    <a:pt x="15" y="14"/>
                    <a:pt x="16" y="21"/>
                  </a:cubicBezTo>
                  <a:cubicBezTo>
                    <a:pt x="12" y="26"/>
                    <a:pt x="0" y="27"/>
                    <a:pt x="3" y="36"/>
                  </a:cubicBezTo>
                  <a:cubicBezTo>
                    <a:pt x="12" y="34"/>
                    <a:pt x="16" y="28"/>
                    <a:pt x="23" y="24"/>
                  </a:cubicBezTo>
                  <a:cubicBezTo>
                    <a:pt x="28" y="27"/>
                    <a:pt x="34" y="34"/>
                    <a:pt x="40" y="32"/>
                  </a:cubicBezTo>
                  <a:cubicBezTo>
                    <a:pt x="42" y="21"/>
                    <a:pt x="31" y="24"/>
                    <a:pt x="2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1" name="Freeform 1162"/>
            <p:cNvSpPr/>
            <p:nvPr/>
          </p:nvSpPr>
          <p:spPr bwMode="auto">
            <a:xfrm>
              <a:off x="6684843" y="2293576"/>
              <a:ext cx="145994" cy="48665"/>
            </a:xfrm>
            <a:custGeom>
              <a:avLst/>
              <a:gdLst>
                <a:gd name="T0" fmla="*/ 0 w 39"/>
                <a:gd name="T1" fmla="*/ 5 h 13"/>
                <a:gd name="T2" fmla="*/ 13 w 39"/>
                <a:gd name="T3" fmla="*/ 8 h 13"/>
                <a:gd name="T4" fmla="*/ 37 w 39"/>
                <a:gd name="T5" fmla="*/ 7 h 13"/>
                <a:gd name="T6" fmla="*/ 38 w 39"/>
                <a:gd name="T7" fmla="*/ 2 h 13"/>
                <a:gd name="T8" fmla="*/ 0 w 39"/>
                <a:gd name="T9" fmla="*/ 5 h 13"/>
              </a:gdLst>
              <a:ahLst/>
              <a:cxnLst>
                <a:cxn ang="0">
                  <a:pos x="T0" y="T1"/>
                </a:cxn>
                <a:cxn ang="0">
                  <a:pos x="T2" y="T3"/>
                </a:cxn>
                <a:cxn ang="0">
                  <a:pos x="T4" y="T5"/>
                </a:cxn>
                <a:cxn ang="0">
                  <a:pos x="T6" y="T7"/>
                </a:cxn>
                <a:cxn ang="0">
                  <a:pos x="T8" y="T9"/>
                </a:cxn>
              </a:cxnLst>
              <a:rect l="0" t="0" r="r" b="b"/>
              <a:pathLst>
                <a:path w="39" h="13">
                  <a:moveTo>
                    <a:pt x="0" y="5"/>
                  </a:moveTo>
                  <a:cubicBezTo>
                    <a:pt x="0" y="13"/>
                    <a:pt x="9" y="8"/>
                    <a:pt x="13" y="8"/>
                  </a:cubicBezTo>
                  <a:cubicBezTo>
                    <a:pt x="21" y="9"/>
                    <a:pt x="32" y="11"/>
                    <a:pt x="37" y="7"/>
                  </a:cubicBezTo>
                  <a:cubicBezTo>
                    <a:pt x="33" y="6"/>
                    <a:pt x="39" y="4"/>
                    <a:pt x="38" y="2"/>
                  </a:cubicBezTo>
                  <a:cubicBezTo>
                    <a:pt x="28" y="1"/>
                    <a:pt x="5" y="0"/>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2" name="Freeform 1163"/>
            <p:cNvSpPr/>
            <p:nvPr/>
          </p:nvSpPr>
          <p:spPr bwMode="auto">
            <a:xfrm>
              <a:off x="6222528" y="2334940"/>
              <a:ext cx="145994" cy="63264"/>
            </a:xfrm>
            <a:custGeom>
              <a:avLst/>
              <a:gdLst>
                <a:gd name="T0" fmla="*/ 0 w 39"/>
                <a:gd name="T1" fmla="*/ 9 h 17"/>
                <a:gd name="T2" fmla="*/ 36 w 39"/>
                <a:gd name="T3" fmla="*/ 13 h 17"/>
                <a:gd name="T4" fmla="*/ 38 w 39"/>
                <a:gd name="T5" fmla="*/ 5 h 17"/>
                <a:gd name="T6" fmla="*/ 0 w 39"/>
                <a:gd name="T7" fmla="*/ 9 h 17"/>
              </a:gdLst>
              <a:ahLst/>
              <a:cxnLst>
                <a:cxn ang="0">
                  <a:pos x="T0" y="T1"/>
                </a:cxn>
                <a:cxn ang="0">
                  <a:pos x="T2" y="T3"/>
                </a:cxn>
                <a:cxn ang="0">
                  <a:pos x="T4" y="T5"/>
                </a:cxn>
                <a:cxn ang="0">
                  <a:pos x="T6" y="T7"/>
                </a:cxn>
              </a:cxnLst>
              <a:rect l="0" t="0" r="r" b="b"/>
              <a:pathLst>
                <a:path w="39" h="17">
                  <a:moveTo>
                    <a:pt x="0" y="9"/>
                  </a:moveTo>
                  <a:cubicBezTo>
                    <a:pt x="10" y="17"/>
                    <a:pt x="27" y="10"/>
                    <a:pt x="36" y="13"/>
                  </a:cubicBezTo>
                  <a:cubicBezTo>
                    <a:pt x="36" y="10"/>
                    <a:pt x="39" y="10"/>
                    <a:pt x="38" y="5"/>
                  </a:cubicBezTo>
                  <a:cubicBezTo>
                    <a:pt x="25" y="7"/>
                    <a:pt x="6" y="0"/>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3" name="Freeform 1164"/>
            <p:cNvSpPr/>
            <p:nvPr/>
          </p:nvSpPr>
          <p:spPr bwMode="auto">
            <a:xfrm>
              <a:off x="6731074" y="2359273"/>
              <a:ext cx="58398" cy="53531"/>
            </a:xfrm>
            <a:custGeom>
              <a:avLst/>
              <a:gdLst>
                <a:gd name="T0" fmla="*/ 5 w 16"/>
                <a:gd name="T1" fmla="*/ 0 h 14"/>
                <a:gd name="T2" fmla="*/ 16 w 16"/>
                <a:gd name="T3" fmla="*/ 13 h 14"/>
                <a:gd name="T4" fmla="*/ 5 w 16"/>
                <a:gd name="T5" fmla="*/ 0 h 14"/>
              </a:gdLst>
              <a:ahLst/>
              <a:cxnLst>
                <a:cxn ang="0">
                  <a:pos x="T0" y="T1"/>
                </a:cxn>
                <a:cxn ang="0">
                  <a:pos x="T2" y="T3"/>
                </a:cxn>
                <a:cxn ang="0">
                  <a:pos x="T4" y="T5"/>
                </a:cxn>
              </a:cxnLst>
              <a:rect l="0" t="0" r="r" b="b"/>
              <a:pathLst>
                <a:path w="16" h="14">
                  <a:moveTo>
                    <a:pt x="5" y="0"/>
                  </a:moveTo>
                  <a:cubicBezTo>
                    <a:pt x="0" y="5"/>
                    <a:pt x="7" y="14"/>
                    <a:pt x="16" y="13"/>
                  </a:cubicBezTo>
                  <a:cubicBezTo>
                    <a:pt x="16" y="5"/>
                    <a:pt x="12"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5" name="Freeform 1166"/>
            <p:cNvSpPr/>
            <p:nvPr/>
          </p:nvSpPr>
          <p:spPr bwMode="auto">
            <a:xfrm>
              <a:off x="8920987" y="-151826"/>
              <a:ext cx="391752" cy="384451"/>
            </a:xfrm>
            <a:custGeom>
              <a:avLst/>
              <a:gdLst>
                <a:gd name="T0" fmla="*/ 31 w 105"/>
                <a:gd name="T1" fmla="*/ 2 h 103"/>
                <a:gd name="T2" fmla="*/ 27 w 105"/>
                <a:gd name="T3" fmla="*/ 52 h 103"/>
                <a:gd name="T4" fmla="*/ 12 w 105"/>
                <a:gd name="T5" fmla="*/ 56 h 103"/>
                <a:gd name="T6" fmla="*/ 11 w 105"/>
                <a:gd name="T7" fmla="*/ 91 h 103"/>
                <a:gd name="T8" fmla="*/ 44 w 105"/>
                <a:gd name="T9" fmla="*/ 78 h 103"/>
                <a:gd name="T10" fmla="*/ 48 w 105"/>
                <a:gd name="T11" fmla="*/ 44 h 103"/>
                <a:gd name="T12" fmla="*/ 79 w 105"/>
                <a:gd name="T13" fmla="*/ 42 h 103"/>
                <a:gd name="T14" fmla="*/ 79 w 105"/>
                <a:gd name="T15" fmla="*/ 64 h 103"/>
                <a:gd name="T16" fmla="*/ 60 w 105"/>
                <a:gd name="T17" fmla="*/ 92 h 103"/>
                <a:gd name="T18" fmla="*/ 97 w 105"/>
                <a:gd name="T19" fmla="*/ 87 h 103"/>
                <a:gd name="T20" fmla="*/ 105 w 105"/>
                <a:gd name="T21" fmla="*/ 16 h 103"/>
                <a:gd name="T22" fmla="*/ 31 w 105"/>
                <a:gd name="T23"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03">
                  <a:moveTo>
                    <a:pt x="31" y="2"/>
                  </a:moveTo>
                  <a:cubicBezTo>
                    <a:pt x="30" y="19"/>
                    <a:pt x="28" y="33"/>
                    <a:pt x="27" y="52"/>
                  </a:cubicBezTo>
                  <a:cubicBezTo>
                    <a:pt x="22" y="54"/>
                    <a:pt x="18" y="56"/>
                    <a:pt x="12" y="56"/>
                  </a:cubicBezTo>
                  <a:cubicBezTo>
                    <a:pt x="5" y="67"/>
                    <a:pt x="0" y="82"/>
                    <a:pt x="11" y="91"/>
                  </a:cubicBezTo>
                  <a:cubicBezTo>
                    <a:pt x="24" y="93"/>
                    <a:pt x="36" y="86"/>
                    <a:pt x="44" y="78"/>
                  </a:cubicBezTo>
                  <a:cubicBezTo>
                    <a:pt x="43" y="70"/>
                    <a:pt x="42" y="53"/>
                    <a:pt x="48" y="44"/>
                  </a:cubicBezTo>
                  <a:cubicBezTo>
                    <a:pt x="59" y="45"/>
                    <a:pt x="68" y="42"/>
                    <a:pt x="79" y="42"/>
                  </a:cubicBezTo>
                  <a:cubicBezTo>
                    <a:pt x="79" y="49"/>
                    <a:pt x="79" y="57"/>
                    <a:pt x="79" y="64"/>
                  </a:cubicBezTo>
                  <a:cubicBezTo>
                    <a:pt x="65" y="65"/>
                    <a:pt x="53" y="77"/>
                    <a:pt x="60" y="92"/>
                  </a:cubicBezTo>
                  <a:cubicBezTo>
                    <a:pt x="73" y="103"/>
                    <a:pt x="86" y="91"/>
                    <a:pt x="97" y="87"/>
                  </a:cubicBezTo>
                  <a:cubicBezTo>
                    <a:pt x="99" y="63"/>
                    <a:pt x="99" y="36"/>
                    <a:pt x="105" y="16"/>
                  </a:cubicBezTo>
                  <a:cubicBezTo>
                    <a:pt x="88" y="4"/>
                    <a:pt x="53" y="0"/>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6" name="Freeform 1167"/>
            <p:cNvSpPr/>
            <p:nvPr/>
          </p:nvSpPr>
          <p:spPr bwMode="auto">
            <a:xfrm>
              <a:off x="11672978" y="2461469"/>
              <a:ext cx="184926" cy="180059"/>
            </a:xfrm>
            <a:custGeom>
              <a:avLst/>
              <a:gdLst>
                <a:gd name="T0" fmla="*/ 15 w 50"/>
                <a:gd name="T1" fmla="*/ 1 h 48"/>
                <a:gd name="T2" fmla="*/ 13 w 50"/>
                <a:gd name="T3" fmla="*/ 24 h 48"/>
                <a:gd name="T4" fmla="*/ 6 w 50"/>
                <a:gd name="T5" fmla="*/ 26 h 48"/>
                <a:gd name="T6" fmla="*/ 6 w 50"/>
                <a:gd name="T7" fmla="*/ 42 h 48"/>
                <a:gd name="T8" fmla="*/ 21 w 50"/>
                <a:gd name="T9" fmla="*/ 36 h 48"/>
                <a:gd name="T10" fmla="*/ 23 w 50"/>
                <a:gd name="T11" fmla="*/ 20 h 48"/>
                <a:gd name="T12" fmla="*/ 38 w 50"/>
                <a:gd name="T13" fmla="*/ 19 h 48"/>
                <a:gd name="T14" fmla="*/ 38 w 50"/>
                <a:gd name="T15" fmla="*/ 30 h 48"/>
                <a:gd name="T16" fmla="*/ 29 w 50"/>
                <a:gd name="T17" fmla="*/ 43 h 48"/>
                <a:gd name="T18" fmla="*/ 46 w 50"/>
                <a:gd name="T19" fmla="*/ 40 h 48"/>
                <a:gd name="T20" fmla="*/ 50 w 50"/>
                <a:gd name="T21" fmla="*/ 7 h 48"/>
                <a:gd name="T22" fmla="*/ 15 w 50"/>
                <a:gd name="T23" fmla="*/ 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8">
                  <a:moveTo>
                    <a:pt x="15" y="1"/>
                  </a:moveTo>
                  <a:cubicBezTo>
                    <a:pt x="15" y="8"/>
                    <a:pt x="14" y="15"/>
                    <a:pt x="13" y="24"/>
                  </a:cubicBezTo>
                  <a:cubicBezTo>
                    <a:pt x="11" y="25"/>
                    <a:pt x="9" y="26"/>
                    <a:pt x="6" y="26"/>
                  </a:cubicBezTo>
                  <a:cubicBezTo>
                    <a:pt x="3" y="31"/>
                    <a:pt x="0" y="38"/>
                    <a:pt x="6" y="42"/>
                  </a:cubicBezTo>
                  <a:cubicBezTo>
                    <a:pt x="12" y="43"/>
                    <a:pt x="17" y="40"/>
                    <a:pt x="21" y="36"/>
                  </a:cubicBezTo>
                  <a:cubicBezTo>
                    <a:pt x="21" y="32"/>
                    <a:pt x="20" y="24"/>
                    <a:pt x="23" y="20"/>
                  </a:cubicBezTo>
                  <a:cubicBezTo>
                    <a:pt x="28" y="20"/>
                    <a:pt x="32" y="19"/>
                    <a:pt x="38" y="19"/>
                  </a:cubicBezTo>
                  <a:cubicBezTo>
                    <a:pt x="38" y="23"/>
                    <a:pt x="38" y="26"/>
                    <a:pt x="38" y="30"/>
                  </a:cubicBezTo>
                  <a:cubicBezTo>
                    <a:pt x="31" y="30"/>
                    <a:pt x="25" y="35"/>
                    <a:pt x="29" y="43"/>
                  </a:cubicBezTo>
                  <a:cubicBezTo>
                    <a:pt x="35" y="48"/>
                    <a:pt x="41" y="42"/>
                    <a:pt x="46" y="40"/>
                  </a:cubicBezTo>
                  <a:cubicBezTo>
                    <a:pt x="47" y="29"/>
                    <a:pt x="47" y="16"/>
                    <a:pt x="50" y="7"/>
                  </a:cubicBezTo>
                  <a:cubicBezTo>
                    <a:pt x="42" y="1"/>
                    <a:pt x="25"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7" name="Freeform 1168"/>
            <p:cNvSpPr/>
            <p:nvPr/>
          </p:nvSpPr>
          <p:spPr bwMode="auto">
            <a:xfrm>
              <a:off x="8346743" y="1052626"/>
              <a:ext cx="153295" cy="116795"/>
            </a:xfrm>
            <a:custGeom>
              <a:avLst/>
              <a:gdLst>
                <a:gd name="T0" fmla="*/ 26 w 41"/>
                <a:gd name="T1" fmla="*/ 16 h 31"/>
                <a:gd name="T2" fmla="*/ 41 w 41"/>
                <a:gd name="T3" fmla="*/ 3 h 31"/>
                <a:gd name="T4" fmla="*/ 38 w 41"/>
                <a:gd name="T5" fmla="*/ 0 h 31"/>
                <a:gd name="T6" fmla="*/ 11 w 41"/>
                <a:gd name="T7" fmla="*/ 26 h 31"/>
                <a:gd name="T8" fmla="*/ 13 w 41"/>
                <a:gd name="T9" fmla="*/ 31 h 31"/>
                <a:gd name="T10" fmla="*/ 26 w 41"/>
                <a:gd name="T11" fmla="*/ 16 h 31"/>
              </a:gdLst>
              <a:ahLst/>
              <a:cxnLst>
                <a:cxn ang="0">
                  <a:pos x="T0" y="T1"/>
                </a:cxn>
                <a:cxn ang="0">
                  <a:pos x="T2" y="T3"/>
                </a:cxn>
                <a:cxn ang="0">
                  <a:pos x="T4" y="T5"/>
                </a:cxn>
                <a:cxn ang="0">
                  <a:pos x="T6" y="T7"/>
                </a:cxn>
                <a:cxn ang="0">
                  <a:pos x="T8" y="T9"/>
                </a:cxn>
                <a:cxn ang="0">
                  <a:pos x="T10" y="T11"/>
                </a:cxn>
              </a:cxnLst>
              <a:rect l="0" t="0" r="r" b="b"/>
              <a:pathLst>
                <a:path w="41" h="31">
                  <a:moveTo>
                    <a:pt x="26" y="16"/>
                  </a:moveTo>
                  <a:cubicBezTo>
                    <a:pt x="31" y="11"/>
                    <a:pt x="38" y="9"/>
                    <a:pt x="41" y="3"/>
                  </a:cubicBezTo>
                  <a:cubicBezTo>
                    <a:pt x="39" y="2"/>
                    <a:pt x="38" y="2"/>
                    <a:pt x="38" y="0"/>
                  </a:cubicBezTo>
                  <a:cubicBezTo>
                    <a:pt x="25" y="4"/>
                    <a:pt x="21" y="17"/>
                    <a:pt x="11" y="26"/>
                  </a:cubicBezTo>
                  <a:cubicBezTo>
                    <a:pt x="0" y="16"/>
                    <a:pt x="10" y="29"/>
                    <a:pt x="13" y="31"/>
                  </a:cubicBezTo>
                  <a:cubicBezTo>
                    <a:pt x="21" y="30"/>
                    <a:pt x="22" y="21"/>
                    <a:pt x="2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8" name="Freeform 1169"/>
            <p:cNvSpPr/>
            <p:nvPr/>
          </p:nvSpPr>
          <p:spPr bwMode="auto">
            <a:xfrm>
              <a:off x="6103299" y="2334940"/>
              <a:ext cx="34065" cy="34065"/>
            </a:xfrm>
            <a:custGeom>
              <a:avLst/>
              <a:gdLst>
                <a:gd name="T0" fmla="*/ 9 w 9"/>
                <a:gd name="T1" fmla="*/ 9 h 9"/>
                <a:gd name="T2" fmla="*/ 9 w 9"/>
                <a:gd name="T3" fmla="*/ 0 h 9"/>
                <a:gd name="T4" fmla="*/ 0 w 9"/>
                <a:gd name="T5" fmla="*/ 0 h 9"/>
                <a:gd name="T6" fmla="*/ 0 w 9"/>
                <a:gd name="T7" fmla="*/ 8 h 9"/>
                <a:gd name="T8" fmla="*/ 9 w 9"/>
                <a:gd name="T9" fmla="*/ 9 h 9"/>
              </a:gdLst>
              <a:ahLst/>
              <a:cxnLst>
                <a:cxn ang="0">
                  <a:pos x="T0" y="T1"/>
                </a:cxn>
                <a:cxn ang="0">
                  <a:pos x="T2" y="T3"/>
                </a:cxn>
                <a:cxn ang="0">
                  <a:pos x="T4" y="T5"/>
                </a:cxn>
                <a:cxn ang="0">
                  <a:pos x="T6" y="T7"/>
                </a:cxn>
                <a:cxn ang="0">
                  <a:pos x="T8" y="T9"/>
                </a:cxn>
              </a:cxnLst>
              <a:rect l="0" t="0" r="r" b="b"/>
              <a:pathLst>
                <a:path w="9" h="9">
                  <a:moveTo>
                    <a:pt x="9" y="9"/>
                  </a:moveTo>
                  <a:cubicBezTo>
                    <a:pt x="9" y="6"/>
                    <a:pt x="9" y="3"/>
                    <a:pt x="9" y="0"/>
                  </a:cubicBezTo>
                  <a:cubicBezTo>
                    <a:pt x="6" y="0"/>
                    <a:pt x="3" y="0"/>
                    <a:pt x="0" y="0"/>
                  </a:cubicBezTo>
                  <a:cubicBezTo>
                    <a:pt x="0" y="8"/>
                    <a:pt x="0" y="8"/>
                    <a:pt x="0" y="8"/>
                  </a:cubicBezTo>
                  <a:cubicBezTo>
                    <a:pt x="3" y="8"/>
                    <a:pt x="6" y="9"/>
                    <a:pt x="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6" name="Freeform 1177"/>
            <p:cNvSpPr/>
            <p:nvPr/>
          </p:nvSpPr>
          <p:spPr bwMode="auto">
            <a:xfrm>
              <a:off x="11444254" y="960163"/>
              <a:ext cx="228724" cy="187360"/>
            </a:xfrm>
            <a:custGeom>
              <a:avLst/>
              <a:gdLst>
                <a:gd name="T0" fmla="*/ 0 w 61"/>
                <a:gd name="T1" fmla="*/ 23 h 50"/>
                <a:gd name="T2" fmla="*/ 29 w 61"/>
                <a:gd name="T3" fmla="*/ 50 h 50"/>
                <a:gd name="T4" fmla="*/ 33 w 61"/>
                <a:gd name="T5" fmla="*/ 5 h 50"/>
                <a:gd name="T6" fmla="*/ 22 w 61"/>
                <a:gd name="T7" fmla="*/ 16 h 50"/>
                <a:gd name="T8" fmla="*/ 20 w 61"/>
                <a:gd name="T9" fmla="*/ 8 h 50"/>
                <a:gd name="T10" fmla="*/ 0 w 61"/>
                <a:gd name="T11" fmla="*/ 23 h 50"/>
              </a:gdLst>
              <a:ahLst/>
              <a:cxnLst>
                <a:cxn ang="0">
                  <a:pos x="T0" y="T1"/>
                </a:cxn>
                <a:cxn ang="0">
                  <a:pos x="T2" y="T3"/>
                </a:cxn>
                <a:cxn ang="0">
                  <a:pos x="T4" y="T5"/>
                </a:cxn>
                <a:cxn ang="0">
                  <a:pos x="T6" y="T7"/>
                </a:cxn>
                <a:cxn ang="0">
                  <a:pos x="T8" y="T9"/>
                </a:cxn>
                <a:cxn ang="0">
                  <a:pos x="T10" y="T11"/>
                </a:cxn>
              </a:cxnLst>
              <a:rect l="0" t="0" r="r" b="b"/>
              <a:pathLst>
                <a:path w="61" h="50">
                  <a:moveTo>
                    <a:pt x="0" y="23"/>
                  </a:moveTo>
                  <a:cubicBezTo>
                    <a:pt x="0" y="39"/>
                    <a:pt x="18" y="50"/>
                    <a:pt x="29" y="50"/>
                  </a:cubicBezTo>
                  <a:cubicBezTo>
                    <a:pt x="38" y="42"/>
                    <a:pt x="61" y="0"/>
                    <a:pt x="33" y="5"/>
                  </a:cubicBezTo>
                  <a:cubicBezTo>
                    <a:pt x="27" y="6"/>
                    <a:pt x="27" y="13"/>
                    <a:pt x="22" y="16"/>
                  </a:cubicBezTo>
                  <a:cubicBezTo>
                    <a:pt x="23" y="12"/>
                    <a:pt x="19" y="12"/>
                    <a:pt x="20" y="8"/>
                  </a:cubicBezTo>
                  <a:cubicBezTo>
                    <a:pt x="7" y="1"/>
                    <a:pt x="0" y="14"/>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3" name="Freeform 1184"/>
            <p:cNvSpPr>
              <a:spLocks noEditPoints="1"/>
            </p:cNvSpPr>
            <p:nvPr/>
          </p:nvSpPr>
          <p:spPr bwMode="auto">
            <a:xfrm>
              <a:off x="10242235" y="-872063"/>
              <a:ext cx="1194720" cy="1323680"/>
            </a:xfrm>
            <a:custGeom>
              <a:avLst/>
              <a:gdLst>
                <a:gd name="T0" fmla="*/ 25 w 320"/>
                <a:gd name="T1" fmla="*/ 138 h 355"/>
                <a:gd name="T2" fmla="*/ 29 w 320"/>
                <a:gd name="T3" fmla="*/ 212 h 355"/>
                <a:gd name="T4" fmla="*/ 40 w 320"/>
                <a:gd name="T5" fmla="*/ 328 h 355"/>
                <a:gd name="T6" fmla="*/ 269 w 320"/>
                <a:gd name="T7" fmla="*/ 302 h 355"/>
                <a:gd name="T8" fmla="*/ 286 w 320"/>
                <a:gd name="T9" fmla="*/ 145 h 355"/>
                <a:gd name="T10" fmla="*/ 293 w 320"/>
                <a:gd name="T11" fmla="*/ 213 h 355"/>
                <a:gd name="T12" fmla="*/ 306 w 320"/>
                <a:gd name="T13" fmla="*/ 169 h 355"/>
                <a:gd name="T14" fmla="*/ 297 w 320"/>
                <a:gd name="T15" fmla="*/ 155 h 355"/>
                <a:gd name="T16" fmla="*/ 291 w 320"/>
                <a:gd name="T17" fmla="*/ 67 h 355"/>
                <a:gd name="T18" fmla="*/ 123 w 320"/>
                <a:gd name="T19" fmla="*/ 7 h 355"/>
                <a:gd name="T20" fmla="*/ 304 w 320"/>
                <a:gd name="T21" fmla="*/ 185 h 355"/>
                <a:gd name="T22" fmla="*/ 8 w 320"/>
                <a:gd name="T23" fmla="*/ 123 h 355"/>
                <a:gd name="T24" fmla="*/ 8 w 320"/>
                <a:gd name="T25" fmla="*/ 108 h 355"/>
                <a:gd name="T26" fmla="*/ 199 w 320"/>
                <a:gd name="T27" fmla="*/ 200 h 355"/>
                <a:gd name="T28" fmla="*/ 207 w 320"/>
                <a:gd name="T29" fmla="*/ 210 h 355"/>
                <a:gd name="T30" fmla="*/ 204 w 320"/>
                <a:gd name="T31" fmla="*/ 210 h 355"/>
                <a:gd name="T32" fmla="*/ 194 w 320"/>
                <a:gd name="T33" fmla="*/ 218 h 355"/>
                <a:gd name="T34" fmla="*/ 183 w 320"/>
                <a:gd name="T35" fmla="*/ 218 h 355"/>
                <a:gd name="T36" fmla="*/ 161 w 320"/>
                <a:gd name="T37" fmla="*/ 202 h 355"/>
                <a:gd name="T38" fmla="*/ 175 w 320"/>
                <a:gd name="T39" fmla="*/ 218 h 355"/>
                <a:gd name="T40" fmla="*/ 147 w 320"/>
                <a:gd name="T41" fmla="*/ 192 h 355"/>
                <a:gd name="T42" fmla="*/ 147 w 320"/>
                <a:gd name="T43" fmla="*/ 192 h 355"/>
                <a:gd name="T44" fmla="*/ 141 w 320"/>
                <a:gd name="T45" fmla="*/ 188 h 355"/>
                <a:gd name="T46" fmla="*/ 113 w 320"/>
                <a:gd name="T47" fmla="*/ 175 h 355"/>
                <a:gd name="T48" fmla="*/ 107 w 320"/>
                <a:gd name="T49" fmla="*/ 193 h 355"/>
                <a:gd name="T50" fmla="*/ 121 w 320"/>
                <a:gd name="T51" fmla="*/ 179 h 355"/>
                <a:gd name="T52" fmla="*/ 95 w 320"/>
                <a:gd name="T53" fmla="*/ 186 h 355"/>
                <a:gd name="T54" fmla="*/ 95 w 320"/>
                <a:gd name="T55" fmla="*/ 186 h 355"/>
                <a:gd name="T56" fmla="*/ 79 w 320"/>
                <a:gd name="T57" fmla="*/ 160 h 355"/>
                <a:gd name="T58" fmla="*/ 67 w 320"/>
                <a:gd name="T59" fmla="*/ 173 h 355"/>
                <a:gd name="T60" fmla="*/ 68 w 320"/>
                <a:gd name="T61" fmla="*/ 164 h 355"/>
                <a:gd name="T62" fmla="*/ 54 w 320"/>
                <a:gd name="T63" fmla="*/ 153 h 355"/>
                <a:gd name="T64" fmla="*/ 42 w 320"/>
                <a:gd name="T65" fmla="*/ 150 h 355"/>
                <a:gd name="T66" fmla="*/ 235 w 320"/>
                <a:gd name="T67" fmla="*/ 311 h 355"/>
                <a:gd name="T68" fmla="*/ 68 w 320"/>
                <a:gd name="T69" fmla="*/ 332 h 355"/>
                <a:gd name="T70" fmla="*/ 36 w 320"/>
                <a:gd name="T71" fmla="*/ 206 h 355"/>
                <a:gd name="T72" fmla="*/ 50 w 320"/>
                <a:gd name="T73" fmla="*/ 250 h 355"/>
                <a:gd name="T74" fmla="*/ 119 w 320"/>
                <a:gd name="T75" fmla="*/ 237 h 355"/>
                <a:gd name="T76" fmla="*/ 168 w 320"/>
                <a:gd name="T77" fmla="*/ 276 h 355"/>
                <a:gd name="T78" fmla="*/ 218 w 320"/>
                <a:gd name="T79" fmla="*/ 256 h 355"/>
                <a:gd name="T80" fmla="*/ 235 w 320"/>
                <a:gd name="T81" fmla="*/ 311 h 355"/>
                <a:gd name="T82" fmla="*/ 220 w 320"/>
                <a:gd name="T83" fmla="*/ 246 h 355"/>
                <a:gd name="T84" fmla="*/ 172 w 320"/>
                <a:gd name="T85" fmla="*/ 266 h 355"/>
                <a:gd name="T86" fmla="*/ 123 w 320"/>
                <a:gd name="T87" fmla="*/ 227 h 355"/>
                <a:gd name="T88" fmla="*/ 52 w 320"/>
                <a:gd name="T89" fmla="*/ 236 h 355"/>
                <a:gd name="T90" fmla="*/ 45 w 320"/>
                <a:gd name="T91" fmla="*/ 171 h 355"/>
                <a:gd name="T92" fmla="*/ 211 w 320"/>
                <a:gd name="T93" fmla="*/ 220 h 355"/>
                <a:gd name="T94" fmla="*/ 259 w 320"/>
                <a:gd name="T95" fmla="*/ 303 h 355"/>
                <a:gd name="T96" fmla="*/ 222 w 320"/>
                <a:gd name="T97" fmla="*/ 203 h 355"/>
                <a:gd name="T98" fmla="*/ 306 w 320"/>
                <a:gd name="T99" fmla="*/ 109 h 355"/>
                <a:gd name="T100" fmla="*/ 266 w 320"/>
                <a:gd name="T101" fmla="*/ 143 h 355"/>
                <a:gd name="T102" fmla="*/ 306 w 320"/>
                <a:gd name="T103" fmla="*/ 109 h 355"/>
                <a:gd name="T104" fmla="*/ 114 w 320"/>
                <a:gd name="T105" fmla="*/ 12 h 355"/>
                <a:gd name="T106" fmla="*/ 265 w 320"/>
                <a:gd name="T107" fmla="*/ 136 h 355"/>
                <a:gd name="T108" fmla="*/ 161 w 320"/>
                <a:gd name="T109" fmla="*/ 16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0" h="355">
                  <a:moveTo>
                    <a:pt x="0" y="103"/>
                  </a:moveTo>
                  <a:cubicBezTo>
                    <a:pt x="0" y="115"/>
                    <a:pt x="0" y="121"/>
                    <a:pt x="1" y="129"/>
                  </a:cubicBezTo>
                  <a:cubicBezTo>
                    <a:pt x="11" y="131"/>
                    <a:pt x="16" y="137"/>
                    <a:pt x="25" y="138"/>
                  </a:cubicBezTo>
                  <a:cubicBezTo>
                    <a:pt x="23" y="147"/>
                    <a:pt x="33" y="157"/>
                    <a:pt x="35" y="167"/>
                  </a:cubicBezTo>
                  <a:cubicBezTo>
                    <a:pt x="18" y="172"/>
                    <a:pt x="11" y="195"/>
                    <a:pt x="14" y="216"/>
                  </a:cubicBezTo>
                  <a:cubicBezTo>
                    <a:pt x="20" y="221"/>
                    <a:pt x="25" y="208"/>
                    <a:pt x="29" y="212"/>
                  </a:cubicBezTo>
                  <a:cubicBezTo>
                    <a:pt x="30" y="230"/>
                    <a:pt x="35" y="245"/>
                    <a:pt x="36" y="263"/>
                  </a:cubicBezTo>
                  <a:cubicBezTo>
                    <a:pt x="33" y="269"/>
                    <a:pt x="28" y="271"/>
                    <a:pt x="26" y="276"/>
                  </a:cubicBezTo>
                  <a:cubicBezTo>
                    <a:pt x="19" y="299"/>
                    <a:pt x="29" y="319"/>
                    <a:pt x="40" y="328"/>
                  </a:cubicBezTo>
                  <a:cubicBezTo>
                    <a:pt x="62" y="343"/>
                    <a:pt x="103" y="355"/>
                    <a:pt x="141" y="353"/>
                  </a:cubicBezTo>
                  <a:cubicBezTo>
                    <a:pt x="184" y="352"/>
                    <a:pt x="230" y="344"/>
                    <a:pt x="239" y="320"/>
                  </a:cubicBezTo>
                  <a:cubicBezTo>
                    <a:pt x="255" y="314"/>
                    <a:pt x="261" y="312"/>
                    <a:pt x="269" y="302"/>
                  </a:cubicBezTo>
                  <a:cubicBezTo>
                    <a:pt x="289" y="277"/>
                    <a:pt x="281" y="229"/>
                    <a:pt x="266" y="205"/>
                  </a:cubicBezTo>
                  <a:cubicBezTo>
                    <a:pt x="258" y="193"/>
                    <a:pt x="249" y="189"/>
                    <a:pt x="253" y="178"/>
                  </a:cubicBezTo>
                  <a:cubicBezTo>
                    <a:pt x="265" y="168"/>
                    <a:pt x="274" y="154"/>
                    <a:pt x="286" y="145"/>
                  </a:cubicBezTo>
                  <a:cubicBezTo>
                    <a:pt x="286" y="150"/>
                    <a:pt x="286" y="156"/>
                    <a:pt x="286" y="162"/>
                  </a:cubicBezTo>
                  <a:cubicBezTo>
                    <a:pt x="276" y="168"/>
                    <a:pt x="274" y="196"/>
                    <a:pt x="282" y="210"/>
                  </a:cubicBezTo>
                  <a:cubicBezTo>
                    <a:pt x="288" y="210"/>
                    <a:pt x="291" y="207"/>
                    <a:pt x="293" y="213"/>
                  </a:cubicBezTo>
                  <a:cubicBezTo>
                    <a:pt x="297" y="209"/>
                    <a:pt x="301" y="211"/>
                    <a:pt x="306" y="213"/>
                  </a:cubicBezTo>
                  <a:cubicBezTo>
                    <a:pt x="310" y="208"/>
                    <a:pt x="314" y="210"/>
                    <a:pt x="320" y="208"/>
                  </a:cubicBezTo>
                  <a:cubicBezTo>
                    <a:pt x="319" y="191"/>
                    <a:pt x="312" y="181"/>
                    <a:pt x="306" y="169"/>
                  </a:cubicBezTo>
                  <a:cubicBezTo>
                    <a:pt x="301" y="169"/>
                    <a:pt x="300" y="175"/>
                    <a:pt x="299" y="169"/>
                  </a:cubicBezTo>
                  <a:cubicBezTo>
                    <a:pt x="301" y="169"/>
                    <a:pt x="303" y="169"/>
                    <a:pt x="304" y="168"/>
                  </a:cubicBezTo>
                  <a:cubicBezTo>
                    <a:pt x="303" y="162"/>
                    <a:pt x="299" y="161"/>
                    <a:pt x="297" y="155"/>
                  </a:cubicBezTo>
                  <a:cubicBezTo>
                    <a:pt x="295" y="147"/>
                    <a:pt x="299" y="137"/>
                    <a:pt x="296" y="129"/>
                  </a:cubicBezTo>
                  <a:cubicBezTo>
                    <a:pt x="315" y="119"/>
                    <a:pt x="312" y="95"/>
                    <a:pt x="314" y="77"/>
                  </a:cubicBezTo>
                  <a:cubicBezTo>
                    <a:pt x="308" y="70"/>
                    <a:pt x="299" y="69"/>
                    <a:pt x="291" y="67"/>
                  </a:cubicBezTo>
                  <a:cubicBezTo>
                    <a:pt x="283" y="64"/>
                    <a:pt x="276" y="61"/>
                    <a:pt x="267" y="58"/>
                  </a:cubicBezTo>
                  <a:cubicBezTo>
                    <a:pt x="235" y="46"/>
                    <a:pt x="202" y="37"/>
                    <a:pt x="170" y="24"/>
                  </a:cubicBezTo>
                  <a:cubicBezTo>
                    <a:pt x="154" y="18"/>
                    <a:pt x="137" y="13"/>
                    <a:pt x="123" y="7"/>
                  </a:cubicBezTo>
                  <a:cubicBezTo>
                    <a:pt x="119" y="5"/>
                    <a:pt x="116" y="4"/>
                    <a:pt x="114" y="0"/>
                  </a:cubicBezTo>
                  <a:cubicBezTo>
                    <a:pt x="74" y="32"/>
                    <a:pt x="35" y="66"/>
                    <a:pt x="0" y="103"/>
                  </a:cubicBezTo>
                  <a:close/>
                  <a:moveTo>
                    <a:pt x="304" y="185"/>
                  </a:moveTo>
                  <a:cubicBezTo>
                    <a:pt x="305" y="186"/>
                    <a:pt x="309" y="185"/>
                    <a:pt x="308" y="189"/>
                  </a:cubicBezTo>
                  <a:cubicBezTo>
                    <a:pt x="307" y="187"/>
                    <a:pt x="303" y="188"/>
                    <a:pt x="304" y="185"/>
                  </a:cubicBezTo>
                  <a:close/>
                  <a:moveTo>
                    <a:pt x="8" y="123"/>
                  </a:moveTo>
                  <a:cubicBezTo>
                    <a:pt x="5" y="120"/>
                    <a:pt x="9" y="110"/>
                    <a:pt x="6" y="108"/>
                  </a:cubicBezTo>
                  <a:cubicBezTo>
                    <a:pt x="5" y="107"/>
                    <a:pt x="6" y="107"/>
                    <a:pt x="7" y="107"/>
                  </a:cubicBezTo>
                  <a:cubicBezTo>
                    <a:pt x="8" y="107"/>
                    <a:pt x="8" y="108"/>
                    <a:pt x="8" y="108"/>
                  </a:cubicBezTo>
                  <a:cubicBezTo>
                    <a:pt x="67" y="132"/>
                    <a:pt x="126" y="164"/>
                    <a:pt x="189" y="186"/>
                  </a:cubicBezTo>
                  <a:cubicBezTo>
                    <a:pt x="196" y="188"/>
                    <a:pt x="212" y="188"/>
                    <a:pt x="210" y="202"/>
                  </a:cubicBezTo>
                  <a:cubicBezTo>
                    <a:pt x="210" y="206"/>
                    <a:pt x="203" y="202"/>
                    <a:pt x="199" y="200"/>
                  </a:cubicBezTo>
                  <a:cubicBezTo>
                    <a:pt x="190" y="197"/>
                    <a:pt x="180" y="195"/>
                    <a:pt x="170" y="191"/>
                  </a:cubicBezTo>
                  <a:cubicBezTo>
                    <a:pt x="121" y="173"/>
                    <a:pt x="63" y="143"/>
                    <a:pt x="8" y="123"/>
                  </a:cubicBezTo>
                  <a:close/>
                  <a:moveTo>
                    <a:pt x="207" y="210"/>
                  </a:moveTo>
                  <a:cubicBezTo>
                    <a:pt x="207" y="211"/>
                    <a:pt x="207" y="212"/>
                    <a:pt x="207" y="213"/>
                  </a:cubicBezTo>
                  <a:cubicBezTo>
                    <a:pt x="206" y="213"/>
                    <a:pt x="205" y="213"/>
                    <a:pt x="204" y="213"/>
                  </a:cubicBezTo>
                  <a:cubicBezTo>
                    <a:pt x="204" y="212"/>
                    <a:pt x="204" y="211"/>
                    <a:pt x="204" y="210"/>
                  </a:cubicBezTo>
                  <a:cubicBezTo>
                    <a:pt x="205" y="210"/>
                    <a:pt x="206" y="210"/>
                    <a:pt x="207" y="210"/>
                  </a:cubicBezTo>
                  <a:close/>
                  <a:moveTo>
                    <a:pt x="200" y="217"/>
                  </a:moveTo>
                  <a:cubicBezTo>
                    <a:pt x="198" y="217"/>
                    <a:pt x="195" y="216"/>
                    <a:pt x="194" y="218"/>
                  </a:cubicBezTo>
                  <a:cubicBezTo>
                    <a:pt x="190" y="216"/>
                    <a:pt x="191" y="210"/>
                    <a:pt x="187" y="207"/>
                  </a:cubicBezTo>
                  <a:cubicBezTo>
                    <a:pt x="192" y="204"/>
                    <a:pt x="200" y="211"/>
                    <a:pt x="200" y="217"/>
                  </a:cubicBezTo>
                  <a:close/>
                  <a:moveTo>
                    <a:pt x="183" y="218"/>
                  </a:moveTo>
                  <a:cubicBezTo>
                    <a:pt x="181" y="213"/>
                    <a:pt x="177" y="209"/>
                    <a:pt x="177" y="201"/>
                  </a:cubicBezTo>
                  <a:cubicBezTo>
                    <a:pt x="182" y="203"/>
                    <a:pt x="185" y="214"/>
                    <a:pt x="183" y="218"/>
                  </a:cubicBezTo>
                  <a:close/>
                  <a:moveTo>
                    <a:pt x="161" y="202"/>
                  </a:moveTo>
                  <a:cubicBezTo>
                    <a:pt x="159" y="201"/>
                    <a:pt x="158" y="199"/>
                    <a:pt x="158" y="195"/>
                  </a:cubicBezTo>
                  <a:cubicBezTo>
                    <a:pt x="164" y="195"/>
                    <a:pt x="164" y="199"/>
                    <a:pt x="170" y="198"/>
                  </a:cubicBezTo>
                  <a:cubicBezTo>
                    <a:pt x="170" y="206"/>
                    <a:pt x="173" y="209"/>
                    <a:pt x="175" y="218"/>
                  </a:cubicBezTo>
                  <a:cubicBezTo>
                    <a:pt x="170" y="215"/>
                    <a:pt x="166" y="208"/>
                    <a:pt x="165" y="198"/>
                  </a:cubicBezTo>
                  <a:cubicBezTo>
                    <a:pt x="162" y="198"/>
                    <a:pt x="160" y="199"/>
                    <a:pt x="161" y="202"/>
                  </a:cubicBezTo>
                  <a:close/>
                  <a:moveTo>
                    <a:pt x="147" y="192"/>
                  </a:moveTo>
                  <a:cubicBezTo>
                    <a:pt x="155" y="189"/>
                    <a:pt x="151" y="208"/>
                    <a:pt x="158" y="214"/>
                  </a:cubicBezTo>
                  <a:cubicBezTo>
                    <a:pt x="158" y="217"/>
                    <a:pt x="154" y="212"/>
                    <a:pt x="151" y="214"/>
                  </a:cubicBezTo>
                  <a:cubicBezTo>
                    <a:pt x="157" y="208"/>
                    <a:pt x="146" y="201"/>
                    <a:pt x="147" y="192"/>
                  </a:cubicBezTo>
                  <a:close/>
                  <a:moveTo>
                    <a:pt x="145" y="205"/>
                  </a:moveTo>
                  <a:cubicBezTo>
                    <a:pt x="140" y="207"/>
                    <a:pt x="138" y="193"/>
                    <a:pt x="135" y="186"/>
                  </a:cubicBezTo>
                  <a:cubicBezTo>
                    <a:pt x="138" y="186"/>
                    <a:pt x="138" y="188"/>
                    <a:pt x="141" y="188"/>
                  </a:cubicBezTo>
                  <a:cubicBezTo>
                    <a:pt x="141" y="195"/>
                    <a:pt x="142" y="201"/>
                    <a:pt x="145" y="205"/>
                  </a:cubicBezTo>
                  <a:close/>
                  <a:moveTo>
                    <a:pt x="106" y="175"/>
                  </a:moveTo>
                  <a:cubicBezTo>
                    <a:pt x="107" y="171"/>
                    <a:pt x="110" y="177"/>
                    <a:pt x="113" y="175"/>
                  </a:cubicBezTo>
                  <a:cubicBezTo>
                    <a:pt x="117" y="183"/>
                    <a:pt x="120" y="193"/>
                    <a:pt x="124" y="200"/>
                  </a:cubicBezTo>
                  <a:cubicBezTo>
                    <a:pt x="112" y="203"/>
                    <a:pt x="112" y="183"/>
                    <a:pt x="106" y="175"/>
                  </a:cubicBezTo>
                  <a:close/>
                  <a:moveTo>
                    <a:pt x="107" y="193"/>
                  </a:moveTo>
                  <a:cubicBezTo>
                    <a:pt x="101" y="192"/>
                    <a:pt x="96" y="178"/>
                    <a:pt x="98" y="169"/>
                  </a:cubicBezTo>
                  <a:cubicBezTo>
                    <a:pt x="103" y="174"/>
                    <a:pt x="102" y="187"/>
                    <a:pt x="107" y="193"/>
                  </a:cubicBezTo>
                  <a:close/>
                  <a:moveTo>
                    <a:pt x="121" y="179"/>
                  </a:moveTo>
                  <a:cubicBezTo>
                    <a:pt x="132" y="180"/>
                    <a:pt x="129" y="194"/>
                    <a:pt x="134" y="201"/>
                  </a:cubicBezTo>
                  <a:cubicBezTo>
                    <a:pt x="128" y="201"/>
                    <a:pt x="125" y="186"/>
                    <a:pt x="121" y="179"/>
                  </a:cubicBezTo>
                  <a:close/>
                  <a:moveTo>
                    <a:pt x="95" y="186"/>
                  </a:moveTo>
                  <a:cubicBezTo>
                    <a:pt x="89" y="182"/>
                    <a:pt x="90" y="170"/>
                    <a:pt x="85" y="164"/>
                  </a:cubicBezTo>
                  <a:cubicBezTo>
                    <a:pt x="87" y="160"/>
                    <a:pt x="89" y="168"/>
                    <a:pt x="93" y="166"/>
                  </a:cubicBezTo>
                  <a:cubicBezTo>
                    <a:pt x="85" y="170"/>
                    <a:pt x="94" y="179"/>
                    <a:pt x="95" y="186"/>
                  </a:cubicBezTo>
                  <a:close/>
                  <a:moveTo>
                    <a:pt x="85" y="181"/>
                  </a:moveTo>
                  <a:cubicBezTo>
                    <a:pt x="77" y="178"/>
                    <a:pt x="76" y="168"/>
                    <a:pt x="74" y="159"/>
                  </a:cubicBezTo>
                  <a:cubicBezTo>
                    <a:pt x="75" y="160"/>
                    <a:pt x="77" y="160"/>
                    <a:pt x="79" y="160"/>
                  </a:cubicBezTo>
                  <a:cubicBezTo>
                    <a:pt x="80" y="165"/>
                    <a:pt x="82" y="175"/>
                    <a:pt x="85" y="181"/>
                  </a:cubicBezTo>
                  <a:close/>
                  <a:moveTo>
                    <a:pt x="70" y="171"/>
                  </a:moveTo>
                  <a:cubicBezTo>
                    <a:pt x="75" y="171"/>
                    <a:pt x="67" y="175"/>
                    <a:pt x="67" y="173"/>
                  </a:cubicBezTo>
                  <a:cubicBezTo>
                    <a:pt x="67" y="172"/>
                    <a:pt x="69" y="171"/>
                    <a:pt x="70" y="171"/>
                  </a:cubicBezTo>
                  <a:close/>
                  <a:moveTo>
                    <a:pt x="63" y="156"/>
                  </a:moveTo>
                  <a:cubicBezTo>
                    <a:pt x="66" y="152"/>
                    <a:pt x="67" y="161"/>
                    <a:pt x="68" y="164"/>
                  </a:cubicBezTo>
                  <a:cubicBezTo>
                    <a:pt x="66" y="167"/>
                    <a:pt x="66" y="156"/>
                    <a:pt x="63" y="156"/>
                  </a:cubicBezTo>
                  <a:close/>
                  <a:moveTo>
                    <a:pt x="63" y="168"/>
                  </a:moveTo>
                  <a:cubicBezTo>
                    <a:pt x="56" y="172"/>
                    <a:pt x="57" y="157"/>
                    <a:pt x="54" y="153"/>
                  </a:cubicBezTo>
                  <a:cubicBezTo>
                    <a:pt x="59" y="150"/>
                    <a:pt x="58" y="166"/>
                    <a:pt x="63" y="168"/>
                  </a:cubicBezTo>
                  <a:close/>
                  <a:moveTo>
                    <a:pt x="50" y="161"/>
                  </a:moveTo>
                  <a:cubicBezTo>
                    <a:pt x="46" y="159"/>
                    <a:pt x="47" y="151"/>
                    <a:pt x="42" y="150"/>
                  </a:cubicBezTo>
                  <a:cubicBezTo>
                    <a:pt x="43" y="145"/>
                    <a:pt x="46" y="149"/>
                    <a:pt x="49" y="150"/>
                  </a:cubicBezTo>
                  <a:cubicBezTo>
                    <a:pt x="48" y="155"/>
                    <a:pt x="50" y="157"/>
                    <a:pt x="50" y="161"/>
                  </a:cubicBezTo>
                  <a:close/>
                  <a:moveTo>
                    <a:pt x="235" y="311"/>
                  </a:moveTo>
                  <a:cubicBezTo>
                    <a:pt x="231" y="313"/>
                    <a:pt x="232" y="319"/>
                    <a:pt x="229" y="322"/>
                  </a:cubicBezTo>
                  <a:cubicBezTo>
                    <a:pt x="217" y="339"/>
                    <a:pt x="178" y="340"/>
                    <a:pt x="148" y="344"/>
                  </a:cubicBezTo>
                  <a:cubicBezTo>
                    <a:pt x="122" y="347"/>
                    <a:pt x="95" y="343"/>
                    <a:pt x="68" y="332"/>
                  </a:cubicBezTo>
                  <a:cubicBezTo>
                    <a:pt x="42" y="321"/>
                    <a:pt x="26" y="310"/>
                    <a:pt x="33" y="277"/>
                  </a:cubicBezTo>
                  <a:cubicBezTo>
                    <a:pt x="37" y="273"/>
                    <a:pt x="41" y="270"/>
                    <a:pt x="45" y="267"/>
                  </a:cubicBezTo>
                  <a:cubicBezTo>
                    <a:pt x="41" y="248"/>
                    <a:pt x="35" y="225"/>
                    <a:pt x="36" y="206"/>
                  </a:cubicBezTo>
                  <a:cubicBezTo>
                    <a:pt x="40" y="207"/>
                    <a:pt x="40" y="204"/>
                    <a:pt x="43" y="205"/>
                  </a:cubicBezTo>
                  <a:cubicBezTo>
                    <a:pt x="48" y="204"/>
                    <a:pt x="43" y="211"/>
                    <a:pt x="43" y="213"/>
                  </a:cubicBezTo>
                  <a:cubicBezTo>
                    <a:pt x="45" y="225"/>
                    <a:pt x="44" y="240"/>
                    <a:pt x="50" y="250"/>
                  </a:cubicBezTo>
                  <a:cubicBezTo>
                    <a:pt x="60" y="241"/>
                    <a:pt x="67" y="229"/>
                    <a:pt x="78" y="221"/>
                  </a:cubicBezTo>
                  <a:cubicBezTo>
                    <a:pt x="82" y="232"/>
                    <a:pt x="84" y="250"/>
                    <a:pt x="93" y="262"/>
                  </a:cubicBezTo>
                  <a:cubicBezTo>
                    <a:pt x="105" y="257"/>
                    <a:pt x="105" y="240"/>
                    <a:pt x="119" y="237"/>
                  </a:cubicBezTo>
                  <a:cubicBezTo>
                    <a:pt x="123" y="252"/>
                    <a:pt x="127" y="269"/>
                    <a:pt x="135" y="277"/>
                  </a:cubicBezTo>
                  <a:cubicBezTo>
                    <a:pt x="143" y="271"/>
                    <a:pt x="146" y="260"/>
                    <a:pt x="154" y="255"/>
                  </a:cubicBezTo>
                  <a:cubicBezTo>
                    <a:pt x="161" y="259"/>
                    <a:pt x="164" y="268"/>
                    <a:pt x="168" y="276"/>
                  </a:cubicBezTo>
                  <a:cubicBezTo>
                    <a:pt x="180" y="272"/>
                    <a:pt x="185" y="259"/>
                    <a:pt x="194" y="252"/>
                  </a:cubicBezTo>
                  <a:cubicBezTo>
                    <a:pt x="200" y="255"/>
                    <a:pt x="201" y="262"/>
                    <a:pt x="204" y="267"/>
                  </a:cubicBezTo>
                  <a:cubicBezTo>
                    <a:pt x="211" y="266"/>
                    <a:pt x="212" y="258"/>
                    <a:pt x="218" y="256"/>
                  </a:cubicBezTo>
                  <a:cubicBezTo>
                    <a:pt x="220" y="265"/>
                    <a:pt x="219" y="279"/>
                    <a:pt x="220" y="285"/>
                  </a:cubicBezTo>
                  <a:cubicBezTo>
                    <a:pt x="232" y="287"/>
                    <a:pt x="229" y="272"/>
                    <a:pt x="238" y="270"/>
                  </a:cubicBezTo>
                  <a:cubicBezTo>
                    <a:pt x="257" y="274"/>
                    <a:pt x="263" y="315"/>
                    <a:pt x="235" y="311"/>
                  </a:cubicBezTo>
                  <a:close/>
                  <a:moveTo>
                    <a:pt x="259" y="303"/>
                  </a:moveTo>
                  <a:cubicBezTo>
                    <a:pt x="266" y="280"/>
                    <a:pt x="243" y="251"/>
                    <a:pt x="225" y="270"/>
                  </a:cubicBezTo>
                  <a:cubicBezTo>
                    <a:pt x="225" y="260"/>
                    <a:pt x="225" y="250"/>
                    <a:pt x="220" y="246"/>
                  </a:cubicBezTo>
                  <a:cubicBezTo>
                    <a:pt x="211" y="245"/>
                    <a:pt x="213" y="255"/>
                    <a:pt x="206" y="255"/>
                  </a:cubicBezTo>
                  <a:cubicBezTo>
                    <a:pt x="203" y="250"/>
                    <a:pt x="200" y="246"/>
                    <a:pt x="194" y="244"/>
                  </a:cubicBezTo>
                  <a:cubicBezTo>
                    <a:pt x="183" y="248"/>
                    <a:pt x="182" y="261"/>
                    <a:pt x="172" y="266"/>
                  </a:cubicBezTo>
                  <a:cubicBezTo>
                    <a:pt x="167" y="259"/>
                    <a:pt x="162" y="251"/>
                    <a:pt x="156" y="245"/>
                  </a:cubicBezTo>
                  <a:cubicBezTo>
                    <a:pt x="148" y="249"/>
                    <a:pt x="142" y="257"/>
                    <a:pt x="137" y="266"/>
                  </a:cubicBezTo>
                  <a:cubicBezTo>
                    <a:pt x="129" y="256"/>
                    <a:pt x="127" y="241"/>
                    <a:pt x="123" y="227"/>
                  </a:cubicBezTo>
                  <a:cubicBezTo>
                    <a:pt x="108" y="230"/>
                    <a:pt x="103" y="241"/>
                    <a:pt x="95" y="251"/>
                  </a:cubicBezTo>
                  <a:cubicBezTo>
                    <a:pt x="87" y="240"/>
                    <a:pt x="87" y="223"/>
                    <a:pt x="86" y="211"/>
                  </a:cubicBezTo>
                  <a:cubicBezTo>
                    <a:pt x="69" y="213"/>
                    <a:pt x="64" y="229"/>
                    <a:pt x="52" y="236"/>
                  </a:cubicBezTo>
                  <a:cubicBezTo>
                    <a:pt x="49" y="220"/>
                    <a:pt x="51" y="210"/>
                    <a:pt x="54" y="197"/>
                  </a:cubicBezTo>
                  <a:cubicBezTo>
                    <a:pt x="42" y="194"/>
                    <a:pt x="30" y="203"/>
                    <a:pt x="20" y="206"/>
                  </a:cubicBezTo>
                  <a:cubicBezTo>
                    <a:pt x="19" y="190"/>
                    <a:pt x="29" y="170"/>
                    <a:pt x="45" y="171"/>
                  </a:cubicBezTo>
                  <a:cubicBezTo>
                    <a:pt x="52" y="172"/>
                    <a:pt x="62" y="179"/>
                    <a:pt x="72" y="185"/>
                  </a:cubicBezTo>
                  <a:cubicBezTo>
                    <a:pt x="98" y="200"/>
                    <a:pt x="129" y="217"/>
                    <a:pt x="156" y="224"/>
                  </a:cubicBezTo>
                  <a:cubicBezTo>
                    <a:pt x="172" y="227"/>
                    <a:pt x="198" y="228"/>
                    <a:pt x="211" y="220"/>
                  </a:cubicBezTo>
                  <a:cubicBezTo>
                    <a:pt x="213" y="219"/>
                    <a:pt x="215" y="216"/>
                    <a:pt x="218" y="215"/>
                  </a:cubicBezTo>
                  <a:cubicBezTo>
                    <a:pt x="231" y="208"/>
                    <a:pt x="242" y="209"/>
                    <a:pt x="248" y="194"/>
                  </a:cubicBezTo>
                  <a:cubicBezTo>
                    <a:pt x="271" y="213"/>
                    <a:pt x="288" y="279"/>
                    <a:pt x="259" y="303"/>
                  </a:cubicBezTo>
                  <a:close/>
                  <a:moveTo>
                    <a:pt x="222" y="203"/>
                  </a:moveTo>
                  <a:cubicBezTo>
                    <a:pt x="227" y="205"/>
                    <a:pt x="221" y="206"/>
                    <a:pt x="221" y="208"/>
                  </a:cubicBezTo>
                  <a:cubicBezTo>
                    <a:pt x="217" y="207"/>
                    <a:pt x="223" y="205"/>
                    <a:pt x="222" y="203"/>
                  </a:cubicBezTo>
                  <a:close/>
                  <a:moveTo>
                    <a:pt x="239" y="192"/>
                  </a:moveTo>
                  <a:cubicBezTo>
                    <a:pt x="243" y="192"/>
                    <a:pt x="227" y="199"/>
                    <a:pt x="239" y="192"/>
                  </a:cubicBezTo>
                  <a:close/>
                  <a:moveTo>
                    <a:pt x="306" y="109"/>
                  </a:moveTo>
                  <a:cubicBezTo>
                    <a:pt x="276" y="138"/>
                    <a:pt x="252" y="179"/>
                    <a:pt x="217" y="198"/>
                  </a:cubicBezTo>
                  <a:cubicBezTo>
                    <a:pt x="225" y="181"/>
                    <a:pt x="240" y="172"/>
                    <a:pt x="252" y="160"/>
                  </a:cubicBezTo>
                  <a:cubicBezTo>
                    <a:pt x="257" y="155"/>
                    <a:pt x="261" y="148"/>
                    <a:pt x="266" y="143"/>
                  </a:cubicBezTo>
                  <a:cubicBezTo>
                    <a:pt x="271" y="138"/>
                    <a:pt x="278" y="134"/>
                    <a:pt x="282" y="129"/>
                  </a:cubicBezTo>
                  <a:cubicBezTo>
                    <a:pt x="290" y="117"/>
                    <a:pt x="295" y="104"/>
                    <a:pt x="306" y="94"/>
                  </a:cubicBezTo>
                  <a:cubicBezTo>
                    <a:pt x="310" y="98"/>
                    <a:pt x="305" y="104"/>
                    <a:pt x="306" y="109"/>
                  </a:cubicBezTo>
                  <a:close/>
                  <a:moveTo>
                    <a:pt x="60" y="55"/>
                  </a:moveTo>
                  <a:cubicBezTo>
                    <a:pt x="77" y="40"/>
                    <a:pt x="93" y="22"/>
                    <a:pt x="109" y="12"/>
                  </a:cubicBezTo>
                  <a:cubicBezTo>
                    <a:pt x="108" y="12"/>
                    <a:pt x="115" y="10"/>
                    <a:pt x="114" y="12"/>
                  </a:cubicBezTo>
                  <a:cubicBezTo>
                    <a:pt x="178" y="34"/>
                    <a:pt x="241" y="57"/>
                    <a:pt x="304" y="80"/>
                  </a:cubicBezTo>
                  <a:cubicBezTo>
                    <a:pt x="307" y="86"/>
                    <a:pt x="299" y="90"/>
                    <a:pt x="296" y="94"/>
                  </a:cubicBezTo>
                  <a:cubicBezTo>
                    <a:pt x="285" y="107"/>
                    <a:pt x="277" y="122"/>
                    <a:pt x="265" y="136"/>
                  </a:cubicBezTo>
                  <a:cubicBezTo>
                    <a:pt x="258" y="143"/>
                    <a:pt x="248" y="151"/>
                    <a:pt x="239" y="160"/>
                  </a:cubicBezTo>
                  <a:cubicBezTo>
                    <a:pt x="233" y="166"/>
                    <a:pt x="221" y="182"/>
                    <a:pt x="214" y="183"/>
                  </a:cubicBezTo>
                  <a:cubicBezTo>
                    <a:pt x="206" y="185"/>
                    <a:pt x="171" y="172"/>
                    <a:pt x="161" y="167"/>
                  </a:cubicBezTo>
                  <a:cubicBezTo>
                    <a:pt x="109" y="145"/>
                    <a:pt x="58" y="123"/>
                    <a:pt x="11" y="100"/>
                  </a:cubicBezTo>
                  <a:cubicBezTo>
                    <a:pt x="25" y="85"/>
                    <a:pt x="43" y="71"/>
                    <a:pt x="60"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4" name="Freeform 1185"/>
            <p:cNvSpPr>
              <a:spLocks noEditPoints="1"/>
            </p:cNvSpPr>
            <p:nvPr/>
          </p:nvSpPr>
          <p:spPr bwMode="auto">
            <a:xfrm>
              <a:off x="6808938" y="91498"/>
              <a:ext cx="291988" cy="973294"/>
            </a:xfrm>
            <a:custGeom>
              <a:avLst/>
              <a:gdLst>
                <a:gd name="T0" fmla="*/ 41 w 78"/>
                <a:gd name="T1" fmla="*/ 259 h 261"/>
                <a:gd name="T2" fmla="*/ 78 w 78"/>
                <a:gd name="T3" fmla="*/ 24 h 261"/>
                <a:gd name="T4" fmla="*/ 0 w 78"/>
                <a:gd name="T5" fmla="*/ 30 h 261"/>
                <a:gd name="T6" fmla="*/ 15 w 78"/>
                <a:gd name="T7" fmla="*/ 48 h 261"/>
                <a:gd name="T8" fmla="*/ 15 w 78"/>
                <a:gd name="T9" fmla="*/ 110 h 261"/>
                <a:gd name="T10" fmla="*/ 56 w 78"/>
                <a:gd name="T11" fmla="*/ 138 h 261"/>
                <a:gd name="T12" fmla="*/ 54 w 78"/>
                <a:gd name="T13" fmla="*/ 166 h 261"/>
                <a:gd name="T14" fmla="*/ 33 w 78"/>
                <a:gd name="T15" fmla="*/ 180 h 261"/>
                <a:gd name="T16" fmla="*/ 35 w 78"/>
                <a:gd name="T17" fmla="*/ 201 h 261"/>
                <a:gd name="T18" fmla="*/ 23 w 78"/>
                <a:gd name="T19" fmla="*/ 188 h 261"/>
                <a:gd name="T20" fmla="*/ 42 w 78"/>
                <a:gd name="T21" fmla="*/ 131 h 261"/>
                <a:gd name="T22" fmla="*/ 49 w 78"/>
                <a:gd name="T23" fmla="*/ 133 h 261"/>
                <a:gd name="T24" fmla="*/ 16 w 78"/>
                <a:gd name="T25" fmla="*/ 131 h 261"/>
                <a:gd name="T26" fmla="*/ 16 w 78"/>
                <a:gd name="T27" fmla="*/ 131 h 261"/>
                <a:gd name="T28" fmla="*/ 28 w 78"/>
                <a:gd name="T29" fmla="*/ 131 h 261"/>
                <a:gd name="T30" fmla="*/ 24 w 78"/>
                <a:gd name="T31" fmla="*/ 153 h 261"/>
                <a:gd name="T32" fmla="*/ 36 w 78"/>
                <a:gd name="T33" fmla="*/ 131 h 261"/>
                <a:gd name="T34" fmla="*/ 39 w 78"/>
                <a:gd name="T35" fmla="*/ 171 h 261"/>
                <a:gd name="T36" fmla="*/ 39 w 78"/>
                <a:gd name="T37" fmla="*/ 168 h 261"/>
                <a:gd name="T38" fmla="*/ 39 w 78"/>
                <a:gd name="T39" fmla="*/ 168 h 261"/>
                <a:gd name="T40" fmla="*/ 15 w 78"/>
                <a:gd name="T41" fmla="*/ 198 h 261"/>
                <a:gd name="T42" fmla="*/ 17 w 78"/>
                <a:gd name="T43" fmla="*/ 212 h 261"/>
                <a:gd name="T44" fmla="*/ 20 w 78"/>
                <a:gd name="T45" fmla="*/ 232 h 261"/>
                <a:gd name="T46" fmla="*/ 20 w 78"/>
                <a:gd name="T47" fmla="*/ 235 h 261"/>
                <a:gd name="T48" fmla="*/ 28 w 78"/>
                <a:gd name="T49" fmla="*/ 248 h 261"/>
                <a:gd name="T50" fmla="*/ 27 w 78"/>
                <a:gd name="T51" fmla="*/ 230 h 261"/>
                <a:gd name="T52" fmla="*/ 39 w 78"/>
                <a:gd name="T53" fmla="*/ 238 h 261"/>
                <a:gd name="T54" fmla="*/ 53 w 78"/>
                <a:gd name="T55" fmla="*/ 244 h 261"/>
                <a:gd name="T56" fmla="*/ 57 w 78"/>
                <a:gd name="T57" fmla="*/ 231 h 261"/>
                <a:gd name="T58" fmla="*/ 54 w 78"/>
                <a:gd name="T59" fmla="*/ 210 h 261"/>
                <a:gd name="T60" fmla="*/ 61 w 78"/>
                <a:gd name="T61" fmla="*/ 217 h 261"/>
                <a:gd name="T62" fmla="*/ 61 w 78"/>
                <a:gd name="T63" fmla="*/ 218 h 261"/>
                <a:gd name="T64" fmla="*/ 64 w 78"/>
                <a:gd name="T65" fmla="*/ 184 h 261"/>
                <a:gd name="T66" fmla="*/ 61 w 78"/>
                <a:gd name="T67" fmla="*/ 170 h 261"/>
                <a:gd name="T68" fmla="*/ 48 w 78"/>
                <a:gd name="T69" fmla="*/ 193 h 261"/>
                <a:gd name="T70" fmla="*/ 39 w 78"/>
                <a:gd name="T71" fmla="*/ 194 h 261"/>
                <a:gd name="T72" fmla="*/ 34 w 78"/>
                <a:gd name="T73" fmla="*/ 193 h 261"/>
                <a:gd name="T74" fmla="*/ 45 w 78"/>
                <a:gd name="T75" fmla="*/ 185 h 261"/>
                <a:gd name="T76" fmla="*/ 66 w 78"/>
                <a:gd name="T77" fmla="*/ 169 h 261"/>
                <a:gd name="T78" fmla="*/ 64 w 78"/>
                <a:gd name="T79" fmla="*/ 132 h 261"/>
                <a:gd name="T80" fmla="*/ 39 w 78"/>
                <a:gd name="T81" fmla="*/ 13 h 261"/>
                <a:gd name="T82" fmla="*/ 11 w 78"/>
                <a:gd name="T83" fmla="*/ 22 h 261"/>
                <a:gd name="T84" fmla="*/ 72 w 78"/>
                <a:gd name="T85" fmla="*/ 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 h="261">
                  <a:moveTo>
                    <a:pt x="8" y="90"/>
                  </a:moveTo>
                  <a:cubicBezTo>
                    <a:pt x="7" y="140"/>
                    <a:pt x="12" y="193"/>
                    <a:pt x="9" y="234"/>
                  </a:cubicBezTo>
                  <a:cubicBezTo>
                    <a:pt x="18" y="245"/>
                    <a:pt x="22" y="261"/>
                    <a:pt x="41" y="259"/>
                  </a:cubicBezTo>
                  <a:cubicBezTo>
                    <a:pt x="61" y="257"/>
                    <a:pt x="67" y="226"/>
                    <a:pt x="69" y="206"/>
                  </a:cubicBezTo>
                  <a:cubicBezTo>
                    <a:pt x="72" y="182"/>
                    <a:pt x="72" y="144"/>
                    <a:pt x="77" y="121"/>
                  </a:cubicBezTo>
                  <a:cubicBezTo>
                    <a:pt x="71" y="92"/>
                    <a:pt x="75" y="46"/>
                    <a:pt x="78" y="24"/>
                  </a:cubicBezTo>
                  <a:cubicBezTo>
                    <a:pt x="75" y="18"/>
                    <a:pt x="73" y="11"/>
                    <a:pt x="66" y="8"/>
                  </a:cubicBezTo>
                  <a:cubicBezTo>
                    <a:pt x="50" y="0"/>
                    <a:pt x="18" y="10"/>
                    <a:pt x="5" y="13"/>
                  </a:cubicBezTo>
                  <a:cubicBezTo>
                    <a:pt x="6" y="19"/>
                    <a:pt x="0" y="24"/>
                    <a:pt x="0" y="30"/>
                  </a:cubicBezTo>
                  <a:cubicBezTo>
                    <a:pt x="0" y="36"/>
                    <a:pt x="8" y="41"/>
                    <a:pt x="9" y="48"/>
                  </a:cubicBezTo>
                  <a:cubicBezTo>
                    <a:pt x="12" y="59"/>
                    <a:pt x="8" y="75"/>
                    <a:pt x="8" y="90"/>
                  </a:cubicBezTo>
                  <a:close/>
                  <a:moveTo>
                    <a:pt x="15" y="48"/>
                  </a:moveTo>
                  <a:cubicBezTo>
                    <a:pt x="32" y="52"/>
                    <a:pt x="53" y="56"/>
                    <a:pt x="68" y="48"/>
                  </a:cubicBezTo>
                  <a:cubicBezTo>
                    <a:pt x="71" y="69"/>
                    <a:pt x="68" y="95"/>
                    <a:pt x="68" y="110"/>
                  </a:cubicBezTo>
                  <a:cubicBezTo>
                    <a:pt x="53" y="104"/>
                    <a:pt x="27" y="102"/>
                    <a:pt x="15" y="110"/>
                  </a:cubicBezTo>
                  <a:cubicBezTo>
                    <a:pt x="13" y="80"/>
                    <a:pt x="17" y="69"/>
                    <a:pt x="15" y="48"/>
                  </a:cubicBezTo>
                  <a:close/>
                  <a:moveTo>
                    <a:pt x="56" y="141"/>
                  </a:moveTo>
                  <a:cubicBezTo>
                    <a:pt x="54" y="144"/>
                    <a:pt x="56" y="140"/>
                    <a:pt x="56" y="138"/>
                  </a:cubicBezTo>
                  <a:cubicBezTo>
                    <a:pt x="56" y="133"/>
                    <a:pt x="59" y="142"/>
                    <a:pt x="56" y="141"/>
                  </a:cubicBezTo>
                  <a:close/>
                  <a:moveTo>
                    <a:pt x="66" y="143"/>
                  </a:moveTo>
                  <a:cubicBezTo>
                    <a:pt x="66" y="149"/>
                    <a:pt x="64" y="164"/>
                    <a:pt x="54" y="166"/>
                  </a:cubicBezTo>
                  <a:cubicBezTo>
                    <a:pt x="57" y="156"/>
                    <a:pt x="64" y="153"/>
                    <a:pt x="66" y="143"/>
                  </a:cubicBezTo>
                  <a:close/>
                  <a:moveTo>
                    <a:pt x="33" y="180"/>
                  </a:moveTo>
                  <a:cubicBezTo>
                    <a:pt x="35" y="184"/>
                    <a:pt x="28" y="188"/>
                    <a:pt x="33" y="180"/>
                  </a:cubicBezTo>
                  <a:close/>
                  <a:moveTo>
                    <a:pt x="35" y="201"/>
                  </a:moveTo>
                  <a:cubicBezTo>
                    <a:pt x="37" y="203"/>
                    <a:pt x="32" y="208"/>
                    <a:pt x="32" y="212"/>
                  </a:cubicBezTo>
                  <a:cubicBezTo>
                    <a:pt x="28" y="209"/>
                    <a:pt x="34" y="204"/>
                    <a:pt x="35" y="201"/>
                  </a:cubicBezTo>
                  <a:close/>
                  <a:moveTo>
                    <a:pt x="23" y="188"/>
                  </a:moveTo>
                  <a:cubicBezTo>
                    <a:pt x="23" y="182"/>
                    <a:pt x="31" y="174"/>
                    <a:pt x="32" y="164"/>
                  </a:cubicBezTo>
                  <a:cubicBezTo>
                    <a:pt x="39" y="169"/>
                    <a:pt x="25" y="181"/>
                    <a:pt x="23" y="188"/>
                  </a:cubicBezTo>
                  <a:close/>
                  <a:moveTo>
                    <a:pt x="24" y="166"/>
                  </a:moveTo>
                  <a:cubicBezTo>
                    <a:pt x="22" y="175"/>
                    <a:pt x="20" y="184"/>
                    <a:pt x="15" y="188"/>
                  </a:cubicBezTo>
                  <a:cubicBezTo>
                    <a:pt x="21" y="166"/>
                    <a:pt x="32" y="149"/>
                    <a:pt x="42" y="131"/>
                  </a:cubicBezTo>
                  <a:cubicBezTo>
                    <a:pt x="47" y="129"/>
                    <a:pt x="50" y="135"/>
                    <a:pt x="52" y="131"/>
                  </a:cubicBezTo>
                  <a:cubicBezTo>
                    <a:pt x="53" y="141"/>
                    <a:pt x="41" y="149"/>
                    <a:pt x="37" y="158"/>
                  </a:cubicBezTo>
                  <a:cubicBezTo>
                    <a:pt x="36" y="151"/>
                    <a:pt x="51" y="141"/>
                    <a:pt x="49" y="133"/>
                  </a:cubicBezTo>
                  <a:cubicBezTo>
                    <a:pt x="48" y="133"/>
                    <a:pt x="47" y="133"/>
                    <a:pt x="46" y="133"/>
                  </a:cubicBezTo>
                  <a:cubicBezTo>
                    <a:pt x="37" y="142"/>
                    <a:pt x="33" y="157"/>
                    <a:pt x="24" y="166"/>
                  </a:cubicBezTo>
                  <a:close/>
                  <a:moveTo>
                    <a:pt x="16" y="131"/>
                  </a:moveTo>
                  <a:cubicBezTo>
                    <a:pt x="18" y="131"/>
                    <a:pt x="19" y="131"/>
                    <a:pt x="21" y="131"/>
                  </a:cubicBezTo>
                  <a:cubicBezTo>
                    <a:pt x="21" y="134"/>
                    <a:pt x="17" y="135"/>
                    <a:pt x="17" y="139"/>
                  </a:cubicBezTo>
                  <a:cubicBezTo>
                    <a:pt x="14" y="139"/>
                    <a:pt x="17" y="133"/>
                    <a:pt x="16" y="131"/>
                  </a:cubicBezTo>
                  <a:close/>
                  <a:moveTo>
                    <a:pt x="24" y="142"/>
                  </a:moveTo>
                  <a:cubicBezTo>
                    <a:pt x="22" y="146"/>
                    <a:pt x="19" y="151"/>
                    <a:pt x="17" y="154"/>
                  </a:cubicBezTo>
                  <a:cubicBezTo>
                    <a:pt x="13" y="144"/>
                    <a:pt x="25" y="138"/>
                    <a:pt x="28" y="131"/>
                  </a:cubicBezTo>
                  <a:cubicBezTo>
                    <a:pt x="32" y="132"/>
                    <a:pt x="26" y="138"/>
                    <a:pt x="24" y="142"/>
                  </a:cubicBezTo>
                  <a:close/>
                  <a:moveTo>
                    <a:pt x="32" y="138"/>
                  </a:moveTo>
                  <a:cubicBezTo>
                    <a:pt x="33" y="142"/>
                    <a:pt x="27" y="148"/>
                    <a:pt x="24" y="153"/>
                  </a:cubicBezTo>
                  <a:cubicBezTo>
                    <a:pt x="21" y="158"/>
                    <a:pt x="19" y="164"/>
                    <a:pt x="16" y="166"/>
                  </a:cubicBezTo>
                  <a:cubicBezTo>
                    <a:pt x="18" y="153"/>
                    <a:pt x="28" y="149"/>
                    <a:pt x="32" y="138"/>
                  </a:cubicBezTo>
                  <a:close/>
                  <a:moveTo>
                    <a:pt x="36" y="131"/>
                  </a:moveTo>
                  <a:cubicBezTo>
                    <a:pt x="40" y="132"/>
                    <a:pt x="34" y="135"/>
                    <a:pt x="35" y="136"/>
                  </a:cubicBezTo>
                  <a:cubicBezTo>
                    <a:pt x="31" y="136"/>
                    <a:pt x="36" y="133"/>
                    <a:pt x="36" y="131"/>
                  </a:cubicBezTo>
                  <a:close/>
                  <a:moveTo>
                    <a:pt x="39" y="171"/>
                  </a:moveTo>
                  <a:cubicBezTo>
                    <a:pt x="42" y="168"/>
                    <a:pt x="37" y="177"/>
                    <a:pt x="36" y="179"/>
                  </a:cubicBezTo>
                  <a:cubicBezTo>
                    <a:pt x="32" y="177"/>
                    <a:pt x="39" y="174"/>
                    <a:pt x="39" y="171"/>
                  </a:cubicBezTo>
                  <a:close/>
                  <a:moveTo>
                    <a:pt x="39" y="168"/>
                  </a:moveTo>
                  <a:cubicBezTo>
                    <a:pt x="41" y="157"/>
                    <a:pt x="49" y="152"/>
                    <a:pt x="53" y="144"/>
                  </a:cubicBezTo>
                  <a:cubicBezTo>
                    <a:pt x="54" y="148"/>
                    <a:pt x="49" y="151"/>
                    <a:pt x="46" y="156"/>
                  </a:cubicBezTo>
                  <a:cubicBezTo>
                    <a:pt x="44" y="160"/>
                    <a:pt x="43" y="166"/>
                    <a:pt x="39" y="168"/>
                  </a:cubicBezTo>
                  <a:close/>
                  <a:moveTo>
                    <a:pt x="16" y="192"/>
                  </a:moveTo>
                  <a:cubicBezTo>
                    <a:pt x="18" y="194"/>
                    <a:pt x="18" y="193"/>
                    <a:pt x="20" y="193"/>
                  </a:cubicBezTo>
                  <a:cubicBezTo>
                    <a:pt x="22" y="189"/>
                    <a:pt x="18" y="198"/>
                    <a:pt x="15" y="198"/>
                  </a:cubicBezTo>
                  <a:cubicBezTo>
                    <a:pt x="16" y="197"/>
                    <a:pt x="16" y="195"/>
                    <a:pt x="16" y="192"/>
                  </a:cubicBezTo>
                  <a:close/>
                  <a:moveTo>
                    <a:pt x="24" y="195"/>
                  </a:moveTo>
                  <a:cubicBezTo>
                    <a:pt x="26" y="199"/>
                    <a:pt x="18" y="206"/>
                    <a:pt x="17" y="212"/>
                  </a:cubicBezTo>
                  <a:cubicBezTo>
                    <a:pt x="14" y="206"/>
                    <a:pt x="23" y="201"/>
                    <a:pt x="24" y="195"/>
                  </a:cubicBezTo>
                  <a:close/>
                  <a:moveTo>
                    <a:pt x="23" y="216"/>
                  </a:moveTo>
                  <a:cubicBezTo>
                    <a:pt x="27" y="221"/>
                    <a:pt x="19" y="226"/>
                    <a:pt x="20" y="232"/>
                  </a:cubicBezTo>
                  <a:cubicBezTo>
                    <a:pt x="13" y="228"/>
                    <a:pt x="23" y="222"/>
                    <a:pt x="23" y="216"/>
                  </a:cubicBezTo>
                  <a:close/>
                  <a:moveTo>
                    <a:pt x="28" y="248"/>
                  </a:moveTo>
                  <a:cubicBezTo>
                    <a:pt x="24" y="245"/>
                    <a:pt x="21" y="241"/>
                    <a:pt x="20" y="235"/>
                  </a:cubicBezTo>
                  <a:cubicBezTo>
                    <a:pt x="21" y="236"/>
                    <a:pt x="22" y="237"/>
                    <a:pt x="23" y="235"/>
                  </a:cubicBezTo>
                  <a:cubicBezTo>
                    <a:pt x="24" y="236"/>
                    <a:pt x="25" y="243"/>
                    <a:pt x="28" y="238"/>
                  </a:cubicBezTo>
                  <a:cubicBezTo>
                    <a:pt x="30" y="238"/>
                    <a:pt x="27" y="244"/>
                    <a:pt x="28" y="248"/>
                  </a:cubicBezTo>
                  <a:close/>
                  <a:moveTo>
                    <a:pt x="27" y="230"/>
                  </a:moveTo>
                  <a:cubicBezTo>
                    <a:pt x="24" y="231"/>
                    <a:pt x="30" y="221"/>
                    <a:pt x="31" y="216"/>
                  </a:cubicBezTo>
                  <a:cubicBezTo>
                    <a:pt x="34" y="220"/>
                    <a:pt x="28" y="226"/>
                    <a:pt x="27" y="230"/>
                  </a:cubicBezTo>
                  <a:close/>
                  <a:moveTo>
                    <a:pt x="32" y="251"/>
                  </a:moveTo>
                  <a:cubicBezTo>
                    <a:pt x="34" y="236"/>
                    <a:pt x="41" y="227"/>
                    <a:pt x="45" y="214"/>
                  </a:cubicBezTo>
                  <a:cubicBezTo>
                    <a:pt x="51" y="220"/>
                    <a:pt x="41" y="232"/>
                    <a:pt x="39" y="238"/>
                  </a:cubicBezTo>
                  <a:cubicBezTo>
                    <a:pt x="45" y="237"/>
                    <a:pt x="38" y="251"/>
                    <a:pt x="44" y="248"/>
                  </a:cubicBezTo>
                  <a:cubicBezTo>
                    <a:pt x="48" y="252"/>
                    <a:pt x="36" y="251"/>
                    <a:pt x="32" y="251"/>
                  </a:cubicBezTo>
                  <a:close/>
                  <a:moveTo>
                    <a:pt x="53" y="244"/>
                  </a:moveTo>
                  <a:cubicBezTo>
                    <a:pt x="52" y="243"/>
                    <a:pt x="49" y="242"/>
                    <a:pt x="49" y="244"/>
                  </a:cubicBezTo>
                  <a:cubicBezTo>
                    <a:pt x="48" y="239"/>
                    <a:pt x="42" y="239"/>
                    <a:pt x="45" y="234"/>
                  </a:cubicBezTo>
                  <a:cubicBezTo>
                    <a:pt x="49" y="240"/>
                    <a:pt x="55" y="235"/>
                    <a:pt x="57" y="231"/>
                  </a:cubicBezTo>
                  <a:cubicBezTo>
                    <a:pt x="60" y="234"/>
                    <a:pt x="53" y="239"/>
                    <a:pt x="53" y="244"/>
                  </a:cubicBezTo>
                  <a:close/>
                  <a:moveTo>
                    <a:pt x="57" y="204"/>
                  </a:moveTo>
                  <a:cubicBezTo>
                    <a:pt x="61" y="206"/>
                    <a:pt x="55" y="208"/>
                    <a:pt x="54" y="210"/>
                  </a:cubicBezTo>
                  <a:cubicBezTo>
                    <a:pt x="52" y="213"/>
                    <a:pt x="56" y="206"/>
                    <a:pt x="57" y="204"/>
                  </a:cubicBezTo>
                  <a:close/>
                  <a:moveTo>
                    <a:pt x="61" y="218"/>
                  </a:moveTo>
                  <a:cubicBezTo>
                    <a:pt x="60" y="221"/>
                    <a:pt x="59" y="217"/>
                    <a:pt x="61" y="217"/>
                  </a:cubicBezTo>
                  <a:cubicBezTo>
                    <a:pt x="60" y="215"/>
                    <a:pt x="59" y="214"/>
                    <a:pt x="57" y="214"/>
                  </a:cubicBezTo>
                  <a:cubicBezTo>
                    <a:pt x="57" y="211"/>
                    <a:pt x="61" y="211"/>
                    <a:pt x="61" y="209"/>
                  </a:cubicBezTo>
                  <a:cubicBezTo>
                    <a:pt x="63" y="212"/>
                    <a:pt x="62" y="215"/>
                    <a:pt x="61" y="218"/>
                  </a:cubicBezTo>
                  <a:close/>
                  <a:moveTo>
                    <a:pt x="64" y="195"/>
                  </a:moveTo>
                  <a:cubicBezTo>
                    <a:pt x="61" y="195"/>
                    <a:pt x="61" y="192"/>
                    <a:pt x="57" y="193"/>
                  </a:cubicBezTo>
                  <a:cubicBezTo>
                    <a:pt x="57" y="187"/>
                    <a:pt x="63" y="188"/>
                    <a:pt x="64" y="184"/>
                  </a:cubicBezTo>
                  <a:cubicBezTo>
                    <a:pt x="67" y="185"/>
                    <a:pt x="62" y="190"/>
                    <a:pt x="64" y="195"/>
                  </a:cubicBezTo>
                  <a:close/>
                  <a:moveTo>
                    <a:pt x="66" y="169"/>
                  </a:moveTo>
                  <a:cubicBezTo>
                    <a:pt x="64" y="169"/>
                    <a:pt x="64" y="170"/>
                    <a:pt x="61" y="170"/>
                  </a:cubicBezTo>
                  <a:cubicBezTo>
                    <a:pt x="59" y="190"/>
                    <a:pt x="44" y="196"/>
                    <a:pt x="41" y="215"/>
                  </a:cubicBezTo>
                  <a:cubicBezTo>
                    <a:pt x="39" y="215"/>
                    <a:pt x="38" y="213"/>
                    <a:pt x="36" y="214"/>
                  </a:cubicBezTo>
                  <a:cubicBezTo>
                    <a:pt x="40" y="207"/>
                    <a:pt x="43" y="199"/>
                    <a:pt x="48" y="193"/>
                  </a:cubicBezTo>
                  <a:cubicBezTo>
                    <a:pt x="48" y="192"/>
                    <a:pt x="46" y="192"/>
                    <a:pt x="46" y="190"/>
                  </a:cubicBezTo>
                  <a:cubicBezTo>
                    <a:pt x="42" y="191"/>
                    <a:pt x="39" y="192"/>
                    <a:pt x="39" y="197"/>
                  </a:cubicBezTo>
                  <a:cubicBezTo>
                    <a:pt x="37" y="197"/>
                    <a:pt x="37" y="194"/>
                    <a:pt x="39" y="194"/>
                  </a:cubicBezTo>
                  <a:cubicBezTo>
                    <a:pt x="39" y="193"/>
                    <a:pt x="35" y="192"/>
                    <a:pt x="34" y="193"/>
                  </a:cubicBezTo>
                  <a:cubicBezTo>
                    <a:pt x="33" y="193"/>
                    <a:pt x="33" y="194"/>
                    <a:pt x="33" y="194"/>
                  </a:cubicBezTo>
                  <a:cubicBezTo>
                    <a:pt x="33" y="194"/>
                    <a:pt x="33" y="193"/>
                    <a:pt x="34" y="193"/>
                  </a:cubicBezTo>
                  <a:cubicBezTo>
                    <a:pt x="36" y="187"/>
                    <a:pt x="42" y="178"/>
                    <a:pt x="46" y="168"/>
                  </a:cubicBezTo>
                  <a:cubicBezTo>
                    <a:pt x="51" y="177"/>
                    <a:pt x="35" y="183"/>
                    <a:pt x="40" y="192"/>
                  </a:cubicBezTo>
                  <a:cubicBezTo>
                    <a:pt x="43" y="191"/>
                    <a:pt x="44" y="188"/>
                    <a:pt x="45" y="185"/>
                  </a:cubicBezTo>
                  <a:cubicBezTo>
                    <a:pt x="47" y="185"/>
                    <a:pt x="46" y="189"/>
                    <a:pt x="48" y="189"/>
                  </a:cubicBezTo>
                  <a:cubicBezTo>
                    <a:pt x="57" y="183"/>
                    <a:pt x="60" y="169"/>
                    <a:pt x="66" y="160"/>
                  </a:cubicBezTo>
                  <a:cubicBezTo>
                    <a:pt x="69" y="161"/>
                    <a:pt x="65" y="165"/>
                    <a:pt x="66" y="169"/>
                  </a:cubicBezTo>
                  <a:close/>
                  <a:moveTo>
                    <a:pt x="69" y="139"/>
                  </a:moveTo>
                  <a:cubicBezTo>
                    <a:pt x="67" y="138"/>
                    <a:pt x="66" y="138"/>
                    <a:pt x="64" y="138"/>
                  </a:cubicBezTo>
                  <a:cubicBezTo>
                    <a:pt x="65" y="134"/>
                    <a:pt x="65" y="136"/>
                    <a:pt x="64" y="132"/>
                  </a:cubicBezTo>
                  <a:cubicBezTo>
                    <a:pt x="66" y="132"/>
                    <a:pt x="67" y="132"/>
                    <a:pt x="68" y="130"/>
                  </a:cubicBezTo>
                  <a:cubicBezTo>
                    <a:pt x="71" y="130"/>
                    <a:pt x="68" y="136"/>
                    <a:pt x="69" y="139"/>
                  </a:cubicBezTo>
                  <a:close/>
                  <a:moveTo>
                    <a:pt x="39" y="13"/>
                  </a:moveTo>
                  <a:cubicBezTo>
                    <a:pt x="50" y="12"/>
                    <a:pt x="65" y="11"/>
                    <a:pt x="68" y="20"/>
                  </a:cubicBezTo>
                  <a:cubicBezTo>
                    <a:pt x="59" y="30"/>
                    <a:pt x="35" y="32"/>
                    <a:pt x="19" y="27"/>
                  </a:cubicBezTo>
                  <a:cubicBezTo>
                    <a:pt x="16" y="27"/>
                    <a:pt x="11" y="25"/>
                    <a:pt x="11" y="22"/>
                  </a:cubicBezTo>
                  <a:cubicBezTo>
                    <a:pt x="12" y="14"/>
                    <a:pt x="28" y="13"/>
                    <a:pt x="39" y="13"/>
                  </a:cubicBezTo>
                  <a:close/>
                  <a:moveTo>
                    <a:pt x="70" y="26"/>
                  </a:moveTo>
                  <a:cubicBezTo>
                    <a:pt x="72" y="28"/>
                    <a:pt x="71" y="30"/>
                    <a:pt x="72" y="35"/>
                  </a:cubicBezTo>
                  <a:cubicBezTo>
                    <a:pt x="57" y="51"/>
                    <a:pt x="20" y="48"/>
                    <a:pt x="5" y="31"/>
                  </a:cubicBezTo>
                  <a:cubicBezTo>
                    <a:pt x="22" y="34"/>
                    <a:pt x="59" y="42"/>
                    <a:pt x="7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5" name="Freeform 1186"/>
            <p:cNvSpPr>
              <a:spLocks noEditPoints="1"/>
            </p:cNvSpPr>
            <p:nvPr/>
          </p:nvSpPr>
          <p:spPr bwMode="auto">
            <a:xfrm>
              <a:off x="10015943" y="419985"/>
              <a:ext cx="924630" cy="545045"/>
            </a:xfrm>
            <a:custGeom>
              <a:avLst/>
              <a:gdLst>
                <a:gd name="T0" fmla="*/ 54 w 248"/>
                <a:gd name="T1" fmla="*/ 79 h 146"/>
                <a:gd name="T2" fmla="*/ 0 w 248"/>
                <a:gd name="T3" fmla="*/ 116 h 146"/>
                <a:gd name="T4" fmla="*/ 55 w 248"/>
                <a:gd name="T5" fmla="*/ 86 h 146"/>
                <a:gd name="T6" fmla="*/ 117 w 248"/>
                <a:gd name="T7" fmla="*/ 137 h 146"/>
                <a:gd name="T8" fmla="*/ 215 w 248"/>
                <a:gd name="T9" fmla="*/ 35 h 146"/>
                <a:gd name="T10" fmla="*/ 138 w 248"/>
                <a:gd name="T11" fmla="*/ 49 h 146"/>
                <a:gd name="T12" fmla="*/ 107 w 248"/>
                <a:gd name="T13" fmla="*/ 92 h 146"/>
                <a:gd name="T14" fmla="*/ 124 w 248"/>
                <a:gd name="T15" fmla="*/ 65 h 146"/>
                <a:gd name="T16" fmla="*/ 106 w 248"/>
                <a:gd name="T17" fmla="*/ 35 h 146"/>
                <a:gd name="T18" fmla="*/ 135 w 248"/>
                <a:gd name="T19" fmla="*/ 39 h 146"/>
                <a:gd name="T20" fmla="*/ 85 w 248"/>
                <a:gd name="T21" fmla="*/ 50 h 146"/>
                <a:gd name="T22" fmla="*/ 75 w 248"/>
                <a:gd name="T23" fmla="*/ 53 h 146"/>
                <a:gd name="T24" fmla="*/ 93 w 248"/>
                <a:gd name="T25" fmla="*/ 120 h 146"/>
                <a:gd name="T26" fmla="*/ 108 w 248"/>
                <a:gd name="T27" fmla="*/ 100 h 146"/>
                <a:gd name="T28" fmla="*/ 108 w 248"/>
                <a:gd name="T29" fmla="*/ 100 h 146"/>
                <a:gd name="T30" fmla="*/ 117 w 248"/>
                <a:gd name="T31" fmla="*/ 96 h 146"/>
                <a:gd name="T32" fmla="*/ 124 w 248"/>
                <a:gd name="T33" fmla="*/ 93 h 146"/>
                <a:gd name="T34" fmla="*/ 131 w 248"/>
                <a:gd name="T35" fmla="*/ 129 h 146"/>
                <a:gd name="T36" fmla="*/ 140 w 248"/>
                <a:gd name="T37" fmla="*/ 129 h 146"/>
                <a:gd name="T38" fmla="*/ 150 w 248"/>
                <a:gd name="T39" fmla="*/ 129 h 146"/>
                <a:gd name="T40" fmla="*/ 154 w 248"/>
                <a:gd name="T41" fmla="*/ 131 h 146"/>
                <a:gd name="T42" fmla="*/ 152 w 248"/>
                <a:gd name="T43" fmla="*/ 97 h 146"/>
                <a:gd name="T44" fmla="*/ 154 w 248"/>
                <a:gd name="T45" fmla="*/ 131 h 146"/>
                <a:gd name="T46" fmla="*/ 161 w 248"/>
                <a:gd name="T47" fmla="*/ 130 h 146"/>
                <a:gd name="T48" fmla="*/ 166 w 248"/>
                <a:gd name="T49" fmla="*/ 99 h 146"/>
                <a:gd name="T50" fmla="*/ 178 w 248"/>
                <a:gd name="T51" fmla="*/ 123 h 146"/>
                <a:gd name="T52" fmla="*/ 171 w 248"/>
                <a:gd name="T53" fmla="*/ 100 h 146"/>
                <a:gd name="T54" fmla="*/ 178 w 248"/>
                <a:gd name="T55" fmla="*/ 123 h 146"/>
                <a:gd name="T56" fmla="*/ 182 w 248"/>
                <a:gd name="T57" fmla="*/ 122 h 146"/>
                <a:gd name="T58" fmla="*/ 189 w 248"/>
                <a:gd name="T59" fmla="*/ 100 h 146"/>
                <a:gd name="T60" fmla="*/ 196 w 248"/>
                <a:gd name="T61" fmla="*/ 116 h 146"/>
                <a:gd name="T62" fmla="*/ 198 w 248"/>
                <a:gd name="T63" fmla="*/ 99 h 146"/>
                <a:gd name="T64" fmla="*/ 196 w 248"/>
                <a:gd name="T65" fmla="*/ 116 h 146"/>
                <a:gd name="T66" fmla="*/ 203 w 248"/>
                <a:gd name="T67" fmla="*/ 98 h 146"/>
                <a:gd name="T68" fmla="*/ 210 w 248"/>
                <a:gd name="T69" fmla="*/ 105 h 146"/>
                <a:gd name="T70" fmla="*/ 215 w 248"/>
                <a:gd name="T71" fmla="*/ 102 h 146"/>
                <a:gd name="T72" fmla="*/ 215 w 248"/>
                <a:gd name="T73" fmla="*/ 102 h 146"/>
                <a:gd name="T74" fmla="*/ 150 w 248"/>
                <a:gd name="T75" fmla="*/ 88 h 146"/>
                <a:gd name="T76" fmla="*/ 161 w 248"/>
                <a:gd name="T77" fmla="*/ 25 h 146"/>
                <a:gd name="T78" fmla="*/ 227 w 248"/>
                <a:gd name="T79" fmla="*/ 7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8" h="146">
                  <a:moveTo>
                    <a:pt x="215" y="35"/>
                  </a:moveTo>
                  <a:cubicBezTo>
                    <a:pt x="164" y="0"/>
                    <a:pt x="57" y="27"/>
                    <a:pt x="54" y="79"/>
                  </a:cubicBezTo>
                  <a:cubicBezTo>
                    <a:pt x="22" y="76"/>
                    <a:pt x="32" y="110"/>
                    <a:pt x="10" y="114"/>
                  </a:cubicBezTo>
                  <a:cubicBezTo>
                    <a:pt x="7" y="114"/>
                    <a:pt x="1" y="111"/>
                    <a:pt x="0" y="116"/>
                  </a:cubicBezTo>
                  <a:cubicBezTo>
                    <a:pt x="4" y="122"/>
                    <a:pt x="13" y="119"/>
                    <a:pt x="21" y="119"/>
                  </a:cubicBezTo>
                  <a:cubicBezTo>
                    <a:pt x="34" y="111"/>
                    <a:pt x="34" y="81"/>
                    <a:pt x="55" y="86"/>
                  </a:cubicBezTo>
                  <a:cubicBezTo>
                    <a:pt x="58" y="95"/>
                    <a:pt x="58" y="102"/>
                    <a:pt x="62" y="109"/>
                  </a:cubicBezTo>
                  <a:cubicBezTo>
                    <a:pt x="71" y="122"/>
                    <a:pt x="100" y="135"/>
                    <a:pt x="117" y="137"/>
                  </a:cubicBezTo>
                  <a:cubicBezTo>
                    <a:pt x="177" y="146"/>
                    <a:pt x="248" y="108"/>
                    <a:pt x="234" y="58"/>
                  </a:cubicBezTo>
                  <a:cubicBezTo>
                    <a:pt x="231" y="47"/>
                    <a:pt x="223" y="40"/>
                    <a:pt x="215" y="35"/>
                  </a:cubicBezTo>
                  <a:close/>
                  <a:moveTo>
                    <a:pt x="118" y="50"/>
                  </a:moveTo>
                  <a:cubicBezTo>
                    <a:pt x="125" y="45"/>
                    <a:pt x="128" y="49"/>
                    <a:pt x="138" y="49"/>
                  </a:cubicBezTo>
                  <a:cubicBezTo>
                    <a:pt x="141" y="59"/>
                    <a:pt x="146" y="73"/>
                    <a:pt x="142" y="87"/>
                  </a:cubicBezTo>
                  <a:cubicBezTo>
                    <a:pt x="132" y="86"/>
                    <a:pt x="116" y="87"/>
                    <a:pt x="107" y="92"/>
                  </a:cubicBezTo>
                  <a:cubicBezTo>
                    <a:pt x="101" y="86"/>
                    <a:pt x="94" y="81"/>
                    <a:pt x="92" y="72"/>
                  </a:cubicBezTo>
                  <a:cubicBezTo>
                    <a:pt x="100" y="67"/>
                    <a:pt x="113" y="67"/>
                    <a:pt x="124" y="65"/>
                  </a:cubicBezTo>
                  <a:cubicBezTo>
                    <a:pt x="124" y="58"/>
                    <a:pt x="120" y="55"/>
                    <a:pt x="118" y="50"/>
                  </a:cubicBezTo>
                  <a:close/>
                  <a:moveTo>
                    <a:pt x="106" y="35"/>
                  </a:moveTo>
                  <a:cubicBezTo>
                    <a:pt x="113" y="32"/>
                    <a:pt x="121" y="30"/>
                    <a:pt x="129" y="29"/>
                  </a:cubicBezTo>
                  <a:cubicBezTo>
                    <a:pt x="130" y="33"/>
                    <a:pt x="133" y="36"/>
                    <a:pt x="135" y="39"/>
                  </a:cubicBezTo>
                  <a:cubicBezTo>
                    <a:pt x="129" y="39"/>
                    <a:pt x="114" y="44"/>
                    <a:pt x="111" y="35"/>
                  </a:cubicBezTo>
                  <a:cubicBezTo>
                    <a:pt x="102" y="40"/>
                    <a:pt x="93" y="45"/>
                    <a:pt x="85" y="50"/>
                  </a:cubicBezTo>
                  <a:cubicBezTo>
                    <a:pt x="88" y="42"/>
                    <a:pt x="98" y="39"/>
                    <a:pt x="106" y="35"/>
                  </a:cubicBezTo>
                  <a:close/>
                  <a:moveTo>
                    <a:pt x="75" y="53"/>
                  </a:moveTo>
                  <a:cubicBezTo>
                    <a:pt x="80" y="71"/>
                    <a:pt x="87" y="87"/>
                    <a:pt x="101" y="96"/>
                  </a:cubicBezTo>
                  <a:cubicBezTo>
                    <a:pt x="97" y="101"/>
                    <a:pt x="90" y="111"/>
                    <a:pt x="93" y="120"/>
                  </a:cubicBezTo>
                  <a:cubicBezTo>
                    <a:pt x="65" y="115"/>
                    <a:pt x="50" y="71"/>
                    <a:pt x="75" y="53"/>
                  </a:cubicBezTo>
                  <a:close/>
                  <a:moveTo>
                    <a:pt x="108" y="100"/>
                  </a:moveTo>
                  <a:cubicBezTo>
                    <a:pt x="110" y="103"/>
                    <a:pt x="106" y="118"/>
                    <a:pt x="110" y="126"/>
                  </a:cubicBezTo>
                  <a:cubicBezTo>
                    <a:pt x="96" y="129"/>
                    <a:pt x="97" y="104"/>
                    <a:pt x="108" y="100"/>
                  </a:cubicBezTo>
                  <a:close/>
                  <a:moveTo>
                    <a:pt x="114" y="127"/>
                  </a:moveTo>
                  <a:cubicBezTo>
                    <a:pt x="116" y="117"/>
                    <a:pt x="110" y="98"/>
                    <a:pt x="117" y="96"/>
                  </a:cubicBezTo>
                  <a:cubicBezTo>
                    <a:pt x="124" y="100"/>
                    <a:pt x="113" y="116"/>
                    <a:pt x="121" y="129"/>
                  </a:cubicBezTo>
                  <a:cubicBezTo>
                    <a:pt x="128" y="125"/>
                    <a:pt x="122" y="105"/>
                    <a:pt x="124" y="93"/>
                  </a:cubicBezTo>
                  <a:cubicBezTo>
                    <a:pt x="125" y="93"/>
                    <a:pt x="126" y="93"/>
                    <a:pt x="128" y="94"/>
                  </a:cubicBezTo>
                  <a:cubicBezTo>
                    <a:pt x="129" y="105"/>
                    <a:pt x="125" y="122"/>
                    <a:pt x="131" y="129"/>
                  </a:cubicBezTo>
                  <a:cubicBezTo>
                    <a:pt x="137" y="121"/>
                    <a:pt x="129" y="105"/>
                    <a:pt x="135" y="95"/>
                  </a:cubicBezTo>
                  <a:cubicBezTo>
                    <a:pt x="144" y="94"/>
                    <a:pt x="131" y="126"/>
                    <a:pt x="140" y="129"/>
                  </a:cubicBezTo>
                  <a:cubicBezTo>
                    <a:pt x="145" y="121"/>
                    <a:pt x="143" y="104"/>
                    <a:pt x="143" y="95"/>
                  </a:cubicBezTo>
                  <a:cubicBezTo>
                    <a:pt x="154" y="98"/>
                    <a:pt x="142" y="124"/>
                    <a:pt x="150" y="129"/>
                  </a:cubicBezTo>
                  <a:cubicBezTo>
                    <a:pt x="141" y="132"/>
                    <a:pt x="124" y="131"/>
                    <a:pt x="114" y="127"/>
                  </a:cubicBezTo>
                  <a:close/>
                  <a:moveTo>
                    <a:pt x="154" y="131"/>
                  </a:moveTo>
                  <a:cubicBezTo>
                    <a:pt x="150" y="129"/>
                    <a:pt x="154" y="111"/>
                    <a:pt x="153" y="101"/>
                  </a:cubicBezTo>
                  <a:cubicBezTo>
                    <a:pt x="153" y="101"/>
                    <a:pt x="151" y="99"/>
                    <a:pt x="152" y="97"/>
                  </a:cubicBezTo>
                  <a:cubicBezTo>
                    <a:pt x="153" y="97"/>
                    <a:pt x="154" y="97"/>
                    <a:pt x="156" y="97"/>
                  </a:cubicBezTo>
                  <a:cubicBezTo>
                    <a:pt x="155" y="104"/>
                    <a:pt x="155" y="123"/>
                    <a:pt x="154" y="131"/>
                  </a:cubicBezTo>
                  <a:close/>
                  <a:moveTo>
                    <a:pt x="166" y="128"/>
                  </a:moveTo>
                  <a:cubicBezTo>
                    <a:pt x="164" y="128"/>
                    <a:pt x="162" y="128"/>
                    <a:pt x="161" y="130"/>
                  </a:cubicBezTo>
                  <a:cubicBezTo>
                    <a:pt x="157" y="121"/>
                    <a:pt x="164" y="107"/>
                    <a:pt x="160" y="98"/>
                  </a:cubicBezTo>
                  <a:cubicBezTo>
                    <a:pt x="162" y="98"/>
                    <a:pt x="164" y="99"/>
                    <a:pt x="166" y="99"/>
                  </a:cubicBezTo>
                  <a:cubicBezTo>
                    <a:pt x="165" y="108"/>
                    <a:pt x="166" y="123"/>
                    <a:pt x="166" y="128"/>
                  </a:cubicBezTo>
                  <a:close/>
                  <a:moveTo>
                    <a:pt x="178" y="123"/>
                  </a:moveTo>
                  <a:cubicBezTo>
                    <a:pt x="176" y="125"/>
                    <a:pt x="173" y="126"/>
                    <a:pt x="170" y="127"/>
                  </a:cubicBezTo>
                  <a:cubicBezTo>
                    <a:pt x="172" y="123"/>
                    <a:pt x="171" y="110"/>
                    <a:pt x="171" y="100"/>
                  </a:cubicBezTo>
                  <a:cubicBezTo>
                    <a:pt x="174" y="100"/>
                    <a:pt x="176" y="100"/>
                    <a:pt x="178" y="100"/>
                  </a:cubicBezTo>
                  <a:cubicBezTo>
                    <a:pt x="177" y="103"/>
                    <a:pt x="175" y="117"/>
                    <a:pt x="178" y="123"/>
                  </a:cubicBezTo>
                  <a:close/>
                  <a:moveTo>
                    <a:pt x="189" y="120"/>
                  </a:moveTo>
                  <a:cubicBezTo>
                    <a:pt x="186" y="120"/>
                    <a:pt x="186" y="123"/>
                    <a:pt x="182" y="122"/>
                  </a:cubicBezTo>
                  <a:cubicBezTo>
                    <a:pt x="182" y="114"/>
                    <a:pt x="182" y="107"/>
                    <a:pt x="182" y="100"/>
                  </a:cubicBezTo>
                  <a:cubicBezTo>
                    <a:pt x="185" y="100"/>
                    <a:pt x="187" y="100"/>
                    <a:pt x="189" y="100"/>
                  </a:cubicBezTo>
                  <a:cubicBezTo>
                    <a:pt x="188" y="105"/>
                    <a:pt x="188" y="112"/>
                    <a:pt x="189" y="120"/>
                  </a:cubicBezTo>
                  <a:close/>
                  <a:moveTo>
                    <a:pt x="196" y="116"/>
                  </a:moveTo>
                  <a:cubicBezTo>
                    <a:pt x="190" y="111"/>
                    <a:pt x="197" y="105"/>
                    <a:pt x="194" y="101"/>
                  </a:cubicBezTo>
                  <a:cubicBezTo>
                    <a:pt x="194" y="99"/>
                    <a:pt x="196" y="99"/>
                    <a:pt x="198" y="99"/>
                  </a:cubicBezTo>
                  <a:cubicBezTo>
                    <a:pt x="199" y="103"/>
                    <a:pt x="195" y="112"/>
                    <a:pt x="201" y="112"/>
                  </a:cubicBezTo>
                  <a:cubicBezTo>
                    <a:pt x="201" y="115"/>
                    <a:pt x="197" y="114"/>
                    <a:pt x="196" y="116"/>
                  </a:cubicBezTo>
                  <a:close/>
                  <a:moveTo>
                    <a:pt x="203" y="112"/>
                  </a:moveTo>
                  <a:cubicBezTo>
                    <a:pt x="201" y="108"/>
                    <a:pt x="204" y="105"/>
                    <a:pt x="203" y="98"/>
                  </a:cubicBezTo>
                  <a:cubicBezTo>
                    <a:pt x="205" y="98"/>
                    <a:pt x="207" y="98"/>
                    <a:pt x="209" y="98"/>
                  </a:cubicBezTo>
                  <a:cubicBezTo>
                    <a:pt x="209" y="101"/>
                    <a:pt x="206" y="104"/>
                    <a:pt x="210" y="105"/>
                  </a:cubicBezTo>
                  <a:cubicBezTo>
                    <a:pt x="209" y="109"/>
                    <a:pt x="204" y="108"/>
                    <a:pt x="203" y="112"/>
                  </a:cubicBezTo>
                  <a:close/>
                  <a:moveTo>
                    <a:pt x="215" y="102"/>
                  </a:moveTo>
                  <a:cubicBezTo>
                    <a:pt x="210" y="98"/>
                    <a:pt x="217" y="93"/>
                    <a:pt x="222" y="93"/>
                  </a:cubicBezTo>
                  <a:cubicBezTo>
                    <a:pt x="219" y="96"/>
                    <a:pt x="217" y="99"/>
                    <a:pt x="215" y="102"/>
                  </a:cubicBezTo>
                  <a:close/>
                  <a:moveTo>
                    <a:pt x="227" y="79"/>
                  </a:moveTo>
                  <a:cubicBezTo>
                    <a:pt x="209" y="96"/>
                    <a:pt x="177" y="95"/>
                    <a:pt x="150" y="88"/>
                  </a:cubicBezTo>
                  <a:cubicBezTo>
                    <a:pt x="153" y="67"/>
                    <a:pt x="149" y="42"/>
                    <a:pt x="136" y="29"/>
                  </a:cubicBezTo>
                  <a:cubicBezTo>
                    <a:pt x="143" y="25"/>
                    <a:pt x="153" y="25"/>
                    <a:pt x="161" y="25"/>
                  </a:cubicBezTo>
                  <a:cubicBezTo>
                    <a:pt x="181" y="26"/>
                    <a:pt x="207" y="35"/>
                    <a:pt x="217" y="46"/>
                  </a:cubicBezTo>
                  <a:cubicBezTo>
                    <a:pt x="225" y="53"/>
                    <a:pt x="228" y="65"/>
                    <a:pt x="227"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6" name="Freeform 1187"/>
            <p:cNvSpPr>
              <a:spLocks noEditPoints="1"/>
            </p:cNvSpPr>
            <p:nvPr/>
          </p:nvSpPr>
          <p:spPr bwMode="auto">
            <a:xfrm>
              <a:off x="9264074" y="2412804"/>
              <a:ext cx="321187" cy="306588"/>
            </a:xfrm>
            <a:custGeom>
              <a:avLst/>
              <a:gdLst>
                <a:gd name="T0" fmla="*/ 45 w 86"/>
                <a:gd name="T1" fmla="*/ 24 h 82"/>
                <a:gd name="T2" fmla="*/ 13 w 86"/>
                <a:gd name="T3" fmla="*/ 7 h 82"/>
                <a:gd name="T4" fmla="*/ 57 w 86"/>
                <a:gd name="T5" fmla="*/ 82 h 82"/>
                <a:gd name="T6" fmla="*/ 80 w 86"/>
                <a:gd name="T7" fmla="*/ 10 h 82"/>
                <a:gd name="T8" fmla="*/ 45 w 86"/>
                <a:gd name="T9" fmla="*/ 24 h 82"/>
                <a:gd name="T10" fmla="*/ 51 w 86"/>
                <a:gd name="T11" fmla="*/ 64 h 82"/>
                <a:gd name="T12" fmla="*/ 29 w 86"/>
                <a:gd name="T13" fmla="*/ 25 h 82"/>
                <a:gd name="T14" fmla="*/ 45 w 86"/>
                <a:gd name="T15" fmla="*/ 34 h 82"/>
                <a:gd name="T16" fmla="*/ 63 w 86"/>
                <a:gd name="T17" fmla="*/ 27 h 82"/>
                <a:gd name="T18" fmla="*/ 51 w 86"/>
                <a:gd name="T19" fmla="*/ 6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2">
                  <a:moveTo>
                    <a:pt x="45" y="24"/>
                  </a:moveTo>
                  <a:cubicBezTo>
                    <a:pt x="36" y="17"/>
                    <a:pt x="27" y="3"/>
                    <a:pt x="13" y="7"/>
                  </a:cubicBezTo>
                  <a:cubicBezTo>
                    <a:pt x="0" y="40"/>
                    <a:pt x="28" y="73"/>
                    <a:pt x="57" y="82"/>
                  </a:cubicBezTo>
                  <a:cubicBezTo>
                    <a:pt x="68" y="62"/>
                    <a:pt x="86" y="43"/>
                    <a:pt x="80" y="10"/>
                  </a:cubicBezTo>
                  <a:cubicBezTo>
                    <a:pt x="67" y="0"/>
                    <a:pt x="48" y="10"/>
                    <a:pt x="45" y="24"/>
                  </a:cubicBezTo>
                  <a:close/>
                  <a:moveTo>
                    <a:pt x="51" y="64"/>
                  </a:moveTo>
                  <a:cubicBezTo>
                    <a:pt x="37" y="59"/>
                    <a:pt x="22" y="42"/>
                    <a:pt x="29" y="25"/>
                  </a:cubicBezTo>
                  <a:cubicBezTo>
                    <a:pt x="36" y="23"/>
                    <a:pt x="41" y="30"/>
                    <a:pt x="45" y="34"/>
                  </a:cubicBezTo>
                  <a:cubicBezTo>
                    <a:pt x="47" y="26"/>
                    <a:pt x="57" y="21"/>
                    <a:pt x="63" y="27"/>
                  </a:cubicBezTo>
                  <a:cubicBezTo>
                    <a:pt x="67" y="43"/>
                    <a:pt x="57" y="54"/>
                    <a:pt x="51"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7" name="Freeform 1188"/>
            <p:cNvSpPr/>
            <p:nvPr/>
          </p:nvSpPr>
          <p:spPr bwMode="auto">
            <a:xfrm>
              <a:off x="10305499" y="1084258"/>
              <a:ext cx="236025" cy="399051"/>
            </a:xfrm>
            <a:custGeom>
              <a:avLst/>
              <a:gdLst>
                <a:gd name="T0" fmla="*/ 62 w 63"/>
                <a:gd name="T1" fmla="*/ 46 h 107"/>
                <a:gd name="T2" fmla="*/ 33 w 63"/>
                <a:gd name="T3" fmla="*/ 0 h 107"/>
                <a:gd name="T4" fmla="*/ 28 w 63"/>
                <a:gd name="T5" fmla="*/ 65 h 107"/>
                <a:gd name="T6" fmla="*/ 12 w 63"/>
                <a:gd name="T7" fmla="*/ 66 h 107"/>
                <a:gd name="T8" fmla="*/ 8 w 63"/>
                <a:gd name="T9" fmla="*/ 101 h 107"/>
                <a:gd name="T10" fmla="*/ 39 w 63"/>
                <a:gd name="T11" fmla="*/ 82 h 107"/>
                <a:gd name="T12" fmla="*/ 42 w 63"/>
                <a:gd name="T13" fmla="*/ 34 h 107"/>
                <a:gd name="T14" fmla="*/ 62 w 63"/>
                <a:gd name="T15" fmla="*/ 46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07">
                  <a:moveTo>
                    <a:pt x="62" y="46"/>
                  </a:moveTo>
                  <a:cubicBezTo>
                    <a:pt x="63" y="25"/>
                    <a:pt x="54" y="4"/>
                    <a:pt x="33" y="0"/>
                  </a:cubicBezTo>
                  <a:cubicBezTo>
                    <a:pt x="27" y="21"/>
                    <a:pt x="30" y="49"/>
                    <a:pt x="28" y="65"/>
                  </a:cubicBezTo>
                  <a:cubicBezTo>
                    <a:pt x="22" y="64"/>
                    <a:pt x="16" y="64"/>
                    <a:pt x="12" y="66"/>
                  </a:cubicBezTo>
                  <a:cubicBezTo>
                    <a:pt x="5" y="71"/>
                    <a:pt x="0" y="92"/>
                    <a:pt x="8" y="101"/>
                  </a:cubicBezTo>
                  <a:cubicBezTo>
                    <a:pt x="19" y="107"/>
                    <a:pt x="36" y="89"/>
                    <a:pt x="39" y="82"/>
                  </a:cubicBezTo>
                  <a:cubicBezTo>
                    <a:pt x="43" y="69"/>
                    <a:pt x="36" y="48"/>
                    <a:pt x="42" y="34"/>
                  </a:cubicBezTo>
                  <a:cubicBezTo>
                    <a:pt x="50" y="37"/>
                    <a:pt x="52" y="45"/>
                    <a:pt x="62"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8" name="Freeform 1189"/>
            <p:cNvSpPr/>
            <p:nvPr/>
          </p:nvSpPr>
          <p:spPr bwMode="auto">
            <a:xfrm>
              <a:off x="10694817" y="2495534"/>
              <a:ext cx="121662" cy="209258"/>
            </a:xfrm>
            <a:custGeom>
              <a:avLst/>
              <a:gdLst>
                <a:gd name="T0" fmla="*/ 17 w 33"/>
                <a:gd name="T1" fmla="*/ 0 h 56"/>
                <a:gd name="T2" fmla="*/ 15 w 33"/>
                <a:gd name="T3" fmla="*/ 34 h 56"/>
                <a:gd name="T4" fmla="*/ 7 w 33"/>
                <a:gd name="T5" fmla="*/ 34 h 56"/>
                <a:gd name="T6" fmla="*/ 4 w 33"/>
                <a:gd name="T7" fmla="*/ 53 h 56"/>
                <a:gd name="T8" fmla="*/ 20 w 33"/>
                <a:gd name="T9" fmla="*/ 43 h 56"/>
                <a:gd name="T10" fmla="*/ 22 w 33"/>
                <a:gd name="T11" fmla="*/ 18 h 56"/>
                <a:gd name="T12" fmla="*/ 33 w 33"/>
                <a:gd name="T13" fmla="*/ 24 h 56"/>
                <a:gd name="T14" fmla="*/ 17 w 33"/>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6">
                  <a:moveTo>
                    <a:pt x="17" y="0"/>
                  </a:moveTo>
                  <a:cubicBezTo>
                    <a:pt x="14" y="11"/>
                    <a:pt x="16" y="26"/>
                    <a:pt x="15" y="34"/>
                  </a:cubicBezTo>
                  <a:cubicBezTo>
                    <a:pt x="12" y="34"/>
                    <a:pt x="9" y="33"/>
                    <a:pt x="7" y="34"/>
                  </a:cubicBezTo>
                  <a:cubicBezTo>
                    <a:pt x="3" y="37"/>
                    <a:pt x="0" y="48"/>
                    <a:pt x="4" y="53"/>
                  </a:cubicBezTo>
                  <a:cubicBezTo>
                    <a:pt x="10" y="56"/>
                    <a:pt x="19" y="46"/>
                    <a:pt x="20" y="43"/>
                  </a:cubicBezTo>
                  <a:cubicBezTo>
                    <a:pt x="23" y="36"/>
                    <a:pt x="19" y="25"/>
                    <a:pt x="22" y="18"/>
                  </a:cubicBezTo>
                  <a:cubicBezTo>
                    <a:pt x="26" y="19"/>
                    <a:pt x="27" y="24"/>
                    <a:pt x="33" y="24"/>
                  </a:cubicBezTo>
                  <a:cubicBezTo>
                    <a:pt x="33" y="13"/>
                    <a:pt x="28" y="2"/>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9" name="Freeform 1190"/>
            <p:cNvSpPr>
              <a:spLocks noEditPoints="1"/>
            </p:cNvSpPr>
            <p:nvPr/>
          </p:nvSpPr>
          <p:spPr bwMode="auto">
            <a:xfrm>
              <a:off x="7648405" y="1266751"/>
              <a:ext cx="637508" cy="1119288"/>
            </a:xfrm>
            <a:custGeom>
              <a:avLst/>
              <a:gdLst>
                <a:gd name="T0" fmla="*/ 151 w 171"/>
                <a:gd name="T1" fmla="*/ 6 h 300"/>
                <a:gd name="T2" fmla="*/ 30 w 171"/>
                <a:gd name="T3" fmla="*/ 9 h 300"/>
                <a:gd name="T4" fmla="*/ 8 w 171"/>
                <a:gd name="T5" fmla="*/ 33 h 300"/>
                <a:gd name="T6" fmla="*/ 4 w 171"/>
                <a:gd name="T7" fmla="*/ 229 h 300"/>
                <a:gd name="T8" fmla="*/ 127 w 171"/>
                <a:gd name="T9" fmla="*/ 300 h 300"/>
                <a:gd name="T10" fmla="*/ 158 w 171"/>
                <a:gd name="T11" fmla="*/ 138 h 300"/>
                <a:gd name="T12" fmla="*/ 36 w 171"/>
                <a:gd name="T13" fmla="*/ 16 h 300"/>
                <a:gd name="T14" fmla="*/ 141 w 171"/>
                <a:gd name="T15" fmla="*/ 12 h 300"/>
                <a:gd name="T16" fmla="*/ 112 w 171"/>
                <a:gd name="T17" fmla="*/ 16 h 300"/>
                <a:gd name="T18" fmla="*/ 121 w 171"/>
                <a:gd name="T19" fmla="*/ 26 h 300"/>
                <a:gd name="T20" fmla="*/ 28 w 171"/>
                <a:gd name="T21" fmla="*/ 29 h 300"/>
                <a:gd name="T22" fmla="*/ 124 w 171"/>
                <a:gd name="T23" fmla="*/ 290 h 300"/>
                <a:gd name="T24" fmla="*/ 44 w 171"/>
                <a:gd name="T25" fmla="*/ 270 h 300"/>
                <a:gd name="T26" fmla="*/ 34 w 171"/>
                <a:gd name="T27" fmla="*/ 248 h 300"/>
                <a:gd name="T28" fmla="*/ 30 w 171"/>
                <a:gd name="T29" fmla="*/ 287 h 300"/>
                <a:gd name="T30" fmla="*/ 22 w 171"/>
                <a:gd name="T31" fmla="*/ 256 h 300"/>
                <a:gd name="T32" fmla="*/ 19 w 171"/>
                <a:gd name="T33" fmla="*/ 284 h 300"/>
                <a:gd name="T34" fmla="*/ 18 w 171"/>
                <a:gd name="T35" fmla="*/ 215 h 300"/>
                <a:gd name="T36" fmla="*/ 14 w 171"/>
                <a:gd name="T37" fmla="*/ 285 h 300"/>
                <a:gd name="T38" fmla="*/ 10 w 171"/>
                <a:gd name="T39" fmla="*/ 246 h 300"/>
                <a:gd name="T40" fmla="*/ 12 w 171"/>
                <a:gd name="T41" fmla="*/ 172 h 300"/>
                <a:gd name="T42" fmla="*/ 120 w 171"/>
                <a:gd name="T43" fmla="*/ 37 h 300"/>
                <a:gd name="T44" fmla="*/ 127 w 171"/>
                <a:gd name="T45" fmla="*/ 36 h 300"/>
                <a:gd name="T46" fmla="*/ 146 w 171"/>
                <a:gd name="T47" fmla="*/ 27 h 300"/>
                <a:gd name="T48" fmla="*/ 129 w 171"/>
                <a:gd name="T49" fmla="*/ 85 h 300"/>
                <a:gd name="T50" fmla="*/ 159 w 171"/>
                <a:gd name="T51" fmla="*/ 232 h 300"/>
                <a:gd name="T52" fmla="*/ 152 w 171"/>
                <a:gd name="T53" fmla="*/ 269 h 300"/>
                <a:gd name="T54" fmla="*/ 146 w 171"/>
                <a:gd name="T55" fmla="*/ 235 h 300"/>
                <a:gd name="T56" fmla="*/ 143 w 171"/>
                <a:gd name="T57" fmla="*/ 280 h 300"/>
                <a:gd name="T58" fmla="*/ 139 w 171"/>
                <a:gd name="T59" fmla="*/ 196 h 300"/>
                <a:gd name="T60" fmla="*/ 136 w 171"/>
                <a:gd name="T61" fmla="*/ 277 h 300"/>
                <a:gd name="T62" fmla="*/ 133 w 171"/>
                <a:gd name="T63" fmla="*/ 289 h 300"/>
                <a:gd name="T64" fmla="*/ 147 w 171"/>
                <a:gd name="T65" fmla="*/ 127 h 300"/>
                <a:gd name="T66" fmla="*/ 159 w 171"/>
                <a:gd name="T67" fmla="*/ 23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1" h="300">
                  <a:moveTo>
                    <a:pt x="158" y="138"/>
                  </a:moveTo>
                  <a:cubicBezTo>
                    <a:pt x="153" y="95"/>
                    <a:pt x="155" y="51"/>
                    <a:pt x="151" y="6"/>
                  </a:cubicBezTo>
                  <a:cubicBezTo>
                    <a:pt x="145" y="0"/>
                    <a:pt x="139" y="0"/>
                    <a:pt x="132" y="0"/>
                  </a:cubicBezTo>
                  <a:cubicBezTo>
                    <a:pt x="101" y="2"/>
                    <a:pt x="60" y="4"/>
                    <a:pt x="30" y="9"/>
                  </a:cubicBezTo>
                  <a:cubicBezTo>
                    <a:pt x="26" y="14"/>
                    <a:pt x="30" y="16"/>
                    <a:pt x="27" y="21"/>
                  </a:cubicBezTo>
                  <a:cubicBezTo>
                    <a:pt x="23" y="28"/>
                    <a:pt x="13" y="26"/>
                    <a:pt x="8" y="33"/>
                  </a:cubicBezTo>
                  <a:cubicBezTo>
                    <a:pt x="6" y="59"/>
                    <a:pt x="6" y="90"/>
                    <a:pt x="4" y="123"/>
                  </a:cubicBezTo>
                  <a:cubicBezTo>
                    <a:pt x="3" y="158"/>
                    <a:pt x="6" y="195"/>
                    <a:pt x="4" y="229"/>
                  </a:cubicBezTo>
                  <a:cubicBezTo>
                    <a:pt x="3" y="254"/>
                    <a:pt x="0" y="274"/>
                    <a:pt x="4" y="293"/>
                  </a:cubicBezTo>
                  <a:cubicBezTo>
                    <a:pt x="44" y="298"/>
                    <a:pt x="84" y="295"/>
                    <a:pt x="127" y="300"/>
                  </a:cubicBezTo>
                  <a:cubicBezTo>
                    <a:pt x="145" y="292"/>
                    <a:pt x="157" y="278"/>
                    <a:pt x="166" y="260"/>
                  </a:cubicBezTo>
                  <a:cubicBezTo>
                    <a:pt x="171" y="220"/>
                    <a:pt x="163" y="182"/>
                    <a:pt x="158" y="138"/>
                  </a:cubicBezTo>
                  <a:close/>
                  <a:moveTo>
                    <a:pt x="66" y="19"/>
                  </a:moveTo>
                  <a:cubicBezTo>
                    <a:pt x="57" y="12"/>
                    <a:pt x="46" y="21"/>
                    <a:pt x="36" y="16"/>
                  </a:cubicBezTo>
                  <a:cubicBezTo>
                    <a:pt x="63" y="13"/>
                    <a:pt x="93" y="9"/>
                    <a:pt x="119" y="8"/>
                  </a:cubicBezTo>
                  <a:cubicBezTo>
                    <a:pt x="127" y="8"/>
                    <a:pt x="137" y="6"/>
                    <a:pt x="141" y="12"/>
                  </a:cubicBezTo>
                  <a:cubicBezTo>
                    <a:pt x="129" y="19"/>
                    <a:pt x="107" y="5"/>
                    <a:pt x="97" y="16"/>
                  </a:cubicBezTo>
                  <a:cubicBezTo>
                    <a:pt x="99" y="21"/>
                    <a:pt x="107" y="17"/>
                    <a:pt x="112" y="16"/>
                  </a:cubicBezTo>
                  <a:cubicBezTo>
                    <a:pt x="110" y="24"/>
                    <a:pt x="124" y="24"/>
                    <a:pt x="133" y="24"/>
                  </a:cubicBezTo>
                  <a:cubicBezTo>
                    <a:pt x="133" y="30"/>
                    <a:pt x="125" y="28"/>
                    <a:pt x="121" y="26"/>
                  </a:cubicBezTo>
                  <a:cubicBezTo>
                    <a:pt x="120" y="27"/>
                    <a:pt x="120" y="29"/>
                    <a:pt x="119" y="29"/>
                  </a:cubicBezTo>
                  <a:cubicBezTo>
                    <a:pt x="87" y="29"/>
                    <a:pt x="57" y="29"/>
                    <a:pt x="28" y="29"/>
                  </a:cubicBezTo>
                  <a:cubicBezTo>
                    <a:pt x="32" y="17"/>
                    <a:pt x="55" y="27"/>
                    <a:pt x="66" y="19"/>
                  </a:cubicBezTo>
                  <a:close/>
                  <a:moveTo>
                    <a:pt x="124" y="290"/>
                  </a:moveTo>
                  <a:cubicBezTo>
                    <a:pt x="100" y="288"/>
                    <a:pt x="72" y="290"/>
                    <a:pt x="50" y="286"/>
                  </a:cubicBezTo>
                  <a:cubicBezTo>
                    <a:pt x="44" y="284"/>
                    <a:pt x="49" y="270"/>
                    <a:pt x="44" y="270"/>
                  </a:cubicBezTo>
                  <a:cubicBezTo>
                    <a:pt x="36" y="265"/>
                    <a:pt x="43" y="284"/>
                    <a:pt x="40" y="286"/>
                  </a:cubicBezTo>
                  <a:cubicBezTo>
                    <a:pt x="30" y="284"/>
                    <a:pt x="42" y="255"/>
                    <a:pt x="34" y="248"/>
                  </a:cubicBezTo>
                  <a:cubicBezTo>
                    <a:pt x="29" y="252"/>
                    <a:pt x="30" y="262"/>
                    <a:pt x="30" y="269"/>
                  </a:cubicBezTo>
                  <a:cubicBezTo>
                    <a:pt x="30" y="276"/>
                    <a:pt x="31" y="281"/>
                    <a:pt x="30" y="287"/>
                  </a:cubicBezTo>
                  <a:cubicBezTo>
                    <a:pt x="24" y="271"/>
                    <a:pt x="29" y="250"/>
                    <a:pt x="28" y="234"/>
                  </a:cubicBezTo>
                  <a:cubicBezTo>
                    <a:pt x="20" y="237"/>
                    <a:pt x="22" y="248"/>
                    <a:pt x="22" y="256"/>
                  </a:cubicBezTo>
                  <a:cubicBezTo>
                    <a:pt x="21" y="266"/>
                    <a:pt x="23" y="276"/>
                    <a:pt x="20" y="287"/>
                  </a:cubicBezTo>
                  <a:cubicBezTo>
                    <a:pt x="16" y="287"/>
                    <a:pt x="19" y="284"/>
                    <a:pt x="19" y="284"/>
                  </a:cubicBezTo>
                  <a:cubicBezTo>
                    <a:pt x="19" y="274"/>
                    <a:pt x="20" y="242"/>
                    <a:pt x="20" y="230"/>
                  </a:cubicBezTo>
                  <a:cubicBezTo>
                    <a:pt x="20" y="225"/>
                    <a:pt x="23" y="218"/>
                    <a:pt x="18" y="215"/>
                  </a:cubicBezTo>
                  <a:cubicBezTo>
                    <a:pt x="12" y="218"/>
                    <a:pt x="15" y="228"/>
                    <a:pt x="15" y="237"/>
                  </a:cubicBezTo>
                  <a:cubicBezTo>
                    <a:pt x="14" y="254"/>
                    <a:pt x="11" y="273"/>
                    <a:pt x="14" y="285"/>
                  </a:cubicBezTo>
                  <a:cubicBezTo>
                    <a:pt x="8" y="286"/>
                    <a:pt x="8" y="271"/>
                    <a:pt x="8" y="267"/>
                  </a:cubicBezTo>
                  <a:cubicBezTo>
                    <a:pt x="8" y="260"/>
                    <a:pt x="9" y="253"/>
                    <a:pt x="10" y="246"/>
                  </a:cubicBezTo>
                  <a:cubicBezTo>
                    <a:pt x="10" y="229"/>
                    <a:pt x="10" y="211"/>
                    <a:pt x="10" y="196"/>
                  </a:cubicBezTo>
                  <a:cubicBezTo>
                    <a:pt x="10" y="188"/>
                    <a:pt x="12" y="180"/>
                    <a:pt x="12" y="172"/>
                  </a:cubicBezTo>
                  <a:cubicBezTo>
                    <a:pt x="14" y="136"/>
                    <a:pt x="10" y="86"/>
                    <a:pt x="15" y="37"/>
                  </a:cubicBezTo>
                  <a:cubicBezTo>
                    <a:pt x="53" y="39"/>
                    <a:pt x="85" y="38"/>
                    <a:pt x="120" y="37"/>
                  </a:cubicBezTo>
                  <a:cubicBezTo>
                    <a:pt x="123" y="125"/>
                    <a:pt x="131" y="215"/>
                    <a:pt x="124" y="290"/>
                  </a:cubicBezTo>
                  <a:close/>
                  <a:moveTo>
                    <a:pt x="127" y="36"/>
                  </a:moveTo>
                  <a:cubicBezTo>
                    <a:pt x="134" y="34"/>
                    <a:pt x="141" y="32"/>
                    <a:pt x="143" y="24"/>
                  </a:cubicBezTo>
                  <a:cubicBezTo>
                    <a:pt x="145" y="24"/>
                    <a:pt x="145" y="25"/>
                    <a:pt x="146" y="27"/>
                  </a:cubicBezTo>
                  <a:cubicBezTo>
                    <a:pt x="144" y="37"/>
                    <a:pt x="146" y="64"/>
                    <a:pt x="147" y="77"/>
                  </a:cubicBezTo>
                  <a:cubicBezTo>
                    <a:pt x="138" y="77"/>
                    <a:pt x="137" y="85"/>
                    <a:pt x="129" y="85"/>
                  </a:cubicBezTo>
                  <a:cubicBezTo>
                    <a:pt x="129" y="63"/>
                    <a:pt x="129" y="54"/>
                    <a:pt x="127" y="36"/>
                  </a:cubicBezTo>
                  <a:close/>
                  <a:moveTo>
                    <a:pt x="159" y="232"/>
                  </a:moveTo>
                  <a:cubicBezTo>
                    <a:pt x="158" y="231"/>
                    <a:pt x="158" y="228"/>
                    <a:pt x="155" y="229"/>
                  </a:cubicBezTo>
                  <a:cubicBezTo>
                    <a:pt x="150" y="241"/>
                    <a:pt x="154" y="256"/>
                    <a:pt x="152" y="269"/>
                  </a:cubicBezTo>
                  <a:cubicBezTo>
                    <a:pt x="144" y="254"/>
                    <a:pt x="157" y="223"/>
                    <a:pt x="150" y="210"/>
                  </a:cubicBezTo>
                  <a:cubicBezTo>
                    <a:pt x="142" y="213"/>
                    <a:pt x="146" y="226"/>
                    <a:pt x="146" y="235"/>
                  </a:cubicBezTo>
                  <a:cubicBezTo>
                    <a:pt x="145" y="246"/>
                    <a:pt x="144" y="257"/>
                    <a:pt x="144" y="266"/>
                  </a:cubicBezTo>
                  <a:cubicBezTo>
                    <a:pt x="145" y="271"/>
                    <a:pt x="151" y="279"/>
                    <a:pt x="143" y="280"/>
                  </a:cubicBezTo>
                  <a:cubicBezTo>
                    <a:pt x="144" y="274"/>
                    <a:pt x="141" y="266"/>
                    <a:pt x="141" y="259"/>
                  </a:cubicBezTo>
                  <a:cubicBezTo>
                    <a:pt x="142" y="239"/>
                    <a:pt x="147" y="213"/>
                    <a:pt x="139" y="196"/>
                  </a:cubicBezTo>
                  <a:cubicBezTo>
                    <a:pt x="134" y="202"/>
                    <a:pt x="137" y="211"/>
                    <a:pt x="137" y="220"/>
                  </a:cubicBezTo>
                  <a:cubicBezTo>
                    <a:pt x="138" y="239"/>
                    <a:pt x="137" y="263"/>
                    <a:pt x="136" y="277"/>
                  </a:cubicBezTo>
                  <a:cubicBezTo>
                    <a:pt x="136" y="280"/>
                    <a:pt x="137" y="283"/>
                    <a:pt x="140" y="282"/>
                  </a:cubicBezTo>
                  <a:cubicBezTo>
                    <a:pt x="139" y="286"/>
                    <a:pt x="134" y="285"/>
                    <a:pt x="133" y="289"/>
                  </a:cubicBezTo>
                  <a:cubicBezTo>
                    <a:pt x="134" y="230"/>
                    <a:pt x="134" y="192"/>
                    <a:pt x="131" y="133"/>
                  </a:cubicBezTo>
                  <a:cubicBezTo>
                    <a:pt x="139" y="135"/>
                    <a:pt x="143" y="131"/>
                    <a:pt x="147" y="127"/>
                  </a:cubicBezTo>
                  <a:cubicBezTo>
                    <a:pt x="148" y="127"/>
                    <a:pt x="149" y="127"/>
                    <a:pt x="150" y="128"/>
                  </a:cubicBezTo>
                  <a:cubicBezTo>
                    <a:pt x="151" y="163"/>
                    <a:pt x="161" y="191"/>
                    <a:pt x="159" y="2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0" name="Freeform 1191"/>
            <p:cNvSpPr>
              <a:spLocks noEditPoints="1"/>
            </p:cNvSpPr>
            <p:nvPr/>
          </p:nvSpPr>
          <p:spPr bwMode="auto">
            <a:xfrm>
              <a:off x="9492798" y="1020994"/>
              <a:ext cx="715372" cy="489081"/>
            </a:xfrm>
            <a:custGeom>
              <a:avLst/>
              <a:gdLst>
                <a:gd name="T0" fmla="*/ 173 w 192"/>
                <a:gd name="T1" fmla="*/ 128 h 131"/>
                <a:gd name="T2" fmla="*/ 179 w 192"/>
                <a:gd name="T3" fmla="*/ 2 h 131"/>
                <a:gd name="T4" fmla="*/ 3 w 192"/>
                <a:gd name="T5" fmla="*/ 73 h 131"/>
                <a:gd name="T6" fmla="*/ 173 w 192"/>
                <a:gd name="T7" fmla="*/ 98 h 131"/>
                <a:gd name="T8" fmla="*/ 169 w 192"/>
                <a:gd name="T9" fmla="*/ 85 h 131"/>
                <a:gd name="T10" fmla="*/ 165 w 192"/>
                <a:gd name="T11" fmla="*/ 82 h 131"/>
                <a:gd name="T12" fmla="*/ 166 w 192"/>
                <a:gd name="T13" fmla="*/ 81 h 131"/>
                <a:gd name="T14" fmla="*/ 175 w 192"/>
                <a:gd name="T15" fmla="*/ 53 h 131"/>
                <a:gd name="T16" fmla="*/ 114 w 192"/>
                <a:gd name="T17" fmla="*/ 119 h 131"/>
                <a:gd name="T18" fmla="*/ 123 w 192"/>
                <a:gd name="T19" fmla="*/ 115 h 131"/>
                <a:gd name="T20" fmla="*/ 162 w 192"/>
                <a:gd name="T21" fmla="*/ 50 h 131"/>
                <a:gd name="T22" fmla="*/ 152 w 192"/>
                <a:gd name="T23" fmla="*/ 62 h 131"/>
                <a:gd name="T24" fmla="*/ 179 w 192"/>
                <a:gd name="T25" fmla="*/ 15 h 131"/>
                <a:gd name="T26" fmla="*/ 146 w 192"/>
                <a:gd name="T27" fmla="*/ 62 h 131"/>
                <a:gd name="T28" fmla="*/ 179 w 192"/>
                <a:gd name="T29" fmla="*/ 15 h 131"/>
                <a:gd name="T30" fmla="*/ 126 w 192"/>
                <a:gd name="T31" fmla="*/ 73 h 131"/>
                <a:gd name="T32" fmla="*/ 94 w 192"/>
                <a:gd name="T33" fmla="*/ 119 h 131"/>
                <a:gd name="T34" fmla="*/ 147 w 192"/>
                <a:gd name="T35" fmla="*/ 28 h 131"/>
                <a:gd name="T36" fmla="*/ 148 w 192"/>
                <a:gd name="T37" fmla="*/ 17 h 131"/>
                <a:gd name="T38" fmla="*/ 93 w 192"/>
                <a:gd name="T39" fmla="*/ 117 h 131"/>
                <a:gd name="T40" fmla="*/ 105 w 192"/>
                <a:gd name="T41" fmla="*/ 72 h 131"/>
                <a:gd name="T42" fmla="*/ 122 w 192"/>
                <a:gd name="T43" fmla="*/ 12 h 131"/>
                <a:gd name="T44" fmla="*/ 65 w 192"/>
                <a:gd name="T45" fmla="*/ 115 h 131"/>
                <a:gd name="T46" fmla="*/ 92 w 192"/>
                <a:gd name="T47" fmla="*/ 71 h 131"/>
                <a:gd name="T48" fmla="*/ 98 w 192"/>
                <a:gd name="T49" fmla="*/ 71 h 131"/>
                <a:gd name="T50" fmla="*/ 54 w 192"/>
                <a:gd name="T51" fmla="*/ 116 h 131"/>
                <a:gd name="T52" fmla="*/ 115 w 192"/>
                <a:gd name="T53" fmla="*/ 14 h 131"/>
                <a:gd name="T54" fmla="*/ 79 w 192"/>
                <a:gd name="T55" fmla="*/ 52 h 131"/>
                <a:gd name="T56" fmla="*/ 47 w 192"/>
                <a:gd name="T57" fmla="*/ 100 h 131"/>
                <a:gd name="T58" fmla="*/ 76 w 192"/>
                <a:gd name="T59" fmla="*/ 52 h 131"/>
                <a:gd name="T60" fmla="*/ 107 w 192"/>
                <a:gd name="T61" fmla="*/ 13 h 131"/>
                <a:gd name="T62" fmla="*/ 64 w 192"/>
                <a:gd name="T63" fmla="*/ 53 h 131"/>
                <a:gd name="T64" fmla="*/ 34 w 192"/>
                <a:gd name="T65" fmla="*/ 114 h 131"/>
                <a:gd name="T66" fmla="*/ 62 w 192"/>
                <a:gd name="T67" fmla="*/ 43 h 131"/>
                <a:gd name="T68" fmla="*/ 50 w 192"/>
                <a:gd name="T69" fmla="*/ 51 h 131"/>
                <a:gd name="T70" fmla="*/ 40 w 192"/>
                <a:gd name="T71" fmla="*/ 79 h 131"/>
                <a:gd name="T72" fmla="*/ 46 w 192"/>
                <a:gd name="T73" fmla="*/ 48 h 131"/>
                <a:gd name="T74" fmla="*/ 60 w 192"/>
                <a:gd name="T75" fmla="*/ 14 h 131"/>
                <a:gd name="T76" fmla="*/ 31 w 192"/>
                <a:gd name="T77" fmla="*/ 85 h 131"/>
                <a:gd name="T78" fmla="*/ 35 w 192"/>
                <a:gd name="T79" fmla="*/ 55 h 131"/>
                <a:gd name="T80" fmla="*/ 51 w 192"/>
                <a:gd name="T81" fmla="*/ 14 h 131"/>
                <a:gd name="T82" fmla="*/ 38 w 192"/>
                <a:gd name="T83" fmla="*/ 30 h 131"/>
                <a:gd name="T84" fmla="*/ 27 w 192"/>
                <a:gd name="T85" fmla="*/ 14 h 131"/>
                <a:gd name="T86" fmla="*/ 34 w 192"/>
                <a:gd name="T87" fmla="*/ 20 h 131"/>
                <a:gd name="T88" fmla="*/ 14 w 192"/>
                <a:gd name="T89" fmla="*/ 49 h 131"/>
                <a:gd name="T90" fmla="*/ 14 w 192"/>
                <a:gd name="T91" fmla="*/ 63 h 131"/>
                <a:gd name="T92" fmla="*/ 17 w 192"/>
                <a:gd name="T93" fmla="*/ 7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31">
                  <a:moveTo>
                    <a:pt x="35" y="128"/>
                  </a:moveTo>
                  <a:cubicBezTo>
                    <a:pt x="58" y="131"/>
                    <a:pt x="84" y="129"/>
                    <a:pt x="107" y="129"/>
                  </a:cubicBezTo>
                  <a:cubicBezTo>
                    <a:pt x="131" y="128"/>
                    <a:pt x="154" y="131"/>
                    <a:pt x="173" y="128"/>
                  </a:cubicBezTo>
                  <a:cubicBezTo>
                    <a:pt x="184" y="109"/>
                    <a:pt x="187" y="87"/>
                    <a:pt x="187" y="59"/>
                  </a:cubicBezTo>
                  <a:cubicBezTo>
                    <a:pt x="187" y="40"/>
                    <a:pt x="192" y="19"/>
                    <a:pt x="184" y="8"/>
                  </a:cubicBezTo>
                  <a:cubicBezTo>
                    <a:pt x="182" y="5"/>
                    <a:pt x="177" y="7"/>
                    <a:pt x="179" y="2"/>
                  </a:cubicBezTo>
                  <a:cubicBezTo>
                    <a:pt x="133" y="0"/>
                    <a:pt x="98" y="6"/>
                    <a:pt x="43" y="5"/>
                  </a:cubicBezTo>
                  <a:cubicBezTo>
                    <a:pt x="22" y="4"/>
                    <a:pt x="12" y="1"/>
                    <a:pt x="9" y="17"/>
                  </a:cubicBezTo>
                  <a:cubicBezTo>
                    <a:pt x="6" y="30"/>
                    <a:pt x="5" y="55"/>
                    <a:pt x="3" y="73"/>
                  </a:cubicBezTo>
                  <a:cubicBezTo>
                    <a:pt x="3" y="80"/>
                    <a:pt x="0" y="88"/>
                    <a:pt x="0" y="94"/>
                  </a:cubicBezTo>
                  <a:cubicBezTo>
                    <a:pt x="2" y="119"/>
                    <a:pt x="17" y="126"/>
                    <a:pt x="35" y="128"/>
                  </a:cubicBezTo>
                  <a:close/>
                  <a:moveTo>
                    <a:pt x="173" y="98"/>
                  </a:moveTo>
                  <a:cubicBezTo>
                    <a:pt x="168" y="102"/>
                    <a:pt x="160" y="112"/>
                    <a:pt x="162" y="119"/>
                  </a:cubicBezTo>
                  <a:cubicBezTo>
                    <a:pt x="159" y="121"/>
                    <a:pt x="156" y="121"/>
                    <a:pt x="152" y="120"/>
                  </a:cubicBezTo>
                  <a:cubicBezTo>
                    <a:pt x="156" y="106"/>
                    <a:pt x="166" y="99"/>
                    <a:pt x="169" y="85"/>
                  </a:cubicBezTo>
                  <a:cubicBezTo>
                    <a:pt x="160" y="87"/>
                    <a:pt x="147" y="109"/>
                    <a:pt x="150" y="121"/>
                  </a:cubicBezTo>
                  <a:cubicBezTo>
                    <a:pt x="148" y="120"/>
                    <a:pt x="146" y="119"/>
                    <a:pt x="143" y="120"/>
                  </a:cubicBezTo>
                  <a:cubicBezTo>
                    <a:pt x="146" y="104"/>
                    <a:pt x="156" y="93"/>
                    <a:pt x="165" y="82"/>
                  </a:cubicBezTo>
                  <a:cubicBezTo>
                    <a:pt x="162" y="71"/>
                    <a:pt x="174" y="65"/>
                    <a:pt x="177" y="55"/>
                  </a:cubicBezTo>
                  <a:cubicBezTo>
                    <a:pt x="182" y="60"/>
                    <a:pt x="172" y="63"/>
                    <a:pt x="170" y="67"/>
                  </a:cubicBezTo>
                  <a:cubicBezTo>
                    <a:pt x="171" y="74"/>
                    <a:pt x="167" y="76"/>
                    <a:pt x="166" y="81"/>
                  </a:cubicBezTo>
                  <a:cubicBezTo>
                    <a:pt x="173" y="87"/>
                    <a:pt x="173" y="73"/>
                    <a:pt x="179" y="70"/>
                  </a:cubicBezTo>
                  <a:cubicBezTo>
                    <a:pt x="176" y="78"/>
                    <a:pt x="174" y="88"/>
                    <a:pt x="173" y="98"/>
                  </a:cubicBezTo>
                  <a:close/>
                  <a:moveTo>
                    <a:pt x="175" y="53"/>
                  </a:moveTo>
                  <a:cubicBezTo>
                    <a:pt x="167" y="49"/>
                    <a:pt x="165" y="72"/>
                    <a:pt x="157" y="75"/>
                  </a:cubicBezTo>
                  <a:cubicBezTo>
                    <a:pt x="158" y="91"/>
                    <a:pt x="137" y="104"/>
                    <a:pt x="137" y="118"/>
                  </a:cubicBezTo>
                  <a:cubicBezTo>
                    <a:pt x="130" y="122"/>
                    <a:pt x="125" y="119"/>
                    <a:pt x="114" y="119"/>
                  </a:cubicBezTo>
                  <a:cubicBezTo>
                    <a:pt x="117" y="103"/>
                    <a:pt x="128" y="93"/>
                    <a:pt x="134" y="80"/>
                  </a:cubicBezTo>
                  <a:cubicBezTo>
                    <a:pt x="137" y="79"/>
                    <a:pt x="139" y="85"/>
                    <a:pt x="140" y="80"/>
                  </a:cubicBezTo>
                  <a:cubicBezTo>
                    <a:pt x="139" y="91"/>
                    <a:pt x="127" y="102"/>
                    <a:pt x="123" y="115"/>
                  </a:cubicBezTo>
                  <a:cubicBezTo>
                    <a:pt x="131" y="118"/>
                    <a:pt x="133" y="107"/>
                    <a:pt x="136" y="103"/>
                  </a:cubicBezTo>
                  <a:cubicBezTo>
                    <a:pt x="145" y="86"/>
                    <a:pt x="158" y="69"/>
                    <a:pt x="168" y="53"/>
                  </a:cubicBezTo>
                  <a:cubicBezTo>
                    <a:pt x="167" y="50"/>
                    <a:pt x="165" y="50"/>
                    <a:pt x="162" y="50"/>
                  </a:cubicBezTo>
                  <a:cubicBezTo>
                    <a:pt x="169" y="42"/>
                    <a:pt x="173" y="30"/>
                    <a:pt x="182" y="24"/>
                  </a:cubicBezTo>
                  <a:cubicBezTo>
                    <a:pt x="181" y="31"/>
                    <a:pt x="178" y="44"/>
                    <a:pt x="175" y="53"/>
                  </a:cubicBezTo>
                  <a:close/>
                  <a:moveTo>
                    <a:pt x="152" y="62"/>
                  </a:moveTo>
                  <a:cubicBezTo>
                    <a:pt x="155" y="66"/>
                    <a:pt x="148" y="72"/>
                    <a:pt x="146" y="76"/>
                  </a:cubicBezTo>
                  <a:cubicBezTo>
                    <a:pt x="142" y="72"/>
                    <a:pt x="150" y="66"/>
                    <a:pt x="152" y="62"/>
                  </a:cubicBezTo>
                  <a:close/>
                  <a:moveTo>
                    <a:pt x="179" y="15"/>
                  </a:moveTo>
                  <a:cubicBezTo>
                    <a:pt x="172" y="24"/>
                    <a:pt x="166" y="34"/>
                    <a:pt x="161" y="44"/>
                  </a:cubicBezTo>
                  <a:cubicBezTo>
                    <a:pt x="159" y="44"/>
                    <a:pt x="158" y="44"/>
                    <a:pt x="157" y="44"/>
                  </a:cubicBezTo>
                  <a:cubicBezTo>
                    <a:pt x="154" y="50"/>
                    <a:pt x="149" y="56"/>
                    <a:pt x="146" y="62"/>
                  </a:cubicBezTo>
                  <a:cubicBezTo>
                    <a:pt x="142" y="68"/>
                    <a:pt x="139" y="77"/>
                    <a:pt x="133" y="76"/>
                  </a:cubicBezTo>
                  <a:cubicBezTo>
                    <a:pt x="143" y="52"/>
                    <a:pt x="159" y="33"/>
                    <a:pt x="172" y="12"/>
                  </a:cubicBezTo>
                  <a:cubicBezTo>
                    <a:pt x="175" y="13"/>
                    <a:pt x="175" y="15"/>
                    <a:pt x="179" y="15"/>
                  </a:cubicBezTo>
                  <a:close/>
                  <a:moveTo>
                    <a:pt x="158" y="13"/>
                  </a:moveTo>
                  <a:cubicBezTo>
                    <a:pt x="158" y="10"/>
                    <a:pt x="163" y="13"/>
                    <a:pt x="165" y="12"/>
                  </a:cubicBezTo>
                  <a:cubicBezTo>
                    <a:pt x="152" y="32"/>
                    <a:pt x="138" y="52"/>
                    <a:pt x="126" y="73"/>
                  </a:cubicBezTo>
                  <a:cubicBezTo>
                    <a:pt x="126" y="75"/>
                    <a:pt x="125" y="80"/>
                    <a:pt x="129" y="79"/>
                  </a:cubicBezTo>
                  <a:cubicBezTo>
                    <a:pt x="122" y="92"/>
                    <a:pt x="112" y="104"/>
                    <a:pt x="107" y="119"/>
                  </a:cubicBezTo>
                  <a:cubicBezTo>
                    <a:pt x="103" y="119"/>
                    <a:pt x="98" y="119"/>
                    <a:pt x="94" y="119"/>
                  </a:cubicBezTo>
                  <a:cubicBezTo>
                    <a:pt x="104" y="105"/>
                    <a:pt x="112" y="88"/>
                    <a:pt x="123" y="76"/>
                  </a:cubicBezTo>
                  <a:cubicBezTo>
                    <a:pt x="123" y="74"/>
                    <a:pt x="122" y="73"/>
                    <a:pt x="119" y="73"/>
                  </a:cubicBezTo>
                  <a:cubicBezTo>
                    <a:pt x="130" y="60"/>
                    <a:pt x="137" y="42"/>
                    <a:pt x="147" y="28"/>
                  </a:cubicBezTo>
                  <a:cubicBezTo>
                    <a:pt x="150" y="24"/>
                    <a:pt x="160" y="18"/>
                    <a:pt x="158" y="13"/>
                  </a:cubicBezTo>
                  <a:close/>
                  <a:moveTo>
                    <a:pt x="151" y="12"/>
                  </a:moveTo>
                  <a:cubicBezTo>
                    <a:pt x="157" y="13"/>
                    <a:pt x="148" y="17"/>
                    <a:pt x="148" y="17"/>
                  </a:cubicBezTo>
                  <a:cubicBezTo>
                    <a:pt x="137" y="34"/>
                    <a:pt x="124" y="57"/>
                    <a:pt x="112" y="74"/>
                  </a:cubicBezTo>
                  <a:cubicBezTo>
                    <a:pt x="108" y="76"/>
                    <a:pt x="116" y="78"/>
                    <a:pt x="112" y="80"/>
                  </a:cubicBezTo>
                  <a:cubicBezTo>
                    <a:pt x="108" y="93"/>
                    <a:pt x="92" y="103"/>
                    <a:pt x="93" y="117"/>
                  </a:cubicBezTo>
                  <a:cubicBezTo>
                    <a:pt x="89" y="121"/>
                    <a:pt x="84" y="115"/>
                    <a:pt x="80" y="118"/>
                  </a:cubicBezTo>
                  <a:cubicBezTo>
                    <a:pt x="88" y="102"/>
                    <a:pt x="99" y="89"/>
                    <a:pt x="109" y="77"/>
                  </a:cubicBezTo>
                  <a:cubicBezTo>
                    <a:pt x="110" y="74"/>
                    <a:pt x="108" y="72"/>
                    <a:pt x="105" y="72"/>
                  </a:cubicBezTo>
                  <a:cubicBezTo>
                    <a:pt x="112" y="62"/>
                    <a:pt x="117" y="52"/>
                    <a:pt x="127" y="46"/>
                  </a:cubicBezTo>
                  <a:cubicBezTo>
                    <a:pt x="133" y="32"/>
                    <a:pt x="140" y="20"/>
                    <a:pt x="151" y="12"/>
                  </a:cubicBezTo>
                  <a:close/>
                  <a:moveTo>
                    <a:pt x="122" y="12"/>
                  </a:moveTo>
                  <a:cubicBezTo>
                    <a:pt x="124" y="13"/>
                    <a:pt x="125" y="15"/>
                    <a:pt x="123" y="15"/>
                  </a:cubicBezTo>
                  <a:cubicBezTo>
                    <a:pt x="116" y="27"/>
                    <a:pt x="109" y="39"/>
                    <a:pt x="98" y="47"/>
                  </a:cubicBezTo>
                  <a:cubicBezTo>
                    <a:pt x="90" y="73"/>
                    <a:pt x="74" y="90"/>
                    <a:pt x="65" y="115"/>
                  </a:cubicBezTo>
                  <a:cubicBezTo>
                    <a:pt x="71" y="117"/>
                    <a:pt x="71" y="110"/>
                    <a:pt x="74" y="107"/>
                  </a:cubicBezTo>
                  <a:cubicBezTo>
                    <a:pt x="79" y="98"/>
                    <a:pt x="85" y="86"/>
                    <a:pt x="93" y="78"/>
                  </a:cubicBezTo>
                  <a:cubicBezTo>
                    <a:pt x="93" y="74"/>
                    <a:pt x="90" y="75"/>
                    <a:pt x="92" y="71"/>
                  </a:cubicBezTo>
                  <a:cubicBezTo>
                    <a:pt x="105" y="52"/>
                    <a:pt x="121" y="29"/>
                    <a:pt x="132" y="13"/>
                  </a:cubicBezTo>
                  <a:cubicBezTo>
                    <a:pt x="134" y="13"/>
                    <a:pt x="137" y="13"/>
                    <a:pt x="140" y="13"/>
                  </a:cubicBezTo>
                  <a:cubicBezTo>
                    <a:pt x="129" y="35"/>
                    <a:pt x="112" y="51"/>
                    <a:pt x="98" y="71"/>
                  </a:cubicBezTo>
                  <a:cubicBezTo>
                    <a:pt x="99" y="73"/>
                    <a:pt x="97" y="78"/>
                    <a:pt x="100" y="78"/>
                  </a:cubicBezTo>
                  <a:cubicBezTo>
                    <a:pt x="92" y="92"/>
                    <a:pt x="82" y="104"/>
                    <a:pt x="74" y="118"/>
                  </a:cubicBezTo>
                  <a:cubicBezTo>
                    <a:pt x="66" y="118"/>
                    <a:pt x="61" y="117"/>
                    <a:pt x="54" y="116"/>
                  </a:cubicBezTo>
                  <a:cubicBezTo>
                    <a:pt x="61" y="102"/>
                    <a:pt x="68" y="89"/>
                    <a:pt x="79" y="79"/>
                  </a:cubicBezTo>
                  <a:cubicBezTo>
                    <a:pt x="75" y="64"/>
                    <a:pt x="95" y="59"/>
                    <a:pt x="90" y="44"/>
                  </a:cubicBezTo>
                  <a:cubicBezTo>
                    <a:pt x="99" y="34"/>
                    <a:pt x="106" y="23"/>
                    <a:pt x="115" y="14"/>
                  </a:cubicBezTo>
                  <a:cubicBezTo>
                    <a:pt x="117" y="13"/>
                    <a:pt x="122" y="15"/>
                    <a:pt x="122" y="12"/>
                  </a:cubicBezTo>
                  <a:close/>
                  <a:moveTo>
                    <a:pt x="107" y="13"/>
                  </a:moveTo>
                  <a:cubicBezTo>
                    <a:pt x="97" y="26"/>
                    <a:pt x="89" y="40"/>
                    <a:pt x="79" y="52"/>
                  </a:cubicBezTo>
                  <a:cubicBezTo>
                    <a:pt x="81" y="62"/>
                    <a:pt x="74" y="67"/>
                    <a:pt x="69" y="74"/>
                  </a:cubicBezTo>
                  <a:cubicBezTo>
                    <a:pt x="68" y="90"/>
                    <a:pt x="54" y="102"/>
                    <a:pt x="47" y="116"/>
                  </a:cubicBezTo>
                  <a:cubicBezTo>
                    <a:pt x="41" y="112"/>
                    <a:pt x="46" y="104"/>
                    <a:pt x="47" y="100"/>
                  </a:cubicBezTo>
                  <a:cubicBezTo>
                    <a:pt x="49" y="97"/>
                    <a:pt x="54" y="92"/>
                    <a:pt x="57" y="88"/>
                  </a:cubicBezTo>
                  <a:cubicBezTo>
                    <a:pt x="60" y="83"/>
                    <a:pt x="64" y="78"/>
                    <a:pt x="67" y="76"/>
                  </a:cubicBezTo>
                  <a:cubicBezTo>
                    <a:pt x="67" y="65"/>
                    <a:pt x="73" y="59"/>
                    <a:pt x="76" y="52"/>
                  </a:cubicBezTo>
                  <a:cubicBezTo>
                    <a:pt x="77" y="48"/>
                    <a:pt x="75" y="47"/>
                    <a:pt x="75" y="44"/>
                  </a:cubicBezTo>
                  <a:cubicBezTo>
                    <a:pt x="83" y="33"/>
                    <a:pt x="91" y="24"/>
                    <a:pt x="98" y="13"/>
                  </a:cubicBezTo>
                  <a:cubicBezTo>
                    <a:pt x="101" y="16"/>
                    <a:pt x="102" y="13"/>
                    <a:pt x="107" y="13"/>
                  </a:cubicBezTo>
                  <a:close/>
                  <a:moveTo>
                    <a:pt x="89" y="14"/>
                  </a:moveTo>
                  <a:cubicBezTo>
                    <a:pt x="93" y="16"/>
                    <a:pt x="86" y="21"/>
                    <a:pt x="85" y="23"/>
                  </a:cubicBezTo>
                  <a:cubicBezTo>
                    <a:pt x="78" y="31"/>
                    <a:pt x="69" y="43"/>
                    <a:pt x="64" y="53"/>
                  </a:cubicBezTo>
                  <a:cubicBezTo>
                    <a:pt x="65" y="57"/>
                    <a:pt x="66" y="55"/>
                    <a:pt x="69" y="55"/>
                  </a:cubicBezTo>
                  <a:cubicBezTo>
                    <a:pt x="65" y="66"/>
                    <a:pt x="58" y="75"/>
                    <a:pt x="51" y="85"/>
                  </a:cubicBezTo>
                  <a:cubicBezTo>
                    <a:pt x="45" y="95"/>
                    <a:pt x="42" y="107"/>
                    <a:pt x="34" y="114"/>
                  </a:cubicBezTo>
                  <a:cubicBezTo>
                    <a:pt x="36" y="100"/>
                    <a:pt x="45" y="91"/>
                    <a:pt x="51" y="81"/>
                  </a:cubicBezTo>
                  <a:cubicBezTo>
                    <a:pt x="52" y="77"/>
                    <a:pt x="48" y="78"/>
                    <a:pt x="49" y="74"/>
                  </a:cubicBezTo>
                  <a:cubicBezTo>
                    <a:pt x="53" y="63"/>
                    <a:pt x="62" y="57"/>
                    <a:pt x="62" y="43"/>
                  </a:cubicBezTo>
                  <a:cubicBezTo>
                    <a:pt x="73" y="35"/>
                    <a:pt x="78" y="22"/>
                    <a:pt x="89" y="14"/>
                  </a:cubicBezTo>
                  <a:close/>
                  <a:moveTo>
                    <a:pt x="79" y="14"/>
                  </a:moveTo>
                  <a:cubicBezTo>
                    <a:pt x="71" y="28"/>
                    <a:pt x="60" y="40"/>
                    <a:pt x="50" y="51"/>
                  </a:cubicBezTo>
                  <a:cubicBezTo>
                    <a:pt x="57" y="62"/>
                    <a:pt x="37" y="70"/>
                    <a:pt x="43" y="83"/>
                  </a:cubicBezTo>
                  <a:cubicBezTo>
                    <a:pt x="35" y="92"/>
                    <a:pt x="32" y="110"/>
                    <a:pt x="23" y="112"/>
                  </a:cubicBezTo>
                  <a:cubicBezTo>
                    <a:pt x="24" y="102"/>
                    <a:pt x="33" y="88"/>
                    <a:pt x="40" y="79"/>
                  </a:cubicBezTo>
                  <a:cubicBezTo>
                    <a:pt x="41" y="76"/>
                    <a:pt x="39" y="75"/>
                    <a:pt x="36" y="75"/>
                  </a:cubicBezTo>
                  <a:cubicBezTo>
                    <a:pt x="36" y="67"/>
                    <a:pt x="50" y="56"/>
                    <a:pt x="49" y="50"/>
                  </a:cubicBezTo>
                  <a:cubicBezTo>
                    <a:pt x="49" y="50"/>
                    <a:pt x="46" y="48"/>
                    <a:pt x="46" y="48"/>
                  </a:cubicBezTo>
                  <a:cubicBezTo>
                    <a:pt x="52" y="35"/>
                    <a:pt x="64" y="29"/>
                    <a:pt x="71" y="14"/>
                  </a:cubicBezTo>
                  <a:cubicBezTo>
                    <a:pt x="74" y="14"/>
                    <a:pt x="76" y="14"/>
                    <a:pt x="79" y="14"/>
                  </a:cubicBezTo>
                  <a:close/>
                  <a:moveTo>
                    <a:pt x="60" y="14"/>
                  </a:moveTo>
                  <a:cubicBezTo>
                    <a:pt x="61" y="14"/>
                    <a:pt x="62" y="15"/>
                    <a:pt x="64" y="15"/>
                  </a:cubicBezTo>
                  <a:cubicBezTo>
                    <a:pt x="55" y="28"/>
                    <a:pt x="47" y="42"/>
                    <a:pt x="36" y="52"/>
                  </a:cubicBezTo>
                  <a:cubicBezTo>
                    <a:pt x="41" y="66"/>
                    <a:pt x="26" y="71"/>
                    <a:pt x="31" y="85"/>
                  </a:cubicBezTo>
                  <a:cubicBezTo>
                    <a:pt x="24" y="90"/>
                    <a:pt x="22" y="101"/>
                    <a:pt x="16" y="107"/>
                  </a:cubicBezTo>
                  <a:cubicBezTo>
                    <a:pt x="14" y="94"/>
                    <a:pt x="20" y="90"/>
                    <a:pt x="24" y="83"/>
                  </a:cubicBezTo>
                  <a:cubicBezTo>
                    <a:pt x="21" y="72"/>
                    <a:pt x="30" y="63"/>
                    <a:pt x="35" y="55"/>
                  </a:cubicBezTo>
                  <a:cubicBezTo>
                    <a:pt x="36" y="51"/>
                    <a:pt x="31" y="52"/>
                    <a:pt x="32" y="48"/>
                  </a:cubicBezTo>
                  <a:cubicBezTo>
                    <a:pt x="42" y="37"/>
                    <a:pt x="48" y="23"/>
                    <a:pt x="60" y="14"/>
                  </a:cubicBezTo>
                  <a:close/>
                  <a:moveTo>
                    <a:pt x="51" y="14"/>
                  </a:moveTo>
                  <a:cubicBezTo>
                    <a:pt x="47" y="20"/>
                    <a:pt x="42" y="27"/>
                    <a:pt x="38" y="34"/>
                  </a:cubicBezTo>
                  <a:cubicBezTo>
                    <a:pt x="34" y="40"/>
                    <a:pt x="29" y="51"/>
                    <a:pt x="21" y="49"/>
                  </a:cubicBezTo>
                  <a:cubicBezTo>
                    <a:pt x="28" y="44"/>
                    <a:pt x="30" y="35"/>
                    <a:pt x="38" y="30"/>
                  </a:cubicBezTo>
                  <a:cubicBezTo>
                    <a:pt x="41" y="23"/>
                    <a:pt x="43" y="15"/>
                    <a:pt x="51" y="14"/>
                  </a:cubicBezTo>
                  <a:close/>
                  <a:moveTo>
                    <a:pt x="18" y="13"/>
                  </a:moveTo>
                  <a:cubicBezTo>
                    <a:pt x="22" y="13"/>
                    <a:pt x="22" y="15"/>
                    <a:pt x="27" y="14"/>
                  </a:cubicBezTo>
                  <a:cubicBezTo>
                    <a:pt x="25" y="20"/>
                    <a:pt x="20" y="23"/>
                    <a:pt x="18" y="30"/>
                  </a:cubicBezTo>
                  <a:cubicBezTo>
                    <a:pt x="15" y="24"/>
                    <a:pt x="19" y="18"/>
                    <a:pt x="18" y="13"/>
                  </a:cubicBezTo>
                  <a:close/>
                  <a:moveTo>
                    <a:pt x="34" y="20"/>
                  </a:moveTo>
                  <a:cubicBezTo>
                    <a:pt x="35" y="17"/>
                    <a:pt x="30" y="15"/>
                    <a:pt x="34" y="14"/>
                  </a:cubicBezTo>
                  <a:cubicBezTo>
                    <a:pt x="35" y="11"/>
                    <a:pt x="38" y="17"/>
                    <a:pt x="39" y="13"/>
                  </a:cubicBezTo>
                  <a:cubicBezTo>
                    <a:pt x="37" y="26"/>
                    <a:pt x="24" y="40"/>
                    <a:pt x="14" y="49"/>
                  </a:cubicBezTo>
                  <a:cubicBezTo>
                    <a:pt x="18" y="37"/>
                    <a:pt x="23" y="25"/>
                    <a:pt x="34" y="20"/>
                  </a:cubicBezTo>
                  <a:close/>
                  <a:moveTo>
                    <a:pt x="14" y="56"/>
                  </a:moveTo>
                  <a:cubicBezTo>
                    <a:pt x="20" y="56"/>
                    <a:pt x="14" y="61"/>
                    <a:pt x="14" y="63"/>
                  </a:cubicBezTo>
                  <a:cubicBezTo>
                    <a:pt x="10" y="62"/>
                    <a:pt x="16" y="60"/>
                    <a:pt x="14" y="56"/>
                  </a:cubicBezTo>
                  <a:close/>
                  <a:moveTo>
                    <a:pt x="20" y="62"/>
                  </a:moveTo>
                  <a:cubicBezTo>
                    <a:pt x="26" y="63"/>
                    <a:pt x="18" y="72"/>
                    <a:pt x="17" y="76"/>
                  </a:cubicBezTo>
                  <a:cubicBezTo>
                    <a:pt x="16" y="79"/>
                    <a:pt x="18" y="86"/>
                    <a:pt x="14" y="90"/>
                  </a:cubicBezTo>
                  <a:cubicBezTo>
                    <a:pt x="9" y="79"/>
                    <a:pt x="18" y="70"/>
                    <a:pt x="20"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1" name="Freeform 1192"/>
            <p:cNvSpPr>
              <a:spLocks noEditPoints="1"/>
            </p:cNvSpPr>
            <p:nvPr/>
          </p:nvSpPr>
          <p:spPr bwMode="auto">
            <a:xfrm>
              <a:off x="7772499" y="1446810"/>
              <a:ext cx="233591" cy="197093"/>
            </a:xfrm>
            <a:custGeom>
              <a:avLst/>
              <a:gdLst>
                <a:gd name="T0" fmla="*/ 60 w 63"/>
                <a:gd name="T1" fmla="*/ 46 h 53"/>
                <a:gd name="T2" fmla="*/ 56 w 63"/>
                <a:gd name="T3" fmla="*/ 0 h 53"/>
                <a:gd name="T4" fmla="*/ 3 w 63"/>
                <a:gd name="T5" fmla="*/ 7 h 53"/>
                <a:gd name="T6" fmla="*/ 2 w 63"/>
                <a:gd name="T7" fmla="*/ 51 h 53"/>
                <a:gd name="T8" fmla="*/ 60 w 63"/>
                <a:gd name="T9" fmla="*/ 46 h 53"/>
                <a:gd name="T10" fmla="*/ 49 w 63"/>
                <a:gd name="T11" fmla="*/ 40 h 53"/>
                <a:gd name="T12" fmla="*/ 52 w 63"/>
                <a:gd name="T13" fmla="*/ 30 h 53"/>
                <a:gd name="T14" fmla="*/ 49 w 63"/>
                <a:gd name="T15" fmla="*/ 40 h 53"/>
                <a:gd name="T16" fmla="*/ 52 w 63"/>
                <a:gd name="T17" fmla="*/ 18 h 53"/>
                <a:gd name="T18" fmla="*/ 40 w 63"/>
                <a:gd name="T19" fmla="*/ 41 h 53"/>
                <a:gd name="T20" fmla="*/ 52 w 63"/>
                <a:gd name="T21" fmla="*/ 18 h 53"/>
                <a:gd name="T22" fmla="*/ 28 w 63"/>
                <a:gd name="T23" fmla="*/ 42 h 53"/>
                <a:gd name="T24" fmla="*/ 34 w 63"/>
                <a:gd name="T25" fmla="*/ 28 h 53"/>
                <a:gd name="T26" fmla="*/ 28 w 63"/>
                <a:gd name="T27" fmla="*/ 42 h 53"/>
                <a:gd name="T28" fmla="*/ 34 w 63"/>
                <a:gd name="T29" fmla="*/ 14 h 53"/>
                <a:gd name="T30" fmla="*/ 22 w 63"/>
                <a:gd name="T31" fmla="*/ 40 h 53"/>
                <a:gd name="T32" fmla="*/ 14 w 63"/>
                <a:gd name="T33" fmla="*/ 43 h 53"/>
                <a:gd name="T34" fmla="*/ 30 w 63"/>
                <a:gd name="T35" fmla="*/ 14 h 53"/>
                <a:gd name="T36" fmla="*/ 34 w 63"/>
                <a:gd name="T37" fmla="*/ 14 h 53"/>
                <a:gd name="T38" fmla="*/ 20 w 63"/>
                <a:gd name="T39" fmla="*/ 13 h 53"/>
                <a:gd name="T40" fmla="*/ 24 w 63"/>
                <a:gd name="T41" fmla="*/ 14 h 53"/>
                <a:gd name="T42" fmla="*/ 11 w 63"/>
                <a:gd name="T43" fmla="*/ 40 h 53"/>
                <a:gd name="T44" fmla="*/ 20 w 63"/>
                <a:gd name="T45"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53">
                  <a:moveTo>
                    <a:pt x="60" y="46"/>
                  </a:moveTo>
                  <a:cubicBezTo>
                    <a:pt x="60" y="27"/>
                    <a:pt x="63" y="12"/>
                    <a:pt x="56" y="0"/>
                  </a:cubicBezTo>
                  <a:cubicBezTo>
                    <a:pt x="42" y="0"/>
                    <a:pt x="16" y="0"/>
                    <a:pt x="3" y="7"/>
                  </a:cubicBezTo>
                  <a:cubicBezTo>
                    <a:pt x="3" y="17"/>
                    <a:pt x="0" y="42"/>
                    <a:pt x="2" y="51"/>
                  </a:cubicBezTo>
                  <a:cubicBezTo>
                    <a:pt x="20" y="53"/>
                    <a:pt x="42" y="48"/>
                    <a:pt x="60" y="46"/>
                  </a:cubicBezTo>
                  <a:close/>
                  <a:moveTo>
                    <a:pt x="49" y="40"/>
                  </a:moveTo>
                  <a:cubicBezTo>
                    <a:pt x="48" y="35"/>
                    <a:pt x="52" y="34"/>
                    <a:pt x="52" y="30"/>
                  </a:cubicBezTo>
                  <a:cubicBezTo>
                    <a:pt x="54" y="34"/>
                    <a:pt x="54" y="40"/>
                    <a:pt x="49" y="40"/>
                  </a:cubicBezTo>
                  <a:close/>
                  <a:moveTo>
                    <a:pt x="52" y="18"/>
                  </a:moveTo>
                  <a:cubicBezTo>
                    <a:pt x="48" y="26"/>
                    <a:pt x="46" y="36"/>
                    <a:pt x="40" y="41"/>
                  </a:cubicBezTo>
                  <a:cubicBezTo>
                    <a:pt x="40" y="34"/>
                    <a:pt x="43" y="20"/>
                    <a:pt x="52" y="18"/>
                  </a:cubicBezTo>
                  <a:close/>
                  <a:moveTo>
                    <a:pt x="28" y="42"/>
                  </a:moveTo>
                  <a:cubicBezTo>
                    <a:pt x="30" y="38"/>
                    <a:pt x="33" y="34"/>
                    <a:pt x="34" y="28"/>
                  </a:cubicBezTo>
                  <a:cubicBezTo>
                    <a:pt x="38" y="29"/>
                    <a:pt x="32" y="41"/>
                    <a:pt x="28" y="42"/>
                  </a:cubicBezTo>
                  <a:close/>
                  <a:moveTo>
                    <a:pt x="34" y="14"/>
                  </a:moveTo>
                  <a:cubicBezTo>
                    <a:pt x="36" y="23"/>
                    <a:pt x="23" y="34"/>
                    <a:pt x="22" y="40"/>
                  </a:cubicBezTo>
                  <a:cubicBezTo>
                    <a:pt x="21" y="43"/>
                    <a:pt x="18" y="43"/>
                    <a:pt x="14" y="43"/>
                  </a:cubicBezTo>
                  <a:cubicBezTo>
                    <a:pt x="20" y="34"/>
                    <a:pt x="25" y="24"/>
                    <a:pt x="30" y="14"/>
                  </a:cubicBezTo>
                  <a:cubicBezTo>
                    <a:pt x="32" y="14"/>
                    <a:pt x="33" y="14"/>
                    <a:pt x="34" y="14"/>
                  </a:cubicBezTo>
                  <a:close/>
                  <a:moveTo>
                    <a:pt x="20" y="13"/>
                  </a:moveTo>
                  <a:cubicBezTo>
                    <a:pt x="21" y="13"/>
                    <a:pt x="22" y="14"/>
                    <a:pt x="24" y="14"/>
                  </a:cubicBezTo>
                  <a:cubicBezTo>
                    <a:pt x="20" y="23"/>
                    <a:pt x="14" y="30"/>
                    <a:pt x="11" y="40"/>
                  </a:cubicBezTo>
                  <a:cubicBezTo>
                    <a:pt x="8" y="30"/>
                    <a:pt x="17" y="21"/>
                    <a:pt x="2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2" name="Freeform 1193"/>
            <p:cNvSpPr>
              <a:spLocks noEditPoints="1"/>
            </p:cNvSpPr>
            <p:nvPr/>
          </p:nvSpPr>
          <p:spPr bwMode="auto">
            <a:xfrm>
              <a:off x="6964665" y="1237552"/>
              <a:ext cx="601010" cy="1209319"/>
            </a:xfrm>
            <a:custGeom>
              <a:avLst/>
              <a:gdLst>
                <a:gd name="T0" fmla="*/ 114 w 161"/>
                <a:gd name="T1" fmla="*/ 86 h 324"/>
                <a:gd name="T2" fmla="*/ 80 w 161"/>
                <a:gd name="T3" fmla="*/ 78 h 324"/>
                <a:gd name="T4" fmla="*/ 59 w 161"/>
                <a:gd name="T5" fmla="*/ 119 h 324"/>
                <a:gd name="T6" fmla="*/ 0 w 161"/>
                <a:gd name="T7" fmla="*/ 9 h 324"/>
                <a:gd name="T8" fmla="*/ 11 w 161"/>
                <a:gd name="T9" fmla="*/ 76 h 324"/>
                <a:gd name="T10" fmla="*/ 15 w 161"/>
                <a:gd name="T11" fmla="*/ 12 h 324"/>
                <a:gd name="T12" fmla="*/ 7 w 161"/>
                <a:gd name="T13" fmla="*/ 140 h 324"/>
                <a:gd name="T14" fmla="*/ 11 w 161"/>
                <a:gd name="T15" fmla="*/ 312 h 324"/>
                <a:gd name="T16" fmla="*/ 142 w 161"/>
                <a:gd name="T17" fmla="*/ 311 h 324"/>
                <a:gd name="T18" fmla="*/ 154 w 161"/>
                <a:gd name="T19" fmla="*/ 134 h 324"/>
                <a:gd name="T20" fmla="*/ 158 w 161"/>
                <a:gd name="T21" fmla="*/ 65 h 324"/>
                <a:gd name="T22" fmla="*/ 103 w 161"/>
                <a:gd name="T23" fmla="*/ 126 h 324"/>
                <a:gd name="T24" fmla="*/ 100 w 161"/>
                <a:gd name="T25" fmla="*/ 73 h 324"/>
                <a:gd name="T26" fmla="*/ 110 w 161"/>
                <a:gd name="T27" fmla="*/ 149 h 324"/>
                <a:gd name="T28" fmla="*/ 90 w 161"/>
                <a:gd name="T29" fmla="*/ 30 h 324"/>
                <a:gd name="T30" fmla="*/ 86 w 161"/>
                <a:gd name="T31" fmla="*/ 51 h 324"/>
                <a:gd name="T32" fmla="*/ 107 w 161"/>
                <a:gd name="T33" fmla="*/ 57 h 324"/>
                <a:gd name="T34" fmla="*/ 88 w 161"/>
                <a:gd name="T35" fmla="*/ 67 h 324"/>
                <a:gd name="T36" fmla="*/ 107 w 161"/>
                <a:gd name="T37" fmla="*/ 57 h 324"/>
                <a:gd name="T38" fmla="*/ 91 w 161"/>
                <a:gd name="T39" fmla="*/ 150 h 324"/>
                <a:gd name="T40" fmla="*/ 88 w 161"/>
                <a:gd name="T41" fmla="*/ 78 h 324"/>
                <a:gd name="T42" fmla="*/ 95 w 161"/>
                <a:gd name="T43" fmla="*/ 74 h 324"/>
                <a:gd name="T44" fmla="*/ 79 w 161"/>
                <a:gd name="T45" fmla="*/ 120 h 324"/>
                <a:gd name="T46" fmla="*/ 82 w 161"/>
                <a:gd name="T47" fmla="*/ 151 h 324"/>
                <a:gd name="T48" fmla="*/ 79 w 161"/>
                <a:gd name="T49" fmla="*/ 120 h 324"/>
                <a:gd name="T50" fmla="*/ 63 w 161"/>
                <a:gd name="T51" fmla="*/ 137 h 324"/>
                <a:gd name="T52" fmla="*/ 68 w 161"/>
                <a:gd name="T53" fmla="*/ 123 h 324"/>
                <a:gd name="T54" fmla="*/ 56 w 161"/>
                <a:gd name="T55" fmla="*/ 152 h 324"/>
                <a:gd name="T56" fmla="*/ 30 w 161"/>
                <a:gd name="T57" fmla="*/ 104 h 324"/>
                <a:gd name="T58" fmla="*/ 26 w 161"/>
                <a:gd name="T59" fmla="*/ 89 h 324"/>
                <a:gd name="T60" fmla="*/ 55 w 161"/>
                <a:gd name="T61" fmla="*/ 95 h 324"/>
                <a:gd name="T62" fmla="*/ 23 w 161"/>
                <a:gd name="T63" fmla="*/ 70 h 324"/>
                <a:gd name="T64" fmla="*/ 51 w 161"/>
                <a:gd name="T65" fmla="*/ 13 h 324"/>
                <a:gd name="T66" fmla="*/ 23 w 161"/>
                <a:gd name="T67" fmla="*/ 70 h 324"/>
                <a:gd name="T68" fmla="*/ 28 w 161"/>
                <a:gd name="T69" fmla="*/ 148 h 324"/>
                <a:gd name="T70" fmla="*/ 26 w 161"/>
                <a:gd name="T71" fmla="*/ 136 h 324"/>
                <a:gd name="T72" fmla="*/ 86 w 161"/>
                <a:gd name="T73" fmla="*/ 158 h 324"/>
                <a:gd name="T74" fmla="*/ 144 w 161"/>
                <a:gd name="T75" fmla="*/ 159 h 324"/>
                <a:gd name="T76" fmla="*/ 14 w 161"/>
                <a:gd name="T77" fmla="*/ 158 h 324"/>
                <a:gd name="T78" fmla="*/ 34 w 161"/>
                <a:gd name="T79" fmla="*/ 173 h 324"/>
                <a:gd name="T80" fmla="*/ 14 w 161"/>
                <a:gd name="T81" fmla="*/ 171 h 324"/>
                <a:gd name="T82" fmla="*/ 28 w 161"/>
                <a:gd name="T83" fmla="*/ 241 h 324"/>
                <a:gd name="T84" fmla="*/ 99 w 161"/>
                <a:gd name="T85" fmla="*/ 173 h 324"/>
                <a:gd name="T86" fmla="*/ 28 w 161"/>
                <a:gd name="T87" fmla="*/ 241 h 324"/>
                <a:gd name="T88" fmla="*/ 122 w 161"/>
                <a:gd name="T89" fmla="*/ 304 h 324"/>
                <a:gd name="T90" fmla="*/ 139 w 161"/>
                <a:gd name="T91" fmla="*/ 302 h 324"/>
                <a:gd name="T92" fmla="*/ 48 w 161"/>
                <a:gd name="T93" fmla="*/ 313 h 324"/>
                <a:gd name="T94" fmla="*/ 96 w 161"/>
                <a:gd name="T95" fmla="*/ 240 h 324"/>
                <a:gd name="T96" fmla="*/ 148 w 161"/>
                <a:gd name="T97" fmla="*/ 204 h 324"/>
                <a:gd name="T98" fmla="*/ 147 w 161"/>
                <a:gd name="T99" fmla="*/ 141 h 324"/>
                <a:gd name="T100" fmla="*/ 124 w 161"/>
                <a:gd name="T101" fmla="*/ 131 h 324"/>
                <a:gd name="T102" fmla="*/ 118 w 161"/>
                <a:gd name="T103" fmla="*/ 130 h 324"/>
                <a:gd name="T104" fmla="*/ 132 w 161"/>
                <a:gd name="T105" fmla="*/ 109 h 324"/>
                <a:gd name="T106" fmla="*/ 138 w 161"/>
                <a:gd name="T107" fmla="*/ 103 h 324"/>
                <a:gd name="T108" fmla="*/ 127 w 161"/>
                <a:gd name="T109" fmla="*/ 78 h 324"/>
                <a:gd name="T110" fmla="*/ 138 w 161"/>
                <a:gd name="T111" fmla="*/ 103 h 324"/>
                <a:gd name="T112" fmla="*/ 131 w 161"/>
                <a:gd name="T113" fmla="*/ 75 h 324"/>
                <a:gd name="T114" fmla="*/ 148 w 161"/>
                <a:gd name="T115" fmla="*/ 8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1" h="324">
                  <a:moveTo>
                    <a:pt x="138" y="59"/>
                  </a:moveTo>
                  <a:cubicBezTo>
                    <a:pt x="128" y="65"/>
                    <a:pt x="120" y="81"/>
                    <a:pt x="114" y="86"/>
                  </a:cubicBezTo>
                  <a:cubicBezTo>
                    <a:pt x="114" y="62"/>
                    <a:pt x="115" y="39"/>
                    <a:pt x="104" y="21"/>
                  </a:cubicBezTo>
                  <a:cubicBezTo>
                    <a:pt x="77" y="13"/>
                    <a:pt x="78" y="49"/>
                    <a:pt x="80" y="78"/>
                  </a:cubicBezTo>
                  <a:cubicBezTo>
                    <a:pt x="81" y="96"/>
                    <a:pt x="81" y="111"/>
                    <a:pt x="74" y="118"/>
                  </a:cubicBezTo>
                  <a:cubicBezTo>
                    <a:pt x="67" y="115"/>
                    <a:pt x="61" y="121"/>
                    <a:pt x="59" y="119"/>
                  </a:cubicBezTo>
                  <a:cubicBezTo>
                    <a:pt x="61" y="90"/>
                    <a:pt x="62" y="40"/>
                    <a:pt x="58" y="7"/>
                  </a:cubicBezTo>
                  <a:cubicBezTo>
                    <a:pt x="40" y="0"/>
                    <a:pt x="16" y="0"/>
                    <a:pt x="0" y="9"/>
                  </a:cubicBezTo>
                  <a:cubicBezTo>
                    <a:pt x="1" y="26"/>
                    <a:pt x="4" y="43"/>
                    <a:pt x="6" y="57"/>
                  </a:cubicBezTo>
                  <a:cubicBezTo>
                    <a:pt x="6" y="64"/>
                    <a:pt x="2" y="74"/>
                    <a:pt x="11" y="76"/>
                  </a:cubicBezTo>
                  <a:cubicBezTo>
                    <a:pt x="16" y="67"/>
                    <a:pt x="10" y="49"/>
                    <a:pt x="8" y="35"/>
                  </a:cubicBezTo>
                  <a:cubicBezTo>
                    <a:pt x="8" y="27"/>
                    <a:pt x="5" y="13"/>
                    <a:pt x="15" y="12"/>
                  </a:cubicBezTo>
                  <a:cubicBezTo>
                    <a:pt x="14" y="52"/>
                    <a:pt x="21" y="91"/>
                    <a:pt x="26" y="129"/>
                  </a:cubicBezTo>
                  <a:cubicBezTo>
                    <a:pt x="18" y="131"/>
                    <a:pt x="13" y="135"/>
                    <a:pt x="7" y="140"/>
                  </a:cubicBezTo>
                  <a:cubicBezTo>
                    <a:pt x="3" y="151"/>
                    <a:pt x="6" y="160"/>
                    <a:pt x="7" y="173"/>
                  </a:cubicBezTo>
                  <a:cubicBezTo>
                    <a:pt x="10" y="217"/>
                    <a:pt x="4" y="271"/>
                    <a:pt x="11" y="312"/>
                  </a:cubicBezTo>
                  <a:cubicBezTo>
                    <a:pt x="28" y="324"/>
                    <a:pt x="54" y="321"/>
                    <a:pt x="76" y="320"/>
                  </a:cubicBezTo>
                  <a:cubicBezTo>
                    <a:pt x="99" y="318"/>
                    <a:pt x="120" y="311"/>
                    <a:pt x="142" y="311"/>
                  </a:cubicBezTo>
                  <a:cubicBezTo>
                    <a:pt x="151" y="293"/>
                    <a:pt x="149" y="269"/>
                    <a:pt x="151" y="245"/>
                  </a:cubicBezTo>
                  <a:cubicBezTo>
                    <a:pt x="154" y="212"/>
                    <a:pt x="158" y="174"/>
                    <a:pt x="154" y="134"/>
                  </a:cubicBezTo>
                  <a:cubicBezTo>
                    <a:pt x="148" y="129"/>
                    <a:pt x="140" y="124"/>
                    <a:pt x="130" y="124"/>
                  </a:cubicBezTo>
                  <a:cubicBezTo>
                    <a:pt x="142" y="108"/>
                    <a:pt x="161" y="92"/>
                    <a:pt x="158" y="65"/>
                  </a:cubicBezTo>
                  <a:cubicBezTo>
                    <a:pt x="154" y="60"/>
                    <a:pt x="141" y="61"/>
                    <a:pt x="138" y="59"/>
                  </a:cubicBezTo>
                  <a:close/>
                  <a:moveTo>
                    <a:pt x="103" y="126"/>
                  </a:moveTo>
                  <a:cubicBezTo>
                    <a:pt x="102" y="111"/>
                    <a:pt x="99" y="97"/>
                    <a:pt x="100" y="77"/>
                  </a:cubicBezTo>
                  <a:cubicBezTo>
                    <a:pt x="100" y="76"/>
                    <a:pt x="100" y="75"/>
                    <a:pt x="100" y="73"/>
                  </a:cubicBezTo>
                  <a:cubicBezTo>
                    <a:pt x="104" y="74"/>
                    <a:pt x="103" y="74"/>
                    <a:pt x="107" y="73"/>
                  </a:cubicBezTo>
                  <a:cubicBezTo>
                    <a:pt x="109" y="102"/>
                    <a:pt x="112" y="129"/>
                    <a:pt x="110" y="149"/>
                  </a:cubicBezTo>
                  <a:cubicBezTo>
                    <a:pt x="99" y="147"/>
                    <a:pt x="103" y="134"/>
                    <a:pt x="103" y="126"/>
                  </a:cubicBezTo>
                  <a:close/>
                  <a:moveTo>
                    <a:pt x="90" y="30"/>
                  </a:moveTo>
                  <a:cubicBezTo>
                    <a:pt x="101" y="22"/>
                    <a:pt x="105" y="38"/>
                    <a:pt x="107" y="49"/>
                  </a:cubicBezTo>
                  <a:cubicBezTo>
                    <a:pt x="101" y="51"/>
                    <a:pt x="93" y="51"/>
                    <a:pt x="86" y="51"/>
                  </a:cubicBezTo>
                  <a:cubicBezTo>
                    <a:pt x="86" y="43"/>
                    <a:pt x="89" y="37"/>
                    <a:pt x="90" y="30"/>
                  </a:cubicBezTo>
                  <a:close/>
                  <a:moveTo>
                    <a:pt x="107" y="57"/>
                  </a:moveTo>
                  <a:cubicBezTo>
                    <a:pt x="107" y="60"/>
                    <a:pt x="107" y="63"/>
                    <a:pt x="107" y="66"/>
                  </a:cubicBezTo>
                  <a:cubicBezTo>
                    <a:pt x="97" y="66"/>
                    <a:pt x="96" y="67"/>
                    <a:pt x="88" y="67"/>
                  </a:cubicBezTo>
                  <a:cubicBezTo>
                    <a:pt x="85" y="66"/>
                    <a:pt x="90" y="58"/>
                    <a:pt x="84" y="59"/>
                  </a:cubicBezTo>
                  <a:cubicBezTo>
                    <a:pt x="92" y="56"/>
                    <a:pt x="100" y="58"/>
                    <a:pt x="107" y="57"/>
                  </a:cubicBezTo>
                  <a:close/>
                  <a:moveTo>
                    <a:pt x="96" y="132"/>
                  </a:moveTo>
                  <a:cubicBezTo>
                    <a:pt x="97" y="140"/>
                    <a:pt x="101" y="152"/>
                    <a:pt x="91" y="150"/>
                  </a:cubicBezTo>
                  <a:cubicBezTo>
                    <a:pt x="89" y="150"/>
                    <a:pt x="87" y="143"/>
                    <a:pt x="87" y="139"/>
                  </a:cubicBezTo>
                  <a:cubicBezTo>
                    <a:pt x="85" y="117"/>
                    <a:pt x="88" y="99"/>
                    <a:pt x="88" y="78"/>
                  </a:cubicBezTo>
                  <a:cubicBezTo>
                    <a:pt x="88" y="77"/>
                    <a:pt x="88" y="76"/>
                    <a:pt x="88" y="74"/>
                  </a:cubicBezTo>
                  <a:cubicBezTo>
                    <a:pt x="91" y="74"/>
                    <a:pt x="93" y="74"/>
                    <a:pt x="95" y="74"/>
                  </a:cubicBezTo>
                  <a:cubicBezTo>
                    <a:pt x="95" y="91"/>
                    <a:pt x="96" y="111"/>
                    <a:pt x="96" y="132"/>
                  </a:cubicBezTo>
                  <a:close/>
                  <a:moveTo>
                    <a:pt x="79" y="120"/>
                  </a:moveTo>
                  <a:cubicBezTo>
                    <a:pt x="83" y="119"/>
                    <a:pt x="80" y="123"/>
                    <a:pt x="80" y="125"/>
                  </a:cubicBezTo>
                  <a:cubicBezTo>
                    <a:pt x="81" y="132"/>
                    <a:pt x="82" y="139"/>
                    <a:pt x="82" y="151"/>
                  </a:cubicBezTo>
                  <a:cubicBezTo>
                    <a:pt x="73" y="150"/>
                    <a:pt x="71" y="150"/>
                    <a:pt x="64" y="151"/>
                  </a:cubicBezTo>
                  <a:cubicBezTo>
                    <a:pt x="63" y="139"/>
                    <a:pt x="77" y="132"/>
                    <a:pt x="79" y="120"/>
                  </a:cubicBezTo>
                  <a:close/>
                  <a:moveTo>
                    <a:pt x="68" y="123"/>
                  </a:moveTo>
                  <a:cubicBezTo>
                    <a:pt x="71" y="128"/>
                    <a:pt x="63" y="131"/>
                    <a:pt x="63" y="137"/>
                  </a:cubicBezTo>
                  <a:cubicBezTo>
                    <a:pt x="61" y="134"/>
                    <a:pt x="60" y="130"/>
                    <a:pt x="60" y="125"/>
                  </a:cubicBezTo>
                  <a:cubicBezTo>
                    <a:pt x="62" y="127"/>
                    <a:pt x="67" y="125"/>
                    <a:pt x="68" y="123"/>
                  </a:cubicBezTo>
                  <a:close/>
                  <a:moveTo>
                    <a:pt x="51" y="105"/>
                  </a:moveTo>
                  <a:cubicBezTo>
                    <a:pt x="55" y="117"/>
                    <a:pt x="55" y="138"/>
                    <a:pt x="56" y="152"/>
                  </a:cubicBezTo>
                  <a:cubicBezTo>
                    <a:pt x="49" y="152"/>
                    <a:pt x="42" y="152"/>
                    <a:pt x="35" y="151"/>
                  </a:cubicBezTo>
                  <a:cubicBezTo>
                    <a:pt x="32" y="137"/>
                    <a:pt x="33" y="119"/>
                    <a:pt x="30" y="104"/>
                  </a:cubicBezTo>
                  <a:cubicBezTo>
                    <a:pt x="41" y="105"/>
                    <a:pt x="41" y="106"/>
                    <a:pt x="51" y="105"/>
                  </a:cubicBezTo>
                  <a:close/>
                  <a:moveTo>
                    <a:pt x="26" y="89"/>
                  </a:moveTo>
                  <a:cubicBezTo>
                    <a:pt x="37" y="90"/>
                    <a:pt x="43" y="86"/>
                    <a:pt x="55" y="87"/>
                  </a:cubicBezTo>
                  <a:cubicBezTo>
                    <a:pt x="55" y="90"/>
                    <a:pt x="55" y="93"/>
                    <a:pt x="55" y="95"/>
                  </a:cubicBezTo>
                  <a:cubicBezTo>
                    <a:pt x="47" y="98"/>
                    <a:pt x="27" y="100"/>
                    <a:pt x="26" y="89"/>
                  </a:cubicBezTo>
                  <a:close/>
                  <a:moveTo>
                    <a:pt x="23" y="70"/>
                  </a:moveTo>
                  <a:cubicBezTo>
                    <a:pt x="23" y="48"/>
                    <a:pt x="19" y="22"/>
                    <a:pt x="22" y="9"/>
                  </a:cubicBezTo>
                  <a:cubicBezTo>
                    <a:pt x="32" y="8"/>
                    <a:pt x="41" y="10"/>
                    <a:pt x="51" y="13"/>
                  </a:cubicBezTo>
                  <a:cubicBezTo>
                    <a:pt x="57" y="34"/>
                    <a:pt x="53" y="58"/>
                    <a:pt x="55" y="72"/>
                  </a:cubicBezTo>
                  <a:cubicBezTo>
                    <a:pt x="44" y="74"/>
                    <a:pt x="32" y="74"/>
                    <a:pt x="23" y="70"/>
                  </a:cubicBezTo>
                  <a:close/>
                  <a:moveTo>
                    <a:pt x="26" y="136"/>
                  </a:moveTo>
                  <a:cubicBezTo>
                    <a:pt x="30" y="140"/>
                    <a:pt x="25" y="146"/>
                    <a:pt x="28" y="148"/>
                  </a:cubicBezTo>
                  <a:cubicBezTo>
                    <a:pt x="25" y="152"/>
                    <a:pt x="19" y="148"/>
                    <a:pt x="15" y="148"/>
                  </a:cubicBezTo>
                  <a:cubicBezTo>
                    <a:pt x="14" y="139"/>
                    <a:pt x="21" y="139"/>
                    <a:pt x="26" y="136"/>
                  </a:cubicBezTo>
                  <a:close/>
                  <a:moveTo>
                    <a:pt x="34" y="160"/>
                  </a:moveTo>
                  <a:cubicBezTo>
                    <a:pt x="49" y="161"/>
                    <a:pt x="68" y="159"/>
                    <a:pt x="86" y="158"/>
                  </a:cubicBezTo>
                  <a:cubicBezTo>
                    <a:pt x="106" y="157"/>
                    <a:pt x="131" y="156"/>
                    <a:pt x="146" y="149"/>
                  </a:cubicBezTo>
                  <a:cubicBezTo>
                    <a:pt x="148" y="150"/>
                    <a:pt x="144" y="156"/>
                    <a:pt x="144" y="159"/>
                  </a:cubicBezTo>
                  <a:cubicBezTo>
                    <a:pt x="115" y="167"/>
                    <a:pt x="84" y="168"/>
                    <a:pt x="47" y="167"/>
                  </a:cubicBezTo>
                  <a:cubicBezTo>
                    <a:pt x="36" y="167"/>
                    <a:pt x="15" y="171"/>
                    <a:pt x="14" y="158"/>
                  </a:cubicBezTo>
                  <a:cubicBezTo>
                    <a:pt x="18" y="152"/>
                    <a:pt x="27" y="159"/>
                    <a:pt x="34" y="160"/>
                  </a:cubicBezTo>
                  <a:close/>
                  <a:moveTo>
                    <a:pt x="34" y="173"/>
                  </a:moveTo>
                  <a:cubicBezTo>
                    <a:pt x="34" y="186"/>
                    <a:pt x="20" y="194"/>
                    <a:pt x="16" y="207"/>
                  </a:cubicBezTo>
                  <a:cubicBezTo>
                    <a:pt x="14" y="196"/>
                    <a:pt x="14" y="187"/>
                    <a:pt x="14" y="171"/>
                  </a:cubicBezTo>
                  <a:cubicBezTo>
                    <a:pt x="21" y="173"/>
                    <a:pt x="28" y="176"/>
                    <a:pt x="34" y="173"/>
                  </a:cubicBezTo>
                  <a:close/>
                  <a:moveTo>
                    <a:pt x="28" y="241"/>
                  </a:moveTo>
                  <a:cubicBezTo>
                    <a:pt x="42" y="219"/>
                    <a:pt x="57" y="195"/>
                    <a:pt x="72" y="176"/>
                  </a:cubicBezTo>
                  <a:cubicBezTo>
                    <a:pt x="79" y="174"/>
                    <a:pt x="92" y="177"/>
                    <a:pt x="99" y="173"/>
                  </a:cubicBezTo>
                  <a:cubicBezTo>
                    <a:pt x="77" y="212"/>
                    <a:pt x="42" y="249"/>
                    <a:pt x="16" y="289"/>
                  </a:cubicBezTo>
                  <a:cubicBezTo>
                    <a:pt x="10" y="266"/>
                    <a:pt x="20" y="255"/>
                    <a:pt x="28" y="241"/>
                  </a:cubicBezTo>
                  <a:close/>
                  <a:moveTo>
                    <a:pt x="139" y="302"/>
                  </a:moveTo>
                  <a:cubicBezTo>
                    <a:pt x="133" y="303"/>
                    <a:pt x="128" y="304"/>
                    <a:pt x="122" y="304"/>
                  </a:cubicBezTo>
                  <a:cubicBezTo>
                    <a:pt x="126" y="293"/>
                    <a:pt x="135" y="285"/>
                    <a:pt x="140" y="273"/>
                  </a:cubicBezTo>
                  <a:cubicBezTo>
                    <a:pt x="147" y="280"/>
                    <a:pt x="140" y="295"/>
                    <a:pt x="139" y="302"/>
                  </a:cubicBezTo>
                  <a:close/>
                  <a:moveTo>
                    <a:pt x="79" y="311"/>
                  </a:moveTo>
                  <a:cubicBezTo>
                    <a:pt x="69" y="312"/>
                    <a:pt x="57" y="311"/>
                    <a:pt x="48" y="313"/>
                  </a:cubicBezTo>
                  <a:cubicBezTo>
                    <a:pt x="49" y="306"/>
                    <a:pt x="54" y="299"/>
                    <a:pt x="58" y="294"/>
                  </a:cubicBezTo>
                  <a:cubicBezTo>
                    <a:pt x="69" y="277"/>
                    <a:pt x="83" y="259"/>
                    <a:pt x="96" y="240"/>
                  </a:cubicBezTo>
                  <a:cubicBezTo>
                    <a:pt x="113" y="216"/>
                    <a:pt x="131" y="193"/>
                    <a:pt x="147" y="168"/>
                  </a:cubicBezTo>
                  <a:cubicBezTo>
                    <a:pt x="147" y="178"/>
                    <a:pt x="148" y="191"/>
                    <a:pt x="148" y="204"/>
                  </a:cubicBezTo>
                  <a:cubicBezTo>
                    <a:pt x="125" y="240"/>
                    <a:pt x="98" y="272"/>
                    <a:pt x="79" y="311"/>
                  </a:cubicBezTo>
                  <a:close/>
                  <a:moveTo>
                    <a:pt x="147" y="141"/>
                  </a:moveTo>
                  <a:cubicBezTo>
                    <a:pt x="139" y="144"/>
                    <a:pt x="125" y="149"/>
                    <a:pt x="116" y="147"/>
                  </a:cubicBezTo>
                  <a:cubicBezTo>
                    <a:pt x="118" y="138"/>
                    <a:pt x="124" y="139"/>
                    <a:pt x="124" y="131"/>
                  </a:cubicBezTo>
                  <a:cubicBezTo>
                    <a:pt x="132" y="130"/>
                    <a:pt x="145" y="132"/>
                    <a:pt x="147" y="141"/>
                  </a:cubicBezTo>
                  <a:close/>
                  <a:moveTo>
                    <a:pt x="118" y="130"/>
                  </a:moveTo>
                  <a:cubicBezTo>
                    <a:pt x="115" y="118"/>
                    <a:pt x="115" y="112"/>
                    <a:pt x="115" y="98"/>
                  </a:cubicBezTo>
                  <a:cubicBezTo>
                    <a:pt x="120" y="102"/>
                    <a:pt x="127" y="105"/>
                    <a:pt x="132" y="109"/>
                  </a:cubicBezTo>
                  <a:cubicBezTo>
                    <a:pt x="128" y="117"/>
                    <a:pt x="121" y="121"/>
                    <a:pt x="118" y="130"/>
                  </a:cubicBezTo>
                  <a:close/>
                  <a:moveTo>
                    <a:pt x="138" y="103"/>
                  </a:moveTo>
                  <a:cubicBezTo>
                    <a:pt x="130" y="101"/>
                    <a:pt x="127" y="94"/>
                    <a:pt x="118" y="94"/>
                  </a:cubicBezTo>
                  <a:cubicBezTo>
                    <a:pt x="121" y="89"/>
                    <a:pt x="125" y="84"/>
                    <a:pt x="127" y="78"/>
                  </a:cubicBezTo>
                  <a:cubicBezTo>
                    <a:pt x="131" y="84"/>
                    <a:pt x="141" y="86"/>
                    <a:pt x="144" y="92"/>
                  </a:cubicBezTo>
                  <a:cubicBezTo>
                    <a:pt x="143" y="97"/>
                    <a:pt x="140" y="100"/>
                    <a:pt x="138" y="103"/>
                  </a:cubicBezTo>
                  <a:close/>
                  <a:moveTo>
                    <a:pt x="148" y="86"/>
                  </a:moveTo>
                  <a:cubicBezTo>
                    <a:pt x="142" y="83"/>
                    <a:pt x="138" y="77"/>
                    <a:pt x="131" y="75"/>
                  </a:cubicBezTo>
                  <a:cubicBezTo>
                    <a:pt x="133" y="67"/>
                    <a:pt x="145" y="66"/>
                    <a:pt x="152" y="70"/>
                  </a:cubicBezTo>
                  <a:cubicBezTo>
                    <a:pt x="153" y="78"/>
                    <a:pt x="150" y="81"/>
                    <a:pt x="148"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89" name="Freeform 1200"/>
            <p:cNvSpPr/>
            <p:nvPr/>
          </p:nvSpPr>
          <p:spPr bwMode="auto">
            <a:xfrm>
              <a:off x="11840871" y="135296"/>
              <a:ext cx="141128" cy="82730"/>
            </a:xfrm>
            <a:custGeom>
              <a:avLst/>
              <a:gdLst>
                <a:gd name="T0" fmla="*/ 4 w 38"/>
                <a:gd name="T1" fmla="*/ 2 h 22"/>
                <a:gd name="T2" fmla="*/ 0 w 38"/>
                <a:gd name="T3" fmla="*/ 15 h 22"/>
                <a:gd name="T4" fmla="*/ 3 w 38"/>
                <a:gd name="T5" fmla="*/ 18 h 22"/>
                <a:gd name="T6" fmla="*/ 33 w 38"/>
                <a:gd name="T7" fmla="*/ 18 h 22"/>
                <a:gd name="T8" fmla="*/ 38 w 38"/>
                <a:gd name="T9" fmla="*/ 4 h 22"/>
                <a:gd name="T10" fmla="*/ 38 w 38"/>
                <a:gd name="T11" fmla="*/ 1 h 22"/>
                <a:gd name="T12" fmla="*/ 4 w 38"/>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8" h="22">
                  <a:moveTo>
                    <a:pt x="4" y="2"/>
                  </a:moveTo>
                  <a:cubicBezTo>
                    <a:pt x="3" y="6"/>
                    <a:pt x="2" y="11"/>
                    <a:pt x="0" y="15"/>
                  </a:cubicBezTo>
                  <a:cubicBezTo>
                    <a:pt x="2" y="15"/>
                    <a:pt x="3" y="16"/>
                    <a:pt x="3" y="18"/>
                  </a:cubicBezTo>
                  <a:cubicBezTo>
                    <a:pt x="15" y="15"/>
                    <a:pt x="21" y="22"/>
                    <a:pt x="33" y="18"/>
                  </a:cubicBezTo>
                  <a:cubicBezTo>
                    <a:pt x="35" y="14"/>
                    <a:pt x="36" y="9"/>
                    <a:pt x="38" y="4"/>
                  </a:cubicBezTo>
                  <a:cubicBezTo>
                    <a:pt x="38" y="1"/>
                    <a:pt x="38" y="1"/>
                    <a:pt x="38" y="1"/>
                  </a:cubicBezTo>
                  <a:cubicBezTo>
                    <a:pt x="26" y="0"/>
                    <a:pt x="18" y="2"/>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0" name="Freeform 1201"/>
            <p:cNvSpPr/>
            <p:nvPr/>
          </p:nvSpPr>
          <p:spPr bwMode="auto">
            <a:xfrm>
              <a:off x="11806805" y="378620"/>
              <a:ext cx="175193" cy="545045"/>
            </a:xfrm>
            <a:custGeom>
              <a:avLst/>
              <a:gdLst>
                <a:gd name="T0" fmla="*/ 0 w 47"/>
                <a:gd name="T1" fmla="*/ 25 h 146"/>
                <a:gd name="T2" fmla="*/ 0 w 47"/>
                <a:gd name="T3" fmla="*/ 118 h 146"/>
                <a:gd name="T4" fmla="*/ 47 w 47"/>
                <a:gd name="T5" fmla="*/ 146 h 146"/>
                <a:gd name="T6" fmla="*/ 47 w 47"/>
                <a:gd name="T7" fmla="*/ 138 h 146"/>
                <a:gd name="T8" fmla="*/ 13 w 47"/>
                <a:gd name="T9" fmla="*/ 117 h 146"/>
                <a:gd name="T10" fmla="*/ 20 w 47"/>
                <a:gd name="T11" fmla="*/ 116 h 146"/>
                <a:gd name="T12" fmla="*/ 8 w 47"/>
                <a:gd name="T13" fmla="*/ 111 h 146"/>
                <a:gd name="T14" fmla="*/ 7 w 47"/>
                <a:gd name="T15" fmla="*/ 35 h 146"/>
                <a:gd name="T16" fmla="*/ 47 w 47"/>
                <a:gd name="T17" fmla="*/ 52 h 146"/>
                <a:gd name="T18" fmla="*/ 47 w 47"/>
                <a:gd name="T19" fmla="*/ 44 h 146"/>
                <a:gd name="T20" fmla="*/ 9 w 47"/>
                <a:gd name="T21" fmla="*/ 27 h 146"/>
                <a:gd name="T22" fmla="*/ 47 w 47"/>
                <a:gd name="T23" fmla="*/ 7 h 146"/>
                <a:gd name="T24" fmla="*/ 47 w 47"/>
                <a:gd name="T25" fmla="*/ 0 h 146"/>
                <a:gd name="T26" fmla="*/ 25 w 47"/>
                <a:gd name="T27" fmla="*/ 11 h 146"/>
                <a:gd name="T28" fmla="*/ 0 w 47"/>
                <a:gd name="T29"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46">
                  <a:moveTo>
                    <a:pt x="0" y="25"/>
                  </a:moveTo>
                  <a:cubicBezTo>
                    <a:pt x="1" y="47"/>
                    <a:pt x="0" y="101"/>
                    <a:pt x="0" y="118"/>
                  </a:cubicBezTo>
                  <a:cubicBezTo>
                    <a:pt x="14" y="129"/>
                    <a:pt x="30" y="138"/>
                    <a:pt x="47" y="146"/>
                  </a:cubicBezTo>
                  <a:cubicBezTo>
                    <a:pt x="47" y="138"/>
                    <a:pt x="47" y="138"/>
                    <a:pt x="47" y="138"/>
                  </a:cubicBezTo>
                  <a:cubicBezTo>
                    <a:pt x="35" y="132"/>
                    <a:pt x="23" y="125"/>
                    <a:pt x="13" y="117"/>
                  </a:cubicBezTo>
                  <a:cubicBezTo>
                    <a:pt x="15" y="114"/>
                    <a:pt x="16" y="118"/>
                    <a:pt x="20" y="116"/>
                  </a:cubicBezTo>
                  <a:cubicBezTo>
                    <a:pt x="17" y="110"/>
                    <a:pt x="15" y="110"/>
                    <a:pt x="8" y="111"/>
                  </a:cubicBezTo>
                  <a:cubicBezTo>
                    <a:pt x="4" y="91"/>
                    <a:pt x="9" y="56"/>
                    <a:pt x="7" y="35"/>
                  </a:cubicBezTo>
                  <a:cubicBezTo>
                    <a:pt x="20" y="40"/>
                    <a:pt x="33" y="46"/>
                    <a:pt x="47" y="52"/>
                  </a:cubicBezTo>
                  <a:cubicBezTo>
                    <a:pt x="47" y="44"/>
                    <a:pt x="47" y="44"/>
                    <a:pt x="47" y="44"/>
                  </a:cubicBezTo>
                  <a:cubicBezTo>
                    <a:pt x="34" y="38"/>
                    <a:pt x="21" y="32"/>
                    <a:pt x="9" y="27"/>
                  </a:cubicBezTo>
                  <a:cubicBezTo>
                    <a:pt x="22" y="20"/>
                    <a:pt x="34" y="14"/>
                    <a:pt x="47" y="7"/>
                  </a:cubicBezTo>
                  <a:cubicBezTo>
                    <a:pt x="47" y="0"/>
                    <a:pt x="47" y="0"/>
                    <a:pt x="47" y="0"/>
                  </a:cubicBezTo>
                  <a:cubicBezTo>
                    <a:pt x="39" y="4"/>
                    <a:pt x="32" y="7"/>
                    <a:pt x="25" y="11"/>
                  </a:cubicBezTo>
                  <a:cubicBezTo>
                    <a:pt x="17" y="15"/>
                    <a:pt x="6" y="17"/>
                    <a:pt x="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1" name="Freeform 1202"/>
            <p:cNvSpPr/>
            <p:nvPr/>
          </p:nvSpPr>
          <p:spPr bwMode="auto">
            <a:xfrm>
              <a:off x="11694877" y="325088"/>
              <a:ext cx="126528" cy="153295"/>
            </a:xfrm>
            <a:custGeom>
              <a:avLst/>
              <a:gdLst>
                <a:gd name="T0" fmla="*/ 16 w 34"/>
                <a:gd name="T1" fmla="*/ 9 h 41"/>
                <a:gd name="T2" fmla="*/ 34 w 34"/>
                <a:gd name="T3" fmla="*/ 4 h 41"/>
                <a:gd name="T4" fmla="*/ 8 w 34"/>
                <a:gd name="T5" fmla="*/ 3 h 41"/>
                <a:gd name="T6" fmla="*/ 10 w 34"/>
                <a:gd name="T7" fmla="*/ 41 h 41"/>
                <a:gd name="T8" fmla="*/ 12 w 34"/>
                <a:gd name="T9" fmla="*/ 25 h 41"/>
                <a:gd name="T10" fmla="*/ 34 w 34"/>
                <a:gd name="T11" fmla="*/ 20 h 41"/>
                <a:gd name="T12" fmla="*/ 12 w 34"/>
                <a:gd name="T13" fmla="*/ 16 h 41"/>
                <a:gd name="T14" fmla="*/ 16 w 34"/>
                <a:gd name="T15" fmla="*/ 9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1">
                  <a:moveTo>
                    <a:pt x="16" y="9"/>
                  </a:moveTo>
                  <a:cubicBezTo>
                    <a:pt x="23" y="8"/>
                    <a:pt x="33" y="10"/>
                    <a:pt x="34" y="4"/>
                  </a:cubicBezTo>
                  <a:cubicBezTo>
                    <a:pt x="26" y="0"/>
                    <a:pt x="15" y="1"/>
                    <a:pt x="8" y="3"/>
                  </a:cubicBezTo>
                  <a:cubicBezTo>
                    <a:pt x="8" y="11"/>
                    <a:pt x="0" y="38"/>
                    <a:pt x="10" y="41"/>
                  </a:cubicBezTo>
                  <a:cubicBezTo>
                    <a:pt x="14" y="38"/>
                    <a:pt x="7" y="29"/>
                    <a:pt x="12" y="25"/>
                  </a:cubicBezTo>
                  <a:cubicBezTo>
                    <a:pt x="17" y="27"/>
                    <a:pt x="30" y="26"/>
                    <a:pt x="34" y="20"/>
                  </a:cubicBezTo>
                  <a:cubicBezTo>
                    <a:pt x="26" y="20"/>
                    <a:pt x="15" y="21"/>
                    <a:pt x="12" y="16"/>
                  </a:cubicBezTo>
                  <a:cubicBezTo>
                    <a:pt x="14" y="15"/>
                    <a:pt x="13" y="9"/>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2" name="Freeform 1203"/>
            <p:cNvSpPr/>
            <p:nvPr/>
          </p:nvSpPr>
          <p:spPr bwMode="auto">
            <a:xfrm>
              <a:off x="11977132" y="750905"/>
              <a:ext cx="4866" cy="4866"/>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0" y="0"/>
                    <a:pt x="0" y="1"/>
                    <a:pt x="0" y="1"/>
                  </a:cubicBezTo>
                  <a:cubicBezTo>
                    <a:pt x="0" y="1"/>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3" name="Freeform 1204"/>
            <p:cNvSpPr/>
            <p:nvPr/>
          </p:nvSpPr>
          <p:spPr bwMode="auto">
            <a:xfrm>
              <a:off x="11889535" y="724139"/>
              <a:ext cx="80298" cy="63264"/>
            </a:xfrm>
            <a:custGeom>
              <a:avLst/>
              <a:gdLst>
                <a:gd name="T0" fmla="*/ 21 w 22"/>
                <a:gd name="T1" fmla="*/ 12 h 17"/>
                <a:gd name="T2" fmla="*/ 0 w 22"/>
                <a:gd name="T3" fmla="*/ 17 h 17"/>
                <a:gd name="T4" fmla="*/ 21 w 22"/>
                <a:gd name="T5" fmla="*/ 12 h 17"/>
              </a:gdLst>
              <a:ahLst/>
              <a:cxnLst>
                <a:cxn ang="0">
                  <a:pos x="T0" y="T1"/>
                </a:cxn>
                <a:cxn ang="0">
                  <a:pos x="T2" y="T3"/>
                </a:cxn>
                <a:cxn ang="0">
                  <a:pos x="T4" y="T5"/>
                </a:cxn>
              </a:cxnLst>
              <a:rect l="0" t="0" r="r" b="b"/>
              <a:pathLst>
                <a:path w="22" h="17">
                  <a:moveTo>
                    <a:pt x="21" y="12"/>
                  </a:moveTo>
                  <a:cubicBezTo>
                    <a:pt x="22" y="0"/>
                    <a:pt x="1" y="10"/>
                    <a:pt x="0" y="17"/>
                  </a:cubicBezTo>
                  <a:cubicBezTo>
                    <a:pt x="9" y="17"/>
                    <a:pt x="12" y="11"/>
                    <a:pt x="2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4" name="Freeform 1205"/>
            <p:cNvSpPr>
              <a:spLocks noEditPoints="1"/>
            </p:cNvSpPr>
            <p:nvPr/>
          </p:nvSpPr>
          <p:spPr bwMode="auto">
            <a:xfrm>
              <a:off x="11694877" y="836068"/>
              <a:ext cx="121662" cy="145994"/>
            </a:xfrm>
            <a:custGeom>
              <a:avLst/>
              <a:gdLst>
                <a:gd name="T0" fmla="*/ 0 w 33"/>
                <a:gd name="T1" fmla="*/ 29 h 39"/>
                <a:gd name="T2" fmla="*/ 4 w 33"/>
                <a:gd name="T3" fmla="*/ 38 h 39"/>
                <a:gd name="T4" fmla="*/ 10 w 33"/>
                <a:gd name="T5" fmla="*/ 29 h 39"/>
                <a:gd name="T6" fmla="*/ 22 w 33"/>
                <a:gd name="T7" fmla="*/ 28 h 39"/>
                <a:gd name="T8" fmla="*/ 31 w 33"/>
                <a:gd name="T9" fmla="*/ 39 h 39"/>
                <a:gd name="T10" fmla="*/ 22 w 33"/>
                <a:gd name="T11" fmla="*/ 10 h 39"/>
                <a:gd name="T12" fmla="*/ 0 w 33"/>
                <a:gd name="T13" fmla="*/ 29 h 39"/>
                <a:gd name="T14" fmla="*/ 12 w 33"/>
                <a:gd name="T15" fmla="*/ 22 h 39"/>
                <a:gd name="T16" fmla="*/ 14 w 33"/>
                <a:gd name="T17" fmla="*/ 15 h 39"/>
                <a:gd name="T18" fmla="*/ 20 w 33"/>
                <a:gd name="T19" fmla="*/ 21 h 39"/>
                <a:gd name="T20" fmla="*/ 12 w 33"/>
                <a:gd name="T21"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9">
                  <a:moveTo>
                    <a:pt x="0" y="29"/>
                  </a:moveTo>
                  <a:cubicBezTo>
                    <a:pt x="0" y="32"/>
                    <a:pt x="1" y="37"/>
                    <a:pt x="4" y="38"/>
                  </a:cubicBezTo>
                  <a:cubicBezTo>
                    <a:pt x="7" y="36"/>
                    <a:pt x="7" y="30"/>
                    <a:pt x="10" y="29"/>
                  </a:cubicBezTo>
                  <a:cubicBezTo>
                    <a:pt x="16" y="30"/>
                    <a:pt x="18" y="28"/>
                    <a:pt x="22" y="28"/>
                  </a:cubicBezTo>
                  <a:cubicBezTo>
                    <a:pt x="25" y="32"/>
                    <a:pt x="26" y="38"/>
                    <a:pt x="31" y="39"/>
                  </a:cubicBezTo>
                  <a:cubicBezTo>
                    <a:pt x="33" y="29"/>
                    <a:pt x="22" y="22"/>
                    <a:pt x="22" y="10"/>
                  </a:cubicBezTo>
                  <a:cubicBezTo>
                    <a:pt x="14" y="0"/>
                    <a:pt x="0" y="25"/>
                    <a:pt x="0" y="29"/>
                  </a:cubicBezTo>
                  <a:close/>
                  <a:moveTo>
                    <a:pt x="12" y="22"/>
                  </a:moveTo>
                  <a:cubicBezTo>
                    <a:pt x="12" y="19"/>
                    <a:pt x="15" y="19"/>
                    <a:pt x="14" y="15"/>
                  </a:cubicBezTo>
                  <a:cubicBezTo>
                    <a:pt x="19" y="14"/>
                    <a:pt x="17" y="20"/>
                    <a:pt x="20" y="21"/>
                  </a:cubicBezTo>
                  <a:cubicBezTo>
                    <a:pt x="19" y="24"/>
                    <a:pt x="14" y="21"/>
                    <a:pt x="1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5" name="Freeform 1206"/>
            <p:cNvSpPr/>
            <p:nvPr/>
          </p:nvSpPr>
          <p:spPr bwMode="auto">
            <a:xfrm>
              <a:off x="11828705" y="1308115"/>
              <a:ext cx="153295" cy="861365"/>
            </a:xfrm>
            <a:custGeom>
              <a:avLst/>
              <a:gdLst>
                <a:gd name="T0" fmla="*/ 37 w 41"/>
                <a:gd name="T1" fmla="*/ 60 h 231"/>
                <a:gd name="T2" fmla="*/ 23 w 41"/>
                <a:gd name="T3" fmla="*/ 119 h 231"/>
                <a:gd name="T4" fmla="*/ 16 w 41"/>
                <a:gd name="T5" fmla="*/ 124 h 231"/>
                <a:gd name="T6" fmla="*/ 37 w 41"/>
                <a:gd name="T7" fmla="*/ 187 h 231"/>
                <a:gd name="T8" fmla="*/ 41 w 41"/>
                <a:gd name="T9" fmla="*/ 231 h 231"/>
                <a:gd name="T10" fmla="*/ 41 w 41"/>
                <a:gd name="T11" fmla="*/ 214 h 231"/>
                <a:gd name="T12" fmla="*/ 40 w 41"/>
                <a:gd name="T13" fmla="*/ 214 h 231"/>
                <a:gd name="T14" fmla="*/ 41 w 41"/>
                <a:gd name="T15" fmla="*/ 201 h 231"/>
                <a:gd name="T16" fmla="*/ 41 w 41"/>
                <a:gd name="T17" fmla="*/ 178 h 231"/>
                <a:gd name="T18" fmla="*/ 18 w 41"/>
                <a:gd name="T19" fmla="*/ 155 h 231"/>
                <a:gd name="T20" fmla="*/ 28 w 41"/>
                <a:gd name="T21" fmla="*/ 123 h 231"/>
                <a:gd name="T22" fmla="*/ 41 w 41"/>
                <a:gd name="T23" fmla="*/ 120 h 231"/>
                <a:gd name="T24" fmla="*/ 41 w 41"/>
                <a:gd name="T25" fmla="*/ 113 h 231"/>
                <a:gd name="T26" fmla="*/ 22 w 41"/>
                <a:gd name="T27" fmla="*/ 91 h 231"/>
                <a:gd name="T28" fmla="*/ 39 w 41"/>
                <a:gd name="T29" fmla="*/ 67 h 231"/>
                <a:gd name="T30" fmla="*/ 41 w 41"/>
                <a:gd name="T31" fmla="*/ 67 h 231"/>
                <a:gd name="T32" fmla="*/ 41 w 41"/>
                <a:gd name="T33" fmla="*/ 52 h 231"/>
                <a:gd name="T34" fmla="*/ 39 w 41"/>
                <a:gd name="T35" fmla="*/ 49 h 231"/>
                <a:gd name="T36" fmla="*/ 41 w 41"/>
                <a:gd name="T37" fmla="*/ 17 h 231"/>
                <a:gd name="T38" fmla="*/ 41 w 41"/>
                <a:gd name="T39" fmla="*/ 0 h 231"/>
                <a:gd name="T40" fmla="*/ 40 w 41"/>
                <a:gd name="T41" fmla="*/ 0 h 231"/>
                <a:gd name="T42" fmla="*/ 37 w 41"/>
                <a:gd name="T43" fmla="*/ 6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31">
                  <a:moveTo>
                    <a:pt x="37" y="60"/>
                  </a:moveTo>
                  <a:cubicBezTo>
                    <a:pt x="13" y="64"/>
                    <a:pt x="7" y="101"/>
                    <a:pt x="23" y="119"/>
                  </a:cubicBezTo>
                  <a:cubicBezTo>
                    <a:pt x="20" y="119"/>
                    <a:pt x="18" y="122"/>
                    <a:pt x="16" y="124"/>
                  </a:cubicBezTo>
                  <a:cubicBezTo>
                    <a:pt x="0" y="152"/>
                    <a:pt x="19" y="178"/>
                    <a:pt x="37" y="187"/>
                  </a:cubicBezTo>
                  <a:cubicBezTo>
                    <a:pt x="26" y="203"/>
                    <a:pt x="29" y="219"/>
                    <a:pt x="41" y="231"/>
                  </a:cubicBezTo>
                  <a:cubicBezTo>
                    <a:pt x="41" y="214"/>
                    <a:pt x="41" y="214"/>
                    <a:pt x="41" y="214"/>
                  </a:cubicBezTo>
                  <a:cubicBezTo>
                    <a:pt x="40" y="214"/>
                    <a:pt x="40" y="214"/>
                    <a:pt x="40" y="214"/>
                  </a:cubicBezTo>
                  <a:cubicBezTo>
                    <a:pt x="39" y="208"/>
                    <a:pt x="40" y="204"/>
                    <a:pt x="41" y="201"/>
                  </a:cubicBezTo>
                  <a:cubicBezTo>
                    <a:pt x="41" y="178"/>
                    <a:pt x="41" y="178"/>
                    <a:pt x="41" y="178"/>
                  </a:cubicBezTo>
                  <a:cubicBezTo>
                    <a:pt x="31" y="172"/>
                    <a:pt x="23" y="165"/>
                    <a:pt x="18" y="155"/>
                  </a:cubicBezTo>
                  <a:cubicBezTo>
                    <a:pt x="16" y="139"/>
                    <a:pt x="22" y="131"/>
                    <a:pt x="28" y="123"/>
                  </a:cubicBezTo>
                  <a:cubicBezTo>
                    <a:pt x="34" y="124"/>
                    <a:pt x="38" y="123"/>
                    <a:pt x="41" y="120"/>
                  </a:cubicBezTo>
                  <a:cubicBezTo>
                    <a:pt x="41" y="113"/>
                    <a:pt x="41" y="113"/>
                    <a:pt x="41" y="113"/>
                  </a:cubicBezTo>
                  <a:cubicBezTo>
                    <a:pt x="31" y="108"/>
                    <a:pt x="22" y="102"/>
                    <a:pt x="22" y="91"/>
                  </a:cubicBezTo>
                  <a:cubicBezTo>
                    <a:pt x="21" y="82"/>
                    <a:pt x="30" y="70"/>
                    <a:pt x="39" y="67"/>
                  </a:cubicBezTo>
                  <a:cubicBezTo>
                    <a:pt x="39" y="67"/>
                    <a:pt x="40" y="67"/>
                    <a:pt x="41" y="67"/>
                  </a:cubicBezTo>
                  <a:cubicBezTo>
                    <a:pt x="41" y="52"/>
                    <a:pt x="41" y="52"/>
                    <a:pt x="41" y="52"/>
                  </a:cubicBezTo>
                  <a:cubicBezTo>
                    <a:pt x="40" y="51"/>
                    <a:pt x="39" y="50"/>
                    <a:pt x="39" y="49"/>
                  </a:cubicBezTo>
                  <a:cubicBezTo>
                    <a:pt x="33" y="39"/>
                    <a:pt x="36" y="28"/>
                    <a:pt x="41" y="17"/>
                  </a:cubicBezTo>
                  <a:cubicBezTo>
                    <a:pt x="41" y="0"/>
                    <a:pt x="41" y="0"/>
                    <a:pt x="41" y="0"/>
                  </a:cubicBezTo>
                  <a:cubicBezTo>
                    <a:pt x="40" y="0"/>
                    <a:pt x="40" y="0"/>
                    <a:pt x="40" y="0"/>
                  </a:cubicBezTo>
                  <a:cubicBezTo>
                    <a:pt x="28" y="10"/>
                    <a:pt x="26" y="49"/>
                    <a:pt x="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6" name="Freeform 1207"/>
            <p:cNvSpPr/>
            <p:nvPr/>
          </p:nvSpPr>
          <p:spPr bwMode="auto">
            <a:xfrm>
              <a:off x="11870070" y="2257077"/>
              <a:ext cx="111929" cy="182493"/>
            </a:xfrm>
            <a:custGeom>
              <a:avLst/>
              <a:gdLst>
                <a:gd name="T0" fmla="*/ 21 w 30"/>
                <a:gd name="T1" fmla="*/ 0 h 49"/>
                <a:gd name="T2" fmla="*/ 15 w 30"/>
                <a:gd name="T3" fmla="*/ 23 h 49"/>
                <a:gd name="T4" fmla="*/ 0 w 30"/>
                <a:gd name="T5" fmla="*/ 27 h 49"/>
                <a:gd name="T6" fmla="*/ 16 w 30"/>
                <a:gd name="T7" fmla="*/ 30 h 49"/>
                <a:gd name="T8" fmla="*/ 18 w 30"/>
                <a:gd name="T9" fmla="*/ 49 h 49"/>
                <a:gd name="T10" fmla="*/ 25 w 30"/>
                <a:gd name="T11" fmla="*/ 41 h 49"/>
                <a:gd name="T12" fmla="*/ 22 w 30"/>
                <a:gd name="T13" fmla="*/ 30 h 49"/>
                <a:gd name="T14" fmla="*/ 30 w 30"/>
                <a:gd name="T15" fmla="*/ 29 h 49"/>
                <a:gd name="T16" fmla="*/ 30 w 30"/>
                <a:gd name="T17" fmla="*/ 21 h 49"/>
                <a:gd name="T18" fmla="*/ 22 w 30"/>
                <a:gd name="T19" fmla="*/ 22 h 49"/>
                <a:gd name="T20" fmla="*/ 21 w 30"/>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49">
                  <a:moveTo>
                    <a:pt x="21" y="0"/>
                  </a:moveTo>
                  <a:cubicBezTo>
                    <a:pt x="10" y="2"/>
                    <a:pt x="21" y="17"/>
                    <a:pt x="15" y="23"/>
                  </a:cubicBezTo>
                  <a:cubicBezTo>
                    <a:pt x="9" y="24"/>
                    <a:pt x="0" y="21"/>
                    <a:pt x="0" y="27"/>
                  </a:cubicBezTo>
                  <a:cubicBezTo>
                    <a:pt x="0" y="34"/>
                    <a:pt x="12" y="31"/>
                    <a:pt x="16" y="30"/>
                  </a:cubicBezTo>
                  <a:cubicBezTo>
                    <a:pt x="17" y="39"/>
                    <a:pt x="14" y="45"/>
                    <a:pt x="18" y="49"/>
                  </a:cubicBezTo>
                  <a:cubicBezTo>
                    <a:pt x="23" y="48"/>
                    <a:pt x="22" y="41"/>
                    <a:pt x="25" y="41"/>
                  </a:cubicBezTo>
                  <a:cubicBezTo>
                    <a:pt x="22" y="40"/>
                    <a:pt x="22" y="35"/>
                    <a:pt x="22" y="30"/>
                  </a:cubicBezTo>
                  <a:cubicBezTo>
                    <a:pt x="24" y="29"/>
                    <a:pt x="27" y="29"/>
                    <a:pt x="30" y="29"/>
                  </a:cubicBezTo>
                  <a:cubicBezTo>
                    <a:pt x="30" y="21"/>
                    <a:pt x="30" y="21"/>
                    <a:pt x="30" y="21"/>
                  </a:cubicBezTo>
                  <a:cubicBezTo>
                    <a:pt x="27" y="21"/>
                    <a:pt x="24" y="21"/>
                    <a:pt x="22" y="22"/>
                  </a:cubicBezTo>
                  <a:cubicBezTo>
                    <a:pt x="22" y="15"/>
                    <a:pt x="24" y="5"/>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8" name="Freeform 1209"/>
            <p:cNvSpPr/>
            <p:nvPr/>
          </p:nvSpPr>
          <p:spPr bwMode="auto">
            <a:xfrm>
              <a:off x="11709476" y="1086692"/>
              <a:ext cx="267656" cy="411217"/>
            </a:xfrm>
            <a:custGeom>
              <a:avLst/>
              <a:gdLst>
                <a:gd name="T0" fmla="*/ 22 w 72"/>
                <a:gd name="T1" fmla="*/ 67 h 110"/>
                <a:gd name="T2" fmla="*/ 29 w 72"/>
                <a:gd name="T3" fmla="*/ 107 h 110"/>
                <a:gd name="T4" fmla="*/ 48 w 72"/>
                <a:gd name="T5" fmla="*/ 34 h 110"/>
                <a:gd name="T6" fmla="*/ 72 w 72"/>
                <a:gd name="T7" fmla="*/ 36 h 110"/>
                <a:gd name="T8" fmla="*/ 50 w 72"/>
                <a:gd name="T9" fmla="*/ 0 h 110"/>
                <a:gd name="T10" fmla="*/ 46 w 72"/>
                <a:gd name="T11" fmla="*/ 2 h 110"/>
                <a:gd name="T12" fmla="*/ 33 w 72"/>
                <a:gd name="T13" fmla="*/ 69 h 110"/>
                <a:gd name="T14" fmla="*/ 22 w 72"/>
                <a:gd name="T15" fmla="*/ 67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10">
                  <a:moveTo>
                    <a:pt x="22" y="67"/>
                  </a:moveTo>
                  <a:cubicBezTo>
                    <a:pt x="10" y="75"/>
                    <a:pt x="0" y="110"/>
                    <a:pt x="29" y="107"/>
                  </a:cubicBezTo>
                  <a:cubicBezTo>
                    <a:pt x="47" y="96"/>
                    <a:pt x="35" y="51"/>
                    <a:pt x="48" y="34"/>
                  </a:cubicBezTo>
                  <a:cubicBezTo>
                    <a:pt x="58" y="32"/>
                    <a:pt x="66" y="42"/>
                    <a:pt x="72" y="36"/>
                  </a:cubicBezTo>
                  <a:cubicBezTo>
                    <a:pt x="72" y="22"/>
                    <a:pt x="63" y="5"/>
                    <a:pt x="50" y="0"/>
                  </a:cubicBezTo>
                  <a:cubicBezTo>
                    <a:pt x="49" y="2"/>
                    <a:pt x="47" y="1"/>
                    <a:pt x="46" y="2"/>
                  </a:cubicBezTo>
                  <a:cubicBezTo>
                    <a:pt x="40" y="26"/>
                    <a:pt x="38" y="47"/>
                    <a:pt x="33" y="69"/>
                  </a:cubicBezTo>
                  <a:cubicBezTo>
                    <a:pt x="30" y="68"/>
                    <a:pt x="27" y="67"/>
                    <a:pt x="22"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99" name="Freeform 1211"/>
            <p:cNvSpPr>
              <a:spLocks noEditPoints="1"/>
            </p:cNvSpPr>
            <p:nvPr/>
          </p:nvSpPr>
          <p:spPr bwMode="auto">
            <a:xfrm>
              <a:off x="6103299" y="2424969"/>
              <a:ext cx="844334" cy="335786"/>
            </a:xfrm>
            <a:custGeom>
              <a:avLst/>
              <a:gdLst>
                <a:gd name="T0" fmla="*/ 205 w 226"/>
                <a:gd name="T1" fmla="*/ 61 h 90"/>
                <a:gd name="T2" fmla="*/ 221 w 226"/>
                <a:gd name="T3" fmla="*/ 29 h 90"/>
                <a:gd name="T4" fmla="*/ 200 w 226"/>
                <a:gd name="T5" fmla="*/ 17 h 90"/>
                <a:gd name="T6" fmla="*/ 190 w 226"/>
                <a:gd name="T7" fmla="*/ 32 h 90"/>
                <a:gd name="T8" fmla="*/ 189 w 226"/>
                <a:gd name="T9" fmla="*/ 2 h 90"/>
                <a:gd name="T10" fmla="*/ 156 w 226"/>
                <a:gd name="T11" fmla="*/ 2 h 90"/>
                <a:gd name="T12" fmla="*/ 153 w 226"/>
                <a:gd name="T13" fmla="*/ 24 h 90"/>
                <a:gd name="T14" fmla="*/ 107 w 226"/>
                <a:gd name="T15" fmla="*/ 35 h 90"/>
                <a:gd name="T16" fmla="*/ 102 w 226"/>
                <a:gd name="T17" fmla="*/ 14 h 90"/>
                <a:gd name="T18" fmla="*/ 54 w 226"/>
                <a:gd name="T19" fmla="*/ 14 h 90"/>
                <a:gd name="T20" fmla="*/ 48 w 226"/>
                <a:gd name="T21" fmla="*/ 26 h 90"/>
                <a:gd name="T22" fmla="*/ 0 w 226"/>
                <a:gd name="T23" fmla="*/ 19 h 90"/>
                <a:gd name="T24" fmla="*/ 0 w 226"/>
                <a:gd name="T25" fmla="*/ 26 h 90"/>
                <a:gd name="T26" fmla="*/ 49 w 226"/>
                <a:gd name="T27" fmla="*/ 36 h 90"/>
                <a:gd name="T28" fmla="*/ 51 w 226"/>
                <a:gd name="T29" fmla="*/ 41 h 90"/>
                <a:gd name="T30" fmla="*/ 26 w 226"/>
                <a:gd name="T31" fmla="*/ 81 h 90"/>
                <a:gd name="T32" fmla="*/ 50 w 226"/>
                <a:gd name="T33" fmla="*/ 89 h 90"/>
                <a:gd name="T34" fmla="*/ 57 w 226"/>
                <a:gd name="T35" fmla="*/ 89 h 90"/>
                <a:gd name="T36" fmla="*/ 37 w 226"/>
                <a:gd name="T37" fmla="*/ 77 h 90"/>
                <a:gd name="T38" fmla="*/ 54 w 226"/>
                <a:gd name="T39" fmla="*/ 55 h 90"/>
                <a:gd name="T40" fmla="*/ 57 w 226"/>
                <a:gd name="T41" fmla="*/ 21 h 90"/>
                <a:gd name="T42" fmla="*/ 97 w 226"/>
                <a:gd name="T43" fmla="*/ 21 h 90"/>
                <a:gd name="T44" fmla="*/ 110 w 226"/>
                <a:gd name="T45" fmla="*/ 89 h 90"/>
                <a:gd name="T46" fmla="*/ 117 w 226"/>
                <a:gd name="T47" fmla="*/ 89 h 90"/>
                <a:gd name="T48" fmla="*/ 112 w 226"/>
                <a:gd name="T49" fmla="*/ 69 h 90"/>
                <a:gd name="T50" fmla="*/ 108 w 226"/>
                <a:gd name="T51" fmla="*/ 46 h 90"/>
                <a:gd name="T52" fmla="*/ 155 w 226"/>
                <a:gd name="T53" fmla="*/ 32 h 90"/>
                <a:gd name="T54" fmla="*/ 151 w 226"/>
                <a:gd name="T55" fmla="*/ 51 h 90"/>
                <a:gd name="T56" fmla="*/ 128 w 226"/>
                <a:gd name="T57" fmla="*/ 50 h 90"/>
                <a:gd name="T58" fmla="*/ 132 w 226"/>
                <a:gd name="T59" fmla="*/ 87 h 90"/>
                <a:gd name="T60" fmla="*/ 164 w 226"/>
                <a:gd name="T61" fmla="*/ 84 h 90"/>
                <a:gd name="T62" fmla="*/ 166 w 226"/>
                <a:gd name="T63" fmla="*/ 89 h 90"/>
                <a:gd name="T64" fmla="*/ 173 w 226"/>
                <a:gd name="T65" fmla="*/ 89 h 90"/>
                <a:gd name="T66" fmla="*/ 168 w 226"/>
                <a:gd name="T67" fmla="*/ 77 h 90"/>
                <a:gd name="T68" fmla="*/ 160 w 226"/>
                <a:gd name="T69" fmla="*/ 76 h 90"/>
                <a:gd name="T70" fmla="*/ 163 w 226"/>
                <a:gd name="T71" fmla="*/ 30 h 90"/>
                <a:gd name="T72" fmla="*/ 161 w 226"/>
                <a:gd name="T73" fmla="*/ 8 h 90"/>
                <a:gd name="T74" fmla="*/ 184 w 226"/>
                <a:gd name="T75" fmla="*/ 8 h 90"/>
                <a:gd name="T76" fmla="*/ 186 w 226"/>
                <a:gd name="T77" fmla="*/ 46 h 90"/>
                <a:gd name="T78" fmla="*/ 201 w 226"/>
                <a:gd name="T79" fmla="*/ 25 h 90"/>
                <a:gd name="T80" fmla="*/ 213 w 226"/>
                <a:gd name="T81" fmla="*/ 35 h 90"/>
                <a:gd name="T82" fmla="*/ 196 w 226"/>
                <a:gd name="T83" fmla="*/ 62 h 90"/>
                <a:gd name="T84" fmla="*/ 217 w 226"/>
                <a:gd name="T85" fmla="*/ 89 h 90"/>
                <a:gd name="T86" fmla="*/ 226 w 226"/>
                <a:gd name="T87" fmla="*/ 89 h 90"/>
                <a:gd name="T88" fmla="*/ 226 w 226"/>
                <a:gd name="T89" fmla="*/ 87 h 90"/>
                <a:gd name="T90" fmla="*/ 205 w 226"/>
                <a:gd name="T91" fmla="*/ 61 h 90"/>
                <a:gd name="T92" fmla="*/ 136 w 226"/>
                <a:gd name="T93" fmla="*/ 81 h 90"/>
                <a:gd name="T94" fmla="*/ 149 w 226"/>
                <a:gd name="T95" fmla="*/ 58 h 90"/>
                <a:gd name="T96" fmla="*/ 153 w 226"/>
                <a:gd name="T97" fmla="*/ 77 h 90"/>
                <a:gd name="T98" fmla="*/ 136 w 226"/>
                <a:gd name="T99" fmla="*/ 8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 h="90">
                  <a:moveTo>
                    <a:pt x="205" y="61"/>
                  </a:moveTo>
                  <a:cubicBezTo>
                    <a:pt x="211" y="51"/>
                    <a:pt x="219" y="43"/>
                    <a:pt x="221" y="29"/>
                  </a:cubicBezTo>
                  <a:cubicBezTo>
                    <a:pt x="212" y="26"/>
                    <a:pt x="208" y="20"/>
                    <a:pt x="200" y="17"/>
                  </a:cubicBezTo>
                  <a:cubicBezTo>
                    <a:pt x="196" y="21"/>
                    <a:pt x="195" y="29"/>
                    <a:pt x="190" y="32"/>
                  </a:cubicBezTo>
                  <a:cubicBezTo>
                    <a:pt x="190" y="22"/>
                    <a:pt x="192" y="9"/>
                    <a:pt x="189" y="2"/>
                  </a:cubicBezTo>
                  <a:cubicBezTo>
                    <a:pt x="177" y="4"/>
                    <a:pt x="168" y="0"/>
                    <a:pt x="156" y="2"/>
                  </a:cubicBezTo>
                  <a:cubicBezTo>
                    <a:pt x="156" y="5"/>
                    <a:pt x="156" y="16"/>
                    <a:pt x="153" y="24"/>
                  </a:cubicBezTo>
                  <a:cubicBezTo>
                    <a:pt x="140" y="16"/>
                    <a:pt x="116" y="22"/>
                    <a:pt x="107" y="35"/>
                  </a:cubicBezTo>
                  <a:cubicBezTo>
                    <a:pt x="107" y="27"/>
                    <a:pt x="105" y="21"/>
                    <a:pt x="102" y="14"/>
                  </a:cubicBezTo>
                  <a:cubicBezTo>
                    <a:pt x="83" y="16"/>
                    <a:pt x="73" y="15"/>
                    <a:pt x="54" y="14"/>
                  </a:cubicBezTo>
                  <a:cubicBezTo>
                    <a:pt x="51" y="17"/>
                    <a:pt x="52" y="24"/>
                    <a:pt x="48" y="26"/>
                  </a:cubicBezTo>
                  <a:cubicBezTo>
                    <a:pt x="35" y="17"/>
                    <a:pt x="17" y="17"/>
                    <a:pt x="0" y="19"/>
                  </a:cubicBezTo>
                  <a:cubicBezTo>
                    <a:pt x="0" y="26"/>
                    <a:pt x="0" y="26"/>
                    <a:pt x="0" y="26"/>
                  </a:cubicBezTo>
                  <a:cubicBezTo>
                    <a:pt x="18" y="23"/>
                    <a:pt x="40" y="26"/>
                    <a:pt x="49" y="36"/>
                  </a:cubicBezTo>
                  <a:cubicBezTo>
                    <a:pt x="48" y="38"/>
                    <a:pt x="51" y="41"/>
                    <a:pt x="51" y="41"/>
                  </a:cubicBezTo>
                  <a:cubicBezTo>
                    <a:pt x="52" y="62"/>
                    <a:pt x="32" y="67"/>
                    <a:pt x="26" y="81"/>
                  </a:cubicBezTo>
                  <a:cubicBezTo>
                    <a:pt x="31" y="84"/>
                    <a:pt x="44" y="84"/>
                    <a:pt x="50" y="89"/>
                  </a:cubicBezTo>
                  <a:cubicBezTo>
                    <a:pt x="57" y="89"/>
                    <a:pt x="57" y="89"/>
                    <a:pt x="57" y="89"/>
                  </a:cubicBezTo>
                  <a:cubicBezTo>
                    <a:pt x="54" y="81"/>
                    <a:pt x="47" y="77"/>
                    <a:pt x="37" y="77"/>
                  </a:cubicBezTo>
                  <a:cubicBezTo>
                    <a:pt x="42" y="67"/>
                    <a:pt x="51" y="65"/>
                    <a:pt x="54" y="55"/>
                  </a:cubicBezTo>
                  <a:cubicBezTo>
                    <a:pt x="58" y="44"/>
                    <a:pt x="52" y="31"/>
                    <a:pt x="57" y="21"/>
                  </a:cubicBezTo>
                  <a:cubicBezTo>
                    <a:pt x="68" y="22"/>
                    <a:pt x="79" y="23"/>
                    <a:pt x="97" y="21"/>
                  </a:cubicBezTo>
                  <a:cubicBezTo>
                    <a:pt x="104" y="41"/>
                    <a:pt x="105" y="67"/>
                    <a:pt x="110" y="89"/>
                  </a:cubicBezTo>
                  <a:cubicBezTo>
                    <a:pt x="117" y="89"/>
                    <a:pt x="117" y="89"/>
                    <a:pt x="117" y="89"/>
                  </a:cubicBezTo>
                  <a:cubicBezTo>
                    <a:pt x="116" y="83"/>
                    <a:pt x="114" y="76"/>
                    <a:pt x="112" y="69"/>
                  </a:cubicBezTo>
                  <a:cubicBezTo>
                    <a:pt x="111" y="61"/>
                    <a:pt x="107" y="51"/>
                    <a:pt x="108" y="46"/>
                  </a:cubicBezTo>
                  <a:cubicBezTo>
                    <a:pt x="112" y="28"/>
                    <a:pt x="137" y="22"/>
                    <a:pt x="155" y="32"/>
                  </a:cubicBezTo>
                  <a:cubicBezTo>
                    <a:pt x="157" y="39"/>
                    <a:pt x="153" y="44"/>
                    <a:pt x="151" y="51"/>
                  </a:cubicBezTo>
                  <a:cubicBezTo>
                    <a:pt x="144" y="48"/>
                    <a:pt x="135" y="44"/>
                    <a:pt x="128" y="50"/>
                  </a:cubicBezTo>
                  <a:cubicBezTo>
                    <a:pt x="120" y="56"/>
                    <a:pt x="118" y="83"/>
                    <a:pt x="132" y="87"/>
                  </a:cubicBezTo>
                  <a:cubicBezTo>
                    <a:pt x="143" y="90"/>
                    <a:pt x="148" y="80"/>
                    <a:pt x="164" y="84"/>
                  </a:cubicBezTo>
                  <a:cubicBezTo>
                    <a:pt x="165" y="86"/>
                    <a:pt x="166" y="87"/>
                    <a:pt x="166" y="89"/>
                  </a:cubicBezTo>
                  <a:cubicBezTo>
                    <a:pt x="173" y="89"/>
                    <a:pt x="173" y="89"/>
                    <a:pt x="173" y="89"/>
                  </a:cubicBezTo>
                  <a:cubicBezTo>
                    <a:pt x="172" y="85"/>
                    <a:pt x="170" y="82"/>
                    <a:pt x="168" y="77"/>
                  </a:cubicBezTo>
                  <a:cubicBezTo>
                    <a:pt x="166" y="75"/>
                    <a:pt x="163" y="79"/>
                    <a:pt x="160" y="76"/>
                  </a:cubicBezTo>
                  <a:cubicBezTo>
                    <a:pt x="150" y="60"/>
                    <a:pt x="162" y="47"/>
                    <a:pt x="163" y="30"/>
                  </a:cubicBezTo>
                  <a:cubicBezTo>
                    <a:pt x="163" y="22"/>
                    <a:pt x="158" y="16"/>
                    <a:pt x="161" y="8"/>
                  </a:cubicBezTo>
                  <a:cubicBezTo>
                    <a:pt x="169" y="8"/>
                    <a:pt x="176" y="8"/>
                    <a:pt x="184" y="8"/>
                  </a:cubicBezTo>
                  <a:cubicBezTo>
                    <a:pt x="184" y="22"/>
                    <a:pt x="184" y="34"/>
                    <a:pt x="186" y="46"/>
                  </a:cubicBezTo>
                  <a:cubicBezTo>
                    <a:pt x="196" y="44"/>
                    <a:pt x="196" y="32"/>
                    <a:pt x="201" y="25"/>
                  </a:cubicBezTo>
                  <a:cubicBezTo>
                    <a:pt x="205" y="29"/>
                    <a:pt x="210" y="30"/>
                    <a:pt x="213" y="35"/>
                  </a:cubicBezTo>
                  <a:cubicBezTo>
                    <a:pt x="209" y="46"/>
                    <a:pt x="203" y="54"/>
                    <a:pt x="196" y="62"/>
                  </a:cubicBezTo>
                  <a:cubicBezTo>
                    <a:pt x="201" y="72"/>
                    <a:pt x="211" y="79"/>
                    <a:pt x="217" y="89"/>
                  </a:cubicBezTo>
                  <a:cubicBezTo>
                    <a:pt x="226" y="89"/>
                    <a:pt x="226" y="89"/>
                    <a:pt x="226" y="89"/>
                  </a:cubicBezTo>
                  <a:cubicBezTo>
                    <a:pt x="226" y="88"/>
                    <a:pt x="226" y="88"/>
                    <a:pt x="226" y="87"/>
                  </a:cubicBezTo>
                  <a:cubicBezTo>
                    <a:pt x="218" y="79"/>
                    <a:pt x="210" y="72"/>
                    <a:pt x="205" y="61"/>
                  </a:cubicBezTo>
                  <a:close/>
                  <a:moveTo>
                    <a:pt x="136" y="81"/>
                  </a:moveTo>
                  <a:cubicBezTo>
                    <a:pt x="120" y="74"/>
                    <a:pt x="130" y="43"/>
                    <a:pt x="149" y="58"/>
                  </a:cubicBezTo>
                  <a:cubicBezTo>
                    <a:pt x="150" y="65"/>
                    <a:pt x="151" y="71"/>
                    <a:pt x="153" y="77"/>
                  </a:cubicBezTo>
                  <a:cubicBezTo>
                    <a:pt x="149" y="80"/>
                    <a:pt x="139" y="77"/>
                    <a:pt x="136"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0" name="Freeform 1212"/>
            <p:cNvSpPr/>
            <p:nvPr/>
          </p:nvSpPr>
          <p:spPr bwMode="auto">
            <a:xfrm>
              <a:off x="6796772" y="2753457"/>
              <a:ext cx="4866" cy="243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0"/>
                    <a:pt x="1" y="0"/>
                    <a:pt x="0" y="0"/>
                  </a:cubicBezTo>
                  <a:cubicBezTo>
                    <a:pt x="0"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1" name="Freeform 1213"/>
            <p:cNvSpPr>
              <a:spLocks noEditPoints="1"/>
            </p:cNvSpPr>
            <p:nvPr/>
          </p:nvSpPr>
          <p:spPr bwMode="auto">
            <a:xfrm>
              <a:off x="7453746" y="2386038"/>
              <a:ext cx="1284749" cy="391750"/>
            </a:xfrm>
            <a:custGeom>
              <a:avLst/>
              <a:gdLst>
                <a:gd name="T0" fmla="*/ 311 w 344"/>
                <a:gd name="T1" fmla="*/ 87 h 105"/>
                <a:gd name="T2" fmla="*/ 283 w 344"/>
                <a:gd name="T3" fmla="*/ 12 h 105"/>
                <a:gd name="T4" fmla="*/ 225 w 344"/>
                <a:gd name="T5" fmla="*/ 55 h 105"/>
                <a:gd name="T6" fmla="*/ 169 w 344"/>
                <a:gd name="T7" fmla="*/ 48 h 105"/>
                <a:gd name="T8" fmla="*/ 140 w 344"/>
                <a:gd name="T9" fmla="*/ 25 h 105"/>
                <a:gd name="T10" fmla="*/ 127 w 344"/>
                <a:gd name="T11" fmla="*/ 49 h 105"/>
                <a:gd name="T12" fmla="*/ 101 w 344"/>
                <a:gd name="T13" fmla="*/ 24 h 105"/>
                <a:gd name="T14" fmla="*/ 64 w 344"/>
                <a:gd name="T15" fmla="*/ 66 h 105"/>
                <a:gd name="T16" fmla="*/ 63 w 344"/>
                <a:gd name="T17" fmla="*/ 46 h 105"/>
                <a:gd name="T18" fmla="*/ 17 w 344"/>
                <a:gd name="T19" fmla="*/ 43 h 105"/>
                <a:gd name="T20" fmla="*/ 19 w 344"/>
                <a:gd name="T21" fmla="*/ 78 h 105"/>
                <a:gd name="T22" fmla="*/ 6 w 344"/>
                <a:gd name="T23" fmla="*/ 99 h 105"/>
                <a:gd name="T24" fmla="*/ 30 w 344"/>
                <a:gd name="T25" fmla="*/ 99 h 105"/>
                <a:gd name="T26" fmla="*/ 52 w 344"/>
                <a:gd name="T27" fmla="*/ 90 h 105"/>
                <a:gd name="T28" fmla="*/ 58 w 344"/>
                <a:gd name="T29" fmla="*/ 42 h 105"/>
                <a:gd name="T30" fmla="*/ 67 w 344"/>
                <a:gd name="T31" fmla="*/ 86 h 105"/>
                <a:gd name="T32" fmla="*/ 70 w 344"/>
                <a:gd name="T33" fmla="*/ 99 h 105"/>
                <a:gd name="T34" fmla="*/ 105 w 344"/>
                <a:gd name="T35" fmla="*/ 57 h 105"/>
                <a:gd name="T36" fmla="*/ 88 w 344"/>
                <a:gd name="T37" fmla="*/ 70 h 105"/>
                <a:gd name="T38" fmla="*/ 111 w 344"/>
                <a:gd name="T39" fmla="*/ 99 h 105"/>
                <a:gd name="T40" fmla="*/ 117 w 344"/>
                <a:gd name="T41" fmla="*/ 92 h 105"/>
                <a:gd name="T42" fmla="*/ 111 w 344"/>
                <a:gd name="T43" fmla="*/ 59 h 105"/>
                <a:gd name="T44" fmla="*/ 115 w 344"/>
                <a:gd name="T45" fmla="*/ 28 h 105"/>
                <a:gd name="T46" fmla="*/ 145 w 344"/>
                <a:gd name="T47" fmla="*/ 32 h 105"/>
                <a:gd name="T48" fmla="*/ 160 w 344"/>
                <a:gd name="T49" fmla="*/ 99 h 105"/>
                <a:gd name="T50" fmla="*/ 171 w 344"/>
                <a:gd name="T51" fmla="*/ 57 h 105"/>
                <a:gd name="T52" fmla="*/ 227 w 344"/>
                <a:gd name="T53" fmla="*/ 94 h 105"/>
                <a:gd name="T54" fmla="*/ 233 w 344"/>
                <a:gd name="T55" fmla="*/ 99 h 105"/>
                <a:gd name="T56" fmla="*/ 229 w 344"/>
                <a:gd name="T57" fmla="*/ 60 h 105"/>
                <a:gd name="T58" fmla="*/ 262 w 344"/>
                <a:gd name="T59" fmla="*/ 48 h 105"/>
                <a:gd name="T60" fmla="*/ 278 w 344"/>
                <a:gd name="T61" fmla="*/ 99 h 105"/>
                <a:gd name="T62" fmla="*/ 287 w 344"/>
                <a:gd name="T63" fmla="*/ 78 h 105"/>
                <a:gd name="T64" fmla="*/ 285 w 344"/>
                <a:gd name="T65" fmla="*/ 19 h 105"/>
                <a:gd name="T66" fmla="*/ 306 w 344"/>
                <a:gd name="T67" fmla="*/ 94 h 105"/>
                <a:gd name="T68" fmla="*/ 344 w 344"/>
                <a:gd name="T69" fmla="*/ 99 h 105"/>
                <a:gd name="T70" fmla="*/ 95 w 344"/>
                <a:gd name="T71" fmla="*/ 92 h 105"/>
                <a:gd name="T72" fmla="*/ 95 w 344"/>
                <a:gd name="T73" fmla="*/ 7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4" h="105">
                  <a:moveTo>
                    <a:pt x="344" y="94"/>
                  </a:moveTo>
                  <a:cubicBezTo>
                    <a:pt x="333" y="92"/>
                    <a:pt x="318" y="93"/>
                    <a:pt x="311" y="87"/>
                  </a:cubicBezTo>
                  <a:cubicBezTo>
                    <a:pt x="307" y="66"/>
                    <a:pt x="310" y="35"/>
                    <a:pt x="302" y="14"/>
                  </a:cubicBezTo>
                  <a:cubicBezTo>
                    <a:pt x="296" y="13"/>
                    <a:pt x="291" y="11"/>
                    <a:pt x="283" y="12"/>
                  </a:cubicBezTo>
                  <a:cubicBezTo>
                    <a:pt x="276" y="20"/>
                    <a:pt x="274" y="34"/>
                    <a:pt x="271" y="45"/>
                  </a:cubicBezTo>
                  <a:cubicBezTo>
                    <a:pt x="257" y="34"/>
                    <a:pt x="229" y="40"/>
                    <a:pt x="225" y="55"/>
                  </a:cubicBezTo>
                  <a:cubicBezTo>
                    <a:pt x="219" y="48"/>
                    <a:pt x="210" y="38"/>
                    <a:pt x="199" y="37"/>
                  </a:cubicBezTo>
                  <a:cubicBezTo>
                    <a:pt x="186" y="35"/>
                    <a:pt x="178" y="41"/>
                    <a:pt x="169" y="48"/>
                  </a:cubicBezTo>
                  <a:cubicBezTo>
                    <a:pt x="171" y="40"/>
                    <a:pt x="167" y="26"/>
                    <a:pt x="160" y="23"/>
                  </a:cubicBezTo>
                  <a:cubicBezTo>
                    <a:pt x="154" y="25"/>
                    <a:pt x="145" y="24"/>
                    <a:pt x="140" y="25"/>
                  </a:cubicBezTo>
                  <a:cubicBezTo>
                    <a:pt x="136" y="37"/>
                    <a:pt x="139" y="59"/>
                    <a:pt x="134" y="70"/>
                  </a:cubicBezTo>
                  <a:cubicBezTo>
                    <a:pt x="121" y="71"/>
                    <a:pt x="128" y="56"/>
                    <a:pt x="127" y="49"/>
                  </a:cubicBezTo>
                  <a:cubicBezTo>
                    <a:pt x="127" y="38"/>
                    <a:pt x="124" y="28"/>
                    <a:pt x="121" y="23"/>
                  </a:cubicBezTo>
                  <a:cubicBezTo>
                    <a:pt x="115" y="20"/>
                    <a:pt x="106" y="23"/>
                    <a:pt x="101" y="24"/>
                  </a:cubicBezTo>
                  <a:cubicBezTo>
                    <a:pt x="101" y="35"/>
                    <a:pt x="99" y="36"/>
                    <a:pt x="99" y="48"/>
                  </a:cubicBezTo>
                  <a:cubicBezTo>
                    <a:pt x="83" y="44"/>
                    <a:pt x="70" y="55"/>
                    <a:pt x="64" y="66"/>
                  </a:cubicBezTo>
                  <a:cubicBezTo>
                    <a:pt x="61" y="59"/>
                    <a:pt x="54" y="57"/>
                    <a:pt x="52" y="50"/>
                  </a:cubicBezTo>
                  <a:cubicBezTo>
                    <a:pt x="58" y="52"/>
                    <a:pt x="60" y="48"/>
                    <a:pt x="63" y="46"/>
                  </a:cubicBezTo>
                  <a:cubicBezTo>
                    <a:pt x="66" y="39"/>
                    <a:pt x="66" y="31"/>
                    <a:pt x="63" y="21"/>
                  </a:cubicBezTo>
                  <a:cubicBezTo>
                    <a:pt x="39" y="0"/>
                    <a:pt x="14" y="18"/>
                    <a:pt x="17" y="43"/>
                  </a:cubicBezTo>
                  <a:cubicBezTo>
                    <a:pt x="20" y="66"/>
                    <a:pt x="49" y="67"/>
                    <a:pt x="45" y="92"/>
                  </a:cubicBezTo>
                  <a:cubicBezTo>
                    <a:pt x="31" y="101"/>
                    <a:pt x="25" y="85"/>
                    <a:pt x="19" y="78"/>
                  </a:cubicBezTo>
                  <a:cubicBezTo>
                    <a:pt x="6" y="77"/>
                    <a:pt x="0" y="87"/>
                    <a:pt x="0" y="99"/>
                  </a:cubicBezTo>
                  <a:cubicBezTo>
                    <a:pt x="6" y="99"/>
                    <a:pt x="6" y="99"/>
                    <a:pt x="6" y="99"/>
                  </a:cubicBezTo>
                  <a:cubicBezTo>
                    <a:pt x="7" y="93"/>
                    <a:pt x="9" y="88"/>
                    <a:pt x="15" y="85"/>
                  </a:cubicBezTo>
                  <a:cubicBezTo>
                    <a:pt x="20" y="89"/>
                    <a:pt x="24" y="95"/>
                    <a:pt x="30" y="99"/>
                  </a:cubicBezTo>
                  <a:cubicBezTo>
                    <a:pt x="46" y="99"/>
                    <a:pt x="46" y="99"/>
                    <a:pt x="46" y="99"/>
                  </a:cubicBezTo>
                  <a:cubicBezTo>
                    <a:pt x="49" y="97"/>
                    <a:pt x="51" y="94"/>
                    <a:pt x="52" y="90"/>
                  </a:cubicBezTo>
                  <a:cubicBezTo>
                    <a:pt x="58" y="65"/>
                    <a:pt x="10" y="54"/>
                    <a:pt x="25" y="27"/>
                  </a:cubicBezTo>
                  <a:cubicBezTo>
                    <a:pt x="33" y="12"/>
                    <a:pt x="67" y="17"/>
                    <a:pt x="58" y="42"/>
                  </a:cubicBezTo>
                  <a:cubicBezTo>
                    <a:pt x="53" y="45"/>
                    <a:pt x="44" y="39"/>
                    <a:pt x="41" y="46"/>
                  </a:cubicBezTo>
                  <a:cubicBezTo>
                    <a:pt x="46" y="61"/>
                    <a:pt x="66" y="67"/>
                    <a:pt x="67" y="86"/>
                  </a:cubicBezTo>
                  <a:cubicBezTo>
                    <a:pt x="67" y="90"/>
                    <a:pt x="66" y="94"/>
                    <a:pt x="65" y="99"/>
                  </a:cubicBezTo>
                  <a:cubicBezTo>
                    <a:pt x="70" y="99"/>
                    <a:pt x="70" y="99"/>
                    <a:pt x="70" y="99"/>
                  </a:cubicBezTo>
                  <a:cubicBezTo>
                    <a:pt x="73" y="90"/>
                    <a:pt x="73" y="80"/>
                    <a:pt x="70" y="71"/>
                  </a:cubicBezTo>
                  <a:cubicBezTo>
                    <a:pt x="73" y="58"/>
                    <a:pt x="91" y="48"/>
                    <a:pt x="105" y="57"/>
                  </a:cubicBezTo>
                  <a:cubicBezTo>
                    <a:pt x="104" y="63"/>
                    <a:pt x="101" y="66"/>
                    <a:pt x="99" y="71"/>
                  </a:cubicBezTo>
                  <a:cubicBezTo>
                    <a:pt x="95" y="71"/>
                    <a:pt x="93" y="69"/>
                    <a:pt x="88" y="70"/>
                  </a:cubicBezTo>
                  <a:cubicBezTo>
                    <a:pt x="72" y="84"/>
                    <a:pt x="87" y="105"/>
                    <a:pt x="111" y="96"/>
                  </a:cubicBezTo>
                  <a:cubicBezTo>
                    <a:pt x="111" y="97"/>
                    <a:pt x="111" y="98"/>
                    <a:pt x="111" y="99"/>
                  </a:cubicBezTo>
                  <a:cubicBezTo>
                    <a:pt x="117" y="99"/>
                    <a:pt x="117" y="99"/>
                    <a:pt x="117" y="99"/>
                  </a:cubicBezTo>
                  <a:cubicBezTo>
                    <a:pt x="117" y="97"/>
                    <a:pt x="117" y="94"/>
                    <a:pt x="117" y="92"/>
                  </a:cubicBezTo>
                  <a:cubicBezTo>
                    <a:pt x="112" y="89"/>
                    <a:pt x="108" y="90"/>
                    <a:pt x="102" y="91"/>
                  </a:cubicBezTo>
                  <a:cubicBezTo>
                    <a:pt x="97" y="75"/>
                    <a:pt x="110" y="72"/>
                    <a:pt x="111" y="59"/>
                  </a:cubicBezTo>
                  <a:cubicBezTo>
                    <a:pt x="105" y="49"/>
                    <a:pt x="104" y="43"/>
                    <a:pt x="106" y="30"/>
                  </a:cubicBezTo>
                  <a:cubicBezTo>
                    <a:pt x="111" y="29"/>
                    <a:pt x="114" y="29"/>
                    <a:pt x="115" y="28"/>
                  </a:cubicBezTo>
                  <a:cubicBezTo>
                    <a:pt x="125" y="42"/>
                    <a:pt x="108" y="84"/>
                    <a:pt x="138" y="77"/>
                  </a:cubicBezTo>
                  <a:cubicBezTo>
                    <a:pt x="147" y="66"/>
                    <a:pt x="142" y="46"/>
                    <a:pt x="145" y="32"/>
                  </a:cubicBezTo>
                  <a:cubicBezTo>
                    <a:pt x="149" y="31"/>
                    <a:pt x="154" y="31"/>
                    <a:pt x="160" y="31"/>
                  </a:cubicBezTo>
                  <a:cubicBezTo>
                    <a:pt x="166" y="52"/>
                    <a:pt x="163" y="74"/>
                    <a:pt x="160" y="99"/>
                  </a:cubicBezTo>
                  <a:cubicBezTo>
                    <a:pt x="166" y="99"/>
                    <a:pt x="166" y="99"/>
                    <a:pt x="166" y="99"/>
                  </a:cubicBezTo>
                  <a:cubicBezTo>
                    <a:pt x="169" y="86"/>
                    <a:pt x="170" y="72"/>
                    <a:pt x="171" y="57"/>
                  </a:cubicBezTo>
                  <a:cubicBezTo>
                    <a:pt x="185" y="37"/>
                    <a:pt x="210" y="43"/>
                    <a:pt x="220" y="60"/>
                  </a:cubicBezTo>
                  <a:cubicBezTo>
                    <a:pt x="225" y="68"/>
                    <a:pt x="230" y="84"/>
                    <a:pt x="227" y="94"/>
                  </a:cubicBezTo>
                  <a:cubicBezTo>
                    <a:pt x="227" y="95"/>
                    <a:pt x="226" y="97"/>
                    <a:pt x="225" y="99"/>
                  </a:cubicBezTo>
                  <a:cubicBezTo>
                    <a:pt x="233" y="99"/>
                    <a:pt x="233" y="99"/>
                    <a:pt x="233" y="99"/>
                  </a:cubicBezTo>
                  <a:cubicBezTo>
                    <a:pt x="234" y="96"/>
                    <a:pt x="235" y="94"/>
                    <a:pt x="235" y="89"/>
                  </a:cubicBezTo>
                  <a:cubicBezTo>
                    <a:pt x="236" y="78"/>
                    <a:pt x="227" y="68"/>
                    <a:pt x="229" y="60"/>
                  </a:cubicBezTo>
                  <a:cubicBezTo>
                    <a:pt x="230" y="53"/>
                    <a:pt x="237" y="51"/>
                    <a:pt x="243" y="49"/>
                  </a:cubicBezTo>
                  <a:cubicBezTo>
                    <a:pt x="249" y="48"/>
                    <a:pt x="255" y="47"/>
                    <a:pt x="262" y="48"/>
                  </a:cubicBezTo>
                  <a:cubicBezTo>
                    <a:pt x="275" y="57"/>
                    <a:pt x="284" y="74"/>
                    <a:pt x="280" y="92"/>
                  </a:cubicBezTo>
                  <a:cubicBezTo>
                    <a:pt x="280" y="95"/>
                    <a:pt x="279" y="97"/>
                    <a:pt x="278" y="99"/>
                  </a:cubicBezTo>
                  <a:cubicBezTo>
                    <a:pt x="285" y="99"/>
                    <a:pt x="285" y="99"/>
                    <a:pt x="285" y="99"/>
                  </a:cubicBezTo>
                  <a:cubicBezTo>
                    <a:pt x="287" y="93"/>
                    <a:pt x="288" y="86"/>
                    <a:pt x="287" y="78"/>
                  </a:cubicBezTo>
                  <a:cubicBezTo>
                    <a:pt x="286" y="69"/>
                    <a:pt x="278" y="61"/>
                    <a:pt x="277" y="51"/>
                  </a:cubicBezTo>
                  <a:cubicBezTo>
                    <a:pt x="276" y="39"/>
                    <a:pt x="282" y="29"/>
                    <a:pt x="285" y="19"/>
                  </a:cubicBezTo>
                  <a:cubicBezTo>
                    <a:pt x="290" y="18"/>
                    <a:pt x="293" y="19"/>
                    <a:pt x="296" y="20"/>
                  </a:cubicBezTo>
                  <a:cubicBezTo>
                    <a:pt x="304" y="40"/>
                    <a:pt x="299" y="73"/>
                    <a:pt x="306" y="94"/>
                  </a:cubicBezTo>
                  <a:cubicBezTo>
                    <a:pt x="312" y="96"/>
                    <a:pt x="318" y="97"/>
                    <a:pt x="325" y="99"/>
                  </a:cubicBezTo>
                  <a:cubicBezTo>
                    <a:pt x="344" y="99"/>
                    <a:pt x="344" y="99"/>
                    <a:pt x="344" y="99"/>
                  </a:cubicBezTo>
                  <a:cubicBezTo>
                    <a:pt x="344" y="97"/>
                    <a:pt x="344" y="95"/>
                    <a:pt x="344" y="94"/>
                  </a:cubicBezTo>
                  <a:close/>
                  <a:moveTo>
                    <a:pt x="95" y="92"/>
                  </a:moveTo>
                  <a:cubicBezTo>
                    <a:pt x="89" y="92"/>
                    <a:pt x="86" y="81"/>
                    <a:pt x="91" y="77"/>
                  </a:cubicBezTo>
                  <a:cubicBezTo>
                    <a:pt x="92" y="77"/>
                    <a:pt x="93" y="78"/>
                    <a:pt x="95" y="78"/>
                  </a:cubicBezTo>
                  <a:cubicBezTo>
                    <a:pt x="94" y="85"/>
                    <a:pt x="97" y="88"/>
                    <a:pt x="95"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2" name="Freeform 1214"/>
            <p:cNvSpPr/>
            <p:nvPr/>
          </p:nvSpPr>
          <p:spPr bwMode="auto">
            <a:xfrm>
              <a:off x="7913627" y="2729125"/>
              <a:ext cx="68131" cy="26765"/>
            </a:xfrm>
            <a:custGeom>
              <a:avLst/>
              <a:gdLst>
                <a:gd name="T0" fmla="*/ 2 w 18"/>
                <a:gd name="T1" fmla="*/ 4 h 7"/>
                <a:gd name="T2" fmla="*/ 0 w 18"/>
                <a:gd name="T3" fmla="*/ 7 h 7"/>
                <a:gd name="T4" fmla="*/ 18 w 18"/>
                <a:gd name="T5" fmla="*/ 7 h 7"/>
                <a:gd name="T6" fmla="*/ 18 w 18"/>
                <a:gd name="T7" fmla="*/ 6 h 7"/>
                <a:gd name="T8" fmla="*/ 2 w 18"/>
                <a:gd name="T9" fmla="*/ 4 h 7"/>
              </a:gdLst>
              <a:ahLst/>
              <a:cxnLst>
                <a:cxn ang="0">
                  <a:pos x="T0" y="T1"/>
                </a:cxn>
                <a:cxn ang="0">
                  <a:pos x="T2" y="T3"/>
                </a:cxn>
                <a:cxn ang="0">
                  <a:pos x="T4" y="T5"/>
                </a:cxn>
                <a:cxn ang="0">
                  <a:pos x="T6" y="T7"/>
                </a:cxn>
                <a:cxn ang="0">
                  <a:pos x="T8" y="T9"/>
                </a:cxn>
              </a:cxnLst>
              <a:rect l="0" t="0" r="r" b="b"/>
              <a:pathLst>
                <a:path w="18" h="7">
                  <a:moveTo>
                    <a:pt x="2" y="4"/>
                  </a:moveTo>
                  <a:cubicBezTo>
                    <a:pt x="1" y="5"/>
                    <a:pt x="1" y="6"/>
                    <a:pt x="0" y="7"/>
                  </a:cubicBezTo>
                  <a:cubicBezTo>
                    <a:pt x="18" y="7"/>
                    <a:pt x="18" y="7"/>
                    <a:pt x="18" y="7"/>
                  </a:cubicBezTo>
                  <a:cubicBezTo>
                    <a:pt x="18" y="6"/>
                    <a:pt x="18" y="6"/>
                    <a:pt x="18" y="6"/>
                  </a:cubicBezTo>
                  <a:cubicBezTo>
                    <a:pt x="16" y="0"/>
                    <a:pt x="7"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3" name="Freeform 1215"/>
            <p:cNvSpPr>
              <a:spLocks noEditPoints="1"/>
            </p:cNvSpPr>
            <p:nvPr/>
          </p:nvSpPr>
          <p:spPr bwMode="auto">
            <a:xfrm>
              <a:off x="8996418" y="2461469"/>
              <a:ext cx="282255" cy="294421"/>
            </a:xfrm>
            <a:custGeom>
              <a:avLst/>
              <a:gdLst>
                <a:gd name="T0" fmla="*/ 55 w 76"/>
                <a:gd name="T1" fmla="*/ 39 h 79"/>
                <a:gd name="T2" fmla="*/ 69 w 76"/>
                <a:gd name="T3" fmla="*/ 14 h 79"/>
                <a:gd name="T4" fmla="*/ 0 w 76"/>
                <a:gd name="T5" fmla="*/ 25 h 79"/>
                <a:gd name="T6" fmla="*/ 17 w 76"/>
                <a:gd name="T7" fmla="*/ 39 h 79"/>
                <a:gd name="T8" fmla="*/ 17 w 76"/>
                <a:gd name="T9" fmla="*/ 59 h 79"/>
                <a:gd name="T10" fmla="*/ 8 w 76"/>
                <a:gd name="T11" fmla="*/ 79 h 79"/>
                <a:gd name="T12" fmla="*/ 15 w 76"/>
                <a:gd name="T13" fmla="*/ 79 h 79"/>
                <a:gd name="T14" fmla="*/ 25 w 76"/>
                <a:gd name="T15" fmla="*/ 62 h 79"/>
                <a:gd name="T16" fmla="*/ 25 w 76"/>
                <a:gd name="T17" fmla="*/ 32 h 79"/>
                <a:gd name="T18" fmla="*/ 7 w 76"/>
                <a:gd name="T19" fmla="*/ 27 h 79"/>
                <a:gd name="T20" fmla="*/ 18 w 76"/>
                <a:gd name="T21" fmla="*/ 18 h 79"/>
                <a:gd name="T22" fmla="*/ 63 w 76"/>
                <a:gd name="T23" fmla="*/ 21 h 79"/>
                <a:gd name="T24" fmla="*/ 47 w 76"/>
                <a:gd name="T25" fmla="*/ 29 h 79"/>
                <a:gd name="T26" fmla="*/ 48 w 76"/>
                <a:gd name="T27" fmla="*/ 56 h 79"/>
                <a:gd name="T28" fmla="*/ 67 w 76"/>
                <a:gd name="T29" fmla="*/ 79 h 79"/>
                <a:gd name="T30" fmla="*/ 76 w 76"/>
                <a:gd name="T31" fmla="*/ 79 h 79"/>
                <a:gd name="T32" fmla="*/ 76 w 76"/>
                <a:gd name="T33" fmla="*/ 78 h 79"/>
                <a:gd name="T34" fmla="*/ 55 w 76"/>
                <a:gd name="T35" fmla="*/ 39 h 79"/>
                <a:gd name="T36" fmla="*/ 26 w 76"/>
                <a:gd name="T37" fmla="*/ 15 h 79"/>
                <a:gd name="T38" fmla="*/ 57 w 76"/>
                <a:gd name="T39" fmla="*/ 15 h 79"/>
                <a:gd name="T40" fmla="*/ 26 w 76"/>
                <a:gd name="T41" fmla="*/ 1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9">
                  <a:moveTo>
                    <a:pt x="55" y="39"/>
                  </a:moveTo>
                  <a:cubicBezTo>
                    <a:pt x="62" y="33"/>
                    <a:pt x="72" y="30"/>
                    <a:pt x="69" y="14"/>
                  </a:cubicBezTo>
                  <a:cubicBezTo>
                    <a:pt x="56" y="0"/>
                    <a:pt x="0" y="8"/>
                    <a:pt x="0" y="25"/>
                  </a:cubicBezTo>
                  <a:cubicBezTo>
                    <a:pt x="1" y="34"/>
                    <a:pt x="10" y="34"/>
                    <a:pt x="17" y="39"/>
                  </a:cubicBezTo>
                  <a:cubicBezTo>
                    <a:pt x="16" y="45"/>
                    <a:pt x="18" y="50"/>
                    <a:pt x="17" y="59"/>
                  </a:cubicBezTo>
                  <a:cubicBezTo>
                    <a:pt x="14" y="66"/>
                    <a:pt x="11" y="72"/>
                    <a:pt x="8" y="79"/>
                  </a:cubicBezTo>
                  <a:cubicBezTo>
                    <a:pt x="15" y="79"/>
                    <a:pt x="15" y="79"/>
                    <a:pt x="15" y="79"/>
                  </a:cubicBezTo>
                  <a:cubicBezTo>
                    <a:pt x="18" y="73"/>
                    <a:pt x="22" y="67"/>
                    <a:pt x="25" y="62"/>
                  </a:cubicBezTo>
                  <a:cubicBezTo>
                    <a:pt x="21" y="53"/>
                    <a:pt x="23" y="42"/>
                    <a:pt x="25" y="32"/>
                  </a:cubicBezTo>
                  <a:cubicBezTo>
                    <a:pt x="23" y="26"/>
                    <a:pt x="10" y="32"/>
                    <a:pt x="7" y="27"/>
                  </a:cubicBezTo>
                  <a:cubicBezTo>
                    <a:pt x="9" y="22"/>
                    <a:pt x="15" y="21"/>
                    <a:pt x="18" y="18"/>
                  </a:cubicBezTo>
                  <a:cubicBezTo>
                    <a:pt x="27" y="30"/>
                    <a:pt x="52" y="28"/>
                    <a:pt x="63" y="21"/>
                  </a:cubicBezTo>
                  <a:cubicBezTo>
                    <a:pt x="63" y="29"/>
                    <a:pt x="54" y="28"/>
                    <a:pt x="47" y="29"/>
                  </a:cubicBezTo>
                  <a:cubicBezTo>
                    <a:pt x="50" y="40"/>
                    <a:pt x="46" y="48"/>
                    <a:pt x="48" y="56"/>
                  </a:cubicBezTo>
                  <a:cubicBezTo>
                    <a:pt x="51" y="65"/>
                    <a:pt x="61" y="70"/>
                    <a:pt x="67" y="79"/>
                  </a:cubicBezTo>
                  <a:cubicBezTo>
                    <a:pt x="76" y="79"/>
                    <a:pt x="76" y="79"/>
                    <a:pt x="76" y="79"/>
                  </a:cubicBezTo>
                  <a:cubicBezTo>
                    <a:pt x="76" y="78"/>
                    <a:pt x="76" y="78"/>
                    <a:pt x="76" y="78"/>
                  </a:cubicBezTo>
                  <a:cubicBezTo>
                    <a:pt x="63" y="63"/>
                    <a:pt x="55" y="56"/>
                    <a:pt x="55" y="39"/>
                  </a:cubicBezTo>
                  <a:close/>
                  <a:moveTo>
                    <a:pt x="26" y="15"/>
                  </a:moveTo>
                  <a:cubicBezTo>
                    <a:pt x="35" y="18"/>
                    <a:pt x="46" y="13"/>
                    <a:pt x="57" y="15"/>
                  </a:cubicBezTo>
                  <a:cubicBezTo>
                    <a:pt x="50" y="19"/>
                    <a:pt x="33" y="24"/>
                    <a:pt x="2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4" name="Freeform 1216"/>
            <p:cNvSpPr/>
            <p:nvPr/>
          </p:nvSpPr>
          <p:spPr bwMode="auto">
            <a:xfrm>
              <a:off x="9086447" y="2692625"/>
              <a:ext cx="48665" cy="63264"/>
            </a:xfrm>
            <a:custGeom>
              <a:avLst/>
              <a:gdLst>
                <a:gd name="T0" fmla="*/ 0 w 13"/>
                <a:gd name="T1" fmla="*/ 17 h 17"/>
                <a:gd name="T2" fmla="*/ 9 w 13"/>
                <a:gd name="T3" fmla="*/ 17 h 17"/>
                <a:gd name="T4" fmla="*/ 13 w 13"/>
                <a:gd name="T5" fmla="*/ 1 h 17"/>
                <a:gd name="T6" fmla="*/ 0 w 13"/>
                <a:gd name="T7" fmla="*/ 17 h 17"/>
              </a:gdLst>
              <a:ahLst/>
              <a:cxnLst>
                <a:cxn ang="0">
                  <a:pos x="T0" y="T1"/>
                </a:cxn>
                <a:cxn ang="0">
                  <a:pos x="T2" y="T3"/>
                </a:cxn>
                <a:cxn ang="0">
                  <a:pos x="T4" y="T5"/>
                </a:cxn>
                <a:cxn ang="0">
                  <a:pos x="T6" y="T7"/>
                </a:cxn>
              </a:cxnLst>
              <a:rect l="0" t="0" r="r" b="b"/>
              <a:pathLst>
                <a:path w="13" h="17">
                  <a:moveTo>
                    <a:pt x="0" y="17"/>
                  </a:moveTo>
                  <a:cubicBezTo>
                    <a:pt x="9" y="17"/>
                    <a:pt x="9" y="17"/>
                    <a:pt x="9" y="17"/>
                  </a:cubicBezTo>
                  <a:cubicBezTo>
                    <a:pt x="11" y="12"/>
                    <a:pt x="13" y="7"/>
                    <a:pt x="13" y="1"/>
                  </a:cubicBezTo>
                  <a:cubicBezTo>
                    <a:pt x="3" y="0"/>
                    <a:pt x="5" y="12"/>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5" name="Freeform 1217"/>
            <p:cNvSpPr>
              <a:spLocks noEditPoints="1"/>
            </p:cNvSpPr>
            <p:nvPr/>
          </p:nvSpPr>
          <p:spPr bwMode="auto">
            <a:xfrm>
              <a:off x="9899148" y="2488233"/>
              <a:ext cx="754303" cy="267656"/>
            </a:xfrm>
            <a:custGeom>
              <a:avLst/>
              <a:gdLst>
                <a:gd name="T0" fmla="*/ 202 w 202"/>
                <a:gd name="T1" fmla="*/ 65 h 72"/>
                <a:gd name="T2" fmla="*/ 199 w 202"/>
                <a:gd name="T3" fmla="*/ 0 h 72"/>
                <a:gd name="T4" fmla="*/ 167 w 202"/>
                <a:gd name="T5" fmla="*/ 2 h 72"/>
                <a:gd name="T6" fmla="*/ 61 w 202"/>
                <a:gd name="T7" fmla="*/ 4 h 72"/>
                <a:gd name="T8" fmla="*/ 2 w 202"/>
                <a:gd name="T9" fmla="*/ 14 h 72"/>
                <a:gd name="T10" fmla="*/ 3 w 202"/>
                <a:gd name="T11" fmla="*/ 48 h 72"/>
                <a:gd name="T12" fmla="*/ 6 w 202"/>
                <a:gd name="T13" fmla="*/ 72 h 72"/>
                <a:gd name="T14" fmla="*/ 58 w 202"/>
                <a:gd name="T15" fmla="*/ 72 h 72"/>
                <a:gd name="T16" fmla="*/ 144 w 202"/>
                <a:gd name="T17" fmla="*/ 68 h 72"/>
                <a:gd name="T18" fmla="*/ 202 w 202"/>
                <a:gd name="T19" fmla="*/ 65 h 72"/>
                <a:gd name="T20" fmla="*/ 13 w 202"/>
                <a:gd name="T21" fmla="*/ 69 h 72"/>
                <a:gd name="T22" fmla="*/ 7 w 202"/>
                <a:gd name="T23" fmla="*/ 20 h 72"/>
                <a:gd name="T24" fmla="*/ 18 w 202"/>
                <a:gd name="T25" fmla="*/ 17 h 72"/>
                <a:gd name="T26" fmla="*/ 23 w 202"/>
                <a:gd name="T27" fmla="*/ 32 h 72"/>
                <a:gd name="T28" fmla="*/ 27 w 202"/>
                <a:gd name="T29" fmla="*/ 17 h 72"/>
                <a:gd name="T30" fmla="*/ 30 w 202"/>
                <a:gd name="T31" fmla="*/ 17 h 72"/>
                <a:gd name="T32" fmla="*/ 34 w 202"/>
                <a:gd name="T33" fmla="*/ 27 h 72"/>
                <a:gd name="T34" fmla="*/ 38 w 202"/>
                <a:gd name="T35" fmla="*/ 16 h 72"/>
                <a:gd name="T36" fmla="*/ 48 w 202"/>
                <a:gd name="T37" fmla="*/ 14 h 72"/>
                <a:gd name="T38" fmla="*/ 52 w 202"/>
                <a:gd name="T39" fmla="*/ 37 h 72"/>
                <a:gd name="T40" fmla="*/ 55 w 202"/>
                <a:gd name="T41" fmla="*/ 13 h 72"/>
                <a:gd name="T42" fmla="*/ 64 w 202"/>
                <a:gd name="T43" fmla="*/ 13 h 72"/>
                <a:gd name="T44" fmla="*/ 61 w 202"/>
                <a:gd name="T45" fmla="*/ 23 h 72"/>
                <a:gd name="T46" fmla="*/ 70 w 202"/>
                <a:gd name="T47" fmla="*/ 27 h 72"/>
                <a:gd name="T48" fmla="*/ 71 w 202"/>
                <a:gd name="T49" fmla="*/ 13 h 72"/>
                <a:gd name="T50" fmla="*/ 78 w 202"/>
                <a:gd name="T51" fmla="*/ 24 h 72"/>
                <a:gd name="T52" fmla="*/ 81 w 202"/>
                <a:gd name="T53" fmla="*/ 13 h 72"/>
                <a:gd name="T54" fmla="*/ 93 w 202"/>
                <a:gd name="T55" fmla="*/ 11 h 72"/>
                <a:gd name="T56" fmla="*/ 93 w 202"/>
                <a:gd name="T57" fmla="*/ 31 h 72"/>
                <a:gd name="T58" fmla="*/ 99 w 202"/>
                <a:gd name="T59" fmla="*/ 34 h 72"/>
                <a:gd name="T60" fmla="*/ 99 w 202"/>
                <a:gd name="T61" fmla="*/ 11 h 72"/>
                <a:gd name="T62" fmla="*/ 114 w 202"/>
                <a:gd name="T63" fmla="*/ 10 h 72"/>
                <a:gd name="T64" fmla="*/ 118 w 202"/>
                <a:gd name="T65" fmla="*/ 23 h 72"/>
                <a:gd name="T66" fmla="*/ 124 w 202"/>
                <a:gd name="T67" fmla="*/ 10 h 72"/>
                <a:gd name="T68" fmla="*/ 128 w 202"/>
                <a:gd name="T69" fmla="*/ 20 h 72"/>
                <a:gd name="T70" fmla="*/ 132 w 202"/>
                <a:gd name="T71" fmla="*/ 10 h 72"/>
                <a:gd name="T72" fmla="*/ 146 w 202"/>
                <a:gd name="T73" fmla="*/ 9 h 72"/>
                <a:gd name="T74" fmla="*/ 149 w 202"/>
                <a:gd name="T75" fmla="*/ 34 h 72"/>
                <a:gd name="T76" fmla="*/ 153 w 202"/>
                <a:gd name="T77" fmla="*/ 10 h 72"/>
                <a:gd name="T78" fmla="*/ 194 w 202"/>
                <a:gd name="T79" fmla="*/ 9 h 72"/>
                <a:gd name="T80" fmla="*/ 195 w 202"/>
                <a:gd name="T81" fmla="*/ 61 h 72"/>
                <a:gd name="T82" fmla="*/ 130 w 202"/>
                <a:gd name="T83" fmla="*/ 61 h 72"/>
                <a:gd name="T84" fmla="*/ 13 w 202"/>
                <a:gd name="T85"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2" h="72">
                  <a:moveTo>
                    <a:pt x="202" y="65"/>
                  </a:moveTo>
                  <a:cubicBezTo>
                    <a:pt x="200" y="45"/>
                    <a:pt x="202" y="16"/>
                    <a:pt x="199" y="0"/>
                  </a:cubicBezTo>
                  <a:cubicBezTo>
                    <a:pt x="188" y="1"/>
                    <a:pt x="175" y="1"/>
                    <a:pt x="167" y="2"/>
                  </a:cubicBezTo>
                  <a:cubicBezTo>
                    <a:pt x="129" y="5"/>
                    <a:pt x="95" y="2"/>
                    <a:pt x="61" y="4"/>
                  </a:cubicBezTo>
                  <a:cubicBezTo>
                    <a:pt x="42" y="6"/>
                    <a:pt x="22" y="9"/>
                    <a:pt x="2" y="14"/>
                  </a:cubicBezTo>
                  <a:cubicBezTo>
                    <a:pt x="0" y="24"/>
                    <a:pt x="2" y="36"/>
                    <a:pt x="3" y="48"/>
                  </a:cubicBezTo>
                  <a:cubicBezTo>
                    <a:pt x="4" y="56"/>
                    <a:pt x="5" y="65"/>
                    <a:pt x="6" y="72"/>
                  </a:cubicBezTo>
                  <a:cubicBezTo>
                    <a:pt x="58" y="72"/>
                    <a:pt x="58" y="72"/>
                    <a:pt x="58" y="72"/>
                  </a:cubicBezTo>
                  <a:cubicBezTo>
                    <a:pt x="85" y="69"/>
                    <a:pt x="115" y="68"/>
                    <a:pt x="144" y="68"/>
                  </a:cubicBezTo>
                  <a:cubicBezTo>
                    <a:pt x="163" y="68"/>
                    <a:pt x="183" y="70"/>
                    <a:pt x="202" y="65"/>
                  </a:cubicBezTo>
                  <a:close/>
                  <a:moveTo>
                    <a:pt x="13" y="69"/>
                  </a:moveTo>
                  <a:cubicBezTo>
                    <a:pt x="9" y="54"/>
                    <a:pt x="9" y="36"/>
                    <a:pt x="7" y="20"/>
                  </a:cubicBezTo>
                  <a:cubicBezTo>
                    <a:pt x="12" y="20"/>
                    <a:pt x="14" y="17"/>
                    <a:pt x="18" y="17"/>
                  </a:cubicBezTo>
                  <a:cubicBezTo>
                    <a:pt x="18" y="24"/>
                    <a:pt x="18" y="31"/>
                    <a:pt x="23" y="32"/>
                  </a:cubicBezTo>
                  <a:cubicBezTo>
                    <a:pt x="29" y="29"/>
                    <a:pt x="22" y="22"/>
                    <a:pt x="27" y="17"/>
                  </a:cubicBezTo>
                  <a:cubicBezTo>
                    <a:pt x="28" y="17"/>
                    <a:pt x="29" y="17"/>
                    <a:pt x="30" y="17"/>
                  </a:cubicBezTo>
                  <a:cubicBezTo>
                    <a:pt x="35" y="16"/>
                    <a:pt x="30" y="26"/>
                    <a:pt x="34" y="27"/>
                  </a:cubicBezTo>
                  <a:cubicBezTo>
                    <a:pt x="37" y="25"/>
                    <a:pt x="38" y="21"/>
                    <a:pt x="38" y="16"/>
                  </a:cubicBezTo>
                  <a:cubicBezTo>
                    <a:pt x="42" y="16"/>
                    <a:pt x="44" y="15"/>
                    <a:pt x="48" y="14"/>
                  </a:cubicBezTo>
                  <a:cubicBezTo>
                    <a:pt x="48" y="25"/>
                    <a:pt x="46" y="32"/>
                    <a:pt x="52" y="37"/>
                  </a:cubicBezTo>
                  <a:cubicBezTo>
                    <a:pt x="57" y="32"/>
                    <a:pt x="51" y="19"/>
                    <a:pt x="55" y="13"/>
                  </a:cubicBezTo>
                  <a:cubicBezTo>
                    <a:pt x="58" y="13"/>
                    <a:pt x="61" y="13"/>
                    <a:pt x="64" y="13"/>
                  </a:cubicBezTo>
                  <a:cubicBezTo>
                    <a:pt x="63" y="16"/>
                    <a:pt x="67" y="24"/>
                    <a:pt x="61" y="23"/>
                  </a:cubicBezTo>
                  <a:cubicBezTo>
                    <a:pt x="63" y="26"/>
                    <a:pt x="68" y="25"/>
                    <a:pt x="70" y="27"/>
                  </a:cubicBezTo>
                  <a:cubicBezTo>
                    <a:pt x="73" y="24"/>
                    <a:pt x="67" y="16"/>
                    <a:pt x="71" y="13"/>
                  </a:cubicBezTo>
                  <a:cubicBezTo>
                    <a:pt x="79" y="11"/>
                    <a:pt x="75" y="22"/>
                    <a:pt x="78" y="24"/>
                  </a:cubicBezTo>
                  <a:cubicBezTo>
                    <a:pt x="84" y="24"/>
                    <a:pt x="82" y="16"/>
                    <a:pt x="81" y="13"/>
                  </a:cubicBezTo>
                  <a:cubicBezTo>
                    <a:pt x="87" y="14"/>
                    <a:pt x="89" y="11"/>
                    <a:pt x="93" y="11"/>
                  </a:cubicBezTo>
                  <a:cubicBezTo>
                    <a:pt x="94" y="16"/>
                    <a:pt x="95" y="23"/>
                    <a:pt x="93" y="31"/>
                  </a:cubicBezTo>
                  <a:cubicBezTo>
                    <a:pt x="94" y="33"/>
                    <a:pt x="96" y="34"/>
                    <a:pt x="99" y="34"/>
                  </a:cubicBezTo>
                  <a:cubicBezTo>
                    <a:pt x="101" y="28"/>
                    <a:pt x="100" y="22"/>
                    <a:pt x="99" y="11"/>
                  </a:cubicBezTo>
                  <a:cubicBezTo>
                    <a:pt x="108" y="12"/>
                    <a:pt x="108" y="10"/>
                    <a:pt x="114" y="10"/>
                  </a:cubicBezTo>
                  <a:cubicBezTo>
                    <a:pt x="115" y="14"/>
                    <a:pt x="111" y="25"/>
                    <a:pt x="118" y="23"/>
                  </a:cubicBezTo>
                  <a:cubicBezTo>
                    <a:pt x="122" y="19"/>
                    <a:pt x="114" y="9"/>
                    <a:pt x="124" y="10"/>
                  </a:cubicBezTo>
                  <a:cubicBezTo>
                    <a:pt x="132" y="10"/>
                    <a:pt x="122" y="20"/>
                    <a:pt x="128" y="20"/>
                  </a:cubicBezTo>
                  <a:cubicBezTo>
                    <a:pt x="133" y="20"/>
                    <a:pt x="132" y="15"/>
                    <a:pt x="132" y="10"/>
                  </a:cubicBezTo>
                  <a:cubicBezTo>
                    <a:pt x="137" y="9"/>
                    <a:pt x="144" y="12"/>
                    <a:pt x="146" y="9"/>
                  </a:cubicBezTo>
                  <a:cubicBezTo>
                    <a:pt x="151" y="10"/>
                    <a:pt x="145" y="28"/>
                    <a:pt x="149" y="34"/>
                  </a:cubicBezTo>
                  <a:cubicBezTo>
                    <a:pt x="157" y="33"/>
                    <a:pt x="152" y="18"/>
                    <a:pt x="153" y="10"/>
                  </a:cubicBezTo>
                  <a:cubicBezTo>
                    <a:pt x="167" y="7"/>
                    <a:pt x="179" y="10"/>
                    <a:pt x="194" y="9"/>
                  </a:cubicBezTo>
                  <a:cubicBezTo>
                    <a:pt x="193" y="31"/>
                    <a:pt x="195" y="45"/>
                    <a:pt x="195" y="61"/>
                  </a:cubicBezTo>
                  <a:cubicBezTo>
                    <a:pt x="177" y="58"/>
                    <a:pt x="153" y="60"/>
                    <a:pt x="130" y="61"/>
                  </a:cubicBezTo>
                  <a:cubicBezTo>
                    <a:pt x="88" y="63"/>
                    <a:pt x="46" y="63"/>
                    <a:pt x="13"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6" name="Freeform 1218"/>
            <p:cNvSpPr/>
            <p:nvPr/>
          </p:nvSpPr>
          <p:spPr bwMode="auto">
            <a:xfrm>
              <a:off x="11120633" y="2476068"/>
              <a:ext cx="163028" cy="214125"/>
            </a:xfrm>
            <a:custGeom>
              <a:avLst/>
              <a:gdLst>
                <a:gd name="T0" fmla="*/ 32 w 44"/>
                <a:gd name="T1" fmla="*/ 29 h 57"/>
                <a:gd name="T2" fmla="*/ 14 w 44"/>
                <a:gd name="T3" fmla="*/ 27 h 57"/>
                <a:gd name="T4" fmla="*/ 14 w 44"/>
                <a:gd name="T5" fmla="*/ 12 h 57"/>
                <a:gd name="T6" fmla="*/ 16 w 44"/>
                <a:gd name="T7" fmla="*/ 54 h 57"/>
                <a:gd name="T8" fmla="*/ 13 w 44"/>
                <a:gd name="T9" fmla="*/ 36 h 57"/>
                <a:gd name="T10" fmla="*/ 31 w 44"/>
                <a:gd name="T11" fmla="*/ 37 h 57"/>
                <a:gd name="T12" fmla="*/ 34 w 44"/>
                <a:gd name="T13" fmla="*/ 57 h 57"/>
                <a:gd name="T14" fmla="*/ 38 w 44"/>
                <a:gd name="T15" fmla="*/ 37 h 57"/>
                <a:gd name="T16" fmla="*/ 40 w 44"/>
                <a:gd name="T17" fmla="*/ 19 h 57"/>
                <a:gd name="T18" fmla="*/ 44 w 44"/>
                <a:gd name="T19" fmla="*/ 6 h 57"/>
                <a:gd name="T20" fmla="*/ 32 w 44"/>
                <a:gd name="T21"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7">
                  <a:moveTo>
                    <a:pt x="32" y="29"/>
                  </a:moveTo>
                  <a:cubicBezTo>
                    <a:pt x="27" y="31"/>
                    <a:pt x="19" y="30"/>
                    <a:pt x="14" y="27"/>
                  </a:cubicBezTo>
                  <a:cubicBezTo>
                    <a:pt x="13" y="22"/>
                    <a:pt x="22" y="14"/>
                    <a:pt x="14" y="12"/>
                  </a:cubicBezTo>
                  <a:cubicBezTo>
                    <a:pt x="8" y="16"/>
                    <a:pt x="0" y="54"/>
                    <a:pt x="16" y="54"/>
                  </a:cubicBezTo>
                  <a:cubicBezTo>
                    <a:pt x="18" y="48"/>
                    <a:pt x="9" y="45"/>
                    <a:pt x="13" y="36"/>
                  </a:cubicBezTo>
                  <a:cubicBezTo>
                    <a:pt x="18" y="40"/>
                    <a:pt x="27" y="35"/>
                    <a:pt x="31" y="37"/>
                  </a:cubicBezTo>
                  <a:cubicBezTo>
                    <a:pt x="35" y="41"/>
                    <a:pt x="29" y="57"/>
                    <a:pt x="34" y="57"/>
                  </a:cubicBezTo>
                  <a:cubicBezTo>
                    <a:pt x="41" y="54"/>
                    <a:pt x="37" y="44"/>
                    <a:pt x="38" y="37"/>
                  </a:cubicBezTo>
                  <a:cubicBezTo>
                    <a:pt x="39" y="31"/>
                    <a:pt x="41" y="26"/>
                    <a:pt x="40" y="19"/>
                  </a:cubicBezTo>
                  <a:cubicBezTo>
                    <a:pt x="42" y="15"/>
                    <a:pt x="42" y="10"/>
                    <a:pt x="44" y="6"/>
                  </a:cubicBezTo>
                  <a:cubicBezTo>
                    <a:pt x="31" y="0"/>
                    <a:pt x="33" y="18"/>
                    <a:pt x="3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7" name="Freeform 1219"/>
            <p:cNvSpPr/>
            <p:nvPr/>
          </p:nvSpPr>
          <p:spPr bwMode="auto">
            <a:xfrm>
              <a:off x="9575528" y="2502833"/>
              <a:ext cx="248190" cy="253056"/>
            </a:xfrm>
            <a:custGeom>
              <a:avLst/>
              <a:gdLst>
                <a:gd name="T0" fmla="*/ 6 w 67"/>
                <a:gd name="T1" fmla="*/ 4 h 68"/>
                <a:gd name="T2" fmla="*/ 6 w 67"/>
                <a:gd name="T3" fmla="*/ 38 h 68"/>
                <a:gd name="T4" fmla="*/ 5 w 67"/>
                <a:gd name="T5" fmla="*/ 49 h 68"/>
                <a:gd name="T6" fmla="*/ 4 w 67"/>
                <a:gd name="T7" fmla="*/ 68 h 68"/>
                <a:gd name="T8" fmla="*/ 20 w 67"/>
                <a:gd name="T9" fmla="*/ 68 h 68"/>
                <a:gd name="T10" fmla="*/ 12 w 67"/>
                <a:gd name="T11" fmla="*/ 65 h 68"/>
                <a:gd name="T12" fmla="*/ 12 w 67"/>
                <a:gd name="T13" fmla="*/ 55 h 68"/>
                <a:gd name="T14" fmla="*/ 23 w 67"/>
                <a:gd name="T15" fmla="*/ 54 h 68"/>
                <a:gd name="T16" fmla="*/ 12 w 67"/>
                <a:gd name="T17" fmla="*/ 48 h 68"/>
                <a:gd name="T18" fmla="*/ 21 w 67"/>
                <a:gd name="T19" fmla="*/ 41 h 68"/>
                <a:gd name="T20" fmla="*/ 12 w 67"/>
                <a:gd name="T21" fmla="*/ 34 h 68"/>
                <a:gd name="T22" fmla="*/ 10 w 67"/>
                <a:gd name="T23" fmla="*/ 14 h 68"/>
                <a:gd name="T24" fmla="*/ 21 w 67"/>
                <a:gd name="T25" fmla="*/ 23 h 68"/>
                <a:gd name="T26" fmla="*/ 56 w 67"/>
                <a:gd name="T27" fmla="*/ 68 h 68"/>
                <a:gd name="T28" fmla="*/ 67 w 67"/>
                <a:gd name="T29" fmla="*/ 68 h 68"/>
                <a:gd name="T30" fmla="*/ 27 w 67"/>
                <a:gd name="T31" fmla="*/ 16 h 68"/>
                <a:gd name="T32" fmla="*/ 6 w 67"/>
                <a:gd name="T33"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6" y="4"/>
                  </a:moveTo>
                  <a:cubicBezTo>
                    <a:pt x="0" y="12"/>
                    <a:pt x="6" y="27"/>
                    <a:pt x="6" y="38"/>
                  </a:cubicBezTo>
                  <a:cubicBezTo>
                    <a:pt x="6" y="42"/>
                    <a:pt x="5" y="46"/>
                    <a:pt x="5" y="49"/>
                  </a:cubicBezTo>
                  <a:cubicBezTo>
                    <a:pt x="4" y="55"/>
                    <a:pt x="4" y="61"/>
                    <a:pt x="4" y="68"/>
                  </a:cubicBezTo>
                  <a:cubicBezTo>
                    <a:pt x="20" y="68"/>
                    <a:pt x="20" y="68"/>
                    <a:pt x="20" y="68"/>
                  </a:cubicBezTo>
                  <a:cubicBezTo>
                    <a:pt x="18" y="66"/>
                    <a:pt x="13" y="67"/>
                    <a:pt x="12" y="65"/>
                  </a:cubicBezTo>
                  <a:cubicBezTo>
                    <a:pt x="11" y="59"/>
                    <a:pt x="13" y="59"/>
                    <a:pt x="12" y="55"/>
                  </a:cubicBezTo>
                  <a:cubicBezTo>
                    <a:pt x="16" y="56"/>
                    <a:pt x="19" y="54"/>
                    <a:pt x="23" y="54"/>
                  </a:cubicBezTo>
                  <a:cubicBezTo>
                    <a:pt x="23" y="48"/>
                    <a:pt x="17" y="48"/>
                    <a:pt x="12" y="48"/>
                  </a:cubicBezTo>
                  <a:cubicBezTo>
                    <a:pt x="12" y="40"/>
                    <a:pt x="15" y="42"/>
                    <a:pt x="21" y="41"/>
                  </a:cubicBezTo>
                  <a:cubicBezTo>
                    <a:pt x="22" y="36"/>
                    <a:pt x="17" y="35"/>
                    <a:pt x="12" y="34"/>
                  </a:cubicBezTo>
                  <a:cubicBezTo>
                    <a:pt x="13" y="31"/>
                    <a:pt x="12" y="19"/>
                    <a:pt x="10" y="14"/>
                  </a:cubicBezTo>
                  <a:cubicBezTo>
                    <a:pt x="16" y="12"/>
                    <a:pt x="18" y="20"/>
                    <a:pt x="21" y="23"/>
                  </a:cubicBezTo>
                  <a:cubicBezTo>
                    <a:pt x="34" y="35"/>
                    <a:pt x="44" y="51"/>
                    <a:pt x="56" y="68"/>
                  </a:cubicBezTo>
                  <a:cubicBezTo>
                    <a:pt x="67" y="68"/>
                    <a:pt x="67" y="68"/>
                    <a:pt x="67" y="68"/>
                  </a:cubicBezTo>
                  <a:cubicBezTo>
                    <a:pt x="54" y="49"/>
                    <a:pt x="41" y="31"/>
                    <a:pt x="27" y="16"/>
                  </a:cubicBezTo>
                  <a:cubicBezTo>
                    <a:pt x="19" y="8"/>
                    <a:pt x="14" y="0"/>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8" name="Freeform 1220"/>
            <p:cNvSpPr/>
            <p:nvPr/>
          </p:nvSpPr>
          <p:spPr bwMode="auto">
            <a:xfrm>
              <a:off x="10814045" y="2490667"/>
              <a:ext cx="182494" cy="279821"/>
            </a:xfrm>
            <a:custGeom>
              <a:avLst/>
              <a:gdLst>
                <a:gd name="T0" fmla="*/ 9 w 49"/>
                <a:gd name="T1" fmla="*/ 20 h 75"/>
                <a:gd name="T2" fmla="*/ 33 w 49"/>
                <a:gd name="T3" fmla="*/ 57 h 75"/>
                <a:gd name="T4" fmla="*/ 27 w 49"/>
                <a:gd name="T5" fmla="*/ 62 h 75"/>
                <a:gd name="T6" fmla="*/ 9 w 49"/>
                <a:gd name="T7" fmla="*/ 47 h 75"/>
                <a:gd name="T8" fmla="*/ 38 w 49"/>
                <a:gd name="T9" fmla="*/ 63 h 75"/>
                <a:gd name="T10" fmla="*/ 16 w 49"/>
                <a:gd name="T11" fmla="*/ 20 h 75"/>
                <a:gd name="T12" fmla="*/ 31 w 49"/>
                <a:gd name="T13" fmla="*/ 12 h 75"/>
                <a:gd name="T14" fmla="*/ 46 w 49"/>
                <a:gd name="T15" fmla="*/ 19 h 75"/>
                <a:gd name="T16" fmla="*/ 9 w 49"/>
                <a:gd name="T17" fmla="*/ 2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9" y="20"/>
                  </a:moveTo>
                  <a:cubicBezTo>
                    <a:pt x="6" y="42"/>
                    <a:pt x="30" y="39"/>
                    <a:pt x="33" y="57"/>
                  </a:cubicBezTo>
                  <a:cubicBezTo>
                    <a:pt x="31" y="59"/>
                    <a:pt x="29" y="61"/>
                    <a:pt x="27" y="62"/>
                  </a:cubicBezTo>
                  <a:cubicBezTo>
                    <a:pt x="17" y="63"/>
                    <a:pt x="13" y="51"/>
                    <a:pt x="9" y="47"/>
                  </a:cubicBezTo>
                  <a:cubicBezTo>
                    <a:pt x="0" y="62"/>
                    <a:pt x="27" y="75"/>
                    <a:pt x="38" y="63"/>
                  </a:cubicBezTo>
                  <a:cubicBezTo>
                    <a:pt x="49" y="42"/>
                    <a:pt x="13" y="37"/>
                    <a:pt x="16" y="20"/>
                  </a:cubicBezTo>
                  <a:cubicBezTo>
                    <a:pt x="17" y="15"/>
                    <a:pt x="25" y="11"/>
                    <a:pt x="31" y="12"/>
                  </a:cubicBezTo>
                  <a:cubicBezTo>
                    <a:pt x="38" y="13"/>
                    <a:pt x="38" y="20"/>
                    <a:pt x="46" y="19"/>
                  </a:cubicBezTo>
                  <a:cubicBezTo>
                    <a:pt x="49" y="0"/>
                    <a:pt x="12" y="3"/>
                    <a:pt x="9"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09" name="Freeform 1221"/>
            <p:cNvSpPr/>
            <p:nvPr/>
          </p:nvSpPr>
          <p:spPr bwMode="auto">
            <a:xfrm>
              <a:off x="10505025" y="2524733"/>
              <a:ext cx="31633" cy="51097"/>
            </a:xfrm>
            <a:custGeom>
              <a:avLst/>
              <a:gdLst>
                <a:gd name="T0" fmla="*/ 8 w 9"/>
                <a:gd name="T1" fmla="*/ 14 h 14"/>
                <a:gd name="T2" fmla="*/ 9 w 9"/>
                <a:gd name="T3" fmla="*/ 0 h 14"/>
                <a:gd name="T4" fmla="*/ 5 w 9"/>
                <a:gd name="T5" fmla="*/ 0 h 14"/>
                <a:gd name="T6" fmla="*/ 8 w 9"/>
                <a:gd name="T7" fmla="*/ 14 h 14"/>
              </a:gdLst>
              <a:ahLst/>
              <a:cxnLst>
                <a:cxn ang="0">
                  <a:pos x="T0" y="T1"/>
                </a:cxn>
                <a:cxn ang="0">
                  <a:pos x="T2" y="T3"/>
                </a:cxn>
                <a:cxn ang="0">
                  <a:pos x="T4" y="T5"/>
                </a:cxn>
                <a:cxn ang="0">
                  <a:pos x="T6" y="T7"/>
                </a:cxn>
              </a:cxnLst>
              <a:rect l="0" t="0" r="r" b="b"/>
              <a:pathLst>
                <a:path w="9" h="14">
                  <a:moveTo>
                    <a:pt x="8" y="14"/>
                  </a:moveTo>
                  <a:cubicBezTo>
                    <a:pt x="9" y="11"/>
                    <a:pt x="8" y="6"/>
                    <a:pt x="9" y="0"/>
                  </a:cubicBezTo>
                  <a:cubicBezTo>
                    <a:pt x="8" y="0"/>
                    <a:pt x="7" y="0"/>
                    <a:pt x="5" y="0"/>
                  </a:cubicBezTo>
                  <a:cubicBezTo>
                    <a:pt x="4" y="5"/>
                    <a:pt x="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0" name="Freeform 1222"/>
            <p:cNvSpPr/>
            <p:nvPr/>
          </p:nvSpPr>
          <p:spPr bwMode="auto">
            <a:xfrm>
              <a:off x="10563422" y="2524733"/>
              <a:ext cx="36499" cy="51097"/>
            </a:xfrm>
            <a:custGeom>
              <a:avLst/>
              <a:gdLst>
                <a:gd name="T0" fmla="*/ 5 w 10"/>
                <a:gd name="T1" fmla="*/ 14 h 14"/>
                <a:gd name="T2" fmla="*/ 7 w 10"/>
                <a:gd name="T3" fmla="*/ 0 h 14"/>
                <a:gd name="T4" fmla="*/ 3 w 10"/>
                <a:gd name="T5" fmla="*/ 0 h 14"/>
                <a:gd name="T6" fmla="*/ 5 w 10"/>
                <a:gd name="T7" fmla="*/ 14 h 14"/>
              </a:gdLst>
              <a:ahLst/>
              <a:cxnLst>
                <a:cxn ang="0">
                  <a:pos x="T0" y="T1"/>
                </a:cxn>
                <a:cxn ang="0">
                  <a:pos x="T2" y="T3"/>
                </a:cxn>
                <a:cxn ang="0">
                  <a:pos x="T4" y="T5"/>
                </a:cxn>
                <a:cxn ang="0">
                  <a:pos x="T6" y="T7"/>
                </a:cxn>
              </a:cxnLst>
              <a:rect l="0" t="0" r="r" b="b"/>
              <a:pathLst>
                <a:path w="10" h="14">
                  <a:moveTo>
                    <a:pt x="5" y="14"/>
                  </a:moveTo>
                  <a:cubicBezTo>
                    <a:pt x="8" y="9"/>
                    <a:pt x="10" y="4"/>
                    <a:pt x="7" y="0"/>
                  </a:cubicBezTo>
                  <a:cubicBezTo>
                    <a:pt x="6" y="0"/>
                    <a:pt x="5" y="0"/>
                    <a:pt x="3" y="0"/>
                  </a:cubicBezTo>
                  <a:cubicBezTo>
                    <a:pt x="5" y="7"/>
                    <a:pt x="0" y="12"/>
                    <a:pt x="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1" name="Freeform 1223"/>
            <p:cNvSpPr/>
            <p:nvPr/>
          </p:nvSpPr>
          <p:spPr bwMode="auto">
            <a:xfrm>
              <a:off x="10962473" y="2524733"/>
              <a:ext cx="165460" cy="201958"/>
            </a:xfrm>
            <a:custGeom>
              <a:avLst/>
              <a:gdLst>
                <a:gd name="T0" fmla="*/ 29 w 44"/>
                <a:gd name="T1" fmla="*/ 7 h 54"/>
                <a:gd name="T2" fmla="*/ 43 w 44"/>
                <a:gd name="T3" fmla="*/ 13 h 54"/>
                <a:gd name="T4" fmla="*/ 28 w 44"/>
                <a:gd name="T5" fmla="*/ 0 h 54"/>
                <a:gd name="T6" fmla="*/ 13 w 44"/>
                <a:gd name="T7" fmla="*/ 45 h 54"/>
                <a:gd name="T8" fmla="*/ 43 w 44"/>
                <a:gd name="T9" fmla="*/ 40 h 54"/>
                <a:gd name="T10" fmla="*/ 17 w 44"/>
                <a:gd name="T11" fmla="*/ 37 h 54"/>
                <a:gd name="T12" fmla="*/ 29 w 44"/>
                <a:gd name="T13" fmla="*/ 7 h 54"/>
              </a:gdLst>
              <a:ahLst/>
              <a:cxnLst>
                <a:cxn ang="0">
                  <a:pos x="T0" y="T1"/>
                </a:cxn>
                <a:cxn ang="0">
                  <a:pos x="T2" y="T3"/>
                </a:cxn>
                <a:cxn ang="0">
                  <a:pos x="T4" y="T5"/>
                </a:cxn>
                <a:cxn ang="0">
                  <a:pos x="T6" y="T7"/>
                </a:cxn>
                <a:cxn ang="0">
                  <a:pos x="T8" y="T9"/>
                </a:cxn>
                <a:cxn ang="0">
                  <a:pos x="T10" y="T11"/>
                </a:cxn>
                <a:cxn ang="0">
                  <a:pos x="T12" y="T13"/>
                </a:cxn>
              </a:cxnLst>
              <a:rect l="0" t="0" r="r" b="b"/>
              <a:pathLst>
                <a:path w="44" h="54">
                  <a:moveTo>
                    <a:pt x="29" y="7"/>
                  </a:moveTo>
                  <a:cubicBezTo>
                    <a:pt x="37" y="7"/>
                    <a:pt x="36" y="16"/>
                    <a:pt x="43" y="13"/>
                  </a:cubicBezTo>
                  <a:cubicBezTo>
                    <a:pt x="44" y="2"/>
                    <a:pt x="32" y="0"/>
                    <a:pt x="28" y="0"/>
                  </a:cubicBezTo>
                  <a:cubicBezTo>
                    <a:pt x="12" y="1"/>
                    <a:pt x="0" y="32"/>
                    <a:pt x="13" y="45"/>
                  </a:cubicBezTo>
                  <a:cubicBezTo>
                    <a:pt x="19" y="53"/>
                    <a:pt x="40" y="54"/>
                    <a:pt x="43" y="40"/>
                  </a:cubicBezTo>
                  <a:cubicBezTo>
                    <a:pt x="37" y="43"/>
                    <a:pt x="20" y="46"/>
                    <a:pt x="17" y="37"/>
                  </a:cubicBezTo>
                  <a:cubicBezTo>
                    <a:pt x="13" y="26"/>
                    <a:pt x="17" y="8"/>
                    <a:pt x="2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2" name="Freeform 1224"/>
            <p:cNvSpPr/>
            <p:nvPr/>
          </p:nvSpPr>
          <p:spPr bwMode="auto">
            <a:xfrm>
              <a:off x="11575649" y="2546631"/>
              <a:ext cx="138695" cy="175193"/>
            </a:xfrm>
            <a:custGeom>
              <a:avLst/>
              <a:gdLst>
                <a:gd name="T0" fmla="*/ 7 w 37"/>
                <a:gd name="T1" fmla="*/ 35 h 47"/>
                <a:gd name="T2" fmla="*/ 12 w 37"/>
                <a:gd name="T3" fmla="*/ 1 h 47"/>
                <a:gd name="T4" fmla="*/ 8 w 37"/>
                <a:gd name="T5" fmla="*/ 0 h 47"/>
                <a:gd name="T6" fmla="*/ 0 w 37"/>
                <a:gd name="T7" fmla="*/ 44 h 47"/>
                <a:gd name="T8" fmla="*/ 34 w 37"/>
                <a:gd name="T9" fmla="*/ 34 h 47"/>
                <a:gd name="T10" fmla="*/ 7 w 37"/>
                <a:gd name="T11" fmla="*/ 35 h 47"/>
              </a:gdLst>
              <a:ahLst/>
              <a:cxnLst>
                <a:cxn ang="0">
                  <a:pos x="T0" y="T1"/>
                </a:cxn>
                <a:cxn ang="0">
                  <a:pos x="T2" y="T3"/>
                </a:cxn>
                <a:cxn ang="0">
                  <a:pos x="T4" y="T5"/>
                </a:cxn>
                <a:cxn ang="0">
                  <a:pos x="T6" y="T7"/>
                </a:cxn>
                <a:cxn ang="0">
                  <a:pos x="T8" y="T9"/>
                </a:cxn>
                <a:cxn ang="0">
                  <a:pos x="T10" y="T11"/>
                </a:cxn>
              </a:cxnLst>
              <a:rect l="0" t="0" r="r" b="b"/>
              <a:pathLst>
                <a:path w="37" h="47">
                  <a:moveTo>
                    <a:pt x="7" y="35"/>
                  </a:moveTo>
                  <a:cubicBezTo>
                    <a:pt x="9" y="25"/>
                    <a:pt x="11" y="14"/>
                    <a:pt x="12" y="1"/>
                  </a:cubicBezTo>
                  <a:cubicBezTo>
                    <a:pt x="10" y="1"/>
                    <a:pt x="10" y="0"/>
                    <a:pt x="8" y="0"/>
                  </a:cubicBezTo>
                  <a:cubicBezTo>
                    <a:pt x="4" y="14"/>
                    <a:pt x="2" y="32"/>
                    <a:pt x="0" y="44"/>
                  </a:cubicBezTo>
                  <a:cubicBezTo>
                    <a:pt x="13" y="44"/>
                    <a:pt x="37" y="47"/>
                    <a:pt x="34" y="34"/>
                  </a:cubicBezTo>
                  <a:cubicBezTo>
                    <a:pt x="27" y="33"/>
                    <a:pt x="12" y="39"/>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3" name="Freeform 1225"/>
            <p:cNvSpPr>
              <a:spLocks noEditPoints="1"/>
            </p:cNvSpPr>
            <p:nvPr/>
          </p:nvSpPr>
          <p:spPr bwMode="auto">
            <a:xfrm>
              <a:off x="11281226" y="2539332"/>
              <a:ext cx="133829" cy="145994"/>
            </a:xfrm>
            <a:custGeom>
              <a:avLst/>
              <a:gdLst>
                <a:gd name="T0" fmla="*/ 18 w 36"/>
                <a:gd name="T1" fmla="*/ 9 h 39"/>
                <a:gd name="T2" fmla="*/ 11 w 36"/>
                <a:gd name="T3" fmla="*/ 5 h 39"/>
                <a:gd name="T4" fmla="*/ 19 w 36"/>
                <a:gd name="T5" fmla="*/ 39 h 39"/>
                <a:gd name="T6" fmla="*/ 36 w 36"/>
                <a:gd name="T7" fmla="*/ 15 h 39"/>
                <a:gd name="T8" fmla="*/ 18 w 36"/>
                <a:gd name="T9" fmla="*/ 9 h 39"/>
                <a:gd name="T10" fmla="*/ 22 w 36"/>
                <a:gd name="T11" fmla="*/ 33 h 39"/>
                <a:gd name="T12" fmla="*/ 12 w 36"/>
                <a:gd name="T13" fmla="*/ 19 h 39"/>
                <a:gd name="T14" fmla="*/ 29 w 36"/>
                <a:gd name="T15" fmla="*/ 16 h 39"/>
                <a:gd name="T16" fmla="*/ 22 w 36"/>
                <a:gd name="T17"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9">
                  <a:moveTo>
                    <a:pt x="18" y="9"/>
                  </a:moveTo>
                  <a:cubicBezTo>
                    <a:pt x="18" y="6"/>
                    <a:pt x="14" y="0"/>
                    <a:pt x="11" y="5"/>
                  </a:cubicBezTo>
                  <a:cubicBezTo>
                    <a:pt x="0" y="16"/>
                    <a:pt x="7" y="38"/>
                    <a:pt x="19" y="39"/>
                  </a:cubicBezTo>
                  <a:cubicBezTo>
                    <a:pt x="31" y="39"/>
                    <a:pt x="34" y="27"/>
                    <a:pt x="36" y="15"/>
                  </a:cubicBezTo>
                  <a:cubicBezTo>
                    <a:pt x="32" y="11"/>
                    <a:pt x="25" y="4"/>
                    <a:pt x="18" y="9"/>
                  </a:cubicBezTo>
                  <a:close/>
                  <a:moveTo>
                    <a:pt x="22" y="33"/>
                  </a:moveTo>
                  <a:cubicBezTo>
                    <a:pt x="16" y="31"/>
                    <a:pt x="12" y="27"/>
                    <a:pt x="12" y="19"/>
                  </a:cubicBezTo>
                  <a:cubicBezTo>
                    <a:pt x="12" y="13"/>
                    <a:pt x="25" y="14"/>
                    <a:pt x="29" y="16"/>
                  </a:cubicBezTo>
                  <a:cubicBezTo>
                    <a:pt x="30" y="25"/>
                    <a:pt x="27" y="30"/>
                    <a:pt x="22"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4" name="Freeform 1226"/>
            <p:cNvSpPr>
              <a:spLocks noEditPoints="1"/>
            </p:cNvSpPr>
            <p:nvPr/>
          </p:nvSpPr>
          <p:spPr bwMode="auto">
            <a:xfrm>
              <a:off x="6096000" y="2553932"/>
              <a:ext cx="99763" cy="124094"/>
            </a:xfrm>
            <a:custGeom>
              <a:avLst/>
              <a:gdLst>
                <a:gd name="T0" fmla="*/ 26 w 27"/>
                <a:gd name="T1" fmla="*/ 6 h 33"/>
                <a:gd name="T2" fmla="*/ 2 w 27"/>
                <a:gd name="T3" fmla="*/ 4 h 33"/>
                <a:gd name="T4" fmla="*/ 2 w 27"/>
                <a:gd name="T5" fmla="*/ 33 h 33"/>
                <a:gd name="T6" fmla="*/ 26 w 27"/>
                <a:gd name="T7" fmla="*/ 6 h 33"/>
                <a:gd name="T8" fmla="*/ 5 w 27"/>
                <a:gd name="T9" fmla="*/ 25 h 33"/>
                <a:gd name="T10" fmla="*/ 20 w 27"/>
                <a:gd name="T11" fmla="*/ 9 h 33"/>
                <a:gd name="T12" fmla="*/ 5 w 27"/>
                <a:gd name="T13" fmla="*/ 25 h 33"/>
              </a:gdLst>
              <a:ahLst/>
              <a:cxnLst>
                <a:cxn ang="0">
                  <a:pos x="T0" y="T1"/>
                </a:cxn>
                <a:cxn ang="0">
                  <a:pos x="T2" y="T3"/>
                </a:cxn>
                <a:cxn ang="0">
                  <a:pos x="T4" y="T5"/>
                </a:cxn>
                <a:cxn ang="0">
                  <a:pos x="T6" y="T7"/>
                </a:cxn>
                <a:cxn ang="0">
                  <a:pos x="T8" y="T9"/>
                </a:cxn>
                <a:cxn ang="0">
                  <a:pos x="T10" y="T11"/>
                </a:cxn>
                <a:cxn ang="0">
                  <a:pos x="T12" y="T13"/>
                </a:cxn>
              </a:cxnLst>
              <a:rect l="0" t="0" r="r" b="b"/>
              <a:pathLst>
                <a:path w="27" h="33">
                  <a:moveTo>
                    <a:pt x="26" y="6"/>
                  </a:moveTo>
                  <a:cubicBezTo>
                    <a:pt x="22" y="0"/>
                    <a:pt x="10" y="2"/>
                    <a:pt x="2" y="4"/>
                  </a:cubicBezTo>
                  <a:cubicBezTo>
                    <a:pt x="2" y="33"/>
                    <a:pt x="2" y="33"/>
                    <a:pt x="2" y="33"/>
                  </a:cubicBezTo>
                  <a:cubicBezTo>
                    <a:pt x="14" y="28"/>
                    <a:pt x="27" y="24"/>
                    <a:pt x="26" y="6"/>
                  </a:cubicBezTo>
                  <a:close/>
                  <a:moveTo>
                    <a:pt x="5" y="25"/>
                  </a:moveTo>
                  <a:cubicBezTo>
                    <a:pt x="0" y="15"/>
                    <a:pt x="7" y="5"/>
                    <a:pt x="20" y="9"/>
                  </a:cubicBezTo>
                  <a:cubicBezTo>
                    <a:pt x="20" y="20"/>
                    <a:pt x="11" y="21"/>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5" name="Freeform 1227"/>
            <p:cNvSpPr/>
            <p:nvPr/>
          </p:nvSpPr>
          <p:spPr bwMode="auto">
            <a:xfrm>
              <a:off x="6976832" y="2568531"/>
              <a:ext cx="447716" cy="187358"/>
            </a:xfrm>
            <a:custGeom>
              <a:avLst/>
              <a:gdLst>
                <a:gd name="T0" fmla="*/ 107 w 120"/>
                <a:gd name="T1" fmla="*/ 11 h 50"/>
                <a:gd name="T2" fmla="*/ 65 w 120"/>
                <a:gd name="T3" fmla="*/ 8 h 50"/>
                <a:gd name="T4" fmla="*/ 61 w 120"/>
                <a:gd name="T5" fmla="*/ 1 h 50"/>
                <a:gd name="T6" fmla="*/ 8 w 120"/>
                <a:gd name="T7" fmla="*/ 0 h 50"/>
                <a:gd name="T8" fmla="*/ 3 w 120"/>
                <a:gd name="T9" fmla="*/ 4 h 50"/>
                <a:gd name="T10" fmla="*/ 0 w 120"/>
                <a:gd name="T11" fmla="*/ 31 h 50"/>
                <a:gd name="T12" fmla="*/ 15 w 120"/>
                <a:gd name="T13" fmla="*/ 37 h 50"/>
                <a:gd name="T14" fmla="*/ 14 w 120"/>
                <a:gd name="T15" fmla="*/ 50 h 50"/>
                <a:gd name="T16" fmla="*/ 20 w 120"/>
                <a:gd name="T17" fmla="*/ 50 h 50"/>
                <a:gd name="T18" fmla="*/ 21 w 120"/>
                <a:gd name="T19" fmla="*/ 32 h 50"/>
                <a:gd name="T20" fmla="*/ 8 w 120"/>
                <a:gd name="T21" fmla="*/ 29 h 50"/>
                <a:gd name="T22" fmla="*/ 9 w 120"/>
                <a:gd name="T23" fmla="*/ 8 h 50"/>
                <a:gd name="T24" fmla="*/ 59 w 120"/>
                <a:gd name="T25" fmla="*/ 10 h 50"/>
                <a:gd name="T26" fmla="*/ 59 w 120"/>
                <a:gd name="T27" fmla="*/ 26 h 50"/>
                <a:gd name="T28" fmla="*/ 39 w 120"/>
                <a:gd name="T29" fmla="*/ 29 h 50"/>
                <a:gd name="T30" fmla="*/ 38 w 120"/>
                <a:gd name="T31" fmla="*/ 50 h 50"/>
                <a:gd name="T32" fmla="*/ 44 w 120"/>
                <a:gd name="T33" fmla="*/ 50 h 50"/>
                <a:gd name="T34" fmla="*/ 44 w 120"/>
                <a:gd name="T35" fmla="*/ 49 h 50"/>
                <a:gd name="T36" fmla="*/ 48 w 120"/>
                <a:gd name="T37" fmla="*/ 34 h 50"/>
                <a:gd name="T38" fmla="*/ 46 w 120"/>
                <a:gd name="T39" fmla="*/ 50 h 50"/>
                <a:gd name="T40" fmla="*/ 53 w 120"/>
                <a:gd name="T41" fmla="*/ 50 h 50"/>
                <a:gd name="T42" fmla="*/ 55 w 120"/>
                <a:gd name="T43" fmla="*/ 34 h 50"/>
                <a:gd name="T44" fmla="*/ 65 w 120"/>
                <a:gd name="T45" fmla="*/ 30 h 50"/>
                <a:gd name="T46" fmla="*/ 64 w 120"/>
                <a:gd name="T47" fmla="*/ 15 h 50"/>
                <a:gd name="T48" fmla="*/ 112 w 120"/>
                <a:gd name="T49" fmla="*/ 50 h 50"/>
                <a:gd name="T50" fmla="*/ 118 w 120"/>
                <a:gd name="T51" fmla="*/ 50 h 50"/>
                <a:gd name="T52" fmla="*/ 107 w 120"/>
                <a:gd name="T53" fmla="*/ 1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50">
                  <a:moveTo>
                    <a:pt x="107" y="11"/>
                  </a:moveTo>
                  <a:cubicBezTo>
                    <a:pt x="98" y="4"/>
                    <a:pt x="82" y="0"/>
                    <a:pt x="65" y="8"/>
                  </a:cubicBezTo>
                  <a:cubicBezTo>
                    <a:pt x="66" y="4"/>
                    <a:pt x="65" y="1"/>
                    <a:pt x="61" y="1"/>
                  </a:cubicBezTo>
                  <a:cubicBezTo>
                    <a:pt x="45" y="4"/>
                    <a:pt x="22" y="4"/>
                    <a:pt x="8" y="0"/>
                  </a:cubicBezTo>
                  <a:cubicBezTo>
                    <a:pt x="6" y="1"/>
                    <a:pt x="6" y="4"/>
                    <a:pt x="3" y="4"/>
                  </a:cubicBezTo>
                  <a:cubicBezTo>
                    <a:pt x="1" y="12"/>
                    <a:pt x="2" y="24"/>
                    <a:pt x="0" y="31"/>
                  </a:cubicBezTo>
                  <a:cubicBezTo>
                    <a:pt x="4" y="35"/>
                    <a:pt x="12" y="33"/>
                    <a:pt x="15" y="37"/>
                  </a:cubicBezTo>
                  <a:cubicBezTo>
                    <a:pt x="14" y="42"/>
                    <a:pt x="14" y="46"/>
                    <a:pt x="14" y="50"/>
                  </a:cubicBezTo>
                  <a:cubicBezTo>
                    <a:pt x="20" y="50"/>
                    <a:pt x="20" y="50"/>
                    <a:pt x="20" y="50"/>
                  </a:cubicBezTo>
                  <a:cubicBezTo>
                    <a:pt x="20" y="43"/>
                    <a:pt x="20" y="37"/>
                    <a:pt x="21" y="32"/>
                  </a:cubicBezTo>
                  <a:cubicBezTo>
                    <a:pt x="21" y="27"/>
                    <a:pt x="13" y="29"/>
                    <a:pt x="8" y="29"/>
                  </a:cubicBezTo>
                  <a:cubicBezTo>
                    <a:pt x="8" y="22"/>
                    <a:pt x="7" y="13"/>
                    <a:pt x="9" y="8"/>
                  </a:cubicBezTo>
                  <a:cubicBezTo>
                    <a:pt x="24" y="10"/>
                    <a:pt x="42" y="9"/>
                    <a:pt x="59" y="10"/>
                  </a:cubicBezTo>
                  <a:cubicBezTo>
                    <a:pt x="59" y="15"/>
                    <a:pt x="59" y="21"/>
                    <a:pt x="59" y="26"/>
                  </a:cubicBezTo>
                  <a:cubicBezTo>
                    <a:pt x="53" y="27"/>
                    <a:pt x="45" y="29"/>
                    <a:pt x="39" y="29"/>
                  </a:cubicBezTo>
                  <a:cubicBezTo>
                    <a:pt x="38" y="36"/>
                    <a:pt x="38" y="43"/>
                    <a:pt x="38" y="50"/>
                  </a:cubicBezTo>
                  <a:cubicBezTo>
                    <a:pt x="44" y="50"/>
                    <a:pt x="44" y="50"/>
                    <a:pt x="44" y="50"/>
                  </a:cubicBezTo>
                  <a:cubicBezTo>
                    <a:pt x="44" y="50"/>
                    <a:pt x="44" y="49"/>
                    <a:pt x="44" y="49"/>
                  </a:cubicBezTo>
                  <a:cubicBezTo>
                    <a:pt x="44" y="44"/>
                    <a:pt x="44" y="36"/>
                    <a:pt x="48" y="34"/>
                  </a:cubicBezTo>
                  <a:cubicBezTo>
                    <a:pt x="49" y="43"/>
                    <a:pt x="46" y="44"/>
                    <a:pt x="46" y="50"/>
                  </a:cubicBezTo>
                  <a:cubicBezTo>
                    <a:pt x="53" y="50"/>
                    <a:pt x="53" y="50"/>
                    <a:pt x="53" y="50"/>
                  </a:cubicBezTo>
                  <a:cubicBezTo>
                    <a:pt x="53" y="45"/>
                    <a:pt x="53" y="40"/>
                    <a:pt x="55" y="34"/>
                  </a:cubicBezTo>
                  <a:cubicBezTo>
                    <a:pt x="59" y="34"/>
                    <a:pt x="61" y="31"/>
                    <a:pt x="65" y="30"/>
                  </a:cubicBezTo>
                  <a:cubicBezTo>
                    <a:pt x="64" y="25"/>
                    <a:pt x="66" y="21"/>
                    <a:pt x="64" y="15"/>
                  </a:cubicBezTo>
                  <a:cubicBezTo>
                    <a:pt x="90" y="3"/>
                    <a:pt x="115" y="18"/>
                    <a:pt x="112" y="50"/>
                  </a:cubicBezTo>
                  <a:cubicBezTo>
                    <a:pt x="118" y="50"/>
                    <a:pt x="118" y="50"/>
                    <a:pt x="118" y="50"/>
                  </a:cubicBezTo>
                  <a:cubicBezTo>
                    <a:pt x="120" y="35"/>
                    <a:pt x="115" y="18"/>
                    <a:pt x="10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6" name="Freeform 1228"/>
            <p:cNvSpPr>
              <a:spLocks noEditPoints="1"/>
            </p:cNvSpPr>
            <p:nvPr/>
          </p:nvSpPr>
          <p:spPr bwMode="auto">
            <a:xfrm>
              <a:off x="11380990" y="2566097"/>
              <a:ext cx="165460" cy="148427"/>
            </a:xfrm>
            <a:custGeom>
              <a:avLst/>
              <a:gdLst>
                <a:gd name="T0" fmla="*/ 12 w 44"/>
                <a:gd name="T1" fmla="*/ 5 h 40"/>
                <a:gd name="T2" fmla="*/ 43 w 44"/>
                <a:gd name="T3" fmla="*/ 18 h 40"/>
                <a:gd name="T4" fmla="*/ 12 w 44"/>
                <a:gd name="T5" fmla="*/ 5 h 40"/>
                <a:gd name="T6" fmla="*/ 18 w 44"/>
                <a:gd name="T7" fmla="*/ 11 h 40"/>
                <a:gd name="T8" fmla="*/ 36 w 44"/>
                <a:gd name="T9" fmla="*/ 16 h 40"/>
                <a:gd name="T10" fmla="*/ 18 w 44"/>
                <a:gd name="T11" fmla="*/ 11 h 40"/>
              </a:gdLst>
              <a:ahLst/>
              <a:cxnLst>
                <a:cxn ang="0">
                  <a:pos x="T0" y="T1"/>
                </a:cxn>
                <a:cxn ang="0">
                  <a:pos x="T2" y="T3"/>
                </a:cxn>
                <a:cxn ang="0">
                  <a:pos x="T4" y="T5"/>
                </a:cxn>
                <a:cxn ang="0">
                  <a:pos x="T6" y="T7"/>
                </a:cxn>
                <a:cxn ang="0">
                  <a:pos x="T8" y="T9"/>
                </a:cxn>
                <a:cxn ang="0">
                  <a:pos x="T10" y="T11"/>
                </a:cxn>
              </a:cxnLst>
              <a:rect l="0" t="0" r="r" b="b"/>
              <a:pathLst>
                <a:path w="44" h="40">
                  <a:moveTo>
                    <a:pt x="12" y="5"/>
                  </a:moveTo>
                  <a:cubicBezTo>
                    <a:pt x="0" y="35"/>
                    <a:pt x="42" y="40"/>
                    <a:pt x="43" y="18"/>
                  </a:cubicBezTo>
                  <a:cubicBezTo>
                    <a:pt x="44" y="2"/>
                    <a:pt x="26" y="0"/>
                    <a:pt x="12" y="5"/>
                  </a:cubicBezTo>
                  <a:close/>
                  <a:moveTo>
                    <a:pt x="18" y="11"/>
                  </a:moveTo>
                  <a:cubicBezTo>
                    <a:pt x="26" y="6"/>
                    <a:pt x="36" y="9"/>
                    <a:pt x="36" y="16"/>
                  </a:cubicBezTo>
                  <a:cubicBezTo>
                    <a:pt x="36" y="29"/>
                    <a:pt x="15" y="28"/>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7" name="Freeform 1229"/>
            <p:cNvSpPr>
              <a:spLocks noEditPoints="1"/>
            </p:cNvSpPr>
            <p:nvPr/>
          </p:nvSpPr>
          <p:spPr bwMode="auto">
            <a:xfrm>
              <a:off x="6319858" y="2568531"/>
              <a:ext cx="104630" cy="153293"/>
            </a:xfrm>
            <a:custGeom>
              <a:avLst/>
              <a:gdLst>
                <a:gd name="T0" fmla="*/ 4 w 28"/>
                <a:gd name="T1" fmla="*/ 6 h 41"/>
                <a:gd name="T2" fmla="*/ 0 w 28"/>
                <a:gd name="T3" fmla="*/ 37 h 41"/>
                <a:gd name="T4" fmla="*/ 25 w 28"/>
                <a:gd name="T5" fmla="*/ 37 h 41"/>
                <a:gd name="T6" fmla="*/ 28 w 28"/>
                <a:gd name="T7" fmla="*/ 7 h 41"/>
                <a:gd name="T8" fmla="*/ 4 w 28"/>
                <a:gd name="T9" fmla="*/ 6 h 41"/>
                <a:gd name="T10" fmla="*/ 21 w 28"/>
                <a:gd name="T11" fmla="*/ 12 h 41"/>
                <a:gd name="T12" fmla="*/ 20 w 28"/>
                <a:gd name="T13" fmla="*/ 31 h 41"/>
                <a:gd name="T14" fmla="*/ 8 w 28"/>
                <a:gd name="T15" fmla="*/ 31 h 41"/>
                <a:gd name="T16" fmla="*/ 11 w 28"/>
                <a:gd name="T17" fmla="*/ 11 h 41"/>
                <a:gd name="T18" fmla="*/ 21 w 28"/>
                <a:gd name="T19"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1">
                  <a:moveTo>
                    <a:pt x="4" y="6"/>
                  </a:moveTo>
                  <a:cubicBezTo>
                    <a:pt x="9" y="17"/>
                    <a:pt x="0" y="26"/>
                    <a:pt x="0" y="37"/>
                  </a:cubicBezTo>
                  <a:cubicBezTo>
                    <a:pt x="7" y="41"/>
                    <a:pt x="17" y="38"/>
                    <a:pt x="25" y="37"/>
                  </a:cubicBezTo>
                  <a:cubicBezTo>
                    <a:pt x="28" y="28"/>
                    <a:pt x="26" y="15"/>
                    <a:pt x="28" y="7"/>
                  </a:cubicBezTo>
                  <a:cubicBezTo>
                    <a:pt x="19" y="5"/>
                    <a:pt x="11" y="0"/>
                    <a:pt x="4" y="6"/>
                  </a:cubicBezTo>
                  <a:close/>
                  <a:moveTo>
                    <a:pt x="21" y="12"/>
                  </a:moveTo>
                  <a:cubicBezTo>
                    <a:pt x="22" y="20"/>
                    <a:pt x="20" y="24"/>
                    <a:pt x="20" y="31"/>
                  </a:cubicBezTo>
                  <a:cubicBezTo>
                    <a:pt x="14" y="32"/>
                    <a:pt x="14" y="33"/>
                    <a:pt x="8" y="31"/>
                  </a:cubicBezTo>
                  <a:cubicBezTo>
                    <a:pt x="8" y="23"/>
                    <a:pt x="12" y="19"/>
                    <a:pt x="11" y="11"/>
                  </a:cubicBezTo>
                  <a:cubicBezTo>
                    <a:pt x="15" y="11"/>
                    <a:pt x="20" y="10"/>
                    <a:pt x="2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8" name="Freeform 1230"/>
            <p:cNvSpPr>
              <a:spLocks noEditPoints="1"/>
            </p:cNvSpPr>
            <p:nvPr/>
          </p:nvSpPr>
          <p:spPr bwMode="auto">
            <a:xfrm>
              <a:off x="8108286" y="2629361"/>
              <a:ext cx="138695" cy="126528"/>
            </a:xfrm>
            <a:custGeom>
              <a:avLst/>
              <a:gdLst>
                <a:gd name="T0" fmla="*/ 16 w 37"/>
                <a:gd name="T1" fmla="*/ 2 h 34"/>
                <a:gd name="T2" fmla="*/ 21 w 37"/>
                <a:gd name="T3" fmla="*/ 33 h 34"/>
                <a:gd name="T4" fmla="*/ 36 w 37"/>
                <a:gd name="T5" fmla="*/ 15 h 34"/>
                <a:gd name="T6" fmla="*/ 16 w 37"/>
                <a:gd name="T7" fmla="*/ 2 h 34"/>
                <a:gd name="T8" fmla="*/ 16 w 37"/>
                <a:gd name="T9" fmla="*/ 26 h 34"/>
                <a:gd name="T10" fmla="*/ 29 w 37"/>
                <a:gd name="T11" fmla="*/ 16 h 34"/>
                <a:gd name="T12" fmla="*/ 16 w 37"/>
                <a:gd name="T13" fmla="*/ 26 h 34"/>
              </a:gdLst>
              <a:ahLst/>
              <a:cxnLst>
                <a:cxn ang="0">
                  <a:pos x="T0" y="T1"/>
                </a:cxn>
                <a:cxn ang="0">
                  <a:pos x="T2" y="T3"/>
                </a:cxn>
                <a:cxn ang="0">
                  <a:pos x="T4" y="T5"/>
                </a:cxn>
                <a:cxn ang="0">
                  <a:pos x="T6" y="T7"/>
                </a:cxn>
                <a:cxn ang="0">
                  <a:pos x="T8" y="T9"/>
                </a:cxn>
                <a:cxn ang="0">
                  <a:pos x="T10" y="T11"/>
                </a:cxn>
                <a:cxn ang="0">
                  <a:pos x="T12" y="T13"/>
                </a:cxn>
              </a:cxnLst>
              <a:rect l="0" t="0" r="r" b="b"/>
              <a:pathLst>
                <a:path w="37" h="34">
                  <a:moveTo>
                    <a:pt x="16" y="2"/>
                  </a:moveTo>
                  <a:cubicBezTo>
                    <a:pt x="0" y="9"/>
                    <a:pt x="4" y="34"/>
                    <a:pt x="21" y="33"/>
                  </a:cubicBezTo>
                  <a:cubicBezTo>
                    <a:pt x="27" y="32"/>
                    <a:pt x="37" y="26"/>
                    <a:pt x="36" y="15"/>
                  </a:cubicBezTo>
                  <a:cubicBezTo>
                    <a:pt x="35" y="3"/>
                    <a:pt x="21" y="0"/>
                    <a:pt x="16" y="2"/>
                  </a:cubicBezTo>
                  <a:close/>
                  <a:moveTo>
                    <a:pt x="16" y="26"/>
                  </a:moveTo>
                  <a:cubicBezTo>
                    <a:pt x="4" y="9"/>
                    <a:pt x="28" y="2"/>
                    <a:pt x="29" y="16"/>
                  </a:cubicBezTo>
                  <a:cubicBezTo>
                    <a:pt x="30" y="22"/>
                    <a:pt x="26" y="27"/>
                    <a:pt x="1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19" name="Freeform 1231"/>
            <p:cNvSpPr>
              <a:spLocks noEditPoints="1"/>
            </p:cNvSpPr>
            <p:nvPr/>
          </p:nvSpPr>
          <p:spPr bwMode="auto">
            <a:xfrm>
              <a:off x="8358910" y="2617196"/>
              <a:ext cx="99763" cy="138694"/>
            </a:xfrm>
            <a:custGeom>
              <a:avLst/>
              <a:gdLst>
                <a:gd name="T0" fmla="*/ 0 w 27"/>
                <a:gd name="T1" fmla="*/ 18 h 37"/>
                <a:gd name="T2" fmla="*/ 25 w 27"/>
                <a:gd name="T3" fmla="*/ 26 h 37"/>
                <a:gd name="T4" fmla="*/ 0 w 27"/>
                <a:gd name="T5" fmla="*/ 18 h 37"/>
                <a:gd name="T6" fmla="*/ 10 w 27"/>
                <a:gd name="T7" fmla="*/ 12 h 37"/>
                <a:gd name="T8" fmla="*/ 18 w 27"/>
                <a:gd name="T9" fmla="*/ 23 h 37"/>
                <a:gd name="T10" fmla="*/ 10 w 27"/>
                <a:gd name="T11" fmla="*/ 12 h 37"/>
              </a:gdLst>
              <a:ahLst/>
              <a:cxnLst>
                <a:cxn ang="0">
                  <a:pos x="T0" y="T1"/>
                </a:cxn>
                <a:cxn ang="0">
                  <a:pos x="T2" y="T3"/>
                </a:cxn>
                <a:cxn ang="0">
                  <a:pos x="T4" y="T5"/>
                </a:cxn>
                <a:cxn ang="0">
                  <a:pos x="T6" y="T7"/>
                </a:cxn>
                <a:cxn ang="0">
                  <a:pos x="T8" y="T9"/>
                </a:cxn>
                <a:cxn ang="0">
                  <a:pos x="T10" y="T11"/>
                </a:cxn>
              </a:cxnLst>
              <a:rect l="0" t="0" r="r" b="b"/>
              <a:pathLst>
                <a:path w="27" h="37">
                  <a:moveTo>
                    <a:pt x="0" y="18"/>
                  </a:moveTo>
                  <a:cubicBezTo>
                    <a:pt x="0" y="30"/>
                    <a:pt x="15" y="37"/>
                    <a:pt x="25" y="26"/>
                  </a:cubicBezTo>
                  <a:cubicBezTo>
                    <a:pt x="27" y="3"/>
                    <a:pt x="0" y="0"/>
                    <a:pt x="0" y="18"/>
                  </a:cubicBezTo>
                  <a:close/>
                  <a:moveTo>
                    <a:pt x="10" y="12"/>
                  </a:moveTo>
                  <a:cubicBezTo>
                    <a:pt x="15" y="13"/>
                    <a:pt x="17" y="17"/>
                    <a:pt x="18" y="23"/>
                  </a:cubicBezTo>
                  <a:cubicBezTo>
                    <a:pt x="10" y="29"/>
                    <a:pt x="4" y="16"/>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0" name="Freeform 1232"/>
            <p:cNvSpPr>
              <a:spLocks noEditPoints="1"/>
            </p:cNvSpPr>
            <p:nvPr/>
          </p:nvSpPr>
          <p:spPr bwMode="auto">
            <a:xfrm>
              <a:off x="7229888" y="2622062"/>
              <a:ext cx="111929" cy="133827"/>
            </a:xfrm>
            <a:custGeom>
              <a:avLst/>
              <a:gdLst>
                <a:gd name="T0" fmla="*/ 29 w 30"/>
                <a:gd name="T1" fmla="*/ 19 h 36"/>
                <a:gd name="T2" fmla="*/ 7 w 30"/>
                <a:gd name="T3" fmla="*/ 36 h 36"/>
                <a:gd name="T4" fmla="*/ 27 w 30"/>
                <a:gd name="T5" fmla="*/ 36 h 36"/>
                <a:gd name="T6" fmla="*/ 29 w 30"/>
                <a:gd name="T7" fmla="*/ 19 h 36"/>
                <a:gd name="T8" fmla="*/ 19 w 30"/>
                <a:gd name="T9" fmla="*/ 34 h 36"/>
                <a:gd name="T10" fmla="*/ 23 w 30"/>
                <a:gd name="T11" fmla="*/ 22 h 36"/>
                <a:gd name="T12" fmla="*/ 19 w 30"/>
                <a:gd name="T13" fmla="*/ 34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29" y="19"/>
                  </a:moveTo>
                  <a:cubicBezTo>
                    <a:pt x="13" y="0"/>
                    <a:pt x="0" y="24"/>
                    <a:pt x="7" y="36"/>
                  </a:cubicBezTo>
                  <a:cubicBezTo>
                    <a:pt x="27" y="36"/>
                    <a:pt x="27" y="36"/>
                    <a:pt x="27" y="36"/>
                  </a:cubicBezTo>
                  <a:cubicBezTo>
                    <a:pt x="29" y="31"/>
                    <a:pt x="30" y="25"/>
                    <a:pt x="29" y="19"/>
                  </a:cubicBezTo>
                  <a:close/>
                  <a:moveTo>
                    <a:pt x="19" y="34"/>
                  </a:moveTo>
                  <a:cubicBezTo>
                    <a:pt x="7" y="33"/>
                    <a:pt x="12" y="12"/>
                    <a:pt x="23" y="22"/>
                  </a:cubicBezTo>
                  <a:cubicBezTo>
                    <a:pt x="24" y="29"/>
                    <a:pt x="24" y="31"/>
                    <a:pt x="1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1" name="Freeform 1233"/>
            <p:cNvSpPr/>
            <p:nvPr/>
          </p:nvSpPr>
          <p:spPr bwMode="auto">
            <a:xfrm>
              <a:off x="11239862" y="2733991"/>
              <a:ext cx="197093" cy="21898"/>
            </a:xfrm>
            <a:custGeom>
              <a:avLst/>
              <a:gdLst>
                <a:gd name="T0" fmla="*/ 23 w 53"/>
                <a:gd name="T1" fmla="*/ 1 h 6"/>
                <a:gd name="T2" fmla="*/ 0 w 53"/>
                <a:gd name="T3" fmla="*/ 6 h 6"/>
                <a:gd name="T4" fmla="*/ 53 w 53"/>
                <a:gd name="T5" fmla="*/ 6 h 6"/>
                <a:gd name="T6" fmla="*/ 23 w 53"/>
                <a:gd name="T7" fmla="*/ 1 h 6"/>
              </a:gdLst>
              <a:ahLst/>
              <a:cxnLst>
                <a:cxn ang="0">
                  <a:pos x="T0" y="T1"/>
                </a:cxn>
                <a:cxn ang="0">
                  <a:pos x="T2" y="T3"/>
                </a:cxn>
                <a:cxn ang="0">
                  <a:pos x="T4" y="T5"/>
                </a:cxn>
                <a:cxn ang="0">
                  <a:pos x="T6" y="T7"/>
                </a:cxn>
              </a:cxnLst>
              <a:rect l="0" t="0" r="r" b="b"/>
              <a:pathLst>
                <a:path w="53" h="6">
                  <a:moveTo>
                    <a:pt x="23" y="1"/>
                  </a:moveTo>
                  <a:cubicBezTo>
                    <a:pt x="15" y="2"/>
                    <a:pt x="7" y="3"/>
                    <a:pt x="0" y="6"/>
                  </a:cubicBezTo>
                  <a:cubicBezTo>
                    <a:pt x="53" y="6"/>
                    <a:pt x="53" y="6"/>
                    <a:pt x="53" y="6"/>
                  </a:cubicBezTo>
                  <a:cubicBezTo>
                    <a:pt x="43" y="2"/>
                    <a:pt x="33" y="0"/>
                    <a:pt x="2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2" name="Freeform 1234"/>
            <p:cNvSpPr/>
            <p:nvPr/>
          </p:nvSpPr>
          <p:spPr bwMode="auto">
            <a:xfrm>
              <a:off x="11874936" y="2495534"/>
              <a:ext cx="107062" cy="260355"/>
            </a:xfrm>
            <a:custGeom>
              <a:avLst/>
              <a:gdLst>
                <a:gd name="T0" fmla="*/ 6 w 29"/>
                <a:gd name="T1" fmla="*/ 24 h 70"/>
                <a:gd name="T2" fmla="*/ 0 w 29"/>
                <a:gd name="T3" fmla="*/ 70 h 70"/>
                <a:gd name="T4" fmla="*/ 5 w 29"/>
                <a:gd name="T5" fmla="*/ 70 h 70"/>
                <a:gd name="T6" fmla="*/ 14 w 29"/>
                <a:gd name="T7" fmla="*/ 10 h 70"/>
                <a:gd name="T8" fmla="*/ 29 w 29"/>
                <a:gd name="T9" fmla="*/ 7 h 70"/>
                <a:gd name="T10" fmla="*/ 29 w 29"/>
                <a:gd name="T11" fmla="*/ 0 h 70"/>
                <a:gd name="T12" fmla="*/ 11 w 29"/>
                <a:gd name="T13" fmla="*/ 3 h 70"/>
                <a:gd name="T14" fmla="*/ 6 w 29"/>
                <a:gd name="T15" fmla="*/ 24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0">
                  <a:moveTo>
                    <a:pt x="6" y="24"/>
                  </a:moveTo>
                  <a:cubicBezTo>
                    <a:pt x="4" y="38"/>
                    <a:pt x="2" y="54"/>
                    <a:pt x="0" y="70"/>
                  </a:cubicBezTo>
                  <a:cubicBezTo>
                    <a:pt x="5" y="70"/>
                    <a:pt x="5" y="70"/>
                    <a:pt x="5" y="70"/>
                  </a:cubicBezTo>
                  <a:cubicBezTo>
                    <a:pt x="7" y="50"/>
                    <a:pt x="10" y="31"/>
                    <a:pt x="14" y="10"/>
                  </a:cubicBezTo>
                  <a:cubicBezTo>
                    <a:pt x="18" y="9"/>
                    <a:pt x="23" y="8"/>
                    <a:pt x="29" y="7"/>
                  </a:cubicBezTo>
                  <a:cubicBezTo>
                    <a:pt x="29" y="0"/>
                    <a:pt x="29" y="0"/>
                    <a:pt x="29" y="0"/>
                  </a:cubicBezTo>
                  <a:cubicBezTo>
                    <a:pt x="22" y="1"/>
                    <a:pt x="16" y="2"/>
                    <a:pt x="11" y="3"/>
                  </a:cubicBezTo>
                  <a:cubicBezTo>
                    <a:pt x="6" y="9"/>
                    <a:pt x="7" y="15"/>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23" name="Freeform 1235"/>
            <p:cNvSpPr/>
            <p:nvPr/>
          </p:nvSpPr>
          <p:spPr bwMode="auto">
            <a:xfrm>
              <a:off x="11952800" y="2568531"/>
              <a:ext cx="29199" cy="111929"/>
            </a:xfrm>
            <a:custGeom>
              <a:avLst/>
              <a:gdLst>
                <a:gd name="T0" fmla="*/ 6 w 8"/>
                <a:gd name="T1" fmla="*/ 30 h 30"/>
                <a:gd name="T2" fmla="*/ 8 w 8"/>
                <a:gd name="T3" fmla="*/ 29 h 30"/>
                <a:gd name="T4" fmla="*/ 8 w 8"/>
                <a:gd name="T5" fmla="*/ 0 h 30"/>
                <a:gd name="T6" fmla="*/ 4 w 8"/>
                <a:gd name="T7" fmla="*/ 1 h 30"/>
                <a:gd name="T8" fmla="*/ 6 w 8"/>
                <a:gd name="T9" fmla="*/ 30 h 30"/>
              </a:gdLst>
              <a:ahLst/>
              <a:cxnLst>
                <a:cxn ang="0">
                  <a:pos x="T0" y="T1"/>
                </a:cxn>
                <a:cxn ang="0">
                  <a:pos x="T2" y="T3"/>
                </a:cxn>
                <a:cxn ang="0">
                  <a:pos x="T4" y="T5"/>
                </a:cxn>
                <a:cxn ang="0">
                  <a:pos x="T6" y="T7"/>
                </a:cxn>
                <a:cxn ang="0">
                  <a:pos x="T8" y="T9"/>
                </a:cxn>
              </a:cxnLst>
              <a:rect l="0" t="0" r="r" b="b"/>
              <a:pathLst>
                <a:path w="8" h="30">
                  <a:moveTo>
                    <a:pt x="6" y="30"/>
                  </a:moveTo>
                  <a:cubicBezTo>
                    <a:pt x="6" y="29"/>
                    <a:pt x="7" y="29"/>
                    <a:pt x="8" y="29"/>
                  </a:cubicBezTo>
                  <a:cubicBezTo>
                    <a:pt x="8" y="0"/>
                    <a:pt x="8" y="0"/>
                    <a:pt x="8" y="0"/>
                  </a:cubicBezTo>
                  <a:cubicBezTo>
                    <a:pt x="6" y="0"/>
                    <a:pt x="5" y="1"/>
                    <a:pt x="4" y="1"/>
                  </a:cubicBezTo>
                  <a:cubicBezTo>
                    <a:pt x="5" y="11"/>
                    <a:pt x="0" y="23"/>
                    <a:pt x="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6">
                <a:lumMod val="90000"/>
                <a:lumOff val="10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同心圆 2"/>
          <p:cNvSpPr/>
          <p:nvPr userDrawn="1"/>
        </p:nvSpPr>
        <p:spPr>
          <a:xfrm>
            <a:off x="457746" y="4925314"/>
            <a:ext cx="791496" cy="1055328"/>
          </a:xfrm>
          <a:prstGeom prst="donut">
            <a:avLst>
              <a:gd name="adj" fmla="val 1818"/>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
        <p:nvSpPr>
          <p:cNvPr id="4" name="同心圆 3"/>
          <p:cNvSpPr/>
          <p:nvPr userDrawn="1"/>
        </p:nvSpPr>
        <p:spPr>
          <a:xfrm>
            <a:off x="6606905" y="-145193"/>
            <a:ext cx="853616" cy="1138155"/>
          </a:xfrm>
          <a:prstGeom prst="donut">
            <a:avLst>
              <a:gd name="adj" fmla="val 21769"/>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
        <p:nvSpPr>
          <p:cNvPr id="5" name="同心圆 4"/>
          <p:cNvSpPr/>
          <p:nvPr userDrawn="1"/>
        </p:nvSpPr>
        <p:spPr>
          <a:xfrm>
            <a:off x="6542785" y="1132020"/>
            <a:ext cx="3447373" cy="4596497"/>
          </a:xfrm>
          <a:prstGeom prst="donut">
            <a:avLst>
              <a:gd name="adj" fmla="val 1481"/>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
        <p:nvSpPr>
          <p:cNvPr id="6" name="同心圆 5"/>
          <p:cNvSpPr/>
          <p:nvPr userDrawn="1"/>
        </p:nvSpPr>
        <p:spPr>
          <a:xfrm>
            <a:off x="1205466" y="973382"/>
            <a:ext cx="889098" cy="1185464"/>
          </a:xfrm>
          <a:prstGeom prst="donut">
            <a:avLst>
              <a:gd name="adj" fmla="val 1151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
        <p:nvSpPr>
          <p:cNvPr id="7" name="同心圆 6"/>
          <p:cNvSpPr/>
          <p:nvPr userDrawn="1"/>
        </p:nvSpPr>
        <p:spPr>
          <a:xfrm>
            <a:off x="985605" y="1907978"/>
            <a:ext cx="206424" cy="275232"/>
          </a:xfrm>
          <a:prstGeom prst="donut">
            <a:avLst>
              <a:gd name="adj" fmla="val 8642"/>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
        <p:nvSpPr>
          <p:cNvPr id="8" name="同心圆 7"/>
          <p:cNvSpPr/>
          <p:nvPr userDrawn="1"/>
        </p:nvSpPr>
        <p:spPr>
          <a:xfrm>
            <a:off x="5389263" y="4267514"/>
            <a:ext cx="889098" cy="1185464"/>
          </a:xfrm>
          <a:prstGeom prst="donut">
            <a:avLst>
              <a:gd name="adj" fmla="val 1151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6C76AA1-E933-486A-A69F-390DF7197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437635-AC33-4696-8460-F0C2F87453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76AA1-E933-486A-A69F-390DF7197D8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37635-AC33-4696-8460-F0C2F87453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7000" t="-11000" r="-13000" b="-11000"/>
          </a:stretch>
        </a:blipFill>
        <a:effectLst/>
      </p:bgPr>
    </p:bg>
    <p:spTree>
      <p:nvGrpSpPr>
        <p:cNvPr id="1" name=""/>
        <p:cNvGrpSpPr/>
        <p:nvPr/>
      </p:nvGrpSpPr>
      <p:grpSpPr>
        <a:xfrm>
          <a:off x="0" y="0"/>
          <a:ext cx="0" cy="0"/>
          <a:chOff x="0" y="0"/>
          <a:chExt cx="0" cy="0"/>
        </a:xfrm>
      </p:grpSpPr>
      <p:sp>
        <p:nvSpPr>
          <p:cNvPr id="4" name="TextBox 3"/>
          <p:cNvSpPr txBox="1"/>
          <p:nvPr/>
        </p:nvSpPr>
        <p:spPr>
          <a:xfrm>
            <a:off x="-871566" y="2449500"/>
            <a:ext cx="8429652" cy="1200329"/>
          </a:xfrm>
          <a:prstGeom prst="rect">
            <a:avLst/>
          </a:prstGeom>
          <a:noFill/>
        </p:spPr>
        <p:txBody>
          <a:bodyPr wrap="square" rtlCol="0">
            <a:prstTxWarp prst="textFadeLeft">
              <a:avLst>
                <a:gd name="adj" fmla="val 21613"/>
              </a:avLst>
            </a:prstTxWarp>
            <a:spAutoFit/>
            <a:scene3d>
              <a:camera prst="perspectiveFront" fov="4800000">
                <a:rot lat="0" lon="1500000" rev="0"/>
              </a:camera>
              <a:lightRig rig="threePt" dir="t"/>
            </a:scene3d>
            <a:sp3d extrusionH="190500" prstMaterial="softEdge"/>
          </a:bodyPr>
          <a:lstStyle/>
          <a:p>
            <a:r>
              <a:rPr lang="zh-CN" altLang="en-US" sz="7200" b="1" dirty="0" smtClean="0">
                <a:gradFill>
                  <a:gsLst>
                    <a:gs pos="0">
                      <a:schemeClr val="accent1">
                        <a:lumMod val="5000"/>
                        <a:lumOff val="95000"/>
                      </a:schemeClr>
                    </a:gs>
                    <a:gs pos="0">
                      <a:schemeClr val="tx2">
                        <a:lumMod val="60000"/>
                        <a:lumOff val="40000"/>
                      </a:schemeClr>
                    </a:gs>
                    <a:gs pos="100000">
                      <a:schemeClr val="accent1">
                        <a:lumMod val="30000"/>
                        <a:lumOff val="70000"/>
                      </a:schemeClr>
                    </a:gs>
                    <a:gs pos="100000">
                      <a:schemeClr val="tx2">
                        <a:lumMod val="40000"/>
                        <a:lumOff val="60000"/>
                      </a:schemeClr>
                    </a:gs>
                  </a:gsLst>
                  <a:lin ang="5400000" scaled="0"/>
                  <a:tileRect l="-100000" b="-100000"/>
                </a:gradFill>
                <a:effectLst>
                  <a:outerShdw blurRad="279400" dir="3000000" algn="ctr" rotWithShape="0">
                    <a:prstClr val="black">
                      <a:alpha val="100000"/>
                    </a:prstClr>
                  </a:outerShdw>
                </a:effectLst>
                <a:latin typeface="微软雅黑" panose="020B0503020204020204" pitchFamily="34" charset="-122"/>
                <a:ea typeface="微软雅黑" panose="020B0503020204020204" pitchFamily="34" charset="-122"/>
              </a:rPr>
              <a:t>嵌入式医疗数据采集</a:t>
            </a:r>
            <a:endParaRPr lang="zh-CN" altLang="en-US" sz="7200" b="1" dirty="0" smtClean="0">
              <a:gradFill>
                <a:gsLst>
                  <a:gs pos="0">
                    <a:schemeClr val="accent1">
                      <a:lumMod val="5000"/>
                      <a:lumOff val="95000"/>
                    </a:schemeClr>
                  </a:gs>
                  <a:gs pos="0">
                    <a:schemeClr val="tx2">
                      <a:lumMod val="60000"/>
                      <a:lumOff val="40000"/>
                    </a:schemeClr>
                  </a:gs>
                  <a:gs pos="100000">
                    <a:schemeClr val="accent1">
                      <a:lumMod val="30000"/>
                      <a:lumOff val="70000"/>
                    </a:schemeClr>
                  </a:gs>
                  <a:gs pos="100000">
                    <a:schemeClr val="tx2">
                      <a:lumMod val="40000"/>
                      <a:lumOff val="60000"/>
                    </a:schemeClr>
                  </a:gs>
                </a:gsLst>
                <a:lin ang="5400000" scaled="0"/>
                <a:tileRect l="-100000" b="-100000"/>
              </a:gradFill>
              <a:effectLst>
                <a:outerShdw blurRad="279400" dir="3000000" algn="ctr" rotWithShape="0">
                  <a:prstClr val="black">
                    <a:alpha val="100000"/>
                  </a:prstClr>
                </a:outerShdw>
              </a:effectLst>
              <a:latin typeface="微软雅黑" panose="020B0503020204020204" pitchFamily="34" charset="-122"/>
              <a:ea typeface="微软雅黑" panose="020B0503020204020204" pitchFamily="34"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smtClean="0">
                <a:latin typeface="微软雅黑" panose="020B0503020204020204" pitchFamily="34" charset="-122"/>
                <a:ea typeface="微软雅黑" panose="020B0503020204020204" pitchFamily="34" charset="-122"/>
                <a:cs typeface="微软雅黑" panose="020B0503020204020204" pitchFamily="34" charset="-122"/>
              </a:rPr>
              <a:t>Part 1 </a:t>
            </a:r>
            <a:r>
              <a:rPr kumimoji="1" lang="zh-CN" altLang="en-US" smtClean="0">
                <a:latin typeface="微软雅黑" panose="020B0503020204020204" pitchFamily="34" charset="-122"/>
                <a:ea typeface="微软雅黑" panose="020B0503020204020204" pitchFamily="34" charset="-122"/>
                <a:cs typeface="微软雅黑" panose="020B0503020204020204" pitchFamily="34" charset="-122"/>
              </a:rPr>
              <a:t>基本概况</a:t>
            </a:r>
            <a:endParaRPr kumimoji="1"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 name="直角三角形 42"/>
          <p:cNvSpPr/>
          <p:nvPr/>
        </p:nvSpPr>
        <p:spPr>
          <a:xfrm>
            <a:off x="4706797" y="2188971"/>
            <a:ext cx="737410" cy="1753843"/>
          </a:xfrm>
          <a:prstGeom prst="rtTriangle">
            <a:avLst/>
          </a:prstGeom>
          <a:solidFill>
            <a:schemeClr val="accent3"/>
          </a:solid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44" name="直角三角形 43"/>
          <p:cNvSpPr/>
          <p:nvPr/>
        </p:nvSpPr>
        <p:spPr>
          <a:xfrm rot="16200000">
            <a:off x="3454881" y="2105460"/>
            <a:ext cx="737410" cy="1753843"/>
          </a:xfrm>
          <a:prstGeom prst="rtTriangle">
            <a:avLst/>
          </a:prstGeom>
          <a:solidFill>
            <a:srgbClr val="424A53"/>
          </a:solid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45" name="直角三角形 44"/>
          <p:cNvSpPr/>
          <p:nvPr/>
        </p:nvSpPr>
        <p:spPr>
          <a:xfrm rot="10800000">
            <a:off x="3369955" y="3351086"/>
            <a:ext cx="737410" cy="1753843"/>
          </a:xfrm>
          <a:prstGeom prst="rtTriangle">
            <a:avLst/>
          </a:prstGeom>
          <a:solidFill>
            <a:schemeClr val="accent3"/>
          </a:solid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46" name="直角三角形 45"/>
          <p:cNvSpPr/>
          <p:nvPr/>
        </p:nvSpPr>
        <p:spPr>
          <a:xfrm rot="5400000">
            <a:off x="4615581" y="3432862"/>
            <a:ext cx="737410" cy="1753843"/>
          </a:xfrm>
          <a:prstGeom prst="rtTriangle">
            <a:avLst/>
          </a:prstGeom>
          <a:solidFill>
            <a:srgbClr val="424A53"/>
          </a:solidFill>
          <a:ln w="25400"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pitchFamily="34" charset="-122"/>
            </a:endParaRPr>
          </a:p>
        </p:txBody>
      </p:sp>
      <p:sp>
        <p:nvSpPr>
          <p:cNvPr id="47" name="文本框 8"/>
          <p:cNvSpPr txBox="1"/>
          <p:nvPr/>
        </p:nvSpPr>
        <p:spPr>
          <a:xfrm>
            <a:off x="5331056" y="2982665"/>
            <a:ext cx="2793939"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b="1" dirty="0">
                <a:solidFill>
                  <a:srgbClr val="FF0000"/>
                </a:solidFill>
                <a:ea typeface="微软雅黑" panose="020B0503020204020204" pitchFamily="34" charset="-122"/>
                <a:sym typeface="+mn-ea"/>
              </a:rPr>
              <a:t>图像识别模块</a:t>
            </a:r>
            <a:endParaRPr lang="zh-CN" altLang="en-US" sz="1400" b="1" dirty="0">
              <a:solidFill>
                <a:srgbClr val="FF0000"/>
              </a:solidFill>
              <a:ea typeface="微软雅黑" panose="020B0503020204020204" pitchFamily="34" charset="-122"/>
              <a:sym typeface="+mn-ea"/>
            </a:endParaRPr>
          </a:p>
        </p:txBody>
      </p:sp>
      <p:sp>
        <p:nvSpPr>
          <p:cNvPr id="48" name="文本框 8"/>
          <p:cNvSpPr txBox="1"/>
          <p:nvPr/>
        </p:nvSpPr>
        <p:spPr>
          <a:xfrm>
            <a:off x="546062" y="3560326"/>
            <a:ext cx="2672957" cy="17240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sz="1200" b="1" dirty="0">
                <a:solidFill>
                  <a:srgbClr val="000000"/>
                </a:solidFill>
                <a:uFillTx/>
                <a:ea typeface="宋体" panose="02010600030101010101" pitchFamily="2" charset="-122"/>
              </a:rPr>
              <a:t>基于树莓派的嵌入式医疗数据采集系统-语音模块，用于解决由人工问题而导致的医嘱信息不正确，记录起来耗时等问题。它减少人力资源的消耗，提高医护人员的工作效率，产品成本低，可移动性较强。</a:t>
            </a:r>
            <a:endParaRPr sz="1200" b="1" dirty="0">
              <a:solidFill>
                <a:srgbClr val="000000"/>
              </a:solidFill>
              <a:uFillTx/>
              <a:ea typeface="宋体" panose="02010600030101010101" pitchFamily="2" charset="-122"/>
            </a:endParaRPr>
          </a:p>
          <a:p>
            <a:pPr algn="r">
              <a:lnSpc>
                <a:spcPct val="130000"/>
              </a:lnSpc>
            </a:pPr>
            <a:endParaRPr lang="zh-CN" altLang="en-US" sz="1050" dirty="0">
              <a:solidFill>
                <a:srgbClr val="000000"/>
              </a:solidFill>
              <a:ea typeface="微软雅黑" panose="020B0503020204020204" pitchFamily="34" charset="-122"/>
            </a:endParaRPr>
          </a:p>
        </p:txBody>
      </p:sp>
      <p:sp>
        <p:nvSpPr>
          <p:cNvPr id="49" name="文本框 48"/>
          <p:cNvSpPr txBox="1"/>
          <p:nvPr/>
        </p:nvSpPr>
        <p:spPr>
          <a:xfrm>
            <a:off x="1075078" y="2129585"/>
            <a:ext cx="3032066" cy="8528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b="1" dirty="0">
                <a:solidFill>
                  <a:srgbClr val="FF0000"/>
                </a:solidFill>
                <a:ea typeface="微软雅黑" panose="020B0503020204020204" pitchFamily="34" charset="-122"/>
                <a:sym typeface="+mn-ea"/>
              </a:rPr>
              <a:t>语音识别模块</a:t>
            </a:r>
            <a:endParaRPr lang="zh-CN" altLang="en-US" sz="1400" b="1" dirty="0">
              <a:solidFill>
                <a:srgbClr val="FF0000"/>
              </a:solidFill>
              <a:ea typeface="微软雅黑" panose="020B0503020204020204" pitchFamily="34" charset="-122"/>
              <a:sym typeface="+mn-ea"/>
            </a:endParaRPr>
          </a:p>
          <a:p>
            <a:pPr algn="ctr">
              <a:lnSpc>
                <a:spcPct val="130000"/>
              </a:lnSpc>
            </a:pPr>
            <a:endParaRPr lang="zh-CN" altLang="en-US" sz="1400" b="1" dirty="0">
              <a:solidFill>
                <a:srgbClr val="000000"/>
              </a:solidFill>
              <a:ea typeface="微软雅黑" panose="020B0503020204020204" pitchFamily="34" charset="-122"/>
              <a:sym typeface="+mn-ea"/>
            </a:endParaRPr>
          </a:p>
          <a:p>
            <a:pPr algn="r">
              <a:lnSpc>
                <a:spcPct val="130000"/>
              </a:lnSpc>
            </a:pPr>
            <a:endParaRPr lang="zh-CN" altLang="en-US" sz="1050" dirty="0">
              <a:solidFill>
                <a:srgbClr val="000000"/>
              </a:solidFill>
              <a:ea typeface="微软雅黑" panose="020B0503020204020204" pitchFamily="34" charset="-122"/>
            </a:endParaRPr>
          </a:p>
        </p:txBody>
      </p:sp>
      <p:sp>
        <p:nvSpPr>
          <p:cNvPr id="50" name="文本框 49"/>
          <p:cNvSpPr txBox="1"/>
          <p:nvPr/>
        </p:nvSpPr>
        <p:spPr>
          <a:xfrm>
            <a:off x="5239936" y="4294685"/>
            <a:ext cx="2753065" cy="19615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200" b="1" dirty="0">
                <a:solidFill>
                  <a:srgbClr val="000000"/>
                </a:solidFill>
                <a:uFillTx/>
                <a:ea typeface="宋体" panose="02010600030101010101" pitchFamily="2" charset="-122"/>
              </a:rPr>
              <a:t>基于数莓派的嵌入式医疗数据采集系统，解决医疗设备新旧不一致，旧设备不支持信息对外输出的问题，达到简单有效收集和整合数据的目的。使得医院人员免于定期手动记录仪器数据，为医疗信息化建设服务。该产品具有成本较低，便于安装的优点。</a:t>
            </a:r>
            <a:endParaRPr lang="zh-CN" altLang="en-US" sz="1200" b="1" dirty="0">
              <a:solidFill>
                <a:srgbClr val="000000"/>
              </a:solidFill>
              <a:uFillTx/>
              <a:ea typeface="宋体" panose="02010600030101010101" pitchFamily="2" charset="-122"/>
            </a:endParaRPr>
          </a:p>
          <a:p>
            <a:pPr>
              <a:lnSpc>
                <a:spcPct val="130000"/>
              </a:lnSpc>
            </a:pPr>
            <a:endParaRPr lang="zh-CN" altLang="en-US" sz="1050" dirty="0">
              <a:solidFill>
                <a:srgbClr val="000000"/>
              </a:solidFill>
              <a:ea typeface="微软雅黑" panose="020B0503020204020204" pitchFamily="34" charset="-122"/>
            </a:endParaRPr>
          </a:p>
        </p:txBody>
      </p:sp>
    </p:spTree>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2">
                                            <p:txEl>
                                              <p:pRg st="0" end="0"/>
                                            </p:txEl>
                                          </p:spTgt>
                                        </p:tgtEl>
                                      </p:cBhvr>
                                      <p:by x="120000" y="120000"/>
                                    </p:animScale>
                                  </p:childTnLst>
                                </p:cTn>
                              </p:par>
                            </p:childTnLst>
                          </p:cTn>
                        </p:par>
                        <p:par>
                          <p:cTn id="7" fill="hold">
                            <p:stCondLst>
                              <p:cond delay="1000"/>
                            </p:stCondLst>
                            <p:childTnLst>
                              <p:par>
                                <p:cTn id="8" presetID="2" presetClass="entr" presetSubtype="4" fill="hold" grpId="0" nodeType="afterEffect">
                                  <p:stCondLst>
                                    <p:cond delay="0"/>
                                  </p:stCondLst>
                                  <p:childTnLst>
                                    <p:set>
                                      <p:cBhvr>
                                        <p:cTn id="9" dur="1" fill="hold">
                                          <p:stCondLst>
                                            <p:cond delay="0"/>
                                          </p:stCondLst>
                                        </p:cTn>
                                        <p:tgtEl>
                                          <p:spTgt spid="49"/>
                                        </p:tgtEl>
                                        <p:attrNameLst>
                                          <p:attrName>style.visibility</p:attrName>
                                        </p:attrNameLst>
                                      </p:cBhvr>
                                      <p:to>
                                        <p:strVal val="visible"/>
                                      </p:to>
                                    </p:set>
                                    <p:anim calcmode="lin" valueType="num">
                                      <p:cBhvr additive="base">
                                        <p:cTn id="10" dur="1000" fill="hold"/>
                                        <p:tgtEl>
                                          <p:spTgt spid="49"/>
                                        </p:tgtEl>
                                        <p:attrNameLst>
                                          <p:attrName>ppt_x</p:attrName>
                                        </p:attrNameLst>
                                      </p:cBhvr>
                                      <p:tavLst>
                                        <p:tav tm="0">
                                          <p:val>
                                            <p:strVal val="#ppt_x"/>
                                          </p:val>
                                        </p:tav>
                                        <p:tav tm="100000">
                                          <p:val>
                                            <p:strVal val="#ppt_x"/>
                                          </p:val>
                                        </p:tav>
                                      </p:tavLst>
                                    </p:anim>
                                    <p:anim calcmode="lin" valueType="num">
                                      <p:cBhvr additive="base">
                                        <p:cTn id="11" dur="1000" fill="hold"/>
                                        <p:tgtEl>
                                          <p:spTgt spid="49"/>
                                        </p:tgtEl>
                                        <p:attrNameLst>
                                          <p:attrName>ppt_y</p:attrName>
                                        </p:attrNameLst>
                                      </p:cBhvr>
                                      <p:tavLst>
                                        <p:tav tm="0">
                                          <p:val>
                                            <p:strVal val="1+#ppt_h/2"/>
                                          </p:val>
                                        </p:tav>
                                        <p:tav tm="100000">
                                          <p:val>
                                            <p:strVal val="#ppt_y"/>
                                          </p:val>
                                        </p:tav>
                                      </p:tavLst>
                                    </p:anim>
                                  </p:childTnLst>
                                </p:cTn>
                              </p:par>
                            </p:childTnLst>
                          </p:cTn>
                        </p:par>
                        <p:par>
                          <p:cTn id="12" fill="hold">
                            <p:stCondLst>
                              <p:cond delay="2000"/>
                            </p:stCondLst>
                            <p:childTnLst>
                              <p:par>
                                <p:cTn id="13" presetID="2" presetClass="entr" presetSubtype="4"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1000" fill="hold"/>
                                        <p:tgtEl>
                                          <p:spTgt spid="44"/>
                                        </p:tgtEl>
                                        <p:attrNameLst>
                                          <p:attrName>ppt_x</p:attrName>
                                        </p:attrNameLst>
                                      </p:cBhvr>
                                      <p:tavLst>
                                        <p:tav tm="0">
                                          <p:val>
                                            <p:strVal val="#ppt_x"/>
                                          </p:val>
                                        </p:tav>
                                        <p:tav tm="100000">
                                          <p:val>
                                            <p:strVal val="#ppt_x"/>
                                          </p:val>
                                        </p:tav>
                                      </p:tavLst>
                                    </p:anim>
                                    <p:anim calcmode="lin" valueType="num">
                                      <p:cBhvr additive="base">
                                        <p:cTn id="16" dur="1000" fill="hold"/>
                                        <p:tgtEl>
                                          <p:spTgt spid="44"/>
                                        </p:tgtEl>
                                        <p:attrNameLst>
                                          <p:attrName>ppt_y</p:attrName>
                                        </p:attrNameLst>
                                      </p:cBhvr>
                                      <p:tavLst>
                                        <p:tav tm="0">
                                          <p:val>
                                            <p:strVal val="1+#ppt_h/2"/>
                                          </p:val>
                                        </p:tav>
                                        <p:tav tm="100000">
                                          <p:val>
                                            <p:strVal val="#ppt_y"/>
                                          </p:val>
                                        </p:tav>
                                      </p:tavLst>
                                    </p:anim>
                                  </p:childTnLst>
                                </p:cTn>
                              </p:par>
                            </p:childTnLst>
                          </p:cTn>
                        </p:par>
                        <p:par>
                          <p:cTn id="17" fill="hold">
                            <p:stCondLst>
                              <p:cond delay="3000"/>
                            </p:stCondLst>
                            <p:childTnLst>
                              <p:par>
                                <p:cTn id="18" presetID="2" presetClass="entr" presetSubtype="4"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1000" fill="hold"/>
                                        <p:tgtEl>
                                          <p:spTgt spid="45"/>
                                        </p:tgtEl>
                                        <p:attrNameLst>
                                          <p:attrName>ppt_x</p:attrName>
                                        </p:attrNameLst>
                                      </p:cBhvr>
                                      <p:tavLst>
                                        <p:tav tm="0">
                                          <p:val>
                                            <p:strVal val="#ppt_x"/>
                                          </p:val>
                                        </p:tav>
                                        <p:tav tm="100000">
                                          <p:val>
                                            <p:strVal val="#ppt_x"/>
                                          </p:val>
                                        </p:tav>
                                      </p:tavLst>
                                    </p:anim>
                                    <p:anim calcmode="lin" valueType="num">
                                      <p:cBhvr additive="base">
                                        <p:cTn id="21" dur="1000" fill="hold"/>
                                        <p:tgtEl>
                                          <p:spTgt spid="45"/>
                                        </p:tgtEl>
                                        <p:attrNameLst>
                                          <p:attrName>ppt_y</p:attrName>
                                        </p:attrNameLst>
                                      </p:cBhvr>
                                      <p:tavLst>
                                        <p:tav tm="0">
                                          <p:val>
                                            <p:strVal val="1+#ppt_h/2"/>
                                          </p:val>
                                        </p:tav>
                                        <p:tav tm="100000">
                                          <p:val>
                                            <p:strVal val="#ppt_y"/>
                                          </p:val>
                                        </p:tav>
                                      </p:tavLst>
                                    </p:anim>
                                  </p:childTnLst>
                                </p:cTn>
                              </p:par>
                            </p:childTnLst>
                          </p:cTn>
                        </p:par>
                        <p:par>
                          <p:cTn id="22" fill="hold">
                            <p:stCondLst>
                              <p:cond delay="4000"/>
                            </p:stCondLst>
                            <p:childTnLst>
                              <p:par>
                                <p:cTn id="23" presetID="2" presetClass="entr" presetSubtype="4"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1000" fill="hold"/>
                                        <p:tgtEl>
                                          <p:spTgt spid="48"/>
                                        </p:tgtEl>
                                        <p:attrNameLst>
                                          <p:attrName>ppt_x</p:attrName>
                                        </p:attrNameLst>
                                      </p:cBhvr>
                                      <p:tavLst>
                                        <p:tav tm="0">
                                          <p:val>
                                            <p:strVal val="#ppt_x"/>
                                          </p:val>
                                        </p:tav>
                                        <p:tav tm="100000">
                                          <p:val>
                                            <p:strVal val="#ppt_x"/>
                                          </p:val>
                                        </p:tav>
                                      </p:tavLst>
                                    </p:anim>
                                    <p:anim calcmode="lin" valueType="num">
                                      <p:cBhvr additive="base">
                                        <p:cTn id="26"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1000" fill="hold"/>
                                        <p:tgtEl>
                                          <p:spTgt spid="43"/>
                                        </p:tgtEl>
                                        <p:attrNameLst>
                                          <p:attrName>ppt_x</p:attrName>
                                        </p:attrNameLst>
                                      </p:cBhvr>
                                      <p:tavLst>
                                        <p:tav tm="0">
                                          <p:val>
                                            <p:strVal val="#ppt_x"/>
                                          </p:val>
                                        </p:tav>
                                        <p:tav tm="100000">
                                          <p:val>
                                            <p:strVal val="#ppt_x"/>
                                          </p:val>
                                        </p:tav>
                                      </p:tavLst>
                                    </p:anim>
                                    <p:anim calcmode="lin" valueType="num">
                                      <p:cBhvr additive="base">
                                        <p:cTn id="32" dur="1000" fill="hold"/>
                                        <p:tgtEl>
                                          <p:spTgt spid="43"/>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1000" fill="hold"/>
                                        <p:tgtEl>
                                          <p:spTgt spid="47"/>
                                        </p:tgtEl>
                                        <p:attrNameLst>
                                          <p:attrName>ppt_x</p:attrName>
                                        </p:attrNameLst>
                                      </p:cBhvr>
                                      <p:tavLst>
                                        <p:tav tm="0">
                                          <p:val>
                                            <p:strVal val="#ppt_x"/>
                                          </p:val>
                                        </p:tav>
                                        <p:tav tm="100000">
                                          <p:val>
                                            <p:strVal val="#ppt_x"/>
                                          </p:val>
                                        </p:tav>
                                      </p:tavLst>
                                    </p:anim>
                                    <p:anim calcmode="lin" valueType="num">
                                      <p:cBhvr additive="base">
                                        <p:cTn id="37" dur="1000" fill="hold"/>
                                        <p:tgtEl>
                                          <p:spTgt spid="47"/>
                                        </p:tgtEl>
                                        <p:attrNameLst>
                                          <p:attrName>ppt_y</p:attrName>
                                        </p:attrNameLst>
                                      </p:cBhvr>
                                      <p:tavLst>
                                        <p:tav tm="0">
                                          <p:val>
                                            <p:strVal val="1+#ppt_h/2"/>
                                          </p:val>
                                        </p:tav>
                                        <p:tav tm="100000">
                                          <p:val>
                                            <p:strVal val="#ppt_y"/>
                                          </p:val>
                                        </p:tav>
                                      </p:tavLst>
                                    </p:anim>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1000" fill="hold"/>
                                        <p:tgtEl>
                                          <p:spTgt spid="46"/>
                                        </p:tgtEl>
                                        <p:attrNameLst>
                                          <p:attrName>ppt_x</p:attrName>
                                        </p:attrNameLst>
                                      </p:cBhvr>
                                      <p:tavLst>
                                        <p:tav tm="0">
                                          <p:val>
                                            <p:strVal val="#ppt_x"/>
                                          </p:val>
                                        </p:tav>
                                        <p:tav tm="100000">
                                          <p:val>
                                            <p:strVal val="#ppt_x"/>
                                          </p:val>
                                        </p:tav>
                                      </p:tavLst>
                                    </p:anim>
                                    <p:anim calcmode="lin" valueType="num">
                                      <p:cBhvr additive="base">
                                        <p:cTn id="42" dur="1000" fill="hold"/>
                                        <p:tgtEl>
                                          <p:spTgt spid="46"/>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1000" fill="hold"/>
                                        <p:tgtEl>
                                          <p:spTgt spid="50"/>
                                        </p:tgtEl>
                                        <p:attrNameLst>
                                          <p:attrName>ppt_x</p:attrName>
                                        </p:attrNameLst>
                                      </p:cBhvr>
                                      <p:tavLst>
                                        <p:tav tm="0">
                                          <p:val>
                                            <p:strVal val="#ppt_x"/>
                                          </p:val>
                                        </p:tav>
                                        <p:tav tm="100000">
                                          <p:val>
                                            <p:strVal val="#ppt_x"/>
                                          </p:val>
                                        </p:tav>
                                      </p:tavLst>
                                    </p:anim>
                                    <p:anim calcmode="lin" valueType="num">
                                      <p:cBhvr additive="base">
                                        <p:cTn id="47" dur="10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9" grpId="0"/>
      <p:bldP spid="44" grpId="0" animBg="1"/>
      <p:bldP spid="2" grpId="1" build="p"/>
      <p:bldP spid="45" grpId="0" animBg="1"/>
      <p:bldP spid="48" grpId="0"/>
      <p:bldP spid="47" grpId="0"/>
      <p:bldP spid="43" grpId="0" animBg="1"/>
      <p:bldP spid="46" grpId="0" animBg="1"/>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0" name="文本框 29"/>
          <p:cNvSpPr txBox="1"/>
          <p:nvPr/>
        </p:nvSpPr>
        <p:spPr>
          <a:xfrm>
            <a:off x="6204601" y="2162175"/>
            <a:ext cx="2437130" cy="1210310"/>
          </a:xfrm>
          <a:prstGeom prst="rect">
            <a:avLst/>
          </a:prstGeom>
          <a:noFill/>
        </p:spPr>
        <p:txBody>
          <a:bodyPr wrap="none" lIns="68578" tIns="34289" rIns="68578" bIns="34289" rtlCol="0">
            <a:spAutoFit/>
          </a:bodyPr>
          <a:lstStyle/>
          <a:p>
            <a:pPr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识别的结果通过套接字传输</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到上位机中并显示结果，此</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时医护人员可以使用手机，</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平板电脑等移动设备查看记</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录中的医疗数据。</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p:txBody>
      </p:sp>
      <p:pic>
        <p:nvPicPr>
          <p:cNvPr id="6" name="图片 5" descr="C:\Users\dell\Desktop\PPT\result2.jpgresult2"/>
          <p:cNvPicPr>
            <a:picLocks noChangeAspect="1"/>
          </p:cNvPicPr>
          <p:nvPr/>
        </p:nvPicPr>
        <p:blipFill>
          <a:blip r:embed="rId2"/>
          <a:srcRect/>
          <a:stretch>
            <a:fillRect/>
          </a:stretch>
        </p:blipFill>
        <p:spPr>
          <a:xfrm>
            <a:off x="506095" y="1021080"/>
            <a:ext cx="5116830" cy="2764790"/>
          </a:xfrm>
          <a:prstGeom prst="rect">
            <a:avLst/>
          </a:prstGeom>
        </p:spPr>
      </p:pic>
      <p:pic>
        <p:nvPicPr>
          <p:cNvPr id="7" name="图片 6" descr="C:\Users\dell\Desktop\PPT\result1.pngresult1"/>
          <p:cNvPicPr>
            <a:picLocks noChangeAspect="1"/>
          </p:cNvPicPr>
          <p:nvPr/>
        </p:nvPicPr>
        <p:blipFill>
          <a:blip r:embed="rId3"/>
          <a:srcRect l="-1320" t="2206" r="167" b="32932"/>
          <a:stretch>
            <a:fillRect/>
          </a:stretch>
        </p:blipFill>
        <p:spPr>
          <a:xfrm>
            <a:off x="421005" y="3957320"/>
            <a:ext cx="5287645" cy="2344420"/>
          </a:xfrm>
          <a:prstGeom prst="rect">
            <a:avLst/>
          </a:prstGeom>
        </p:spPr>
      </p:pic>
      <p:sp>
        <p:nvSpPr>
          <p:cNvPr id="134" name="文本框 133"/>
          <p:cNvSpPr txBox="1"/>
          <p:nvPr/>
        </p:nvSpPr>
        <p:spPr>
          <a:xfrm>
            <a:off x="564515" y="407670"/>
            <a:ext cx="4514850" cy="613410"/>
          </a:xfrm>
          <a:prstGeom prst="rect">
            <a:avLst/>
          </a:prstGeom>
          <a:noFill/>
        </p:spPr>
        <p:txBody>
          <a:bodyPr wrap="square" rtlCol="0" anchor="t">
            <a:spAutoFit/>
          </a:bodyPr>
          <a:p>
            <a:pPr algn="ctr"/>
            <a:r>
              <a:rPr kumimoji="1" lang="en-US" altLang="zh-CN"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rPr>
              <a:t>Part 2 </a:t>
            </a:r>
            <a:r>
              <a:rPr kumimoji="1" lang="zh-CN" altLang="en-US"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rPr>
              <a:t>图像展示模块</a:t>
            </a:r>
            <a:endParaRPr kumimoji="1" lang="zh-CN" altLang="en-US"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0">
                                            <p:txEl>
                                              <p:pRg st="0" end="0"/>
                                            </p:txEl>
                                          </p:spTgt>
                                        </p:tgtEl>
                                        <p:attrNameLst>
                                          <p:attrName>ppt_x</p:attrName>
                                        </p:attrNameLst>
                                      </p:cBhvr>
                                    </p:anim>
                                    <p:anim from="0" to="-1.0" calcmode="lin" valueType="num">
                                      <p:cBhvr>
                                        <p:cTn id="8" dur="200" decel="50000" autoRev="1" fill="hold">
                                          <p:stCondLst>
                                            <p:cond delay="600"/>
                                          </p:stCondLst>
                                        </p:cTn>
                                        <p:tgtEl>
                                          <p:spTgt spid="30">
                                            <p:txEl>
                                              <p:pRg st="0" end="0"/>
                                            </p:txEl>
                                          </p:spTgt>
                                        </p:tgtEl>
                                        <p:attrNameLst>
                                          <p:attrName>xshear</p:attrName>
                                        </p:attrNameLst>
                                      </p:cBhvr>
                                    </p:anim>
                                    <p:animScale>
                                      <p:cBhvr>
                                        <p:cTn id="9" dur="200" decel="100000" autoRev="1" fill="hold">
                                          <p:stCondLst>
                                            <p:cond delay="600"/>
                                          </p:stCondLst>
                                        </p:cTn>
                                        <p:tgtEl>
                                          <p:spTgt spid="30">
                                            <p:txEl>
                                              <p:pRg st="0" end="0"/>
                                            </p:txEl>
                                          </p:spTgt>
                                        </p:tgtEl>
                                      </p:cBhvr>
                                      <p:from x="100000" y="100000"/>
                                      <p:to x="80000" y="100000"/>
                                    </p:animScale>
                                    <p:anim by="(#ppt_h/3+#ppt_w*0.1)" calcmode="lin" valueType="num">
                                      <p:cBhvr additive="sum">
                                        <p:cTn id="10" dur="200" decel="100000" autoRev="1" fill="hold">
                                          <p:stCondLst>
                                            <p:cond delay="600"/>
                                          </p:stCondLst>
                                        </p:cTn>
                                        <p:tgtEl>
                                          <p:spTgt spid="30">
                                            <p:txEl>
                                              <p:pRg st="0" end="0"/>
                                            </p:txEl>
                                          </p:spTgt>
                                        </p:tgtEl>
                                        <p:attrNameLst>
                                          <p:attrName>ppt_x</p:attrName>
                                        </p:attrNameLst>
                                      </p:cBhvr>
                                    </p:anim>
                                  </p:childTnLst>
                                </p:cTn>
                              </p:par>
                            </p:childTnLst>
                          </p:cTn>
                        </p:par>
                        <p:par>
                          <p:cTn id="11" fill="hold">
                            <p:stCondLst>
                              <p:cond delay="1000"/>
                            </p:stCondLst>
                            <p:childTnLst>
                              <p:par>
                                <p:cTn id="12" presetID="34" presetClass="entr" presetSubtype="0" fill="hold" nodeType="afterEffect">
                                  <p:stCondLst>
                                    <p:cond delay="0"/>
                                  </p:stCondLst>
                                  <p:childTnLst>
                                    <p:set>
                                      <p:cBhvr>
                                        <p:cTn id="13" dur="1" fill="hold">
                                          <p:stCondLst>
                                            <p:cond delay="0"/>
                                          </p:stCondLst>
                                        </p:cTn>
                                        <p:tgtEl>
                                          <p:spTgt spid="30">
                                            <p:txEl>
                                              <p:pRg st="1" end="1"/>
                                            </p:txEl>
                                          </p:spTgt>
                                        </p:tgtEl>
                                        <p:attrNameLst>
                                          <p:attrName>style.visibility</p:attrName>
                                        </p:attrNameLst>
                                      </p:cBhvr>
                                      <p:to>
                                        <p:strVal val="visible"/>
                                      </p:to>
                                    </p:set>
                                    <p:anim from="(-#ppt_w/2)" to="(#ppt_x)" calcmode="lin" valueType="num">
                                      <p:cBhvr>
                                        <p:cTn id="14" dur="600" fill="hold">
                                          <p:stCondLst>
                                            <p:cond delay="0"/>
                                          </p:stCondLst>
                                        </p:cTn>
                                        <p:tgtEl>
                                          <p:spTgt spid="30">
                                            <p:txEl>
                                              <p:pRg st="1" end="1"/>
                                            </p:txEl>
                                          </p:spTgt>
                                        </p:tgtEl>
                                        <p:attrNameLst>
                                          <p:attrName>ppt_x</p:attrName>
                                        </p:attrNameLst>
                                      </p:cBhvr>
                                    </p:anim>
                                    <p:anim from="0" to="-1.0" calcmode="lin" valueType="num">
                                      <p:cBhvr>
                                        <p:cTn id="15" dur="200" decel="50000" autoRev="1" fill="hold">
                                          <p:stCondLst>
                                            <p:cond delay="600"/>
                                          </p:stCondLst>
                                        </p:cTn>
                                        <p:tgtEl>
                                          <p:spTgt spid="30">
                                            <p:txEl>
                                              <p:pRg st="1" end="1"/>
                                            </p:txEl>
                                          </p:spTgt>
                                        </p:tgtEl>
                                        <p:attrNameLst>
                                          <p:attrName>xshear</p:attrName>
                                        </p:attrNameLst>
                                      </p:cBhvr>
                                    </p:anim>
                                    <p:animScale>
                                      <p:cBhvr>
                                        <p:cTn id="16" dur="200" decel="100000" autoRev="1" fill="hold">
                                          <p:stCondLst>
                                            <p:cond delay="600"/>
                                          </p:stCondLst>
                                        </p:cTn>
                                        <p:tgtEl>
                                          <p:spTgt spid="30">
                                            <p:txEl>
                                              <p:pRg st="1" end="1"/>
                                            </p:txEl>
                                          </p:spTgt>
                                        </p:tgtEl>
                                      </p:cBhvr>
                                      <p:from x="100000" y="100000"/>
                                      <p:to x="80000" y="100000"/>
                                    </p:animScale>
                                    <p:anim by="(#ppt_h/3+#ppt_w*0.1)" calcmode="lin" valueType="num">
                                      <p:cBhvr additive="sum">
                                        <p:cTn id="17" dur="200" decel="100000" autoRev="1" fill="hold">
                                          <p:stCondLst>
                                            <p:cond delay="600"/>
                                          </p:stCondLst>
                                        </p:cTn>
                                        <p:tgtEl>
                                          <p:spTgt spid="30">
                                            <p:txEl>
                                              <p:pRg st="1" end="1"/>
                                            </p:txEl>
                                          </p:spTgt>
                                        </p:tgtEl>
                                        <p:attrNameLst>
                                          <p:attrName>ppt_x</p:attrName>
                                        </p:attrNameLst>
                                      </p:cBhvr>
                                    </p:anim>
                                  </p:childTnLst>
                                </p:cTn>
                              </p:par>
                            </p:childTnLst>
                          </p:cTn>
                        </p:par>
                        <p:par>
                          <p:cTn id="18" fill="hold">
                            <p:stCondLst>
                              <p:cond delay="2000"/>
                            </p:stCondLst>
                            <p:childTnLst>
                              <p:par>
                                <p:cTn id="19" presetID="34" presetClass="entr" presetSubtype="0" fill="hold" nodeType="after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0">
                                            <p:txEl>
                                              <p:pRg st="2" end="2"/>
                                            </p:txEl>
                                          </p:spTgt>
                                        </p:tgtEl>
                                        <p:attrNameLst>
                                          <p:attrName>ppt_x</p:attrName>
                                        </p:attrNameLst>
                                      </p:cBhvr>
                                    </p:anim>
                                    <p:anim from="0" to="-1.0" calcmode="lin" valueType="num">
                                      <p:cBhvr>
                                        <p:cTn id="22" dur="200" decel="50000" autoRev="1" fill="hold">
                                          <p:stCondLst>
                                            <p:cond delay="600"/>
                                          </p:stCondLst>
                                        </p:cTn>
                                        <p:tgtEl>
                                          <p:spTgt spid="30">
                                            <p:txEl>
                                              <p:pRg st="2" end="2"/>
                                            </p:txEl>
                                          </p:spTgt>
                                        </p:tgtEl>
                                        <p:attrNameLst>
                                          <p:attrName>xshear</p:attrName>
                                        </p:attrNameLst>
                                      </p:cBhvr>
                                    </p:anim>
                                    <p:animScale>
                                      <p:cBhvr>
                                        <p:cTn id="23" dur="200" decel="100000" autoRev="1" fill="hold">
                                          <p:stCondLst>
                                            <p:cond delay="600"/>
                                          </p:stCondLst>
                                        </p:cTn>
                                        <p:tgtEl>
                                          <p:spTgt spid="30">
                                            <p:txEl>
                                              <p:pRg st="2" end="2"/>
                                            </p:txEl>
                                          </p:spTgt>
                                        </p:tgtEl>
                                      </p:cBhvr>
                                      <p:from x="100000" y="100000"/>
                                      <p:to x="80000" y="100000"/>
                                    </p:animScale>
                                    <p:anim by="(#ppt_h/3+#ppt_w*0.1)" calcmode="lin" valueType="num">
                                      <p:cBhvr additive="sum">
                                        <p:cTn id="24" dur="200" decel="100000" autoRev="1" fill="hold">
                                          <p:stCondLst>
                                            <p:cond delay="600"/>
                                          </p:stCondLst>
                                        </p:cTn>
                                        <p:tgtEl>
                                          <p:spTgt spid="30">
                                            <p:txEl>
                                              <p:pRg st="2" end="2"/>
                                            </p:txEl>
                                          </p:spTgt>
                                        </p:tgtEl>
                                        <p:attrNameLst>
                                          <p:attrName>ppt_x</p:attrName>
                                        </p:attrNameLst>
                                      </p:cBhvr>
                                    </p:anim>
                                  </p:childTnLst>
                                </p:cTn>
                              </p:par>
                            </p:childTnLst>
                          </p:cTn>
                        </p:par>
                        <p:par>
                          <p:cTn id="25" fill="hold">
                            <p:stCondLst>
                              <p:cond delay="3000"/>
                            </p:stCondLst>
                            <p:childTnLst>
                              <p:par>
                                <p:cTn id="26" presetID="34" presetClass="entr" presetSubtype="0" fill="hold" nodeType="afterEffect">
                                  <p:stCondLst>
                                    <p:cond delay="0"/>
                                  </p:stCondLst>
                                  <p:childTnLst>
                                    <p:set>
                                      <p:cBhvr>
                                        <p:cTn id="27" dur="1" fill="hold">
                                          <p:stCondLst>
                                            <p:cond delay="0"/>
                                          </p:stCondLst>
                                        </p:cTn>
                                        <p:tgtEl>
                                          <p:spTgt spid="30">
                                            <p:txEl>
                                              <p:pRg st="3" end="3"/>
                                            </p:txEl>
                                          </p:spTgt>
                                        </p:tgtEl>
                                        <p:attrNameLst>
                                          <p:attrName>style.visibility</p:attrName>
                                        </p:attrNameLst>
                                      </p:cBhvr>
                                      <p:to>
                                        <p:strVal val="visible"/>
                                      </p:to>
                                    </p:set>
                                    <p:anim from="(-#ppt_w/2)" to="(#ppt_x)" calcmode="lin" valueType="num">
                                      <p:cBhvr>
                                        <p:cTn id="28" dur="600" fill="hold">
                                          <p:stCondLst>
                                            <p:cond delay="0"/>
                                          </p:stCondLst>
                                        </p:cTn>
                                        <p:tgtEl>
                                          <p:spTgt spid="30">
                                            <p:txEl>
                                              <p:pRg st="3" end="3"/>
                                            </p:txEl>
                                          </p:spTgt>
                                        </p:tgtEl>
                                        <p:attrNameLst>
                                          <p:attrName>ppt_x</p:attrName>
                                        </p:attrNameLst>
                                      </p:cBhvr>
                                    </p:anim>
                                    <p:anim from="0" to="-1.0" calcmode="lin" valueType="num">
                                      <p:cBhvr>
                                        <p:cTn id="29" dur="200" decel="50000" autoRev="1" fill="hold">
                                          <p:stCondLst>
                                            <p:cond delay="600"/>
                                          </p:stCondLst>
                                        </p:cTn>
                                        <p:tgtEl>
                                          <p:spTgt spid="30">
                                            <p:txEl>
                                              <p:pRg st="3" end="3"/>
                                            </p:txEl>
                                          </p:spTgt>
                                        </p:tgtEl>
                                        <p:attrNameLst>
                                          <p:attrName>xshear</p:attrName>
                                        </p:attrNameLst>
                                      </p:cBhvr>
                                    </p:anim>
                                    <p:animScale>
                                      <p:cBhvr>
                                        <p:cTn id="30" dur="200" decel="100000" autoRev="1" fill="hold">
                                          <p:stCondLst>
                                            <p:cond delay="600"/>
                                          </p:stCondLst>
                                        </p:cTn>
                                        <p:tgtEl>
                                          <p:spTgt spid="30">
                                            <p:txEl>
                                              <p:pRg st="3" end="3"/>
                                            </p:txEl>
                                          </p:spTgt>
                                        </p:tgtEl>
                                      </p:cBhvr>
                                      <p:from x="100000" y="100000"/>
                                      <p:to x="80000" y="100000"/>
                                    </p:animScale>
                                    <p:anim by="(#ppt_h/3+#ppt_w*0.1)" calcmode="lin" valueType="num">
                                      <p:cBhvr additive="sum">
                                        <p:cTn id="31" dur="200" decel="100000" autoRev="1" fill="hold">
                                          <p:stCondLst>
                                            <p:cond delay="600"/>
                                          </p:stCondLst>
                                        </p:cTn>
                                        <p:tgtEl>
                                          <p:spTgt spid="30">
                                            <p:txEl>
                                              <p:pRg st="3" end="3"/>
                                            </p:txEl>
                                          </p:spTgt>
                                        </p:tgtEl>
                                        <p:attrNameLst>
                                          <p:attrName>ppt_x</p:attrName>
                                        </p:attrNameLst>
                                      </p:cBhvr>
                                    </p:anim>
                                  </p:childTnLst>
                                </p:cTn>
                              </p:par>
                            </p:childTnLst>
                          </p:cTn>
                        </p:par>
                        <p:par>
                          <p:cTn id="32" fill="hold">
                            <p:stCondLst>
                              <p:cond delay="4000"/>
                            </p:stCondLst>
                            <p:childTnLst>
                              <p:par>
                                <p:cTn id="33" presetID="34" presetClass="entr" presetSubtype="0" fill="hold" nodeType="afterEffect">
                                  <p:stCondLst>
                                    <p:cond delay="0"/>
                                  </p:stCondLst>
                                  <p:childTnLst>
                                    <p:set>
                                      <p:cBhvr>
                                        <p:cTn id="34" dur="1" fill="hold">
                                          <p:stCondLst>
                                            <p:cond delay="0"/>
                                          </p:stCondLst>
                                        </p:cTn>
                                        <p:tgtEl>
                                          <p:spTgt spid="30">
                                            <p:txEl>
                                              <p:pRg st="4" end="4"/>
                                            </p:txEl>
                                          </p:spTgt>
                                        </p:tgtEl>
                                        <p:attrNameLst>
                                          <p:attrName>style.visibility</p:attrName>
                                        </p:attrNameLst>
                                      </p:cBhvr>
                                      <p:to>
                                        <p:strVal val="visible"/>
                                      </p:to>
                                    </p:set>
                                    <p:anim from="(-#ppt_w/2)" to="(#ppt_x)" calcmode="lin" valueType="num">
                                      <p:cBhvr>
                                        <p:cTn id="35" dur="600" fill="hold">
                                          <p:stCondLst>
                                            <p:cond delay="0"/>
                                          </p:stCondLst>
                                        </p:cTn>
                                        <p:tgtEl>
                                          <p:spTgt spid="30">
                                            <p:txEl>
                                              <p:pRg st="4" end="4"/>
                                            </p:txEl>
                                          </p:spTgt>
                                        </p:tgtEl>
                                        <p:attrNameLst>
                                          <p:attrName>ppt_x</p:attrName>
                                        </p:attrNameLst>
                                      </p:cBhvr>
                                    </p:anim>
                                    <p:anim from="0" to="-1.0" calcmode="lin" valueType="num">
                                      <p:cBhvr>
                                        <p:cTn id="36" dur="200" decel="50000" autoRev="1" fill="hold">
                                          <p:stCondLst>
                                            <p:cond delay="600"/>
                                          </p:stCondLst>
                                        </p:cTn>
                                        <p:tgtEl>
                                          <p:spTgt spid="30">
                                            <p:txEl>
                                              <p:pRg st="4" end="4"/>
                                            </p:txEl>
                                          </p:spTgt>
                                        </p:tgtEl>
                                        <p:attrNameLst>
                                          <p:attrName>xshear</p:attrName>
                                        </p:attrNameLst>
                                      </p:cBhvr>
                                    </p:anim>
                                    <p:animScale>
                                      <p:cBhvr>
                                        <p:cTn id="37" dur="200" decel="100000" autoRev="1" fill="hold">
                                          <p:stCondLst>
                                            <p:cond delay="600"/>
                                          </p:stCondLst>
                                        </p:cTn>
                                        <p:tgtEl>
                                          <p:spTgt spid="30">
                                            <p:txEl>
                                              <p:pRg st="4" end="4"/>
                                            </p:txEl>
                                          </p:spTgt>
                                        </p:tgtEl>
                                      </p:cBhvr>
                                      <p:from x="100000" y="100000"/>
                                      <p:to x="80000" y="100000"/>
                                    </p:animScale>
                                    <p:anim by="(#ppt_h/3+#ppt_w*0.1)" calcmode="lin" valueType="num">
                                      <p:cBhvr additive="sum">
                                        <p:cTn id="38" dur="200" decel="100000" autoRev="1" fill="hold">
                                          <p:stCondLst>
                                            <p:cond delay="600"/>
                                          </p:stCondLst>
                                        </p:cTn>
                                        <p:tgtEl>
                                          <p:spTgt spid="30">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descr="03RU}@L99$6`QB{VM0W]YNM"/>
          <p:cNvPicPr>
            <a:picLocks noChangeAspect="1"/>
          </p:cNvPicPr>
          <p:nvPr/>
        </p:nvPicPr>
        <p:blipFill>
          <a:blip r:embed="rId2"/>
          <a:stretch>
            <a:fillRect/>
          </a:stretch>
        </p:blipFill>
        <p:spPr>
          <a:xfrm>
            <a:off x="96520" y="1483360"/>
            <a:ext cx="5716270" cy="4260850"/>
          </a:xfrm>
          <a:prstGeom prst="rect">
            <a:avLst/>
          </a:prstGeom>
        </p:spPr>
      </p:pic>
      <p:sp>
        <p:nvSpPr>
          <p:cNvPr id="30" name="文本框 29"/>
          <p:cNvSpPr txBox="1"/>
          <p:nvPr/>
        </p:nvSpPr>
        <p:spPr>
          <a:xfrm>
            <a:off x="5812806" y="1419225"/>
            <a:ext cx="3790950" cy="3953510"/>
          </a:xfrm>
          <a:prstGeom prst="rect">
            <a:avLst/>
          </a:prstGeom>
          <a:noFill/>
        </p:spPr>
        <p:txBody>
          <a:bodyPr wrap="none" lIns="68578" tIns="34289" rIns="68578" bIns="34289" rtlCol="0">
            <a:spAutoFit/>
          </a:bodyPr>
          <a:lstStyle/>
          <a:p>
            <a:pPr algn="l" defTabSz="913765">
              <a:defRPr/>
            </a:pPr>
            <a:r>
              <a:rPr lang="en-US" altLang="zh-CN" sz="1500" b="1" kern="0" dirty="0">
                <a:solidFill>
                  <a:schemeClr val="tx2">
                    <a:lumMod val="60000"/>
                    <a:lumOff val="40000"/>
                  </a:schemeClr>
                </a:solidFill>
                <a:uFillTx/>
                <a:latin typeface="宋体" panose="02010600030101010101" pitchFamily="2" charset="-122"/>
                <a:ea typeface="宋体" panose="02010600030101010101" pitchFamily="2" charset="-122"/>
                <a:sym typeface="+mn-ea"/>
              </a:rPr>
              <a:t>1</a:t>
            </a: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sym typeface="+mn-ea"/>
              </a:rPr>
              <a:t>）</a:t>
            </a: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点击Connet按钮：此按钮用户连</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接硬件，系统自动检测用户是否安</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装相应的硬件。用户依照错误提示</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插入硬件。</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2）识别过程中需要相应的语法语义</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文档，指明用户说话的结构。</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3）用户可以点击start先开始录音，</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此时用户对着语音输入模块录入音</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频。</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4）若用户录完音频，则点击stop</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停止录音，系统自动保存录入的</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音频到运行目录。</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5）点击Recognition按钮，系统通过</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保存的语法文件跟上述两种方法获取</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的录音文件，调用识别接口识别出结</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果。</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a:p>
            <a:pPr algn="l" defTabSz="913765">
              <a:defRPr/>
            </a:pPr>
            <a:r>
              <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rPr>
              <a:t>6）在result区域显示出识别结果。	</a:t>
            </a:r>
            <a:endParaRPr lang="zh-CN" altLang="en-US" sz="1500" b="1" kern="0" dirty="0">
              <a:solidFill>
                <a:schemeClr val="tx2">
                  <a:lumMod val="60000"/>
                  <a:lumOff val="40000"/>
                </a:schemeClr>
              </a:solidFill>
              <a:uFillTx/>
              <a:latin typeface="宋体" panose="02010600030101010101" pitchFamily="2" charset="-122"/>
              <a:ea typeface="宋体" panose="02010600030101010101" pitchFamily="2" charset="-122"/>
            </a:endParaRPr>
          </a:p>
        </p:txBody>
      </p:sp>
      <p:sp>
        <p:nvSpPr>
          <p:cNvPr id="134" name="文本框 133"/>
          <p:cNvSpPr txBox="1"/>
          <p:nvPr/>
        </p:nvSpPr>
        <p:spPr>
          <a:xfrm>
            <a:off x="564515" y="407670"/>
            <a:ext cx="4430395" cy="613410"/>
          </a:xfrm>
          <a:prstGeom prst="rect">
            <a:avLst/>
          </a:prstGeom>
          <a:noFill/>
        </p:spPr>
        <p:txBody>
          <a:bodyPr wrap="square" rtlCol="0" anchor="t">
            <a:spAutoFit/>
          </a:bodyPr>
          <a:p>
            <a:pPr algn="ctr"/>
            <a:r>
              <a:rPr kumimoji="1" lang="en-US" altLang="zh-CN"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rPr>
              <a:t>Part 2 </a:t>
            </a:r>
            <a:r>
              <a:rPr kumimoji="1" lang="zh-CN" altLang="en-US"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rPr>
              <a:t>语音展示模块</a:t>
            </a:r>
            <a:endParaRPr kumimoji="1" lang="zh-CN" altLang="en-US" sz="3200" b="1" smtClean="0">
              <a:gradFill>
                <a:gsLst>
                  <a:gs pos="0">
                    <a:schemeClr val="tx2">
                      <a:lumMod val="60000"/>
                      <a:lumOff val="40000"/>
                    </a:schemeClr>
                  </a:gs>
                  <a:gs pos="100000">
                    <a:srgbClr val="00B0F0"/>
                  </a:gs>
                </a:gsLst>
                <a:lin ang="5400000" scaled="0"/>
              </a:gra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edge">
                                      <p:cBhvr>
                                        <p:cTn id="7" dur="1000"/>
                                        <p:tgtEl>
                                          <p:spTgt spid="30">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30">
                                            <p:txEl>
                                              <p:pRg st="1" end="1"/>
                                            </p:txEl>
                                          </p:spTgt>
                                        </p:tgtEl>
                                        <p:attrNameLst>
                                          <p:attrName>style.visibility</p:attrName>
                                        </p:attrNameLst>
                                      </p:cBhvr>
                                      <p:to>
                                        <p:strVal val="visible"/>
                                      </p:to>
                                    </p:set>
                                    <p:animEffect transition="in" filter="wedge">
                                      <p:cBhvr>
                                        <p:cTn id="10" dur="2000"/>
                                        <p:tgtEl>
                                          <p:spTgt spid="30">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animEffect transition="in" filter="wedge">
                                      <p:cBhvr>
                                        <p:cTn id="13" dur="2000"/>
                                        <p:tgtEl>
                                          <p:spTgt spid="30">
                                            <p:txEl>
                                              <p:pRg st="2" end="2"/>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30">
                                            <p:txEl>
                                              <p:pRg st="3" end="3"/>
                                            </p:txEl>
                                          </p:spTgt>
                                        </p:tgtEl>
                                        <p:attrNameLst>
                                          <p:attrName>style.visibility</p:attrName>
                                        </p:attrNameLst>
                                      </p:cBhvr>
                                      <p:to>
                                        <p:strVal val="visible"/>
                                      </p:to>
                                    </p:set>
                                    <p:animEffect transition="in" filter="wedge">
                                      <p:cBhvr>
                                        <p:cTn id="16" dur="2000"/>
                                        <p:tgtEl>
                                          <p:spTgt spid="30">
                                            <p:txEl>
                                              <p:pRg st="3" end="3"/>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30">
                                            <p:txEl>
                                              <p:pRg st="4" end="4"/>
                                            </p:txEl>
                                          </p:spTgt>
                                        </p:tgtEl>
                                        <p:attrNameLst>
                                          <p:attrName>style.visibility</p:attrName>
                                        </p:attrNameLst>
                                      </p:cBhvr>
                                      <p:to>
                                        <p:strVal val="visible"/>
                                      </p:to>
                                    </p:set>
                                    <p:animEffect transition="in" filter="wedge">
                                      <p:cBhvr>
                                        <p:cTn id="19" dur="2000"/>
                                        <p:tgtEl>
                                          <p:spTgt spid="30">
                                            <p:txEl>
                                              <p:pRg st="4" end="4"/>
                                            </p:txEl>
                                          </p:spTgt>
                                        </p:tgtEl>
                                      </p:cBhvr>
                                    </p:animEffect>
                                  </p:childTnLst>
                                </p:cTn>
                              </p:par>
                              <p:par>
                                <p:cTn id="20" presetID="20" presetClass="entr" presetSubtype="0" fill="hold" nodeType="withEffect">
                                  <p:stCondLst>
                                    <p:cond delay="0"/>
                                  </p:stCondLst>
                                  <p:childTnLst>
                                    <p:set>
                                      <p:cBhvr>
                                        <p:cTn id="21" dur="1" fill="hold">
                                          <p:stCondLst>
                                            <p:cond delay="0"/>
                                          </p:stCondLst>
                                        </p:cTn>
                                        <p:tgtEl>
                                          <p:spTgt spid="30">
                                            <p:txEl>
                                              <p:pRg st="5" end="5"/>
                                            </p:txEl>
                                          </p:spTgt>
                                        </p:tgtEl>
                                        <p:attrNameLst>
                                          <p:attrName>style.visibility</p:attrName>
                                        </p:attrNameLst>
                                      </p:cBhvr>
                                      <p:to>
                                        <p:strVal val="visible"/>
                                      </p:to>
                                    </p:set>
                                    <p:animEffect transition="in" filter="wedge">
                                      <p:cBhvr>
                                        <p:cTn id="22" dur="2000"/>
                                        <p:tgtEl>
                                          <p:spTgt spid="30">
                                            <p:txEl>
                                              <p:pRg st="5" end="5"/>
                                            </p:txEl>
                                          </p:spTgt>
                                        </p:tgtEl>
                                      </p:cBhvr>
                                    </p:animEffect>
                                  </p:childTnLst>
                                </p:cTn>
                              </p:par>
                              <p:par>
                                <p:cTn id="23" presetID="20" presetClass="entr" presetSubtype="0" fill="hold" nodeType="withEffect">
                                  <p:stCondLst>
                                    <p:cond delay="0"/>
                                  </p:stCondLst>
                                  <p:childTnLst>
                                    <p:set>
                                      <p:cBhvr>
                                        <p:cTn id="24" dur="1" fill="hold">
                                          <p:stCondLst>
                                            <p:cond delay="0"/>
                                          </p:stCondLst>
                                        </p:cTn>
                                        <p:tgtEl>
                                          <p:spTgt spid="30">
                                            <p:txEl>
                                              <p:pRg st="6" end="6"/>
                                            </p:txEl>
                                          </p:spTgt>
                                        </p:tgtEl>
                                        <p:attrNameLst>
                                          <p:attrName>style.visibility</p:attrName>
                                        </p:attrNameLst>
                                      </p:cBhvr>
                                      <p:to>
                                        <p:strVal val="visible"/>
                                      </p:to>
                                    </p:set>
                                    <p:animEffect transition="in" filter="wedge">
                                      <p:cBhvr>
                                        <p:cTn id="25" dur="2000"/>
                                        <p:tgtEl>
                                          <p:spTgt spid="30">
                                            <p:txEl>
                                              <p:pRg st="6" end="6"/>
                                            </p:txEl>
                                          </p:spTgt>
                                        </p:tgtEl>
                                      </p:cBhvr>
                                    </p:animEffect>
                                  </p:childTnLst>
                                </p:cTn>
                              </p:par>
                              <p:par>
                                <p:cTn id="26" presetID="20" presetClass="entr" presetSubtype="0" fill="hold" nodeType="withEffect">
                                  <p:stCondLst>
                                    <p:cond delay="0"/>
                                  </p:stCondLst>
                                  <p:childTnLst>
                                    <p:set>
                                      <p:cBhvr>
                                        <p:cTn id="27" dur="1" fill="hold">
                                          <p:stCondLst>
                                            <p:cond delay="0"/>
                                          </p:stCondLst>
                                        </p:cTn>
                                        <p:tgtEl>
                                          <p:spTgt spid="30">
                                            <p:txEl>
                                              <p:pRg st="7" end="7"/>
                                            </p:txEl>
                                          </p:spTgt>
                                        </p:tgtEl>
                                        <p:attrNameLst>
                                          <p:attrName>style.visibility</p:attrName>
                                        </p:attrNameLst>
                                      </p:cBhvr>
                                      <p:to>
                                        <p:strVal val="visible"/>
                                      </p:to>
                                    </p:set>
                                    <p:animEffect transition="in" filter="wedge">
                                      <p:cBhvr>
                                        <p:cTn id="28" dur="2000"/>
                                        <p:tgtEl>
                                          <p:spTgt spid="30">
                                            <p:txEl>
                                              <p:pRg st="7" end="7"/>
                                            </p:txEl>
                                          </p:spTgt>
                                        </p:tgtEl>
                                      </p:cBhvr>
                                    </p:animEffect>
                                  </p:childTnLst>
                                </p:cTn>
                              </p:par>
                              <p:par>
                                <p:cTn id="29" presetID="20" presetClass="entr" presetSubtype="0" fill="hold" nodeType="withEffect">
                                  <p:stCondLst>
                                    <p:cond delay="0"/>
                                  </p:stCondLst>
                                  <p:childTnLst>
                                    <p:set>
                                      <p:cBhvr>
                                        <p:cTn id="30" dur="1" fill="hold">
                                          <p:stCondLst>
                                            <p:cond delay="0"/>
                                          </p:stCondLst>
                                        </p:cTn>
                                        <p:tgtEl>
                                          <p:spTgt spid="30">
                                            <p:txEl>
                                              <p:pRg st="8" end="8"/>
                                            </p:txEl>
                                          </p:spTgt>
                                        </p:tgtEl>
                                        <p:attrNameLst>
                                          <p:attrName>style.visibility</p:attrName>
                                        </p:attrNameLst>
                                      </p:cBhvr>
                                      <p:to>
                                        <p:strVal val="visible"/>
                                      </p:to>
                                    </p:set>
                                    <p:animEffect transition="in" filter="wedge">
                                      <p:cBhvr>
                                        <p:cTn id="31" dur="2000"/>
                                        <p:tgtEl>
                                          <p:spTgt spid="30">
                                            <p:txEl>
                                              <p:pRg st="8" end="8"/>
                                            </p:txEl>
                                          </p:spTgt>
                                        </p:tgtEl>
                                      </p:cBhvr>
                                    </p:animEffect>
                                  </p:childTnLst>
                                </p:cTn>
                              </p:par>
                              <p:par>
                                <p:cTn id="32" presetID="20" presetClass="entr" presetSubtype="0" fill="hold" nodeType="withEffect">
                                  <p:stCondLst>
                                    <p:cond delay="0"/>
                                  </p:stCondLst>
                                  <p:childTnLst>
                                    <p:set>
                                      <p:cBhvr>
                                        <p:cTn id="33" dur="1" fill="hold">
                                          <p:stCondLst>
                                            <p:cond delay="0"/>
                                          </p:stCondLst>
                                        </p:cTn>
                                        <p:tgtEl>
                                          <p:spTgt spid="30">
                                            <p:txEl>
                                              <p:pRg st="9" end="9"/>
                                            </p:txEl>
                                          </p:spTgt>
                                        </p:tgtEl>
                                        <p:attrNameLst>
                                          <p:attrName>style.visibility</p:attrName>
                                        </p:attrNameLst>
                                      </p:cBhvr>
                                      <p:to>
                                        <p:strVal val="visible"/>
                                      </p:to>
                                    </p:set>
                                    <p:animEffect transition="in" filter="wedge">
                                      <p:cBhvr>
                                        <p:cTn id="34" dur="2000"/>
                                        <p:tgtEl>
                                          <p:spTgt spid="30">
                                            <p:txEl>
                                              <p:pRg st="9" end="9"/>
                                            </p:txEl>
                                          </p:spTgt>
                                        </p:tgtEl>
                                      </p:cBhvr>
                                    </p:animEffect>
                                  </p:childTnLst>
                                </p:cTn>
                              </p:par>
                              <p:par>
                                <p:cTn id="35" presetID="20" presetClass="entr" presetSubtype="0" fill="hold" nodeType="withEffect">
                                  <p:stCondLst>
                                    <p:cond delay="0"/>
                                  </p:stCondLst>
                                  <p:childTnLst>
                                    <p:set>
                                      <p:cBhvr>
                                        <p:cTn id="36" dur="1" fill="hold">
                                          <p:stCondLst>
                                            <p:cond delay="0"/>
                                          </p:stCondLst>
                                        </p:cTn>
                                        <p:tgtEl>
                                          <p:spTgt spid="30">
                                            <p:txEl>
                                              <p:pRg st="10" end="10"/>
                                            </p:txEl>
                                          </p:spTgt>
                                        </p:tgtEl>
                                        <p:attrNameLst>
                                          <p:attrName>style.visibility</p:attrName>
                                        </p:attrNameLst>
                                      </p:cBhvr>
                                      <p:to>
                                        <p:strVal val="visible"/>
                                      </p:to>
                                    </p:set>
                                    <p:animEffect transition="in" filter="wedge">
                                      <p:cBhvr>
                                        <p:cTn id="37" dur="2000"/>
                                        <p:tgtEl>
                                          <p:spTgt spid="30">
                                            <p:txEl>
                                              <p:pRg st="10" end="10"/>
                                            </p:txEl>
                                          </p:spTgt>
                                        </p:tgtEl>
                                      </p:cBhvr>
                                    </p:animEffect>
                                  </p:childTnLst>
                                </p:cTn>
                              </p:par>
                              <p:par>
                                <p:cTn id="38" presetID="20" presetClass="entr" presetSubtype="0" fill="hold" nodeType="withEffect">
                                  <p:stCondLst>
                                    <p:cond delay="0"/>
                                  </p:stCondLst>
                                  <p:childTnLst>
                                    <p:set>
                                      <p:cBhvr>
                                        <p:cTn id="39" dur="1" fill="hold">
                                          <p:stCondLst>
                                            <p:cond delay="0"/>
                                          </p:stCondLst>
                                        </p:cTn>
                                        <p:tgtEl>
                                          <p:spTgt spid="30">
                                            <p:txEl>
                                              <p:pRg st="11" end="11"/>
                                            </p:txEl>
                                          </p:spTgt>
                                        </p:tgtEl>
                                        <p:attrNameLst>
                                          <p:attrName>style.visibility</p:attrName>
                                        </p:attrNameLst>
                                      </p:cBhvr>
                                      <p:to>
                                        <p:strVal val="visible"/>
                                      </p:to>
                                    </p:set>
                                    <p:animEffect transition="in" filter="wedge">
                                      <p:cBhvr>
                                        <p:cTn id="40" dur="2000"/>
                                        <p:tgtEl>
                                          <p:spTgt spid="30">
                                            <p:txEl>
                                              <p:pRg st="11" end="11"/>
                                            </p:txEl>
                                          </p:spTgt>
                                        </p:tgtEl>
                                      </p:cBhvr>
                                    </p:animEffect>
                                  </p:childTnLst>
                                </p:cTn>
                              </p:par>
                              <p:par>
                                <p:cTn id="41" presetID="20" presetClass="entr" presetSubtype="0" fill="hold" nodeType="withEffect">
                                  <p:stCondLst>
                                    <p:cond delay="0"/>
                                  </p:stCondLst>
                                  <p:childTnLst>
                                    <p:set>
                                      <p:cBhvr>
                                        <p:cTn id="42" dur="1" fill="hold">
                                          <p:stCondLst>
                                            <p:cond delay="0"/>
                                          </p:stCondLst>
                                        </p:cTn>
                                        <p:tgtEl>
                                          <p:spTgt spid="30">
                                            <p:txEl>
                                              <p:pRg st="12" end="12"/>
                                            </p:txEl>
                                          </p:spTgt>
                                        </p:tgtEl>
                                        <p:attrNameLst>
                                          <p:attrName>style.visibility</p:attrName>
                                        </p:attrNameLst>
                                      </p:cBhvr>
                                      <p:to>
                                        <p:strVal val="visible"/>
                                      </p:to>
                                    </p:set>
                                    <p:animEffect transition="in" filter="wedge">
                                      <p:cBhvr>
                                        <p:cTn id="43" dur="2000"/>
                                        <p:tgtEl>
                                          <p:spTgt spid="30">
                                            <p:txEl>
                                              <p:pRg st="12" end="12"/>
                                            </p:txEl>
                                          </p:spTgt>
                                        </p:tgtEl>
                                      </p:cBhvr>
                                    </p:animEffect>
                                  </p:childTnLst>
                                </p:cTn>
                              </p:par>
                              <p:par>
                                <p:cTn id="44" presetID="20" presetClass="entr" presetSubtype="0" fill="hold" nodeType="withEffect">
                                  <p:stCondLst>
                                    <p:cond delay="0"/>
                                  </p:stCondLst>
                                  <p:childTnLst>
                                    <p:set>
                                      <p:cBhvr>
                                        <p:cTn id="45" dur="1" fill="hold">
                                          <p:stCondLst>
                                            <p:cond delay="0"/>
                                          </p:stCondLst>
                                        </p:cTn>
                                        <p:tgtEl>
                                          <p:spTgt spid="30">
                                            <p:txEl>
                                              <p:pRg st="13" end="13"/>
                                            </p:txEl>
                                          </p:spTgt>
                                        </p:tgtEl>
                                        <p:attrNameLst>
                                          <p:attrName>style.visibility</p:attrName>
                                        </p:attrNameLst>
                                      </p:cBhvr>
                                      <p:to>
                                        <p:strVal val="visible"/>
                                      </p:to>
                                    </p:set>
                                    <p:animEffect transition="in" filter="wedge">
                                      <p:cBhvr>
                                        <p:cTn id="46" dur="2000"/>
                                        <p:tgtEl>
                                          <p:spTgt spid="30">
                                            <p:txEl>
                                              <p:pRg st="13" end="13"/>
                                            </p:txEl>
                                          </p:spTgt>
                                        </p:tgtEl>
                                      </p:cBhvr>
                                    </p:animEffect>
                                  </p:childTnLst>
                                </p:cTn>
                              </p:par>
                              <p:par>
                                <p:cTn id="47" presetID="20" presetClass="entr" presetSubtype="0" fill="hold" nodeType="withEffect">
                                  <p:stCondLst>
                                    <p:cond delay="0"/>
                                  </p:stCondLst>
                                  <p:childTnLst>
                                    <p:set>
                                      <p:cBhvr>
                                        <p:cTn id="48" dur="1" fill="hold">
                                          <p:stCondLst>
                                            <p:cond delay="0"/>
                                          </p:stCondLst>
                                        </p:cTn>
                                        <p:tgtEl>
                                          <p:spTgt spid="30">
                                            <p:txEl>
                                              <p:pRg st="14" end="14"/>
                                            </p:txEl>
                                          </p:spTgt>
                                        </p:tgtEl>
                                        <p:attrNameLst>
                                          <p:attrName>style.visibility</p:attrName>
                                        </p:attrNameLst>
                                      </p:cBhvr>
                                      <p:to>
                                        <p:strVal val="visible"/>
                                      </p:to>
                                    </p:set>
                                    <p:animEffect transition="in" filter="wedge">
                                      <p:cBhvr>
                                        <p:cTn id="49" dur="2000"/>
                                        <p:tgtEl>
                                          <p:spTgt spid="30">
                                            <p:txEl>
                                              <p:pRg st="14" end="14"/>
                                            </p:txEl>
                                          </p:spTgt>
                                        </p:tgtEl>
                                      </p:cBhvr>
                                    </p:animEffect>
                                  </p:childTnLst>
                                </p:cTn>
                              </p:par>
                              <p:par>
                                <p:cTn id="50" presetID="20" presetClass="entr" presetSubtype="0" fill="hold" nodeType="withEffect">
                                  <p:stCondLst>
                                    <p:cond delay="0"/>
                                  </p:stCondLst>
                                  <p:childTnLst>
                                    <p:set>
                                      <p:cBhvr>
                                        <p:cTn id="51" dur="1" fill="hold">
                                          <p:stCondLst>
                                            <p:cond delay="0"/>
                                          </p:stCondLst>
                                        </p:cTn>
                                        <p:tgtEl>
                                          <p:spTgt spid="30">
                                            <p:txEl>
                                              <p:pRg st="15" end="15"/>
                                            </p:txEl>
                                          </p:spTgt>
                                        </p:tgtEl>
                                        <p:attrNameLst>
                                          <p:attrName>style.visibility</p:attrName>
                                        </p:attrNameLst>
                                      </p:cBhvr>
                                      <p:to>
                                        <p:strVal val="visible"/>
                                      </p:to>
                                    </p:set>
                                    <p:animEffect transition="in" filter="wedge">
                                      <p:cBhvr>
                                        <p:cTn id="52" dur="2000"/>
                                        <p:tgtEl>
                                          <p:spTgt spid="30">
                                            <p:txEl>
                                              <p:pRg st="15" end="15"/>
                                            </p:txEl>
                                          </p:spTgt>
                                        </p:tgtEl>
                                      </p:cBhvr>
                                    </p:animEffect>
                                  </p:childTnLst>
                                </p:cTn>
                              </p:par>
                              <p:par>
                                <p:cTn id="53" presetID="20" presetClass="entr" presetSubtype="0" fill="hold" nodeType="withEffect">
                                  <p:stCondLst>
                                    <p:cond delay="0"/>
                                  </p:stCondLst>
                                  <p:childTnLst>
                                    <p:set>
                                      <p:cBhvr>
                                        <p:cTn id="54" dur="1" fill="hold">
                                          <p:stCondLst>
                                            <p:cond delay="0"/>
                                          </p:stCondLst>
                                        </p:cTn>
                                        <p:tgtEl>
                                          <p:spTgt spid="30">
                                            <p:txEl>
                                              <p:pRg st="16" end="16"/>
                                            </p:txEl>
                                          </p:spTgt>
                                        </p:tgtEl>
                                        <p:attrNameLst>
                                          <p:attrName>style.visibility</p:attrName>
                                        </p:attrNameLst>
                                      </p:cBhvr>
                                      <p:to>
                                        <p:strVal val="visible"/>
                                      </p:to>
                                    </p:set>
                                    <p:animEffect transition="in" filter="wedge">
                                      <p:cBhvr>
                                        <p:cTn id="55" dur="2000"/>
                                        <p:tgtEl>
                                          <p:spTgt spid="3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空心弧 1"/>
          <p:cNvSpPr/>
          <p:nvPr/>
        </p:nvSpPr>
        <p:spPr>
          <a:xfrm>
            <a:off x="4681386" y="2921909"/>
            <a:ext cx="905827" cy="88523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3" name="空心弧 1"/>
          <p:cNvSpPr/>
          <p:nvPr/>
        </p:nvSpPr>
        <p:spPr>
          <a:xfrm rot="16200000">
            <a:off x="3759384" y="2938085"/>
            <a:ext cx="905827" cy="88523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4" name="空心弧 1"/>
          <p:cNvSpPr/>
          <p:nvPr/>
        </p:nvSpPr>
        <p:spPr>
          <a:xfrm rot="10800000">
            <a:off x="3759951" y="3863028"/>
            <a:ext cx="905827" cy="88670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rgbClr val="FF93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5" name="空心弧 1"/>
          <p:cNvSpPr/>
          <p:nvPr/>
        </p:nvSpPr>
        <p:spPr>
          <a:xfrm rot="5400000">
            <a:off x="4689473" y="3853469"/>
            <a:ext cx="907297" cy="88523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cxnSp>
        <p:nvCxnSpPr>
          <p:cNvPr id="6" name="直接连接符 5"/>
          <p:cNvCxnSpPr/>
          <p:nvPr/>
        </p:nvCxnSpPr>
        <p:spPr>
          <a:xfrm>
            <a:off x="3596159" y="2793976"/>
            <a:ext cx="414680" cy="414680"/>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p:nvPr/>
        </p:nvCxnSpPr>
        <p:spPr>
          <a:xfrm>
            <a:off x="5290172" y="4482107"/>
            <a:ext cx="432326" cy="432326"/>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p:nvPr/>
        </p:nvCxnSpPr>
        <p:spPr>
          <a:xfrm flipH="1">
            <a:off x="5290172" y="2885147"/>
            <a:ext cx="324980" cy="326450"/>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p:nvPr/>
        </p:nvCxnSpPr>
        <p:spPr>
          <a:xfrm flipH="1">
            <a:off x="3584395" y="4485048"/>
            <a:ext cx="432326" cy="432326"/>
          </a:xfrm>
          <a:prstGeom prst="line">
            <a:avLst/>
          </a:prstGeom>
          <a:no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0" name="椭圆 9"/>
          <p:cNvSpPr/>
          <p:nvPr/>
        </p:nvSpPr>
        <p:spPr>
          <a:xfrm>
            <a:off x="3314625" y="2451718"/>
            <a:ext cx="476441" cy="47644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11" name="椭圆 10"/>
          <p:cNvSpPr/>
          <p:nvPr/>
        </p:nvSpPr>
        <p:spPr>
          <a:xfrm>
            <a:off x="5554862" y="2482231"/>
            <a:ext cx="476441" cy="476441"/>
          </a:xfrm>
          <a:prstGeom prst="ellipse">
            <a:avLst/>
          </a:prstGeom>
          <a:solidFill>
            <a:srgbClr val="DC3D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12" name="椭圆 11"/>
          <p:cNvSpPr/>
          <p:nvPr/>
        </p:nvSpPr>
        <p:spPr>
          <a:xfrm>
            <a:off x="5541626" y="4726210"/>
            <a:ext cx="476441" cy="476441"/>
          </a:xfrm>
          <a:prstGeom prst="ellipse">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13" name="椭圆 12"/>
          <p:cNvSpPr/>
          <p:nvPr/>
        </p:nvSpPr>
        <p:spPr>
          <a:xfrm>
            <a:off x="3297647" y="4726210"/>
            <a:ext cx="476441" cy="476441"/>
          </a:xfrm>
          <a:prstGeom prst="ellipse">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sz="1350">
              <a:solidFill>
                <a:prstClr val="white"/>
              </a:solidFill>
            </a:endParaRPr>
          </a:p>
        </p:txBody>
      </p:sp>
      <p:sp>
        <p:nvSpPr>
          <p:cNvPr id="14" name="TextBox 18"/>
          <p:cNvSpPr txBox="1">
            <a:spLocks noChangeArrowheads="1"/>
          </p:cNvSpPr>
          <p:nvPr/>
        </p:nvSpPr>
        <p:spPr bwMode="auto">
          <a:xfrm>
            <a:off x="3364636" y="2451885"/>
            <a:ext cx="3676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en-US" altLang="zh-CN" sz="2400" b="1" dirty="0" smtClean="0">
                <a:solidFill>
                  <a:srgbClr val="EAE7D4"/>
                </a:solidFill>
                <a:latin typeface="+mn-lt"/>
              </a:rPr>
              <a:t>A</a:t>
            </a:r>
            <a:endParaRPr lang="zh-CN" altLang="en-US" sz="2400" b="1" dirty="0" smtClean="0">
              <a:solidFill>
                <a:srgbClr val="EAE7D4"/>
              </a:solidFill>
              <a:latin typeface="+mn-lt"/>
            </a:endParaRPr>
          </a:p>
        </p:txBody>
      </p:sp>
      <p:sp>
        <p:nvSpPr>
          <p:cNvPr id="15" name="TextBox 18"/>
          <p:cNvSpPr txBox="1">
            <a:spLocks noChangeArrowheads="1"/>
          </p:cNvSpPr>
          <p:nvPr/>
        </p:nvSpPr>
        <p:spPr bwMode="auto">
          <a:xfrm>
            <a:off x="5607512" y="2507229"/>
            <a:ext cx="3536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en-US" altLang="zh-CN" sz="2400" b="1" smtClean="0">
                <a:solidFill>
                  <a:srgbClr val="EAE7D4"/>
                </a:solidFill>
                <a:latin typeface="+mn-lt"/>
              </a:rPr>
              <a:t>B</a:t>
            </a:r>
            <a:endParaRPr lang="zh-CN" altLang="en-US" sz="2400" b="1" smtClean="0">
              <a:solidFill>
                <a:srgbClr val="EAE7D4"/>
              </a:solidFill>
              <a:latin typeface="+mn-lt"/>
            </a:endParaRPr>
          </a:p>
        </p:txBody>
      </p:sp>
      <p:sp>
        <p:nvSpPr>
          <p:cNvPr id="16" name="TextBox 18"/>
          <p:cNvSpPr txBox="1">
            <a:spLocks noChangeArrowheads="1"/>
          </p:cNvSpPr>
          <p:nvPr/>
        </p:nvSpPr>
        <p:spPr bwMode="auto">
          <a:xfrm>
            <a:off x="5636922" y="4745327"/>
            <a:ext cx="3441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en-US" altLang="zh-CN" sz="2400" b="1" smtClean="0">
                <a:solidFill>
                  <a:srgbClr val="EAE7D4"/>
                </a:solidFill>
                <a:latin typeface="+mn-lt"/>
              </a:rPr>
              <a:t>C</a:t>
            </a:r>
            <a:endParaRPr lang="zh-CN" altLang="en-US" sz="2400" b="1" smtClean="0">
              <a:solidFill>
                <a:srgbClr val="EAE7D4"/>
              </a:solidFill>
              <a:latin typeface="+mn-lt"/>
            </a:endParaRPr>
          </a:p>
        </p:txBody>
      </p:sp>
      <p:sp>
        <p:nvSpPr>
          <p:cNvPr id="17" name="TextBox 18"/>
          <p:cNvSpPr txBox="1">
            <a:spLocks noChangeArrowheads="1"/>
          </p:cNvSpPr>
          <p:nvPr/>
        </p:nvSpPr>
        <p:spPr bwMode="auto">
          <a:xfrm>
            <a:off x="3365004" y="4757090"/>
            <a:ext cx="3752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en-US" altLang="zh-CN" sz="2400" b="1" smtClean="0">
                <a:solidFill>
                  <a:srgbClr val="EAE7D4"/>
                </a:solidFill>
                <a:latin typeface="+mn-lt"/>
              </a:rPr>
              <a:t>D</a:t>
            </a:r>
            <a:endParaRPr lang="zh-CN" altLang="en-US" sz="2400" b="1" smtClean="0">
              <a:solidFill>
                <a:srgbClr val="EAE7D4"/>
              </a:solidFill>
              <a:latin typeface="+mn-lt"/>
            </a:endParaRPr>
          </a:p>
        </p:txBody>
      </p:sp>
      <p:sp>
        <p:nvSpPr>
          <p:cNvPr id="18" name="矩形 7"/>
          <p:cNvSpPr>
            <a:spLocks noChangeArrowheads="1"/>
          </p:cNvSpPr>
          <p:nvPr/>
        </p:nvSpPr>
        <p:spPr bwMode="auto">
          <a:xfrm>
            <a:off x="727819" y="1683688"/>
            <a:ext cx="251079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zh-CN" altLang="en-US" sz="1400" b="1" dirty="0" smtClean="0">
                <a:solidFill>
                  <a:srgbClr val="C00000"/>
                </a:solidFill>
                <a:latin typeface="Century Gothic" panose="020B0502020202020204" pitchFamily="34" charset="0"/>
              </a:rPr>
              <a:t>图像模块：解决医疗设备新旧</a:t>
            </a:r>
            <a:endParaRPr lang="zh-CN" altLang="en-US" sz="1400" b="1" dirty="0" smtClean="0">
              <a:solidFill>
                <a:srgbClr val="C00000"/>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C00000"/>
                </a:solidFill>
                <a:latin typeface="Century Gothic" panose="020B0502020202020204" pitchFamily="34" charset="0"/>
              </a:rPr>
              <a:t>不一致，旧设备不支持信息对</a:t>
            </a:r>
            <a:endParaRPr lang="zh-CN" altLang="en-US" sz="1400" b="1" dirty="0" smtClean="0">
              <a:solidFill>
                <a:srgbClr val="C00000"/>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C00000"/>
                </a:solidFill>
                <a:latin typeface="Century Gothic" panose="020B0502020202020204" pitchFamily="34" charset="0"/>
              </a:rPr>
              <a:t>外输出的问题，达到简单有效</a:t>
            </a:r>
            <a:endParaRPr lang="zh-CN" altLang="en-US" sz="1400" b="1" dirty="0" smtClean="0">
              <a:solidFill>
                <a:srgbClr val="C00000"/>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C00000"/>
                </a:solidFill>
                <a:latin typeface="Century Gothic" panose="020B0502020202020204" pitchFamily="34" charset="0"/>
              </a:rPr>
              <a:t>收集和整合数据的目的。</a:t>
            </a:r>
            <a:endParaRPr lang="zh-CN" altLang="en-US" b="1" dirty="0" smtClean="0">
              <a:solidFill>
                <a:srgbClr val="C00000"/>
              </a:solidFill>
              <a:latin typeface="Century Gothic" panose="020B0502020202020204" pitchFamily="34" charset="0"/>
            </a:endParaRPr>
          </a:p>
        </p:txBody>
      </p:sp>
      <p:sp>
        <p:nvSpPr>
          <p:cNvPr id="20" name="矩形 7"/>
          <p:cNvSpPr>
            <a:spLocks noChangeArrowheads="1"/>
          </p:cNvSpPr>
          <p:nvPr/>
        </p:nvSpPr>
        <p:spPr bwMode="auto">
          <a:xfrm>
            <a:off x="622433" y="4346884"/>
            <a:ext cx="233172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zh-CN" altLang="en-US" sz="1400" b="1" dirty="0" smtClean="0">
                <a:solidFill>
                  <a:srgbClr val="FF9393"/>
                </a:solidFill>
                <a:uFillTx/>
                <a:latin typeface="Century Gothic" panose="020B0502020202020204" pitchFamily="34" charset="0"/>
              </a:rPr>
              <a:t>减少了人力资源的消耗，提</a:t>
            </a:r>
            <a:endParaRPr lang="zh-CN" altLang="en-US" sz="1400" b="1" dirty="0" smtClean="0">
              <a:solidFill>
                <a:srgbClr val="FF9393"/>
              </a:solidFill>
              <a:uFillTx/>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FF9393"/>
                </a:solidFill>
                <a:uFillTx/>
                <a:latin typeface="Century Gothic" panose="020B0502020202020204" pitchFamily="34" charset="0"/>
              </a:rPr>
              <a:t>高了医护人员的工作效率，</a:t>
            </a:r>
            <a:endParaRPr lang="zh-CN" altLang="en-US" sz="1400" b="1" dirty="0" smtClean="0">
              <a:solidFill>
                <a:srgbClr val="FF9393"/>
              </a:solidFill>
              <a:uFillTx/>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FF9393"/>
                </a:solidFill>
                <a:uFillTx/>
                <a:latin typeface="Century Gothic" panose="020B0502020202020204" pitchFamily="34" charset="0"/>
              </a:rPr>
              <a:t>方便了医生下达医嘱。</a:t>
            </a:r>
            <a:endParaRPr lang="zh-CN" altLang="en-US" sz="1400" b="1" dirty="0" smtClean="0">
              <a:solidFill>
                <a:srgbClr val="FF9393"/>
              </a:solidFill>
              <a:uFillTx/>
              <a:latin typeface="Century Gothic" panose="020B0502020202020204" pitchFamily="34" charset="0"/>
            </a:endParaRPr>
          </a:p>
        </p:txBody>
      </p:sp>
      <p:sp>
        <p:nvSpPr>
          <p:cNvPr id="22" name="矩形 7"/>
          <p:cNvSpPr>
            <a:spLocks noChangeArrowheads="1"/>
          </p:cNvSpPr>
          <p:nvPr/>
        </p:nvSpPr>
        <p:spPr bwMode="auto">
          <a:xfrm>
            <a:off x="6164299" y="1683174"/>
            <a:ext cx="251079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zh-CN" altLang="en-US" sz="1400" b="1" dirty="0" smtClean="0">
                <a:solidFill>
                  <a:srgbClr val="DC3D2A"/>
                </a:solidFill>
                <a:latin typeface="Century Gothic" panose="020B0502020202020204" pitchFamily="34" charset="0"/>
              </a:rPr>
              <a:t>基于树莓派的嵌入式医疗数据</a:t>
            </a:r>
            <a:endParaRPr lang="zh-CN" altLang="en-US" sz="1400" b="1" dirty="0" smtClean="0">
              <a:solidFill>
                <a:srgbClr val="DC3D2A"/>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DC3D2A"/>
                </a:solidFill>
                <a:latin typeface="Century Gothic" panose="020B0502020202020204" pitchFamily="34" charset="0"/>
              </a:rPr>
              <a:t>采集平台，使得医院人员免于</a:t>
            </a:r>
            <a:endParaRPr lang="zh-CN" altLang="en-US" sz="1400" b="1" dirty="0" smtClean="0">
              <a:solidFill>
                <a:srgbClr val="DC3D2A"/>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DC3D2A"/>
                </a:solidFill>
                <a:latin typeface="Century Gothic" panose="020B0502020202020204" pitchFamily="34" charset="0"/>
              </a:rPr>
              <a:t>定期手动记录仪器数据，为医</a:t>
            </a:r>
            <a:endParaRPr lang="zh-CN" altLang="en-US" sz="1400" b="1" dirty="0" smtClean="0">
              <a:solidFill>
                <a:srgbClr val="DC3D2A"/>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DC3D2A"/>
                </a:solidFill>
                <a:latin typeface="Century Gothic" panose="020B0502020202020204" pitchFamily="34" charset="0"/>
              </a:rPr>
              <a:t>疗信息化建设服务。</a:t>
            </a:r>
            <a:endParaRPr lang="zh-CN" altLang="en-US" sz="1400" b="1" dirty="0" smtClean="0">
              <a:solidFill>
                <a:srgbClr val="DC3D2A"/>
              </a:solidFill>
              <a:latin typeface="Century Gothic" panose="020B0502020202020204" pitchFamily="34" charset="0"/>
            </a:endParaRPr>
          </a:p>
        </p:txBody>
      </p:sp>
      <p:sp>
        <p:nvSpPr>
          <p:cNvPr id="24" name="矩形 7"/>
          <p:cNvSpPr>
            <a:spLocks noChangeArrowheads="1"/>
          </p:cNvSpPr>
          <p:nvPr/>
        </p:nvSpPr>
        <p:spPr bwMode="auto">
          <a:xfrm>
            <a:off x="6164299" y="4346593"/>
            <a:ext cx="251079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eaLnBrk="1" fontAlgn="base" hangingPunct="1">
              <a:spcBef>
                <a:spcPct val="0"/>
              </a:spcBef>
              <a:spcAft>
                <a:spcPct val="0"/>
              </a:spcAft>
            </a:pPr>
            <a:r>
              <a:rPr lang="zh-CN" altLang="en-US" sz="1400" b="1" dirty="0" smtClean="0">
                <a:solidFill>
                  <a:srgbClr val="FF5353"/>
                </a:solidFill>
                <a:latin typeface="Century Gothic" panose="020B0502020202020204" pitchFamily="34" charset="0"/>
              </a:rPr>
              <a:t>语音模块：用于解决由人工问</a:t>
            </a:r>
            <a:endParaRPr lang="zh-CN" altLang="en-US" sz="1400" b="1" dirty="0" smtClean="0">
              <a:solidFill>
                <a:srgbClr val="FF5353"/>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FF5353"/>
                </a:solidFill>
                <a:latin typeface="Century Gothic" panose="020B0502020202020204" pitchFamily="34" charset="0"/>
              </a:rPr>
              <a:t>题而导致医嘱信息不正确，记</a:t>
            </a:r>
            <a:endParaRPr lang="zh-CN" altLang="en-US" sz="1400" b="1" dirty="0" smtClean="0">
              <a:solidFill>
                <a:srgbClr val="FF5353"/>
              </a:solidFill>
              <a:latin typeface="Century Gothic" panose="020B0502020202020204" pitchFamily="34" charset="0"/>
            </a:endParaRPr>
          </a:p>
          <a:p>
            <a:pPr defTabSz="914400" eaLnBrk="1" fontAlgn="base" hangingPunct="1">
              <a:spcBef>
                <a:spcPct val="0"/>
              </a:spcBef>
              <a:spcAft>
                <a:spcPct val="0"/>
              </a:spcAft>
            </a:pPr>
            <a:r>
              <a:rPr lang="zh-CN" altLang="en-US" sz="1400" b="1" dirty="0" smtClean="0">
                <a:solidFill>
                  <a:srgbClr val="FF5353"/>
                </a:solidFill>
                <a:latin typeface="Century Gothic" panose="020B0502020202020204" pitchFamily="34" charset="0"/>
              </a:rPr>
              <a:t>录起来耗费时间等问题。</a:t>
            </a:r>
            <a:endParaRPr lang="zh-CN" altLang="en-US" sz="1400" b="1" dirty="0" smtClean="0">
              <a:solidFill>
                <a:srgbClr val="FF5353"/>
              </a:solidFill>
              <a:latin typeface="Century Gothic" panose="020B0502020202020204" pitchFamily="34" charset="0"/>
            </a:endParaRPr>
          </a:p>
        </p:txBody>
      </p:sp>
      <p:grpSp>
        <p:nvGrpSpPr>
          <p:cNvPr id="27" name="组 7"/>
          <p:cNvGrpSpPr/>
          <p:nvPr/>
        </p:nvGrpSpPr>
        <p:grpSpPr>
          <a:xfrm>
            <a:off x="4246168" y="3268055"/>
            <a:ext cx="922481" cy="1078186"/>
            <a:chOff x="4333875" y="882650"/>
            <a:chExt cx="996950" cy="1165225"/>
          </a:xfrm>
        </p:grpSpPr>
        <p:sp>
          <p:nvSpPr>
            <p:cNvPr id="28" name="Freeform 67"/>
            <p:cNvSpPr/>
            <p:nvPr/>
          </p:nvSpPr>
          <p:spPr bwMode="auto">
            <a:xfrm>
              <a:off x="4724400" y="1838325"/>
              <a:ext cx="219075" cy="41275"/>
            </a:xfrm>
            <a:custGeom>
              <a:avLst/>
              <a:gdLst/>
              <a:ahLst/>
              <a:cxnLst>
                <a:cxn ang="0">
                  <a:pos x="138" y="14"/>
                </a:cxn>
                <a:cxn ang="0">
                  <a:pos x="138" y="14"/>
                </a:cxn>
                <a:cxn ang="0">
                  <a:pos x="136" y="18"/>
                </a:cxn>
                <a:cxn ang="0">
                  <a:pos x="134" y="22"/>
                </a:cxn>
                <a:cxn ang="0">
                  <a:pos x="130" y="26"/>
                </a:cxn>
                <a:cxn ang="0">
                  <a:pos x="126" y="26"/>
                </a:cxn>
                <a:cxn ang="0">
                  <a:pos x="10" y="26"/>
                </a:cxn>
                <a:cxn ang="0">
                  <a:pos x="10" y="26"/>
                </a:cxn>
                <a:cxn ang="0">
                  <a:pos x="6" y="26"/>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6"/>
                  </a:lnTo>
                  <a:lnTo>
                    <a:pt x="126" y="26"/>
                  </a:lnTo>
                  <a:lnTo>
                    <a:pt x="10" y="26"/>
                  </a:lnTo>
                  <a:lnTo>
                    <a:pt x="10" y="26"/>
                  </a:lnTo>
                  <a:lnTo>
                    <a:pt x="6" y="26"/>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29" name="Freeform 68"/>
            <p:cNvSpPr/>
            <p:nvPr/>
          </p:nvSpPr>
          <p:spPr bwMode="auto">
            <a:xfrm>
              <a:off x="4724400" y="1898650"/>
              <a:ext cx="219075" cy="41275"/>
            </a:xfrm>
            <a:custGeom>
              <a:avLst/>
              <a:gdLst/>
              <a:ahLst/>
              <a:cxnLst>
                <a:cxn ang="0">
                  <a:pos x="138" y="14"/>
                </a:cxn>
                <a:cxn ang="0">
                  <a:pos x="138" y="14"/>
                </a:cxn>
                <a:cxn ang="0">
                  <a:pos x="136" y="18"/>
                </a:cxn>
                <a:cxn ang="0">
                  <a:pos x="134" y="22"/>
                </a:cxn>
                <a:cxn ang="0">
                  <a:pos x="130" y="24"/>
                </a:cxn>
                <a:cxn ang="0">
                  <a:pos x="126" y="26"/>
                </a:cxn>
                <a:cxn ang="0">
                  <a:pos x="10" y="26"/>
                </a:cxn>
                <a:cxn ang="0">
                  <a:pos x="10" y="26"/>
                </a:cxn>
                <a:cxn ang="0">
                  <a:pos x="6" y="24"/>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4"/>
                  </a:lnTo>
                  <a:lnTo>
                    <a:pt x="126" y="26"/>
                  </a:lnTo>
                  <a:lnTo>
                    <a:pt x="10" y="26"/>
                  </a:lnTo>
                  <a:lnTo>
                    <a:pt x="10" y="26"/>
                  </a:lnTo>
                  <a:lnTo>
                    <a:pt x="6" y="24"/>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0" name="Freeform 69"/>
            <p:cNvSpPr/>
            <p:nvPr/>
          </p:nvSpPr>
          <p:spPr bwMode="auto">
            <a:xfrm>
              <a:off x="4724400" y="1958975"/>
              <a:ext cx="219075" cy="41275"/>
            </a:xfrm>
            <a:custGeom>
              <a:avLst/>
              <a:gdLst/>
              <a:ahLst/>
              <a:cxnLst>
                <a:cxn ang="0">
                  <a:pos x="138" y="12"/>
                </a:cxn>
                <a:cxn ang="0">
                  <a:pos x="138" y="12"/>
                </a:cxn>
                <a:cxn ang="0">
                  <a:pos x="136" y="18"/>
                </a:cxn>
                <a:cxn ang="0">
                  <a:pos x="134" y="22"/>
                </a:cxn>
                <a:cxn ang="0">
                  <a:pos x="130" y="24"/>
                </a:cxn>
                <a:cxn ang="0">
                  <a:pos x="126" y="26"/>
                </a:cxn>
                <a:cxn ang="0">
                  <a:pos x="10" y="26"/>
                </a:cxn>
                <a:cxn ang="0">
                  <a:pos x="10" y="26"/>
                </a:cxn>
                <a:cxn ang="0">
                  <a:pos x="6" y="24"/>
                </a:cxn>
                <a:cxn ang="0">
                  <a:pos x="2" y="22"/>
                </a:cxn>
                <a:cxn ang="0">
                  <a:pos x="0" y="18"/>
                </a:cxn>
                <a:cxn ang="0">
                  <a:pos x="0" y="12"/>
                </a:cxn>
                <a:cxn ang="0">
                  <a:pos x="0" y="12"/>
                </a:cxn>
                <a:cxn ang="0">
                  <a:pos x="0" y="12"/>
                </a:cxn>
                <a:cxn ang="0">
                  <a:pos x="0" y="8"/>
                </a:cxn>
                <a:cxn ang="0">
                  <a:pos x="2" y="4"/>
                </a:cxn>
                <a:cxn ang="0">
                  <a:pos x="6" y="2"/>
                </a:cxn>
                <a:cxn ang="0">
                  <a:pos x="10" y="0"/>
                </a:cxn>
                <a:cxn ang="0">
                  <a:pos x="126" y="0"/>
                </a:cxn>
                <a:cxn ang="0">
                  <a:pos x="126" y="0"/>
                </a:cxn>
                <a:cxn ang="0">
                  <a:pos x="130" y="2"/>
                </a:cxn>
                <a:cxn ang="0">
                  <a:pos x="134" y="4"/>
                </a:cxn>
                <a:cxn ang="0">
                  <a:pos x="136" y="8"/>
                </a:cxn>
                <a:cxn ang="0">
                  <a:pos x="138" y="12"/>
                </a:cxn>
                <a:cxn ang="0">
                  <a:pos x="138" y="12"/>
                </a:cxn>
              </a:cxnLst>
              <a:rect l="0" t="0" r="r" b="b"/>
              <a:pathLst>
                <a:path w="138" h="26">
                  <a:moveTo>
                    <a:pt x="138" y="12"/>
                  </a:moveTo>
                  <a:lnTo>
                    <a:pt x="138" y="12"/>
                  </a:lnTo>
                  <a:lnTo>
                    <a:pt x="136" y="18"/>
                  </a:lnTo>
                  <a:lnTo>
                    <a:pt x="134" y="22"/>
                  </a:lnTo>
                  <a:lnTo>
                    <a:pt x="130" y="24"/>
                  </a:lnTo>
                  <a:lnTo>
                    <a:pt x="126" y="26"/>
                  </a:lnTo>
                  <a:lnTo>
                    <a:pt x="10" y="26"/>
                  </a:lnTo>
                  <a:lnTo>
                    <a:pt x="10" y="26"/>
                  </a:lnTo>
                  <a:lnTo>
                    <a:pt x="6" y="24"/>
                  </a:lnTo>
                  <a:lnTo>
                    <a:pt x="2" y="22"/>
                  </a:lnTo>
                  <a:lnTo>
                    <a:pt x="0" y="18"/>
                  </a:lnTo>
                  <a:lnTo>
                    <a:pt x="0" y="12"/>
                  </a:lnTo>
                  <a:lnTo>
                    <a:pt x="0" y="12"/>
                  </a:lnTo>
                  <a:lnTo>
                    <a:pt x="0" y="12"/>
                  </a:lnTo>
                  <a:lnTo>
                    <a:pt x="0" y="8"/>
                  </a:lnTo>
                  <a:lnTo>
                    <a:pt x="2" y="4"/>
                  </a:lnTo>
                  <a:lnTo>
                    <a:pt x="6" y="2"/>
                  </a:lnTo>
                  <a:lnTo>
                    <a:pt x="10" y="0"/>
                  </a:lnTo>
                  <a:lnTo>
                    <a:pt x="126" y="0"/>
                  </a:lnTo>
                  <a:lnTo>
                    <a:pt x="126" y="0"/>
                  </a:lnTo>
                  <a:lnTo>
                    <a:pt x="130" y="2"/>
                  </a:lnTo>
                  <a:lnTo>
                    <a:pt x="134" y="4"/>
                  </a:lnTo>
                  <a:lnTo>
                    <a:pt x="136" y="8"/>
                  </a:lnTo>
                  <a:lnTo>
                    <a:pt x="138" y="12"/>
                  </a:lnTo>
                  <a:lnTo>
                    <a:pt x="138" y="12"/>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1" name="Freeform 70"/>
            <p:cNvSpPr/>
            <p:nvPr/>
          </p:nvSpPr>
          <p:spPr bwMode="auto">
            <a:xfrm>
              <a:off x="4772025" y="2019300"/>
              <a:ext cx="120650" cy="28575"/>
            </a:xfrm>
            <a:custGeom>
              <a:avLst/>
              <a:gdLst/>
              <a:ahLst/>
              <a:cxnLst>
                <a:cxn ang="0">
                  <a:pos x="0" y="0"/>
                </a:cxn>
                <a:cxn ang="0">
                  <a:pos x="0" y="6"/>
                </a:cxn>
                <a:cxn ang="0">
                  <a:pos x="0" y="6"/>
                </a:cxn>
                <a:cxn ang="0">
                  <a:pos x="2" y="12"/>
                </a:cxn>
                <a:cxn ang="0">
                  <a:pos x="6" y="16"/>
                </a:cxn>
                <a:cxn ang="0">
                  <a:pos x="10" y="18"/>
                </a:cxn>
                <a:cxn ang="0">
                  <a:pos x="18" y="18"/>
                </a:cxn>
                <a:cxn ang="0">
                  <a:pos x="58" y="18"/>
                </a:cxn>
                <a:cxn ang="0">
                  <a:pos x="58" y="18"/>
                </a:cxn>
                <a:cxn ang="0">
                  <a:pos x="66" y="18"/>
                </a:cxn>
                <a:cxn ang="0">
                  <a:pos x="70" y="16"/>
                </a:cxn>
                <a:cxn ang="0">
                  <a:pos x="74" y="12"/>
                </a:cxn>
                <a:cxn ang="0">
                  <a:pos x="76" y="6"/>
                </a:cxn>
                <a:cxn ang="0">
                  <a:pos x="76" y="0"/>
                </a:cxn>
                <a:cxn ang="0">
                  <a:pos x="0" y="0"/>
                </a:cxn>
              </a:cxnLst>
              <a:rect l="0" t="0" r="r" b="b"/>
              <a:pathLst>
                <a:path w="76" h="18">
                  <a:moveTo>
                    <a:pt x="0" y="0"/>
                  </a:moveTo>
                  <a:lnTo>
                    <a:pt x="0" y="6"/>
                  </a:lnTo>
                  <a:lnTo>
                    <a:pt x="0" y="6"/>
                  </a:lnTo>
                  <a:lnTo>
                    <a:pt x="2" y="12"/>
                  </a:lnTo>
                  <a:lnTo>
                    <a:pt x="6" y="16"/>
                  </a:lnTo>
                  <a:lnTo>
                    <a:pt x="10" y="18"/>
                  </a:lnTo>
                  <a:lnTo>
                    <a:pt x="18" y="18"/>
                  </a:lnTo>
                  <a:lnTo>
                    <a:pt x="58" y="18"/>
                  </a:lnTo>
                  <a:lnTo>
                    <a:pt x="58" y="18"/>
                  </a:lnTo>
                  <a:lnTo>
                    <a:pt x="66" y="18"/>
                  </a:lnTo>
                  <a:lnTo>
                    <a:pt x="70" y="16"/>
                  </a:lnTo>
                  <a:lnTo>
                    <a:pt x="74" y="12"/>
                  </a:lnTo>
                  <a:lnTo>
                    <a:pt x="76" y="6"/>
                  </a:lnTo>
                  <a:lnTo>
                    <a:pt x="76" y="0"/>
                  </a:lnTo>
                  <a:lnTo>
                    <a:pt x="0" y="0"/>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2" name="Freeform 71"/>
            <p:cNvSpPr>
              <a:spLocks noEditPoints="1"/>
            </p:cNvSpPr>
            <p:nvPr/>
          </p:nvSpPr>
          <p:spPr bwMode="auto">
            <a:xfrm>
              <a:off x="4514850" y="1063625"/>
              <a:ext cx="635000" cy="755650"/>
            </a:xfrm>
            <a:custGeom>
              <a:avLst/>
              <a:gdLst/>
              <a:ahLst/>
              <a:cxnLst>
                <a:cxn ang="0">
                  <a:pos x="342" y="58"/>
                </a:cxn>
                <a:cxn ang="0">
                  <a:pos x="312" y="34"/>
                </a:cxn>
                <a:cxn ang="0">
                  <a:pos x="278" y="16"/>
                </a:cxn>
                <a:cxn ang="0">
                  <a:pos x="240" y="4"/>
                </a:cxn>
                <a:cxn ang="0">
                  <a:pos x="200" y="0"/>
                </a:cxn>
                <a:cxn ang="0">
                  <a:pos x="180" y="0"/>
                </a:cxn>
                <a:cxn ang="0">
                  <a:pos x="140" y="8"/>
                </a:cxn>
                <a:cxn ang="0">
                  <a:pos x="104" y="24"/>
                </a:cxn>
                <a:cxn ang="0">
                  <a:pos x="72" y="46"/>
                </a:cxn>
                <a:cxn ang="0">
                  <a:pos x="58" y="58"/>
                </a:cxn>
                <a:cxn ang="0">
                  <a:pos x="34" y="88"/>
                </a:cxn>
                <a:cxn ang="0">
                  <a:pos x="16" y="122"/>
                </a:cxn>
                <a:cxn ang="0">
                  <a:pos x="4" y="160"/>
                </a:cxn>
                <a:cxn ang="0">
                  <a:pos x="0" y="200"/>
                </a:cxn>
                <a:cxn ang="0">
                  <a:pos x="0" y="214"/>
                </a:cxn>
                <a:cxn ang="0">
                  <a:pos x="10" y="254"/>
                </a:cxn>
                <a:cxn ang="0">
                  <a:pos x="34" y="306"/>
                </a:cxn>
                <a:cxn ang="0">
                  <a:pos x="66" y="354"/>
                </a:cxn>
                <a:cxn ang="0">
                  <a:pos x="100" y="402"/>
                </a:cxn>
                <a:cxn ang="0">
                  <a:pos x="124" y="444"/>
                </a:cxn>
                <a:cxn ang="0">
                  <a:pos x="138" y="470"/>
                </a:cxn>
                <a:cxn ang="0">
                  <a:pos x="142" y="474"/>
                </a:cxn>
                <a:cxn ang="0">
                  <a:pos x="150" y="476"/>
                </a:cxn>
                <a:cxn ang="0">
                  <a:pos x="250" y="476"/>
                </a:cxn>
                <a:cxn ang="0">
                  <a:pos x="258" y="474"/>
                </a:cxn>
                <a:cxn ang="0">
                  <a:pos x="262" y="470"/>
                </a:cxn>
                <a:cxn ang="0">
                  <a:pos x="276" y="444"/>
                </a:cxn>
                <a:cxn ang="0">
                  <a:pos x="300" y="402"/>
                </a:cxn>
                <a:cxn ang="0">
                  <a:pos x="334" y="354"/>
                </a:cxn>
                <a:cxn ang="0">
                  <a:pos x="366" y="306"/>
                </a:cxn>
                <a:cxn ang="0">
                  <a:pos x="392" y="254"/>
                </a:cxn>
                <a:cxn ang="0">
                  <a:pos x="400" y="214"/>
                </a:cxn>
                <a:cxn ang="0">
                  <a:pos x="400" y="200"/>
                </a:cxn>
                <a:cxn ang="0">
                  <a:pos x="396" y="160"/>
                </a:cxn>
                <a:cxn ang="0">
                  <a:pos x="386" y="122"/>
                </a:cxn>
                <a:cxn ang="0">
                  <a:pos x="366" y="88"/>
                </a:cxn>
                <a:cxn ang="0">
                  <a:pos x="342" y="58"/>
                </a:cxn>
                <a:cxn ang="0">
                  <a:pos x="200" y="38"/>
                </a:cxn>
                <a:cxn ang="0">
                  <a:pos x="220" y="40"/>
                </a:cxn>
                <a:cxn ang="0">
                  <a:pos x="254" y="50"/>
                </a:cxn>
                <a:cxn ang="0">
                  <a:pos x="282" y="62"/>
                </a:cxn>
                <a:cxn ang="0">
                  <a:pos x="314" y="88"/>
                </a:cxn>
                <a:cxn ang="0">
                  <a:pos x="322" y="98"/>
                </a:cxn>
                <a:cxn ang="0">
                  <a:pos x="338" y="120"/>
                </a:cxn>
                <a:cxn ang="0">
                  <a:pos x="352" y="150"/>
                </a:cxn>
                <a:cxn ang="0">
                  <a:pos x="360" y="182"/>
                </a:cxn>
                <a:cxn ang="0">
                  <a:pos x="364" y="200"/>
                </a:cxn>
                <a:cxn ang="0">
                  <a:pos x="346" y="164"/>
                </a:cxn>
                <a:cxn ang="0">
                  <a:pos x="314" y="116"/>
                </a:cxn>
                <a:cxn ang="0">
                  <a:pos x="300" y="100"/>
                </a:cxn>
                <a:cxn ang="0">
                  <a:pos x="270" y="76"/>
                </a:cxn>
                <a:cxn ang="0">
                  <a:pos x="210" y="42"/>
                </a:cxn>
                <a:cxn ang="0">
                  <a:pos x="200" y="38"/>
                </a:cxn>
              </a:cxnLst>
              <a:rect l="0" t="0" r="r" b="b"/>
              <a:pathLst>
                <a:path w="400" h="476">
                  <a:moveTo>
                    <a:pt x="342" y="58"/>
                  </a:moveTo>
                  <a:lnTo>
                    <a:pt x="342" y="58"/>
                  </a:lnTo>
                  <a:lnTo>
                    <a:pt x="328" y="46"/>
                  </a:lnTo>
                  <a:lnTo>
                    <a:pt x="312" y="34"/>
                  </a:lnTo>
                  <a:lnTo>
                    <a:pt x="296" y="24"/>
                  </a:lnTo>
                  <a:lnTo>
                    <a:pt x="278" y="16"/>
                  </a:lnTo>
                  <a:lnTo>
                    <a:pt x="260" y="8"/>
                  </a:lnTo>
                  <a:lnTo>
                    <a:pt x="240" y="4"/>
                  </a:lnTo>
                  <a:lnTo>
                    <a:pt x="220" y="0"/>
                  </a:lnTo>
                  <a:lnTo>
                    <a:pt x="200" y="0"/>
                  </a:lnTo>
                  <a:lnTo>
                    <a:pt x="200" y="0"/>
                  </a:lnTo>
                  <a:lnTo>
                    <a:pt x="180" y="0"/>
                  </a:lnTo>
                  <a:lnTo>
                    <a:pt x="160" y="4"/>
                  </a:lnTo>
                  <a:lnTo>
                    <a:pt x="140" y="8"/>
                  </a:lnTo>
                  <a:lnTo>
                    <a:pt x="122" y="16"/>
                  </a:lnTo>
                  <a:lnTo>
                    <a:pt x="104" y="24"/>
                  </a:lnTo>
                  <a:lnTo>
                    <a:pt x="88" y="34"/>
                  </a:lnTo>
                  <a:lnTo>
                    <a:pt x="72" y="46"/>
                  </a:lnTo>
                  <a:lnTo>
                    <a:pt x="58" y="58"/>
                  </a:lnTo>
                  <a:lnTo>
                    <a:pt x="58" y="58"/>
                  </a:lnTo>
                  <a:lnTo>
                    <a:pt x="46" y="72"/>
                  </a:lnTo>
                  <a:lnTo>
                    <a:pt x="34" y="88"/>
                  </a:lnTo>
                  <a:lnTo>
                    <a:pt x="24" y="104"/>
                  </a:lnTo>
                  <a:lnTo>
                    <a:pt x="16" y="122"/>
                  </a:lnTo>
                  <a:lnTo>
                    <a:pt x="8" y="140"/>
                  </a:lnTo>
                  <a:lnTo>
                    <a:pt x="4" y="160"/>
                  </a:lnTo>
                  <a:lnTo>
                    <a:pt x="0" y="180"/>
                  </a:lnTo>
                  <a:lnTo>
                    <a:pt x="0" y="200"/>
                  </a:lnTo>
                  <a:lnTo>
                    <a:pt x="0" y="200"/>
                  </a:lnTo>
                  <a:lnTo>
                    <a:pt x="0" y="214"/>
                  </a:lnTo>
                  <a:lnTo>
                    <a:pt x="2" y="228"/>
                  </a:lnTo>
                  <a:lnTo>
                    <a:pt x="10" y="254"/>
                  </a:lnTo>
                  <a:lnTo>
                    <a:pt x="20" y="280"/>
                  </a:lnTo>
                  <a:lnTo>
                    <a:pt x="34" y="306"/>
                  </a:lnTo>
                  <a:lnTo>
                    <a:pt x="50" y="330"/>
                  </a:lnTo>
                  <a:lnTo>
                    <a:pt x="66" y="354"/>
                  </a:lnTo>
                  <a:lnTo>
                    <a:pt x="100" y="402"/>
                  </a:lnTo>
                  <a:lnTo>
                    <a:pt x="100" y="402"/>
                  </a:lnTo>
                  <a:lnTo>
                    <a:pt x="114" y="424"/>
                  </a:lnTo>
                  <a:lnTo>
                    <a:pt x="124" y="444"/>
                  </a:lnTo>
                  <a:lnTo>
                    <a:pt x="132" y="462"/>
                  </a:lnTo>
                  <a:lnTo>
                    <a:pt x="138" y="470"/>
                  </a:lnTo>
                  <a:lnTo>
                    <a:pt x="138" y="470"/>
                  </a:lnTo>
                  <a:lnTo>
                    <a:pt x="142" y="474"/>
                  </a:lnTo>
                  <a:lnTo>
                    <a:pt x="146" y="476"/>
                  </a:lnTo>
                  <a:lnTo>
                    <a:pt x="150" y="476"/>
                  </a:lnTo>
                  <a:lnTo>
                    <a:pt x="250" y="476"/>
                  </a:lnTo>
                  <a:lnTo>
                    <a:pt x="250" y="476"/>
                  </a:lnTo>
                  <a:lnTo>
                    <a:pt x="254" y="476"/>
                  </a:lnTo>
                  <a:lnTo>
                    <a:pt x="258" y="474"/>
                  </a:lnTo>
                  <a:lnTo>
                    <a:pt x="262" y="470"/>
                  </a:lnTo>
                  <a:lnTo>
                    <a:pt x="262" y="470"/>
                  </a:lnTo>
                  <a:lnTo>
                    <a:pt x="268" y="462"/>
                  </a:lnTo>
                  <a:lnTo>
                    <a:pt x="276" y="444"/>
                  </a:lnTo>
                  <a:lnTo>
                    <a:pt x="286" y="424"/>
                  </a:lnTo>
                  <a:lnTo>
                    <a:pt x="300" y="402"/>
                  </a:lnTo>
                  <a:lnTo>
                    <a:pt x="300" y="402"/>
                  </a:lnTo>
                  <a:lnTo>
                    <a:pt x="334" y="354"/>
                  </a:lnTo>
                  <a:lnTo>
                    <a:pt x="350" y="330"/>
                  </a:lnTo>
                  <a:lnTo>
                    <a:pt x="366" y="306"/>
                  </a:lnTo>
                  <a:lnTo>
                    <a:pt x="380" y="280"/>
                  </a:lnTo>
                  <a:lnTo>
                    <a:pt x="392" y="254"/>
                  </a:lnTo>
                  <a:lnTo>
                    <a:pt x="398" y="228"/>
                  </a:lnTo>
                  <a:lnTo>
                    <a:pt x="400" y="214"/>
                  </a:lnTo>
                  <a:lnTo>
                    <a:pt x="400" y="200"/>
                  </a:lnTo>
                  <a:lnTo>
                    <a:pt x="400" y="200"/>
                  </a:lnTo>
                  <a:lnTo>
                    <a:pt x="400" y="180"/>
                  </a:lnTo>
                  <a:lnTo>
                    <a:pt x="396" y="160"/>
                  </a:lnTo>
                  <a:lnTo>
                    <a:pt x="392" y="140"/>
                  </a:lnTo>
                  <a:lnTo>
                    <a:pt x="386" y="122"/>
                  </a:lnTo>
                  <a:lnTo>
                    <a:pt x="376" y="104"/>
                  </a:lnTo>
                  <a:lnTo>
                    <a:pt x="366" y="88"/>
                  </a:lnTo>
                  <a:lnTo>
                    <a:pt x="356" y="72"/>
                  </a:lnTo>
                  <a:lnTo>
                    <a:pt x="342" y="58"/>
                  </a:lnTo>
                  <a:lnTo>
                    <a:pt x="342" y="58"/>
                  </a:lnTo>
                  <a:close/>
                  <a:moveTo>
                    <a:pt x="200" y="38"/>
                  </a:moveTo>
                  <a:lnTo>
                    <a:pt x="200" y="38"/>
                  </a:lnTo>
                  <a:lnTo>
                    <a:pt x="220" y="40"/>
                  </a:lnTo>
                  <a:lnTo>
                    <a:pt x="238" y="44"/>
                  </a:lnTo>
                  <a:lnTo>
                    <a:pt x="254" y="50"/>
                  </a:lnTo>
                  <a:lnTo>
                    <a:pt x="268" y="56"/>
                  </a:lnTo>
                  <a:lnTo>
                    <a:pt x="282" y="62"/>
                  </a:lnTo>
                  <a:lnTo>
                    <a:pt x="292" y="70"/>
                  </a:lnTo>
                  <a:lnTo>
                    <a:pt x="314" y="88"/>
                  </a:lnTo>
                  <a:lnTo>
                    <a:pt x="314" y="88"/>
                  </a:lnTo>
                  <a:lnTo>
                    <a:pt x="322" y="98"/>
                  </a:lnTo>
                  <a:lnTo>
                    <a:pt x="330" y="108"/>
                  </a:lnTo>
                  <a:lnTo>
                    <a:pt x="338" y="120"/>
                  </a:lnTo>
                  <a:lnTo>
                    <a:pt x="346" y="134"/>
                  </a:lnTo>
                  <a:lnTo>
                    <a:pt x="352" y="150"/>
                  </a:lnTo>
                  <a:lnTo>
                    <a:pt x="356" y="166"/>
                  </a:lnTo>
                  <a:lnTo>
                    <a:pt x="360" y="182"/>
                  </a:lnTo>
                  <a:lnTo>
                    <a:pt x="364" y="200"/>
                  </a:lnTo>
                  <a:lnTo>
                    <a:pt x="364" y="200"/>
                  </a:lnTo>
                  <a:lnTo>
                    <a:pt x="358" y="190"/>
                  </a:lnTo>
                  <a:lnTo>
                    <a:pt x="346" y="164"/>
                  </a:lnTo>
                  <a:lnTo>
                    <a:pt x="326" y="132"/>
                  </a:lnTo>
                  <a:lnTo>
                    <a:pt x="314" y="116"/>
                  </a:lnTo>
                  <a:lnTo>
                    <a:pt x="300" y="100"/>
                  </a:lnTo>
                  <a:lnTo>
                    <a:pt x="300" y="100"/>
                  </a:lnTo>
                  <a:lnTo>
                    <a:pt x="286" y="88"/>
                  </a:lnTo>
                  <a:lnTo>
                    <a:pt x="270" y="76"/>
                  </a:lnTo>
                  <a:lnTo>
                    <a:pt x="238" y="56"/>
                  </a:lnTo>
                  <a:lnTo>
                    <a:pt x="210" y="42"/>
                  </a:lnTo>
                  <a:lnTo>
                    <a:pt x="200" y="38"/>
                  </a:lnTo>
                  <a:lnTo>
                    <a:pt x="200" y="38"/>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3" name="Freeform 72"/>
            <p:cNvSpPr/>
            <p:nvPr/>
          </p:nvSpPr>
          <p:spPr bwMode="auto">
            <a:xfrm>
              <a:off x="4810125" y="882650"/>
              <a:ext cx="41275" cy="120650"/>
            </a:xfrm>
            <a:custGeom>
              <a:avLst/>
              <a:gdLst/>
              <a:ahLst/>
              <a:cxnLst>
                <a:cxn ang="0">
                  <a:pos x="14" y="0"/>
                </a:cxn>
                <a:cxn ang="0">
                  <a:pos x="14" y="0"/>
                </a:cxn>
                <a:cxn ang="0">
                  <a:pos x="8" y="0"/>
                </a:cxn>
                <a:cxn ang="0">
                  <a:pos x="4" y="4"/>
                </a:cxn>
                <a:cxn ang="0">
                  <a:pos x="2" y="6"/>
                </a:cxn>
                <a:cxn ang="0">
                  <a:pos x="0" y="12"/>
                </a:cxn>
                <a:cxn ang="0">
                  <a:pos x="0" y="38"/>
                </a:cxn>
                <a:cxn ang="0">
                  <a:pos x="0" y="64"/>
                </a:cxn>
                <a:cxn ang="0">
                  <a:pos x="0" y="64"/>
                </a:cxn>
                <a:cxn ang="0">
                  <a:pos x="2" y="68"/>
                </a:cxn>
                <a:cxn ang="0">
                  <a:pos x="4" y="72"/>
                </a:cxn>
                <a:cxn ang="0">
                  <a:pos x="8" y="74"/>
                </a:cxn>
                <a:cxn ang="0">
                  <a:pos x="14" y="76"/>
                </a:cxn>
                <a:cxn ang="0">
                  <a:pos x="14" y="76"/>
                </a:cxn>
                <a:cxn ang="0">
                  <a:pos x="18" y="74"/>
                </a:cxn>
                <a:cxn ang="0">
                  <a:pos x="22" y="72"/>
                </a:cxn>
                <a:cxn ang="0">
                  <a:pos x="26" y="68"/>
                </a:cxn>
                <a:cxn ang="0">
                  <a:pos x="26" y="64"/>
                </a:cxn>
                <a:cxn ang="0">
                  <a:pos x="26" y="38"/>
                </a:cxn>
                <a:cxn ang="0">
                  <a:pos x="26" y="12"/>
                </a:cxn>
                <a:cxn ang="0">
                  <a:pos x="26" y="12"/>
                </a:cxn>
                <a:cxn ang="0">
                  <a:pos x="26" y="6"/>
                </a:cxn>
                <a:cxn ang="0">
                  <a:pos x="22" y="4"/>
                </a:cxn>
                <a:cxn ang="0">
                  <a:pos x="18" y="0"/>
                </a:cxn>
                <a:cxn ang="0">
                  <a:pos x="14" y="0"/>
                </a:cxn>
                <a:cxn ang="0">
                  <a:pos x="14" y="0"/>
                </a:cxn>
              </a:cxnLst>
              <a:rect l="0" t="0" r="r" b="b"/>
              <a:pathLst>
                <a:path w="26" h="76">
                  <a:moveTo>
                    <a:pt x="14" y="0"/>
                  </a:moveTo>
                  <a:lnTo>
                    <a:pt x="14" y="0"/>
                  </a:lnTo>
                  <a:lnTo>
                    <a:pt x="8" y="0"/>
                  </a:lnTo>
                  <a:lnTo>
                    <a:pt x="4" y="4"/>
                  </a:lnTo>
                  <a:lnTo>
                    <a:pt x="2" y="6"/>
                  </a:lnTo>
                  <a:lnTo>
                    <a:pt x="0" y="12"/>
                  </a:lnTo>
                  <a:lnTo>
                    <a:pt x="0" y="38"/>
                  </a:lnTo>
                  <a:lnTo>
                    <a:pt x="0" y="64"/>
                  </a:lnTo>
                  <a:lnTo>
                    <a:pt x="0" y="64"/>
                  </a:lnTo>
                  <a:lnTo>
                    <a:pt x="2" y="68"/>
                  </a:lnTo>
                  <a:lnTo>
                    <a:pt x="4" y="72"/>
                  </a:lnTo>
                  <a:lnTo>
                    <a:pt x="8" y="74"/>
                  </a:lnTo>
                  <a:lnTo>
                    <a:pt x="14" y="76"/>
                  </a:lnTo>
                  <a:lnTo>
                    <a:pt x="14" y="76"/>
                  </a:lnTo>
                  <a:lnTo>
                    <a:pt x="18" y="74"/>
                  </a:lnTo>
                  <a:lnTo>
                    <a:pt x="22" y="72"/>
                  </a:lnTo>
                  <a:lnTo>
                    <a:pt x="26" y="68"/>
                  </a:lnTo>
                  <a:lnTo>
                    <a:pt x="26" y="64"/>
                  </a:lnTo>
                  <a:lnTo>
                    <a:pt x="26" y="38"/>
                  </a:lnTo>
                  <a:lnTo>
                    <a:pt x="26" y="12"/>
                  </a:lnTo>
                  <a:lnTo>
                    <a:pt x="26" y="12"/>
                  </a:lnTo>
                  <a:lnTo>
                    <a:pt x="26" y="6"/>
                  </a:lnTo>
                  <a:lnTo>
                    <a:pt x="22" y="4"/>
                  </a:lnTo>
                  <a:lnTo>
                    <a:pt x="18" y="0"/>
                  </a:lnTo>
                  <a:lnTo>
                    <a:pt x="14" y="0"/>
                  </a:lnTo>
                  <a:lnTo>
                    <a:pt x="14" y="0"/>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4" name="Freeform 73"/>
            <p:cNvSpPr/>
            <p:nvPr/>
          </p:nvSpPr>
          <p:spPr bwMode="auto">
            <a:xfrm>
              <a:off x="5010150" y="946150"/>
              <a:ext cx="79375" cy="107950"/>
            </a:xfrm>
            <a:custGeom>
              <a:avLst/>
              <a:gdLst/>
              <a:ahLst/>
              <a:cxnLst>
                <a:cxn ang="0">
                  <a:pos x="44" y="2"/>
                </a:cxn>
                <a:cxn ang="0">
                  <a:pos x="44" y="2"/>
                </a:cxn>
                <a:cxn ang="0">
                  <a:pos x="40" y="0"/>
                </a:cxn>
                <a:cxn ang="0">
                  <a:pos x="34" y="0"/>
                </a:cxn>
                <a:cxn ang="0">
                  <a:pos x="30" y="2"/>
                </a:cxn>
                <a:cxn ang="0">
                  <a:pos x="28" y="6"/>
                </a:cxn>
                <a:cxn ang="0">
                  <a:pos x="14" y="28"/>
                </a:cxn>
                <a:cxn ang="0">
                  <a:pos x="2" y="50"/>
                </a:cxn>
                <a:cxn ang="0">
                  <a:pos x="2" y="50"/>
                </a:cxn>
                <a:cxn ang="0">
                  <a:pos x="0" y="56"/>
                </a:cxn>
                <a:cxn ang="0">
                  <a:pos x="0" y="60"/>
                </a:cxn>
                <a:cxn ang="0">
                  <a:pos x="2" y="64"/>
                </a:cxn>
                <a:cxn ang="0">
                  <a:pos x="6" y="68"/>
                </a:cxn>
                <a:cxn ang="0">
                  <a:pos x="6" y="68"/>
                </a:cxn>
                <a:cxn ang="0">
                  <a:pos x="12" y="68"/>
                </a:cxn>
                <a:cxn ang="0">
                  <a:pos x="16" y="68"/>
                </a:cxn>
                <a:cxn ang="0">
                  <a:pos x="20" y="66"/>
                </a:cxn>
                <a:cxn ang="0">
                  <a:pos x="24" y="64"/>
                </a:cxn>
                <a:cxn ang="0">
                  <a:pos x="36" y="40"/>
                </a:cxn>
                <a:cxn ang="0">
                  <a:pos x="50" y="18"/>
                </a:cxn>
                <a:cxn ang="0">
                  <a:pos x="50" y="18"/>
                </a:cxn>
                <a:cxn ang="0">
                  <a:pos x="50" y="14"/>
                </a:cxn>
                <a:cxn ang="0">
                  <a:pos x="50" y="10"/>
                </a:cxn>
                <a:cxn ang="0">
                  <a:pos x="48" y="6"/>
                </a:cxn>
                <a:cxn ang="0">
                  <a:pos x="44" y="2"/>
                </a:cxn>
                <a:cxn ang="0">
                  <a:pos x="44" y="2"/>
                </a:cxn>
              </a:cxnLst>
              <a:rect l="0" t="0" r="r" b="b"/>
              <a:pathLst>
                <a:path w="50" h="68">
                  <a:moveTo>
                    <a:pt x="44" y="2"/>
                  </a:moveTo>
                  <a:lnTo>
                    <a:pt x="44" y="2"/>
                  </a:lnTo>
                  <a:lnTo>
                    <a:pt x="40" y="0"/>
                  </a:lnTo>
                  <a:lnTo>
                    <a:pt x="34" y="0"/>
                  </a:lnTo>
                  <a:lnTo>
                    <a:pt x="30" y="2"/>
                  </a:lnTo>
                  <a:lnTo>
                    <a:pt x="28" y="6"/>
                  </a:lnTo>
                  <a:lnTo>
                    <a:pt x="14" y="28"/>
                  </a:lnTo>
                  <a:lnTo>
                    <a:pt x="2" y="50"/>
                  </a:lnTo>
                  <a:lnTo>
                    <a:pt x="2" y="50"/>
                  </a:lnTo>
                  <a:lnTo>
                    <a:pt x="0" y="56"/>
                  </a:lnTo>
                  <a:lnTo>
                    <a:pt x="0" y="60"/>
                  </a:lnTo>
                  <a:lnTo>
                    <a:pt x="2" y="64"/>
                  </a:lnTo>
                  <a:lnTo>
                    <a:pt x="6" y="68"/>
                  </a:lnTo>
                  <a:lnTo>
                    <a:pt x="6" y="68"/>
                  </a:lnTo>
                  <a:lnTo>
                    <a:pt x="12" y="68"/>
                  </a:lnTo>
                  <a:lnTo>
                    <a:pt x="16" y="68"/>
                  </a:lnTo>
                  <a:lnTo>
                    <a:pt x="20" y="66"/>
                  </a:lnTo>
                  <a:lnTo>
                    <a:pt x="24" y="64"/>
                  </a:lnTo>
                  <a:lnTo>
                    <a:pt x="36" y="40"/>
                  </a:lnTo>
                  <a:lnTo>
                    <a:pt x="50" y="18"/>
                  </a:lnTo>
                  <a:lnTo>
                    <a:pt x="50" y="18"/>
                  </a:lnTo>
                  <a:lnTo>
                    <a:pt x="50" y="14"/>
                  </a:lnTo>
                  <a:lnTo>
                    <a:pt x="50" y="10"/>
                  </a:lnTo>
                  <a:lnTo>
                    <a:pt x="48" y="6"/>
                  </a:lnTo>
                  <a:lnTo>
                    <a:pt x="44" y="2"/>
                  </a:lnTo>
                  <a:lnTo>
                    <a:pt x="44" y="2"/>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5" name="Freeform 74"/>
            <p:cNvSpPr/>
            <p:nvPr/>
          </p:nvSpPr>
          <p:spPr bwMode="auto">
            <a:xfrm>
              <a:off x="5156200" y="1120775"/>
              <a:ext cx="107950" cy="79375"/>
            </a:xfrm>
            <a:custGeom>
              <a:avLst/>
              <a:gdLst/>
              <a:ahLst/>
              <a:cxnLst>
                <a:cxn ang="0">
                  <a:pos x="68" y="6"/>
                </a:cxn>
                <a:cxn ang="0">
                  <a:pos x="68" y="6"/>
                </a:cxn>
                <a:cxn ang="0">
                  <a:pos x="64" y="2"/>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6" y="48"/>
                </a:cxn>
                <a:cxn ang="0">
                  <a:pos x="10" y="50"/>
                </a:cxn>
                <a:cxn ang="0">
                  <a:pos x="14" y="50"/>
                </a:cxn>
                <a:cxn ang="0">
                  <a:pos x="18" y="50"/>
                </a:cxn>
                <a:cxn ang="0">
                  <a:pos x="40" y="36"/>
                </a:cxn>
                <a:cxn ang="0">
                  <a:pos x="64" y="24"/>
                </a:cxn>
                <a:cxn ang="0">
                  <a:pos x="64" y="24"/>
                </a:cxn>
                <a:cxn ang="0">
                  <a:pos x="66" y="20"/>
                </a:cxn>
                <a:cxn ang="0">
                  <a:pos x="68" y="16"/>
                </a:cxn>
                <a:cxn ang="0">
                  <a:pos x="68" y="12"/>
                </a:cxn>
                <a:cxn ang="0">
                  <a:pos x="68" y="6"/>
                </a:cxn>
                <a:cxn ang="0">
                  <a:pos x="68" y="6"/>
                </a:cxn>
              </a:cxnLst>
              <a:rect l="0" t="0" r="r" b="b"/>
              <a:pathLst>
                <a:path w="68" h="50">
                  <a:moveTo>
                    <a:pt x="68" y="6"/>
                  </a:moveTo>
                  <a:lnTo>
                    <a:pt x="68" y="6"/>
                  </a:lnTo>
                  <a:lnTo>
                    <a:pt x="64" y="2"/>
                  </a:lnTo>
                  <a:lnTo>
                    <a:pt x="60" y="0"/>
                  </a:lnTo>
                  <a:lnTo>
                    <a:pt x="56" y="0"/>
                  </a:lnTo>
                  <a:lnTo>
                    <a:pt x="50" y="2"/>
                  </a:lnTo>
                  <a:lnTo>
                    <a:pt x="28" y="14"/>
                  </a:lnTo>
                  <a:lnTo>
                    <a:pt x="6" y="28"/>
                  </a:lnTo>
                  <a:lnTo>
                    <a:pt x="6" y="28"/>
                  </a:lnTo>
                  <a:lnTo>
                    <a:pt x="2" y="30"/>
                  </a:lnTo>
                  <a:lnTo>
                    <a:pt x="0" y="36"/>
                  </a:lnTo>
                  <a:lnTo>
                    <a:pt x="0" y="40"/>
                  </a:lnTo>
                  <a:lnTo>
                    <a:pt x="2" y="44"/>
                  </a:lnTo>
                  <a:lnTo>
                    <a:pt x="2" y="44"/>
                  </a:lnTo>
                  <a:lnTo>
                    <a:pt x="6" y="48"/>
                  </a:lnTo>
                  <a:lnTo>
                    <a:pt x="10" y="50"/>
                  </a:lnTo>
                  <a:lnTo>
                    <a:pt x="14" y="50"/>
                  </a:lnTo>
                  <a:lnTo>
                    <a:pt x="18" y="50"/>
                  </a:lnTo>
                  <a:lnTo>
                    <a:pt x="40" y="36"/>
                  </a:lnTo>
                  <a:lnTo>
                    <a:pt x="64" y="24"/>
                  </a:lnTo>
                  <a:lnTo>
                    <a:pt x="64" y="24"/>
                  </a:lnTo>
                  <a:lnTo>
                    <a:pt x="66" y="20"/>
                  </a:lnTo>
                  <a:lnTo>
                    <a:pt x="68" y="16"/>
                  </a:lnTo>
                  <a:lnTo>
                    <a:pt x="68" y="12"/>
                  </a:lnTo>
                  <a:lnTo>
                    <a:pt x="68" y="6"/>
                  </a:lnTo>
                  <a:lnTo>
                    <a:pt x="68" y="6"/>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6" name="Freeform 75"/>
            <p:cNvSpPr/>
            <p:nvPr/>
          </p:nvSpPr>
          <p:spPr bwMode="auto">
            <a:xfrm>
              <a:off x="52101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7" name="Freeform 76"/>
            <p:cNvSpPr/>
            <p:nvPr/>
          </p:nvSpPr>
          <p:spPr bwMode="auto">
            <a:xfrm>
              <a:off x="5156200" y="1558925"/>
              <a:ext cx="107950" cy="79375"/>
            </a:xfrm>
            <a:custGeom>
              <a:avLst/>
              <a:gdLst/>
              <a:ahLst/>
              <a:cxnLst>
                <a:cxn ang="0">
                  <a:pos x="64" y="28"/>
                </a:cxn>
                <a:cxn ang="0">
                  <a:pos x="40" y="14"/>
                </a:cxn>
                <a:cxn ang="0">
                  <a:pos x="18" y="2"/>
                </a:cxn>
                <a:cxn ang="0">
                  <a:pos x="18" y="2"/>
                </a:cxn>
                <a:cxn ang="0">
                  <a:pos x="14" y="0"/>
                </a:cxn>
                <a:cxn ang="0">
                  <a:pos x="10" y="0"/>
                </a:cxn>
                <a:cxn ang="0">
                  <a:pos x="6" y="4"/>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8" y="44"/>
                </a:cxn>
                <a:cxn ang="0">
                  <a:pos x="68"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6" y="4"/>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8" y="44"/>
                  </a:lnTo>
                  <a:lnTo>
                    <a:pt x="68" y="44"/>
                  </a:lnTo>
                  <a:lnTo>
                    <a:pt x="68" y="40"/>
                  </a:lnTo>
                  <a:lnTo>
                    <a:pt x="68" y="36"/>
                  </a:lnTo>
                  <a:lnTo>
                    <a:pt x="66" y="30"/>
                  </a:lnTo>
                  <a:lnTo>
                    <a:pt x="64" y="28"/>
                  </a:lnTo>
                  <a:lnTo>
                    <a:pt x="64" y="28"/>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8" name="Freeform 77"/>
            <p:cNvSpPr/>
            <p:nvPr/>
          </p:nvSpPr>
          <p:spPr bwMode="auto">
            <a:xfrm>
              <a:off x="4572000" y="946150"/>
              <a:ext cx="79375" cy="107950"/>
            </a:xfrm>
            <a:custGeom>
              <a:avLst/>
              <a:gdLst/>
              <a:ahLst/>
              <a:cxnLst>
                <a:cxn ang="0">
                  <a:pos x="50" y="50"/>
                </a:cxn>
                <a:cxn ang="0">
                  <a:pos x="36" y="28"/>
                </a:cxn>
                <a:cxn ang="0">
                  <a:pos x="24" y="6"/>
                </a:cxn>
                <a:cxn ang="0">
                  <a:pos x="24" y="6"/>
                </a:cxn>
                <a:cxn ang="0">
                  <a:pos x="20" y="2"/>
                </a:cxn>
                <a:cxn ang="0">
                  <a:pos x="16" y="0"/>
                </a:cxn>
                <a:cxn ang="0">
                  <a:pos x="12" y="0"/>
                </a:cxn>
                <a:cxn ang="0">
                  <a:pos x="6" y="2"/>
                </a:cxn>
                <a:cxn ang="0">
                  <a:pos x="6" y="2"/>
                </a:cxn>
                <a:cxn ang="0">
                  <a:pos x="2" y="6"/>
                </a:cxn>
                <a:cxn ang="0">
                  <a:pos x="0" y="10"/>
                </a:cxn>
                <a:cxn ang="0">
                  <a:pos x="0" y="14"/>
                </a:cxn>
                <a:cxn ang="0">
                  <a:pos x="2" y="18"/>
                </a:cxn>
                <a:cxn ang="0">
                  <a:pos x="14" y="40"/>
                </a:cxn>
                <a:cxn ang="0">
                  <a:pos x="28" y="64"/>
                </a:cxn>
                <a:cxn ang="0">
                  <a:pos x="28" y="64"/>
                </a:cxn>
                <a:cxn ang="0">
                  <a:pos x="30" y="66"/>
                </a:cxn>
                <a:cxn ang="0">
                  <a:pos x="34" y="68"/>
                </a:cxn>
                <a:cxn ang="0">
                  <a:pos x="40" y="68"/>
                </a:cxn>
                <a:cxn ang="0">
                  <a:pos x="44" y="68"/>
                </a:cxn>
                <a:cxn ang="0">
                  <a:pos x="44" y="68"/>
                </a:cxn>
                <a:cxn ang="0">
                  <a:pos x="48" y="64"/>
                </a:cxn>
                <a:cxn ang="0">
                  <a:pos x="50" y="60"/>
                </a:cxn>
                <a:cxn ang="0">
                  <a:pos x="50" y="56"/>
                </a:cxn>
                <a:cxn ang="0">
                  <a:pos x="50" y="50"/>
                </a:cxn>
                <a:cxn ang="0">
                  <a:pos x="50" y="50"/>
                </a:cxn>
              </a:cxnLst>
              <a:rect l="0" t="0" r="r" b="b"/>
              <a:pathLst>
                <a:path w="50" h="68">
                  <a:moveTo>
                    <a:pt x="50" y="50"/>
                  </a:moveTo>
                  <a:lnTo>
                    <a:pt x="36" y="28"/>
                  </a:lnTo>
                  <a:lnTo>
                    <a:pt x="24" y="6"/>
                  </a:lnTo>
                  <a:lnTo>
                    <a:pt x="24" y="6"/>
                  </a:lnTo>
                  <a:lnTo>
                    <a:pt x="20" y="2"/>
                  </a:lnTo>
                  <a:lnTo>
                    <a:pt x="16" y="0"/>
                  </a:lnTo>
                  <a:lnTo>
                    <a:pt x="12" y="0"/>
                  </a:lnTo>
                  <a:lnTo>
                    <a:pt x="6" y="2"/>
                  </a:lnTo>
                  <a:lnTo>
                    <a:pt x="6" y="2"/>
                  </a:lnTo>
                  <a:lnTo>
                    <a:pt x="2" y="6"/>
                  </a:lnTo>
                  <a:lnTo>
                    <a:pt x="0" y="10"/>
                  </a:lnTo>
                  <a:lnTo>
                    <a:pt x="0" y="14"/>
                  </a:lnTo>
                  <a:lnTo>
                    <a:pt x="2" y="18"/>
                  </a:lnTo>
                  <a:lnTo>
                    <a:pt x="14" y="40"/>
                  </a:lnTo>
                  <a:lnTo>
                    <a:pt x="28" y="64"/>
                  </a:lnTo>
                  <a:lnTo>
                    <a:pt x="28" y="64"/>
                  </a:lnTo>
                  <a:lnTo>
                    <a:pt x="30" y="66"/>
                  </a:lnTo>
                  <a:lnTo>
                    <a:pt x="34" y="68"/>
                  </a:lnTo>
                  <a:lnTo>
                    <a:pt x="40" y="68"/>
                  </a:lnTo>
                  <a:lnTo>
                    <a:pt x="44" y="68"/>
                  </a:lnTo>
                  <a:lnTo>
                    <a:pt x="44" y="68"/>
                  </a:lnTo>
                  <a:lnTo>
                    <a:pt x="48" y="64"/>
                  </a:lnTo>
                  <a:lnTo>
                    <a:pt x="50" y="60"/>
                  </a:lnTo>
                  <a:lnTo>
                    <a:pt x="50" y="56"/>
                  </a:lnTo>
                  <a:lnTo>
                    <a:pt x="50" y="50"/>
                  </a:lnTo>
                  <a:lnTo>
                    <a:pt x="50" y="50"/>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39" name="Freeform 78"/>
            <p:cNvSpPr/>
            <p:nvPr/>
          </p:nvSpPr>
          <p:spPr bwMode="auto">
            <a:xfrm>
              <a:off x="4397375" y="1120775"/>
              <a:ext cx="107950" cy="79375"/>
            </a:xfrm>
            <a:custGeom>
              <a:avLst/>
              <a:gdLst/>
              <a:ahLst/>
              <a:cxnLst>
                <a:cxn ang="0">
                  <a:pos x="64" y="28"/>
                </a:cxn>
                <a:cxn ang="0">
                  <a:pos x="40" y="14"/>
                </a:cxn>
                <a:cxn ang="0">
                  <a:pos x="18" y="2"/>
                </a:cxn>
                <a:cxn ang="0">
                  <a:pos x="18" y="2"/>
                </a:cxn>
                <a:cxn ang="0">
                  <a:pos x="14" y="0"/>
                </a:cxn>
                <a:cxn ang="0">
                  <a:pos x="10" y="0"/>
                </a:cxn>
                <a:cxn ang="0">
                  <a:pos x="4" y="2"/>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6" y="44"/>
                </a:cxn>
                <a:cxn ang="0">
                  <a:pos x="66"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4" y="2"/>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6" y="44"/>
                  </a:lnTo>
                  <a:lnTo>
                    <a:pt x="66" y="44"/>
                  </a:lnTo>
                  <a:lnTo>
                    <a:pt x="68" y="40"/>
                  </a:lnTo>
                  <a:lnTo>
                    <a:pt x="68" y="36"/>
                  </a:lnTo>
                  <a:lnTo>
                    <a:pt x="66" y="30"/>
                  </a:lnTo>
                  <a:lnTo>
                    <a:pt x="64" y="28"/>
                  </a:lnTo>
                  <a:lnTo>
                    <a:pt x="64" y="28"/>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40" name="Freeform 79"/>
            <p:cNvSpPr/>
            <p:nvPr/>
          </p:nvSpPr>
          <p:spPr bwMode="auto">
            <a:xfrm>
              <a:off x="43338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sp>
          <p:nvSpPr>
            <p:cNvPr id="41" name="Freeform 80"/>
            <p:cNvSpPr/>
            <p:nvPr/>
          </p:nvSpPr>
          <p:spPr bwMode="auto">
            <a:xfrm>
              <a:off x="4397375" y="1558925"/>
              <a:ext cx="107950" cy="79375"/>
            </a:xfrm>
            <a:custGeom>
              <a:avLst/>
              <a:gdLst/>
              <a:ahLst/>
              <a:cxnLst>
                <a:cxn ang="0">
                  <a:pos x="66" y="6"/>
                </a:cxn>
                <a:cxn ang="0">
                  <a:pos x="66" y="6"/>
                </a:cxn>
                <a:cxn ang="0">
                  <a:pos x="64" y="4"/>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4" y="48"/>
                </a:cxn>
                <a:cxn ang="0">
                  <a:pos x="10" y="50"/>
                </a:cxn>
                <a:cxn ang="0">
                  <a:pos x="14" y="50"/>
                </a:cxn>
                <a:cxn ang="0">
                  <a:pos x="18" y="50"/>
                </a:cxn>
                <a:cxn ang="0">
                  <a:pos x="40" y="36"/>
                </a:cxn>
                <a:cxn ang="0">
                  <a:pos x="64" y="24"/>
                </a:cxn>
                <a:cxn ang="0">
                  <a:pos x="64" y="24"/>
                </a:cxn>
                <a:cxn ang="0">
                  <a:pos x="66" y="20"/>
                </a:cxn>
                <a:cxn ang="0">
                  <a:pos x="68" y="16"/>
                </a:cxn>
                <a:cxn ang="0">
                  <a:pos x="68" y="12"/>
                </a:cxn>
                <a:cxn ang="0">
                  <a:pos x="66" y="6"/>
                </a:cxn>
                <a:cxn ang="0">
                  <a:pos x="66" y="6"/>
                </a:cxn>
              </a:cxnLst>
              <a:rect l="0" t="0" r="r" b="b"/>
              <a:pathLst>
                <a:path w="68" h="50">
                  <a:moveTo>
                    <a:pt x="66" y="6"/>
                  </a:moveTo>
                  <a:lnTo>
                    <a:pt x="66" y="6"/>
                  </a:lnTo>
                  <a:lnTo>
                    <a:pt x="64" y="4"/>
                  </a:lnTo>
                  <a:lnTo>
                    <a:pt x="60" y="0"/>
                  </a:lnTo>
                  <a:lnTo>
                    <a:pt x="56" y="0"/>
                  </a:lnTo>
                  <a:lnTo>
                    <a:pt x="50" y="2"/>
                  </a:lnTo>
                  <a:lnTo>
                    <a:pt x="28" y="14"/>
                  </a:lnTo>
                  <a:lnTo>
                    <a:pt x="6" y="28"/>
                  </a:lnTo>
                  <a:lnTo>
                    <a:pt x="6" y="28"/>
                  </a:lnTo>
                  <a:lnTo>
                    <a:pt x="2" y="30"/>
                  </a:lnTo>
                  <a:lnTo>
                    <a:pt x="0" y="36"/>
                  </a:lnTo>
                  <a:lnTo>
                    <a:pt x="0" y="40"/>
                  </a:lnTo>
                  <a:lnTo>
                    <a:pt x="2" y="44"/>
                  </a:lnTo>
                  <a:lnTo>
                    <a:pt x="2" y="44"/>
                  </a:lnTo>
                  <a:lnTo>
                    <a:pt x="4" y="48"/>
                  </a:lnTo>
                  <a:lnTo>
                    <a:pt x="10" y="50"/>
                  </a:lnTo>
                  <a:lnTo>
                    <a:pt x="14" y="50"/>
                  </a:lnTo>
                  <a:lnTo>
                    <a:pt x="18" y="50"/>
                  </a:lnTo>
                  <a:lnTo>
                    <a:pt x="40" y="36"/>
                  </a:lnTo>
                  <a:lnTo>
                    <a:pt x="64" y="24"/>
                  </a:lnTo>
                  <a:lnTo>
                    <a:pt x="64" y="24"/>
                  </a:lnTo>
                  <a:lnTo>
                    <a:pt x="66" y="20"/>
                  </a:lnTo>
                  <a:lnTo>
                    <a:pt x="68" y="16"/>
                  </a:lnTo>
                  <a:lnTo>
                    <a:pt x="68" y="12"/>
                  </a:lnTo>
                  <a:lnTo>
                    <a:pt x="66" y="6"/>
                  </a:lnTo>
                  <a:lnTo>
                    <a:pt x="66" y="6"/>
                  </a:lnTo>
                  <a:close/>
                </a:path>
              </a:pathLst>
            </a:custGeom>
            <a:solidFill>
              <a:srgbClr val="000000"/>
            </a:solidFill>
            <a:ln w="9525">
              <a:noFill/>
              <a:round/>
            </a:ln>
          </p:spPr>
          <p:txBody>
            <a:bodyPr vert="horz" wrap="square" lIns="68580" tIns="34290" rIns="68580" bIns="34290" numCol="1" anchor="t" anchorCtr="0" compatLnSpc="1"/>
            <a:lstStyle/>
            <a:p>
              <a:endParaRPr lang="zh-CN" altLang="en-US" sz="1350" u="sng"/>
            </a:p>
          </p:txBody>
        </p:sp>
      </p:grpSp>
      <p:sp>
        <p:nvSpPr>
          <p:cNvPr id="82" name="矩形 81"/>
          <p:cNvSpPr/>
          <p:nvPr/>
        </p:nvSpPr>
        <p:spPr>
          <a:xfrm>
            <a:off x="373098" y="451832"/>
            <a:ext cx="3513455" cy="678815"/>
          </a:xfrm>
          <a:prstGeom prst="rect">
            <a:avLst/>
          </a:prstGeom>
        </p:spPr>
        <p:txBody>
          <a:bodyPr wrap="none">
            <a:spAutoFit/>
          </a:bodyPr>
          <a:p>
            <a:r>
              <a:rPr lang="en-US" altLang="zh-CN" sz="36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rPr>
              <a:t>Part 3 </a:t>
            </a:r>
            <a:r>
              <a:rPr lang="zh-CN" altLang="en-US" sz="36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rPr>
              <a:t>产品功能</a:t>
            </a:r>
            <a:endParaRPr lang="zh-CN" altLang="en-US" sz="36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1000"/>
                                        <p:tgtEl>
                                          <p:spTgt spid="14"/>
                                        </p:tgtEl>
                                      </p:cBhvr>
                                    </p:animEffect>
                                  </p:childTnLst>
                                </p:cTn>
                              </p:par>
                            </p:childTnLst>
                          </p:cTn>
                        </p:par>
                        <p:par>
                          <p:cTn id="8" fill="hold">
                            <p:stCondLst>
                              <p:cond delay="1000"/>
                            </p:stCondLst>
                            <p:childTnLst>
                              <p:par>
                                <p:cTn id="9" presetID="20" presetClass="entr" presetSubtype="0" fill="hold" grpId="3"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edge">
                                      <p:cBhvr>
                                        <p:cTn id="11" dur="1000"/>
                                        <p:tgtEl>
                                          <p:spTgt spid="18"/>
                                        </p:tgtEl>
                                      </p:cBhvr>
                                    </p:animEffect>
                                  </p:childTnLst>
                                </p:cTn>
                              </p:par>
                            </p:childTnLst>
                          </p:cTn>
                        </p:par>
                        <p:par>
                          <p:cTn id="12" fill="hold">
                            <p:stCondLst>
                              <p:cond delay="2000"/>
                            </p:stCondLst>
                            <p:childTnLst>
                              <p:par>
                                <p:cTn id="13" presetID="18" presetClass="entr" presetSubtype="12"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Left)">
                                      <p:cBhvr>
                                        <p:cTn id="15" dur="1000"/>
                                        <p:tgtEl>
                                          <p:spTgt spid="15"/>
                                        </p:tgtEl>
                                      </p:cBhvr>
                                    </p:animEffect>
                                  </p:childTnLst>
                                </p:cTn>
                              </p:par>
                            </p:childTnLst>
                          </p:cTn>
                        </p:par>
                        <p:par>
                          <p:cTn id="16" fill="hold">
                            <p:stCondLst>
                              <p:cond delay="3000"/>
                            </p:stCondLst>
                            <p:childTnLst>
                              <p:par>
                                <p:cTn id="17" presetID="2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edge">
                                      <p:cBhvr>
                                        <p:cTn id="19" dur="1000"/>
                                        <p:tgtEl>
                                          <p:spTgt spid="22"/>
                                        </p:tgtEl>
                                      </p:cBhvr>
                                    </p:animEffect>
                                  </p:childTnLst>
                                </p:cTn>
                              </p:par>
                            </p:childTnLst>
                          </p:cTn>
                        </p:par>
                        <p:par>
                          <p:cTn id="20" fill="hold">
                            <p:stCondLst>
                              <p:cond delay="4000"/>
                            </p:stCondLst>
                            <p:childTnLst>
                              <p:par>
                                <p:cTn id="21" presetID="18" presetClass="entr" presetSubtype="1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Left)">
                                      <p:cBhvr>
                                        <p:cTn id="23" dur="1000"/>
                                        <p:tgtEl>
                                          <p:spTgt spid="16"/>
                                        </p:tgtEl>
                                      </p:cBhvr>
                                    </p:animEffect>
                                  </p:childTnLst>
                                </p:cTn>
                              </p:par>
                            </p:childTnLst>
                          </p:cTn>
                        </p:par>
                        <p:par>
                          <p:cTn id="24" fill="hold">
                            <p:stCondLst>
                              <p:cond delay="5000"/>
                            </p:stCondLst>
                            <p:childTnLst>
                              <p:par>
                                <p:cTn id="25" presetID="2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edge">
                                      <p:cBhvr>
                                        <p:cTn id="27" dur="1000"/>
                                        <p:tgtEl>
                                          <p:spTgt spid="24"/>
                                        </p:tgtEl>
                                      </p:cBhvr>
                                    </p:animEffect>
                                  </p:childTnLst>
                                </p:cTn>
                              </p:par>
                            </p:childTnLst>
                          </p:cTn>
                        </p:par>
                        <p:par>
                          <p:cTn id="28" fill="hold">
                            <p:stCondLst>
                              <p:cond delay="6000"/>
                            </p:stCondLst>
                            <p:childTnLst>
                              <p:par>
                                <p:cTn id="29" presetID="18" presetClass="entr" presetSubtype="12"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strips(downLeft)">
                                      <p:cBhvr>
                                        <p:cTn id="31" dur="1000"/>
                                        <p:tgtEl>
                                          <p:spTgt spid="17"/>
                                        </p:tgtEl>
                                      </p:cBhvr>
                                    </p:animEffect>
                                  </p:childTnLst>
                                </p:cTn>
                              </p:par>
                            </p:childTnLst>
                          </p:cTn>
                        </p:par>
                        <p:par>
                          <p:cTn id="32" fill="hold">
                            <p:stCondLst>
                              <p:cond delay="7000"/>
                            </p:stCondLst>
                            <p:childTnLst>
                              <p:par>
                                <p:cTn id="33" presetID="2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edge">
                                      <p:cBhvr>
                                        <p:cTn id="3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8" grpId="1"/>
      <p:bldP spid="18" grpId="2"/>
      <p:bldP spid="18" grpId="3"/>
      <p:bldP spid="10" grpId="0" animBg="1"/>
      <p:bldP spid="10" grpId="1" animBg="1"/>
      <p:bldP spid="10" grpId="2" animBg="1"/>
      <p:bldP spid="10" grpId="3" animBg="1"/>
      <p:bldP spid="10" grpId="4" animBg="1"/>
      <p:bldP spid="15" grpId="0"/>
      <p:bldP spid="12" grpId="0" animBg="1"/>
      <p:bldP spid="12" grpId="1" animBg="1"/>
      <p:bldP spid="16" grpId="0"/>
      <p:bldP spid="24" grpId="0"/>
      <p:bldP spid="22" grpId="0"/>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圆角矩形 7"/>
          <p:cNvSpPr/>
          <p:nvPr/>
        </p:nvSpPr>
        <p:spPr>
          <a:xfrm rot="19800000">
            <a:off x="596882" y="3516598"/>
            <a:ext cx="2016014" cy="335345"/>
          </a:xfrm>
          <a:prstGeom prst="roundRect">
            <a:avLst>
              <a:gd name="adj" fmla="val 50000"/>
            </a:avLst>
          </a:prstGeom>
          <a:solidFill>
            <a:schemeClr val="bg1">
              <a:lumMod val="95000"/>
            </a:schemeClr>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1200">
              <a:solidFill>
                <a:prstClr val="white"/>
              </a:solidFill>
              <a:latin typeface="Arial" panose="020B0604020202020204"/>
              <a:ea typeface="微软雅黑" panose="020B0503020204020204" pitchFamily="34" charset="-122"/>
            </a:endParaRPr>
          </a:p>
        </p:txBody>
      </p:sp>
      <p:sp>
        <p:nvSpPr>
          <p:cNvPr id="9" name="椭圆 8"/>
          <p:cNvSpPr/>
          <p:nvPr/>
        </p:nvSpPr>
        <p:spPr>
          <a:xfrm rot="19800000">
            <a:off x="709135" y="3933067"/>
            <a:ext cx="340276" cy="340276"/>
          </a:xfrm>
          <a:prstGeom prst="ellipse">
            <a:avLst/>
          </a:prstGeom>
          <a:solidFill>
            <a:srgbClr val="FB946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sp>
        <p:nvSpPr>
          <p:cNvPr id="10" name="圆角矩形 9"/>
          <p:cNvSpPr/>
          <p:nvPr/>
        </p:nvSpPr>
        <p:spPr>
          <a:xfrm rot="1800000">
            <a:off x="2026089" y="3518732"/>
            <a:ext cx="2016014" cy="335345"/>
          </a:xfrm>
          <a:prstGeom prst="roundRect">
            <a:avLst>
              <a:gd name="adj" fmla="val 50000"/>
            </a:avLst>
          </a:prstGeom>
          <a:solidFill>
            <a:schemeClr val="bg1">
              <a:lumMod val="95000"/>
            </a:schemeClr>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1200">
              <a:solidFill>
                <a:prstClr val="white"/>
              </a:solidFill>
              <a:latin typeface="Arial" panose="020B0604020202020204"/>
              <a:ea typeface="微软雅黑" panose="020B0503020204020204" pitchFamily="34" charset="-122"/>
            </a:endParaRPr>
          </a:p>
        </p:txBody>
      </p:sp>
      <p:sp>
        <p:nvSpPr>
          <p:cNvPr id="11" name="圆角矩形 10"/>
          <p:cNvSpPr/>
          <p:nvPr/>
        </p:nvSpPr>
        <p:spPr>
          <a:xfrm rot="19800000">
            <a:off x="3477320" y="3520868"/>
            <a:ext cx="2016014" cy="335345"/>
          </a:xfrm>
          <a:prstGeom prst="roundRect">
            <a:avLst>
              <a:gd name="adj" fmla="val 50000"/>
            </a:avLst>
          </a:prstGeom>
          <a:solidFill>
            <a:schemeClr val="bg1">
              <a:lumMod val="95000"/>
            </a:schemeClr>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1200">
              <a:solidFill>
                <a:prstClr val="white"/>
              </a:solidFill>
              <a:latin typeface="Arial" panose="020B0604020202020204"/>
              <a:ea typeface="微软雅黑" panose="020B0503020204020204" pitchFamily="34" charset="-122"/>
            </a:endParaRPr>
          </a:p>
        </p:txBody>
      </p:sp>
      <p:sp>
        <p:nvSpPr>
          <p:cNvPr id="12" name="圆角矩形 11"/>
          <p:cNvSpPr/>
          <p:nvPr/>
        </p:nvSpPr>
        <p:spPr>
          <a:xfrm rot="1800000">
            <a:off x="4906527" y="3523001"/>
            <a:ext cx="2016014" cy="335345"/>
          </a:xfrm>
          <a:prstGeom prst="roundRect">
            <a:avLst>
              <a:gd name="adj" fmla="val 50000"/>
            </a:avLst>
          </a:prstGeom>
          <a:solidFill>
            <a:schemeClr val="bg1">
              <a:lumMod val="95000"/>
            </a:schemeClr>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1200">
              <a:solidFill>
                <a:prstClr val="white"/>
              </a:solidFill>
              <a:latin typeface="Arial" panose="020B0604020202020204"/>
              <a:ea typeface="微软雅黑" panose="020B0503020204020204" pitchFamily="34" charset="-122"/>
            </a:endParaRPr>
          </a:p>
        </p:txBody>
      </p:sp>
      <p:sp>
        <p:nvSpPr>
          <p:cNvPr id="13" name="圆角矩形 12"/>
          <p:cNvSpPr/>
          <p:nvPr/>
        </p:nvSpPr>
        <p:spPr>
          <a:xfrm rot="19800000">
            <a:off x="6357757" y="3525137"/>
            <a:ext cx="2016014" cy="335345"/>
          </a:xfrm>
          <a:prstGeom prst="roundRect">
            <a:avLst>
              <a:gd name="adj" fmla="val 50000"/>
            </a:avLst>
          </a:prstGeom>
          <a:solidFill>
            <a:schemeClr val="bg1">
              <a:lumMod val="95000"/>
            </a:schemeClr>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1200">
              <a:solidFill>
                <a:prstClr val="white"/>
              </a:solidFill>
              <a:latin typeface="Arial" panose="020B0604020202020204"/>
              <a:ea typeface="微软雅黑" panose="020B0503020204020204" pitchFamily="34" charset="-122"/>
            </a:endParaRPr>
          </a:p>
        </p:txBody>
      </p:sp>
      <p:sp>
        <p:nvSpPr>
          <p:cNvPr id="14" name="椭圆 13"/>
          <p:cNvSpPr/>
          <p:nvPr/>
        </p:nvSpPr>
        <p:spPr>
          <a:xfrm rot="19800000">
            <a:off x="7921242" y="3103737"/>
            <a:ext cx="340276" cy="340276"/>
          </a:xfrm>
          <a:prstGeom prst="ellipse">
            <a:avLst/>
          </a:prstGeom>
          <a:solidFill>
            <a:srgbClr val="F03F3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sp>
        <p:nvSpPr>
          <p:cNvPr id="15" name="矩形 14"/>
          <p:cNvSpPr/>
          <p:nvPr/>
        </p:nvSpPr>
        <p:spPr>
          <a:xfrm>
            <a:off x="916940" y="4342130"/>
            <a:ext cx="2700020" cy="1920240"/>
          </a:xfrm>
          <a:prstGeom prst="rect">
            <a:avLst/>
          </a:prstGeom>
          <a:effectLst/>
        </p:spPr>
        <p:txBody>
          <a:bodyPr wrap="square">
            <a:spAutoFit/>
          </a:bodyPr>
          <a:lstStyle/>
          <a:p>
            <a:pPr defTabSz="1218565">
              <a:lnSpc>
                <a:spcPct val="150000"/>
              </a:lnSpc>
            </a:pPr>
            <a:r>
              <a:rPr lang="zh-CN" altLang="en-US" sz="1000" dirty="0">
                <a:solidFill>
                  <a:srgbClr val="103154"/>
                </a:solidFill>
                <a:latin typeface="+mj-ea"/>
              </a:rPr>
              <a:t> 医疗机构总数在近几年增长迅猛，公众对医疗服务的需求也在不断提升。截至到2016年4月，全国医疗卫生机构数达到98.9万个，其中：医院2.8万个，基层医疗机构92.5万个，专业公关卫生机构3.1万个，其他机构0.3万个。但是根据调查，绝大多数的医疗机构尚未实现完全信息化，这也给我们的平台提供了很大的市场。</a:t>
            </a:r>
            <a:endParaRPr lang="zh-CN" altLang="en-US" sz="1000" dirty="0">
              <a:solidFill>
                <a:srgbClr val="103154"/>
              </a:solidFill>
              <a:latin typeface="+mj-ea"/>
            </a:endParaRPr>
          </a:p>
        </p:txBody>
      </p:sp>
      <p:sp>
        <p:nvSpPr>
          <p:cNvPr id="16" name="TextBox 301"/>
          <p:cNvSpPr txBox="1"/>
          <p:nvPr/>
        </p:nvSpPr>
        <p:spPr>
          <a:xfrm>
            <a:off x="1290720" y="3948175"/>
            <a:ext cx="1951225" cy="335280"/>
          </a:xfrm>
          <a:prstGeom prst="rect">
            <a:avLst/>
          </a:prstGeom>
          <a:noFill/>
          <a:effectLst/>
        </p:spPr>
        <p:txBody>
          <a:bodyPr wrap="square" rtlCol="0">
            <a:spAutoFit/>
          </a:bodyPr>
          <a:lstStyle/>
          <a:p>
            <a:pPr algn="ctr" defTabSz="1218565"/>
            <a:r>
              <a:rPr lang="zh-CN" altLang="en-US" sz="1600" dirty="0">
                <a:solidFill>
                  <a:srgbClr val="F03F30"/>
                </a:solidFill>
                <a:latin typeface="微软雅黑" panose="020B0503020204020204" pitchFamily="34" charset="-122"/>
              </a:rPr>
              <a:t>社会背景</a:t>
            </a:r>
            <a:endParaRPr lang="zh-CN" altLang="en-US" sz="1600" dirty="0">
              <a:solidFill>
                <a:srgbClr val="F03F30"/>
              </a:solidFill>
              <a:latin typeface="微软雅黑" panose="020B0503020204020204" pitchFamily="34" charset="-122"/>
            </a:endParaRPr>
          </a:p>
        </p:txBody>
      </p:sp>
      <p:sp>
        <p:nvSpPr>
          <p:cNvPr id="17" name="矩形 16"/>
          <p:cNvSpPr/>
          <p:nvPr/>
        </p:nvSpPr>
        <p:spPr>
          <a:xfrm>
            <a:off x="3983355" y="4342130"/>
            <a:ext cx="2887980" cy="2148840"/>
          </a:xfrm>
          <a:prstGeom prst="rect">
            <a:avLst/>
          </a:prstGeom>
          <a:effectLst/>
        </p:spPr>
        <p:txBody>
          <a:bodyPr wrap="square">
            <a:spAutoFit/>
          </a:bodyPr>
          <a:lstStyle/>
          <a:p>
            <a:pPr defTabSz="1218565">
              <a:lnSpc>
                <a:spcPct val="150000"/>
              </a:lnSpc>
            </a:pPr>
            <a:r>
              <a:rPr lang="zh-CN" altLang="en-US" sz="1000" dirty="0">
                <a:solidFill>
                  <a:srgbClr val="103154"/>
                </a:solidFill>
                <a:latin typeface="+mj-ea"/>
                <a:sym typeface="+mn-ea"/>
              </a:rPr>
              <a:t>在这个还算是比较新兴的产业，市场上介入的企业还是比较少的，目前的产品多样性还是比较少的，这也就给我们一些可乘之机。我们可以利用先进的理念和前卫的技术，迅速打开市场。在这片大部分企业未沾染的处女地上，我们可以尽情的发展。通过OCR等嵌入式产品可以解决很多医疗信息化公司数据无法采集的难题。OCR可以作为一个子产品直接卖给医疗信息化企业，或承包数据采集业务</a:t>
            </a:r>
            <a:endParaRPr lang="en-US" altLang="zh-CN" sz="1000" dirty="0">
              <a:solidFill>
                <a:prstClr val="black">
                  <a:lumMod val="65000"/>
                  <a:lumOff val="35000"/>
                </a:prstClr>
              </a:solidFill>
              <a:latin typeface="微软雅黑" panose="020B0503020204020204" pitchFamily="34" charset="-122"/>
            </a:endParaRPr>
          </a:p>
        </p:txBody>
      </p:sp>
      <p:sp>
        <p:nvSpPr>
          <p:cNvPr id="18" name="TextBox 304"/>
          <p:cNvSpPr txBox="1"/>
          <p:nvPr/>
        </p:nvSpPr>
        <p:spPr>
          <a:xfrm>
            <a:off x="4183380" y="4023360"/>
            <a:ext cx="2224405" cy="352425"/>
          </a:xfrm>
          <a:prstGeom prst="rect">
            <a:avLst/>
          </a:prstGeom>
          <a:noFill/>
          <a:effectLst/>
        </p:spPr>
        <p:txBody>
          <a:bodyPr wrap="square" rtlCol="0">
            <a:spAutoFit/>
          </a:bodyPr>
          <a:lstStyle/>
          <a:p>
            <a:pPr algn="ctr" defTabSz="1218565"/>
            <a:r>
              <a:rPr lang="zh-CN" altLang="en-US" sz="1600" dirty="0">
                <a:solidFill>
                  <a:schemeClr val="bg1">
                    <a:lumMod val="65000"/>
                  </a:schemeClr>
                </a:solidFill>
                <a:latin typeface="微软雅黑" panose="020B0503020204020204" pitchFamily="34" charset="-122"/>
                <a:ea typeface="微软雅黑" panose="020B0503020204020204" pitchFamily="34" charset="-122"/>
                <a:sym typeface="+mn-ea"/>
              </a:rPr>
              <a:t>医疗信息化企业合作</a:t>
            </a:r>
            <a:endParaRPr lang="zh-CN" altLang="en-US" sz="1600"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19" name="矩形 18"/>
          <p:cNvSpPr/>
          <p:nvPr/>
        </p:nvSpPr>
        <p:spPr>
          <a:xfrm>
            <a:off x="2077085" y="1859915"/>
            <a:ext cx="3190240" cy="1920240"/>
          </a:xfrm>
          <a:prstGeom prst="rect">
            <a:avLst/>
          </a:prstGeom>
          <a:effectLst/>
        </p:spPr>
        <p:txBody>
          <a:bodyPr wrap="square">
            <a:spAutoFit/>
          </a:bodyPr>
          <a:lstStyle/>
          <a:p>
            <a:pPr defTabSz="1218565">
              <a:lnSpc>
                <a:spcPct val="150000"/>
              </a:lnSpc>
            </a:pPr>
            <a:r>
              <a:rPr lang="zh-CN" altLang="en-US" sz="1000" dirty="0">
                <a:solidFill>
                  <a:srgbClr val="103154"/>
                </a:solidFill>
                <a:latin typeface="+mj-ea"/>
              </a:rPr>
              <a:t>有许多小型企业从事健康数据采集、网上看病预约、网络医生等方面的应用开发。国内现已有一些临床试验机构和企业开发并应用了相关的临床试验信息管理系统，如南京海泰公司的临床试验数据采集与管理系统、中国中医科学院临床评价中心研制的ClinResearch等等。目前我国鼓励医疗系统的网络化与智能化，并且很多医院急需这方面的软件，可以说市场十分广阔。</a:t>
            </a:r>
            <a:endParaRPr lang="zh-CN" altLang="en-US" sz="1000" dirty="0">
              <a:solidFill>
                <a:srgbClr val="103154"/>
              </a:solidFill>
              <a:latin typeface="+mj-ea"/>
            </a:endParaRPr>
          </a:p>
        </p:txBody>
      </p:sp>
      <p:sp>
        <p:nvSpPr>
          <p:cNvPr id="20" name="TextBox 307"/>
          <p:cNvSpPr txBox="1"/>
          <p:nvPr/>
        </p:nvSpPr>
        <p:spPr>
          <a:xfrm>
            <a:off x="2562225" y="1355725"/>
            <a:ext cx="2122170" cy="352425"/>
          </a:xfrm>
          <a:prstGeom prst="rect">
            <a:avLst/>
          </a:prstGeom>
          <a:noFill/>
          <a:effectLst/>
        </p:spPr>
        <p:txBody>
          <a:bodyPr wrap="square" rtlCol="0">
            <a:spAutoFit/>
          </a:bodyPr>
          <a:lstStyle/>
          <a:p>
            <a:pPr algn="ctr" defTabSz="1218565"/>
            <a:r>
              <a:rPr lang="zh-CN" altLang="en-US" sz="1600" dirty="0">
                <a:solidFill>
                  <a:srgbClr val="392C47"/>
                </a:solidFill>
                <a:latin typeface="微软雅黑" panose="020B0503020204020204" pitchFamily="34" charset="-122"/>
                <a:ea typeface="微软雅黑" panose="020B0503020204020204" pitchFamily="34" charset="-122"/>
              </a:rPr>
              <a:t>医疗采集信息化</a:t>
            </a:r>
            <a:endParaRPr lang="zh-CN" altLang="en-US" sz="1600" dirty="0">
              <a:solidFill>
                <a:srgbClr val="392C47"/>
              </a:solidFill>
              <a:latin typeface="微软雅黑" panose="020B0503020204020204" pitchFamily="34" charset="-122"/>
              <a:ea typeface="微软雅黑" panose="020B0503020204020204" pitchFamily="34" charset="-122"/>
            </a:endParaRPr>
          </a:p>
        </p:txBody>
      </p:sp>
      <p:sp>
        <p:nvSpPr>
          <p:cNvPr id="21" name="矩形 20"/>
          <p:cNvSpPr/>
          <p:nvPr/>
        </p:nvSpPr>
        <p:spPr>
          <a:xfrm>
            <a:off x="5677535" y="1777365"/>
            <a:ext cx="3022600" cy="1691640"/>
          </a:xfrm>
          <a:prstGeom prst="rect">
            <a:avLst/>
          </a:prstGeom>
          <a:effectLst/>
        </p:spPr>
        <p:txBody>
          <a:bodyPr wrap="square">
            <a:spAutoFit/>
          </a:bodyPr>
          <a:lstStyle/>
          <a:p>
            <a:pPr defTabSz="1218565">
              <a:lnSpc>
                <a:spcPct val="150000"/>
              </a:lnSpc>
            </a:pPr>
            <a:r>
              <a:rPr lang="zh-CN" altLang="en-US" sz="1000" dirty="0">
                <a:solidFill>
                  <a:srgbClr val="103154"/>
                </a:solidFill>
                <a:latin typeface="+mj-ea"/>
              </a:rPr>
              <a:t>自我国原卫生部出台《全国卫生信息化发展规划纲要》以来，“医疗大数据”成为我国医疗信息化的重要领域和重点发展方向，中南大学已与移动公司合作，负责开展“移动医疗”相关应用的原型系统设计开发，双方合作利用现代通信、物联网等技术、开展健康管理、医患互动、院前急救、远程医疗等服务，改变医院看病的传统方式。</a:t>
            </a:r>
            <a:endParaRPr lang="zh-CN" altLang="en-US" sz="1000" dirty="0">
              <a:solidFill>
                <a:srgbClr val="103154"/>
              </a:solidFill>
              <a:latin typeface="+mj-ea"/>
            </a:endParaRPr>
          </a:p>
        </p:txBody>
      </p:sp>
      <p:sp>
        <p:nvSpPr>
          <p:cNvPr id="22" name="TextBox 310"/>
          <p:cNvSpPr txBox="1"/>
          <p:nvPr/>
        </p:nvSpPr>
        <p:spPr>
          <a:xfrm>
            <a:off x="6193027" y="1363845"/>
            <a:ext cx="1990965" cy="335280"/>
          </a:xfrm>
          <a:prstGeom prst="rect">
            <a:avLst/>
          </a:prstGeom>
          <a:noFill/>
          <a:effectLst/>
        </p:spPr>
        <p:txBody>
          <a:bodyPr wrap="square" rtlCol="0">
            <a:spAutoFit/>
          </a:bodyPr>
          <a:lstStyle/>
          <a:p>
            <a:pPr algn="ctr" defTabSz="1218565"/>
            <a:r>
              <a:rPr lang="zh-CN" altLang="en-US" sz="1600" dirty="0">
                <a:solidFill>
                  <a:srgbClr val="FB9460"/>
                </a:solidFill>
                <a:latin typeface="微软雅黑" panose="020B0503020204020204" pitchFamily="34" charset="-122"/>
              </a:rPr>
              <a:t>市场发展</a:t>
            </a:r>
            <a:endParaRPr lang="zh-CN" altLang="en-US" sz="1600" dirty="0">
              <a:solidFill>
                <a:srgbClr val="FB9460"/>
              </a:solidFill>
              <a:latin typeface="微软雅黑" panose="020B0503020204020204" pitchFamily="34" charset="-122"/>
            </a:endParaRPr>
          </a:p>
        </p:txBody>
      </p:sp>
      <p:sp>
        <p:nvSpPr>
          <p:cNvPr id="24" name="椭圆 23"/>
          <p:cNvSpPr/>
          <p:nvPr/>
        </p:nvSpPr>
        <p:spPr>
          <a:xfrm rot="19800000">
            <a:off x="2160367" y="3105872"/>
            <a:ext cx="340276" cy="340276"/>
          </a:xfrm>
          <a:prstGeom prst="ellipse">
            <a:avLst/>
          </a:prstGeom>
          <a:solidFill>
            <a:srgbClr val="F03F30"/>
          </a:solidFill>
          <a:ln w="57150">
            <a:solidFill>
              <a:srgbClr val="F03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grpSp>
        <p:nvGrpSpPr>
          <p:cNvPr id="25" name="组合 313"/>
          <p:cNvGrpSpPr/>
          <p:nvPr/>
        </p:nvGrpSpPr>
        <p:grpSpPr>
          <a:xfrm>
            <a:off x="2230716" y="3141962"/>
            <a:ext cx="200055" cy="228850"/>
            <a:chOff x="10856093" y="315913"/>
            <a:chExt cx="419100" cy="479425"/>
          </a:xfrm>
          <a:solidFill>
            <a:schemeClr val="bg1"/>
          </a:solidFill>
        </p:grpSpPr>
        <p:sp>
          <p:nvSpPr>
            <p:cNvPr id="26" name="Freeform 7"/>
            <p:cNvSpPr>
              <a:spLocks noEditPoints="1"/>
            </p:cNvSpPr>
            <p:nvPr/>
          </p:nvSpPr>
          <p:spPr bwMode="auto">
            <a:xfrm>
              <a:off x="10856093" y="315913"/>
              <a:ext cx="330200" cy="419100"/>
            </a:xfrm>
            <a:custGeom>
              <a:avLst/>
              <a:gdLst>
                <a:gd name="T0" fmla="*/ 208 w 208"/>
                <a:gd name="T1" fmla="*/ 264 h 264"/>
                <a:gd name="T2" fmla="*/ 0 w 208"/>
                <a:gd name="T3" fmla="*/ 264 h 264"/>
                <a:gd name="T4" fmla="*/ 0 w 208"/>
                <a:gd name="T5" fmla="*/ 0 h 264"/>
                <a:gd name="T6" fmla="*/ 208 w 208"/>
                <a:gd name="T7" fmla="*/ 0 h 264"/>
                <a:gd name="T8" fmla="*/ 208 w 208"/>
                <a:gd name="T9" fmla="*/ 264 h 264"/>
                <a:gd name="T10" fmla="*/ 19 w 208"/>
                <a:gd name="T11" fmla="*/ 245 h 264"/>
                <a:gd name="T12" fmla="*/ 189 w 208"/>
                <a:gd name="T13" fmla="*/ 245 h 264"/>
                <a:gd name="T14" fmla="*/ 189 w 208"/>
                <a:gd name="T15" fmla="*/ 18 h 264"/>
                <a:gd name="T16" fmla="*/ 19 w 208"/>
                <a:gd name="T17" fmla="*/ 18 h 264"/>
                <a:gd name="T18" fmla="*/ 19 w 208"/>
                <a:gd name="T19" fmla="*/ 245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64">
                  <a:moveTo>
                    <a:pt x="208" y="264"/>
                  </a:moveTo>
                  <a:lnTo>
                    <a:pt x="0" y="264"/>
                  </a:lnTo>
                  <a:lnTo>
                    <a:pt x="0" y="0"/>
                  </a:lnTo>
                  <a:lnTo>
                    <a:pt x="208" y="0"/>
                  </a:lnTo>
                  <a:lnTo>
                    <a:pt x="208" y="264"/>
                  </a:lnTo>
                  <a:close/>
                  <a:moveTo>
                    <a:pt x="19" y="245"/>
                  </a:moveTo>
                  <a:lnTo>
                    <a:pt x="189" y="245"/>
                  </a:lnTo>
                  <a:lnTo>
                    <a:pt x="189" y="18"/>
                  </a:lnTo>
                  <a:lnTo>
                    <a:pt x="19" y="18"/>
                  </a:lnTo>
                  <a:lnTo>
                    <a:pt x="19" y="245"/>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27" name="Rectangle 8"/>
            <p:cNvSpPr>
              <a:spLocks noChangeArrowheads="1"/>
            </p:cNvSpPr>
            <p:nvPr/>
          </p:nvSpPr>
          <p:spPr bwMode="auto">
            <a:xfrm>
              <a:off x="10930706" y="495301"/>
              <a:ext cx="179388" cy="30163"/>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28" name="Rectangle 9"/>
            <p:cNvSpPr>
              <a:spLocks noChangeArrowheads="1"/>
            </p:cNvSpPr>
            <p:nvPr/>
          </p:nvSpPr>
          <p:spPr bwMode="auto">
            <a:xfrm>
              <a:off x="10930706" y="555626"/>
              <a:ext cx="179388" cy="30163"/>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29" name="Rectangle 10"/>
            <p:cNvSpPr>
              <a:spLocks noChangeArrowheads="1"/>
            </p:cNvSpPr>
            <p:nvPr/>
          </p:nvSpPr>
          <p:spPr bwMode="auto">
            <a:xfrm>
              <a:off x="10930706" y="615951"/>
              <a:ext cx="179388" cy="28575"/>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30" name="Rectangle 11"/>
            <p:cNvSpPr>
              <a:spLocks noChangeArrowheads="1"/>
            </p:cNvSpPr>
            <p:nvPr/>
          </p:nvSpPr>
          <p:spPr bwMode="auto">
            <a:xfrm>
              <a:off x="10930706" y="434975"/>
              <a:ext cx="90488" cy="30163"/>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31" name="Freeform 12"/>
            <p:cNvSpPr/>
            <p:nvPr/>
          </p:nvSpPr>
          <p:spPr bwMode="auto">
            <a:xfrm>
              <a:off x="10960868" y="374650"/>
              <a:ext cx="314325" cy="420688"/>
            </a:xfrm>
            <a:custGeom>
              <a:avLst/>
              <a:gdLst>
                <a:gd name="T0" fmla="*/ 198 w 198"/>
                <a:gd name="T1" fmla="*/ 265 h 265"/>
                <a:gd name="T2" fmla="*/ 0 w 198"/>
                <a:gd name="T3" fmla="*/ 265 h 265"/>
                <a:gd name="T4" fmla="*/ 0 w 198"/>
                <a:gd name="T5" fmla="*/ 246 h 265"/>
                <a:gd name="T6" fmla="*/ 179 w 198"/>
                <a:gd name="T7" fmla="*/ 246 h 265"/>
                <a:gd name="T8" fmla="*/ 179 w 198"/>
                <a:gd name="T9" fmla="*/ 19 h 265"/>
                <a:gd name="T10" fmla="*/ 160 w 198"/>
                <a:gd name="T11" fmla="*/ 19 h 265"/>
                <a:gd name="T12" fmla="*/ 160 w 198"/>
                <a:gd name="T13" fmla="*/ 0 h 265"/>
                <a:gd name="T14" fmla="*/ 198 w 198"/>
                <a:gd name="T15" fmla="*/ 0 h 265"/>
                <a:gd name="T16" fmla="*/ 198 w 198"/>
                <a:gd name="T17"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265">
                  <a:moveTo>
                    <a:pt x="198" y="265"/>
                  </a:moveTo>
                  <a:lnTo>
                    <a:pt x="0" y="265"/>
                  </a:lnTo>
                  <a:lnTo>
                    <a:pt x="0" y="246"/>
                  </a:lnTo>
                  <a:lnTo>
                    <a:pt x="179" y="246"/>
                  </a:lnTo>
                  <a:lnTo>
                    <a:pt x="179" y="19"/>
                  </a:lnTo>
                  <a:lnTo>
                    <a:pt x="160" y="19"/>
                  </a:lnTo>
                  <a:lnTo>
                    <a:pt x="160" y="0"/>
                  </a:lnTo>
                  <a:lnTo>
                    <a:pt x="198" y="0"/>
                  </a:lnTo>
                  <a:lnTo>
                    <a:pt x="198" y="265"/>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grpSp>
      <p:sp>
        <p:nvSpPr>
          <p:cNvPr id="33" name="椭圆 32"/>
          <p:cNvSpPr/>
          <p:nvPr/>
        </p:nvSpPr>
        <p:spPr>
          <a:xfrm rot="19800000">
            <a:off x="5040805" y="3103736"/>
            <a:ext cx="340276" cy="340276"/>
          </a:xfrm>
          <a:prstGeom prst="ellipse">
            <a:avLst/>
          </a:prstGeom>
          <a:solidFill>
            <a:srgbClr val="666666"/>
          </a:solidFill>
          <a:ln w="3810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sp>
        <p:nvSpPr>
          <p:cNvPr id="34" name="Freeform 13"/>
          <p:cNvSpPr/>
          <p:nvPr/>
        </p:nvSpPr>
        <p:spPr bwMode="auto">
          <a:xfrm>
            <a:off x="5096753" y="3170756"/>
            <a:ext cx="229609" cy="214454"/>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chemeClr val="bg1"/>
          </a:solid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36" name="椭圆 35"/>
          <p:cNvSpPr/>
          <p:nvPr/>
        </p:nvSpPr>
        <p:spPr>
          <a:xfrm rot="1800000">
            <a:off x="6470012" y="3939470"/>
            <a:ext cx="340276" cy="340276"/>
          </a:xfrm>
          <a:prstGeom prst="ellipse">
            <a:avLst/>
          </a:prstGeom>
          <a:solidFill>
            <a:srgbClr val="FB9460"/>
          </a:solidFill>
          <a:ln w="38100">
            <a:solidFill>
              <a:srgbClr val="FB94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grpSp>
        <p:nvGrpSpPr>
          <p:cNvPr id="37" name="组合 325"/>
          <p:cNvGrpSpPr/>
          <p:nvPr/>
        </p:nvGrpSpPr>
        <p:grpSpPr>
          <a:xfrm>
            <a:off x="6540121" y="3994250"/>
            <a:ext cx="200055" cy="229609"/>
            <a:chOff x="14545443" y="5235576"/>
            <a:chExt cx="419100" cy="481012"/>
          </a:xfrm>
          <a:solidFill>
            <a:schemeClr val="bg1"/>
          </a:solidFill>
        </p:grpSpPr>
        <p:sp>
          <p:nvSpPr>
            <p:cNvPr id="38" name="Freeform 16"/>
            <p:cNvSpPr/>
            <p:nvPr/>
          </p:nvSpPr>
          <p:spPr bwMode="auto">
            <a:xfrm>
              <a:off x="14545443" y="5303838"/>
              <a:ext cx="419100" cy="412750"/>
            </a:xfrm>
            <a:custGeom>
              <a:avLst/>
              <a:gdLst>
                <a:gd name="T0" fmla="*/ 56 w 112"/>
                <a:gd name="T1" fmla="*/ 110 h 110"/>
                <a:gd name="T2" fmla="*/ 0 w 112"/>
                <a:gd name="T3" fmla="*/ 54 h 110"/>
                <a:gd name="T4" fmla="*/ 43 w 112"/>
                <a:gd name="T5" fmla="*/ 0 h 110"/>
                <a:gd name="T6" fmla="*/ 45 w 112"/>
                <a:gd name="T7" fmla="*/ 7 h 110"/>
                <a:gd name="T8" fmla="*/ 8 w 112"/>
                <a:gd name="T9" fmla="*/ 54 h 110"/>
                <a:gd name="T10" fmla="*/ 56 w 112"/>
                <a:gd name="T11" fmla="*/ 102 h 110"/>
                <a:gd name="T12" fmla="*/ 104 w 112"/>
                <a:gd name="T13" fmla="*/ 54 h 110"/>
                <a:gd name="T14" fmla="*/ 67 w 112"/>
                <a:gd name="T15" fmla="*/ 7 h 110"/>
                <a:gd name="T16" fmla="*/ 69 w 112"/>
                <a:gd name="T17" fmla="*/ 0 h 110"/>
                <a:gd name="T18" fmla="*/ 112 w 112"/>
                <a:gd name="T19" fmla="*/ 54 h 110"/>
                <a:gd name="T20" fmla="*/ 56 w 112"/>
                <a:gd name="T2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110">
                  <a:moveTo>
                    <a:pt x="56" y="110"/>
                  </a:moveTo>
                  <a:cubicBezTo>
                    <a:pt x="25" y="110"/>
                    <a:pt x="0" y="85"/>
                    <a:pt x="0" y="54"/>
                  </a:cubicBezTo>
                  <a:cubicBezTo>
                    <a:pt x="0" y="28"/>
                    <a:pt x="18" y="5"/>
                    <a:pt x="43" y="0"/>
                  </a:cubicBezTo>
                  <a:cubicBezTo>
                    <a:pt x="45" y="7"/>
                    <a:pt x="45" y="7"/>
                    <a:pt x="45" y="7"/>
                  </a:cubicBezTo>
                  <a:cubicBezTo>
                    <a:pt x="23" y="12"/>
                    <a:pt x="8" y="32"/>
                    <a:pt x="8" y="54"/>
                  </a:cubicBezTo>
                  <a:cubicBezTo>
                    <a:pt x="8" y="80"/>
                    <a:pt x="30" y="102"/>
                    <a:pt x="56" y="102"/>
                  </a:cubicBezTo>
                  <a:cubicBezTo>
                    <a:pt x="82" y="102"/>
                    <a:pt x="104" y="80"/>
                    <a:pt x="104" y="54"/>
                  </a:cubicBezTo>
                  <a:cubicBezTo>
                    <a:pt x="104" y="32"/>
                    <a:pt x="89" y="12"/>
                    <a:pt x="67" y="7"/>
                  </a:cubicBezTo>
                  <a:cubicBezTo>
                    <a:pt x="69" y="0"/>
                    <a:pt x="69" y="0"/>
                    <a:pt x="69" y="0"/>
                  </a:cubicBezTo>
                  <a:cubicBezTo>
                    <a:pt x="94" y="5"/>
                    <a:pt x="112" y="28"/>
                    <a:pt x="112" y="54"/>
                  </a:cubicBezTo>
                  <a:cubicBezTo>
                    <a:pt x="112" y="85"/>
                    <a:pt x="87" y="110"/>
                    <a:pt x="56" y="110"/>
                  </a:cubicBezTo>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39" name="Rectangle 17"/>
            <p:cNvSpPr>
              <a:spLocks noChangeArrowheads="1"/>
            </p:cNvSpPr>
            <p:nvPr/>
          </p:nvSpPr>
          <p:spPr bwMode="auto">
            <a:xfrm>
              <a:off x="14740706" y="5235576"/>
              <a:ext cx="30163" cy="90488"/>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0" name="Rectangle 18"/>
            <p:cNvSpPr>
              <a:spLocks noChangeArrowheads="1"/>
            </p:cNvSpPr>
            <p:nvPr/>
          </p:nvSpPr>
          <p:spPr bwMode="auto">
            <a:xfrm>
              <a:off x="14710543" y="5235576"/>
              <a:ext cx="90488" cy="30163"/>
            </a:xfrm>
            <a:prstGeom prst="rect">
              <a:avLst/>
            </a:pr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1" name="Freeform 19"/>
            <p:cNvSpPr/>
            <p:nvPr/>
          </p:nvSpPr>
          <p:spPr bwMode="auto">
            <a:xfrm>
              <a:off x="14658156" y="5486401"/>
              <a:ext cx="115888" cy="117475"/>
            </a:xfrm>
            <a:custGeom>
              <a:avLst/>
              <a:gdLst>
                <a:gd name="T0" fmla="*/ 0 w 73"/>
                <a:gd name="T1" fmla="*/ 74 h 74"/>
                <a:gd name="T2" fmla="*/ 23 w 73"/>
                <a:gd name="T3" fmla="*/ 0 h 74"/>
                <a:gd name="T4" fmla="*/ 42 w 73"/>
                <a:gd name="T5" fmla="*/ 5 h 74"/>
                <a:gd name="T6" fmla="*/ 28 w 73"/>
                <a:gd name="T7" fmla="*/ 45 h 74"/>
                <a:gd name="T8" fmla="*/ 68 w 73"/>
                <a:gd name="T9" fmla="*/ 31 h 74"/>
                <a:gd name="T10" fmla="*/ 73 w 73"/>
                <a:gd name="T11" fmla="*/ 50 h 74"/>
                <a:gd name="T12" fmla="*/ 0 w 73"/>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73" h="74">
                  <a:moveTo>
                    <a:pt x="0" y="74"/>
                  </a:moveTo>
                  <a:lnTo>
                    <a:pt x="23" y="0"/>
                  </a:lnTo>
                  <a:lnTo>
                    <a:pt x="42" y="5"/>
                  </a:lnTo>
                  <a:lnTo>
                    <a:pt x="28" y="45"/>
                  </a:lnTo>
                  <a:lnTo>
                    <a:pt x="68" y="31"/>
                  </a:lnTo>
                  <a:lnTo>
                    <a:pt x="73" y="50"/>
                  </a:lnTo>
                  <a:lnTo>
                    <a:pt x="0" y="74"/>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2" name="Freeform 20"/>
            <p:cNvSpPr/>
            <p:nvPr/>
          </p:nvSpPr>
          <p:spPr bwMode="auto">
            <a:xfrm>
              <a:off x="14735943" y="5408613"/>
              <a:ext cx="117475" cy="115888"/>
            </a:xfrm>
            <a:custGeom>
              <a:avLst/>
              <a:gdLst>
                <a:gd name="T0" fmla="*/ 50 w 74"/>
                <a:gd name="T1" fmla="*/ 73 h 73"/>
                <a:gd name="T2" fmla="*/ 31 w 74"/>
                <a:gd name="T3" fmla="*/ 68 h 73"/>
                <a:gd name="T4" fmla="*/ 45 w 74"/>
                <a:gd name="T5" fmla="*/ 28 h 73"/>
                <a:gd name="T6" fmla="*/ 5 w 74"/>
                <a:gd name="T7" fmla="*/ 42 h 73"/>
                <a:gd name="T8" fmla="*/ 0 w 74"/>
                <a:gd name="T9" fmla="*/ 23 h 73"/>
                <a:gd name="T10" fmla="*/ 74 w 74"/>
                <a:gd name="T11" fmla="*/ 0 h 73"/>
                <a:gd name="T12" fmla="*/ 50 w 7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50" y="73"/>
                  </a:moveTo>
                  <a:lnTo>
                    <a:pt x="31" y="68"/>
                  </a:lnTo>
                  <a:lnTo>
                    <a:pt x="45" y="28"/>
                  </a:lnTo>
                  <a:lnTo>
                    <a:pt x="5" y="42"/>
                  </a:lnTo>
                  <a:lnTo>
                    <a:pt x="0" y="23"/>
                  </a:lnTo>
                  <a:lnTo>
                    <a:pt x="74" y="0"/>
                  </a:lnTo>
                  <a:lnTo>
                    <a:pt x="50" y="73"/>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grpSp>
      <p:sp>
        <p:nvSpPr>
          <p:cNvPr id="44" name="椭圆 43"/>
          <p:cNvSpPr/>
          <p:nvPr/>
        </p:nvSpPr>
        <p:spPr>
          <a:xfrm rot="1800000">
            <a:off x="3589574" y="3935200"/>
            <a:ext cx="340276" cy="340276"/>
          </a:xfrm>
          <a:prstGeom prst="ellipse">
            <a:avLst/>
          </a:prstGeom>
          <a:solidFill>
            <a:srgbClr val="392C47"/>
          </a:solidFill>
          <a:ln w="38100">
            <a:solidFill>
              <a:srgbClr val="392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prstClr val="white"/>
              </a:solidFill>
              <a:latin typeface="Arial" panose="020B0604020202020204"/>
              <a:ea typeface="微软雅黑" panose="020B0503020204020204" pitchFamily="34" charset="-122"/>
            </a:endParaRPr>
          </a:p>
        </p:txBody>
      </p:sp>
      <p:grpSp>
        <p:nvGrpSpPr>
          <p:cNvPr id="45" name="组合 333"/>
          <p:cNvGrpSpPr/>
          <p:nvPr/>
        </p:nvGrpSpPr>
        <p:grpSpPr>
          <a:xfrm>
            <a:off x="3659924" y="3979866"/>
            <a:ext cx="203910" cy="206702"/>
            <a:chOff x="9363075" y="4967288"/>
            <a:chExt cx="463551" cy="469900"/>
          </a:xfrm>
          <a:solidFill>
            <a:schemeClr val="bg1"/>
          </a:solidFill>
        </p:grpSpPr>
        <p:sp>
          <p:nvSpPr>
            <p:cNvPr id="46" name="Freeform 22"/>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7"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8"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sp>
          <p:nvSpPr>
            <p:cNvPr id="49" name="Freeform 25"/>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p:spPr>
          <p:txBody>
            <a:bodyPr vert="horz" wrap="square" lIns="91430" tIns="45715" rIns="91430" bIns="45715" numCol="1" anchor="t" anchorCtr="0" compatLnSpc="1"/>
            <a:lstStyle/>
            <a:p>
              <a:pPr defTabSz="1218565"/>
              <a:endParaRPr lang="zh-CN" altLang="en-US" sz="2400">
                <a:solidFill>
                  <a:prstClr val="black"/>
                </a:solidFill>
                <a:latin typeface="Arial" panose="020B0604020202020204"/>
                <a:ea typeface="微软雅黑" panose="020B0503020204020204" pitchFamily="34" charset="-122"/>
              </a:endParaRPr>
            </a:p>
          </p:txBody>
        </p:sp>
      </p:grpSp>
      <p:sp>
        <p:nvSpPr>
          <p:cNvPr id="43" name="文本框 42"/>
          <p:cNvSpPr txBox="1"/>
          <p:nvPr/>
        </p:nvSpPr>
        <p:spPr>
          <a:xfrm>
            <a:off x="539750" y="531495"/>
            <a:ext cx="3281045" cy="613410"/>
          </a:xfrm>
          <a:prstGeom prst="rect">
            <a:avLst/>
          </a:prstGeom>
          <a:noFill/>
        </p:spPr>
        <p:txBody>
          <a:bodyPr wrap="square" rtlCol="0" anchor="t">
            <a:spAutoFit/>
          </a:bodyPr>
          <a:p>
            <a:r>
              <a:rPr lang="en-US" altLang="zh-CN" sz="32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sym typeface="+mn-ea"/>
              </a:rPr>
              <a:t>Part 4 </a:t>
            </a:r>
            <a:r>
              <a:rPr lang="zh-CN" altLang="en-US" sz="32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sym typeface="+mn-ea"/>
              </a:rPr>
              <a:t>应用前景</a:t>
            </a:r>
            <a:endParaRPr lang="zh-CN" altLang="en-US" sz="3200" b="1" dirty="0">
              <a:gradFill>
                <a:gsLst>
                  <a:gs pos="0">
                    <a:srgbClr val="FE4444"/>
                  </a:gs>
                  <a:gs pos="100000">
                    <a:srgbClr val="832B2B"/>
                  </a:gs>
                </a:gsLst>
                <a:lin ang="5400000" scaled="0"/>
              </a:gra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1266" name="Group 2"/>
          <p:cNvGrpSpPr/>
          <p:nvPr/>
        </p:nvGrpSpPr>
        <p:grpSpPr bwMode="auto">
          <a:xfrm>
            <a:off x="184468" y="708819"/>
            <a:ext cx="3109912" cy="469900"/>
            <a:chOff x="105" y="304"/>
            <a:chExt cx="1511" cy="262"/>
          </a:xfrm>
        </p:grpSpPr>
        <p:sp>
          <p:nvSpPr>
            <p:cNvPr id="11327" name="Freeform 3"/>
            <p:cNvSpPr/>
            <p:nvPr/>
          </p:nvSpPr>
          <p:spPr bwMode="auto">
            <a:xfrm>
              <a:off x="105" y="304"/>
              <a:ext cx="1511" cy="262"/>
            </a:xfrm>
            <a:custGeom>
              <a:avLst/>
              <a:gdLst>
                <a:gd name="T0" fmla="*/ 1511 w 2161"/>
                <a:gd name="T1" fmla="*/ 262 h 378"/>
                <a:gd name="T2" fmla="*/ 0 w 2161"/>
                <a:gd name="T3" fmla="*/ 262 h 378"/>
                <a:gd name="T4" fmla="*/ 0 w 2161"/>
                <a:gd name="T5" fmla="*/ 0 h 378"/>
                <a:gd name="T6" fmla="*/ 1511 w 2161"/>
                <a:gd name="T7" fmla="*/ 0 h 378"/>
                <a:gd name="T8" fmla="*/ 1410 w 2161"/>
                <a:gd name="T9" fmla="*/ 131 h 378"/>
                <a:gd name="T10" fmla="*/ 1511 w 2161"/>
                <a:gd name="T11" fmla="*/ 262 h 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1" h="378">
                  <a:moveTo>
                    <a:pt x="2161" y="378"/>
                  </a:moveTo>
                  <a:lnTo>
                    <a:pt x="0" y="378"/>
                  </a:lnTo>
                  <a:lnTo>
                    <a:pt x="0" y="0"/>
                  </a:lnTo>
                  <a:lnTo>
                    <a:pt x="2161" y="0"/>
                  </a:lnTo>
                  <a:lnTo>
                    <a:pt x="2017" y="189"/>
                  </a:lnTo>
                  <a:lnTo>
                    <a:pt x="2161" y="378"/>
                  </a:lnTo>
                  <a:close/>
                </a:path>
              </a:pathLst>
            </a:custGeom>
            <a:solidFill>
              <a:srgbClr val="26C6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8" name="Freeform 4"/>
            <p:cNvSpPr/>
            <p:nvPr/>
          </p:nvSpPr>
          <p:spPr bwMode="auto">
            <a:xfrm>
              <a:off x="107" y="332"/>
              <a:ext cx="1444" cy="206"/>
            </a:xfrm>
            <a:custGeom>
              <a:avLst/>
              <a:gdLst>
                <a:gd name="T0" fmla="*/ 0 w 2081"/>
                <a:gd name="T1" fmla="*/ 0 h 298"/>
                <a:gd name="T2" fmla="*/ 1444 w 2081"/>
                <a:gd name="T3" fmla="*/ 0 h 298"/>
                <a:gd name="T4" fmla="*/ 1365 w 2081"/>
                <a:gd name="T5" fmla="*/ 103 h 298"/>
                <a:gd name="T6" fmla="*/ 1444 w 2081"/>
                <a:gd name="T7" fmla="*/ 206 h 298"/>
                <a:gd name="T8" fmla="*/ 0 w 2081"/>
                <a:gd name="T9" fmla="*/ 206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1" h="298">
                  <a:moveTo>
                    <a:pt x="0" y="0"/>
                  </a:moveTo>
                  <a:lnTo>
                    <a:pt x="2081" y="0"/>
                  </a:lnTo>
                  <a:lnTo>
                    <a:pt x="1967" y="149"/>
                  </a:lnTo>
                  <a:lnTo>
                    <a:pt x="2081" y="298"/>
                  </a:lnTo>
                  <a:lnTo>
                    <a:pt x="0" y="298"/>
                  </a:lnTo>
                </a:path>
              </a:pathLst>
            </a:custGeom>
            <a:noFill/>
            <a:ln w="12700" cap="flat">
              <a:solidFill>
                <a:srgbClr val="EDE8C8"/>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661" name="Text Box 5"/>
          <p:cNvSpPr txBox="1">
            <a:spLocks noChangeArrowheads="1"/>
          </p:cNvSpPr>
          <p:nvPr/>
        </p:nvSpPr>
        <p:spPr bwMode="auto">
          <a:xfrm>
            <a:off x="188278" y="783749"/>
            <a:ext cx="2849880" cy="31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zh-CN" altLang="en-US" sz="1400">
                <a:solidFill>
                  <a:schemeClr val="bg1"/>
                </a:solidFill>
                <a:ea typeface="微软雅黑" panose="020B0503020204020204" pitchFamily="34" charset="-122"/>
              </a:rPr>
              <a:t>近几年全国医疗卫生机构变化情况</a:t>
            </a:r>
            <a:endParaRPr lang="zh-CN" altLang="en-US" sz="1400">
              <a:solidFill>
                <a:schemeClr val="bg1"/>
              </a:solidFill>
              <a:ea typeface="微软雅黑" panose="020B0503020204020204" pitchFamily="34" charset="-122"/>
            </a:endParaRPr>
          </a:p>
        </p:txBody>
      </p:sp>
      <p:grpSp>
        <p:nvGrpSpPr>
          <p:cNvPr id="71039" name="Group 383"/>
          <p:cNvGrpSpPr/>
          <p:nvPr/>
        </p:nvGrpSpPr>
        <p:grpSpPr bwMode="auto">
          <a:xfrm>
            <a:off x="2566988" y="5325269"/>
            <a:ext cx="268287" cy="215900"/>
            <a:chOff x="1617" y="2814"/>
            <a:chExt cx="169" cy="136"/>
          </a:xfrm>
        </p:grpSpPr>
        <p:sp>
          <p:nvSpPr>
            <p:cNvPr id="11325" name="Freeform 300"/>
            <p:cNvSpPr/>
            <p:nvPr/>
          </p:nvSpPr>
          <p:spPr bwMode="auto">
            <a:xfrm>
              <a:off x="1617" y="2814"/>
              <a:ext cx="169" cy="136"/>
            </a:xfrm>
            <a:custGeom>
              <a:avLst/>
              <a:gdLst>
                <a:gd name="T0" fmla="*/ 0 w 250"/>
                <a:gd name="T1" fmla="*/ 136 h 201"/>
                <a:gd name="T2" fmla="*/ 85 w 250"/>
                <a:gd name="T3" fmla="*/ 0 h 201"/>
                <a:gd name="T4" fmla="*/ 169 w 250"/>
                <a:gd name="T5" fmla="*/ 136 h 201"/>
                <a:gd name="T6" fmla="*/ 0 w 250"/>
                <a:gd name="T7" fmla="*/ 136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01">
                  <a:moveTo>
                    <a:pt x="0" y="201"/>
                  </a:moveTo>
                  <a:lnTo>
                    <a:pt x="125" y="0"/>
                  </a:lnTo>
                  <a:lnTo>
                    <a:pt x="250" y="201"/>
                  </a:lnTo>
                  <a:lnTo>
                    <a:pt x="0" y="201"/>
                  </a:lnTo>
                  <a:close/>
                </a:path>
              </a:pathLst>
            </a:custGeom>
            <a:solidFill>
              <a:srgbClr val="64C0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6" name="Freeform 302"/>
            <p:cNvSpPr/>
            <p:nvPr/>
          </p:nvSpPr>
          <p:spPr bwMode="auto">
            <a:xfrm>
              <a:off x="1701" y="2814"/>
              <a:ext cx="85" cy="136"/>
            </a:xfrm>
            <a:custGeom>
              <a:avLst/>
              <a:gdLst>
                <a:gd name="T0" fmla="*/ 0 w 125"/>
                <a:gd name="T1" fmla="*/ 0 h 201"/>
                <a:gd name="T2" fmla="*/ 0 w 125"/>
                <a:gd name="T3" fmla="*/ 136 h 201"/>
                <a:gd name="T4" fmla="*/ 85 w 125"/>
                <a:gd name="T5" fmla="*/ 136 h 201"/>
                <a:gd name="T6" fmla="*/ 0 w 125"/>
                <a:gd name="T7" fmla="*/ 0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 h="201">
                  <a:moveTo>
                    <a:pt x="0" y="0"/>
                  </a:moveTo>
                  <a:lnTo>
                    <a:pt x="0" y="201"/>
                  </a:lnTo>
                  <a:lnTo>
                    <a:pt x="125" y="201"/>
                  </a:lnTo>
                  <a:lnTo>
                    <a:pt x="0" y="0"/>
                  </a:lnTo>
                  <a:close/>
                </a:path>
              </a:pathLst>
            </a:custGeom>
            <a:solidFill>
              <a:srgbClr val="53A0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46" name="Group 390"/>
          <p:cNvGrpSpPr/>
          <p:nvPr/>
        </p:nvGrpSpPr>
        <p:grpSpPr bwMode="auto">
          <a:xfrm>
            <a:off x="4192589" y="5325269"/>
            <a:ext cx="269875" cy="215900"/>
            <a:chOff x="2641" y="2814"/>
            <a:chExt cx="170" cy="136"/>
          </a:xfrm>
        </p:grpSpPr>
        <p:sp>
          <p:nvSpPr>
            <p:cNvPr id="11323" name="Freeform 304"/>
            <p:cNvSpPr/>
            <p:nvPr/>
          </p:nvSpPr>
          <p:spPr bwMode="auto">
            <a:xfrm>
              <a:off x="2641" y="2814"/>
              <a:ext cx="170" cy="136"/>
            </a:xfrm>
            <a:custGeom>
              <a:avLst/>
              <a:gdLst>
                <a:gd name="T0" fmla="*/ 0 w 252"/>
                <a:gd name="T1" fmla="*/ 136 h 201"/>
                <a:gd name="T2" fmla="*/ 86 w 252"/>
                <a:gd name="T3" fmla="*/ 0 h 201"/>
                <a:gd name="T4" fmla="*/ 170 w 252"/>
                <a:gd name="T5" fmla="*/ 136 h 201"/>
                <a:gd name="T6" fmla="*/ 0 w 252"/>
                <a:gd name="T7" fmla="*/ 136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201">
                  <a:moveTo>
                    <a:pt x="0" y="201"/>
                  </a:moveTo>
                  <a:lnTo>
                    <a:pt x="127" y="0"/>
                  </a:lnTo>
                  <a:lnTo>
                    <a:pt x="252" y="201"/>
                  </a:lnTo>
                  <a:lnTo>
                    <a:pt x="0" y="201"/>
                  </a:lnTo>
                  <a:close/>
                </a:path>
              </a:pathLst>
            </a:custGeom>
            <a:solidFill>
              <a:srgbClr val="FF99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4" name="Freeform 306"/>
            <p:cNvSpPr/>
            <p:nvPr/>
          </p:nvSpPr>
          <p:spPr bwMode="auto">
            <a:xfrm>
              <a:off x="2727" y="2814"/>
              <a:ext cx="84" cy="136"/>
            </a:xfrm>
            <a:custGeom>
              <a:avLst/>
              <a:gdLst>
                <a:gd name="T0" fmla="*/ 0 w 125"/>
                <a:gd name="T1" fmla="*/ 0 h 201"/>
                <a:gd name="T2" fmla="*/ 0 w 125"/>
                <a:gd name="T3" fmla="*/ 136 h 201"/>
                <a:gd name="T4" fmla="*/ 84 w 125"/>
                <a:gd name="T5" fmla="*/ 136 h 201"/>
                <a:gd name="T6" fmla="*/ 0 w 125"/>
                <a:gd name="T7" fmla="*/ 0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 h="201">
                  <a:moveTo>
                    <a:pt x="0" y="0"/>
                  </a:moveTo>
                  <a:lnTo>
                    <a:pt x="0" y="201"/>
                  </a:lnTo>
                  <a:lnTo>
                    <a:pt x="125" y="201"/>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47" name="Group 391"/>
          <p:cNvGrpSpPr/>
          <p:nvPr/>
        </p:nvGrpSpPr>
        <p:grpSpPr bwMode="auto">
          <a:xfrm>
            <a:off x="5819776" y="5325269"/>
            <a:ext cx="271463" cy="215900"/>
            <a:chOff x="3666" y="2814"/>
            <a:chExt cx="171" cy="136"/>
          </a:xfrm>
        </p:grpSpPr>
        <p:sp>
          <p:nvSpPr>
            <p:cNvPr id="11321" name="Freeform 308"/>
            <p:cNvSpPr/>
            <p:nvPr/>
          </p:nvSpPr>
          <p:spPr bwMode="auto">
            <a:xfrm>
              <a:off x="3666" y="2814"/>
              <a:ext cx="171" cy="136"/>
            </a:xfrm>
            <a:custGeom>
              <a:avLst/>
              <a:gdLst>
                <a:gd name="T0" fmla="*/ 0 w 252"/>
                <a:gd name="T1" fmla="*/ 136 h 201"/>
                <a:gd name="T2" fmla="*/ 85 w 252"/>
                <a:gd name="T3" fmla="*/ 0 h 201"/>
                <a:gd name="T4" fmla="*/ 171 w 252"/>
                <a:gd name="T5" fmla="*/ 136 h 201"/>
                <a:gd name="T6" fmla="*/ 0 w 252"/>
                <a:gd name="T7" fmla="*/ 136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201">
                  <a:moveTo>
                    <a:pt x="0" y="201"/>
                  </a:moveTo>
                  <a:lnTo>
                    <a:pt x="125" y="0"/>
                  </a:lnTo>
                  <a:lnTo>
                    <a:pt x="252" y="201"/>
                  </a:lnTo>
                  <a:lnTo>
                    <a:pt x="0" y="201"/>
                  </a:lnTo>
                  <a:close/>
                </a:path>
              </a:pathLst>
            </a:custGeom>
            <a:solidFill>
              <a:srgbClr val="51C1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22" name="Freeform 310"/>
            <p:cNvSpPr/>
            <p:nvPr/>
          </p:nvSpPr>
          <p:spPr bwMode="auto">
            <a:xfrm>
              <a:off x="3751" y="2814"/>
              <a:ext cx="86" cy="136"/>
            </a:xfrm>
            <a:custGeom>
              <a:avLst/>
              <a:gdLst>
                <a:gd name="T0" fmla="*/ 0 w 127"/>
                <a:gd name="T1" fmla="*/ 0 h 201"/>
                <a:gd name="T2" fmla="*/ 0 w 127"/>
                <a:gd name="T3" fmla="*/ 136 h 201"/>
                <a:gd name="T4" fmla="*/ 86 w 127"/>
                <a:gd name="T5" fmla="*/ 136 h 201"/>
                <a:gd name="T6" fmla="*/ 0 w 127"/>
                <a:gd name="T7" fmla="*/ 0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201">
                  <a:moveTo>
                    <a:pt x="0" y="0"/>
                  </a:moveTo>
                  <a:lnTo>
                    <a:pt x="0" y="201"/>
                  </a:lnTo>
                  <a:lnTo>
                    <a:pt x="127" y="201"/>
                  </a:lnTo>
                  <a:lnTo>
                    <a:pt x="0" y="0"/>
                  </a:lnTo>
                  <a:close/>
                </a:path>
              </a:pathLst>
            </a:custGeom>
            <a:solidFill>
              <a:srgbClr val="43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0984" name="Rectangle 328"/>
          <p:cNvSpPr>
            <a:spLocks noChangeArrowheads="1"/>
          </p:cNvSpPr>
          <p:nvPr/>
        </p:nvSpPr>
        <p:spPr bwMode="auto">
          <a:xfrm>
            <a:off x="2876550" y="5299869"/>
            <a:ext cx="109982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b="1">
                <a:ea typeface="微软雅黑" panose="020B0503020204020204" pitchFamily="34" charset="-122"/>
              </a:rPr>
              <a:t>2013</a:t>
            </a:r>
            <a:r>
              <a:rPr lang="zh-CN" altLang="en-US" sz="1000" b="1">
                <a:ea typeface="微软雅黑" panose="020B0503020204020204" pitchFamily="34" charset="-122"/>
              </a:rPr>
              <a:t>年医疗机构</a:t>
            </a:r>
            <a:endParaRPr lang="zh-CN" altLang="en-US" sz="1000" b="1">
              <a:ea typeface="微软雅黑" panose="020B0503020204020204" pitchFamily="34" charset="-122"/>
            </a:endParaRPr>
          </a:p>
        </p:txBody>
      </p:sp>
      <p:sp>
        <p:nvSpPr>
          <p:cNvPr id="70985" name="Rectangle 329"/>
          <p:cNvSpPr>
            <a:spLocks noChangeArrowheads="1"/>
          </p:cNvSpPr>
          <p:nvPr/>
        </p:nvSpPr>
        <p:spPr bwMode="auto">
          <a:xfrm>
            <a:off x="4546600" y="5299869"/>
            <a:ext cx="109982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l" eaLnBrk="1" hangingPunct="1">
              <a:buClrTx/>
              <a:buFontTx/>
              <a:buNone/>
            </a:pPr>
            <a:r>
              <a:rPr lang="en-US" altLang="zh-CN" sz="1000" b="1">
                <a:ea typeface="微软雅黑" panose="020B0503020204020204" pitchFamily="34" charset="-122"/>
                <a:sym typeface="+mn-ea"/>
              </a:rPr>
              <a:t>2014</a:t>
            </a:r>
            <a:r>
              <a:rPr lang="zh-CN" altLang="en-US" sz="1000" b="1">
                <a:ea typeface="微软雅黑" panose="020B0503020204020204" pitchFamily="34" charset="-122"/>
                <a:sym typeface="+mn-ea"/>
              </a:rPr>
              <a:t>年医疗机构</a:t>
            </a:r>
            <a:endParaRPr lang="zh-CN" altLang="en-US" sz="1000" b="1">
              <a:ea typeface="微软雅黑" panose="020B0503020204020204" pitchFamily="34" charset="-122"/>
            </a:endParaRPr>
          </a:p>
        </p:txBody>
      </p:sp>
      <p:sp>
        <p:nvSpPr>
          <p:cNvPr id="70986" name="Rectangle 330"/>
          <p:cNvSpPr>
            <a:spLocks noChangeArrowheads="1"/>
          </p:cNvSpPr>
          <p:nvPr/>
        </p:nvSpPr>
        <p:spPr bwMode="auto">
          <a:xfrm>
            <a:off x="6162675" y="5299869"/>
            <a:ext cx="109982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l" eaLnBrk="1" hangingPunct="1">
              <a:buClrTx/>
              <a:buFontTx/>
              <a:buNone/>
            </a:pPr>
            <a:r>
              <a:rPr lang="en-US" altLang="zh-CN" sz="1000" b="1">
                <a:ea typeface="微软雅黑" panose="020B0503020204020204" pitchFamily="34" charset="-122"/>
                <a:sym typeface="+mn-ea"/>
              </a:rPr>
              <a:t>2015</a:t>
            </a:r>
            <a:r>
              <a:rPr lang="zh-CN" altLang="en-US" sz="1000" b="1">
                <a:ea typeface="微软雅黑" panose="020B0503020204020204" pitchFamily="34" charset="-122"/>
                <a:sym typeface="+mn-ea"/>
              </a:rPr>
              <a:t>年医疗机构</a:t>
            </a:r>
            <a:endParaRPr lang="zh-CN" altLang="en-US" sz="1000" b="1">
              <a:ea typeface="微软雅黑" panose="020B0503020204020204" pitchFamily="34" charset="-122"/>
            </a:endParaRPr>
          </a:p>
        </p:txBody>
      </p:sp>
      <p:sp>
        <p:nvSpPr>
          <p:cNvPr id="71013" name="Text Box 357"/>
          <p:cNvSpPr txBox="1">
            <a:spLocks noChangeArrowheads="1"/>
          </p:cNvSpPr>
          <p:nvPr/>
        </p:nvSpPr>
        <p:spPr bwMode="auto">
          <a:xfrm rot="-1800000">
            <a:off x="3247955" y="4807325"/>
            <a:ext cx="48006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2013</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4" name="Text Box 358"/>
          <p:cNvSpPr txBox="1">
            <a:spLocks noChangeArrowheads="1"/>
          </p:cNvSpPr>
          <p:nvPr/>
        </p:nvSpPr>
        <p:spPr bwMode="auto">
          <a:xfrm rot="-1800000">
            <a:off x="4494461" y="4807325"/>
            <a:ext cx="48006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2014</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5" name="Text Box 359"/>
          <p:cNvSpPr txBox="1">
            <a:spLocks noChangeArrowheads="1"/>
          </p:cNvSpPr>
          <p:nvPr/>
        </p:nvSpPr>
        <p:spPr bwMode="auto">
          <a:xfrm rot="-1800000">
            <a:off x="5746681" y="4807325"/>
            <a:ext cx="48006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2015</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6" name="Text Box 360"/>
          <p:cNvSpPr txBox="1">
            <a:spLocks noChangeArrowheads="1"/>
          </p:cNvSpPr>
          <p:nvPr/>
        </p:nvSpPr>
        <p:spPr bwMode="auto">
          <a:xfrm>
            <a:off x="2216150" y="3936207"/>
            <a:ext cx="33147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96</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7" name="Text Box 361"/>
          <p:cNvSpPr txBox="1">
            <a:spLocks noChangeArrowheads="1"/>
          </p:cNvSpPr>
          <p:nvPr/>
        </p:nvSpPr>
        <p:spPr bwMode="auto">
          <a:xfrm>
            <a:off x="2216150" y="3364707"/>
            <a:ext cx="33147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97</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8" name="Text Box 362"/>
          <p:cNvSpPr txBox="1">
            <a:spLocks noChangeArrowheads="1"/>
          </p:cNvSpPr>
          <p:nvPr/>
        </p:nvSpPr>
        <p:spPr bwMode="auto">
          <a:xfrm>
            <a:off x="2216150" y="2778920"/>
            <a:ext cx="33147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98</a:t>
            </a:r>
            <a:endParaRPr lang="en-US" altLang="zh-CN" sz="1000">
              <a:solidFill>
                <a:srgbClr val="4D4D4D"/>
              </a:solidFill>
              <a:latin typeface="微软雅黑" panose="020B0503020204020204" pitchFamily="34" charset="-122"/>
              <a:ea typeface="微软雅黑" panose="020B0503020204020204" pitchFamily="34" charset="-122"/>
            </a:endParaRPr>
          </a:p>
        </p:txBody>
      </p:sp>
      <p:sp>
        <p:nvSpPr>
          <p:cNvPr id="71019" name="Text Box 363"/>
          <p:cNvSpPr txBox="1">
            <a:spLocks noChangeArrowheads="1"/>
          </p:cNvSpPr>
          <p:nvPr/>
        </p:nvSpPr>
        <p:spPr bwMode="auto">
          <a:xfrm>
            <a:off x="2216151" y="2201069"/>
            <a:ext cx="33147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a:solidFill>
                  <a:srgbClr val="4D4D4D"/>
                </a:solidFill>
                <a:latin typeface="微软雅黑" panose="020B0503020204020204" pitchFamily="34" charset="-122"/>
                <a:ea typeface="微软雅黑" panose="020B0503020204020204" pitchFamily="34" charset="-122"/>
              </a:rPr>
              <a:t>99</a:t>
            </a:r>
            <a:endParaRPr lang="en-US" altLang="zh-CN" sz="1000">
              <a:solidFill>
                <a:srgbClr val="4D4D4D"/>
              </a:solidFill>
              <a:latin typeface="微软雅黑" panose="020B0503020204020204" pitchFamily="34" charset="-122"/>
              <a:ea typeface="微软雅黑" panose="020B0503020204020204" pitchFamily="34" charset="-122"/>
            </a:endParaRPr>
          </a:p>
        </p:txBody>
      </p:sp>
      <p:grpSp>
        <p:nvGrpSpPr>
          <p:cNvPr id="71031" name="Group 375"/>
          <p:cNvGrpSpPr/>
          <p:nvPr/>
        </p:nvGrpSpPr>
        <p:grpSpPr bwMode="auto">
          <a:xfrm>
            <a:off x="2712721" y="2296954"/>
            <a:ext cx="4183063" cy="2452688"/>
            <a:chOff x="1702" y="900"/>
            <a:chExt cx="2635" cy="1545"/>
          </a:xfrm>
        </p:grpSpPr>
        <p:sp>
          <p:nvSpPr>
            <p:cNvPr id="11309" name="Freeform 331"/>
            <p:cNvSpPr/>
            <p:nvPr/>
          </p:nvSpPr>
          <p:spPr bwMode="auto">
            <a:xfrm>
              <a:off x="1751" y="900"/>
              <a:ext cx="2586" cy="1497"/>
            </a:xfrm>
            <a:custGeom>
              <a:avLst/>
              <a:gdLst>
                <a:gd name="T0" fmla="*/ 0 w 2586"/>
                <a:gd name="T1" fmla="*/ 0 h 1497"/>
                <a:gd name="T2" fmla="*/ 0 w 2586"/>
                <a:gd name="T3" fmla="*/ 1497 h 1497"/>
                <a:gd name="T4" fmla="*/ 2586 w 2586"/>
                <a:gd name="T5" fmla="*/ 1497 h 1497"/>
                <a:gd name="T6" fmla="*/ 0 60000 65536"/>
                <a:gd name="T7" fmla="*/ 0 60000 65536"/>
                <a:gd name="T8" fmla="*/ 0 60000 65536"/>
              </a:gdLst>
              <a:ahLst/>
              <a:cxnLst>
                <a:cxn ang="T6">
                  <a:pos x="T0" y="T1"/>
                </a:cxn>
                <a:cxn ang="T7">
                  <a:pos x="T2" y="T3"/>
                </a:cxn>
                <a:cxn ang="T8">
                  <a:pos x="T4" y="T5"/>
                </a:cxn>
              </a:cxnLst>
              <a:rect l="0" t="0" r="r" b="b"/>
              <a:pathLst>
                <a:path w="2586" h="1497">
                  <a:moveTo>
                    <a:pt x="0" y="0"/>
                  </a:moveTo>
                  <a:lnTo>
                    <a:pt x="0" y="1497"/>
                  </a:lnTo>
                  <a:lnTo>
                    <a:pt x="2586" y="1497"/>
                  </a:lnTo>
                </a:path>
              </a:pathLst>
            </a:custGeom>
            <a:noFill/>
            <a:ln w="12700">
              <a:solidFill>
                <a:srgbClr val="808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0" name="Line 333"/>
            <p:cNvSpPr>
              <a:spLocks noChangeShapeType="1"/>
            </p:cNvSpPr>
            <p:nvPr/>
          </p:nvSpPr>
          <p:spPr bwMode="auto">
            <a:xfrm>
              <a:off x="2255" y="2400"/>
              <a:ext cx="0" cy="45"/>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1" name="Line 334"/>
            <p:cNvSpPr>
              <a:spLocks noChangeShapeType="1"/>
            </p:cNvSpPr>
            <p:nvPr/>
          </p:nvSpPr>
          <p:spPr bwMode="auto">
            <a:xfrm>
              <a:off x="3023" y="2400"/>
              <a:ext cx="0" cy="45"/>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2" name="Line 335"/>
            <p:cNvSpPr>
              <a:spLocks noChangeShapeType="1"/>
            </p:cNvSpPr>
            <p:nvPr/>
          </p:nvSpPr>
          <p:spPr bwMode="auto">
            <a:xfrm>
              <a:off x="3789" y="2400"/>
              <a:ext cx="0" cy="45"/>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3" name="Line 337"/>
            <p:cNvSpPr>
              <a:spLocks noChangeShapeType="1"/>
            </p:cNvSpPr>
            <p:nvPr/>
          </p:nvSpPr>
          <p:spPr bwMode="auto">
            <a:xfrm>
              <a:off x="1702" y="2021"/>
              <a:ext cx="45" cy="0"/>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4" name="Line 338"/>
            <p:cNvSpPr>
              <a:spLocks noChangeShapeType="1"/>
            </p:cNvSpPr>
            <p:nvPr/>
          </p:nvSpPr>
          <p:spPr bwMode="auto">
            <a:xfrm>
              <a:off x="1702" y="1655"/>
              <a:ext cx="45" cy="0"/>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5" name="Line 352"/>
            <p:cNvSpPr>
              <a:spLocks noChangeShapeType="1"/>
            </p:cNvSpPr>
            <p:nvPr/>
          </p:nvSpPr>
          <p:spPr bwMode="auto">
            <a:xfrm>
              <a:off x="1702" y="1289"/>
              <a:ext cx="45" cy="0"/>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6" name="Line 353"/>
            <p:cNvSpPr>
              <a:spLocks noChangeShapeType="1"/>
            </p:cNvSpPr>
            <p:nvPr/>
          </p:nvSpPr>
          <p:spPr bwMode="auto">
            <a:xfrm>
              <a:off x="1702" y="923"/>
              <a:ext cx="45" cy="0"/>
            </a:xfrm>
            <a:prstGeom prst="line">
              <a:avLst/>
            </a:prstGeom>
            <a:noFill/>
            <a:ln w="12700">
              <a:solidFill>
                <a:srgbClr val="8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7" name="Line 365"/>
            <p:cNvSpPr>
              <a:spLocks noChangeShapeType="1"/>
            </p:cNvSpPr>
            <p:nvPr/>
          </p:nvSpPr>
          <p:spPr bwMode="auto">
            <a:xfrm>
              <a:off x="1746" y="2022"/>
              <a:ext cx="2359"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8" name="Line 366"/>
            <p:cNvSpPr>
              <a:spLocks noChangeShapeType="1"/>
            </p:cNvSpPr>
            <p:nvPr/>
          </p:nvSpPr>
          <p:spPr bwMode="auto">
            <a:xfrm>
              <a:off x="1746" y="1654"/>
              <a:ext cx="2359"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19" name="Line 367"/>
            <p:cNvSpPr>
              <a:spLocks noChangeShapeType="1"/>
            </p:cNvSpPr>
            <p:nvPr/>
          </p:nvSpPr>
          <p:spPr bwMode="auto">
            <a:xfrm>
              <a:off x="1746" y="1288"/>
              <a:ext cx="2359"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0" name="Line 368"/>
            <p:cNvSpPr>
              <a:spLocks noChangeShapeType="1"/>
            </p:cNvSpPr>
            <p:nvPr/>
          </p:nvSpPr>
          <p:spPr bwMode="auto">
            <a:xfrm>
              <a:off x="1746" y="922"/>
              <a:ext cx="2359" cy="0"/>
            </a:xfrm>
            <a:prstGeom prst="line">
              <a:avLst/>
            </a:prstGeom>
            <a:noFill/>
            <a:ln w="9525">
              <a:solidFill>
                <a:schemeClr val="bg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82" name="Freeform 297"/>
          <p:cNvSpPr/>
          <p:nvPr/>
        </p:nvSpPr>
        <p:spPr bwMode="auto">
          <a:xfrm>
            <a:off x="2790825" y="3383757"/>
            <a:ext cx="1581150" cy="1276350"/>
          </a:xfrm>
          <a:custGeom>
            <a:avLst/>
            <a:gdLst>
              <a:gd name="T0" fmla="*/ 0 w 1316"/>
              <a:gd name="T1" fmla="*/ 1276350 h 1063"/>
              <a:gd name="T2" fmla="*/ 789374 w 1316"/>
              <a:gd name="T3" fmla="*/ 0 h 1063"/>
              <a:gd name="T4" fmla="*/ 1581150 w 1316"/>
              <a:gd name="T5" fmla="*/ 1276350 h 1063"/>
              <a:gd name="T6" fmla="*/ 0 w 1316"/>
              <a:gd name="T7" fmla="*/ 1276350 h 10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 h="1063">
                <a:moveTo>
                  <a:pt x="0" y="1063"/>
                </a:moveTo>
                <a:lnTo>
                  <a:pt x="657" y="0"/>
                </a:lnTo>
                <a:lnTo>
                  <a:pt x="1316" y="1063"/>
                </a:lnTo>
                <a:lnTo>
                  <a:pt x="0" y="10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3" name="Freeform 299"/>
          <p:cNvSpPr/>
          <p:nvPr/>
        </p:nvSpPr>
        <p:spPr bwMode="auto">
          <a:xfrm>
            <a:off x="3579813" y="3383757"/>
            <a:ext cx="792162" cy="1276350"/>
          </a:xfrm>
          <a:custGeom>
            <a:avLst/>
            <a:gdLst>
              <a:gd name="T0" fmla="*/ 0 w 659"/>
              <a:gd name="T1" fmla="*/ 0 h 1063"/>
              <a:gd name="T2" fmla="*/ 0 w 659"/>
              <a:gd name="T3" fmla="*/ 1276350 h 1063"/>
              <a:gd name="T4" fmla="*/ 792162 w 659"/>
              <a:gd name="T5" fmla="*/ 1276350 h 1063"/>
              <a:gd name="T6" fmla="*/ 425532 w 659"/>
              <a:gd name="T7" fmla="*/ 1276350 h 1063"/>
              <a:gd name="T8" fmla="*/ 570982 w 659"/>
              <a:gd name="T9" fmla="*/ 919740 h 1063"/>
              <a:gd name="T10" fmla="*/ 0 w 659"/>
              <a:gd name="T11" fmla="*/ 0 h 10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9" h="1063">
                <a:moveTo>
                  <a:pt x="0" y="0"/>
                </a:moveTo>
                <a:lnTo>
                  <a:pt x="0" y="1063"/>
                </a:lnTo>
                <a:lnTo>
                  <a:pt x="659" y="1063"/>
                </a:lnTo>
                <a:lnTo>
                  <a:pt x="354" y="1063"/>
                </a:lnTo>
                <a:lnTo>
                  <a:pt x="475" y="7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4" name="Freeform 313"/>
          <p:cNvSpPr/>
          <p:nvPr/>
        </p:nvSpPr>
        <p:spPr bwMode="auto">
          <a:xfrm>
            <a:off x="4005263" y="2713833"/>
            <a:ext cx="1582737" cy="1946275"/>
          </a:xfrm>
          <a:custGeom>
            <a:avLst/>
            <a:gdLst>
              <a:gd name="T0" fmla="*/ 0 w 1318"/>
              <a:gd name="T1" fmla="*/ 1946275 h 1620"/>
              <a:gd name="T2" fmla="*/ 791369 w 1318"/>
              <a:gd name="T3" fmla="*/ 0 h 1620"/>
              <a:gd name="T4" fmla="*/ 1582737 w 1318"/>
              <a:gd name="T5" fmla="*/ 1946275 h 1620"/>
              <a:gd name="T6" fmla="*/ 0 w 1318"/>
              <a:gd name="T7" fmla="*/ 1946275 h 16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8" h="1620">
                <a:moveTo>
                  <a:pt x="0" y="1620"/>
                </a:moveTo>
                <a:lnTo>
                  <a:pt x="659" y="0"/>
                </a:lnTo>
                <a:lnTo>
                  <a:pt x="1318" y="1620"/>
                </a:lnTo>
                <a:lnTo>
                  <a:pt x="0" y="16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5" name="Freeform 315"/>
          <p:cNvSpPr/>
          <p:nvPr/>
        </p:nvSpPr>
        <p:spPr bwMode="auto">
          <a:xfrm>
            <a:off x="4795838" y="2713833"/>
            <a:ext cx="792162" cy="1946275"/>
          </a:xfrm>
          <a:custGeom>
            <a:avLst/>
            <a:gdLst>
              <a:gd name="T0" fmla="*/ 0 w 659"/>
              <a:gd name="T1" fmla="*/ 0 h 1620"/>
              <a:gd name="T2" fmla="*/ 0 w 659"/>
              <a:gd name="T3" fmla="*/ 1946275 h 1620"/>
              <a:gd name="T4" fmla="*/ 792162 w 659"/>
              <a:gd name="T5" fmla="*/ 1946275 h 1620"/>
              <a:gd name="T6" fmla="*/ 426734 w 659"/>
              <a:gd name="T7" fmla="*/ 1946275 h 1620"/>
              <a:gd name="T8" fmla="*/ 676764 w 659"/>
              <a:gd name="T9" fmla="*/ 1660341 h 1620"/>
              <a:gd name="T10" fmla="*/ 0 w 659"/>
              <a:gd name="T11" fmla="*/ 0 h 16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9" h="1620">
                <a:moveTo>
                  <a:pt x="0" y="0"/>
                </a:moveTo>
                <a:lnTo>
                  <a:pt x="0" y="1620"/>
                </a:lnTo>
                <a:lnTo>
                  <a:pt x="659" y="1620"/>
                </a:lnTo>
                <a:lnTo>
                  <a:pt x="355" y="1620"/>
                </a:lnTo>
                <a:lnTo>
                  <a:pt x="563" y="138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6" name="Freeform 317"/>
          <p:cNvSpPr/>
          <p:nvPr/>
        </p:nvSpPr>
        <p:spPr bwMode="auto">
          <a:xfrm>
            <a:off x="5222875" y="3747295"/>
            <a:ext cx="1581150" cy="912813"/>
          </a:xfrm>
          <a:custGeom>
            <a:avLst/>
            <a:gdLst>
              <a:gd name="T0" fmla="*/ 0 w 1316"/>
              <a:gd name="T1" fmla="*/ 912813 h 760"/>
              <a:gd name="T2" fmla="*/ 791776 w 1316"/>
              <a:gd name="T3" fmla="*/ 0 h 760"/>
              <a:gd name="T4" fmla="*/ 1581150 w 1316"/>
              <a:gd name="T5" fmla="*/ 912813 h 760"/>
              <a:gd name="T6" fmla="*/ 0 w 1316"/>
              <a:gd name="T7" fmla="*/ 912813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 h="760">
                <a:moveTo>
                  <a:pt x="0" y="760"/>
                </a:moveTo>
                <a:lnTo>
                  <a:pt x="659" y="0"/>
                </a:lnTo>
                <a:lnTo>
                  <a:pt x="1316" y="760"/>
                </a:lnTo>
                <a:lnTo>
                  <a:pt x="0" y="7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87" name="Freeform 319"/>
          <p:cNvSpPr/>
          <p:nvPr/>
        </p:nvSpPr>
        <p:spPr bwMode="auto">
          <a:xfrm>
            <a:off x="6013451" y="3747295"/>
            <a:ext cx="790575" cy="912813"/>
          </a:xfrm>
          <a:custGeom>
            <a:avLst/>
            <a:gdLst>
              <a:gd name="T0" fmla="*/ 0 w 657"/>
              <a:gd name="T1" fmla="*/ 0 h 760"/>
              <a:gd name="T2" fmla="*/ 0 w 657"/>
              <a:gd name="T3" fmla="*/ 912813 h 760"/>
              <a:gd name="T4" fmla="*/ 790575 w 657"/>
              <a:gd name="T5" fmla="*/ 912813 h 760"/>
              <a:gd name="T6" fmla="*/ 0 w 657"/>
              <a:gd name="T7" fmla="*/ 0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7" h="760">
                <a:moveTo>
                  <a:pt x="0" y="0"/>
                </a:moveTo>
                <a:lnTo>
                  <a:pt x="0" y="760"/>
                </a:lnTo>
                <a:lnTo>
                  <a:pt x="657" y="7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1012" name="Group 356"/>
          <p:cNvGrpSpPr/>
          <p:nvPr/>
        </p:nvGrpSpPr>
        <p:grpSpPr bwMode="auto">
          <a:xfrm>
            <a:off x="3442970" y="3207544"/>
            <a:ext cx="276225" cy="276225"/>
            <a:chOff x="2124" y="1384"/>
            <a:chExt cx="155" cy="155"/>
          </a:xfrm>
        </p:grpSpPr>
        <p:sp>
          <p:nvSpPr>
            <p:cNvPr id="11307" name="Oval 320"/>
            <p:cNvSpPr>
              <a:spLocks noChangeArrowheads="1"/>
            </p:cNvSpPr>
            <p:nvPr/>
          </p:nvSpPr>
          <p:spPr bwMode="auto">
            <a:xfrm>
              <a:off x="2146" y="1406"/>
              <a:ext cx="111" cy="111"/>
            </a:xfrm>
            <a:prstGeom prst="ellipse">
              <a:avLst/>
            </a:prstGeom>
            <a:solidFill>
              <a:srgbClr val="64C0BA"/>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1308" name="Freeform 321"/>
            <p:cNvSpPr>
              <a:spLocks noEditPoints="1"/>
            </p:cNvSpPr>
            <p:nvPr/>
          </p:nvSpPr>
          <p:spPr bwMode="auto">
            <a:xfrm>
              <a:off x="2124" y="1384"/>
              <a:ext cx="155" cy="155"/>
            </a:xfrm>
            <a:custGeom>
              <a:avLst/>
              <a:gdLst>
                <a:gd name="T0" fmla="*/ 77 w 97"/>
                <a:gd name="T1" fmla="*/ 145 h 97"/>
                <a:gd name="T2" fmla="*/ 10 w 97"/>
                <a:gd name="T3" fmla="*/ 78 h 97"/>
                <a:gd name="T4" fmla="*/ 77 w 97"/>
                <a:gd name="T5" fmla="*/ 11 h 97"/>
                <a:gd name="T6" fmla="*/ 144 w 97"/>
                <a:gd name="T7" fmla="*/ 78 h 97"/>
                <a:gd name="T8" fmla="*/ 77 w 97"/>
                <a:gd name="T9" fmla="*/ 145 h 97"/>
                <a:gd name="T10" fmla="*/ 77 w 97"/>
                <a:gd name="T11" fmla="*/ 0 h 97"/>
                <a:gd name="T12" fmla="*/ 0 w 97"/>
                <a:gd name="T13" fmla="*/ 78 h 97"/>
                <a:gd name="T14" fmla="*/ 77 w 97"/>
                <a:gd name="T15" fmla="*/ 155 h 97"/>
                <a:gd name="T16" fmla="*/ 155 w 97"/>
                <a:gd name="T17" fmla="*/ 78 h 97"/>
                <a:gd name="T18" fmla="*/ 77 w 9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97">
                  <a:moveTo>
                    <a:pt x="48" y="91"/>
                  </a:moveTo>
                  <a:cubicBezTo>
                    <a:pt x="25" y="91"/>
                    <a:pt x="6" y="72"/>
                    <a:pt x="6" y="49"/>
                  </a:cubicBezTo>
                  <a:cubicBezTo>
                    <a:pt x="6" y="25"/>
                    <a:pt x="25" y="7"/>
                    <a:pt x="48" y="7"/>
                  </a:cubicBezTo>
                  <a:cubicBezTo>
                    <a:pt x="72" y="7"/>
                    <a:pt x="90" y="25"/>
                    <a:pt x="90" y="49"/>
                  </a:cubicBezTo>
                  <a:cubicBezTo>
                    <a:pt x="90" y="72"/>
                    <a:pt x="72" y="91"/>
                    <a:pt x="48" y="91"/>
                  </a:cubicBezTo>
                  <a:moveTo>
                    <a:pt x="48" y="0"/>
                  </a:moveTo>
                  <a:cubicBezTo>
                    <a:pt x="22" y="0"/>
                    <a:pt x="0" y="22"/>
                    <a:pt x="0" y="49"/>
                  </a:cubicBezTo>
                  <a:cubicBezTo>
                    <a:pt x="0" y="75"/>
                    <a:pt x="22" y="97"/>
                    <a:pt x="48" y="97"/>
                  </a:cubicBezTo>
                  <a:cubicBezTo>
                    <a:pt x="75" y="97"/>
                    <a:pt x="97" y="75"/>
                    <a:pt x="97" y="49"/>
                  </a:cubicBezTo>
                  <a:cubicBezTo>
                    <a:pt x="97" y="22"/>
                    <a:pt x="75" y="0"/>
                    <a:pt x="48" y="0"/>
                  </a:cubicBezTo>
                </a:path>
              </a:pathLst>
            </a:custGeom>
            <a:solidFill>
              <a:srgbClr val="64C0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11" name="Group 355"/>
          <p:cNvGrpSpPr/>
          <p:nvPr/>
        </p:nvGrpSpPr>
        <p:grpSpPr bwMode="auto">
          <a:xfrm>
            <a:off x="4657726" y="2632870"/>
            <a:ext cx="276225" cy="276225"/>
            <a:chOff x="2807" y="1027"/>
            <a:chExt cx="155" cy="155"/>
          </a:xfrm>
        </p:grpSpPr>
        <p:sp>
          <p:nvSpPr>
            <p:cNvPr id="11305" name="Oval 322"/>
            <p:cNvSpPr>
              <a:spLocks noChangeArrowheads="1"/>
            </p:cNvSpPr>
            <p:nvPr/>
          </p:nvSpPr>
          <p:spPr bwMode="auto">
            <a:xfrm>
              <a:off x="2831" y="1049"/>
              <a:ext cx="109" cy="110"/>
            </a:xfrm>
            <a:prstGeom prst="ellipse">
              <a:avLst/>
            </a:prstGeom>
            <a:solidFill>
              <a:srgbClr val="FF9933"/>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1306" name="Freeform 323"/>
            <p:cNvSpPr>
              <a:spLocks noEditPoints="1"/>
            </p:cNvSpPr>
            <p:nvPr/>
          </p:nvSpPr>
          <p:spPr bwMode="auto">
            <a:xfrm>
              <a:off x="2807" y="1027"/>
              <a:ext cx="155" cy="155"/>
            </a:xfrm>
            <a:custGeom>
              <a:avLst/>
              <a:gdLst>
                <a:gd name="T0" fmla="*/ 78 w 97"/>
                <a:gd name="T1" fmla="*/ 144 h 97"/>
                <a:gd name="T2" fmla="*/ 11 w 97"/>
                <a:gd name="T3" fmla="*/ 77 h 97"/>
                <a:gd name="T4" fmla="*/ 78 w 97"/>
                <a:gd name="T5" fmla="*/ 10 h 97"/>
                <a:gd name="T6" fmla="*/ 145 w 97"/>
                <a:gd name="T7" fmla="*/ 77 h 97"/>
                <a:gd name="T8" fmla="*/ 78 w 97"/>
                <a:gd name="T9" fmla="*/ 144 h 97"/>
                <a:gd name="T10" fmla="*/ 78 w 97"/>
                <a:gd name="T11" fmla="*/ 0 h 97"/>
                <a:gd name="T12" fmla="*/ 0 w 97"/>
                <a:gd name="T13" fmla="*/ 77 h 97"/>
                <a:gd name="T14" fmla="*/ 78 w 97"/>
                <a:gd name="T15" fmla="*/ 155 h 97"/>
                <a:gd name="T16" fmla="*/ 155 w 97"/>
                <a:gd name="T17" fmla="*/ 77 h 97"/>
                <a:gd name="T18" fmla="*/ 78 w 9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97">
                  <a:moveTo>
                    <a:pt x="49" y="90"/>
                  </a:moveTo>
                  <a:cubicBezTo>
                    <a:pt x="26" y="90"/>
                    <a:pt x="7" y="71"/>
                    <a:pt x="7" y="48"/>
                  </a:cubicBezTo>
                  <a:cubicBezTo>
                    <a:pt x="7" y="25"/>
                    <a:pt x="26" y="6"/>
                    <a:pt x="49" y="6"/>
                  </a:cubicBezTo>
                  <a:cubicBezTo>
                    <a:pt x="72" y="6"/>
                    <a:pt x="91" y="25"/>
                    <a:pt x="91" y="48"/>
                  </a:cubicBezTo>
                  <a:cubicBezTo>
                    <a:pt x="91" y="71"/>
                    <a:pt x="72" y="90"/>
                    <a:pt x="49" y="90"/>
                  </a:cubicBezTo>
                  <a:moveTo>
                    <a:pt x="49" y="0"/>
                  </a:moveTo>
                  <a:cubicBezTo>
                    <a:pt x="22" y="0"/>
                    <a:pt x="0" y="22"/>
                    <a:pt x="0" y="48"/>
                  </a:cubicBezTo>
                  <a:cubicBezTo>
                    <a:pt x="0" y="75"/>
                    <a:pt x="22" y="97"/>
                    <a:pt x="49" y="97"/>
                  </a:cubicBezTo>
                  <a:cubicBezTo>
                    <a:pt x="76" y="97"/>
                    <a:pt x="97" y="75"/>
                    <a:pt x="97" y="48"/>
                  </a:cubicBezTo>
                  <a:cubicBezTo>
                    <a:pt x="97" y="22"/>
                    <a:pt x="76" y="0"/>
                    <a:pt x="49" y="0"/>
                  </a:cubicBezTo>
                </a:path>
              </a:pathLst>
            </a:custGeom>
            <a:solidFill>
              <a:srgbClr val="FF99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10" name="Group 354"/>
          <p:cNvGrpSpPr/>
          <p:nvPr/>
        </p:nvGrpSpPr>
        <p:grpSpPr bwMode="auto">
          <a:xfrm>
            <a:off x="5886134" y="2476978"/>
            <a:ext cx="276225" cy="276225"/>
            <a:chOff x="3491" y="1620"/>
            <a:chExt cx="155" cy="155"/>
          </a:xfrm>
        </p:grpSpPr>
        <p:sp>
          <p:nvSpPr>
            <p:cNvPr id="11303" name="Oval 324"/>
            <p:cNvSpPr>
              <a:spLocks noChangeArrowheads="1"/>
            </p:cNvSpPr>
            <p:nvPr/>
          </p:nvSpPr>
          <p:spPr bwMode="auto">
            <a:xfrm>
              <a:off x="3513" y="1644"/>
              <a:ext cx="110" cy="109"/>
            </a:xfrm>
            <a:prstGeom prst="ellipse">
              <a:avLst/>
            </a:prstGeom>
            <a:solidFill>
              <a:srgbClr val="51C1F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endParaRPr lang="zh-CN" altLang="en-US"/>
            </a:p>
          </p:txBody>
        </p:sp>
        <p:sp>
          <p:nvSpPr>
            <p:cNvPr id="11304" name="Freeform 325"/>
            <p:cNvSpPr>
              <a:spLocks noEditPoints="1"/>
            </p:cNvSpPr>
            <p:nvPr/>
          </p:nvSpPr>
          <p:spPr bwMode="auto">
            <a:xfrm>
              <a:off x="3491" y="1620"/>
              <a:ext cx="155" cy="155"/>
            </a:xfrm>
            <a:custGeom>
              <a:avLst/>
              <a:gdLst>
                <a:gd name="T0" fmla="*/ 78 w 97"/>
                <a:gd name="T1" fmla="*/ 145 h 97"/>
                <a:gd name="T2" fmla="*/ 11 w 97"/>
                <a:gd name="T3" fmla="*/ 78 h 97"/>
                <a:gd name="T4" fmla="*/ 78 w 97"/>
                <a:gd name="T5" fmla="*/ 11 h 97"/>
                <a:gd name="T6" fmla="*/ 145 w 97"/>
                <a:gd name="T7" fmla="*/ 78 h 97"/>
                <a:gd name="T8" fmla="*/ 78 w 97"/>
                <a:gd name="T9" fmla="*/ 145 h 97"/>
                <a:gd name="T10" fmla="*/ 78 w 97"/>
                <a:gd name="T11" fmla="*/ 0 h 97"/>
                <a:gd name="T12" fmla="*/ 0 w 97"/>
                <a:gd name="T13" fmla="*/ 78 h 97"/>
                <a:gd name="T14" fmla="*/ 78 w 97"/>
                <a:gd name="T15" fmla="*/ 155 h 97"/>
                <a:gd name="T16" fmla="*/ 155 w 97"/>
                <a:gd name="T17" fmla="*/ 78 h 97"/>
                <a:gd name="T18" fmla="*/ 78 w 9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97">
                  <a:moveTo>
                    <a:pt x="49" y="91"/>
                  </a:moveTo>
                  <a:cubicBezTo>
                    <a:pt x="25" y="91"/>
                    <a:pt x="7" y="72"/>
                    <a:pt x="7" y="49"/>
                  </a:cubicBezTo>
                  <a:cubicBezTo>
                    <a:pt x="7" y="26"/>
                    <a:pt x="25" y="7"/>
                    <a:pt x="49" y="7"/>
                  </a:cubicBezTo>
                  <a:cubicBezTo>
                    <a:pt x="72" y="7"/>
                    <a:pt x="91" y="26"/>
                    <a:pt x="91" y="49"/>
                  </a:cubicBezTo>
                  <a:cubicBezTo>
                    <a:pt x="91" y="72"/>
                    <a:pt x="72" y="91"/>
                    <a:pt x="49" y="91"/>
                  </a:cubicBezTo>
                  <a:moveTo>
                    <a:pt x="49" y="0"/>
                  </a:moveTo>
                  <a:cubicBezTo>
                    <a:pt x="22" y="0"/>
                    <a:pt x="0" y="22"/>
                    <a:pt x="0" y="49"/>
                  </a:cubicBezTo>
                  <a:cubicBezTo>
                    <a:pt x="0" y="76"/>
                    <a:pt x="22" y="97"/>
                    <a:pt x="49" y="97"/>
                  </a:cubicBezTo>
                  <a:cubicBezTo>
                    <a:pt x="75" y="97"/>
                    <a:pt x="97" y="76"/>
                    <a:pt x="97" y="49"/>
                  </a:cubicBezTo>
                  <a:cubicBezTo>
                    <a:pt x="97" y="22"/>
                    <a:pt x="75" y="0"/>
                    <a:pt x="49" y="0"/>
                  </a:cubicBezTo>
                </a:path>
              </a:pathLst>
            </a:custGeom>
            <a:solidFill>
              <a:srgbClr val="51C1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71026" name="Text Box 370"/>
          <p:cNvSpPr txBox="1">
            <a:spLocks noChangeArrowheads="1"/>
          </p:cNvSpPr>
          <p:nvPr/>
        </p:nvSpPr>
        <p:spPr bwMode="auto">
          <a:xfrm>
            <a:off x="4568825" y="2342357"/>
            <a:ext cx="531495"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b="1">
                <a:solidFill>
                  <a:srgbClr val="FF8A15"/>
                </a:solidFill>
                <a:latin typeface="微软雅黑" panose="020B0503020204020204" pitchFamily="34" charset="-122"/>
                <a:ea typeface="微软雅黑" panose="020B0503020204020204" pitchFamily="34" charset="-122"/>
              </a:rPr>
              <a:t>98.14</a:t>
            </a:r>
            <a:endParaRPr lang="en-US" altLang="zh-CN" sz="1000" b="1">
              <a:solidFill>
                <a:srgbClr val="FF8A15"/>
              </a:solidFill>
              <a:latin typeface="微软雅黑" panose="020B0503020204020204" pitchFamily="34" charset="-122"/>
              <a:ea typeface="微软雅黑" panose="020B0503020204020204" pitchFamily="34" charset="-122"/>
            </a:endParaRPr>
          </a:p>
        </p:txBody>
      </p:sp>
      <p:sp>
        <p:nvSpPr>
          <p:cNvPr id="71027" name="Text Box 371"/>
          <p:cNvSpPr txBox="1">
            <a:spLocks noChangeArrowheads="1"/>
          </p:cNvSpPr>
          <p:nvPr/>
        </p:nvSpPr>
        <p:spPr bwMode="auto">
          <a:xfrm>
            <a:off x="5760720" y="2201069"/>
            <a:ext cx="531495"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b="1">
                <a:solidFill>
                  <a:srgbClr val="33CCFF"/>
                </a:solidFill>
                <a:latin typeface="微软雅黑" panose="020B0503020204020204" pitchFamily="34" charset="-122"/>
                <a:ea typeface="微软雅黑" panose="020B0503020204020204" pitchFamily="34" charset="-122"/>
              </a:rPr>
              <a:t>98.35</a:t>
            </a:r>
            <a:endParaRPr lang="en-US" altLang="zh-CN" sz="1000" b="1">
              <a:solidFill>
                <a:srgbClr val="33CCFF"/>
              </a:solidFill>
              <a:latin typeface="微软雅黑" panose="020B0503020204020204" pitchFamily="34" charset="-122"/>
              <a:ea typeface="微软雅黑" panose="020B0503020204020204" pitchFamily="34" charset="-122"/>
            </a:endParaRPr>
          </a:p>
        </p:txBody>
      </p:sp>
      <p:sp>
        <p:nvSpPr>
          <p:cNvPr id="71028" name="Text Box 372"/>
          <p:cNvSpPr txBox="1">
            <a:spLocks noChangeArrowheads="1"/>
          </p:cNvSpPr>
          <p:nvPr/>
        </p:nvSpPr>
        <p:spPr bwMode="auto">
          <a:xfrm rot="10800000" flipV="1">
            <a:off x="3294380" y="2992120"/>
            <a:ext cx="574040" cy="25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eaLnBrk="1" hangingPunct="1">
              <a:buClrTx/>
              <a:buFontTx/>
              <a:buNone/>
            </a:pPr>
            <a:r>
              <a:rPr lang="en-US" altLang="zh-CN" sz="1000" b="1">
                <a:solidFill>
                  <a:srgbClr val="02B1E8"/>
                </a:solidFill>
                <a:latin typeface="微软雅黑" panose="020B0503020204020204" pitchFamily="34" charset="-122"/>
                <a:ea typeface="微软雅黑" panose="020B0503020204020204" pitchFamily="34" charset="-122"/>
              </a:rPr>
              <a:t>97.44</a:t>
            </a:r>
            <a:endParaRPr lang="en-US" altLang="zh-CN" sz="1000" b="1">
              <a:solidFill>
                <a:srgbClr val="02B1E8"/>
              </a:solidFill>
              <a:latin typeface="微软雅黑" panose="020B0503020204020204" pitchFamily="34" charset="-122"/>
              <a:ea typeface="微软雅黑" panose="020B0503020204020204" pitchFamily="34" charset="-122"/>
            </a:endParaRPr>
          </a:p>
        </p:txBody>
      </p:sp>
      <p:grpSp>
        <p:nvGrpSpPr>
          <p:cNvPr id="71043" name="Group 387"/>
          <p:cNvGrpSpPr/>
          <p:nvPr/>
        </p:nvGrpSpPr>
        <p:grpSpPr bwMode="auto">
          <a:xfrm>
            <a:off x="2785745" y="3289935"/>
            <a:ext cx="1586230" cy="1383665"/>
            <a:chOff x="1617" y="2814"/>
            <a:chExt cx="169" cy="136"/>
          </a:xfrm>
        </p:grpSpPr>
        <p:sp>
          <p:nvSpPr>
            <p:cNvPr id="11301" name="Freeform 388"/>
            <p:cNvSpPr/>
            <p:nvPr/>
          </p:nvSpPr>
          <p:spPr bwMode="auto">
            <a:xfrm>
              <a:off x="1617" y="2814"/>
              <a:ext cx="169" cy="136"/>
            </a:xfrm>
            <a:custGeom>
              <a:avLst/>
              <a:gdLst>
                <a:gd name="T0" fmla="*/ 0 w 250"/>
                <a:gd name="T1" fmla="*/ 136 h 201"/>
                <a:gd name="T2" fmla="*/ 85 w 250"/>
                <a:gd name="T3" fmla="*/ 0 h 201"/>
                <a:gd name="T4" fmla="*/ 169 w 250"/>
                <a:gd name="T5" fmla="*/ 136 h 201"/>
                <a:gd name="T6" fmla="*/ 0 w 250"/>
                <a:gd name="T7" fmla="*/ 136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01">
                  <a:moveTo>
                    <a:pt x="0" y="201"/>
                  </a:moveTo>
                  <a:lnTo>
                    <a:pt x="125" y="0"/>
                  </a:lnTo>
                  <a:lnTo>
                    <a:pt x="250" y="201"/>
                  </a:lnTo>
                  <a:lnTo>
                    <a:pt x="0" y="201"/>
                  </a:lnTo>
                  <a:close/>
                </a:path>
              </a:pathLst>
            </a:custGeom>
            <a:solidFill>
              <a:srgbClr val="64C0B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2" name="Freeform 389"/>
            <p:cNvSpPr/>
            <p:nvPr/>
          </p:nvSpPr>
          <p:spPr bwMode="auto">
            <a:xfrm>
              <a:off x="1701" y="2814"/>
              <a:ext cx="85" cy="136"/>
            </a:xfrm>
            <a:custGeom>
              <a:avLst/>
              <a:gdLst>
                <a:gd name="T0" fmla="*/ 0 w 125"/>
                <a:gd name="T1" fmla="*/ 0 h 201"/>
                <a:gd name="T2" fmla="*/ 0 w 125"/>
                <a:gd name="T3" fmla="*/ 136 h 201"/>
                <a:gd name="T4" fmla="*/ 85 w 125"/>
                <a:gd name="T5" fmla="*/ 136 h 201"/>
                <a:gd name="T6" fmla="*/ 0 w 125"/>
                <a:gd name="T7" fmla="*/ 0 h 2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 h="201">
                  <a:moveTo>
                    <a:pt x="0" y="0"/>
                  </a:moveTo>
                  <a:lnTo>
                    <a:pt x="0" y="201"/>
                  </a:lnTo>
                  <a:lnTo>
                    <a:pt x="125" y="201"/>
                  </a:lnTo>
                  <a:lnTo>
                    <a:pt x="0" y="0"/>
                  </a:lnTo>
                  <a:close/>
                </a:path>
              </a:pathLst>
            </a:custGeom>
            <a:solidFill>
              <a:srgbClr val="53A0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34" name="Group 378"/>
          <p:cNvGrpSpPr/>
          <p:nvPr/>
        </p:nvGrpSpPr>
        <p:grpSpPr bwMode="auto">
          <a:xfrm>
            <a:off x="3998279" y="2802732"/>
            <a:ext cx="1595437" cy="1879600"/>
            <a:chOff x="4329" y="1211"/>
            <a:chExt cx="1094" cy="1184"/>
          </a:xfrm>
        </p:grpSpPr>
        <p:sp>
          <p:nvSpPr>
            <p:cNvPr id="11299" name="Freeform 376"/>
            <p:cNvSpPr/>
            <p:nvPr/>
          </p:nvSpPr>
          <p:spPr bwMode="auto">
            <a:xfrm>
              <a:off x="4329" y="1211"/>
              <a:ext cx="1094" cy="1184"/>
            </a:xfrm>
            <a:custGeom>
              <a:avLst/>
              <a:gdLst>
                <a:gd name="T0" fmla="*/ 0 w 1316"/>
                <a:gd name="T1" fmla="*/ 1184 h 760"/>
                <a:gd name="T2" fmla="*/ 548 w 1316"/>
                <a:gd name="T3" fmla="*/ 0 h 760"/>
                <a:gd name="T4" fmla="*/ 1094 w 1316"/>
                <a:gd name="T5" fmla="*/ 1184 h 760"/>
                <a:gd name="T6" fmla="*/ 0 w 1316"/>
                <a:gd name="T7" fmla="*/ 1184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 h="760">
                  <a:moveTo>
                    <a:pt x="0" y="760"/>
                  </a:moveTo>
                  <a:lnTo>
                    <a:pt x="659" y="0"/>
                  </a:lnTo>
                  <a:lnTo>
                    <a:pt x="1316" y="760"/>
                  </a:lnTo>
                  <a:lnTo>
                    <a:pt x="0" y="760"/>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300" name="Freeform 377"/>
            <p:cNvSpPr/>
            <p:nvPr/>
          </p:nvSpPr>
          <p:spPr bwMode="auto">
            <a:xfrm>
              <a:off x="4876" y="1211"/>
              <a:ext cx="547" cy="1184"/>
            </a:xfrm>
            <a:custGeom>
              <a:avLst/>
              <a:gdLst>
                <a:gd name="T0" fmla="*/ 0 w 657"/>
                <a:gd name="T1" fmla="*/ 0 h 760"/>
                <a:gd name="T2" fmla="*/ 0 w 657"/>
                <a:gd name="T3" fmla="*/ 1184 h 760"/>
                <a:gd name="T4" fmla="*/ 547 w 657"/>
                <a:gd name="T5" fmla="*/ 1184 h 760"/>
                <a:gd name="T6" fmla="*/ 0 w 657"/>
                <a:gd name="T7" fmla="*/ 0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7" h="760">
                  <a:moveTo>
                    <a:pt x="0" y="0"/>
                  </a:moveTo>
                  <a:lnTo>
                    <a:pt x="0" y="760"/>
                  </a:lnTo>
                  <a:lnTo>
                    <a:pt x="657" y="760"/>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1035" name="Group 379"/>
          <p:cNvGrpSpPr/>
          <p:nvPr/>
        </p:nvGrpSpPr>
        <p:grpSpPr bwMode="auto">
          <a:xfrm>
            <a:off x="5219700" y="2671776"/>
            <a:ext cx="1581150" cy="2009775"/>
            <a:chOff x="3250" y="1825"/>
            <a:chExt cx="996" cy="575"/>
          </a:xfrm>
        </p:grpSpPr>
        <p:sp>
          <p:nvSpPr>
            <p:cNvPr id="11297" name="Freeform 316"/>
            <p:cNvSpPr/>
            <p:nvPr/>
          </p:nvSpPr>
          <p:spPr bwMode="auto">
            <a:xfrm>
              <a:off x="3250" y="1825"/>
              <a:ext cx="996" cy="575"/>
            </a:xfrm>
            <a:custGeom>
              <a:avLst/>
              <a:gdLst>
                <a:gd name="T0" fmla="*/ 0 w 1316"/>
                <a:gd name="T1" fmla="*/ 575 h 760"/>
                <a:gd name="T2" fmla="*/ 499 w 1316"/>
                <a:gd name="T3" fmla="*/ 0 h 760"/>
                <a:gd name="T4" fmla="*/ 996 w 1316"/>
                <a:gd name="T5" fmla="*/ 575 h 760"/>
                <a:gd name="T6" fmla="*/ 0 w 1316"/>
                <a:gd name="T7" fmla="*/ 575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6" h="760">
                  <a:moveTo>
                    <a:pt x="0" y="760"/>
                  </a:moveTo>
                  <a:lnTo>
                    <a:pt x="659" y="0"/>
                  </a:lnTo>
                  <a:lnTo>
                    <a:pt x="1316" y="760"/>
                  </a:lnTo>
                  <a:lnTo>
                    <a:pt x="0" y="760"/>
                  </a:lnTo>
                  <a:close/>
                </a:path>
              </a:pathLst>
            </a:custGeom>
            <a:solidFill>
              <a:srgbClr val="51C1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98" name="Freeform 318"/>
            <p:cNvSpPr/>
            <p:nvPr/>
          </p:nvSpPr>
          <p:spPr bwMode="auto">
            <a:xfrm>
              <a:off x="3758" y="1825"/>
              <a:ext cx="473" cy="575"/>
            </a:xfrm>
            <a:custGeom>
              <a:avLst/>
              <a:gdLst>
                <a:gd name="T0" fmla="*/ 0 w 657"/>
                <a:gd name="T1" fmla="*/ 0 h 760"/>
                <a:gd name="T2" fmla="*/ 0 w 657"/>
                <a:gd name="T3" fmla="*/ 575 h 760"/>
                <a:gd name="T4" fmla="*/ 498 w 657"/>
                <a:gd name="T5" fmla="*/ 575 h 760"/>
                <a:gd name="T6" fmla="*/ 0 w 657"/>
                <a:gd name="T7" fmla="*/ 0 h 7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7" h="760">
                  <a:moveTo>
                    <a:pt x="0" y="0"/>
                  </a:moveTo>
                  <a:lnTo>
                    <a:pt x="0" y="760"/>
                  </a:lnTo>
                  <a:lnTo>
                    <a:pt x="657" y="760"/>
                  </a:lnTo>
                  <a:lnTo>
                    <a:pt x="0" y="0"/>
                  </a:lnTo>
                  <a:close/>
                </a:path>
              </a:pathLst>
            </a:custGeom>
            <a:solidFill>
              <a:srgbClr val="43A0C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70661"/>
                                        </p:tgtEl>
                                        <p:attrNameLst>
                                          <p:attrName>style.visibility</p:attrName>
                                        </p:attrNameLst>
                                      </p:cBhvr>
                                      <p:to>
                                        <p:strVal val="visible"/>
                                      </p:to>
                                    </p:set>
                                    <p:anim calcmode="lin" valueType="num">
                                      <p:cBhvr>
                                        <p:cTn id="7" dur="500" fill="hold"/>
                                        <p:tgtEl>
                                          <p:spTgt spid="70661"/>
                                        </p:tgtEl>
                                        <p:attrNameLst>
                                          <p:attrName>ppt_w</p:attrName>
                                        </p:attrNameLst>
                                      </p:cBhvr>
                                      <p:tavLst>
                                        <p:tav tm="0">
                                          <p:val>
                                            <p:fltVal val="0"/>
                                          </p:val>
                                        </p:tav>
                                        <p:tav tm="100000">
                                          <p:val>
                                            <p:strVal val="#ppt_w"/>
                                          </p:val>
                                        </p:tav>
                                      </p:tavLst>
                                    </p:anim>
                                    <p:anim calcmode="lin" valueType="num">
                                      <p:cBhvr>
                                        <p:cTn id="8" dur="500" fill="hold"/>
                                        <p:tgtEl>
                                          <p:spTgt spid="70661"/>
                                        </p:tgtEl>
                                        <p:attrNameLst>
                                          <p:attrName>ppt_h</p:attrName>
                                        </p:attrNameLst>
                                      </p:cBhvr>
                                      <p:tavLst>
                                        <p:tav tm="0">
                                          <p:val>
                                            <p:fltVal val="0"/>
                                          </p:val>
                                        </p:tav>
                                        <p:tav tm="100000">
                                          <p:val>
                                            <p:strVal val="#ppt_h"/>
                                          </p:val>
                                        </p:tav>
                                      </p:tavLst>
                                    </p:anim>
                                    <p:animEffect transition="in" filter="fade">
                                      <p:cBhvr>
                                        <p:cTn id="9" dur="500"/>
                                        <p:tgtEl>
                                          <p:spTgt spid="70661"/>
                                        </p:tgtEl>
                                      </p:cBhvr>
                                    </p:animEffect>
                                  </p:childTnLst>
                                </p:cTn>
                              </p:par>
                              <p:par>
                                <p:cTn id="10" presetID="53" presetClass="entr" presetSubtype="16" fill="hold" nodeType="withEffect">
                                  <p:stCondLst>
                                    <p:cond delay="0"/>
                                  </p:stCondLst>
                                  <p:childTnLst>
                                    <p:set>
                                      <p:cBhvr>
                                        <p:cTn id="11" dur="1" fill="hold">
                                          <p:stCondLst>
                                            <p:cond delay="0"/>
                                          </p:stCondLst>
                                        </p:cTn>
                                        <p:tgtEl>
                                          <p:spTgt spid="71031"/>
                                        </p:tgtEl>
                                        <p:attrNameLst>
                                          <p:attrName>style.visibility</p:attrName>
                                        </p:attrNameLst>
                                      </p:cBhvr>
                                      <p:to>
                                        <p:strVal val="visible"/>
                                      </p:to>
                                    </p:set>
                                    <p:anim calcmode="lin" valueType="num">
                                      <p:cBhvr>
                                        <p:cTn id="12" dur="500" fill="hold"/>
                                        <p:tgtEl>
                                          <p:spTgt spid="71031"/>
                                        </p:tgtEl>
                                        <p:attrNameLst>
                                          <p:attrName>ppt_w</p:attrName>
                                        </p:attrNameLst>
                                      </p:cBhvr>
                                      <p:tavLst>
                                        <p:tav tm="0">
                                          <p:val>
                                            <p:fltVal val="0"/>
                                          </p:val>
                                        </p:tav>
                                        <p:tav tm="100000">
                                          <p:val>
                                            <p:strVal val="#ppt_w"/>
                                          </p:val>
                                        </p:tav>
                                      </p:tavLst>
                                    </p:anim>
                                    <p:anim calcmode="lin" valueType="num">
                                      <p:cBhvr>
                                        <p:cTn id="13" dur="500" fill="hold"/>
                                        <p:tgtEl>
                                          <p:spTgt spid="71031"/>
                                        </p:tgtEl>
                                        <p:attrNameLst>
                                          <p:attrName>ppt_h</p:attrName>
                                        </p:attrNameLst>
                                      </p:cBhvr>
                                      <p:tavLst>
                                        <p:tav tm="0">
                                          <p:val>
                                            <p:fltVal val="0"/>
                                          </p:val>
                                        </p:tav>
                                        <p:tav tm="100000">
                                          <p:val>
                                            <p:strVal val="#ppt_h"/>
                                          </p:val>
                                        </p:tav>
                                      </p:tavLst>
                                    </p:anim>
                                    <p:animEffect transition="in" filter="fade">
                                      <p:cBhvr>
                                        <p:cTn id="14" dur="500"/>
                                        <p:tgtEl>
                                          <p:spTgt spid="710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1016"/>
                                        </p:tgtEl>
                                        <p:attrNameLst>
                                          <p:attrName>style.visibility</p:attrName>
                                        </p:attrNameLst>
                                      </p:cBhvr>
                                      <p:to>
                                        <p:strVal val="visible"/>
                                      </p:to>
                                    </p:set>
                                    <p:anim calcmode="lin" valueType="num">
                                      <p:cBhvr>
                                        <p:cTn id="17" dur="500" fill="hold"/>
                                        <p:tgtEl>
                                          <p:spTgt spid="71016"/>
                                        </p:tgtEl>
                                        <p:attrNameLst>
                                          <p:attrName>ppt_w</p:attrName>
                                        </p:attrNameLst>
                                      </p:cBhvr>
                                      <p:tavLst>
                                        <p:tav tm="0">
                                          <p:val>
                                            <p:fltVal val="0"/>
                                          </p:val>
                                        </p:tav>
                                        <p:tav tm="100000">
                                          <p:val>
                                            <p:strVal val="#ppt_w"/>
                                          </p:val>
                                        </p:tav>
                                      </p:tavLst>
                                    </p:anim>
                                    <p:anim calcmode="lin" valueType="num">
                                      <p:cBhvr>
                                        <p:cTn id="18" dur="500" fill="hold"/>
                                        <p:tgtEl>
                                          <p:spTgt spid="71016"/>
                                        </p:tgtEl>
                                        <p:attrNameLst>
                                          <p:attrName>ppt_h</p:attrName>
                                        </p:attrNameLst>
                                      </p:cBhvr>
                                      <p:tavLst>
                                        <p:tav tm="0">
                                          <p:val>
                                            <p:fltVal val="0"/>
                                          </p:val>
                                        </p:tav>
                                        <p:tav tm="100000">
                                          <p:val>
                                            <p:strVal val="#ppt_h"/>
                                          </p:val>
                                        </p:tav>
                                      </p:tavLst>
                                    </p:anim>
                                    <p:animEffect transition="in" filter="fade">
                                      <p:cBhvr>
                                        <p:cTn id="19" dur="500"/>
                                        <p:tgtEl>
                                          <p:spTgt spid="71016"/>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71017"/>
                                        </p:tgtEl>
                                        <p:attrNameLst>
                                          <p:attrName>style.visibility</p:attrName>
                                        </p:attrNameLst>
                                      </p:cBhvr>
                                      <p:to>
                                        <p:strVal val="visible"/>
                                      </p:to>
                                    </p:set>
                                    <p:anim calcmode="lin" valueType="num">
                                      <p:cBhvr>
                                        <p:cTn id="22" dur="500" fill="hold"/>
                                        <p:tgtEl>
                                          <p:spTgt spid="71017"/>
                                        </p:tgtEl>
                                        <p:attrNameLst>
                                          <p:attrName>ppt_w</p:attrName>
                                        </p:attrNameLst>
                                      </p:cBhvr>
                                      <p:tavLst>
                                        <p:tav tm="0">
                                          <p:val>
                                            <p:fltVal val="0"/>
                                          </p:val>
                                        </p:tav>
                                        <p:tav tm="100000">
                                          <p:val>
                                            <p:strVal val="#ppt_w"/>
                                          </p:val>
                                        </p:tav>
                                      </p:tavLst>
                                    </p:anim>
                                    <p:anim calcmode="lin" valueType="num">
                                      <p:cBhvr>
                                        <p:cTn id="23" dur="500" fill="hold"/>
                                        <p:tgtEl>
                                          <p:spTgt spid="71017"/>
                                        </p:tgtEl>
                                        <p:attrNameLst>
                                          <p:attrName>ppt_h</p:attrName>
                                        </p:attrNameLst>
                                      </p:cBhvr>
                                      <p:tavLst>
                                        <p:tav tm="0">
                                          <p:val>
                                            <p:fltVal val="0"/>
                                          </p:val>
                                        </p:tav>
                                        <p:tav tm="100000">
                                          <p:val>
                                            <p:strVal val="#ppt_h"/>
                                          </p:val>
                                        </p:tav>
                                      </p:tavLst>
                                    </p:anim>
                                    <p:animEffect transition="in" filter="fade">
                                      <p:cBhvr>
                                        <p:cTn id="24" dur="500"/>
                                        <p:tgtEl>
                                          <p:spTgt spid="71017"/>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71018"/>
                                        </p:tgtEl>
                                        <p:attrNameLst>
                                          <p:attrName>style.visibility</p:attrName>
                                        </p:attrNameLst>
                                      </p:cBhvr>
                                      <p:to>
                                        <p:strVal val="visible"/>
                                      </p:to>
                                    </p:set>
                                    <p:anim calcmode="lin" valueType="num">
                                      <p:cBhvr>
                                        <p:cTn id="27" dur="500" fill="hold"/>
                                        <p:tgtEl>
                                          <p:spTgt spid="71018"/>
                                        </p:tgtEl>
                                        <p:attrNameLst>
                                          <p:attrName>ppt_w</p:attrName>
                                        </p:attrNameLst>
                                      </p:cBhvr>
                                      <p:tavLst>
                                        <p:tav tm="0">
                                          <p:val>
                                            <p:fltVal val="0"/>
                                          </p:val>
                                        </p:tav>
                                        <p:tav tm="100000">
                                          <p:val>
                                            <p:strVal val="#ppt_w"/>
                                          </p:val>
                                        </p:tav>
                                      </p:tavLst>
                                    </p:anim>
                                    <p:anim calcmode="lin" valueType="num">
                                      <p:cBhvr>
                                        <p:cTn id="28" dur="500" fill="hold"/>
                                        <p:tgtEl>
                                          <p:spTgt spid="71018"/>
                                        </p:tgtEl>
                                        <p:attrNameLst>
                                          <p:attrName>ppt_h</p:attrName>
                                        </p:attrNameLst>
                                      </p:cBhvr>
                                      <p:tavLst>
                                        <p:tav tm="0">
                                          <p:val>
                                            <p:fltVal val="0"/>
                                          </p:val>
                                        </p:tav>
                                        <p:tav tm="100000">
                                          <p:val>
                                            <p:strVal val="#ppt_h"/>
                                          </p:val>
                                        </p:tav>
                                      </p:tavLst>
                                    </p:anim>
                                    <p:animEffect transition="in" filter="fade">
                                      <p:cBhvr>
                                        <p:cTn id="29" dur="500"/>
                                        <p:tgtEl>
                                          <p:spTgt spid="71018"/>
                                        </p:tgtEl>
                                      </p:cBhvr>
                                    </p:animEffect>
                                  </p:childTnLst>
                                </p:cTn>
                              </p:par>
                              <p:par>
                                <p:cTn id="30" presetID="53" presetClass="entr" presetSubtype="16" fill="hold" grpId="0" nodeType="withEffect">
                                  <p:stCondLst>
                                    <p:cond delay="300"/>
                                  </p:stCondLst>
                                  <p:childTnLst>
                                    <p:set>
                                      <p:cBhvr>
                                        <p:cTn id="31" dur="1" fill="hold">
                                          <p:stCondLst>
                                            <p:cond delay="0"/>
                                          </p:stCondLst>
                                        </p:cTn>
                                        <p:tgtEl>
                                          <p:spTgt spid="71019"/>
                                        </p:tgtEl>
                                        <p:attrNameLst>
                                          <p:attrName>style.visibility</p:attrName>
                                        </p:attrNameLst>
                                      </p:cBhvr>
                                      <p:to>
                                        <p:strVal val="visible"/>
                                      </p:to>
                                    </p:set>
                                    <p:anim calcmode="lin" valueType="num">
                                      <p:cBhvr>
                                        <p:cTn id="32" dur="500" fill="hold"/>
                                        <p:tgtEl>
                                          <p:spTgt spid="71019"/>
                                        </p:tgtEl>
                                        <p:attrNameLst>
                                          <p:attrName>ppt_w</p:attrName>
                                        </p:attrNameLst>
                                      </p:cBhvr>
                                      <p:tavLst>
                                        <p:tav tm="0">
                                          <p:val>
                                            <p:fltVal val="0"/>
                                          </p:val>
                                        </p:tav>
                                        <p:tav tm="100000">
                                          <p:val>
                                            <p:strVal val="#ppt_w"/>
                                          </p:val>
                                        </p:tav>
                                      </p:tavLst>
                                    </p:anim>
                                    <p:anim calcmode="lin" valueType="num">
                                      <p:cBhvr>
                                        <p:cTn id="33" dur="500" fill="hold"/>
                                        <p:tgtEl>
                                          <p:spTgt spid="71019"/>
                                        </p:tgtEl>
                                        <p:attrNameLst>
                                          <p:attrName>ppt_h</p:attrName>
                                        </p:attrNameLst>
                                      </p:cBhvr>
                                      <p:tavLst>
                                        <p:tav tm="0">
                                          <p:val>
                                            <p:fltVal val="0"/>
                                          </p:val>
                                        </p:tav>
                                        <p:tav tm="100000">
                                          <p:val>
                                            <p:strVal val="#ppt_h"/>
                                          </p:val>
                                        </p:tav>
                                      </p:tavLst>
                                    </p:anim>
                                    <p:animEffect transition="in" filter="fade">
                                      <p:cBhvr>
                                        <p:cTn id="34" dur="500"/>
                                        <p:tgtEl>
                                          <p:spTgt spid="71019"/>
                                        </p:tgtEl>
                                      </p:cBhvr>
                                    </p:animEffect>
                                  </p:childTnLst>
                                </p:cTn>
                              </p:par>
                              <p:par>
                                <p:cTn id="35" presetID="53" presetClass="entr" presetSubtype="16" fill="hold" grpId="0" nodeType="withEffect">
                                  <p:stCondLst>
                                    <p:cond delay="400"/>
                                  </p:stCondLst>
                                  <p:childTnLst>
                                    <p:set>
                                      <p:cBhvr>
                                        <p:cTn id="36" dur="1" fill="hold">
                                          <p:stCondLst>
                                            <p:cond delay="0"/>
                                          </p:stCondLst>
                                        </p:cTn>
                                        <p:tgtEl>
                                          <p:spTgt spid="71013"/>
                                        </p:tgtEl>
                                        <p:attrNameLst>
                                          <p:attrName>style.visibility</p:attrName>
                                        </p:attrNameLst>
                                      </p:cBhvr>
                                      <p:to>
                                        <p:strVal val="visible"/>
                                      </p:to>
                                    </p:set>
                                    <p:anim calcmode="lin" valueType="num">
                                      <p:cBhvr>
                                        <p:cTn id="37" dur="500" fill="hold"/>
                                        <p:tgtEl>
                                          <p:spTgt spid="71013"/>
                                        </p:tgtEl>
                                        <p:attrNameLst>
                                          <p:attrName>ppt_w</p:attrName>
                                        </p:attrNameLst>
                                      </p:cBhvr>
                                      <p:tavLst>
                                        <p:tav tm="0">
                                          <p:val>
                                            <p:fltVal val="0"/>
                                          </p:val>
                                        </p:tav>
                                        <p:tav tm="100000">
                                          <p:val>
                                            <p:strVal val="#ppt_w"/>
                                          </p:val>
                                        </p:tav>
                                      </p:tavLst>
                                    </p:anim>
                                    <p:anim calcmode="lin" valueType="num">
                                      <p:cBhvr>
                                        <p:cTn id="38" dur="500" fill="hold"/>
                                        <p:tgtEl>
                                          <p:spTgt spid="71013"/>
                                        </p:tgtEl>
                                        <p:attrNameLst>
                                          <p:attrName>ppt_h</p:attrName>
                                        </p:attrNameLst>
                                      </p:cBhvr>
                                      <p:tavLst>
                                        <p:tav tm="0">
                                          <p:val>
                                            <p:fltVal val="0"/>
                                          </p:val>
                                        </p:tav>
                                        <p:tav tm="100000">
                                          <p:val>
                                            <p:strVal val="#ppt_h"/>
                                          </p:val>
                                        </p:tav>
                                      </p:tavLst>
                                    </p:anim>
                                    <p:animEffect transition="in" filter="fade">
                                      <p:cBhvr>
                                        <p:cTn id="39" dur="500"/>
                                        <p:tgtEl>
                                          <p:spTgt spid="71013"/>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71014"/>
                                        </p:tgtEl>
                                        <p:attrNameLst>
                                          <p:attrName>style.visibility</p:attrName>
                                        </p:attrNameLst>
                                      </p:cBhvr>
                                      <p:to>
                                        <p:strVal val="visible"/>
                                      </p:to>
                                    </p:set>
                                    <p:anim calcmode="lin" valueType="num">
                                      <p:cBhvr>
                                        <p:cTn id="42" dur="500" fill="hold"/>
                                        <p:tgtEl>
                                          <p:spTgt spid="71014"/>
                                        </p:tgtEl>
                                        <p:attrNameLst>
                                          <p:attrName>ppt_w</p:attrName>
                                        </p:attrNameLst>
                                      </p:cBhvr>
                                      <p:tavLst>
                                        <p:tav tm="0">
                                          <p:val>
                                            <p:fltVal val="0"/>
                                          </p:val>
                                        </p:tav>
                                        <p:tav tm="100000">
                                          <p:val>
                                            <p:strVal val="#ppt_w"/>
                                          </p:val>
                                        </p:tav>
                                      </p:tavLst>
                                    </p:anim>
                                    <p:anim calcmode="lin" valueType="num">
                                      <p:cBhvr>
                                        <p:cTn id="43" dur="500" fill="hold"/>
                                        <p:tgtEl>
                                          <p:spTgt spid="71014"/>
                                        </p:tgtEl>
                                        <p:attrNameLst>
                                          <p:attrName>ppt_h</p:attrName>
                                        </p:attrNameLst>
                                      </p:cBhvr>
                                      <p:tavLst>
                                        <p:tav tm="0">
                                          <p:val>
                                            <p:fltVal val="0"/>
                                          </p:val>
                                        </p:tav>
                                        <p:tav tm="100000">
                                          <p:val>
                                            <p:strVal val="#ppt_h"/>
                                          </p:val>
                                        </p:tav>
                                      </p:tavLst>
                                    </p:anim>
                                    <p:animEffect transition="in" filter="fade">
                                      <p:cBhvr>
                                        <p:cTn id="44" dur="500"/>
                                        <p:tgtEl>
                                          <p:spTgt spid="71014"/>
                                        </p:tgtEl>
                                      </p:cBhvr>
                                    </p:animEffect>
                                  </p:childTnLst>
                                </p:cTn>
                              </p:par>
                              <p:par>
                                <p:cTn id="45" presetID="53" presetClass="entr" presetSubtype="16" fill="hold" grpId="0" nodeType="withEffect">
                                  <p:stCondLst>
                                    <p:cond delay="600"/>
                                  </p:stCondLst>
                                  <p:childTnLst>
                                    <p:set>
                                      <p:cBhvr>
                                        <p:cTn id="46" dur="1" fill="hold">
                                          <p:stCondLst>
                                            <p:cond delay="0"/>
                                          </p:stCondLst>
                                        </p:cTn>
                                        <p:tgtEl>
                                          <p:spTgt spid="71015"/>
                                        </p:tgtEl>
                                        <p:attrNameLst>
                                          <p:attrName>style.visibility</p:attrName>
                                        </p:attrNameLst>
                                      </p:cBhvr>
                                      <p:to>
                                        <p:strVal val="visible"/>
                                      </p:to>
                                    </p:set>
                                    <p:anim calcmode="lin" valueType="num">
                                      <p:cBhvr>
                                        <p:cTn id="47" dur="500" fill="hold"/>
                                        <p:tgtEl>
                                          <p:spTgt spid="71015"/>
                                        </p:tgtEl>
                                        <p:attrNameLst>
                                          <p:attrName>ppt_w</p:attrName>
                                        </p:attrNameLst>
                                      </p:cBhvr>
                                      <p:tavLst>
                                        <p:tav tm="0">
                                          <p:val>
                                            <p:fltVal val="0"/>
                                          </p:val>
                                        </p:tav>
                                        <p:tav tm="100000">
                                          <p:val>
                                            <p:strVal val="#ppt_w"/>
                                          </p:val>
                                        </p:tav>
                                      </p:tavLst>
                                    </p:anim>
                                    <p:anim calcmode="lin" valueType="num">
                                      <p:cBhvr>
                                        <p:cTn id="48" dur="500" fill="hold"/>
                                        <p:tgtEl>
                                          <p:spTgt spid="71015"/>
                                        </p:tgtEl>
                                        <p:attrNameLst>
                                          <p:attrName>ppt_h</p:attrName>
                                        </p:attrNameLst>
                                      </p:cBhvr>
                                      <p:tavLst>
                                        <p:tav tm="0">
                                          <p:val>
                                            <p:fltVal val="0"/>
                                          </p:val>
                                        </p:tav>
                                        <p:tav tm="100000">
                                          <p:val>
                                            <p:strVal val="#ppt_h"/>
                                          </p:val>
                                        </p:tav>
                                      </p:tavLst>
                                    </p:anim>
                                    <p:animEffect transition="in" filter="fade">
                                      <p:cBhvr>
                                        <p:cTn id="49" dur="500"/>
                                        <p:tgtEl>
                                          <p:spTgt spid="71015"/>
                                        </p:tgtEl>
                                      </p:cBhvr>
                                    </p:animEffect>
                                  </p:childTnLst>
                                </p:cTn>
                              </p:par>
                              <p:par>
                                <p:cTn id="50" presetID="12" presetClass="entr" presetSubtype="4" fill="hold" nodeType="withEffect">
                                  <p:stCondLst>
                                    <p:cond delay="800"/>
                                  </p:stCondLst>
                                  <p:childTnLst>
                                    <p:set>
                                      <p:cBhvr>
                                        <p:cTn id="51" dur="1" fill="hold">
                                          <p:stCondLst>
                                            <p:cond delay="0"/>
                                          </p:stCondLst>
                                        </p:cTn>
                                        <p:tgtEl>
                                          <p:spTgt spid="71043"/>
                                        </p:tgtEl>
                                        <p:attrNameLst>
                                          <p:attrName>style.visibility</p:attrName>
                                        </p:attrNameLst>
                                      </p:cBhvr>
                                      <p:to>
                                        <p:strVal val="visible"/>
                                      </p:to>
                                    </p:set>
                                    <p:animEffect transition="in" filter="slide(fromBottom)">
                                      <p:cBhvr>
                                        <p:cTn id="52" dur="500"/>
                                        <p:tgtEl>
                                          <p:spTgt spid="71043"/>
                                        </p:tgtEl>
                                      </p:cBhvr>
                                    </p:animEffect>
                                  </p:childTnLst>
                                </p:cTn>
                              </p:par>
                              <p:par>
                                <p:cTn id="53" presetID="53" presetClass="entr" presetSubtype="16" fill="hold" nodeType="withEffect">
                                  <p:stCondLst>
                                    <p:cond delay="1300"/>
                                  </p:stCondLst>
                                  <p:childTnLst>
                                    <p:set>
                                      <p:cBhvr>
                                        <p:cTn id="54" dur="1" fill="hold">
                                          <p:stCondLst>
                                            <p:cond delay="0"/>
                                          </p:stCondLst>
                                        </p:cTn>
                                        <p:tgtEl>
                                          <p:spTgt spid="71012"/>
                                        </p:tgtEl>
                                        <p:attrNameLst>
                                          <p:attrName>style.visibility</p:attrName>
                                        </p:attrNameLst>
                                      </p:cBhvr>
                                      <p:to>
                                        <p:strVal val="visible"/>
                                      </p:to>
                                    </p:set>
                                    <p:anim calcmode="lin" valueType="num">
                                      <p:cBhvr>
                                        <p:cTn id="55" dur="500" fill="hold"/>
                                        <p:tgtEl>
                                          <p:spTgt spid="71012"/>
                                        </p:tgtEl>
                                        <p:attrNameLst>
                                          <p:attrName>ppt_w</p:attrName>
                                        </p:attrNameLst>
                                      </p:cBhvr>
                                      <p:tavLst>
                                        <p:tav tm="0">
                                          <p:val>
                                            <p:fltVal val="0"/>
                                          </p:val>
                                        </p:tav>
                                        <p:tav tm="100000">
                                          <p:val>
                                            <p:strVal val="#ppt_w"/>
                                          </p:val>
                                        </p:tav>
                                      </p:tavLst>
                                    </p:anim>
                                    <p:anim calcmode="lin" valueType="num">
                                      <p:cBhvr>
                                        <p:cTn id="56" dur="500" fill="hold"/>
                                        <p:tgtEl>
                                          <p:spTgt spid="71012"/>
                                        </p:tgtEl>
                                        <p:attrNameLst>
                                          <p:attrName>ppt_h</p:attrName>
                                        </p:attrNameLst>
                                      </p:cBhvr>
                                      <p:tavLst>
                                        <p:tav tm="0">
                                          <p:val>
                                            <p:fltVal val="0"/>
                                          </p:val>
                                        </p:tav>
                                        <p:tav tm="100000">
                                          <p:val>
                                            <p:strVal val="#ppt_h"/>
                                          </p:val>
                                        </p:tav>
                                      </p:tavLst>
                                    </p:anim>
                                    <p:animEffect transition="in" filter="fade">
                                      <p:cBhvr>
                                        <p:cTn id="57" dur="500"/>
                                        <p:tgtEl>
                                          <p:spTgt spid="71012"/>
                                        </p:tgtEl>
                                      </p:cBhvr>
                                    </p:animEffect>
                                  </p:childTnLst>
                                </p:cTn>
                              </p:par>
                              <p:par>
                                <p:cTn id="58" presetID="53" presetClass="entr" presetSubtype="16" fill="hold" grpId="0" nodeType="withEffect">
                                  <p:stCondLst>
                                    <p:cond delay="1300"/>
                                  </p:stCondLst>
                                  <p:childTnLst>
                                    <p:set>
                                      <p:cBhvr>
                                        <p:cTn id="59" dur="1" fill="hold">
                                          <p:stCondLst>
                                            <p:cond delay="0"/>
                                          </p:stCondLst>
                                        </p:cTn>
                                        <p:tgtEl>
                                          <p:spTgt spid="71028"/>
                                        </p:tgtEl>
                                        <p:attrNameLst>
                                          <p:attrName>style.visibility</p:attrName>
                                        </p:attrNameLst>
                                      </p:cBhvr>
                                      <p:to>
                                        <p:strVal val="visible"/>
                                      </p:to>
                                    </p:set>
                                    <p:anim calcmode="lin" valueType="num">
                                      <p:cBhvr>
                                        <p:cTn id="60" dur="500" fill="hold"/>
                                        <p:tgtEl>
                                          <p:spTgt spid="71028"/>
                                        </p:tgtEl>
                                        <p:attrNameLst>
                                          <p:attrName>ppt_w</p:attrName>
                                        </p:attrNameLst>
                                      </p:cBhvr>
                                      <p:tavLst>
                                        <p:tav tm="0">
                                          <p:val>
                                            <p:fltVal val="0"/>
                                          </p:val>
                                        </p:tav>
                                        <p:tav tm="100000">
                                          <p:val>
                                            <p:strVal val="#ppt_w"/>
                                          </p:val>
                                        </p:tav>
                                      </p:tavLst>
                                    </p:anim>
                                    <p:anim calcmode="lin" valueType="num">
                                      <p:cBhvr>
                                        <p:cTn id="61" dur="500" fill="hold"/>
                                        <p:tgtEl>
                                          <p:spTgt spid="71028"/>
                                        </p:tgtEl>
                                        <p:attrNameLst>
                                          <p:attrName>ppt_h</p:attrName>
                                        </p:attrNameLst>
                                      </p:cBhvr>
                                      <p:tavLst>
                                        <p:tav tm="0">
                                          <p:val>
                                            <p:fltVal val="0"/>
                                          </p:val>
                                        </p:tav>
                                        <p:tav tm="100000">
                                          <p:val>
                                            <p:strVal val="#ppt_h"/>
                                          </p:val>
                                        </p:tav>
                                      </p:tavLst>
                                    </p:anim>
                                    <p:animEffect transition="in" filter="fade">
                                      <p:cBhvr>
                                        <p:cTn id="62" dur="500"/>
                                        <p:tgtEl>
                                          <p:spTgt spid="71028"/>
                                        </p:tgtEl>
                                      </p:cBhvr>
                                    </p:animEffect>
                                  </p:childTnLst>
                                </p:cTn>
                              </p:par>
                              <p:par>
                                <p:cTn id="63" presetID="12" presetClass="entr" presetSubtype="4" fill="hold" nodeType="withEffect">
                                  <p:stCondLst>
                                    <p:cond delay="900"/>
                                  </p:stCondLst>
                                  <p:childTnLst>
                                    <p:set>
                                      <p:cBhvr>
                                        <p:cTn id="64" dur="1" fill="hold">
                                          <p:stCondLst>
                                            <p:cond delay="0"/>
                                          </p:stCondLst>
                                        </p:cTn>
                                        <p:tgtEl>
                                          <p:spTgt spid="71034"/>
                                        </p:tgtEl>
                                        <p:attrNameLst>
                                          <p:attrName>style.visibility</p:attrName>
                                        </p:attrNameLst>
                                      </p:cBhvr>
                                      <p:to>
                                        <p:strVal val="visible"/>
                                      </p:to>
                                    </p:set>
                                    <p:animEffect transition="in" filter="slide(fromBottom)">
                                      <p:cBhvr>
                                        <p:cTn id="65" dur="500"/>
                                        <p:tgtEl>
                                          <p:spTgt spid="71034"/>
                                        </p:tgtEl>
                                      </p:cBhvr>
                                    </p:animEffect>
                                  </p:childTnLst>
                                </p:cTn>
                              </p:par>
                              <p:par>
                                <p:cTn id="66" presetID="53" presetClass="entr" presetSubtype="16" fill="hold" nodeType="withEffect">
                                  <p:stCondLst>
                                    <p:cond delay="1400"/>
                                  </p:stCondLst>
                                  <p:childTnLst>
                                    <p:set>
                                      <p:cBhvr>
                                        <p:cTn id="67" dur="1" fill="hold">
                                          <p:stCondLst>
                                            <p:cond delay="0"/>
                                          </p:stCondLst>
                                        </p:cTn>
                                        <p:tgtEl>
                                          <p:spTgt spid="71011"/>
                                        </p:tgtEl>
                                        <p:attrNameLst>
                                          <p:attrName>style.visibility</p:attrName>
                                        </p:attrNameLst>
                                      </p:cBhvr>
                                      <p:to>
                                        <p:strVal val="visible"/>
                                      </p:to>
                                    </p:set>
                                    <p:anim calcmode="lin" valueType="num">
                                      <p:cBhvr>
                                        <p:cTn id="68" dur="500" fill="hold"/>
                                        <p:tgtEl>
                                          <p:spTgt spid="71011"/>
                                        </p:tgtEl>
                                        <p:attrNameLst>
                                          <p:attrName>ppt_w</p:attrName>
                                        </p:attrNameLst>
                                      </p:cBhvr>
                                      <p:tavLst>
                                        <p:tav tm="0">
                                          <p:val>
                                            <p:fltVal val="0"/>
                                          </p:val>
                                        </p:tav>
                                        <p:tav tm="100000">
                                          <p:val>
                                            <p:strVal val="#ppt_w"/>
                                          </p:val>
                                        </p:tav>
                                      </p:tavLst>
                                    </p:anim>
                                    <p:anim calcmode="lin" valueType="num">
                                      <p:cBhvr>
                                        <p:cTn id="69" dur="500" fill="hold"/>
                                        <p:tgtEl>
                                          <p:spTgt spid="71011"/>
                                        </p:tgtEl>
                                        <p:attrNameLst>
                                          <p:attrName>ppt_h</p:attrName>
                                        </p:attrNameLst>
                                      </p:cBhvr>
                                      <p:tavLst>
                                        <p:tav tm="0">
                                          <p:val>
                                            <p:fltVal val="0"/>
                                          </p:val>
                                        </p:tav>
                                        <p:tav tm="100000">
                                          <p:val>
                                            <p:strVal val="#ppt_h"/>
                                          </p:val>
                                        </p:tav>
                                      </p:tavLst>
                                    </p:anim>
                                    <p:animEffect transition="in" filter="fade">
                                      <p:cBhvr>
                                        <p:cTn id="70" dur="500"/>
                                        <p:tgtEl>
                                          <p:spTgt spid="71011"/>
                                        </p:tgtEl>
                                      </p:cBhvr>
                                    </p:animEffect>
                                  </p:childTnLst>
                                </p:cTn>
                              </p:par>
                              <p:par>
                                <p:cTn id="71" presetID="53" presetClass="entr" presetSubtype="16" fill="hold" grpId="0" nodeType="withEffect">
                                  <p:stCondLst>
                                    <p:cond delay="1400"/>
                                  </p:stCondLst>
                                  <p:childTnLst>
                                    <p:set>
                                      <p:cBhvr>
                                        <p:cTn id="72" dur="1" fill="hold">
                                          <p:stCondLst>
                                            <p:cond delay="0"/>
                                          </p:stCondLst>
                                        </p:cTn>
                                        <p:tgtEl>
                                          <p:spTgt spid="71026"/>
                                        </p:tgtEl>
                                        <p:attrNameLst>
                                          <p:attrName>style.visibility</p:attrName>
                                        </p:attrNameLst>
                                      </p:cBhvr>
                                      <p:to>
                                        <p:strVal val="visible"/>
                                      </p:to>
                                    </p:set>
                                    <p:anim calcmode="lin" valueType="num">
                                      <p:cBhvr>
                                        <p:cTn id="73" dur="500" fill="hold"/>
                                        <p:tgtEl>
                                          <p:spTgt spid="71026"/>
                                        </p:tgtEl>
                                        <p:attrNameLst>
                                          <p:attrName>ppt_w</p:attrName>
                                        </p:attrNameLst>
                                      </p:cBhvr>
                                      <p:tavLst>
                                        <p:tav tm="0">
                                          <p:val>
                                            <p:fltVal val="0"/>
                                          </p:val>
                                        </p:tav>
                                        <p:tav tm="100000">
                                          <p:val>
                                            <p:strVal val="#ppt_w"/>
                                          </p:val>
                                        </p:tav>
                                      </p:tavLst>
                                    </p:anim>
                                    <p:anim calcmode="lin" valueType="num">
                                      <p:cBhvr>
                                        <p:cTn id="74" dur="500" fill="hold"/>
                                        <p:tgtEl>
                                          <p:spTgt spid="71026"/>
                                        </p:tgtEl>
                                        <p:attrNameLst>
                                          <p:attrName>ppt_h</p:attrName>
                                        </p:attrNameLst>
                                      </p:cBhvr>
                                      <p:tavLst>
                                        <p:tav tm="0">
                                          <p:val>
                                            <p:fltVal val="0"/>
                                          </p:val>
                                        </p:tav>
                                        <p:tav tm="100000">
                                          <p:val>
                                            <p:strVal val="#ppt_h"/>
                                          </p:val>
                                        </p:tav>
                                      </p:tavLst>
                                    </p:anim>
                                    <p:animEffect transition="in" filter="fade">
                                      <p:cBhvr>
                                        <p:cTn id="75" dur="500"/>
                                        <p:tgtEl>
                                          <p:spTgt spid="71026"/>
                                        </p:tgtEl>
                                      </p:cBhvr>
                                    </p:animEffect>
                                  </p:childTnLst>
                                </p:cTn>
                              </p:par>
                              <p:par>
                                <p:cTn id="76" presetID="12" presetClass="entr" presetSubtype="4" fill="hold" nodeType="withEffect">
                                  <p:stCondLst>
                                    <p:cond delay="1000"/>
                                  </p:stCondLst>
                                  <p:childTnLst>
                                    <p:set>
                                      <p:cBhvr>
                                        <p:cTn id="77" dur="1" fill="hold">
                                          <p:stCondLst>
                                            <p:cond delay="0"/>
                                          </p:stCondLst>
                                        </p:cTn>
                                        <p:tgtEl>
                                          <p:spTgt spid="71035"/>
                                        </p:tgtEl>
                                        <p:attrNameLst>
                                          <p:attrName>style.visibility</p:attrName>
                                        </p:attrNameLst>
                                      </p:cBhvr>
                                      <p:to>
                                        <p:strVal val="visible"/>
                                      </p:to>
                                    </p:set>
                                    <p:animEffect transition="in" filter="slide(fromBottom)">
                                      <p:cBhvr>
                                        <p:cTn id="78" dur="500"/>
                                        <p:tgtEl>
                                          <p:spTgt spid="71035"/>
                                        </p:tgtEl>
                                      </p:cBhvr>
                                    </p:animEffect>
                                  </p:childTnLst>
                                </p:cTn>
                              </p:par>
                              <p:par>
                                <p:cTn id="79" presetID="53" presetClass="entr" presetSubtype="16" fill="hold" nodeType="withEffect">
                                  <p:stCondLst>
                                    <p:cond delay="1500"/>
                                  </p:stCondLst>
                                  <p:childTnLst>
                                    <p:set>
                                      <p:cBhvr>
                                        <p:cTn id="80" dur="1" fill="hold">
                                          <p:stCondLst>
                                            <p:cond delay="0"/>
                                          </p:stCondLst>
                                        </p:cTn>
                                        <p:tgtEl>
                                          <p:spTgt spid="71010"/>
                                        </p:tgtEl>
                                        <p:attrNameLst>
                                          <p:attrName>style.visibility</p:attrName>
                                        </p:attrNameLst>
                                      </p:cBhvr>
                                      <p:to>
                                        <p:strVal val="visible"/>
                                      </p:to>
                                    </p:set>
                                    <p:anim calcmode="lin" valueType="num">
                                      <p:cBhvr>
                                        <p:cTn id="81" dur="500" fill="hold"/>
                                        <p:tgtEl>
                                          <p:spTgt spid="71010"/>
                                        </p:tgtEl>
                                        <p:attrNameLst>
                                          <p:attrName>ppt_w</p:attrName>
                                        </p:attrNameLst>
                                      </p:cBhvr>
                                      <p:tavLst>
                                        <p:tav tm="0">
                                          <p:val>
                                            <p:fltVal val="0"/>
                                          </p:val>
                                        </p:tav>
                                        <p:tav tm="100000">
                                          <p:val>
                                            <p:strVal val="#ppt_w"/>
                                          </p:val>
                                        </p:tav>
                                      </p:tavLst>
                                    </p:anim>
                                    <p:anim calcmode="lin" valueType="num">
                                      <p:cBhvr>
                                        <p:cTn id="82" dur="500" fill="hold"/>
                                        <p:tgtEl>
                                          <p:spTgt spid="71010"/>
                                        </p:tgtEl>
                                        <p:attrNameLst>
                                          <p:attrName>ppt_h</p:attrName>
                                        </p:attrNameLst>
                                      </p:cBhvr>
                                      <p:tavLst>
                                        <p:tav tm="0">
                                          <p:val>
                                            <p:fltVal val="0"/>
                                          </p:val>
                                        </p:tav>
                                        <p:tav tm="100000">
                                          <p:val>
                                            <p:strVal val="#ppt_h"/>
                                          </p:val>
                                        </p:tav>
                                      </p:tavLst>
                                    </p:anim>
                                    <p:animEffect transition="in" filter="fade">
                                      <p:cBhvr>
                                        <p:cTn id="83" dur="500"/>
                                        <p:tgtEl>
                                          <p:spTgt spid="71010"/>
                                        </p:tgtEl>
                                      </p:cBhvr>
                                    </p:animEffect>
                                  </p:childTnLst>
                                </p:cTn>
                              </p:par>
                              <p:par>
                                <p:cTn id="84" presetID="53" presetClass="entr" presetSubtype="16" fill="hold" grpId="0" nodeType="withEffect">
                                  <p:stCondLst>
                                    <p:cond delay="1500"/>
                                  </p:stCondLst>
                                  <p:childTnLst>
                                    <p:set>
                                      <p:cBhvr>
                                        <p:cTn id="85" dur="1" fill="hold">
                                          <p:stCondLst>
                                            <p:cond delay="0"/>
                                          </p:stCondLst>
                                        </p:cTn>
                                        <p:tgtEl>
                                          <p:spTgt spid="71027"/>
                                        </p:tgtEl>
                                        <p:attrNameLst>
                                          <p:attrName>style.visibility</p:attrName>
                                        </p:attrNameLst>
                                      </p:cBhvr>
                                      <p:to>
                                        <p:strVal val="visible"/>
                                      </p:to>
                                    </p:set>
                                    <p:anim calcmode="lin" valueType="num">
                                      <p:cBhvr>
                                        <p:cTn id="86" dur="500" fill="hold"/>
                                        <p:tgtEl>
                                          <p:spTgt spid="71027"/>
                                        </p:tgtEl>
                                        <p:attrNameLst>
                                          <p:attrName>ppt_w</p:attrName>
                                        </p:attrNameLst>
                                      </p:cBhvr>
                                      <p:tavLst>
                                        <p:tav tm="0">
                                          <p:val>
                                            <p:fltVal val="0"/>
                                          </p:val>
                                        </p:tav>
                                        <p:tav tm="100000">
                                          <p:val>
                                            <p:strVal val="#ppt_w"/>
                                          </p:val>
                                        </p:tav>
                                      </p:tavLst>
                                    </p:anim>
                                    <p:anim calcmode="lin" valueType="num">
                                      <p:cBhvr>
                                        <p:cTn id="87" dur="500" fill="hold"/>
                                        <p:tgtEl>
                                          <p:spTgt spid="71027"/>
                                        </p:tgtEl>
                                        <p:attrNameLst>
                                          <p:attrName>ppt_h</p:attrName>
                                        </p:attrNameLst>
                                      </p:cBhvr>
                                      <p:tavLst>
                                        <p:tav tm="0">
                                          <p:val>
                                            <p:fltVal val="0"/>
                                          </p:val>
                                        </p:tav>
                                        <p:tav tm="100000">
                                          <p:val>
                                            <p:strVal val="#ppt_h"/>
                                          </p:val>
                                        </p:tav>
                                      </p:tavLst>
                                    </p:anim>
                                    <p:animEffect transition="in" filter="fade">
                                      <p:cBhvr>
                                        <p:cTn id="88" dur="500"/>
                                        <p:tgtEl>
                                          <p:spTgt spid="71027"/>
                                        </p:tgtEl>
                                      </p:cBhvr>
                                    </p:animEffect>
                                  </p:childTnLst>
                                </p:cTn>
                              </p:par>
                              <p:par>
                                <p:cTn id="89" presetID="47" presetClass="entr" presetSubtype="0" fill="hold" nodeType="withEffect">
                                  <p:stCondLst>
                                    <p:cond delay="1500"/>
                                  </p:stCondLst>
                                  <p:childTnLst>
                                    <p:set>
                                      <p:cBhvr>
                                        <p:cTn id="90" dur="1" fill="hold">
                                          <p:stCondLst>
                                            <p:cond delay="0"/>
                                          </p:stCondLst>
                                        </p:cTn>
                                        <p:tgtEl>
                                          <p:spTgt spid="71039"/>
                                        </p:tgtEl>
                                        <p:attrNameLst>
                                          <p:attrName>style.visibility</p:attrName>
                                        </p:attrNameLst>
                                      </p:cBhvr>
                                      <p:to>
                                        <p:strVal val="visible"/>
                                      </p:to>
                                    </p:set>
                                    <p:animEffect transition="in" filter="fade">
                                      <p:cBhvr>
                                        <p:cTn id="91" dur="500"/>
                                        <p:tgtEl>
                                          <p:spTgt spid="71039"/>
                                        </p:tgtEl>
                                      </p:cBhvr>
                                    </p:animEffect>
                                    <p:anim calcmode="lin" valueType="num">
                                      <p:cBhvr>
                                        <p:cTn id="92" dur="500" fill="hold"/>
                                        <p:tgtEl>
                                          <p:spTgt spid="71039"/>
                                        </p:tgtEl>
                                        <p:attrNameLst>
                                          <p:attrName>ppt_x</p:attrName>
                                        </p:attrNameLst>
                                      </p:cBhvr>
                                      <p:tavLst>
                                        <p:tav tm="0">
                                          <p:val>
                                            <p:strVal val="#ppt_x"/>
                                          </p:val>
                                        </p:tav>
                                        <p:tav tm="100000">
                                          <p:val>
                                            <p:strVal val="#ppt_x"/>
                                          </p:val>
                                        </p:tav>
                                      </p:tavLst>
                                    </p:anim>
                                    <p:anim calcmode="lin" valueType="num">
                                      <p:cBhvr>
                                        <p:cTn id="93" dur="500" fill="hold"/>
                                        <p:tgtEl>
                                          <p:spTgt spid="71039"/>
                                        </p:tgtEl>
                                        <p:attrNameLst>
                                          <p:attrName>ppt_y</p:attrName>
                                        </p:attrNameLst>
                                      </p:cBhvr>
                                      <p:tavLst>
                                        <p:tav tm="0">
                                          <p:val>
                                            <p:strVal val="#ppt_y-.1"/>
                                          </p:val>
                                        </p:tav>
                                        <p:tav tm="100000">
                                          <p:val>
                                            <p:strVal val="#ppt_y"/>
                                          </p:val>
                                        </p:tav>
                                      </p:tavLst>
                                    </p:anim>
                                  </p:childTnLst>
                                </p:cTn>
                              </p:par>
                              <p:par>
                                <p:cTn id="94" presetID="47" presetClass="entr" presetSubtype="0" fill="hold" nodeType="withEffect">
                                  <p:stCondLst>
                                    <p:cond delay="1500"/>
                                  </p:stCondLst>
                                  <p:childTnLst>
                                    <p:set>
                                      <p:cBhvr>
                                        <p:cTn id="95" dur="1" fill="hold">
                                          <p:stCondLst>
                                            <p:cond delay="0"/>
                                          </p:stCondLst>
                                        </p:cTn>
                                        <p:tgtEl>
                                          <p:spTgt spid="71046"/>
                                        </p:tgtEl>
                                        <p:attrNameLst>
                                          <p:attrName>style.visibility</p:attrName>
                                        </p:attrNameLst>
                                      </p:cBhvr>
                                      <p:to>
                                        <p:strVal val="visible"/>
                                      </p:to>
                                    </p:set>
                                    <p:animEffect transition="in" filter="fade">
                                      <p:cBhvr>
                                        <p:cTn id="96" dur="500"/>
                                        <p:tgtEl>
                                          <p:spTgt spid="71046"/>
                                        </p:tgtEl>
                                      </p:cBhvr>
                                    </p:animEffect>
                                    <p:anim calcmode="lin" valueType="num">
                                      <p:cBhvr>
                                        <p:cTn id="97" dur="500" fill="hold"/>
                                        <p:tgtEl>
                                          <p:spTgt spid="71046"/>
                                        </p:tgtEl>
                                        <p:attrNameLst>
                                          <p:attrName>ppt_x</p:attrName>
                                        </p:attrNameLst>
                                      </p:cBhvr>
                                      <p:tavLst>
                                        <p:tav tm="0">
                                          <p:val>
                                            <p:strVal val="#ppt_x"/>
                                          </p:val>
                                        </p:tav>
                                        <p:tav tm="100000">
                                          <p:val>
                                            <p:strVal val="#ppt_x"/>
                                          </p:val>
                                        </p:tav>
                                      </p:tavLst>
                                    </p:anim>
                                    <p:anim calcmode="lin" valueType="num">
                                      <p:cBhvr>
                                        <p:cTn id="98" dur="500" fill="hold"/>
                                        <p:tgtEl>
                                          <p:spTgt spid="71046"/>
                                        </p:tgtEl>
                                        <p:attrNameLst>
                                          <p:attrName>ppt_y</p:attrName>
                                        </p:attrNameLst>
                                      </p:cBhvr>
                                      <p:tavLst>
                                        <p:tav tm="0">
                                          <p:val>
                                            <p:strVal val="#ppt_y-.1"/>
                                          </p:val>
                                        </p:tav>
                                        <p:tav tm="100000">
                                          <p:val>
                                            <p:strVal val="#ppt_y"/>
                                          </p:val>
                                        </p:tav>
                                      </p:tavLst>
                                    </p:anim>
                                  </p:childTnLst>
                                </p:cTn>
                              </p:par>
                              <p:par>
                                <p:cTn id="99" presetID="47" presetClass="entr" presetSubtype="0" fill="hold" nodeType="withEffect">
                                  <p:stCondLst>
                                    <p:cond delay="1500"/>
                                  </p:stCondLst>
                                  <p:childTnLst>
                                    <p:set>
                                      <p:cBhvr>
                                        <p:cTn id="100" dur="1" fill="hold">
                                          <p:stCondLst>
                                            <p:cond delay="0"/>
                                          </p:stCondLst>
                                        </p:cTn>
                                        <p:tgtEl>
                                          <p:spTgt spid="71047"/>
                                        </p:tgtEl>
                                        <p:attrNameLst>
                                          <p:attrName>style.visibility</p:attrName>
                                        </p:attrNameLst>
                                      </p:cBhvr>
                                      <p:to>
                                        <p:strVal val="visible"/>
                                      </p:to>
                                    </p:set>
                                    <p:animEffect transition="in" filter="fade">
                                      <p:cBhvr>
                                        <p:cTn id="101" dur="500"/>
                                        <p:tgtEl>
                                          <p:spTgt spid="71047"/>
                                        </p:tgtEl>
                                      </p:cBhvr>
                                    </p:animEffect>
                                    <p:anim calcmode="lin" valueType="num">
                                      <p:cBhvr>
                                        <p:cTn id="102" dur="500" fill="hold"/>
                                        <p:tgtEl>
                                          <p:spTgt spid="71047"/>
                                        </p:tgtEl>
                                        <p:attrNameLst>
                                          <p:attrName>ppt_x</p:attrName>
                                        </p:attrNameLst>
                                      </p:cBhvr>
                                      <p:tavLst>
                                        <p:tav tm="0">
                                          <p:val>
                                            <p:strVal val="#ppt_x"/>
                                          </p:val>
                                        </p:tav>
                                        <p:tav tm="100000">
                                          <p:val>
                                            <p:strVal val="#ppt_x"/>
                                          </p:val>
                                        </p:tav>
                                      </p:tavLst>
                                    </p:anim>
                                    <p:anim calcmode="lin" valueType="num">
                                      <p:cBhvr>
                                        <p:cTn id="103" dur="500" fill="hold"/>
                                        <p:tgtEl>
                                          <p:spTgt spid="71047"/>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1500"/>
                                  </p:stCondLst>
                                  <p:childTnLst>
                                    <p:set>
                                      <p:cBhvr>
                                        <p:cTn id="105" dur="1" fill="hold">
                                          <p:stCondLst>
                                            <p:cond delay="0"/>
                                          </p:stCondLst>
                                        </p:cTn>
                                        <p:tgtEl>
                                          <p:spTgt spid="70984"/>
                                        </p:tgtEl>
                                        <p:attrNameLst>
                                          <p:attrName>style.visibility</p:attrName>
                                        </p:attrNameLst>
                                      </p:cBhvr>
                                      <p:to>
                                        <p:strVal val="visible"/>
                                      </p:to>
                                    </p:set>
                                    <p:animEffect transition="in" filter="fade">
                                      <p:cBhvr>
                                        <p:cTn id="106" dur="500"/>
                                        <p:tgtEl>
                                          <p:spTgt spid="70984"/>
                                        </p:tgtEl>
                                      </p:cBhvr>
                                    </p:animEffect>
                                    <p:anim calcmode="lin" valueType="num">
                                      <p:cBhvr>
                                        <p:cTn id="107" dur="500" fill="hold"/>
                                        <p:tgtEl>
                                          <p:spTgt spid="70984"/>
                                        </p:tgtEl>
                                        <p:attrNameLst>
                                          <p:attrName>ppt_x</p:attrName>
                                        </p:attrNameLst>
                                      </p:cBhvr>
                                      <p:tavLst>
                                        <p:tav tm="0">
                                          <p:val>
                                            <p:strVal val="#ppt_x"/>
                                          </p:val>
                                        </p:tav>
                                        <p:tav tm="100000">
                                          <p:val>
                                            <p:strVal val="#ppt_x"/>
                                          </p:val>
                                        </p:tav>
                                      </p:tavLst>
                                    </p:anim>
                                    <p:anim calcmode="lin" valueType="num">
                                      <p:cBhvr>
                                        <p:cTn id="108" dur="500" fill="hold"/>
                                        <p:tgtEl>
                                          <p:spTgt spid="70984"/>
                                        </p:tgtEl>
                                        <p:attrNameLst>
                                          <p:attrName>ppt_y</p:attrName>
                                        </p:attrNameLst>
                                      </p:cBhvr>
                                      <p:tavLst>
                                        <p:tav tm="0">
                                          <p:val>
                                            <p:strVal val="#ppt_y-.1"/>
                                          </p:val>
                                        </p:tav>
                                        <p:tav tm="100000">
                                          <p:val>
                                            <p:strVal val="#ppt_y"/>
                                          </p:val>
                                        </p:tav>
                                      </p:tavLst>
                                    </p:anim>
                                  </p:childTnLst>
                                </p:cTn>
                              </p:par>
                              <p:par>
                                <p:cTn id="109" presetID="47" presetClass="entr" presetSubtype="0" fill="hold" grpId="0" nodeType="withEffect">
                                  <p:stCondLst>
                                    <p:cond delay="1500"/>
                                  </p:stCondLst>
                                  <p:childTnLst>
                                    <p:set>
                                      <p:cBhvr>
                                        <p:cTn id="110" dur="1" fill="hold">
                                          <p:stCondLst>
                                            <p:cond delay="0"/>
                                          </p:stCondLst>
                                        </p:cTn>
                                        <p:tgtEl>
                                          <p:spTgt spid="70985"/>
                                        </p:tgtEl>
                                        <p:attrNameLst>
                                          <p:attrName>style.visibility</p:attrName>
                                        </p:attrNameLst>
                                      </p:cBhvr>
                                      <p:to>
                                        <p:strVal val="visible"/>
                                      </p:to>
                                    </p:set>
                                    <p:animEffect transition="in" filter="fade">
                                      <p:cBhvr>
                                        <p:cTn id="111" dur="500"/>
                                        <p:tgtEl>
                                          <p:spTgt spid="70985"/>
                                        </p:tgtEl>
                                      </p:cBhvr>
                                    </p:animEffect>
                                    <p:anim calcmode="lin" valueType="num">
                                      <p:cBhvr>
                                        <p:cTn id="112" dur="500" fill="hold"/>
                                        <p:tgtEl>
                                          <p:spTgt spid="70985"/>
                                        </p:tgtEl>
                                        <p:attrNameLst>
                                          <p:attrName>ppt_x</p:attrName>
                                        </p:attrNameLst>
                                      </p:cBhvr>
                                      <p:tavLst>
                                        <p:tav tm="0">
                                          <p:val>
                                            <p:strVal val="#ppt_x"/>
                                          </p:val>
                                        </p:tav>
                                        <p:tav tm="100000">
                                          <p:val>
                                            <p:strVal val="#ppt_x"/>
                                          </p:val>
                                        </p:tav>
                                      </p:tavLst>
                                    </p:anim>
                                    <p:anim calcmode="lin" valueType="num">
                                      <p:cBhvr>
                                        <p:cTn id="113" dur="500" fill="hold"/>
                                        <p:tgtEl>
                                          <p:spTgt spid="70985"/>
                                        </p:tgtEl>
                                        <p:attrNameLst>
                                          <p:attrName>ppt_y</p:attrName>
                                        </p:attrNameLst>
                                      </p:cBhvr>
                                      <p:tavLst>
                                        <p:tav tm="0">
                                          <p:val>
                                            <p:strVal val="#ppt_y-.1"/>
                                          </p:val>
                                        </p:tav>
                                        <p:tav tm="100000">
                                          <p:val>
                                            <p:strVal val="#ppt_y"/>
                                          </p:val>
                                        </p:tav>
                                      </p:tavLst>
                                    </p:anim>
                                  </p:childTnLst>
                                </p:cTn>
                              </p:par>
                              <p:par>
                                <p:cTn id="114" presetID="47" presetClass="entr" presetSubtype="0" fill="hold" grpId="0" nodeType="withEffect">
                                  <p:stCondLst>
                                    <p:cond delay="1500"/>
                                  </p:stCondLst>
                                  <p:childTnLst>
                                    <p:set>
                                      <p:cBhvr>
                                        <p:cTn id="115" dur="1" fill="hold">
                                          <p:stCondLst>
                                            <p:cond delay="0"/>
                                          </p:stCondLst>
                                        </p:cTn>
                                        <p:tgtEl>
                                          <p:spTgt spid="70986"/>
                                        </p:tgtEl>
                                        <p:attrNameLst>
                                          <p:attrName>style.visibility</p:attrName>
                                        </p:attrNameLst>
                                      </p:cBhvr>
                                      <p:to>
                                        <p:strVal val="visible"/>
                                      </p:to>
                                    </p:set>
                                    <p:animEffect transition="in" filter="fade">
                                      <p:cBhvr>
                                        <p:cTn id="116" dur="500"/>
                                        <p:tgtEl>
                                          <p:spTgt spid="70986"/>
                                        </p:tgtEl>
                                      </p:cBhvr>
                                    </p:animEffect>
                                    <p:anim calcmode="lin" valueType="num">
                                      <p:cBhvr>
                                        <p:cTn id="117" dur="500" fill="hold"/>
                                        <p:tgtEl>
                                          <p:spTgt spid="70986"/>
                                        </p:tgtEl>
                                        <p:attrNameLst>
                                          <p:attrName>ppt_x</p:attrName>
                                        </p:attrNameLst>
                                      </p:cBhvr>
                                      <p:tavLst>
                                        <p:tav tm="0">
                                          <p:val>
                                            <p:strVal val="#ppt_x"/>
                                          </p:val>
                                        </p:tav>
                                        <p:tav tm="100000">
                                          <p:val>
                                            <p:strVal val="#ppt_x"/>
                                          </p:val>
                                        </p:tav>
                                      </p:tavLst>
                                    </p:anim>
                                    <p:anim calcmode="lin" valueType="num">
                                      <p:cBhvr>
                                        <p:cTn id="118" dur="500" fill="hold"/>
                                        <p:tgtEl>
                                          <p:spTgt spid="709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ldLvl="0" animBg="1"/>
      <p:bldP spid="70984" grpId="0" bldLvl="0" animBg="1"/>
      <p:bldP spid="70985" grpId="0" bldLvl="0" animBg="1"/>
      <p:bldP spid="70986" grpId="0" bldLvl="0" animBg="1"/>
      <p:bldP spid="71013" grpId="0" bldLvl="0" animBg="1"/>
      <p:bldP spid="71014" grpId="0" bldLvl="0" animBg="1"/>
      <p:bldP spid="71015" grpId="0" bldLvl="0" animBg="1"/>
      <p:bldP spid="71016" grpId="0" bldLvl="0" animBg="1"/>
      <p:bldP spid="71017" grpId="0" bldLvl="0" animBg="1"/>
      <p:bldP spid="71018" grpId="0" bldLvl="0" animBg="1"/>
      <p:bldP spid="71019" grpId="0" bldLvl="0" animBg="1"/>
      <p:bldP spid="71026" grpId="0" bldLvl="0" animBg="1"/>
      <p:bldP spid="71027" grpId="0" bldLvl="0" animBg="1"/>
      <p:bldP spid="7102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957519" y="3256004"/>
            <a:ext cx="2581275" cy="345440"/>
          </a:xfrm>
          <a:prstGeom prst="rect">
            <a:avLst/>
          </a:prstGeom>
          <a:noFill/>
        </p:spPr>
        <p:txBody>
          <a:bodyPr wrap="none" rtlCol="0">
            <a:spAutoFit/>
          </a:bodyPr>
          <a:lstStyle/>
          <a:p>
            <a:pPr algn="ctr"/>
            <a:r>
              <a:rPr kumimoji="1" lang="en-US" altLang="zh-CN"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THANK</a:t>
            </a:r>
            <a:r>
              <a:rPr kumimoji="1" lang="zh-CN" altLang="en-US"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 </a:t>
            </a:r>
            <a:r>
              <a:rPr kumimoji="1" lang="en-US" altLang="zh-CN"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YOU</a:t>
            </a:r>
            <a:r>
              <a:rPr kumimoji="1" lang="zh-CN" altLang="en-US"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 </a:t>
            </a:r>
            <a:r>
              <a:rPr kumimoji="1" lang="en-US" altLang="zh-CN"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FOR</a:t>
            </a:r>
            <a:r>
              <a:rPr kumimoji="1" lang="zh-CN" altLang="en-US"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 </a:t>
            </a:r>
            <a:r>
              <a:rPr kumimoji="1" lang="en-US" altLang="zh-CN"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rPr>
              <a:t>WATCHING</a:t>
            </a:r>
            <a:endParaRPr kumimoji="1" lang="en-US" altLang="zh-CN" sz="1650"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endParaRPr>
          </a:p>
        </p:txBody>
      </p:sp>
      <p:sp>
        <p:nvSpPr>
          <p:cNvPr id="14" name="文本框 13"/>
          <p:cNvSpPr txBox="1"/>
          <p:nvPr/>
        </p:nvSpPr>
        <p:spPr>
          <a:xfrm>
            <a:off x="2694942" y="2199136"/>
            <a:ext cx="3516630" cy="948055"/>
          </a:xfrm>
          <a:prstGeom prst="rect">
            <a:avLst/>
          </a:prstGeom>
          <a:noFill/>
        </p:spPr>
        <p:txBody>
          <a:bodyPr wrap="none" rtlCol="0">
            <a:spAutoFit/>
          </a:bodyPr>
          <a:lstStyle/>
          <a:p>
            <a:pPr algn="ctr"/>
            <a:r>
              <a:rPr kumimoji="1" lang="zh-CN" altLang="en-US" sz="5250" b="1"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rPr>
              <a:t>感谢聆听！</a:t>
            </a:r>
            <a:endParaRPr kumimoji="1" lang="zh-CN" altLang="en-US" sz="5250" b="1" dirty="0" smtClean="0">
              <a:gradFill>
                <a:gsLst>
                  <a:gs pos="0">
                    <a:srgbClr val="FE4444"/>
                  </a:gs>
                  <a:gs pos="100000">
                    <a:srgbClr val="832B2B"/>
                  </a:gs>
                </a:gsLst>
                <a:lin ang="5400000" scaled="0"/>
              </a:gradFill>
              <a:effectLst>
                <a:outerShdw blurRad="63500" sx="102000" sy="102000" algn="ctr" rotWithShape="0">
                  <a:prstClr val="black">
                    <a:alpha val="40000"/>
                  </a:prst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Words>
  <Application>WPS 演示</Application>
  <PresentationFormat>全屏显示(4:3)</PresentationFormat>
  <Paragraphs>122</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微软雅黑</vt:lpstr>
      <vt:lpstr>黑体</vt:lpstr>
      <vt:lpstr>Century Gothic</vt:lpstr>
      <vt:lpstr>Calibri</vt:lpstr>
      <vt:lpstr>Century Gothic</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14</cp:revision>
  <dcterms:created xsi:type="dcterms:W3CDTF">2017-03-06T11:12:00Z</dcterms:created>
  <dcterms:modified xsi:type="dcterms:W3CDTF">2017-03-07T14:32:20Z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