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3066-1818-EE4C-A090-488A26D14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57A07-9331-604E-A10A-42BC43B8B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2FC-7649-314C-B3AC-9A5DF344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F539-CD0F-BC49-8DBE-C37DBF86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88A2-8873-444B-8028-4DAA5786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09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EAE6-C4AB-4942-AF0E-157A2ED2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6DE75-7086-3A4C-ABA0-69643F09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608F-2202-2F43-A274-1F2FB8A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DBE4-2928-D640-92B4-4335A46A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8386-E58B-7B47-A4D0-4C295625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05421-CC19-034A-BA6F-EA8854E32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F73D-DB48-2F48-9143-B2A08B3CC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86D0-9617-2040-8397-7607C34A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CC80-7B89-6A48-8FBC-F62DC726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9DB2-A242-4247-A2F7-10CC4AD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82B6-F8CA-4E40-A82F-13931F0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5131-19DF-8245-9C18-8A00831E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BDC4-438E-9240-BB32-C8E6545F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9C70-40AB-E442-BCCE-23833388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6607-3D0B-C94F-81D1-99BC2876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0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154E-1233-6D45-8DA9-0471051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51EE-9941-BF49-9463-CB5B3734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1406-460C-A642-80C0-2D7A1BF0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4339-54E2-5E4C-AF2C-1124930E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71C9-8F1F-4248-A66D-A844A523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8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73D3-1B35-2042-BE73-0CC5F77D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7404-9C8D-564D-A34B-FA8A7AF5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7E44-055F-3643-BB40-615683C88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B0DA7-7227-8041-B01E-B225386D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BAC34-428C-114F-80A4-7624A466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7835-9CD7-754B-B726-05EC26B0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0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9CB0-476D-2544-99C9-0236ABDD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2825-438D-E642-820A-AF08A10D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9734A-63F0-294B-ABE0-E6CD3FB76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B8A71-70B5-AE4F-9900-E0FF840EC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90408-32DC-4949-BD43-629D98F02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5B2F5-65D2-CA49-9251-5134D168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0879A-D45E-C94A-B23A-C51D4EFA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DF248-A494-3A4C-B41A-13DC80E3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0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7557-ED6A-8F41-9920-CB5CE3C8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CAB96-06F0-224A-94D5-DDAB1D38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E883-9F57-C048-B98A-76674F1B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C08ED-35FA-7B45-A589-40FA8F03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5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3705D-1C0D-BC4D-B3EB-9B9F026F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8331F-2900-C740-9DA8-1B716059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C2F5B-F108-E342-B05E-9EF751AF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58BB-153C-7D44-B390-5F2C5725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7563-F2C0-594F-854E-3A58501E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03A7-3C00-2C4A-B8C3-392B59BF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2838-DC17-C548-8AD2-6DDFF73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F4748-6E97-B74D-B651-040AA86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D8FA3-AFDF-2649-A831-2C1F3E68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18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7454-72BF-144C-A486-2FC486C0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A3B1D-D4FA-3947-93AC-7B5D9F131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F662F-5D60-EB41-8693-E397657F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EE94-CA75-5641-930E-92F2656D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8ECE-D508-B14B-9E65-DA7A1655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5EFC-44F9-0441-B58E-93F97753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8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2CA67-4767-9D4E-A6EE-ADBA85D5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1512-F29F-084C-BB93-F2FEE902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367F-C400-7444-9B33-D3A73E724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ACB6-0239-F540-B108-691CE3F7C144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E9FC-1BC3-284F-B31D-A186F0349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AD99-5200-5340-9239-91EA373B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D142-D660-5B4E-81A1-07C4EA4A9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36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E07A9F-0A06-E14C-909B-E2BDA2AD8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5" b="50417"/>
          <a:stretch/>
        </p:blipFill>
        <p:spPr>
          <a:xfrm>
            <a:off x="1699846" y="628651"/>
            <a:ext cx="8792308" cy="2671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854F9-714B-6A48-852C-B2EB1163D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750"/>
          <a:stretch/>
        </p:blipFill>
        <p:spPr>
          <a:xfrm>
            <a:off x="403320" y="-28575"/>
            <a:ext cx="6350000" cy="6257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915275-8F05-F14F-960A-6C39CD6B0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81" t="15610" r="19168" b="18578"/>
          <a:stretch/>
        </p:blipFill>
        <p:spPr>
          <a:xfrm>
            <a:off x="7491047" y="1441938"/>
            <a:ext cx="4513384" cy="45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6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#LEONG SHU HUI FELICIA#</dc:creator>
  <cp:lastModifiedBy>#LEONG SHU HUI FELICIA#</cp:lastModifiedBy>
  <cp:revision>4</cp:revision>
  <dcterms:created xsi:type="dcterms:W3CDTF">2019-09-10T16:25:39Z</dcterms:created>
  <dcterms:modified xsi:type="dcterms:W3CDTF">2019-09-10T17:21:48Z</dcterms:modified>
</cp:coreProperties>
</file>