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DE8-91D0-403F-8A53-9107721BCF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afyoung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444500"/>
            <a:ext cx="9144000" cy="59261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Share your directory:</a:t>
            </a:r>
            <a:br>
              <a:rPr lang="en-US" dirty="0"/>
            </a:br>
            <a:r>
              <a:rPr lang="en-US" dirty="0"/>
              <a:t>FE8828-Yourname</a:t>
            </a:r>
            <a:br>
              <a:rPr lang="en-US" dirty="0"/>
            </a:br>
            <a:r>
              <a:rPr lang="en-US" dirty="0"/>
              <a:t>Dropbox:</a:t>
            </a:r>
            <a:br>
              <a:rPr lang="en-US" dirty="0"/>
            </a:br>
            <a:r>
              <a:rPr lang="en-US" dirty="0">
                <a:hlinkClick r:id="rId2"/>
              </a:rPr>
              <a:t>leafyoung@gmail.com</a:t>
            </a:r>
            <a:br>
              <a:rPr lang="en-US" dirty="0"/>
            </a:br>
            <a:r>
              <a:rPr lang="en-US" dirty="0"/>
              <a:t>Google Drive:</a:t>
            </a:r>
            <a:br>
              <a:rPr lang="en-US" dirty="0"/>
            </a:br>
            <a:r>
              <a:rPr lang="en-US" dirty="0">
                <a:hlinkClick r:id="rId2"/>
              </a:rPr>
              <a:t>leafyoung@gmail.com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7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Share your directory: FE8828-Yourname Dropbox: leafyoung@gmail.com Google Drive: leafyoung@gmail.com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your directory: FE8828-Yourname Dropbox: leafyoung@yahoo.com Google Drive: leafyoung@gmail.com  Hive: TR+29 3:00-6:00pm</dc:title>
  <dc:creator>Windows User</dc:creator>
  <cp:lastModifiedBy>Ye Yang</cp:lastModifiedBy>
  <cp:revision>4</cp:revision>
  <dcterms:created xsi:type="dcterms:W3CDTF">2017-11-02T13:38:33Z</dcterms:created>
  <dcterms:modified xsi:type="dcterms:W3CDTF">2018-11-17T11:30:49Z</dcterms:modified>
</cp:coreProperties>
</file>