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1AF-4E03-48F8-A2A0-6E3E1BB18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64233-FBE2-4E93-98A3-EF16CE038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2105-39E3-492A-9732-87000FC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77404-1DB9-4C44-AF7D-515DC7EE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D862-E9DA-4615-9866-D849297E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6797-CE35-42E9-B32F-BA6F02FA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DDC62-4896-46D5-B683-80D51405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9BD0-B108-4DC8-ACFF-9DC44D65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9E8A-6D30-4F53-A709-FF97695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F520-99B2-40AB-B2FD-22DDD191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6CED3-7BCD-48B9-8277-BB67510B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592B8-445D-4A76-8B01-8A18B1D6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0F04-02B6-470C-9F7C-E72E2EDC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9199-5B0E-41CF-BCF3-D573594E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6D1D-CDBB-48C2-96E7-F54895B5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EA69-638D-4845-AEED-50AEE6A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4068-DC20-4739-97F4-E0C9345F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FA14-B35C-42D4-9E58-1BB5012D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4CFE-8E3D-4F4F-8B50-0031828F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45CA-8906-4916-AE52-5441D518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3E9D-18A7-41CD-B13A-E899CD8E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3ECD-98D7-4BC9-9B2B-D25D2371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CA3E-848F-4B17-A252-78622B45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3124-D8F3-4C99-87D5-DEE3CE0C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DE48-1536-4978-B076-403F89E2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2CD6-D59E-401B-9BCB-8ED4E14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E45E-B882-4CA6-B195-484632A4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E678-1686-4AF0-873D-E5B91B3E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76AF2-1F87-487A-B7D6-A7C3B9FE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8C63-E375-4FBC-BF88-3635C335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5552-437F-4642-B9DF-F2D81606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BD5-9AA2-4AAA-A124-4399AAD6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B115-5D52-4823-A183-94E21E79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0C29-EA09-474B-A62A-C5A0CEDA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81A71-95B9-43F1-84AA-7FB12F4FB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0DF4F-CD68-4731-A446-746FA7B0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CE4EE-C1CE-4D2A-85BA-026422D6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3DF6-953A-4348-AAE0-0AA8A516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123B0-E612-4C1A-B1CA-5BB5C6FB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DBB9-07CF-45FD-AA84-DA9967BD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D28BB-62AF-4EF2-92E4-542C1D54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5B5D6-DCAC-4DC9-9B39-F9116CE5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4E12-35E9-47F1-ADB5-BFEDFEF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89247-1D7C-4BE1-A70C-4F80818D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F1389-9F1A-4742-9DE6-D5008590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D2545-670A-4923-9AD5-72232FC1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0028-5EAE-4525-9573-4582A57D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077D-9A31-4177-B290-37B5628E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27EBE-38F4-4AFC-8B80-FD024FBF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4165-ADBE-4BD9-9FE7-4E784C5A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17BF-F176-4439-B648-EEF55A55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CB9B-8956-4CB7-963F-2FC47D9C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CB90-38E5-4574-B1FF-9210E026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97257-13C5-4A8A-9F6D-029103FB0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E0E5-F2CD-4780-8CAA-808F0EF25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7936-83F3-40BA-B24D-3A0CEA40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ABB5-EFC8-4A7F-AAFE-2A0B786E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0A7D-4C2D-4FAC-843F-0FDCA01D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4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1A130-65AE-4EEB-9C31-CD05705E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A3CBE-6FB7-461D-82D4-6E5FCC43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038B-443F-43B8-A2B4-F310826B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29A6-0E05-4A00-99BA-EBCB0A53B56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F5BF-C406-4EEB-9CC4-577428CCA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FC41-6C90-4C64-A44B-0F6158488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3D1D-9FE7-4F05-983D-639BA8E1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06DB89-B5BE-4628-9A7F-34634D57A422}"/>
              </a:ext>
            </a:extLst>
          </p:cNvPr>
          <p:cNvGrpSpPr/>
          <p:nvPr/>
        </p:nvGrpSpPr>
        <p:grpSpPr>
          <a:xfrm>
            <a:off x="1238250" y="436624"/>
            <a:ext cx="9715500" cy="2571750"/>
            <a:chOff x="1238250" y="82313"/>
            <a:chExt cx="9715500" cy="25717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04FB53-6021-41DD-8CC2-2180325CF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0" y="82313"/>
              <a:ext cx="9715500" cy="257175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9627FA-0DBD-490D-B15B-659FCE154572}"/>
                </a:ext>
              </a:extLst>
            </p:cNvPr>
            <p:cNvCxnSpPr/>
            <p:nvPr/>
          </p:nvCxnSpPr>
          <p:spPr>
            <a:xfrm>
              <a:off x="6168788" y="1849272"/>
              <a:ext cx="4517409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059C8DE-56EA-4D1B-8CC9-E1D56E4AE1A7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75" y="2068284"/>
              <a:ext cx="58398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146B6E-4CEA-42B1-8DD0-461D6C5DF921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75" y="2317574"/>
              <a:ext cx="6966181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210A32-D9D8-48B0-8C32-0426E7528AFB}"/>
                </a:ext>
              </a:extLst>
            </p:cNvPr>
            <p:cNvCxnSpPr>
              <a:cxnSpLocks/>
            </p:cNvCxnSpPr>
            <p:nvPr/>
          </p:nvCxnSpPr>
          <p:spPr>
            <a:xfrm>
              <a:off x="7369701" y="2068284"/>
              <a:ext cx="331649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1916C7-0F99-4BC5-9EC5-2F80B22605C2}"/>
              </a:ext>
            </a:extLst>
          </p:cNvPr>
          <p:cNvGrpSpPr/>
          <p:nvPr/>
        </p:nvGrpSpPr>
        <p:grpSpPr>
          <a:xfrm>
            <a:off x="1238250" y="3716362"/>
            <a:ext cx="9544050" cy="2852201"/>
            <a:chOff x="1323975" y="3518321"/>
            <a:chExt cx="9544050" cy="2852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4D2592-AB14-48E1-AD9E-EB473B87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73" b="26753"/>
            <a:stretch/>
          </p:blipFill>
          <p:spPr>
            <a:xfrm>
              <a:off x="1323975" y="3518321"/>
              <a:ext cx="9544050" cy="285220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67C06E-487C-477D-BAC2-F52D4EA0D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94" y="4583101"/>
              <a:ext cx="638352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B0C429-E8A5-4B5F-9B9A-499607E755EA}"/>
              </a:ext>
            </a:extLst>
          </p:cNvPr>
          <p:cNvSpPr txBox="1"/>
          <p:nvPr/>
        </p:nvSpPr>
        <p:spPr>
          <a:xfrm>
            <a:off x="964359" y="3282178"/>
            <a:ext cx="27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pg.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3EC727-10F9-4FB2-B785-408B168E59DC}"/>
              </a:ext>
            </a:extLst>
          </p:cNvPr>
          <p:cNvSpPr txBox="1"/>
          <p:nvPr/>
        </p:nvSpPr>
        <p:spPr>
          <a:xfrm>
            <a:off x="964359" y="8542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pg. 2</a:t>
            </a:r>
          </a:p>
        </p:txBody>
      </p:sp>
    </p:spTree>
    <p:extLst>
      <p:ext uri="{BB962C8B-B14F-4D97-AF65-F5344CB8AC3E}">
        <p14:creationId xmlns:p14="http://schemas.microsoft.com/office/powerpoint/2010/main" val="324878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#YANG YE (F2854633P)#</dc:creator>
  <cp:lastModifiedBy>#YANG YE (F2854633P)#</cp:lastModifiedBy>
  <cp:revision>2</cp:revision>
  <dcterms:created xsi:type="dcterms:W3CDTF">2020-10-20T13:21:38Z</dcterms:created>
  <dcterms:modified xsi:type="dcterms:W3CDTF">2020-10-20T13:42:15Z</dcterms:modified>
</cp:coreProperties>
</file>