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>
        <p:scale>
          <a:sx n="150" d="100"/>
          <a:sy n="150" d="100"/>
        </p:scale>
        <p:origin x="32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F94B-8C1B-48A7-A61D-97CD805B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0B7A4-B8D9-414B-9A4C-B49EC3ED8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CA77A-B494-4202-8EC9-84B8EA01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A2E7-5E27-4A43-AB5D-D1695F9215D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B4FC-27C4-4415-8620-5AD5AF10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B5F3-5D70-4734-8F59-BCEA8037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558-B706-4DCB-89EF-B217405D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3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7715-ED2B-4FBF-9DF6-3190F7AF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9AA6D-92DE-4EB5-B081-3D751A469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EC98D-8886-4096-861A-AE2278CC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A2E7-5E27-4A43-AB5D-D1695F9215D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806F-88E9-48CF-BA44-29859708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B52C3-0481-4E9F-AD64-850348E3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558-B706-4DCB-89EF-B217405D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9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84160-F291-431A-B307-B3E024244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419D5-DE7E-4FE2-88DD-8BFF4BAB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03D78-96A4-4508-8A28-C4C52263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A2E7-5E27-4A43-AB5D-D1695F9215D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F15C3-359D-434F-84C8-BE62559A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80289-1FD1-4F16-8ED0-8BEB1D7B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558-B706-4DCB-89EF-B217405D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4F98-4E1B-43CA-BBF5-38E9ABA7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537A-ED4C-4C40-B26F-7D6127B8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469E-6802-472D-9BE9-F8BB009F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A2E7-5E27-4A43-AB5D-D1695F9215D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E631-E6CA-495D-B6A8-F615579D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E538-C808-4E44-9C33-4445F57C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558-B706-4DCB-89EF-B217405D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3A11-FCD1-4491-91D0-68AAB967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B195-0C08-425B-B309-F23B34357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C868-0F0B-436D-A6AE-C51005F3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A2E7-5E27-4A43-AB5D-D1695F9215D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1DCBE-2E60-4648-9BEF-155FEC57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2940-3F18-43D0-AD8D-8574F1EC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558-B706-4DCB-89EF-B217405D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7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6792-947F-4053-ADB7-303E4DBE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B253-E025-46EE-B06E-C61EBB98B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035AF-7259-477C-9072-21DE333DC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FA570-8515-491D-95D8-0E924C63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A2E7-5E27-4A43-AB5D-D1695F9215D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CEF9D-BAC5-4FC5-8301-DB5C263A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03A6B-C7A9-46F5-AB17-A901CAFA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558-B706-4DCB-89EF-B217405D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6D42-21F0-4454-8236-D2F99A4C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0EF1-AEA9-4F8C-8A7F-F3BE34CFE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9B6DC-7999-49C8-AA77-9E2BD7BD2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77E14-14D8-43F8-958F-12AA2EAFA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C2F8A-B081-403F-92FB-F93D042FB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0E60B-F962-46C9-AB6E-74467FF9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A2E7-5E27-4A43-AB5D-D1695F9215D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FE2EF-2782-459D-8E6A-3652C147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1FF39-9EB9-434A-A77A-76AE2A7E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558-B706-4DCB-89EF-B217405D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21AE-0CE3-40B4-8024-13FAB4A7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E9E9D-235F-4FF7-864D-08588F3C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A2E7-5E27-4A43-AB5D-D1695F9215D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65A6-9043-4191-8D51-93E3B2FC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CEDDD-3694-4951-8D77-F74DDD59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558-B706-4DCB-89EF-B217405D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C408B-E0D0-4FF6-B633-6E0C4D20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A2E7-5E27-4A43-AB5D-D1695F9215D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4F53E-F965-49E9-9433-CC68074E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FB4DF-54BD-4B72-AC39-DE78B0F0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558-B706-4DCB-89EF-B217405D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FF72-D8B8-4EAC-B6A6-C8BD8F0C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472C-EC3D-49B9-B1D7-0B0EB4540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EE838-5758-450D-9E94-810D33AC3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BA5C5-2D80-432C-90DA-6D4C97A3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A2E7-5E27-4A43-AB5D-D1695F9215D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5A8A0-78E8-4176-8B2E-759947A2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5F236-52D8-4AB8-A96B-5F23240B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558-B706-4DCB-89EF-B217405D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9D48-72CB-49CD-BC85-917DED49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FA6E8-2C57-44B0-A904-918C25558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67A62-71A6-4F76-8716-751FA9CDD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32A3-4A26-4B12-8395-658E0087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A2E7-5E27-4A43-AB5D-D1695F9215D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39E5A-576E-423C-83ED-B45577B8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7D1D9-6091-4037-8DC7-FC47A58D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558-B706-4DCB-89EF-B217405D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7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D9BB0-A77D-4507-8976-9A2ADE36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5120-90CB-401C-A93C-2474AE335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6797E-E155-475C-B541-20BA098B6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3A2E7-5E27-4A43-AB5D-D1695F9215D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20420-D756-4C63-894D-8C7C21764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04508-1E14-4537-9BC8-747CA0C72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2558-B706-4DCB-89EF-B217405DD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0E7D9-00B3-4C95-B43C-5D6383FE088A}"/>
              </a:ext>
            </a:extLst>
          </p:cNvPr>
          <p:cNvSpPr/>
          <p:nvPr/>
        </p:nvSpPr>
        <p:spPr>
          <a:xfrm>
            <a:off x="1385446" y="1253764"/>
            <a:ext cx="1121789" cy="961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Owner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BFAF2-7BCE-4921-9562-9A729A6B67E0}"/>
              </a:ext>
            </a:extLst>
          </p:cNvPr>
          <p:cNvSpPr txBox="1"/>
          <p:nvPr/>
        </p:nvSpPr>
        <p:spPr>
          <a:xfrm>
            <a:off x="3819525" y="2520950"/>
            <a:ext cx="8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1mio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D3A009-A2A2-4774-90CB-38AB1E7F4999}"/>
              </a:ext>
            </a:extLst>
          </p:cNvPr>
          <p:cNvCxnSpPr>
            <a:cxnSpLocks/>
          </p:cNvCxnSpPr>
          <p:nvPr/>
        </p:nvCxnSpPr>
        <p:spPr>
          <a:xfrm flipH="1">
            <a:off x="2507235" y="1539875"/>
            <a:ext cx="5941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E30BC3-5B44-47A6-96C9-B2AE09483547}"/>
              </a:ext>
            </a:extLst>
          </p:cNvPr>
          <p:cNvCxnSpPr>
            <a:cxnSpLocks/>
          </p:cNvCxnSpPr>
          <p:nvPr/>
        </p:nvCxnSpPr>
        <p:spPr>
          <a:xfrm>
            <a:off x="2507235" y="1949450"/>
            <a:ext cx="5941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446CF8-E53F-4B0E-8BC6-AD723AB5B614}"/>
              </a:ext>
            </a:extLst>
          </p:cNvPr>
          <p:cNvSpPr txBox="1"/>
          <p:nvPr/>
        </p:nvSpPr>
        <p:spPr>
          <a:xfrm>
            <a:off x="2402690" y="1190665"/>
            <a:ext cx="8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1mio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1D347-6AB1-493F-B3F5-10CFF44D47BF}"/>
              </a:ext>
            </a:extLst>
          </p:cNvPr>
          <p:cNvSpPr txBox="1"/>
          <p:nvPr/>
        </p:nvSpPr>
        <p:spPr>
          <a:xfrm>
            <a:off x="2402690" y="1958415"/>
            <a:ext cx="80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</a:t>
            </a:r>
          </a:p>
          <a:p>
            <a:pPr algn="ctr"/>
            <a:r>
              <a:rPr lang="en-US" dirty="0"/>
              <a:t>Stock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4D81B-D579-4E0A-996B-0DCEE5147AD7}"/>
              </a:ext>
            </a:extLst>
          </p:cNvPr>
          <p:cNvCxnSpPr>
            <a:cxnSpLocks/>
          </p:cNvCxnSpPr>
          <p:nvPr/>
        </p:nvCxnSpPr>
        <p:spPr>
          <a:xfrm flipH="1">
            <a:off x="4685123" y="1530910"/>
            <a:ext cx="5941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82D99A-45FE-43F1-8124-BE2847667493}"/>
              </a:ext>
            </a:extLst>
          </p:cNvPr>
          <p:cNvCxnSpPr>
            <a:cxnSpLocks/>
          </p:cNvCxnSpPr>
          <p:nvPr/>
        </p:nvCxnSpPr>
        <p:spPr>
          <a:xfrm>
            <a:off x="4685123" y="1940485"/>
            <a:ext cx="5941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8FD0CB-3B94-4993-BA56-EF9E78ADD637}"/>
              </a:ext>
            </a:extLst>
          </p:cNvPr>
          <p:cNvSpPr txBox="1"/>
          <p:nvPr/>
        </p:nvSpPr>
        <p:spPr>
          <a:xfrm>
            <a:off x="4580578" y="1181700"/>
            <a:ext cx="8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1mio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808AB4-B1F9-411A-A921-01CACC959AB6}"/>
              </a:ext>
            </a:extLst>
          </p:cNvPr>
          <p:cNvSpPr txBox="1"/>
          <p:nvPr/>
        </p:nvSpPr>
        <p:spPr>
          <a:xfrm>
            <a:off x="4580578" y="1949450"/>
            <a:ext cx="80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</a:t>
            </a:r>
          </a:p>
          <a:p>
            <a:pPr algn="ctr"/>
            <a:r>
              <a:rPr lang="en-US" dirty="0"/>
              <a:t>Stock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1CEE63-2A20-4B6F-A0B2-8C2646FFAD99}"/>
              </a:ext>
            </a:extLst>
          </p:cNvPr>
          <p:cNvSpPr/>
          <p:nvPr/>
        </p:nvSpPr>
        <p:spPr>
          <a:xfrm>
            <a:off x="6300982" y="1200740"/>
            <a:ext cx="1121789" cy="961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Owner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6D2BA1-8007-4AF8-B813-64257F3D4749}"/>
              </a:ext>
            </a:extLst>
          </p:cNvPr>
          <p:cNvSpPr/>
          <p:nvPr/>
        </p:nvSpPr>
        <p:spPr>
          <a:xfrm>
            <a:off x="8016955" y="1200741"/>
            <a:ext cx="1583703" cy="961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4BB879-35F0-4D06-8D39-83A0C4C6C2A3}"/>
              </a:ext>
            </a:extLst>
          </p:cNvPr>
          <p:cNvCxnSpPr>
            <a:cxnSpLocks/>
          </p:cNvCxnSpPr>
          <p:nvPr/>
        </p:nvCxnSpPr>
        <p:spPr>
          <a:xfrm flipH="1">
            <a:off x="7422769" y="1878994"/>
            <a:ext cx="5941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FF3AD2-904A-41B0-A02D-C30DDE8AD732}"/>
              </a:ext>
            </a:extLst>
          </p:cNvPr>
          <p:cNvCxnSpPr>
            <a:cxnSpLocks/>
          </p:cNvCxnSpPr>
          <p:nvPr/>
        </p:nvCxnSpPr>
        <p:spPr>
          <a:xfrm>
            <a:off x="7422767" y="1513882"/>
            <a:ext cx="5941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073C88-31A7-4BAA-B2BC-F127EC987D71}"/>
              </a:ext>
            </a:extLst>
          </p:cNvPr>
          <p:cNvSpPr txBox="1"/>
          <p:nvPr/>
        </p:nvSpPr>
        <p:spPr>
          <a:xfrm>
            <a:off x="7318224" y="1108554"/>
            <a:ext cx="8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1mio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121FF-8647-4868-9CD0-8CC3BE155780}"/>
              </a:ext>
            </a:extLst>
          </p:cNvPr>
          <p:cNvSpPr txBox="1"/>
          <p:nvPr/>
        </p:nvSpPr>
        <p:spPr>
          <a:xfrm>
            <a:off x="7318226" y="1887461"/>
            <a:ext cx="80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</a:t>
            </a:r>
          </a:p>
          <a:p>
            <a:pPr algn="ctr"/>
            <a:r>
              <a:rPr lang="en-US" dirty="0"/>
              <a:t>Stock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8736DD-E83A-4064-BD7C-8931F40569A0}"/>
              </a:ext>
            </a:extLst>
          </p:cNvPr>
          <p:cNvSpPr txBox="1"/>
          <p:nvPr/>
        </p:nvSpPr>
        <p:spPr>
          <a:xfrm>
            <a:off x="9372077" y="1177628"/>
            <a:ext cx="204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1000 * Future price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37AF34-117A-4C21-ACC6-5DFBBBB086B6}"/>
              </a:ext>
            </a:extLst>
          </p:cNvPr>
          <p:cNvSpPr txBox="1"/>
          <p:nvPr/>
        </p:nvSpPr>
        <p:spPr>
          <a:xfrm>
            <a:off x="9516549" y="1884037"/>
            <a:ext cx="80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</a:t>
            </a:r>
          </a:p>
          <a:p>
            <a:pPr algn="ctr"/>
            <a:r>
              <a:rPr lang="en-US" dirty="0"/>
              <a:t>Stock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F39D64-1697-4E8F-8F14-367C5761EC5E}"/>
              </a:ext>
            </a:extLst>
          </p:cNvPr>
          <p:cNvCxnSpPr>
            <a:cxnSpLocks/>
          </p:cNvCxnSpPr>
          <p:nvPr/>
        </p:nvCxnSpPr>
        <p:spPr>
          <a:xfrm flipH="1">
            <a:off x="9600657" y="1887461"/>
            <a:ext cx="5941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4C5FB7-B1CE-47B4-9804-DBB5DFD685D5}"/>
              </a:ext>
            </a:extLst>
          </p:cNvPr>
          <p:cNvCxnSpPr>
            <a:cxnSpLocks/>
          </p:cNvCxnSpPr>
          <p:nvPr/>
        </p:nvCxnSpPr>
        <p:spPr>
          <a:xfrm>
            <a:off x="9610875" y="1510933"/>
            <a:ext cx="5941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E6DDE-E32D-45CC-8485-8E87A9C6BE3F}"/>
              </a:ext>
            </a:extLst>
          </p:cNvPr>
          <p:cNvCxnSpPr/>
          <p:nvPr/>
        </p:nvCxnSpPr>
        <p:spPr>
          <a:xfrm flipV="1">
            <a:off x="3101419" y="1940485"/>
            <a:ext cx="1583703" cy="8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F7F2FB-8B68-4C0C-9424-514F7D44336E}"/>
              </a:ext>
            </a:extLst>
          </p:cNvPr>
          <p:cNvCxnSpPr>
            <a:cxnSpLocks/>
          </p:cNvCxnSpPr>
          <p:nvPr/>
        </p:nvCxnSpPr>
        <p:spPr>
          <a:xfrm flipH="1">
            <a:off x="8016952" y="1887005"/>
            <a:ext cx="1593923" cy="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7509062-E16B-4348-BDA6-4CDF579860AE}"/>
              </a:ext>
            </a:extLst>
          </p:cNvPr>
          <p:cNvSpPr/>
          <p:nvPr/>
        </p:nvSpPr>
        <p:spPr>
          <a:xfrm>
            <a:off x="4108800" y="1433368"/>
            <a:ext cx="197203" cy="19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8A036A3-4864-4903-8234-51928744CC3D}"/>
              </a:ext>
            </a:extLst>
          </p:cNvPr>
          <p:cNvCxnSpPr>
            <a:cxnSpLocks/>
            <a:endCxn id="69" idx="6"/>
          </p:cNvCxnSpPr>
          <p:nvPr/>
        </p:nvCxnSpPr>
        <p:spPr>
          <a:xfrm flipH="1">
            <a:off x="4306003" y="1531970"/>
            <a:ext cx="381450" cy="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B71B997-AE0C-415A-8DB0-B493C09BD1FA}"/>
              </a:ext>
            </a:extLst>
          </p:cNvPr>
          <p:cNvSpPr txBox="1"/>
          <p:nvPr/>
        </p:nvSpPr>
        <p:spPr>
          <a:xfrm>
            <a:off x="9372077" y="3275328"/>
            <a:ext cx="223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 = </a:t>
            </a:r>
          </a:p>
          <a:p>
            <a:pPr algn="ctr"/>
            <a:r>
              <a:rPr lang="en-US" sz="1400" dirty="0"/>
              <a:t>1mio – 1000 * Future price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73CF7B8-EF9B-4F66-A9DB-8E3B78D37CC6}"/>
              </a:ext>
            </a:extLst>
          </p:cNvPr>
          <p:cNvSpPr/>
          <p:nvPr/>
        </p:nvSpPr>
        <p:spPr>
          <a:xfrm>
            <a:off x="9077951" y="1347069"/>
            <a:ext cx="197203" cy="19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AA143BC1-CD28-40E9-BDE0-016657168A3C}"/>
              </a:ext>
            </a:extLst>
          </p:cNvPr>
          <p:cNvCxnSpPr>
            <a:cxnSpLocks/>
            <a:stCxn id="87" idx="2"/>
          </p:cNvCxnSpPr>
          <p:nvPr/>
        </p:nvCxnSpPr>
        <p:spPr>
          <a:xfrm rot="10800000" flipV="1">
            <a:off x="8866951" y="1445671"/>
            <a:ext cx="211001" cy="1702700"/>
          </a:xfrm>
          <a:prstGeom prst="curved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EE116F3-C248-41F6-9C9E-0DFBE2A68C67}"/>
              </a:ext>
            </a:extLst>
          </p:cNvPr>
          <p:cNvSpPr/>
          <p:nvPr/>
        </p:nvSpPr>
        <p:spPr>
          <a:xfrm>
            <a:off x="3332375" y="3108312"/>
            <a:ext cx="1121789" cy="961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CDC0CF-A103-47DC-9F10-75BF330865E6}"/>
              </a:ext>
            </a:extLst>
          </p:cNvPr>
          <p:cNvSpPr/>
          <p:nvPr/>
        </p:nvSpPr>
        <p:spPr>
          <a:xfrm>
            <a:off x="8298731" y="3122620"/>
            <a:ext cx="1121789" cy="961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E815590-A606-4E2B-9445-72565DDC8C0F}"/>
              </a:ext>
            </a:extLst>
          </p:cNvPr>
          <p:cNvSpPr/>
          <p:nvPr/>
        </p:nvSpPr>
        <p:spPr>
          <a:xfrm>
            <a:off x="2697736" y="329732"/>
            <a:ext cx="1121789" cy="5365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FB4CB62-DEFD-4D44-9F96-4DCFB2C41C35}"/>
              </a:ext>
            </a:extLst>
          </p:cNvPr>
          <p:cNvSpPr/>
          <p:nvPr/>
        </p:nvSpPr>
        <p:spPr>
          <a:xfrm>
            <a:off x="7956162" y="377941"/>
            <a:ext cx="1121789" cy="5365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4BF001A-53E3-4064-B777-11C97D362C43}"/>
              </a:ext>
            </a:extLst>
          </p:cNvPr>
          <p:cNvCxnSpPr>
            <a:cxnSpLocks/>
          </p:cNvCxnSpPr>
          <p:nvPr/>
        </p:nvCxnSpPr>
        <p:spPr>
          <a:xfrm>
            <a:off x="5795433" y="914476"/>
            <a:ext cx="0" cy="352629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37F0496-81CA-4276-8974-80567C336F72}"/>
              </a:ext>
            </a:extLst>
          </p:cNvPr>
          <p:cNvSpPr txBox="1"/>
          <p:nvPr/>
        </p:nvSpPr>
        <p:spPr>
          <a:xfrm>
            <a:off x="5062527" y="305997"/>
            <a:ext cx="134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Short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BFFB8157-F10B-44B4-974D-E6727B08E45F}"/>
              </a:ext>
            </a:extLst>
          </p:cNvPr>
          <p:cNvCxnSpPr>
            <a:cxnSpLocks/>
            <a:stCxn id="102" idx="0"/>
          </p:cNvCxnSpPr>
          <p:nvPr/>
        </p:nvCxnSpPr>
        <p:spPr>
          <a:xfrm rot="16200000" flipV="1">
            <a:off x="2708137" y="1923179"/>
            <a:ext cx="1578414" cy="791852"/>
          </a:xfrm>
          <a:prstGeom prst="curvedConnector3">
            <a:avLst>
              <a:gd name="adj1" fmla="val 96935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F5ECC4B-BD40-4386-BF88-ABDB1B1DE04A}"/>
              </a:ext>
            </a:extLst>
          </p:cNvPr>
          <p:cNvSpPr/>
          <p:nvPr/>
        </p:nvSpPr>
        <p:spPr>
          <a:xfrm>
            <a:off x="3101419" y="1253765"/>
            <a:ext cx="1583703" cy="9615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43CCEFDD-AD06-4B2B-AF9C-5EFA7B5C42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29455" y="2046532"/>
            <a:ext cx="1632328" cy="510075"/>
          </a:xfrm>
          <a:prstGeom prst="curvedConnector3">
            <a:avLst>
              <a:gd name="adj1" fmla="val 9434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7499EB6-23A8-4F7E-94EF-28F2D6B4C0AB}"/>
              </a:ext>
            </a:extLst>
          </p:cNvPr>
          <p:cNvSpPr txBox="1"/>
          <p:nvPr/>
        </p:nvSpPr>
        <p:spPr>
          <a:xfrm>
            <a:off x="4858112" y="4440767"/>
            <a:ext cx="265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price = 1000</a:t>
            </a:r>
          </a:p>
          <a:p>
            <a:r>
              <a:rPr lang="en-US" dirty="0"/>
              <a:t>Quantity = 1000</a:t>
            </a:r>
          </a:p>
        </p:txBody>
      </p:sp>
    </p:spTree>
    <p:extLst>
      <p:ext uri="{BB962C8B-B14F-4D97-AF65-F5344CB8AC3E}">
        <p14:creationId xmlns:p14="http://schemas.microsoft.com/office/powerpoint/2010/main" val="392801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A6F04-3E95-4351-ABCA-2A648D74630F}"/>
              </a:ext>
            </a:extLst>
          </p:cNvPr>
          <p:cNvSpPr/>
          <p:nvPr/>
        </p:nvSpPr>
        <p:spPr>
          <a:xfrm>
            <a:off x="2500285" y="1263184"/>
            <a:ext cx="1583703" cy="961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9D548-5F80-4FD2-8D20-6B9F43ECAE8D}"/>
              </a:ext>
            </a:extLst>
          </p:cNvPr>
          <p:cNvSpPr txBox="1"/>
          <p:nvPr/>
        </p:nvSpPr>
        <p:spPr>
          <a:xfrm>
            <a:off x="2219379" y="2433987"/>
            <a:ext cx="8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1mio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D9E148-5F37-4910-9B28-CEFC7785DFE4}"/>
              </a:ext>
            </a:extLst>
          </p:cNvPr>
          <p:cNvCxnSpPr>
            <a:cxnSpLocks/>
          </p:cNvCxnSpPr>
          <p:nvPr/>
        </p:nvCxnSpPr>
        <p:spPr>
          <a:xfrm flipH="1">
            <a:off x="4083988" y="1958869"/>
            <a:ext cx="5941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A49C4C-F8CC-426D-8FCE-6CB9526F97B2}"/>
              </a:ext>
            </a:extLst>
          </p:cNvPr>
          <p:cNvCxnSpPr>
            <a:cxnSpLocks/>
          </p:cNvCxnSpPr>
          <p:nvPr/>
        </p:nvCxnSpPr>
        <p:spPr>
          <a:xfrm>
            <a:off x="4083988" y="1536541"/>
            <a:ext cx="5941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29D1-806A-48F1-89A3-CC04C1B48484}"/>
              </a:ext>
            </a:extLst>
          </p:cNvPr>
          <p:cNvSpPr txBox="1"/>
          <p:nvPr/>
        </p:nvSpPr>
        <p:spPr>
          <a:xfrm>
            <a:off x="4081903" y="1100325"/>
            <a:ext cx="80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1mio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EECEA-BDDF-4B43-9FCF-946CBBE33654}"/>
              </a:ext>
            </a:extLst>
          </p:cNvPr>
          <p:cNvSpPr txBox="1"/>
          <p:nvPr/>
        </p:nvSpPr>
        <p:spPr>
          <a:xfrm>
            <a:off x="4067539" y="1975304"/>
            <a:ext cx="80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</a:t>
            </a:r>
          </a:p>
          <a:p>
            <a:pPr algn="ctr"/>
            <a:r>
              <a:rPr lang="en-US" dirty="0"/>
              <a:t>Stock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0A39B46-4267-43D1-B278-C2ECB720ED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21273" y="1772488"/>
            <a:ext cx="1581189" cy="1109299"/>
          </a:xfrm>
          <a:prstGeom prst="curvedConnector3">
            <a:avLst>
              <a:gd name="adj1" fmla="val 100601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6557A75-89CB-4872-84C0-F82EAF77489C}"/>
              </a:ext>
            </a:extLst>
          </p:cNvPr>
          <p:cNvSpPr/>
          <p:nvPr/>
        </p:nvSpPr>
        <p:spPr>
          <a:xfrm>
            <a:off x="2731241" y="3117731"/>
            <a:ext cx="1121789" cy="961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DD180B5-A6F5-4225-B498-E425341575DD}"/>
              </a:ext>
            </a:extLst>
          </p:cNvPr>
          <p:cNvSpPr/>
          <p:nvPr/>
        </p:nvSpPr>
        <p:spPr>
          <a:xfrm>
            <a:off x="2697736" y="329732"/>
            <a:ext cx="1121789" cy="5365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D8DE7A-0B6A-438B-82BC-4316CDDFC1B2}"/>
              </a:ext>
            </a:extLst>
          </p:cNvPr>
          <p:cNvSpPr/>
          <p:nvPr/>
        </p:nvSpPr>
        <p:spPr>
          <a:xfrm>
            <a:off x="7956162" y="377941"/>
            <a:ext cx="1121789" cy="5365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66CCF5-AC4E-409F-B1F2-2F9347385DD3}"/>
              </a:ext>
            </a:extLst>
          </p:cNvPr>
          <p:cNvCxnSpPr>
            <a:cxnSpLocks/>
          </p:cNvCxnSpPr>
          <p:nvPr/>
        </p:nvCxnSpPr>
        <p:spPr>
          <a:xfrm>
            <a:off x="5795433" y="866267"/>
            <a:ext cx="0" cy="35745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6633E6CE-5D46-46F8-9342-A3A64BD80275}"/>
              </a:ext>
            </a:extLst>
          </p:cNvPr>
          <p:cNvCxnSpPr>
            <a:cxnSpLocks/>
          </p:cNvCxnSpPr>
          <p:nvPr/>
        </p:nvCxnSpPr>
        <p:spPr>
          <a:xfrm rot="5400000">
            <a:off x="3140879" y="2164299"/>
            <a:ext cx="1158861" cy="748001"/>
          </a:xfrm>
          <a:prstGeom prst="curvedConnector3">
            <a:avLst>
              <a:gd name="adj1" fmla="val 397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7C2A050-B657-44B1-989C-3FAAFE32B7AA}"/>
              </a:ext>
            </a:extLst>
          </p:cNvPr>
          <p:cNvSpPr txBox="1"/>
          <p:nvPr/>
        </p:nvSpPr>
        <p:spPr>
          <a:xfrm>
            <a:off x="3371208" y="2348058"/>
            <a:ext cx="80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</a:t>
            </a:r>
          </a:p>
          <a:p>
            <a:pPr algn="ctr"/>
            <a:r>
              <a:rPr lang="en-US" dirty="0"/>
              <a:t>Stock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C926957-5F1D-40FB-B897-2528F7A2A7E4}"/>
              </a:ext>
            </a:extLst>
          </p:cNvPr>
          <p:cNvSpPr/>
          <p:nvPr/>
        </p:nvSpPr>
        <p:spPr>
          <a:xfrm>
            <a:off x="7635319" y="1343617"/>
            <a:ext cx="1583703" cy="961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5F8034-2BD1-4A79-9D86-6F254C1CE35E}"/>
              </a:ext>
            </a:extLst>
          </p:cNvPr>
          <p:cNvCxnSpPr>
            <a:cxnSpLocks/>
          </p:cNvCxnSpPr>
          <p:nvPr/>
        </p:nvCxnSpPr>
        <p:spPr>
          <a:xfrm flipH="1">
            <a:off x="9219022" y="2039302"/>
            <a:ext cx="59418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6D742D-8D9E-4953-88AE-B7E26C434272}"/>
              </a:ext>
            </a:extLst>
          </p:cNvPr>
          <p:cNvCxnSpPr>
            <a:cxnSpLocks/>
          </p:cNvCxnSpPr>
          <p:nvPr/>
        </p:nvCxnSpPr>
        <p:spPr>
          <a:xfrm>
            <a:off x="9219022" y="1616974"/>
            <a:ext cx="59418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C66E84-5A6D-4784-88DB-5CA851F841AF}"/>
              </a:ext>
            </a:extLst>
          </p:cNvPr>
          <p:cNvSpPr txBox="1"/>
          <p:nvPr/>
        </p:nvSpPr>
        <p:spPr>
          <a:xfrm>
            <a:off x="9219022" y="1276709"/>
            <a:ext cx="167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1000 * Future Price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F8D8D2-CC5C-46C4-80A7-4EC805C22ACB}"/>
              </a:ext>
            </a:extLst>
          </p:cNvPr>
          <p:cNvSpPr txBox="1"/>
          <p:nvPr/>
        </p:nvSpPr>
        <p:spPr>
          <a:xfrm>
            <a:off x="9202573" y="2055737"/>
            <a:ext cx="80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</a:t>
            </a:r>
          </a:p>
          <a:p>
            <a:pPr algn="ctr"/>
            <a:r>
              <a:rPr lang="en-US" dirty="0"/>
              <a:t>Stock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42313325-4816-4191-A5D5-0B6999C54C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56307" y="1852921"/>
            <a:ext cx="1581189" cy="1109299"/>
          </a:xfrm>
          <a:prstGeom prst="curvedConnector3">
            <a:avLst>
              <a:gd name="adj1" fmla="val 100601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1CD859E-8296-458A-8A21-2CABC35636F2}"/>
              </a:ext>
            </a:extLst>
          </p:cNvPr>
          <p:cNvSpPr/>
          <p:nvPr/>
        </p:nvSpPr>
        <p:spPr>
          <a:xfrm>
            <a:off x="7866275" y="3198164"/>
            <a:ext cx="1121789" cy="961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167A6DEE-0597-4775-90C6-F77B06F8054A}"/>
              </a:ext>
            </a:extLst>
          </p:cNvPr>
          <p:cNvCxnSpPr>
            <a:cxnSpLocks/>
          </p:cNvCxnSpPr>
          <p:nvPr/>
        </p:nvCxnSpPr>
        <p:spPr>
          <a:xfrm rot="5400000">
            <a:off x="8275913" y="2244732"/>
            <a:ext cx="1158861" cy="748001"/>
          </a:xfrm>
          <a:prstGeom prst="curvedConnector3">
            <a:avLst>
              <a:gd name="adj1" fmla="val 397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4BE7B4A-1073-49FE-8CD1-194F15B38B41}"/>
              </a:ext>
            </a:extLst>
          </p:cNvPr>
          <p:cNvSpPr txBox="1"/>
          <p:nvPr/>
        </p:nvSpPr>
        <p:spPr>
          <a:xfrm>
            <a:off x="8506242" y="2428491"/>
            <a:ext cx="80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</a:t>
            </a:r>
          </a:p>
          <a:p>
            <a:pPr algn="ctr"/>
            <a:r>
              <a:rPr lang="en-US" dirty="0"/>
              <a:t>Stock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7E07ED-8197-4D3D-8CDE-E38E2F884E7D}"/>
              </a:ext>
            </a:extLst>
          </p:cNvPr>
          <p:cNvSpPr txBox="1"/>
          <p:nvPr/>
        </p:nvSpPr>
        <p:spPr>
          <a:xfrm>
            <a:off x="6489158" y="2658975"/>
            <a:ext cx="167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1000 * Future Price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F13570-67BF-420C-BB9E-584B0682F220}"/>
              </a:ext>
            </a:extLst>
          </p:cNvPr>
          <p:cNvSpPr txBox="1"/>
          <p:nvPr/>
        </p:nvSpPr>
        <p:spPr>
          <a:xfrm>
            <a:off x="9037786" y="3340596"/>
            <a:ext cx="1679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 = </a:t>
            </a:r>
          </a:p>
          <a:p>
            <a:pPr algn="ctr"/>
            <a:r>
              <a:rPr lang="en-US" sz="1400" dirty="0"/>
              <a:t>1000 * Future Price – 1mio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3621F5-8130-4DC4-A9CD-4A594FC41C12}"/>
              </a:ext>
            </a:extLst>
          </p:cNvPr>
          <p:cNvSpPr txBox="1"/>
          <p:nvPr/>
        </p:nvSpPr>
        <p:spPr>
          <a:xfrm>
            <a:off x="5147193" y="329732"/>
            <a:ext cx="134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E0BE0D-DB82-4F52-A40D-B1F586193B52}"/>
              </a:ext>
            </a:extLst>
          </p:cNvPr>
          <p:cNvSpPr txBox="1"/>
          <p:nvPr/>
        </p:nvSpPr>
        <p:spPr>
          <a:xfrm>
            <a:off x="4870812" y="4440767"/>
            <a:ext cx="265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price = 1000</a:t>
            </a:r>
          </a:p>
          <a:p>
            <a:r>
              <a:rPr lang="en-US" dirty="0"/>
              <a:t>Quantity = 1000</a:t>
            </a:r>
          </a:p>
        </p:txBody>
      </p:sp>
    </p:spTree>
    <p:extLst>
      <p:ext uri="{BB962C8B-B14F-4D97-AF65-F5344CB8AC3E}">
        <p14:creationId xmlns:p14="http://schemas.microsoft.com/office/powerpoint/2010/main" val="328518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82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Yang</dc:creator>
  <cp:lastModifiedBy>Ye Yang</cp:lastModifiedBy>
  <cp:revision>5</cp:revision>
  <dcterms:created xsi:type="dcterms:W3CDTF">2020-10-29T15:05:20Z</dcterms:created>
  <dcterms:modified xsi:type="dcterms:W3CDTF">2020-10-29T15:52:39Z</dcterms:modified>
</cp:coreProperties>
</file>