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69424-E2FD-454D-9596-F0C721CEA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C58F6E-4D17-459F-8452-04CB3437B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193FE1-1E65-4081-BF5C-9A6D3FEE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6048-EAAC-493C-8C76-4421691DF28B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96CB82-0F4E-4194-A153-52ADAD6C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55929E-7478-4E0A-A53F-5CC15828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3F34-74D1-4AC7-A17D-21DB7FC39D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48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C8E12-564F-4F53-8C4D-E973B8DF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334D37-867C-4066-B0F1-5F6BC5247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C89AC7-A38B-4C2F-89CC-281B9632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6048-EAAC-493C-8C76-4421691DF28B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3E207-76FE-45B3-85D6-3F1B6F42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7F9E1-EEA5-4EAB-8F30-C1105688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3F34-74D1-4AC7-A17D-21DB7FC39D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23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3E4C2E-825F-436E-B0F7-C130E4370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AC7F58-48CC-4995-9525-7BAD916B6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B9BB9-37F4-42F4-8C1C-E4159EE2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6048-EAAC-493C-8C76-4421691DF28B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3D132C-D6FE-4FA2-BE55-2002CD8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15AA29-4C33-4311-B920-DF673283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3F34-74D1-4AC7-A17D-21DB7FC39D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27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871C5-3050-4F5A-8CBD-354DED74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87733-CB87-4A67-8871-E79A4C368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EF08CF-8CFA-4542-BA40-D98194CE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6048-EAAC-493C-8C76-4421691DF28B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A6A2E9-E9F0-4633-8523-A617A0FD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968EE1-B330-47F1-A01E-BDDA4D5B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3F34-74D1-4AC7-A17D-21DB7FC39D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40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CF0D6-6979-422B-9DF7-B85B04E5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3348E3-84A3-4EDD-AA1E-566851918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40BA7-F1AD-4737-A3FB-F8A9A494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6048-EAAC-493C-8C76-4421691DF28B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638A17-733C-4DC6-8204-FE1922D5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8CCC0-68D1-4358-9EB3-7E02F2F3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3F34-74D1-4AC7-A17D-21DB7FC39D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96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D2EC4-1049-4E4A-9237-700BFDE6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58F5D8-C2F3-4EEB-9D99-1E8E87D4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A07045-B4C1-4632-A6F7-8E98A6FA4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228844-E1DB-4765-B005-8E60EE7C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6048-EAAC-493C-8C76-4421691DF28B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9E39F2-03F6-4C9A-8BF2-73EF9F30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DDA22-A605-4D53-8FC5-F3CE8A11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3F34-74D1-4AC7-A17D-21DB7FC39D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5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E098F-1524-4B58-8231-520919A3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52A165-0E50-4B4A-A110-E1BA4AF8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AA4C64-3E9C-459E-8D94-63FF9A938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271C87-71E4-44A5-81A6-B154F3837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41AA5E-04F3-49E4-A805-FBEA83D40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D4747A-4462-4F4E-BC1D-99F8D6B9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6048-EAAC-493C-8C76-4421691DF28B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A47DF2-2C6B-4665-8E35-4FEBEC4A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F8526F-91AC-4117-91DE-D95E2A38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3F34-74D1-4AC7-A17D-21DB7FC39D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58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1B41E-1584-4AEA-9E30-DA32E33E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A14540C-D36A-43A8-8AF5-9AA35156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6048-EAAC-493C-8C76-4421691DF28B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930609-1EEF-405D-A798-25EA0907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6E406B-B8AE-4247-A76E-C95FA684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3F34-74D1-4AC7-A17D-21DB7FC39D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30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EACF42-9699-4C9A-88AD-3EB1ACB7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6048-EAAC-493C-8C76-4421691DF28B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F0722F-04C2-42C5-AB01-4FA9D15A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3B9267-397D-442D-B317-1B484E79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3F34-74D1-4AC7-A17D-21DB7FC39D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54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F2A9C-E09B-44F6-A249-A76CE4E5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C9BCE-E344-42D7-BC52-0130E188D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8BF2D4-331A-4330-A0B7-303AE45E6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1EFFFC-5D23-4226-9978-9472A577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6048-EAAC-493C-8C76-4421691DF28B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C65CF4-A39B-4E72-A0C4-F60366A9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810000-EE57-46B9-B084-D905ABE9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3F34-74D1-4AC7-A17D-21DB7FC39D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0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4AD0F-4FF2-47FF-8361-23497DD2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B85FBD-A87C-4B37-AF28-D8D77B9A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2AE285-C197-4D36-86A3-D2AF3CF4B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DB5AD7-10B1-4C6F-AA63-5EEF7C5A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6048-EAAC-493C-8C76-4421691DF28B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343F9-E66E-4862-87F3-B3928889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59A4BB-0B57-447F-88FB-FAABC274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3F34-74D1-4AC7-A17D-21DB7FC39D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8CF60-98E9-4F49-99E1-0F9ABF0D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825A7E-6CA4-4A0D-94EF-E21A7596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D443BF-5FED-4A0C-A955-3DB384DE4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66048-EAAC-493C-8C76-4421691DF28B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00960-D385-4BB2-B9D5-F4465A84F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014C30-EF05-4011-9644-4437EDE75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3F34-74D1-4AC7-A17D-21DB7FC39D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3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92403-4ED3-4CC5-ABEC-BBD840F4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852737"/>
          </a:xfrm>
        </p:spPr>
        <p:txBody>
          <a:bodyPr/>
          <a:lstStyle/>
          <a:p>
            <a:pPr algn="ctr"/>
            <a:r>
              <a:rPr lang="ru-RU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игр на языке «</a:t>
            </a:r>
            <a:r>
              <a:rPr lang="en-US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</a:t>
            </a:r>
            <a:br>
              <a:rPr lang="ru-RU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«League of adventures»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CD0BBC-0C17-47EE-BA2B-1389BDA5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1707"/>
            <a:ext cx="10515600" cy="1500187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8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бюджетное общеобразовательное учреждение</a:t>
            </a:r>
            <a:endParaRPr lang="ru-RU" sz="8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8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города Москвы «Школа № 2065»</a:t>
            </a:r>
            <a:endParaRPr lang="ru-RU" sz="8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BD8409D7-2499-4EE5-8B23-FB95CA705044}"/>
              </a:ext>
            </a:extLst>
          </p:cNvPr>
          <p:cNvSpPr txBox="1">
            <a:spLocks/>
          </p:cNvSpPr>
          <p:nvPr/>
        </p:nvSpPr>
        <p:spPr>
          <a:xfrm>
            <a:off x="1560095" y="401818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6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Выполнили</a:t>
            </a:r>
            <a:r>
              <a:rPr lang="en-US" sz="6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6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6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Учащиеся 7 «Б» класса ГБОУ Школы №2065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6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Ачкасов Кирилл Максимович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6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Леонов Ярослав Александрович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6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Мацнев</a:t>
            </a:r>
            <a:r>
              <a:rPr lang="ru-RU" sz="6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Илья Антонович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6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Руководители: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tabLst>
                <a:tab pos="262255" algn="l"/>
                <a:tab pos="5940425" algn="r"/>
              </a:tabLst>
            </a:pPr>
            <a:r>
              <a:rPr lang="ru-RU" sz="6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Учитель информатики ГБОУ Школа №2065</a:t>
            </a:r>
            <a:r>
              <a:rPr lang="ru-RU" sz="6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6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tabLst>
                <a:tab pos="262255" algn="l"/>
                <a:tab pos="5940425" algn="r"/>
              </a:tabLst>
            </a:pPr>
            <a:r>
              <a:rPr lang="ru-RU" sz="6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Рыжиков Марк Алексеевич</a:t>
            </a:r>
          </a:p>
          <a:p>
            <a:pPr algn="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62255" algn="l"/>
                <a:tab pos="5940425" algn="r"/>
              </a:tabLst>
            </a:pPr>
            <a:endParaRPr lang="ru-RU" sz="6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D291D-606D-4F50-AD20-41F8A6E8903E}"/>
              </a:ext>
            </a:extLst>
          </p:cNvPr>
          <p:cNvSpPr txBox="1"/>
          <p:nvPr/>
        </p:nvSpPr>
        <p:spPr>
          <a:xfrm>
            <a:off x="5257799" y="6266961"/>
            <a:ext cx="167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2025</a:t>
            </a:r>
          </a:p>
        </p:txBody>
      </p:sp>
    </p:spTree>
    <p:extLst>
      <p:ext uri="{BB962C8B-B14F-4D97-AF65-F5344CB8AC3E}">
        <p14:creationId xmlns:p14="http://schemas.microsoft.com/office/powerpoint/2010/main" val="305452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48B77-FD40-4385-82EB-B7B04AA0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433139"/>
            <a:ext cx="10515600" cy="112294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и актуальность проектной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0A919B-1ED6-49D8-B196-ADBAF720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533" y="1556085"/>
            <a:ext cx="8112403" cy="5098715"/>
          </a:xfrm>
        </p:spPr>
        <p:txBody>
          <a:bodyPr>
            <a:normAutofit fontScale="92500" lnSpcReduction="20000"/>
          </a:bodyPr>
          <a:lstStyle/>
          <a:p>
            <a:pPr indent="450215" algn="just">
              <a:lnSpc>
                <a:spcPct val="120000"/>
              </a:lnSpc>
              <a:spcBef>
                <a:spcPts val="0"/>
              </a:spcBef>
            </a:pPr>
            <a:r>
              <a:rPr lang="ru-RU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Мы живем в 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XXI</a:t>
            </a:r>
            <a:r>
              <a:rPr lang="ru-RU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веке – веке компьютерных технологий. Сейчас востребованными сферами являются разработчики приложений и игр. Одним из простых и современных языков является 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49580" algn="just">
              <a:lnSpc>
                <a:spcPct val="120000"/>
              </a:lnSpc>
              <a:spcBef>
                <a:spcPts val="0"/>
              </a:spcBef>
            </a:pPr>
            <a:r>
              <a:rPr lang="ru-RU" sz="2100" dirty="0">
                <a:solidFill>
                  <a:srgbClr val="1F293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Изучение Python и создание собственных проектов является актуальным и перспективным направлением. Также этот язык часто используется в решении сложных математических задач. </a:t>
            </a:r>
            <a:endParaRPr lang="ru-RU" sz="2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20000"/>
              </a:lnSpc>
              <a:spcBef>
                <a:spcPts val="0"/>
              </a:spcBef>
            </a:pPr>
            <a:r>
              <a:rPr lang="ru-RU" sz="2100" dirty="0">
                <a:solidFill>
                  <a:srgbClr val="1F293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собственной игры — это отличный способ применить теоретические знания на практике и получить осязаемый результат своего труда.</a:t>
            </a:r>
            <a:endParaRPr lang="ru-RU" sz="2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Bef>
                <a:spcPts val="0"/>
              </a:spcBef>
            </a:pPr>
            <a:r>
              <a:rPr lang="ru-RU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ru-RU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довольно популярным – на нем написаны такие программы как «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Netflix</a:t>
            </a:r>
            <a:r>
              <a:rPr lang="ru-RU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», «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Spotify</a:t>
            </a:r>
            <a:r>
              <a:rPr lang="ru-RU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», а также игры: «</a:t>
            </a:r>
            <a:r>
              <a:rPr lang="ru-RU" sz="2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 </a:t>
            </a:r>
            <a:r>
              <a:rPr lang="ru-RU" sz="2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ru-RU" sz="2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Tanks</a:t>
            </a:r>
            <a:r>
              <a:rPr lang="ru-RU" sz="2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», «</a:t>
            </a:r>
            <a:r>
              <a:rPr lang="en-US" sz="2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 online</a:t>
            </a:r>
            <a:r>
              <a:rPr lang="ru-RU" sz="2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и другие</a:t>
            </a:r>
            <a:endParaRPr lang="ru-RU" sz="2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Bef>
                <a:spcPts val="0"/>
              </a:spcBef>
            </a:pPr>
            <a:r>
              <a:rPr lang="ru-RU" sz="2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Мы написали игру </a:t>
            </a:r>
            <a:r>
              <a:rPr lang="ru-RU" sz="21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21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1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eague of adventures</a:t>
            </a:r>
            <a:r>
              <a:rPr lang="ru-RU" sz="21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</a:t>
            </a:r>
            <a:r>
              <a:rPr lang="ru-RU" sz="2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en-US" sz="2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2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с использованием библиотеки «</a:t>
            </a:r>
            <a:r>
              <a:rPr lang="en-US" sz="2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Pygame</a:t>
            </a:r>
            <a:r>
              <a:rPr lang="ru-RU" sz="2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». В качестве графики мы использовали картинки, сгенерированные нейросетью. </a:t>
            </a:r>
            <a:endParaRPr lang="en-US" sz="2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20000"/>
              </a:lnSpc>
              <a:spcBef>
                <a:spcPts val="0"/>
              </a:spcBef>
            </a:pPr>
            <a:r>
              <a:rPr lang="ru-RU" sz="2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Наша игра основывается на сюжете, который был также написан нами.</a:t>
            </a:r>
            <a:endParaRPr lang="ru-RU" sz="2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5D666E-E8E9-46C4-81C4-A2C0B454A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03" y="1666800"/>
            <a:ext cx="3835597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2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453EB-A1E7-445B-82F6-13CBCA9E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349" y="542925"/>
            <a:ext cx="7131301" cy="450850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Новизна, цель и задачи проектной работы</a:t>
            </a:r>
            <a:b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8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21250D-532A-476B-B881-8AD17123E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87" y="768350"/>
            <a:ext cx="11039308" cy="6089650"/>
          </a:xfrm>
        </p:spPr>
        <p:txBody>
          <a:bodyPr>
            <a:normAutofit fontScale="77500" lnSpcReduction="20000"/>
          </a:bodyPr>
          <a:lstStyle/>
          <a:p>
            <a:pPr indent="450215" algn="l">
              <a:lnSpc>
                <a:spcPct val="120000"/>
              </a:lnSpc>
              <a:spcBef>
                <a:spcPts val="100"/>
              </a:spcBef>
              <a:spcAft>
                <a:spcPts val="800"/>
              </a:spcAft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</a:t>
            </a:r>
          </a:p>
          <a:p>
            <a:pPr indent="450215" algn="l">
              <a:lnSpc>
                <a:spcPct val="120000"/>
              </a:lnSpc>
              <a:spcBef>
                <a:spcPts val="100"/>
              </a:spcBef>
              <a:spcAft>
                <a:spcPts val="800"/>
              </a:spcAft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Написание текстовой игры с использованием картинок и музыки с помощью модуля «</a:t>
            </a:r>
            <a:r>
              <a:rPr lang="en-US" sz="2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Pygame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</a:p>
          <a:p>
            <a:pPr indent="450215" algn="l">
              <a:lnSpc>
                <a:spcPct val="120000"/>
              </a:lnSpc>
              <a:spcBef>
                <a:spcPts val="100"/>
              </a:spcBef>
              <a:spcAft>
                <a:spcPts val="800"/>
              </a:spcAft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Задачи:</a:t>
            </a:r>
          </a:p>
          <a:p>
            <a:pPr marL="342900" lvl="0" indent="-342900" algn="l">
              <a:lnSpc>
                <a:spcPct val="120000"/>
              </a:lnSpc>
              <a:spcBef>
                <a:spcPts val="100"/>
              </a:spcBef>
              <a:buFont typeface="Symbol" panose="05050102010706020507" pitchFamily="18" charset="2"/>
              <a:buChar char=""/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Изучить модуль «</a:t>
            </a:r>
            <a:r>
              <a:rPr lang="en-US" sz="2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Pygame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</a:p>
          <a:p>
            <a:pPr marL="342900" lvl="0" indent="-342900" algn="l">
              <a:lnSpc>
                <a:spcPct val="120000"/>
              </a:lnSpc>
              <a:spcBef>
                <a:spcPts val="100"/>
              </a:spcBef>
              <a:buFont typeface="Symbol" panose="05050102010706020507" pitchFamily="18" charset="2"/>
              <a:buChar char=""/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Написать часть кода для вывода картинок и музыки</a:t>
            </a:r>
          </a:p>
          <a:p>
            <a:pPr marL="342900" lvl="0" indent="-342900" algn="l">
              <a:lnSpc>
                <a:spcPct val="120000"/>
              </a:lnSpc>
              <a:spcBef>
                <a:spcPts val="100"/>
              </a:spcBef>
              <a:buFont typeface="Symbol" panose="05050102010706020507" pitchFamily="18" charset="2"/>
              <a:buChar char=""/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Написать систему битв</a:t>
            </a:r>
          </a:p>
          <a:p>
            <a:pPr marL="342900" lvl="0" indent="-342900" algn="l">
              <a:lnSpc>
                <a:spcPct val="120000"/>
              </a:lnSpc>
              <a:spcBef>
                <a:spcPts val="1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Написать выбор классов</a:t>
            </a:r>
          </a:p>
          <a:p>
            <a:pPr indent="450215" algn="l">
              <a:lnSpc>
                <a:spcPct val="120000"/>
              </a:lnSpc>
              <a:spcBef>
                <a:spcPts val="100"/>
              </a:spcBef>
              <a:spcAft>
                <a:spcPts val="800"/>
              </a:spcAft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Новизна:</a:t>
            </a:r>
          </a:p>
          <a:p>
            <a:pPr indent="450215" algn="l">
              <a:lnSpc>
                <a:spcPct val="120000"/>
              </a:lnSpc>
              <a:spcBef>
                <a:spcPts val="100"/>
              </a:spcBef>
              <a:spcAft>
                <a:spcPts val="800"/>
              </a:spcAft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Проект оригинален тем, что в качестве графики мы используем картинки, которые сгенерированы с помощью нейросети. Также в проекте используется музыка, видео и текстовые сообщения. </a:t>
            </a:r>
          </a:p>
          <a:p>
            <a:pPr indent="450215" algn="l">
              <a:lnSpc>
                <a:spcPct val="120000"/>
              </a:lnSpc>
              <a:spcBef>
                <a:spcPts val="100"/>
              </a:spcBef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коде использованы такие библиотеки как:</a:t>
            </a:r>
          </a:p>
          <a:p>
            <a:pPr marL="342900" lvl="0" indent="-342900" algn="l">
              <a:lnSpc>
                <a:spcPct val="120000"/>
              </a:lnSpc>
              <a:spcBef>
                <a:spcPts val="100"/>
              </a:spcBef>
              <a:buFont typeface="Symbol" panose="05050102010706020507" pitchFamily="18" charset="2"/>
              <a:buChar char=""/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2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Pygame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2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20000"/>
              </a:lnSpc>
              <a:spcBef>
                <a:spcPts val="100"/>
              </a:spcBef>
              <a:buFont typeface="Symbol" panose="05050102010706020507" pitchFamily="18" charset="2"/>
              <a:buChar char=""/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andom»</a:t>
            </a:r>
            <a:endParaRPr lang="ru-RU" sz="2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20000"/>
              </a:lnSpc>
              <a:spcBef>
                <a:spcPts val="100"/>
              </a:spcBef>
              <a:buFont typeface="Symbol" panose="05050102010706020507" pitchFamily="18" charset="2"/>
              <a:buChar char=""/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«Sys»</a:t>
            </a:r>
            <a:endParaRPr lang="ru-RU" sz="2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20000"/>
              </a:lnSpc>
              <a:spcBef>
                <a:spcPts val="1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oviepy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2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D1EBE5-A6AD-4904-87B5-822B20AD6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79" y="1832138"/>
            <a:ext cx="4311967" cy="1212741"/>
          </a:xfrm>
          <a:prstGeom prst="rect">
            <a:avLst/>
          </a:prstGeo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F5E0EBA-721F-4D3A-A31F-0F24F6418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446" y="5260184"/>
            <a:ext cx="3788817" cy="105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495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B3420-3B60-40D5-B123-EC46EBF8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653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кода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29509F-10C1-4A0D-9285-BA53CBBE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464" y="776538"/>
            <a:ext cx="8542867" cy="1500187"/>
          </a:xfrm>
        </p:spPr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Чтобы программа работала, 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нужно импортировать все нужные библиотеки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«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Pygame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», «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andom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», «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ys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», «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oviepy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».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FFBC7D-0F83-4D77-B219-1C5435AEF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568" y="882838"/>
            <a:ext cx="1621995" cy="965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05F82-C31B-4F95-B89A-AA16E25B35E7}"/>
              </a:ext>
            </a:extLst>
          </p:cNvPr>
          <p:cNvSpPr txBox="1"/>
          <p:nvPr/>
        </p:nvSpPr>
        <p:spPr>
          <a:xfrm>
            <a:off x="300720" y="1927097"/>
            <a:ext cx="572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работы модуля «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pygame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его нужно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инициализировать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помощью команды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pygame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  <a:endParaRPr lang="ru-RU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271ED8-036A-4DA0-824D-01D3AC9C8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106" y="2073356"/>
            <a:ext cx="2119843" cy="2551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F4FB5F-53E2-496C-B432-4ECA1E55542F}"/>
              </a:ext>
            </a:extLst>
          </p:cNvPr>
          <p:cNvSpPr txBox="1"/>
          <p:nvPr/>
        </p:nvSpPr>
        <p:spPr>
          <a:xfrm>
            <a:off x="300720" y="2884268"/>
            <a:ext cx="440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После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можно создать переменные с цветами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чтобы было проще их указывать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88D15B-0AE7-43B5-9EA9-F48D01A74958}"/>
              </a:ext>
            </a:extLst>
          </p:cNvPr>
          <p:cNvSpPr txBox="1"/>
          <p:nvPr/>
        </p:nvSpPr>
        <p:spPr>
          <a:xfrm>
            <a:off x="300720" y="4191811"/>
            <a:ext cx="406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Чтобы картинки и текст отображались на экране, создадим дисплей: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290BE73-520F-41DE-9DF5-3A32CAD3E5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58" b="3333"/>
          <a:stretch/>
        </p:blipFill>
        <p:spPr>
          <a:xfrm>
            <a:off x="4859866" y="4487772"/>
            <a:ext cx="7332133" cy="35037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062316E-79B5-445E-8721-151AA9CCD633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19" r="56862" b="34621"/>
          <a:stretch/>
        </p:blipFill>
        <p:spPr>
          <a:xfrm>
            <a:off x="6905106" y="2737492"/>
            <a:ext cx="3680846" cy="12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85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3E2E18F-6AF0-4DEA-AD72-CE36E199A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584" y="1448330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31C339-4701-4848-B588-014110EED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679" y="2948517"/>
            <a:ext cx="3186642" cy="317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90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</TotalTime>
  <Words>376</Words>
  <Application>Microsoft Office PowerPoint</Application>
  <PresentationFormat>Широкоэкранный</PresentationFormat>
  <Paragraphs>42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Тема Office</vt:lpstr>
      <vt:lpstr>Разработка игр на языке «Python»  «League of adventures» </vt:lpstr>
      <vt:lpstr>Введение и актуальность проектной работы</vt:lpstr>
      <vt:lpstr>Новизна, цель и задачи проектной работы </vt:lpstr>
      <vt:lpstr>Принцип работы кода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 на языке «Python»  «League of adventures»</dc:title>
  <dc:creator>Administrator</dc:creator>
  <cp:lastModifiedBy>Administrator</cp:lastModifiedBy>
  <cp:revision>8</cp:revision>
  <dcterms:created xsi:type="dcterms:W3CDTF">2025-01-22T15:16:22Z</dcterms:created>
  <dcterms:modified xsi:type="dcterms:W3CDTF">2025-01-22T16:21:38Z</dcterms:modified>
</cp:coreProperties>
</file>