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323" r:id="rId3"/>
    <p:sldId id="324" r:id="rId4"/>
    <p:sldId id="325" r:id="rId5"/>
    <p:sldId id="32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1"/>
    <p:restoredTop sz="95827"/>
  </p:normalViewPr>
  <p:slideViewPr>
    <p:cSldViewPr snapToGrid="0" snapToObjects="1">
      <p:cViewPr varScale="1">
        <p:scale>
          <a:sx n="96" d="100"/>
          <a:sy n="96" d="100"/>
        </p:scale>
        <p:origin x="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7AB58-0FA7-8743-A2AF-1C272528A0DE}" type="doc">
      <dgm:prSet loTypeId="urn:microsoft.com/office/officeart/2005/8/layout/pyramid4" loCatId="" qsTypeId="urn:microsoft.com/office/officeart/2005/8/quickstyle/simple4" qsCatId="simple" csTypeId="urn:microsoft.com/office/officeart/2005/8/colors/accent0_3" csCatId="mainScheme" phldr="1"/>
      <dgm:spPr/>
      <dgm:t>
        <a:bodyPr/>
        <a:lstStyle/>
        <a:p>
          <a:endParaRPr lang="en-US"/>
        </a:p>
      </dgm:t>
    </dgm:pt>
    <dgm:pt modelId="{C8442E1F-018E-DC48-8D8C-24B9C8EFB0B6}">
      <dgm:prSet phldrT="[Text]" custT="1">
        <dgm:style>
          <a:lnRef idx="1">
            <a:schemeClr val="accent2"/>
          </a:lnRef>
          <a:fillRef idx="2">
            <a:schemeClr val="accent2"/>
          </a:fillRef>
          <a:effectRef idx="1">
            <a:schemeClr val="accent2"/>
          </a:effectRef>
          <a:fontRef idx="minor">
            <a:schemeClr val="dk1"/>
          </a:fontRef>
        </dgm:style>
      </dgm:prSet>
      <dgm:spPr>
        <a:ln/>
        <a:effectLst>
          <a:glow rad="101600">
            <a:schemeClr val="accent4">
              <a:satMod val="175000"/>
              <a:alpha val="40000"/>
            </a:schemeClr>
          </a:glow>
        </a:effectLst>
      </dgm:spPr>
      <dgm:t>
        <a:bodyPr/>
        <a:lstStyle/>
        <a:p>
          <a:r>
            <a:rPr lang="en-US" sz="1800" b="1" dirty="0">
              <a:latin typeface="Georgia" panose="02040502050405020303" pitchFamily="18" charset="0"/>
            </a:rPr>
            <a:t>Mentee</a:t>
          </a:r>
        </a:p>
      </dgm:t>
    </dgm:pt>
    <dgm:pt modelId="{5E1F1804-1AC8-4A4C-B52D-44EF6545037F}" type="parTrans" cxnId="{9F1D28B7-9004-754E-9561-086E4AFBDA19}">
      <dgm:prSet/>
      <dgm:spPr/>
      <dgm:t>
        <a:bodyPr/>
        <a:lstStyle/>
        <a:p>
          <a:endParaRPr lang="en-US"/>
        </a:p>
      </dgm:t>
    </dgm:pt>
    <dgm:pt modelId="{12AAFCBE-548E-2F42-B4C2-9F60B2728EAE}" type="sibTrans" cxnId="{9F1D28B7-9004-754E-9561-086E4AFBDA19}">
      <dgm:prSet/>
      <dgm:spPr/>
      <dgm:t>
        <a:bodyPr/>
        <a:lstStyle/>
        <a:p>
          <a:endParaRPr lang="en-US"/>
        </a:p>
      </dgm:t>
    </dgm:pt>
    <dgm:pt modelId="{6471C1E2-93A8-B649-BCFB-31C1AE677A8C}">
      <dgm:prSet phldrT="[Text]" custT="1">
        <dgm:style>
          <a:lnRef idx="1">
            <a:schemeClr val="accent1"/>
          </a:lnRef>
          <a:fillRef idx="2">
            <a:schemeClr val="accent1"/>
          </a:fillRef>
          <a:effectRef idx="1">
            <a:schemeClr val="accent1"/>
          </a:effectRef>
          <a:fontRef idx="minor">
            <a:schemeClr val="dk1"/>
          </a:fontRef>
        </dgm:style>
      </dgm:prSet>
      <dgm:spPr>
        <a:ln/>
        <a:effectLst>
          <a:glow rad="101600">
            <a:schemeClr val="accent4">
              <a:satMod val="175000"/>
              <a:alpha val="40000"/>
            </a:schemeClr>
          </a:glow>
        </a:effectLst>
      </dgm:spPr>
      <dgm:t>
        <a:bodyPr lIns="0" tIns="0" rIns="0" bIns="0"/>
        <a:lstStyle/>
        <a:p>
          <a:r>
            <a:rPr lang="en-US" sz="1800" b="1" dirty="0">
              <a:latin typeface="Georgia" panose="02040502050405020303" pitchFamily="18" charset="0"/>
            </a:rPr>
            <a:t>You</a:t>
          </a:r>
        </a:p>
      </dgm:t>
    </dgm:pt>
    <dgm:pt modelId="{B88329DF-294E-C444-AE4E-F42F918B738B}" type="parTrans" cxnId="{95480805-E105-D449-A2CC-011C0BD2E465}">
      <dgm:prSet/>
      <dgm:spPr/>
      <dgm:t>
        <a:bodyPr/>
        <a:lstStyle/>
        <a:p>
          <a:endParaRPr lang="en-US"/>
        </a:p>
      </dgm:t>
    </dgm:pt>
    <dgm:pt modelId="{C49FD269-6993-674B-8EB9-60D0E7D7E44F}" type="sibTrans" cxnId="{95480805-E105-D449-A2CC-011C0BD2E465}">
      <dgm:prSet/>
      <dgm:spPr/>
      <dgm:t>
        <a:bodyPr/>
        <a:lstStyle/>
        <a:p>
          <a:endParaRPr lang="en-US"/>
        </a:p>
      </dgm:t>
    </dgm:pt>
    <dgm:pt modelId="{7C62C7D9-1A5F-1D4A-B977-D2B35DB92A78}">
      <dgm:prSet phldrT="[Text]">
        <dgm:style>
          <a:lnRef idx="1">
            <a:schemeClr val="accent3"/>
          </a:lnRef>
          <a:fillRef idx="2">
            <a:schemeClr val="accent3"/>
          </a:fillRef>
          <a:effectRef idx="1">
            <a:schemeClr val="accent3"/>
          </a:effectRef>
          <a:fontRef idx="minor">
            <a:schemeClr val="dk1"/>
          </a:fontRef>
        </dgm:style>
      </dgm:prSet>
      <dgm:spPr>
        <a:gradFill rotWithShape="0">
          <a:gsLst>
            <a:gs pos="0">
              <a:schemeClr val="accent3">
                <a:lumMod val="110000"/>
                <a:satMod val="105000"/>
                <a:tint val="67000"/>
              </a:schemeClr>
            </a:gs>
            <a:gs pos="40000">
              <a:schemeClr val="accent3">
                <a:lumMod val="105000"/>
                <a:satMod val="103000"/>
                <a:tint val="73000"/>
              </a:schemeClr>
            </a:gs>
            <a:gs pos="100000">
              <a:schemeClr val="accent3">
                <a:lumMod val="105000"/>
                <a:satMod val="109000"/>
                <a:tint val="81000"/>
              </a:schemeClr>
            </a:gs>
          </a:gsLst>
        </a:gradFill>
      </dgm:spPr>
      <dgm:t>
        <a:bodyPr/>
        <a:lstStyle/>
        <a:p>
          <a:r>
            <a:rPr lang="en-US" dirty="0">
              <a:solidFill>
                <a:schemeClr val="tx1">
                  <a:lumMod val="50000"/>
                </a:schemeClr>
              </a:solidFill>
            </a:rPr>
            <a:t>Org</a:t>
          </a:r>
        </a:p>
      </dgm:t>
    </dgm:pt>
    <dgm:pt modelId="{BC9A9C48-0A3C-944A-8BDF-8C0AAA3526F2}" type="parTrans" cxnId="{CDF76C9C-B91B-2B42-BEA3-8E8CCAADC431}">
      <dgm:prSet/>
      <dgm:spPr/>
      <dgm:t>
        <a:bodyPr/>
        <a:lstStyle/>
        <a:p>
          <a:endParaRPr lang="en-US"/>
        </a:p>
      </dgm:t>
    </dgm:pt>
    <dgm:pt modelId="{9C5F137C-508B-1147-85BA-85A92A80F19A}" type="sibTrans" cxnId="{CDF76C9C-B91B-2B42-BEA3-8E8CCAADC431}">
      <dgm:prSet/>
      <dgm:spPr/>
      <dgm:t>
        <a:bodyPr/>
        <a:lstStyle/>
        <a:p>
          <a:endParaRPr lang="en-US"/>
        </a:p>
      </dgm:t>
    </dgm:pt>
    <dgm:pt modelId="{09E90183-1214-AD4D-B8D7-BDE2E464E55A}">
      <dgm:prSet custT="1">
        <dgm:style>
          <a:lnRef idx="1">
            <a:schemeClr val="accent6"/>
          </a:lnRef>
          <a:fillRef idx="2">
            <a:schemeClr val="accent6"/>
          </a:fillRef>
          <a:effectRef idx="1">
            <a:schemeClr val="accent6"/>
          </a:effectRef>
          <a:fontRef idx="minor">
            <a:schemeClr val="dk1"/>
          </a:fontRef>
        </dgm:style>
      </dgm:prSet>
      <dgm:spPr>
        <a:ln/>
        <a:effectLst>
          <a:glow rad="101600">
            <a:schemeClr val="accent4">
              <a:satMod val="175000"/>
              <a:alpha val="40000"/>
            </a:schemeClr>
          </a:glow>
        </a:effectLst>
      </dgm:spPr>
      <dgm:t>
        <a:bodyPr/>
        <a:lstStyle/>
        <a:p>
          <a:r>
            <a:rPr lang="en-US" sz="1800" b="1" dirty="0">
              <a:latin typeface="Georgia" panose="02040502050405020303" pitchFamily="18" charset="0"/>
            </a:rPr>
            <a:t>Mentor</a:t>
          </a:r>
        </a:p>
      </dgm:t>
    </dgm:pt>
    <dgm:pt modelId="{53FBAB02-D337-3443-8081-297206520ADF}" type="parTrans" cxnId="{975D0049-1A00-DF43-AE07-EB822EB1B2A2}">
      <dgm:prSet/>
      <dgm:spPr/>
      <dgm:t>
        <a:bodyPr/>
        <a:lstStyle/>
        <a:p>
          <a:endParaRPr lang="en-US"/>
        </a:p>
      </dgm:t>
    </dgm:pt>
    <dgm:pt modelId="{5C1DA5DD-46DF-574F-BE2A-6B4A912C9F3E}" type="sibTrans" cxnId="{975D0049-1A00-DF43-AE07-EB822EB1B2A2}">
      <dgm:prSet/>
      <dgm:spPr/>
      <dgm:t>
        <a:bodyPr/>
        <a:lstStyle/>
        <a:p>
          <a:endParaRPr lang="en-US"/>
        </a:p>
      </dgm:t>
    </dgm:pt>
    <dgm:pt modelId="{7FE21C60-DA8C-4B4D-8DED-C1DF713FF2FA}" type="pres">
      <dgm:prSet presAssocID="{5F17AB58-0FA7-8743-A2AF-1C272528A0DE}" presName="compositeShape" presStyleCnt="0">
        <dgm:presLayoutVars>
          <dgm:chMax val="9"/>
          <dgm:dir/>
          <dgm:resizeHandles val="exact"/>
        </dgm:presLayoutVars>
      </dgm:prSet>
      <dgm:spPr/>
    </dgm:pt>
    <dgm:pt modelId="{41AB90F3-A609-0948-ADD2-33BAEF7BE01F}" type="pres">
      <dgm:prSet presAssocID="{5F17AB58-0FA7-8743-A2AF-1C272528A0DE}" presName="triangle1" presStyleLbl="node1" presStyleIdx="0" presStyleCnt="4">
        <dgm:presLayoutVars>
          <dgm:bulletEnabled val="1"/>
        </dgm:presLayoutVars>
      </dgm:prSet>
      <dgm:spPr/>
    </dgm:pt>
    <dgm:pt modelId="{E37FC633-E2EF-724B-B594-4B5F47FF1AB1}" type="pres">
      <dgm:prSet presAssocID="{5F17AB58-0FA7-8743-A2AF-1C272528A0DE}" presName="triangle2" presStyleLbl="node1" presStyleIdx="1" presStyleCnt="4" custLinFactNeighborY="833">
        <dgm:presLayoutVars>
          <dgm:bulletEnabled val="1"/>
        </dgm:presLayoutVars>
      </dgm:prSet>
      <dgm:spPr/>
    </dgm:pt>
    <dgm:pt modelId="{6B01D9B0-2B30-7946-A51D-0D4A620FD798}" type="pres">
      <dgm:prSet presAssocID="{5F17AB58-0FA7-8743-A2AF-1C272528A0DE}" presName="triangle3" presStyleLbl="node1" presStyleIdx="2" presStyleCnt="4">
        <dgm:presLayoutVars>
          <dgm:bulletEnabled val="1"/>
        </dgm:presLayoutVars>
      </dgm:prSet>
      <dgm:spPr/>
    </dgm:pt>
    <dgm:pt modelId="{8149313E-122A-014A-A1A5-72751DAF67AB}" type="pres">
      <dgm:prSet presAssocID="{5F17AB58-0FA7-8743-A2AF-1C272528A0DE}" presName="triangle4" presStyleLbl="node1" presStyleIdx="3" presStyleCnt="4">
        <dgm:presLayoutVars>
          <dgm:bulletEnabled val="1"/>
        </dgm:presLayoutVars>
      </dgm:prSet>
      <dgm:spPr/>
    </dgm:pt>
  </dgm:ptLst>
  <dgm:cxnLst>
    <dgm:cxn modelId="{95480805-E105-D449-A2CC-011C0BD2E465}" srcId="{5F17AB58-0FA7-8743-A2AF-1C272528A0DE}" destId="{6471C1E2-93A8-B649-BCFB-31C1AE677A8C}" srcOrd="1" destOrd="0" parTransId="{B88329DF-294E-C444-AE4E-F42F918B738B}" sibTransId="{C49FD269-6993-674B-8EB9-60D0E7D7E44F}"/>
    <dgm:cxn modelId="{37D91922-8BE4-4C1F-95C2-07B1E63E0077}" type="presOf" srcId="{7C62C7D9-1A5F-1D4A-B977-D2B35DB92A78}" destId="{6B01D9B0-2B30-7946-A51D-0D4A620FD798}" srcOrd="0" destOrd="0" presId="urn:microsoft.com/office/officeart/2005/8/layout/pyramid4"/>
    <dgm:cxn modelId="{975D0049-1A00-DF43-AE07-EB822EB1B2A2}" srcId="{5F17AB58-0FA7-8743-A2AF-1C272528A0DE}" destId="{09E90183-1214-AD4D-B8D7-BDE2E464E55A}" srcOrd="3" destOrd="0" parTransId="{53FBAB02-D337-3443-8081-297206520ADF}" sibTransId="{5C1DA5DD-46DF-574F-BE2A-6B4A912C9F3E}"/>
    <dgm:cxn modelId="{28EF1069-9B10-4A30-AC52-306C476AF138}" type="presOf" srcId="{09E90183-1214-AD4D-B8D7-BDE2E464E55A}" destId="{8149313E-122A-014A-A1A5-72751DAF67AB}" srcOrd="0" destOrd="0" presId="urn:microsoft.com/office/officeart/2005/8/layout/pyramid4"/>
    <dgm:cxn modelId="{CDF76C9C-B91B-2B42-BEA3-8E8CCAADC431}" srcId="{5F17AB58-0FA7-8743-A2AF-1C272528A0DE}" destId="{7C62C7D9-1A5F-1D4A-B977-D2B35DB92A78}" srcOrd="2" destOrd="0" parTransId="{BC9A9C48-0A3C-944A-8BDF-8C0AAA3526F2}" sibTransId="{9C5F137C-508B-1147-85BA-85A92A80F19A}"/>
    <dgm:cxn modelId="{9F1D28B7-9004-754E-9561-086E4AFBDA19}" srcId="{5F17AB58-0FA7-8743-A2AF-1C272528A0DE}" destId="{C8442E1F-018E-DC48-8D8C-24B9C8EFB0B6}" srcOrd="0" destOrd="0" parTransId="{5E1F1804-1AC8-4A4C-B52D-44EF6545037F}" sibTransId="{12AAFCBE-548E-2F42-B4C2-9F60B2728EAE}"/>
    <dgm:cxn modelId="{9F5F20B8-3987-4D1D-9F53-886B47663324}" type="presOf" srcId="{6471C1E2-93A8-B649-BCFB-31C1AE677A8C}" destId="{E37FC633-E2EF-724B-B594-4B5F47FF1AB1}" srcOrd="0" destOrd="0" presId="urn:microsoft.com/office/officeart/2005/8/layout/pyramid4"/>
    <dgm:cxn modelId="{F10EE0DC-80D1-415A-994D-B4C2766A129B}" type="presOf" srcId="{C8442E1F-018E-DC48-8D8C-24B9C8EFB0B6}" destId="{41AB90F3-A609-0948-ADD2-33BAEF7BE01F}" srcOrd="0" destOrd="0" presId="urn:microsoft.com/office/officeart/2005/8/layout/pyramid4"/>
    <dgm:cxn modelId="{92DCA9E0-BEA2-4CA0-B65F-D02F70DFCF3B}" type="presOf" srcId="{5F17AB58-0FA7-8743-A2AF-1C272528A0DE}" destId="{7FE21C60-DA8C-4B4D-8DED-C1DF713FF2FA}" srcOrd="0" destOrd="0" presId="urn:microsoft.com/office/officeart/2005/8/layout/pyramid4"/>
    <dgm:cxn modelId="{E8829FC8-6E29-4B98-B114-DD2288BFF1CD}" type="presParOf" srcId="{7FE21C60-DA8C-4B4D-8DED-C1DF713FF2FA}" destId="{41AB90F3-A609-0948-ADD2-33BAEF7BE01F}" srcOrd="0" destOrd="0" presId="urn:microsoft.com/office/officeart/2005/8/layout/pyramid4"/>
    <dgm:cxn modelId="{A07BEC3F-CAC2-42E2-8AD8-493F54BE55A4}" type="presParOf" srcId="{7FE21C60-DA8C-4B4D-8DED-C1DF713FF2FA}" destId="{E37FC633-E2EF-724B-B594-4B5F47FF1AB1}" srcOrd="1" destOrd="0" presId="urn:microsoft.com/office/officeart/2005/8/layout/pyramid4"/>
    <dgm:cxn modelId="{53E29D04-3D29-4559-9ADF-219EBA3CB813}" type="presParOf" srcId="{7FE21C60-DA8C-4B4D-8DED-C1DF713FF2FA}" destId="{6B01D9B0-2B30-7946-A51D-0D4A620FD798}" srcOrd="2" destOrd="0" presId="urn:microsoft.com/office/officeart/2005/8/layout/pyramid4"/>
    <dgm:cxn modelId="{1CF9C146-9A51-41F4-A18F-7632F024BA86}" type="presParOf" srcId="{7FE21C60-DA8C-4B4D-8DED-C1DF713FF2FA}" destId="{8149313E-122A-014A-A1A5-72751DAF67AB}" srcOrd="3" destOrd="0" presId="urn:microsoft.com/office/officeart/2005/8/layout/pyramid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17AB58-0FA7-8743-A2AF-1C272528A0DE}" type="doc">
      <dgm:prSet loTypeId="urn:microsoft.com/office/officeart/2005/8/layout/pyramid4" loCatId="" qsTypeId="urn:microsoft.com/office/officeart/2005/8/quickstyle/simple4" qsCatId="simple" csTypeId="urn:microsoft.com/office/officeart/2005/8/colors/accent0_3" csCatId="mainScheme" phldr="1"/>
      <dgm:spPr/>
      <dgm:t>
        <a:bodyPr/>
        <a:lstStyle/>
        <a:p>
          <a:endParaRPr lang="en-US"/>
        </a:p>
      </dgm:t>
    </dgm:pt>
    <dgm:pt modelId="{C8442E1F-018E-DC48-8D8C-24B9C8EFB0B6}">
      <dgm:prSet phldrT="[Text]" custT="1">
        <dgm:style>
          <a:lnRef idx="1">
            <a:schemeClr val="accent2"/>
          </a:lnRef>
          <a:fillRef idx="2">
            <a:schemeClr val="accent2"/>
          </a:fillRef>
          <a:effectRef idx="1">
            <a:schemeClr val="accent2"/>
          </a:effectRef>
          <a:fontRef idx="minor">
            <a:schemeClr val="dk1"/>
          </a:fontRef>
        </dgm:style>
      </dgm:prSet>
      <dgm:spPr>
        <a:ln/>
        <a:effectLst>
          <a:glow rad="101600">
            <a:schemeClr val="accent4">
              <a:satMod val="175000"/>
              <a:alpha val="40000"/>
            </a:schemeClr>
          </a:glow>
        </a:effectLst>
      </dgm:spPr>
      <dgm:t>
        <a:bodyPr/>
        <a:lstStyle/>
        <a:p>
          <a:r>
            <a:rPr lang="en-US" sz="1800" b="1" dirty="0">
              <a:latin typeface="Georgia" panose="02040502050405020303" pitchFamily="18" charset="0"/>
            </a:rPr>
            <a:t>Mentee</a:t>
          </a:r>
        </a:p>
      </dgm:t>
    </dgm:pt>
    <dgm:pt modelId="{5E1F1804-1AC8-4A4C-B52D-44EF6545037F}" type="parTrans" cxnId="{9F1D28B7-9004-754E-9561-086E4AFBDA19}">
      <dgm:prSet/>
      <dgm:spPr/>
      <dgm:t>
        <a:bodyPr/>
        <a:lstStyle/>
        <a:p>
          <a:endParaRPr lang="en-US"/>
        </a:p>
      </dgm:t>
    </dgm:pt>
    <dgm:pt modelId="{12AAFCBE-548E-2F42-B4C2-9F60B2728EAE}" type="sibTrans" cxnId="{9F1D28B7-9004-754E-9561-086E4AFBDA19}">
      <dgm:prSet/>
      <dgm:spPr/>
      <dgm:t>
        <a:bodyPr/>
        <a:lstStyle/>
        <a:p>
          <a:endParaRPr lang="en-US"/>
        </a:p>
      </dgm:t>
    </dgm:pt>
    <dgm:pt modelId="{6471C1E2-93A8-B649-BCFB-31C1AE677A8C}">
      <dgm:prSet phldrT="[Text]" custT="1">
        <dgm:style>
          <a:lnRef idx="1">
            <a:schemeClr val="accent1"/>
          </a:lnRef>
          <a:fillRef idx="2">
            <a:schemeClr val="accent1"/>
          </a:fillRef>
          <a:effectRef idx="1">
            <a:schemeClr val="accent1"/>
          </a:effectRef>
          <a:fontRef idx="minor">
            <a:schemeClr val="dk1"/>
          </a:fontRef>
        </dgm:style>
      </dgm:prSet>
      <dgm:spPr>
        <a:ln/>
        <a:effectLst>
          <a:glow rad="101600">
            <a:schemeClr val="accent4">
              <a:satMod val="175000"/>
              <a:alpha val="40000"/>
            </a:schemeClr>
          </a:glow>
        </a:effectLst>
      </dgm:spPr>
      <dgm:t>
        <a:bodyPr lIns="0" tIns="0" rIns="0" bIns="0"/>
        <a:lstStyle/>
        <a:p>
          <a:r>
            <a:rPr lang="en-US" sz="1800" b="1" dirty="0">
              <a:latin typeface="Georgia" panose="02040502050405020303" pitchFamily="18" charset="0"/>
            </a:rPr>
            <a:t>You</a:t>
          </a:r>
        </a:p>
      </dgm:t>
    </dgm:pt>
    <dgm:pt modelId="{B88329DF-294E-C444-AE4E-F42F918B738B}" type="parTrans" cxnId="{95480805-E105-D449-A2CC-011C0BD2E465}">
      <dgm:prSet/>
      <dgm:spPr/>
      <dgm:t>
        <a:bodyPr/>
        <a:lstStyle/>
        <a:p>
          <a:endParaRPr lang="en-US"/>
        </a:p>
      </dgm:t>
    </dgm:pt>
    <dgm:pt modelId="{C49FD269-6993-674B-8EB9-60D0E7D7E44F}" type="sibTrans" cxnId="{95480805-E105-D449-A2CC-011C0BD2E465}">
      <dgm:prSet/>
      <dgm:spPr/>
      <dgm:t>
        <a:bodyPr/>
        <a:lstStyle/>
        <a:p>
          <a:endParaRPr lang="en-US"/>
        </a:p>
      </dgm:t>
    </dgm:pt>
    <dgm:pt modelId="{7C62C7D9-1A5F-1D4A-B977-D2B35DB92A78}">
      <dgm:prSet phldrT="[Text]">
        <dgm:style>
          <a:lnRef idx="1">
            <a:schemeClr val="accent3"/>
          </a:lnRef>
          <a:fillRef idx="2">
            <a:schemeClr val="accent3"/>
          </a:fillRef>
          <a:effectRef idx="1">
            <a:schemeClr val="accent3"/>
          </a:effectRef>
          <a:fontRef idx="minor">
            <a:schemeClr val="dk1"/>
          </a:fontRef>
        </dgm:style>
      </dgm:prSet>
      <dgm:spPr>
        <a:gradFill rotWithShape="0">
          <a:gsLst>
            <a:gs pos="0">
              <a:schemeClr val="accent3">
                <a:lumMod val="110000"/>
                <a:satMod val="105000"/>
                <a:tint val="67000"/>
              </a:schemeClr>
            </a:gs>
            <a:gs pos="40000">
              <a:schemeClr val="accent3">
                <a:lumMod val="105000"/>
                <a:satMod val="103000"/>
                <a:tint val="73000"/>
              </a:schemeClr>
            </a:gs>
            <a:gs pos="100000">
              <a:schemeClr val="accent3">
                <a:lumMod val="105000"/>
                <a:satMod val="109000"/>
                <a:tint val="81000"/>
              </a:schemeClr>
            </a:gs>
          </a:gsLst>
        </a:gradFill>
      </dgm:spPr>
      <dgm:t>
        <a:bodyPr/>
        <a:lstStyle/>
        <a:p>
          <a:r>
            <a:rPr lang="en-US" dirty="0">
              <a:solidFill>
                <a:schemeClr val="tx1">
                  <a:lumMod val="50000"/>
                </a:schemeClr>
              </a:solidFill>
              <a:latin typeface="Georgia" panose="02040502050405020303" pitchFamily="18" charset="0"/>
            </a:rPr>
            <a:t>Org</a:t>
          </a:r>
        </a:p>
      </dgm:t>
    </dgm:pt>
    <dgm:pt modelId="{BC9A9C48-0A3C-944A-8BDF-8C0AAA3526F2}" type="parTrans" cxnId="{CDF76C9C-B91B-2B42-BEA3-8E8CCAADC431}">
      <dgm:prSet/>
      <dgm:spPr/>
      <dgm:t>
        <a:bodyPr/>
        <a:lstStyle/>
        <a:p>
          <a:endParaRPr lang="en-US"/>
        </a:p>
      </dgm:t>
    </dgm:pt>
    <dgm:pt modelId="{9C5F137C-508B-1147-85BA-85A92A80F19A}" type="sibTrans" cxnId="{CDF76C9C-B91B-2B42-BEA3-8E8CCAADC431}">
      <dgm:prSet/>
      <dgm:spPr/>
      <dgm:t>
        <a:bodyPr/>
        <a:lstStyle/>
        <a:p>
          <a:endParaRPr lang="en-US"/>
        </a:p>
      </dgm:t>
    </dgm:pt>
    <dgm:pt modelId="{09E90183-1214-AD4D-B8D7-BDE2E464E55A}">
      <dgm:prSet custT="1">
        <dgm:style>
          <a:lnRef idx="1">
            <a:schemeClr val="accent6"/>
          </a:lnRef>
          <a:fillRef idx="2">
            <a:schemeClr val="accent6"/>
          </a:fillRef>
          <a:effectRef idx="1">
            <a:schemeClr val="accent6"/>
          </a:effectRef>
          <a:fontRef idx="minor">
            <a:schemeClr val="dk1"/>
          </a:fontRef>
        </dgm:style>
      </dgm:prSet>
      <dgm:spPr>
        <a:ln/>
        <a:effectLst>
          <a:glow rad="101600">
            <a:schemeClr val="accent4">
              <a:satMod val="175000"/>
              <a:alpha val="40000"/>
            </a:schemeClr>
          </a:glow>
        </a:effectLst>
      </dgm:spPr>
      <dgm:t>
        <a:bodyPr/>
        <a:lstStyle/>
        <a:p>
          <a:r>
            <a:rPr lang="en-US" sz="1800" b="1" dirty="0">
              <a:latin typeface="Georgia" panose="02040502050405020303" pitchFamily="18" charset="0"/>
            </a:rPr>
            <a:t>Mentor</a:t>
          </a:r>
        </a:p>
      </dgm:t>
    </dgm:pt>
    <dgm:pt modelId="{53FBAB02-D337-3443-8081-297206520ADF}" type="parTrans" cxnId="{975D0049-1A00-DF43-AE07-EB822EB1B2A2}">
      <dgm:prSet/>
      <dgm:spPr/>
      <dgm:t>
        <a:bodyPr/>
        <a:lstStyle/>
        <a:p>
          <a:endParaRPr lang="en-US"/>
        </a:p>
      </dgm:t>
    </dgm:pt>
    <dgm:pt modelId="{5C1DA5DD-46DF-574F-BE2A-6B4A912C9F3E}" type="sibTrans" cxnId="{975D0049-1A00-DF43-AE07-EB822EB1B2A2}">
      <dgm:prSet/>
      <dgm:spPr/>
      <dgm:t>
        <a:bodyPr/>
        <a:lstStyle/>
        <a:p>
          <a:endParaRPr lang="en-US"/>
        </a:p>
      </dgm:t>
    </dgm:pt>
    <dgm:pt modelId="{7FE21C60-DA8C-4B4D-8DED-C1DF713FF2FA}" type="pres">
      <dgm:prSet presAssocID="{5F17AB58-0FA7-8743-A2AF-1C272528A0DE}" presName="compositeShape" presStyleCnt="0">
        <dgm:presLayoutVars>
          <dgm:chMax val="9"/>
          <dgm:dir/>
          <dgm:resizeHandles val="exact"/>
        </dgm:presLayoutVars>
      </dgm:prSet>
      <dgm:spPr/>
    </dgm:pt>
    <dgm:pt modelId="{41AB90F3-A609-0948-ADD2-33BAEF7BE01F}" type="pres">
      <dgm:prSet presAssocID="{5F17AB58-0FA7-8743-A2AF-1C272528A0DE}" presName="triangle1" presStyleLbl="node1" presStyleIdx="0" presStyleCnt="4">
        <dgm:presLayoutVars>
          <dgm:bulletEnabled val="1"/>
        </dgm:presLayoutVars>
      </dgm:prSet>
      <dgm:spPr/>
    </dgm:pt>
    <dgm:pt modelId="{E37FC633-E2EF-724B-B594-4B5F47FF1AB1}" type="pres">
      <dgm:prSet presAssocID="{5F17AB58-0FA7-8743-A2AF-1C272528A0DE}" presName="triangle2" presStyleLbl="node1" presStyleIdx="1" presStyleCnt="4" custLinFactNeighborY="833">
        <dgm:presLayoutVars>
          <dgm:bulletEnabled val="1"/>
        </dgm:presLayoutVars>
      </dgm:prSet>
      <dgm:spPr/>
    </dgm:pt>
    <dgm:pt modelId="{6B01D9B0-2B30-7946-A51D-0D4A620FD798}" type="pres">
      <dgm:prSet presAssocID="{5F17AB58-0FA7-8743-A2AF-1C272528A0DE}" presName="triangle3" presStyleLbl="node1" presStyleIdx="2" presStyleCnt="4">
        <dgm:presLayoutVars>
          <dgm:bulletEnabled val="1"/>
        </dgm:presLayoutVars>
      </dgm:prSet>
      <dgm:spPr/>
    </dgm:pt>
    <dgm:pt modelId="{8149313E-122A-014A-A1A5-72751DAF67AB}" type="pres">
      <dgm:prSet presAssocID="{5F17AB58-0FA7-8743-A2AF-1C272528A0DE}" presName="triangle4" presStyleLbl="node1" presStyleIdx="3" presStyleCnt="4">
        <dgm:presLayoutVars>
          <dgm:bulletEnabled val="1"/>
        </dgm:presLayoutVars>
      </dgm:prSet>
      <dgm:spPr/>
    </dgm:pt>
  </dgm:ptLst>
  <dgm:cxnLst>
    <dgm:cxn modelId="{95480805-E105-D449-A2CC-011C0BD2E465}" srcId="{5F17AB58-0FA7-8743-A2AF-1C272528A0DE}" destId="{6471C1E2-93A8-B649-BCFB-31C1AE677A8C}" srcOrd="1" destOrd="0" parTransId="{B88329DF-294E-C444-AE4E-F42F918B738B}" sibTransId="{C49FD269-6993-674B-8EB9-60D0E7D7E44F}"/>
    <dgm:cxn modelId="{37D91922-8BE4-4C1F-95C2-07B1E63E0077}" type="presOf" srcId="{7C62C7D9-1A5F-1D4A-B977-D2B35DB92A78}" destId="{6B01D9B0-2B30-7946-A51D-0D4A620FD798}" srcOrd="0" destOrd="0" presId="urn:microsoft.com/office/officeart/2005/8/layout/pyramid4"/>
    <dgm:cxn modelId="{975D0049-1A00-DF43-AE07-EB822EB1B2A2}" srcId="{5F17AB58-0FA7-8743-A2AF-1C272528A0DE}" destId="{09E90183-1214-AD4D-B8D7-BDE2E464E55A}" srcOrd="3" destOrd="0" parTransId="{53FBAB02-D337-3443-8081-297206520ADF}" sibTransId="{5C1DA5DD-46DF-574F-BE2A-6B4A912C9F3E}"/>
    <dgm:cxn modelId="{28EF1069-9B10-4A30-AC52-306C476AF138}" type="presOf" srcId="{09E90183-1214-AD4D-B8D7-BDE2E464E55A}" destId="{8149313E-122A-014A-A1A5-72751DAF67AB}" srcOrd="0" destOrd="0" presId="urn:microsoft.com/office/officeart/2005/8/layout/pyramid4"/>
    <dgm:cxn modelId="{CDF76C9C-B91B-2B42-BEA3-8E8CCAADC431}" srcId="{5F17AB58-0FA7-8743-A2AF-1C272528A0DE}" destId="{7C62C7D9-1A5F-1D4A-B977-D2B35DB92A78}" srcOrd="2" destOrd="0" parTransId="{BC9A9C48-0A3C-944A-8BDF-8C0AAA3526F2}" sibTransId="{9C5F137C-508B-1147-85BA-85A92A80F19A}"/>
    <dgm:cxn modelId="{9F1D28B7-9004-754E-9561-086E4AFBDA19}" srcId="{5F17AB58-0FA7-8743-A2AF-1C272528A0DE}" destId="{C8442E1F-018E-DC48-8D8C-24B9C8EFB0B6}" srcOrd="0" destOrd="0" parTransId="{5E1F1804-1AC8-4A4C-B52D-44EF6545037F}" sibTransId="{12AAFCBE-548E-2F42-B4C2-9F60B2728EAE}"/>
    <dgm:cxn modelId="{9F5F20B8-3987-4D1D-9F53-886B47663324}" type="presOf" srcId="{6471C1E2-93A8-B649-BCFB-31C1AE677A8C}" destId="{E37FC633-E2EF-724B-B594-4B5F47FF1AB1}" srcOrd="0" destOrd="0" presId="urn:microsoft.com/office/officeart/2005/8/layout/pyramid4"/>
    <dgm:cxn modelId="{F10EE0DC-80D1-415A-994D-B4C2766A129B}" type="presOf" srcId="{C8442E1F-018E-DC48-8D8C-24B9C8EFB0B6}" destId="{41AB90F3-A609-0948-ADD2-33BAEF7BE01F}" srcOrd="0" destOrd="0" presId="urn:microsoft.com/office/officeart/2005/8/layout/pyramid4"/>
    <dgm:cxn modelId="{92DCA9E0-BEA2-4CA0-B65F-D02F70DFCF3B}" type="presOf" srcId="{5F17AB58-0FA7-8743-A2AF-1C272528A0DE}" destId="{7FE21C60-DA8C-4B4D-8DED-C1DF713FF2FA}" srcOrd="0" destOrd="0" presId="urn:microsoft.com/office/officeart/2005/8/layout/pyramid4"/>
    <dgm:cxn modelId="{E8829FC8-6E29-4B98-B114-DD2288BFF1CD}" type="presParOf" srcId="{7FE21C60-DA8C-4B4D-8DED-C1DF713FF2FA}" destId="{41AB90F3-A609-0948-ADD2-33BAEF7BE01F}" srcOrd="0" destOrd="0" presId="urn:microsoft.com/office/officeart/2005/8/layout/pyramid4"/>
    <dgm:cxn modelId="{A07BEC3F-CAC2-42E2-8AD8-493F54BE55A4}" type="presParOf" srcId="{7FE21C60-DA8C-4B4D-8DED-C1DF713FF2FA}" destId="{E37FC633-E2EF-724B-B594-4B5F47FF1AB1}" srcOrd="1" destOrd="0" presId="urn:microsoft.com/office/officeart/2005/8/layout/pyramid4"/>
    <dgm:cxn modelId="{53E29D04-3D29-4559-9ADF-219EBA3CB813}" type="presParOf" srcId="{7FE21C60-DA8C-4B4D-8DED-C1DF713FF2FA}" destId="{6B01D9B0-2B30-7946-A51D-0D4A620FD798}" srcOrd="2" destOrd="0" presId="urn:microsoft.com/office/officeart/2005/8/layout/pyramid4"/>
    <dgm:cxn modelId="{1CF9C146-9A51-41F4-A18F-7632F024BA86}" type="presParOf" srcId="{7FE21C60-DA8C-4B4D-8DED-C1DF713FF2FA}" destId="{8149313E-122A-014A-A1A5-72751DAF67AB}" srcOrd="3" destOrd="0" presId="urn:microsoft.com/office/officeart/2005/8/layout/pyramid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7D3F25-D018-224C-9ACB-1D9EB5B55049}"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lang="en-US"/>
        </a:p>
      </dgm:t>
    </dgm:pt>
    <dgm:pt modelId="{AE7911C6-A12C-204C-B999-8806ED24B22D}">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dirty="0">
              <a:latin typeface="Times" pitchFamily="2" charset="0"/>
            </a:rPr>
            <a:t>Mentee 🌱</a:t>
          </a:r>
        </a:p>
      </dgm:t>
    </dgm:pt>
    <dgm:pt modelId="{C978FC4C-F63C-3542-83C9-81946BEB0FFF}" type="parTrans" cxnId="{A707B9FE-93A4-DC43-B138-C8C44106D865}">
      <dgm:prSet/>
      <dgm:spPr/>
      <dgm:t>
        <a:bodyPr/>
        <a:lstStyle/>
        <a:p>
          <a:endParaRPr lang="en-US"/>
        </a:p>
      </dgm:t>
    </dgm:pt>
    <dgm:pt modelId="{37AA8777-A99D-AA48-85EA-37C4AB271B94}" type="sibTrans" cxnId="{A707B9FE-93A4-DC43-B138-C8C44106D865}">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endParaRPr lang="en-US"/>
        </a:p>
      </dgm:t>
    </dgm:pt>
    <dgm:pt modelId="{7BFD6956-41E4-5E4A-AC55-AB98B5F1DA07}">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dirty="0">
              <a:latin typeface="Times" pitchFamily="2" charset="0"/>
            </a:rPr>
            <a:t>Mentor 🌿</a:t>
          </a:r>
        </a:p>
      </dgm:t>
    </dgm:pt>
    <dgm:pt modelId="{75B80343-D619-294A-9481-6409932A0C9F}" type="parTrans" cxnId="{17339E74-2AF7-3E4F-AC33-6B15D46DE0FF}">
      <dgm:prSet/>
      <dgm:spPr/>
      <dgm:t>
        <a:bodyPr/>
        <a:lstStyle/>
        <a:p>
          <a:endParaRPr lang="en-US"/>
        </a:p>
      </dgm:t>
    </dgm:pt>
    <dgm:pt modelId="{E17F09F5-A60F-7749-8616-1341905709E1}" type="sibTrans" cxnId="{17339E74-2AF7-3E4F-AC33-6B15D46DE0FF}">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endParaRPr lang="en-US"/>
        </a:p>
      </dgm:t>
    </dgm:pt>
    <dgm:pt modelId="{C9A81EEF-6BE0-5B44-9F41-C1979119DE5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b="0" dirty="0">
              <a:latin typeface="Times" pitchFamily="2" charset="0"/>
            </a:rPr>
            <a:t>Org 🔑</a:t>
          </a:r>
        </a:p>
      </dgm:t>
    </dgm:pt>
    <dgm:pt modelId="{DEC0F8E0-F58B-2B4C-AA5A-CE0B176262A5}" type="parTrans" cxnId="{E1B9AE6B-AF4C-8244-A501-18D686709E1F}">
      <dgm:prSet/>
      <dgm:spPr/>
      <dgm:t>
        <a:bodyPr/>
        <a:lstStyle/>
        <a:p>
          <a:endParaRPr lang="en-US"/>
        </a:p>
      </dgm:t>
    </dgm:pt>
    <dgm:pt modelId="{90DE396A-94E9-7540-8B67-8C5A3EFE9242}" type="sibTrans" cxnId="{E1B9AE6B-AF4C-8244-A501-18D686709E1F}">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endParaRPr lang="en-US"/>
        </a:p>
      </dgm:t>
    </dgm:pt>
    <dgm:pt modelId="{EDACE68B-891D-C647-AE6A-3898AB62511F}" type="pres">
      <dgm:prSet presAssocID="{F87D3F25-D018-224C-9ACB-1D9EB5B55049}" presName="Name0" presStyleCnt="0">
        <dgm:presLayoutVars>
          <dgm:dir/>
          <dgm:resizeHandles val="exact"/>
        </dgm:presLayoutVars>
      </dgm:prSet>
      <dgm:spPr/>
    </dgm:pt>
    <dgm:pt modelId="{B1D3F5F9-117F-5342-975E-FF78EA816FD2}" type="pres">
      <dgm:prSet presAssocID="{AE7911C6-A12C-204C-B999-8806ED24B22D}" presName="node" presStyleLbl="node1" presStyleIdx="0" presStyleCnt="3" custScaleX="87937" custScaleY="80650">
        <dgm:presLayoutVars>
          <dgm:bulletEnabled val="1"/>
        </dgm:presLayoutVars>
      </dgm:prSet>
      <dgm:spPr/>
    </dgm:pt>
    <dgm:pt modelId="{2FCB2F43-F8C0-7648-9CE4-87F2805D62C6}" type="pres">
      <dgm:prSet presAssocID="{37AA8777-A99D-AA48-85EA-37C4AB271B94}" presName="sibTrans" presStyleLbl="sibTrans2D1" presStyleIdx="0" presStyleCnt="3"/>
      <dgm:spPr/>
    </dgm:pt>
    <dgm:pt modelId="{EBFE3B05-CF36-6D41-B78B-7491076F27D8}" type="pres">
      <dgm:prSet presAssocID="{37AA8777-A99D-AA48-85EA-37C4AB271B94}" presName="connectorText" presStyleLbl="sibTrans2D1" presStyleIdx="0" presStyleCnt="3"/>
      <dgm:spPr/>
    </dgm:pt>
    <dgm:pt modelId="{C1C5AE60-8E6B-8846-B3D0-9AE5616BB4C4}" type="pres">
      <dgm:prSet presAssocID="{7BFD6956-41E4-5E4A-AC55-AB98B5F1DA07}" presName="node" presStyleLbl="node1" presStyleIdx="1" presStyleCnt="3" custScaleX="87937" custScaleY="80650" custRadScaleRad="108969" custRadScaleInc="-5645">
        <dgm:presLayoutVars>
          <dgm:bulletEnabled val="1"/>
        </dgm:presLayoutVars>
      </dgm:prSet>
      <dgm:spPr/>
    </dgm:pt>
    <dgm:pt modelId="{A1A039EE-CC81-694A-A3CE-F256C730491D}" type="pres">
      <dgm:prSet presAssocID="{E17F09F5-A60F-7749-8616-1341905709E1}" presName="sibTrans" presStyleLbl="sibTrans2D1" presStyleIdx="1" presStyleCnt="3" custScaleX="113743"/>
      <dgm:spPr/>
    </dgm:pt>
    <dgm:pt modelId="{96422793-637C-794F-A753-832145080E96}" type="pres">
      <dgm:prSet presAssocID="{E17F09F5-A60F-7749-8616-1341905709E1}" presName="connectorText" presStyleLbl="sibTrans2D1" presStyleIdx="1" presStyleCnt="3"/>
      <dgm:spPr/>
    </dgm:pt>
    <dgm:pt modelId="{D9A8046B-F443-DC4C-B160-C144E24B6BF3}" type="pres">
      <dgm:prSet presAssocID="{C9A81EEF-6BE0-5B44-9F41-C1979119DE50}" presName="node" presStyleLbl="node1" presStyleIdx="2" presStyleCnt="3" custScaleX="87937" custScaleY="80650" custRadScaleRad="108707" custRadScaleInc="6036">
        <dgm:presLayoutVars>
          <dgm:bulletEnabled val="1"/>
        </dgm:presLayoutVars>
      </dgm:prSet>
      <dgm:spPr/>
    </dgm:pt>
    <dgm:pt modelId="{7DE62AD5-AB31-2F4D-A206-346424A579D6}" type="pres">
      <dgm:prSet presAssocID="{90DE396A-94E9-7540-8B67-8C5A3EFE9242}" presName="sibTrans" presStyleLbl="sibTrans2D1" presStyleIdx="2" presStyleCnt="3"/>
      <dgm:spPr/>
    </dgm:pt>
    <dgm:pt modelId="{AE48FABA-2C4E-6941-8813-A5A535BD01B5}" type="pres">
      <dgm:prSet presAssocID="{90DE396A-94E9-7540-8B67-8C5A3EFE9242}" presName="connectorText" presStyleLbl="sibTrans2D1" presStyleIdx="2" presStyleCnt="3"/>
      <dgm:spPr/>
    </dgm:pt>
  </dgm:ptLst>
  <dgm:cxnLst>
    <dgm:cxn modelId="{D368AF16-572B-5E44-BFC7-FBB40431248A}" type="presOf" srcId="{37AA8777-A99D-AA48-85EA-37C4AB271B94}" destId="{EBFE3B05-CF36-6D41-B78B-7491076F27D8}" srcOrd="1" destOrd="0" presId="urn:microsoft.com/office/officeart/2005/8/layout/cycle7"/>
    <dgm:cxn modelId="{800CF01D-D244-7349-8351-4980120883E3}" type="presOf" srcId="{F87D3F25-D018-224C-9ACB-1D9EB5B55049}" destId="{EDACE68B-891D-C647-AE6A-3898AB62511F}" srcOrd="0" destOrd="0" presId="urn:microsoft.com/office/officeart/2005/8/layout/cycle7"/>
    <dgm:cxn modelId="{94251A29-9AC1-4349-9494-AA9337A0BA4C}" type="presOf" srcId="{90DE396A-94E9-7540-8B67-8C5A3EFE9242}" destId="{7DE62AD5-AB31-2F4D-A206-346424A579D6}" srcOrd="0" destOrd="0" presId="urn:microsoft.com/office/officeart/2005/8/layout/cycle7"/>
    <dgm:cxn modelId="{68771056-741E-C847-96BC-FF61AD6CB2B2}" type="presOf" srcId="{E17F09F5-A60F-7749-8616-1341905709E1}" destId="{A1A039EE-CC81-694A-A3CE-F256C730491D}" srcOrd="0" destOrd="0" presId="urn:microsoft.com/office/officeart/2005/8/layout/cycle7"/>
    <dgm:cxn modelId="{E1B9AE6B-AF4C-8244-A501-18D686709E1F}" srcId="{F87D3F25-D018-224C-9ACB-1D9EB5B55049}" destId="{C9A81EEF-6BE0-5B44-9F41-C1979119DE50}" srcOrd="2" destOrd="0" parTransId="{DEC0F8E0-F58B-2B4C-AA5A-CE0B176262A5}" sibTransId="{90DE396A-94E9-7540-8B67-8C5A3EFE9242}"/>
    <dgm:cxn modelId="{C5A3FF72-DAF5-6448-8CAE-AB7AB36B8184}" type="presOf" srcId="{7BFD6956-41E4-5E4A-AC55-AB98B5F1DA07}" destId="{C1C5AE60-8E6B-8846-B3D0-9AE5616BB4C4}" srcOrd="0" destOrd="0" presId="urn:microsoft.com/office/officeart/2005/8/layout/cycle7"/>
    <dgm:cxn modelId="{17339E74-2AF7-3E4F-AC33-6B15D46DE0FF}" srcId="{F87D3F25-D018-224C-9ACB-1D9EB5B55049}" destId="{7BFD6956-41E4-5E4A-AC55-AB98B5F1DA07}" srcOrd="1" destOrd="0" parTransId="{75B80343-D619-294A-9481-6409932A0C9F}" sibTransId="{E17F09F5-A60F-7749-8616-1341905709E1}"/>
    <dgm:cxn modelId="{F670AFB1-9673-4F41-B890-54DBEF7D40C3}" type="presOf" srcId="{C9A81EEF-6BE0-5B44-9F41-C1979119DE50}" destId="{D9A8046B-F443-DC4C-B160-C144E24B6BF3}" srcOrd="0" destOrd="0" presId="urn:microsoft.com/office/officeart/2005/8/layout/cycle7"/>
    <dgm:cxn modelId="{AAC8EEC8-5716-5646-B8A5-0307B84C282A}" type="presOf" srcId="{E17F09F5-A60F-7749-8616-1341905709E1}" destId="{96422793-637C-794F-A753-832145080E96}" srcOrd="1" destOrd="0" presId="urn:microsoft.com/office/officeart/2005/8/layout/cycle7"/>
    <dgm:cxn modelId="{2E5B70DC-954E-714E-903C-64BCF96B4FBB}" type="presOf" srcId="{AE7911C6-A12C-204C-B999-8806ED24B22D}" destId="{B1D3F5F9-117F-5342-975E-FF78EA816FD2}" srcOrd="0" destOrd="0" presId="urn:microsoft.com/office/officeart/2005/8/layout/cycle7"/>
    <dgm:cxn modelId="{FEFA01E4-EA83-4C41-9AE4-B0A912D52865}" type="presOf" srcId="{90DE396A-94E9-7540-8B67-8C5A3EFE9242}" destId="{AE48FABA-2C4E-6941-8813-A5A535BD01B5}" srcOrd="1" destOrd="0" presId="urn:microsoft.com/office/officeart/2005/8/layout/cycle7"/>
    <dgm:cxn modelId="{B46729F1-E352-7740-A81B-895ED63FBA95}" type="presOf" srcId="{37AA8777-A99D-AA48-85EA-37C4AB271B94}" destId="{2FCB2F43-F8C0-7648-9CE4-87F2805D62C6}" srcOrd="0" destOrd="0" presId="urn:microsoft.com/office/officeart/2005/8/layout/cycle7"/>
    <dgm:cxn modelId="{A707B9FE-93A4-DC43-B138-C8C44106D865}" srcId="{F87D3F25-D018-224C-9ACB-1D9EB5B55049}" destId="{AE7911C6-A12C-204C-B999-8806ED24B22D}" srcOrd="0" destOrd="0" parTransId="{C978FC4C-F63C-3542-83C9-81946BEB0FFF}" sibTransId="{37AA8777-A99D-AA48-85EA-37C4AB271B94}"/>
    <dgm:cxn modelId="{644B1532-3D94-3645-A7A8-CD40BC09E06A}" type="presParOf" srcId="{EDACE68B-891D-C647-AE6A-3898AB62511F}" destId="{B1D3F5F9-117F-5342-975E-FF78EA816FD2}" srcOrd="0" destOrd="0" presId="urn:microsoft.com/office/officeart/2005/8/layout/cycle7"/>
    <dgm:cxn modelId="{4BA6A18F-B186-2F42-886F-CDE7D15930FA}" type="presParOf" srcId="{EDACE68B-891D-C647-AE6A-3898AB62511F}" destId="{2FCB2F43-F8C0-7648-9CE4-87F2805D62C6}" srcOrd="1" destOrd="0" presId="urn:microsoft.com/office/officeart/2005/8/layout/cycle7"/>
    <dgm:cxn modelId="{FD0FED73-0FBF-2942-89BC-5D91DAAD12A4}" type="presParOf" srcId="{2FCB2F43-F8C0-7648-9CE4-87F2805D62C6}" destId="{EBFE3B05-CF36-6D41-B78B-7491076F27D8}" srcOrd="0" destOrd="0" presId="urn:microsoft.com/office/officeart/2005/8/layout/cycle7"/>
    <dgm:cxn modelId="{792B6BE0-39F5-344D-A2F2-5E322C6F2363}" type="presParOf" srcId="{EDACE68B-891D-C647-AE6A-3898AB62511F}" destId="{C1C5AE60-8E6B-8846-B3D0-9AE5616BB4C4}" srcOrd="2" destOrd="0" presId="urn:microsoft.com/office/officeart/2005/8/layout/cycle7"/>
    <dgm:cxn modelId="{061C025D-DC7E-C54F-8A53-A61DEC5A9B71}" type="presParOf" srcId="{EDACE68B-891D-C647-AE6A-3898AB62511F}" destId="{A1A039EE-CC81-694A-A3CE-F256C730491D}" srcOrd="3" destOrd="0" presId="urn:microsoft.com/office/officeart/2005/8/layout/cycle7"/>
    <dgm:cxn modelId="{BE88EFFA-E975-1644-BF46-4FF786D56837}" type="presParOf" srcId="{A1A039EE-CC81-694A-A3CE-F256C730491D}" destId="{96422793-637C-794F-A753-832145080E96}" srcOrd="0" destOrd="0" presId="urn:microsoft.com/office/officeart/2005/8/layout/cycle7"/>
    <dgm:cxn modelId="{D189E6B9-5A7F-2843-A879-EB7B5D136939}" type="presParOf" srcId="{EDACE68B-891D-C647-AE6A-3898AB62511F}" destId="{D9A8046B-F443-DC4C-B160-C144E24B6BF3}" srcOrd="4" destOrd="0" presId="urn:microsoft.com/office/officeart/2005/8/layout/cycle7"/>
    <dgm:cxn modelId="{E07EE828-08DB-4E46-AFEF-3CBCDA43DC55}" type="presParOf" srcId="{EDACE68B-891D-C647-AE6A-3898AB62511F}" destId="{7DE62AD5-AB31-2F4D-A206-346424A579D6}" srcOrd="5" destOrd="0" presId="urn:microsoft.com/office/officeart/2005/8/layout/cycle7"/>
    <dgm:cxn modelId="{B5CE5B8E-B6A2-4943-B400-D9EC3FD40365}" type="presParOf" srcId="{7DE62AD5-AB31-2F4D-A206-346424A579D6}" destId="{AE48FABA-2C4E-6941-8813-A5A535BD01B5}"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91D73B-6B8C-B141-82B6-0C610852AB88}" type="doc">
      <dgm:prSet loTypeId="urn:microsoft.com/office/officeart/2005/8/layout/cycle4" loCatId="" qsTypeId="urn:microsoft.com/office/officeart/2005/8/quickstyle/simple4" qsCatId="simple" csTypeId="urn:microsoft.com/office/officeart/2005/8/colors/accent1_2" csCatId="accent1" phldr="1"/>
      <dgm:spPr/>
      <dgm:t>
        <a:bodyPr/>
        <a:lstStyle/>
        <a:p>
          <a:endParaRPr lang="en-US"/>
        </a:p>
      </dgm:t>
    </dgm:pt>
    <dgm:pt modelId="{51230310-28B6-AD40-92E8-FD3992A65A3A}">
      <dgm:prSet phldrT="[Text]" custT="1"/>
      <dgm:spPr>
        <a:solidFill>
          <a:srgbClr val="00B3E3"/>
        </a:solidFill>
      </dgm:spPr>
      <dgm:t>
        <a:bodyPr/>
        <a:lstStyle/>
        <a:p>
          <a:endParaRPr lang="en-US" sz="2700" dirty="0"/>
        </a:p>
      </dgm:t>
    </dgm:pt>
    <dgm:pt modelId="{D2628AB5-2BF0-5347-938E-F8D2F187DC62}" type="parTrans" cxnId="{C03ACDFA-8FFF-7C47-AE6B-FE2AA6F60ED1}">
      <dgm:prSet/>
      <dgm:spPr/>
      <dgm:t>
        <a:bodyPr/>
        <a:lstStyle/>
        <a:p>
          <a:endParaRPr lang="en-US"/>
        </a:p>
      </dgm:t>
    </dgm:pt>
    <dgm:pt modelId="{DB147DD7-89E2-F949-A890-D3179B5CDC7A}" type="sibTrans" cxnId="{C03ACDFA-8FFF-7C47-AE6B-FE2AA6F60ED1}">
      <dgm:prSet/>
      <dgm:spPr/>
      <dgm:t>
        <a:bodyPr/>
        <a:lstStyle/>
        <a:p>
          <a:endParaRPr lang="en-US"/>
        </a:p>
      </dgm:t>
    </dgm:pt>
    <dgm:pt modelId="{7646AE98-8D9F-034A-92FA-FFBA53AC25C2}">
      <dgm:prSet phldrT="[Text]" custT="1"/>
      <dgm:spPr>
        <a:ln>
          <a:solidFill>
            <a:srgbClr val="00B3E3"/>
          </a:solidFill>
        </a:ln>
      </dgm:spPr>
      <dgm:t>
        <a:bodyPr/>
        <a:lstStyle/>
        <a:p>
          <a:r>
            <a:rPr lang="en-US" sz="2200" dirty="0">
              <a:latin typeface="Georgia" panose="02040502050405020303" pitchFamily="18" charset="0"/>
            </a:rPr>
            <a:t>Physical and emotional</a:t>
          </a:r>
        </a:p>
      </dgm:t>
    </dgm:pt>
    <dgm:pt modelId="{B96100BE-51CA-7848-B02F-E90185F15DEC}" type="parTrans" cxnId="{32D3F5C8-18FC-7949-A61D-9E28528A0EC7}">
      <dgm:prSet/>
      <dgm:spPr/>
      <dgm:t>
        <a:bodyPr/>
        <a:lstStyle/>
        <a:p>
          <a:endParaRPr lang="en-US"/>
        </a:p>
      </dgm:t>
    </dgm:pt>
    <dgm:pt modelId="{FB72D909-A94E-CD4F-8C9E-54937F33B116}" type="sibTrans" cxnId="{32D3F5C8-18FC-7949-A61D-9E28528A0EC7}">
      <dgm:prSet/>
      <dgm:spPr/>
      <dgm:t>
        <a:bodyPr/>
        <a:lstStyle/>
        <a:p>
          <a:endParaRPr lang="en-US"/>
        </a:p>
      </dgm:t>
    </dgm:pt>
    <dgm:pt modelId="{68B452B1-117C-B04A-9604-4DA12AF4528E}">
      <dgm:prSet phldrT="[Text]" custT="1"/>
      <dgm:spPr>
        <a:solidFill>
          <a:srgbClr val="00B3E3"/>
        </a:solidFill>
      </dgm:spPr>
      <dgm:t>
        <a:bodyPr/>
        <a:lstStyle/>
        <a:p>
          <a:endParaRPr lang="en-US" sz="2200" dirty="0"/>
        </a:p>
      </dgm:t>
    </dgm:pt>
    <dgm:pt modelId="{917CEC21-BFA2-2544-8DE7-6F6981BE7501}" type="parTrans" cxnId="{5BDF7714-F3F8-7747-BAF4-D4575A4F481E}">
      <dgm:prSet/>
      <dgm:spPr/>
      <dgm:t>
        <a:bodyPr/>
        <a:lstStyle/>
        <a:p>
          <a:endParaRPr lang="en-US"/>
        </a:p>
      </dgm:t>
    </dgm:pt>
    <dgm:pt modelId="{34D99525-A273-7247-9F92-425B267549B1}" type="sibTrans" cxnId="{5BDF7714-F3F8-7747-BAF4-D4575A4F481E}">
      <dgm:prSet/>
      <dgm:spPr/>
      <dgm:t>
        <a:bodyPr/>
        <a:lstStyle/>
        <a:p>
          <a:endParaRPr lang="en-US"/>
        </a:p>
      </dgm:t>
    </dgm:pt>
    <dgm:pt modelId="{FA595018-53AD-004D-B60E-4BCCFCF45698}">
      <dgm:prSet phldrT="[Text]" custT="1"/>
      <dgm:spPr>
        <a:ln>
          <a:solidFill>
            <a:srgbClr val="00B3E3"/>
          </a:solidFill>
        </a:ln>
      </dgm:spPr>
      <dgm:t>
        <a:bodyPr/>
        <a:lstStyle/>
        <a:p>
          <a:r>
            <a:rPr lang="en-US" sz="2200" dirty="0">
              <a:latin typeface="Georgia" panose="02040502050405020303" pitchFamily="18" charset="0"/>
            </a:rPr>
            <a:t>Time</a:t>
          </a:r>
        </a:p>
      </dgm:t>
    </dgm:pt>
    <dgm:pt modelId="{5AAE0509-FC14-324E-A4B9-32B6EA8A203C}" type="parTrans" cxnId="{52311DE1-28FE-EB45-BF21-9628522BF7FA}">
      <dgm:prSet/>
      <dgm:spPr/>
      <dgm:t>
        <a:bodyPr/>
        <a:lstStyle/>
        <a:p>
          <a:endParaRPr lang="en-US"/>
        </a:p>
      </dgm:t>
    </dgm:pt>
    <dgm:pt modelId="{4E10CD95-73F2-824C-BB6C-0EB6B7E3913B}" type="sibTrans" cxnId="{52311DE1-28FE-EB45-BF21-9628522BF7FA}">
      <dgm:prSet/>
      <dgm:spPr/>
      <dgm:t>
        <a:bodyPr/>
        <a:lstStyle/>
        <a:p>
          <a:endParaRPr lang="en-US"/>
        </a:p>
      </dgm:t>
    </dgm:pt>
    <dgm:pt modelId="{DB093B2B-8F21-5646-8019-F9DCD1980544}">
      <dgm:prSet phldrT="[Text]" custT="1"/>
      <dgm:spPr>
        <a:solidFill>
          <a:srgbClr val="00B3E3"/>
        </a:solidFill>
      </dgm:spPr>
      <dgm:t>
        <a:bodyPr/>
        <a:lstStyle/>
        <a:p>
          <a:endParaRPr lang="en-US" sz="2200" dirty="0"/>
        </a:p>
      </dgm:t>
    </dgm:pt>
    <dgm:pt modelId="{13DB7346-9C3F-4D49-9466-815B5F84536F}" type="parTrans" cxnId="{ACEE8D77-40C2-CA4F-A685-C669A7C7C032}">
      <dgm:prSet/>
      <dgm:spPr/>
      <dgm:t>
        <a:bodyPr/>
        <a:lstStyle/>
        <a:p>
          <a:endParaRPr lang="en-US"/>
        </a:p>
      </dgm:t>
    </dgm:pt>
    <dgm:pt modelId="{6FF4CB23-84FE-364A-A909-A3B0F49408A7}" type="sibTrans" cxnId="{ACEE8D77-40C2-CA4F-A685-C669A7C7C032}">
      <dgm:prSet/>
      <dgm:spPr/>
      <dgm:t>
        <a:bodyPr/>
        <a:lstStyle/>
        <a:p>
          <a:endParaRPr lang="en-US"/>
        </a:p>
      </dgm:t>
    </dgm:pt>
    <dgm:pt modelId="{2AFFBAFF-9A0E-9044-9339-D848240688DC}">
      <dgm:prSet phldrT="[Text]" custT="1"/>
      <dgm:spPr>
        <a:ln>
          <a:solidFill>
            <a:srgbClr val="00B3E3"/>
          </a:solidFill>
        </a:ln>
      </dgm:spPr>
      <dgm:t>
        <a:bodyPr/>
        <a:lstStyle/>
        <a:p>
          <a:r>
            <a:rPr lang="en-US" sz="2100" dirty="0">
              <a:latin typeface="Georgia" panose="02040502050405020303" pitchFamily="18" charset="0"/>
            </a:rPr>
            <a:t>Comfort</a:t>
          </a:r>
        </a:p>
      </dgm:t>
    </dgm:pt>
    <dgm:pt modelId="{E765C7BD-6212-9E43-86CA-3272A925BF5C}" type="parTrans" cxnId="{C50AAAFD-F427-984C-BAB4-621644E5EAC8}">
      <dgm:prSet/>
      <dgm:spPr/>
      <dgm:t>
        <a:bodyPr/>
        <a:lstStyle/>
        <a:p>
          <a:endParaRPr lang="en-US"/>
        </a:p>
      </dgm:t>
    </dgm:pt>
    <dgm:pt modelId="{AF69A849-66D7-FB43-BBBE-B582137254AA}" type="sibTrans" cxnId="{C50AAAFD-F427-984C-BAB4-621644E5EAC8}">
      <dgm:prSet/>
      <dgm:spPr/>
      <dgm:t>
        <a:bodyPr/>
        <a:lstStyle/>
        <a:p>
          <a:endParaRPr lang="en-US"/>
        </a:p>
      </dgm:t>
    </dgm:pt>
    <dgm:pt modelId="{F512251B-231C-C44A-963D-CE0FB6A2B22E}">
      <dgm:prSet phldrT="[Text]" custT="1"/>
      <dgm:spPr>
        <a:solidFill>
          <a:srgbClr val="00B3E3"/>
        </a:solidFill>
      </dgm:spPr>
      <dgm:t>
        <a:bodyPr/>
        <a:lstStyle/>
        <a:p>
          <a:endParaRPr lang="en-US" sz="2600" dirty="0"/>
        </a:p>
      </dgm:t>
    </dgm:pt>
    <dgm:pt modelId="{89BC7E0A-4216-7943-990C-322A51BF6ECF}" type="parTrans" cxnId="{5836727B-C616-B04D-B774-B24C8FCE5DF6}">
      <dgm:prSet/>
      <dgm:spPr/>
      <dgm:t>
        <a:bodyPr/>
        <a:lstStyle/>
        <a:p>
          <a:endParaRPr lang="en-US"/>
        </a:p>
      </dgm:t>
    </dgm:pt>
    <dgm:pt modelId="{0AE0B178-30E4-B443-BE9A-C92B4D46EBDE}" type="sibTrans" cxnId="{5836727B-C616-B04D-B774-B24C8FCE5DF6}">
      <dgm:prSet/>
      <dgm:spPr/>
      <dgm:t>
        <a:bodyPr/>
        <a:lstStyle/>
        <a:p>
          <a:endParaRPr lang="en-US"/>
        </a:p>
      </dgm:t>
    </dgm:pt>
    <dgm:pt modelId="{BCFDB56C-5837-9D43-B057-CC48712FE7B4}">
      <dgm:prSet phldrT="[Text]" custT="1"/>
      <dgm:spPr>
        <a:ln>
          <a:solidFill>
            <a:srgbClr val="00B3E3"/>
          </a:solidFill>
        </a:ln>
      </dgm:spPr>
      <dgm:t>
        <a:bodyPr/>
        <a:lstStyle/>
        <a:p>
          <a:r>
            <a:rPr lang="en-US" sz="2200" dirty="0">
              <a:latin typeface="Georgia" panose="02040502050405020303" pitchFamily="18" charset="0"/>
            </a:rPr>
            <a:t>Challenge by choice</a:t>
          </a:r>
        </a:p>
      </dgm:t>
    </dgm:pt>
    <dgm:pt modelId="{72358861-897C-7747-8302-45D342AA3B8D}" type="parTrans" cxnId="{2993B5A1-8A74-D24E-8695-5B854A95BF2C}">
      <dgm:prSet/>
      <dgm:spPr/>
      <dgm:t>
        <a:bodyPr/>
        <a:lstStyle/>
        <a:p>
          <a:endParaRPr lang="en-US"/>
        </a:p>
      </dgm:t>
    </dgm:pt>
    <dgm:pt modelId="{31157E7D-6FB0-AD49-AECB-9E2F0771A3F4}" type="sibTrans" cxnId="{2993B5A1-8A74-D24E-8695-5B854A95BF2C}">
      <dgm:prSet/>
      <dgm:spPr/>
      <dgm:t>
        <a:bodyPr/>
        <a:lstStyle/>
        <a:p>
          <a:endParaRPr lang="en-US"/>
        </a:p>
      </dgm:t>
    </dgm:pt>
    <dgm:pt modelId="{4C191437-4714-234C-90B2-6620A7B0C098}">
      <dgm:prSet phldrT="[Text]" custT="1"/>
      <dgm:spPr>
        <a:ln>
          <a:solidFill>
            <a:srgbClr val="00B3E3"/>
          </a:solidFill>
        </a:ln>
      </dgm:spPr>
      <dgm:t>
        <a:bodyPr/>
        <a:lstStyle/>
        <a:p>
          <a:r>
            <a:rPr lang="en-US" sz="2200" dirty="0">
              <a:latin typeface="Georgia" panose="02040502050405020303" pitchFamily="18" charset="0"/>
            </a:rPr>
            <a:t>Respect</a:t>
          </a:r>
        </a:p>
      </dgm:t>
    </dgm:pt>
    <dgm:pt modelId="{56687166-ADEE-4A4E-94B8-3B2D8E3AB0DC}" type="parTrans" cxnId="{3D530619-D375-E049-8D89-844CFE70519D}">
      <dgm:prSet/>
      <dgm:spPr/>
      <dgm:t>
        <a:bodyPr/>
        <a:lstStyle/>
        <a:p>
          <a:endParaRPr lang="en-US"/>
        </a:p>
      </dgm:t>
    </dgm:pt>
    <dgm:pt modelId="{EB0B0C51-C4F4-7542-A075-5ADDFA9A0D5F}" type="sibTrans" cxnId="{3D530619-D375-E049-8D89-844CFE70519D}">
      <dgm:prSet/>
      <dgm:spPr/>
      <dgm:t>
        <a:bodyPr/>
        <a:lstStyle/>
        <a:p>
          <a:endParaRPr lang="en-US"/>
        </a:p>
      </dgm:t>
    </dgm:pt>
    <dgm:pt modelId="{AB167250-EB33-EB47-A1EB-5FDE65EBD08C}">
      <dgm:prSet phldrT="[Text]" custT="1"/>
      <dgm:spPr>
        <a:ln>
          <a:solidFill>
            <a:srgbClr val="00B3E3"/>
          </a:solidFill>
        </a:ln>
      </dgm:spPr>
      <dgm:t>
        <a:bodyPr/>
        <a:lstStyle/>
        <a:p>
          <a:r>
            <a:rPr lang="en-US" sz="2200" dirty="0">
              <a:latin typeface="Georgia" panose="02040502050405020303" pitchFamily="18" charset="0"/>
            </a:rPr>
            <a:t>Money</a:t>
          </a:r>
        </a:p>
      </dgm:t>
    </dgm:pt>
    <dgm:pt modelId="{BEEA3C94-B89B-004D-8D99-B31CB048C711}" type="parTrans" cxnId="{2096B23B-A0ED-F44C-8E4D-27C38469A0FB}">
      <dgm:prSet/>
      <dgm:spPr/>
      <dgm:t>
        <a:bodyPr/>
        <a:lstStyle/>
        <a:p>
          <a:endParaRPr lang="en-US"/>
        </a:p>
      </dgm:t>
    </dgm:pt>
    <dgm:pt modelId="{4ABC9EED-AE6A-B64A-8865-0B1928BC039D}" type="sibTrans" cxnId="{2096B23B-A0ED-F44C-8E4D-27C38469A0FB}">
      <dgm:prSet/>
      <dgm:spPr/>
      <dgm:t>
        <a:bodyPr/>
        <a:lstStyle/>
        <a:p>
          <a:endParaRPr lang="en-US"/>
        </a:p>
      </dgm:t>
    </dgm:pt>
    <dgm:pt modelId="{1A372F87-B2F0-E84F-85BB-BE1705267514}">
      <dgm:prSet phldrT="[Text]" custT="1"/>
      <dgm:spPr>
        <a:ln>
          <a:solidFill>
            <a:srgbClr val="00B3E3"/>
          </a:solidFill>
        </a:ln>
      </dgm:spPr>
      <dgm:t>
        <a:bodyPr/>
        <a:lstStyle/>
        <a:p>
          <a:r>
            <a:rPr lang="en-US" sz="2200" dirty="0">
              <a:latin typeface="Georgia" panose="02040502050405020303" pitchFamily="18" charset="0"/>
            </a:rPr>
            <a:t>Calls/texts</a:t>
          </a:r>
        </a:p>
      </dgm:t>
    </dgm:pt>
    <dgm:pt modelId="{EAD7709C-564D-0944-B2A6-E4725B23B7E3}" type="parTrans" cxnId="{676D43C8-43DA-734F-BDCB-A037F0213086}">
      <dgm:prSet/>
      <dgm:spPr/>
      <dgm:t>
        <a:bodyPr/>
        <a:lstStyle/>
        <a:p>
          <a:endParaRPr lang="en-US"/>
        </a:p>
      </dgm:t>
    </dgm:pt>
    <dgm:pt modelId="{B59A53CE-F1DE-A345-BDA2-CA996B83D74F}" type="sibTrans" cxnId="{676D43C8-43DA-734F-BDCB-A037F0213086}">
      <dgm:prSet/>
      <dgm:spPr/>
      <dgm:t>
        <a:bodyPr/>
        <a:lstStyle/>
        <a:p>
          <a:endParaRPr lang="en-US"/>
        </a:p>
      </dgm:t>
    </dgm:pt>
    <dgm:pt modelId="{A227EC4F-89BA-9F45-B86D-00094F380895}">
      <dgm:prSet phldrT="[Text]" custT="1"/>
      <dgm:spPr>
        <a:ln>
          <a:solidFill>
            <a:srgbClr val="00B3E3"/>
          </a:solidFill>
        </a:ln>
      </dgm:spPr>
      <dgm:t>
        <a:bodyPr/>
        <a:lstStyle/>
        <a:p>
          <a:r>
            <a:rPr lang="en-US" sz="2100" dirty="0">
              <a:latin typeface="Georgia" panose="02040502050405020303" pitchFamily="18" charset="0"/>
            </a:rPr>
            <a:t>Respect</a:t>
          </a:r>
        </a:p>
      </dgm:t>
    </dgm:pt>
    <dgm:pt modelId="{1F90B144-FC0D-DD4A-B9FF-CC68DD0DD6ED}" type="parTrans" cxnId="{C4B79094-7CB0-1344-B868-C95C92887CDB}">
      <dgm:prSet/>
      <dgm:spPr/>
      <dgm:t>
        <a:bodyPr/>
        <a:lstStyle/>
        <a:p>
          <a:endParaRPr lang="en-US"/>
        </a:p>
      </dgm:t>
    </dgm:pt>
    <dgm:pt modelId="{617D84C2-FDDA-3747-A9EB-BB733CA29CF5}" type="sibTrans" cxnId="{C4B79094-7CB0-1344-B868-C95C92887CDB}">
      <dgm:prSet/>
      <dgm:spPr/>
      <dgm:t>
        <a:bodyPr/>
        <a:lstStyle/>
        <a:p>
          <a:endParaRPr lang="en-US"/>
        </a:p>
      </dgm:t>
    </dgm:pt>
    <dgm:pt modelId="{92B9F1A8-7739-5D4D-A5AB-04E7F3F63934}">
      <dgm:prSet phldrT="[Text]" custT="1"/>
      <dgm:spPr>
        <a:ln>
          <a:solidFill>
            <a:srgbClr val="00B3E3"/>
          </a:solidFill>
        </a:ln>
      </dgm:spPr>
      <dgm:t>
        <a:bodyPr/>
        <a:lstStyle/>
        <a:p>
          <a:r>
            <a:rPr lang="en-US" sz="2100" dirty="0">
              <a:latin typeface="Georgia" panose="02040502050405020303" pitchFamily="18" charset="0"/>
            </a:rPr>
            <a:t>Celebration</a:t>
          </a:r>
        </a:p>
      </dgm:t>
    </dgm:pt>
    <dgm:pt modelId="{3DF717CF-CA43-324A-805E-137594CD8C93}" type="parTrans" cxnId="{FD99236B-5C15-8442-9085-D4D5DF563277}">
      <dgm:prSet/>
      <dgm:spPr/>
      <dgm:t>
        <a:bodyPr/>
        <a:lstStyle/>
        <a:p>
          <a:endParaRPr lang="en-US"/>
        </a:p>
      </dgm:t>
    </dgm:pt>
    <dgm:pt modelId="{4385021D-7AF1-034C-B526-41282B106A2D}" type="sibTrans" cxnId="{FD99236B-5C15-8442-9085-D4D5DF563277}">
      <dgm:prSet/>
      <dgm:spPr/>
      <dgm:t>
        <a:bodyPr/>
        <a:lstStyle/>
        <a:p>
          <a:endParaRPr lang="en-US"/>
        </a:p>
      </dgm:t>
    </dgm:pt>
    <dgm:pt modelId="{06711AE9-AE52-9B48-8BDD-EC16DC3A163F}" type="pres">
      <dgm:prSet presAssocID="{8291D73B-6B8C-B141-82B6-0C610852AB88}" presName="cycleMatrixDiagram" presStyleCnt="0">
        <dgm:presLayoutVars>
          <dgm:chMax val="1"/>
          <dgm:dir/>
          <dgm:animLvl val="lvl"/>
          <dgm:resizeHandles val="exact"/>
        </dgm:presLayoutVars>
      </dgm:prSet>
      <dgm:spPr/>
    </dgm:pt>
    <dgm:pt modelId="{268E6CBA-95C2-2E48-8E34-9C72A0AFCA0B}" type="pres">
      <dgm:prSet presAssocID="{8291D73B-6B8C-B141-82B6-0C610852AB88}" presName="children" presStyleCnt="0"/>
      <dgm:spPr/>
    </dgm:pt>
    <dgm:pt modelId="{9205C756-285D-4C4C-AA5C-3F6C5D2BD254}" type="pres">
      <dgm:prSet presAssocID="{8291D73B-6B8C-B141-82B6-0C610852AB88}" presName="child1group" presStyleCnt="0"/>
      <dgm:spPr/>
    </dgm:pt>
    <dgm:pt modelId="{3CEE8AD2-241D-744D-B588-5F63FE1B535D}" type="pres">
      <dgm:prSet presAssocID="{8291D73B-6B8C-B141-82B6-0C610852AB88}" presName="child1" presStyleLbl="bgAcc1" presStyleIdx="0" presStyleCnt="4" custScaleX="126020"/>
      <dgm:spPr/>
    </dgm:pt>
    <dgm:pt modelId="{CE0180AA-078E-8644-84C7-CBB7C6B9AE04}" type="pres">
      <dgm:prSet presAssocID="{8291D73B-6B8C-B141-82B6-0C610852AB88}" presName="child1Text" presStyleLbl="bgAcc1" presStyleIdx="0" presStyleCnt="4">
        <dgm:presLayoutVars>
          <dgm:bulletEnabled val="1"/>
        </dgm:presLayoutVars>
      </dgm:prSet>
      <dgm:spPr/>
    </dgm:pt>
    <dgm:pt modelId="{45240275-E48F-3644-B064-1B3B19516789}" type="pres">
      <dgm:prSet presAssocID="{8291D73B-6B8C-B141-82B6-0C610852AB88}" presName="child2group" presStyleCnt="0"/>
      <dgm:spPr/>
    </dgm:pt>
    <dgm:pt modelId="{1B7B4EDF-17A0-D04C-8489-5F5E06E4113D}" type="pres">
      <dgm:prSet presAssocID="{8291D73B-6B8C-B141-82B6-0C610852AB88}" presName="child2" presStyleLbl="bgAcc1" presStyleIdx="1" presStyleCnt="4" custScaleX="112537" custLinFactNeighborX="9856"/>
      <dgm:spPr/>
    </dgm:pt>
    <dgm:pt modelId="{C1D6A084-FADA-1545-9430-B42029041EC3}" type="pres">
      <dgm:prSet presAssocID="{8291D73B-6B8C-B141-82B6-0C610852AB88}" presName="child2Text" presStyleLbl="bgAcc1" presStyleIdx="1" presStyleCnt="4">
        <dgm:presLayoutVars>
          <dgm:bulletEnabled val="1"/>
        </dgm:presLayoutVars>
      </dgm:prSet>
      <dgm:spPr/>
    </dgm:pt>
    <dgm:pt modelId="{F0A9315F-AD01-7944-ADF0-8F3381F10DC9}" type="pres">
      <dgm:prSet presAssocID="{8291D73B-6B8C-B141-82B6-0C610852AB88}" presName="child3group" presStyleCnt="0"/>
      <dgm:spPr/>
    </dgm:pt>
    <dgm:pt modelId="{3DCB926E-0C8B-CC41-B11C-A86AB0478917}" type="pres">
      <dgm:prSet presAssocID="{8291D73B-6B8C-B141-82B6-0C610852AB88}" presName="child3" presStyleLbl="bgAcc1" presStyleIdx="2" presStyleCnt="4" custScaleX="122871" custLinFactNeighborX="6336"/>
      <dgm:spPr/>
    </dgm:pt>
    <dgm:pt modelId="{5E2A1425-D291-034A-A82F-F2F612E6C057}" type="pres">
      <dgm:prSet presAssocID="{8291D73B-6B8C-B141-82B6-0C610852AB88}" presName="child3Text" presStyleLbl="bgAcc1" presStyleIdx="2" presStyleCnt="4">
        <dgm:presLayoutVars>
          <dgm:bulletEnabled val="1"/>
        </dgm:presLayoutVars>
      </dgm:prSet>
      <dgm:spPr/>
    </dgm:pt>
    <dgm:pt modelId="{10CDC642-0FD0-D942-88AB-6D6F0C42902B}" type="pres">
      <dgm:prSet presAssocID="{8291D73B-6B8C-B141-82B6-0C610852AB88}" presName="child4group" presStyleCnt="0"/>
      <dgm:spPr/>
    </dgm:pt>
    <dgm:pt modelId="{F50CFD11-B463-8D43-81EE-7752398CA0FD}" type="pres">
      <dgm:prSet presAssocID="{8291D73B-6B8C-B141-82B6-0C610852AB88}" presName="child4" presStyleLbl="bgAcc1" presStyleIdx="3" presStyleCnt="4" custScaleX="117372" custLinFactNeighborX="-3831" custLinFactNeighborY="5639"/>
      <dgm:spPr/>
    </dgm:pt>
    <dgm:pt modelId="{0EDDADD2-3F1C-5D4A-94B9-2A93E62A30C7}" type="pres">
      <dgm:prSet presAssocID="{8291D73B-6B8C-B141-82B6-0C610852AB88}" presName="child4Text" presStyleLbl="bgAcc1" presStyleIdx="3" presStyleCnt="4">
        <dgm:presLayoutVars>
          <dgm:bulletEnabled val="1"/>
        </dgm:presLayoutVars>
      </dgm:prSet>
      <dgm:spPr/>
    </dgm:pt>
    <dgm:pt modelId="{19F7E83A-2182-914E-B64A-026D4D9C4052}" type="pres">
      <dgm:prSet presAssocID="{8291D73B-6B8C-B141-82B6-0C610852AB88}" presName="childPlaceholder" presStyleCnt="0"/>
      <dgm:spPr/>
    </dgm:pt>
    <dgm:pt modelId="{AB8C2AA2-90AD-AA41-A3D1-2EFC8ACBF2B8}" type="pres">
      <dgm:prSet presAssocID="{8291D73B-6B8C-B141-82B6-0C610852AB88}" presName="circle" presStyleCnt="0"/>
      <dgm:spPr/>
    </dgm:pt>
    <dgm:pt modelId="{5BF0F160-DA52-3147-B12A-6A62917D0D9C}" type="pres">
      <dgm:prSet presAssocID="{8291D73B-6B8C-B141-82B6-0C610852AB88}" presName="quadrant1" presStyleLbl="node1" presStyleIdx="0" presStyleCnt="4">
        <dgm:presLayoutVars>
          <dgm:chMax val="1"/>
          <dgm:bulletEnabled val="1"/>
        </dgm:presLayoutVars>
      </dgm:prSet>
      <dgm:spPr/>
    </dgm:pt>
    <dgm:pt modelId="{F131D529-B20D-7349-AB2F-2FD4197E543D}" type="pres">
      <dgm:prSet presAssocID="{8291D73B-6B8C-B141-82B6-0C610852AB88}" presName="quadrant2" presStyleLbl="node1" presStyleIdx="1" presStyleCnt="4">
        <dgm:presLayoutVars>
          <dgm:chMax val="1"/>
          <dgm:bulletEnabled val="1"/>
        </dgm:presLayoutVars>
      </dgm:prSet>
      <dgm:spPr/>
    </dgm:pt>
    <dgm:pt modelId="{ECD15BD7-1DF8-3144-8C26-DBF897B5B274}" type="pres">
      <dgm:prSet presAssocID="{8291D73B-6B8C-B141-82B6-0C610852AB88}" presName="quadrant3" presStyleLbl="node1" presStyleIdx="2" presStyleCnt="4">
        <dgm:presLayoutVars>
          <dgm:chMax val="1"/>
          <dgm:bulletEnabled val="1"/>
        </dgm:presLayoutVars>
      </dgm:prSet>
      <dgm:spPr/>
    </dgm:pt>
    <dgm:pt modelId="{CCA68CAC-F815-A348-980D-89024816A90C}" type="pres">
      <dgm:prSet presAssocID="{8291D73B-6B8C-B141-82B6-0C610852AB88}" presName="quadrant4" presStyleLbl="node1" presStyleIdx="3" presStyleCnt="4">
        <dgm:presLayoutVars>
          <dgm:chMax val="1"/>
          <dgm:bulletEnabled val="1"/>
        </dgm:presLayoutVars>
      </dgm:prSet>
      <dgm:spPr/>
    </dgm:pt>
    <dgm:pt modelId="{12747A18-72A3-8846-9555-ADB1CD811990}" type="pres">
      <dgm:prSet presAssocID="{8291D73B-6B8C-B141-82B6-0C610852AB88}" presName="quadrantPlaceholder" presStyleCnt="0"/>
      <dgm:spPr/>
    </dgm:pt>
    <dgm:pt modelId="{37EEF3E1-6884-2A4F-9106-1152A62A8CEE}" type="pres">
      <dgm:prSet presAssocID="{8291D73B-6B8C-B141-82B6-0C610852AB88}" presName="center1" presStyleLbl="fgShp" presStyleIdx="0" presStyleCnt="2"/>
      <dgm:spPr/>
    </dgm:pt>
    <dgm:pt modelId="{7B3C2E2F-D12C-184C-ACD7-DEC1DA04B4F1}" type="pres">
      <dgm:prSet presAssocID="{8291D73B-6B8C-B141-82B6-0C610852AB88}" presName="center2" presStyleLbl="fgShp" presStyleIdx="1" presStyleCnt="2"/>
      <dgm:spPr/>
    </dgm:pt>
  </dgm:ptLst>
  <dgm:cxnLst>
    <dgm:cxn modelId="{8377E70F-D1B8-564D-99C9-4DA47FEAB390}" type="presOf" srcId="{1A372F87-B2F0-E84F-85BB-BE1705267514}" destId="{1B7B4EDF-17A0-D04C-8489-5F5E06E4113D}" srcOrd="0" destOrd="2" presId="urn:microsoft.com/office/officeart/2005/8/layout/cycle4"/>
    <dgm:cxn modelId="{5BDF7714-F3F8-7747-BAF4-D4575A4F481E}" srcId="{8291D73B-6B8C-B141-82B6-0C610852AB88}" destId="{68B452B1-117C-B04A-9604-4DA12AF4528E}" srcOrd="1" destOrd="0" parTransId="{917CEC21-BFA2-2544-8DE7-6F6981BE7501}" sibTransId="{34D99525-A273-7247-9F92-425B267549B1}"/>
    <dgm:cxn modelId="{A0EFE715-E104-AA4F-8455-4BE820E7D20D}" type="presOf" srcId="{4C191437-4714-234C-90B2-6620A7B0C098}" destId="{3CEE8AD2-241D-744D-B588-5F63FE1B535D}" srcOrd="0" destOrd="1" presId="urn:microsoft.com/office/officeart/2005/8/layout/cycle4"/>
    <dgm:cxn modelId="{3D530619-D375-E049-8D89-844CFE70519D}" srcId="{51230310-28B6-AD40-92E8-FD3992A65A3A}" destId="{4C191437-4714-234C-90B2-6620A7B0C098}" srcOrd="1" destOrd="0" parTransId="{56687166-ADEE-4A4E-94B8-3B2D8E3AB0DC}" sibTransId="{EB0B0C51-C4F4-7542-A075-5ADDFA9A0D5F}"/>
    <dgm:cxn modelId="{342E9719-800E-D745-B024-A908EA0F0A6F}" type="presOf" srcId="{AB167250-EB33-EB47-A1EB-5FDE65EBD08C}" destId="{C1D6A084-FADA-1545-9430-B42029041EC3}" srcOrd="1" destOrd="1" presId="urn:microsoft.com/office/officeart/2005/8/layout/cycle4"/>
    <dgm:cxn modelId="{1C39DE22-DFE9-2448-9500-A25E43D8F4D5}" type="presOf" srcId="{A227EC4F-89BA-9F45-B86D-00094F380895}" destId="{3DCB926E-0C8B-CC41-B11C-A86AB0478917}" srcOrd="0" destOrd="1" presId="urn:microsoft.com/office/officeart/2005/8/layout/cycle4"/>
    <dgm:cxn modelId="{2096B23B-A0ED-F44C-8E4D-27C38469A0FB}" srcId="{68B452B1-117C-B04A-9604-4DA12AF4528E}" destId="{AB167250-EB33-EB47-A1EB-5FDE65EBD08C}" srcOrd="1" destOrd="0" parTransId="{BEEA3C94-B89B-004D-8D99-B31CB048C711}" sibTransId="{4ABC9EED-AE6A-B64A-8865-0B1928BC039D}"/>
    <dgm:cxn modelId="{E8119443-A736-0E4C-A483-308A4820C587}" type="presOf" srcId="{1A372F87-B2F0-E84F-85BB-BE1705267514}" destId="{C1D6A084-FADA-1545-9430-B42029041EC3}" srcOrd="1" destOrd="2" presId="urn:microsoft.com/office/officeart/2005/8/layout/cycle4"/>
    <dgm:cxn modelId="{9D46AA44-E4CF-F34A-95F5-78AE54EDFC6D}" type="presOf" srcId="{7646AE98-8D9F-034A-92FA-FFBA53AC25C2}" destId="{CE0180AA-078E-8644-84C7-CBB7C6B9AE04}" srcOrd="1" destOrd="0" presId="urn:microsoft.com/office/officeart/2005/8/layout/cycle4"/>
    <dgm:cxn modelId="{1F8CAD45-FBD9-3D45-B87C-1387074ADBCD}" type="presOf" srcId="{92B9F1A8-7739-5D4D-A5AB-04E7F3F63934}" destId="{5E2A1425-D291-034A-A82F-F2F612E6C057}" srcOrd="1" destOrd="2" presId="urn:microsoft.com/office/officeart/2005/8/layout/cycle4"/>
    <dgm:cxn modelId="{F6044C50-B15D-5C4A-AF62-F5226A3AFA97}" type="presOf" srcId="{BCFDB56C-5837-9D43-B057-CC48712FE7B4}" destId="{F50CFD11-B463-8D43-81EE-7752398CA0FD}" srcOrd="0" destOrd="0" presId="urn:microsoft.com/office/officeart/2005/8/layout/cycle4"/>
    <dgm:cxn modelId="{FD99236B-5C15-8442-9085-D4D5DF563277}" srcId="{DB093B2B-8F21-5646-8019-F9DCD1980544}" destId="{92B9F1A8-7739-5D4D-A5AB-04E7F3F63934}" srcOrd="2" destOrd="0" parTransId="{3DF717CF-CA43-324A-805E-137594CD8C93}" sibTransId="{4385021D-7AF1-034C-B526-41282B106A2D}"/>
    <dgm:cxn modelId="{ACEE8D77-40C2-CA4F-A685-C669A7C7C032}" srcId="{8291D73B-6B8C-B141-82B6-0C610852AB88}" destId="{DB093B2B-8F21-5646-8019-F9DCD1980544}" srcOrd="2" destOrd="0" parTransId="{13DB7346-9C3F-4D49-9466-815B5F84536F}" sibTransId="{6FF4CB23-84FE-364A-A909-A3B0F49408A7}"/>
    <dgm:cxn modelId="{5836727B-C616-B04D-B774-B24C8FCE5DF6}" srcId="{8291D73B-6B8C-B141-82B6-0C610852AB88}" destId="{F512251B-231C-C44A-963D-CE0FB6A2B22E}" srcOrd="3" destOrd="0" parTransId="{89BC7E0A-4216-7943-990C-322A51BF6ECF}" sibTransId="{0AE0B178-30E4-B443-BE9A-C92B4D46EBDE}"/>
    <dgm:cxn modelId="{E083D67C-32E0-4147-9726-D04ED10DF6BC}" type="presOf" srcId="{92B9F1A8-7739-5D4D-A5AB-04E7F3F63934}" destId="{3DCB926E-0C8B-CC41-B11C-A86AB0478917}" srcOrd="0" destOrd="2" presId="urn:microsoft.com/office/officeart/2005/8/layout/cycle4"/>
    <dgm:cxn modelId="{C4B79094-7CB0-1344-B868-C95C92887CDB}" srcId="{DB093B2B-8F21-5646-8019-F9DCD1980544}" destId="{A227EC4F-89BA-9F45-B86D-00094F380895}" srcOrd="1" destOrd="0" parTransId="{1F90B144-FC0D-DD4A-B9FF-CC68DD0DD6ED}" sibTransId="{617D84C2-FDDA-3747-A9EB-BB733CA29CF5}"/>
    <dgm:cxn modelId="{C4D64899-2B18-FD46-B06A-1C99FA29D259}" type="presOf" srcId="{4C191437-4714-234C-90B2-6620A7B0C098}" destId="{CE0180AA-078E-8644-84C7-CBB7C6B9AE04}" srcOrd="1" destOrd="1" presId="urn:microsoft.com/office/officeart/2005/8/layout/cycle4"/>
    <dgm:cxn modelId="{108999A0-9FD6-3C41-99B1-B323A5849EA0}" type="presOf" srcId="{7646AE98-8D9F-034A-92FA-FFBA53AC25C2}" destId="{3CEE8AD2-241D-744D-B588-5F63FE1B535D}" srcOrd="0" destOrd="0" presId="urn:microsoft.com/office/officeart/2005/8/layout/cycle4"/>
    <dgm:cxn modelId="{2993B5A1-8A74-D24E-8695-5B854A95BF2C}" srcId="{F512251B-231C-C44A-963D-CE0FB6A2B22E}" destId="{BCFDB56C-5837-9D43-B057-CC48712FE7B4}" srcOrd="0" destOrd="0" parTransId="{72358861-897C-7747-8302-45D342AA3B8D}" sibTransId="{31157E7D-6FB0-AD49-AECB-9E2F0771A3F4}"/>
    <dgm:cxn modelId="{8D14B9AF-57A7-AF4F-93E0-8D9334934201}" type="presOf" srcId="{2AFFBAFF-9A0E-9044-9339-D848240688DC}" destId="{3DCB926E-0C8B-CC41-B11C-A86AB0478917}" srcOrd="0" destOrd="0" presId="urn:microsoft.com/office/officeart/2005/8/layout/cycle4"/>
    <dgm:cxn modelId="{D061BCBB-3494-F142-AD0E-CAEEE5BA6058}" type="presOf" srcId="{F512251B-231C-C44A-963D-CE0FB6A2B22E}" destId="{CCA68CAC-F815-A348-980D-89024816A90C}" srcOrd="0" destOrd="0" presId="urn:microsoft.com/office/officeart/2005/8/layout/cycle4"/>
    <dgm:cxn modelId="{CEE2DBBC-8476-D043-81EE-A862E12271E0}" type="presOf" srcId="{8291D73B-6B8C-B141-82B6-0C610852AB88}" destId="{06711AE9-AE52-9B48-8BDD-EC16DC3A163F}" srcOrd="0" destOrd="0" presId="urn:microsoft.com/office/officeart/2005/8/layout/cycle4"/>
    <dgm:cxn modelId="{676D43C8-43DA-734F-BDCB-A037F0213086}" srcId="{68B452B1-117C-B04A-9604-4DA12AF4528E}" destId="{1A372F87-B2F0-E84F-85BB-BE1705267514}" srcOrd="2" destOrd="0" parTransId="{EAD7709C-564D-0944-B2A6-E4725B23B7E3}" sibTransId="{B59A53CE-F1DE-A345-BDA2-CA996B83D74F}"/>
    <dgm:cxn modelId="{32D3F5C8-18FC-7949-A61D-9E28528A0EC7}" srcId="{51230310-28B6-AD40-92E8-FD3992A65A3A}" destId="{7646AE98-8D9F-034A-92FA-FFBA53AC25C2}" srcOrd="0" destOrd="0" parTransId="{B96100BE-51CA-7848-B02F-E90185F15DEC}" sibTransId="{FB72D909-A94E-CD4F-8C9E-54937F33B116}"/>
    <dgm:cxn modelId="{46D988D3-959F-6448-807C-ACC7CE59A02B}" type="presOf" srcId="{DB093B2B-8F21-5646-8019-F9DCD1980544}" destId="{ECD15BD7-1DF8-3144-8C26-DBF897B5B274}" srcOrd="0" destOrd="0" presId="urn:microsoft.com/office/officeart/2005/8/layout/cycle4"/>
    <dgm:cxn modelId="{7B34EFD7-B678-2B45-944B-03F6C3C2DFAE}" type="presOf" srcId="{A227EC4F-89BA-9F45-B86D-00094F380895}" destId="{5E2A1425-D291-034A-A82F-F2F612E6C057}" srcOrd="1" destOrd="1" presId="urn:microsoft.com/office/officeart/2005/8/layout/cycle4"/>
    <dgm:cxn modelId="{A5A6B5DF-68FD-0D4B-A757-F639BCC38013}" type="presOf" srcId="{AB167250-EB33-EB47-A1EB-5FDE65EBD08C}" destId="{1B7B4EDF-17A0-D04C-8489-5F5E06E4113D}" srcOrd="0" destOrd="1" presId="urn:microsoft.com/office/officeart/2005/8/layout/cycle4"/>
    <dgm:cxn modelId="{BCE5E4DF-4D7A-0147-9966-57166691B7A6}" type="presOf" srcId="{FA595018-53AD-004D-B60E-4BCCFCF45698}" destId="{1B7B4EDF-17A0-D04C-8489-5F5E06E4113D}" srcOrd="0" destOrd="0" presId="urn:microsoft.com/office/officeart/2005/8/layout/cycle4"/>
    <dgm:cxn modelId="{52311DE1-28FE-EB45-BF21-9628522BF7FA}" srcId="{68B452B1-117C-B04A-9604-4DA12AF4528E}" destId="{FA595018-53AD-004D-B60E-4BCCFCF45698}" srcOrd="0" destOrd="0" parTransId="{5AAE0509-FC14-324E-A4B9-32B6EA8A203C}" sibTransId="{4E10CD95-73F2-824C-BB6C-0EB6B7E3913B}"/>
    <dgm:cxn modelId="{561AB6E2-0A1C-0348-B5A1-3B8F13202E40}" type="presOf" srcId="{FA595018-53AD-004D-B60E-4BCCFCF45698}" destId="{C1D6A084-FADA-1545-9430-B42029041EC3}" srcOrd="1" destOrd="0" presId="urn:microsoft.com/office/officeart/2005/8/layout/cycle4"/>
    <dgm:cxn modelId="{DA26D0EB-5FFD-4146-BFDB-F70E0DA98941}" type="presOf" srcId="{51230310-28B6-AD40-92E8-FD3992A65A3A}" destId="{5BF0F160-DA52-3147-B12A-6A62917D0D9C}" srcOrd="0" destOrd="0" presId="urn:microsoft.com/office/officeart/2005/8/layout/cycle4"/>
    <dgm:cxn modelId="{276926EE-00B7-2D4C-B471-7C964D70352D}" type="presOf" srcId="{2AFFBAFF-9A0E-9044-9339-D848240688DC}" destId="{5E2A1425-D291-034A-A82F-F2F612E6C057}" srcOrd="1" destOrd="0" presId="urn:microsoft.com/office/officeart/2005/8/layout/cycle4"/>
    <dgm:cxn modelId="{BC11B7F3-9F2A-2246-89C8-5829ED53C6AB}" type="presOf" srcId="{BCFDB56C-5837-9D43-B057-CC48712FE7B4}" destId="{0EDDADD2-3F1C-5D4A-94B9-2A93E62A30C7}" srcOrd="1" destOrd="0" presId="urn:microsoft.com/office/officeart/2005/8/layout/cycle4"/>
    <dgm:cxn modelId="{9E7BA5F6-DD60-9D4F-937C-C74F0B2C0F52}" type="presOf" srcId="{68B452B1-117C-B04A-9604-4DA12AF4528E}" destId="{F131D529-B20D-7349-AB2F-2FD4197E543D}" srcOrd="0" destOrd="0" presId="urn:microsoft.com/office/officeart/2005/8/layout/cycle4"/>
    <dgm:cxn modelId="{C03ACDFA-8FFF-7C47-AE6B-FE2AA6F60ED1}" srcId="{8291D73B-6B8C-B141-82B6-0C610852AB88}" destId="{51230310-28B6-AD40-92E8-FD3992A65A3A}" srcOrd="0" destOrd="0" parTransId="{D2628AB5-2BF0-5347-938E-F8D2F187DC62}" sibTransId="{DB147DD7-89E2-F949-A890-D3179B5CDC7A}"/>
    <dgm:cxn modelId="{C50AAAFD-F427-984C-BAB4-621644E5EAC8}" srcId="{DB093B2B-8F21-5646-8019-F9DCD1980544}" destId="{2AFFBAFF-9A0E-9044-9339-D848240688DC}" srcOrd="0" destOrd="0" parTransId="{E765C7BD-6212-9E43-86CA-3272A925BF5C}" sibTransId="{AF69A849-66D7-FB43-BBBE-B582137254AA}"/>
    <dgm:cxn modelId="{4DB1ED13-9442-664A-8E3B-B5F11658273D}" type="presParOf" srcId="{06711AE9-AE52-9B48-8BDD-EC16DC3A163F}" destId="{268E6CBA-95C2-2E48-8E34-9C72A0AFCA0B}" srcOrd="0" destOrd="0" presId="urn:microsoft.com/office/officeart/2005/8/layout/cycle4"/>
    <dgm:cxn modelId="{C818142C-0897-0547-A70E-D677C7EA05EA}" type="presParOf" srcId="{268E6CBA-95C2-2E48-8E34-9C72A0AFCA0B}" destId="{9205C756-285D-4C4C-AA5C-3F6C5D2BD254}" srcOrd="0" destOrd="0" presId="urn:microsoft.com/office/officeart/2005/8/layout/cycle4"/>
    <dgm:cxn modelId="{4CC26791-F723-894F-BFD0-41D62A904C9A}" type="presParOf" srcId="{9205C756-285D-4C4C-AA5C-3F6C5D2BD254}" destId="{3CEE8AD2-241D-744D-B588-5F63FE1B535D}" srcOrd="0" destOrd="0" presId="urn:microsoft.com/office/officeart/2005/8/layout/cycle4"/>
    <dgm:cxn modelId="{1CCEC61C-F71C-4B49-B28D-DB208870B5D8}" type="presParOf" srcId="{9205C756-285D-4C4C-AA5C-3F6C5D2BD254}" destId="{CE0180AA-078E-8644-84C7-CBB7C6B9AE04}" srcOrd="1" destOrd="0" presId="urn:microsoft.com/office/officeart/2005/8/layout/cycle4"/>
    <dgm:cxn modelId="{CAB67C91-8E60-9B44-B550-E72A5AEE8EEE}" type="presParOf" srcId="{268E6CBA-95C2-2E48-8E34-9C72A0AFCA0B}" destId="{45240275-E48F-3644-B064-1B3B19516789}" srcOrd="1" destOrd="0" presId="urn:microsoft.com/office/officeart/2005/8/layout/cycle4"/>
    <dgm:cxn modelId="{88B8A7D8-A3DF-A747-BA74-4302833E97F8}" type="presParOf" srcId="{45240275-E48F-3644-B064-1B3B19516789}" destId="{1B7B4EDF-17A0-D04C-8489-5F5E06E4113D}" srcOrd="0" destOrd="0" presId="urn:microsoft.com/office/officeart/2005/8/layout/cycle4"/>
    <dgm:cxn modelId="{ADA4C0F1-0367-3145-9954-B2EC6E939671}" type="presParOf" srcId="{45240275-E48F-3644-B064-1B3B19516789}" destId="{C1D6A084-FADA-1545-9430-B42029041EC3}" srcOrd="1" destOrd="0" presId="urn:microsoft.com/office/officeart/2005/8/layout/cycle4"/>
    <dgm:cxn modelId="{EEF6863E-A393-9345-A6C7-D4890C110E93}" type="presParOf" srcId="{268E6CBA-95C2-2E48-8E34-9C72A0AFCA0B}" destId="{F0A9315F-AD01-7944-ADF0-8F3381F10DC9}" srcOrd="2" destOrd="0" presId="urn:microsoft.com/office/officeart/2005/8/layout/cycle4"/>
    <dgm:cxn modelId="{EA85574C-831F-1B48-A0C7-4B2DD9623F83}" type="presParOf" srcId="{F0A9315F-AD01-7944-ADF0-8F3381F10DC9}" destId="{3DCB926E-0C8B-CC41-B11C-A86AB0478917}" srcOrd="0" destOrd="0" presId="urn:microsoft.com/office/officeart/2005/8/layout/cycle4"/>
    <dgm:cxn modelId="{0B7C4CF7-37C5-9546-B018-8100D58C3C6C}" type="presParOf" srcId="{F0A9315F-AD01-7944-ADF0-8F3381F10DC9}" destId="{5E2A1425-D291-034A-A82F-F2F612E6C057}" srcOrd="1" destOrd="0" presId="urn:microsoft.com/office/officeart/2005/8/layout/cycle4"/>
    <dgm:cxn modelId="{86B08375-9E46-6243-88C0-D2189A7D8E8D}" type="presParOf" srcId="{268E6CBA-95C2-2E48-8E34-9C72A0AFCA0B}" destId="{10CDC642-0FD0-D942-88AB-6D6F0C42902B}" srcOrd="3" destOrd="0" presId="urn:microsoft.com/office/officeart/2005/8/layout/cycle4"/>
    <dgm:cxn modelId="{7E085EE8-4376-4440-9D91-3199C8F8F0FB}" type="presParOf" srcId="{10CDC642-0FD0-D942-88AB-6D6F0C42902B}" destId="{F50CFD11-B463-8D43-81EE-7752398CA0FD}" srcOrd="0" destOrd="0" presId="urn:microsoft.com/office/officeart/2005/8/layout/cycle4"/>
    <dgm:cxn modelId="{36C9212D-71A5-194B-B496-B69AB0FE0528}" type="presParOf" srcId="{10CDC642-0FD0-D942-88AB-6D6F0C42902B}" destId="{0EDDADD2-3F1C-5D4A-94B9-2A93E62A30C7}" srcOrd="1" destOrd="0" presId="urn:microsoft.com/office/officeart/2005/8/layout/cycle4"/>
    <dgm:cxn modelId="{F4DB6995-A695-9643-970F-3205744F1A03}" type="presParOf" srcId="{268E6CBA-95C2-2E48-8E34-9C72A0AFCA0B}" destId="{19F7E83A-2182-914E-B64A-026D4D9C4052}" srcOrd="4" destOrd="0" presId="urn:microsoft.com/office/officeart/2005/8/layout/cycle4"/>
    <dgm:cxn modelId="{F3B46EFD-EA1A-F243-9B21-0304419907BA}" type="presParOf" srcId="{06711AE9-AE52-9B48-8BDD-EC16DC3A163F}" destId="{AB8C2AA2-90AD-AA41-A3D1-2EFC8ACBF2B8}" srcOrd="1" destOrd="0" presId="urn:microsoft.com/office/officeart/2005/8/layout/cycle4"/>
    <dgm:cxn modelId="{49F60CB4-5B07-4944-8C07-B6031C299E18}" type="presParOf" srcId="{AB8C2AA2-90AD-AA41-A3D1-2EFC8ACBF2B8}" destId="{5BF0F160-DA52-3147-B12A-6A62917D0D9C}" srcOrd="0" destOrd="0" presId="urn:microsoft.com/office/officeart/2005/8/layout/cycle4"/>
    <dgm:cxn modelId="{F7C3DAD0-D3DE-6F4F-86AB-1C8F09CDCA24}" type="presParOf" srcId="{AB8C2AA2-90AD-AA41-A3D1-2EFC8ACBF2B8}" destId="{F131D529-B20D-7349-AB2F-2FD4197E543D}" srcOrd="1" destOrd="0" presId="urn:microsoft.com/office/officeart/2005/8/layout/cycle4"/>
    <dgm:cxn modelId="{0F6C6F0D-D1B0-7544-87E3-EAECA395ABDC}" type="presParOf" srcId="{AB8C2AA2-90AD-AA41-A3D1-2EFC8ACBF2B8}" destId="{ECD15BD7-1DF8-3144-8C26-DBF897B5B274}" srcOrd="2" destOrd="0" presId="urn:microsoft.com/office/officeart/2005/8/layout/cycle4"/>
    <dgm:cxn modelId="{D03EB5A2-FC61-F647-818E-47BDE6124CB6}" type="presParOf" srcId="{AB8C2AA2-90AD-AA41-A3D1-2EFC8ACBF2B8}" destId="{CCA68CAC-F815-A348-980D-89024816A90C}" srcOrd="3" destOrd="0" presId="urn:microsoft.com/office/officeart/2005/8/layout/cycle4"/>
    <dgm:cxn modelId="{1AB877D2-47B4-8F42-8790-6F461C6572B6}" type="presParOf" srcId="{AB8C2AA2-90AD-AA41-A3D1-2EFC8ACBF2B8}" destId="{12747A18-72A3-8846-9555-ADB1CD811990}" srcOrd="4" destOrd="0" presId="urn:microsoft.com/office/officeart/2005/8/layout/cycle4"/>
    <dgm:cxn modelId="{41725657-F97D-5346-A801-D8E911A71F03}" type="presParOf" srcId="{06711AE9-AE52-9B48-8BDD-EC16DC3A163F}" destId="{37EEF3E1-6884-2A4F-9106-1152A62A8CEE}" srcOrd="2" destOrd="0" presId="urn:microsoft.com/office/officeart/2005/8/layout/cycle4"/>
    <dgm:cxn modelId="{7A5BC038-0B4D-9045-94A4-113C2232E041}" type="presParOf" srcId="{06711AE9-AE52-9B48-8BDD-EC16DC3A163F}" destId="{7B3C2E2F-D12C-184C-ACD7-DEC1DA04B4F1}" srcOrd="3" destOrd="0" presId="urn:microsoft.com/office/officeart/2005/8/layout/cycle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B90F3-A609-0948-ADD2-33BAEF7BE01F}">
      <dsp:nvSpPr>
        <dsp:cNvPr id="0" name=""/>
        <dsp:cNvSpPr/>
      </dsp:nvSpPr>
      <dsp:spPr>
        <a:xfrm>
          <a:off x="2032000" y="0"/>
          <a:ext cx="2032000" cy="2032000"/>
        </a:xfrm>
        <a:prstGeom prst="triangl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a:glow rad="101600">
            <a:schemeClr val="accent4">
              <a:satMod val="175000"/>
              <a:alpha val="40000"/>
            </a:schemeClr>
          </a:glo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Mentee</a:t>
          </a:r>
        </a:p>
      </dsp:txBody>
      <dsp:txXfrm>
        <a:off x="2540000" y="1016000"/>
        <a:ext cx="1016000" cy="1016000"/>
      </dsp:txXfrm>
    </dsp:sp>
    <dsp:sp modelId="{E37FC633-E2EF-724B-B594-4B5F47FF1AB1}">
      <dsp:nvSpPr>
        <dsp:cNvPr id="0" name=""/>
        <dsp:cNvSpPr/>
      </dsp:nvSpPr>
      <dsp:spPr>
        <a:xfrm>
          <a:off x="1016000" y="2032000"/>
          <a:ext cx="2032000" cy="2032000"/>
        </a:xfrm>
        <a:prstGeom prst="triangl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glow rad="101600">
            <a:schemeClr val="accent4">
              <a:satMod val="175000"/>
              <a:alpha val="40000"/>
            </a:schemeClr>
          </a:glo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You</a:t>
          </a:r>
        </a:p>
      </dsp:txBody>
      <dsp:txXfrm>
        <a:off x="1524000" y="3048000"/>
        <a:ext cx="1016000" cy="1016000"/>
      </dsp:txXfrm>
    </dsp:sp>
    <dsp:sp modelId="{6B01D9B0-2B30-7946-A51D-0D4A620FD798}">
      <dsp:nvSpPr>
        <dsp:cNvPr id="0" name=""/>
        <dsp:cNvSpPr/>
      </dsp:nvSpPr>
      <dsp:spPr>
        <a:xfrm rot="10800000">
          <a:off x="2032000" y="2032000"/>
          <a:ext cx="2032000" cy="2032000"/>
        </a:xfrm>
        <a:prstGeom prst="triangle">
          <a:avLst/>
        </a:prstGeom>
        <a:gradFill rotWithShape="0">
          <a:gsLst>
            <a:gs pos="0">
              <a:schemeClr val="accent3">
                <a:lumMod val="110000"/>
                <a:satMod val="105000"/>
                <a:tint val="67000"/>
              </a:schemeClr>
            </a:gs>
            <a:gs pos="4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tx1">
                  <a:lumMod val="50000"/>
                </a:schemeClr>
              </a:solidFill>
            </a:rPr>
            <a:t>Org</a:t>
          </a:r>
        </a:p>
      </dsp:txBody>
      <dsp:txXfrm rot="10800000">
        <a:off x="2540000" y="2032000"/>
        <a:ext cx="1016000" cy="1016000"/>
      </dsp:txXfrm>
    </dsp:sp>
    <dsp:sp modelId="{8149313E-122A-014A-A1A5-72751DAF67AB}">
      <dsp:nvSpPr>
        <dsp:cNvPr id="0" name=""/>
        <dsp:cNvSpPr/>
      </dsp:nvSpPr>
      <dsp:spPr>
        <a:xfrm>
          <a:off x="3048000" y="2032000"/>
          <a:ext cx="2032000" cy="2032000"/>
        </a:xfrm>
        <a:prstGeom prst="triangl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glow rad="101600">
            <a:schemeClr val="accent4">
              <a:satMod val="175000"/>
              <a:alpha val="40000"/>
            </a:schemeClr>
          </a:glow>
        </a:effectLst>
      </dsp:spPr>
      <dsp:style>
        <a:lnRef idx="1">
          <a:schemeClr val="accent6"/>
        </a:lnRef>
        <a:fillRef idx="2">
          <a:schemeClr val="accent6"/>
        </a:fillRef>
        <a:effectRef idx="1">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Mentor</a:t>
          </a:r>
        </a:p>
      </dsp:txBody>
      <dsp:txXfrm>
        <a:off x="3556000" y="3048000"/>
        <a:ext cx="1016000"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B90F3-A609-0948-ADD2-33BAEF7BE01F}">
      <dsp:nvSpPr>
        <dsp:cNvPr id="0" name=""/>
        <dsp:cNvSpPr/>
      </dsp:nvSpPr>
      <dsp:spPr>
        <a:xfrm>
          <a:off x="2032000" y="0"/>
          <a:ext cx="2032000" cy="2032000"/>
        </a:xfrm>
        <a:prstGeom prst="triangl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a:glow rad="101600">
            <a:schemeClr val="accent4">
              <a:satMod val="175000"/>
              <a:alpha val="40000"/>
            </a:schemeClr>
          </a:glo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Mentee</a:t>
          </a:r>
        </a:p>
      </dsp:txBody>
      <dsp:txXfrm>
        <a:off x="2540000" y="1016000"/>
        <a:ext cx="1016000" cy="1016000"/>
      </dsp:txXfrm>
    </dsp:sp>
    <dsp:sp modelId="{E37FC633-E2EF-724B-B594-4B5F47FF1AB1}">
      <dsp:nvSpPr>
        <dsp:cNvPr id="0" name=""/>
        <dsp:cNvSpPr/>
      </dsp:nvSpPr>
      <dsp:spPr>
        <a:xfrm>
          <a:off x="1016000" y="2032000"/>
          <a:ext cx="2032000" cy="2032000"/>
        </a:xfrm>
        <a:prstGeom prst="triangl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glow rad="101600">
            <a:schemeClr val="accent4">
              <a:satMod val="175000"/>
              <a:alpha val="40000"/>
            </a:schemeClr>
          </a:glo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You</a:t>
          </a:r>
        </a:p>
      </dsp:txBody>
      <dsp:txXfrm>
        <a:off x="1524000" y="3048000"/>
        <a:ext cx="1016000" cy="1016000"/>
      </dsp:txXfrm>
    </dsp:sp>
    <dsp:sp modelId="{6B01D9B0-2B30-7946-A51D-0D4A620FD798}">
      <dsp:nvSpPr>
        <dsp:cNvPr id="0" name=""/>
        <dsp:cNvSpPr/>
      </dsp:nvSpPr>
      <dsp:spPr>
        <a:xfrm rot="10800000">
          <a:off x="2032000" y="2032000"/>
          <a:ext cx="2032000" cy="2032000"/>
        </a:xfrm>
        <a:prstGeom prst="triangle">
          <a:avLst/>
        </a:prstGeom>
        <a:gradFill rotWithShape="0">
          <a:gsLst>
            <a:gs pos="0">
              <a:schemeClr val="accent3">
                <a:lumMod val="110000"/>
                <a:satMod val="105000"/>
                <a:tint val="67000"/>
              </a:schemeClr>
            </a:gs>
            <a:gs pos="4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lumMod val="50000"/>
                </a:schemeClr>
              </a:solidFill>
              <a:latin typeface="Georgia" panose="02040502050405020303" pitchFamily="18" charset="0"/>
            </a:rPr>
            <a:t>Org</a:t>
          </a:r>
        </a:p>
      </dsp:txBody>
      <dsp:txXfrm rot="10800000">
        <a:off x="2540000" y="2032000"/>
        <a:ext cx="1016000" cy="1016000"/>
      </dsp:txXfrm>
    </dsp:sp>
    <dsp:sp modelId="{8149313E-122A-014A-A1A5-72751DAF67AB}">
      <dsp:nvSpPr>
        <dsp:cNvPr id="0" name=""/>
        <dsp:cNvSpPr/>
      </dsp:nvSpPr>
      <dsp:spPr>
        <a:xfrm>
          <a:off x="3048000" y="2032000"/>
          <a:ext cx="2032000" cy="2032000"/>
        </a:xfrm>
        <a:prstGeom prst="triangl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glow rad="101600">
            <a:schemeClr val="accent4">
              <a:satMod val="175000"/>
              <a:alpha val="40000"/>
            </a:schemeClr>
          </a:glow>
        </a:effectLst>
      </dsp:spPr>
      <dsp:style>
        <a:lnRef idx="1">
          <a:schemeClr val="accent6"/>
        </a:lnRef>
        <a:fillRef idx="2">
          <a:schemeClr val="accent6"/>
        </a:fillRef>
        <a:effectRef idx="1">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Georgia" panose="02040502050405020303" pitchFamily="18" charset="0"/>
            </a:rPr>
            <a:t>Mentor</a:t>
          </a:r>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3F5F9-117F-5342-975E-FF78EA816FD2}">
      <dsp:nvSpPr>
        <dsp:cNvPr id="0" name=""/>
        <dsp:cNvSpPr/>
      </dsp:nvSpPr>
      <dsp:spPr>
        <a:xfrm>
          <a:off x="2798828" y="196911"/>
          <a:ext cx="2373848" cy="1088568"/>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Times" pitchFamily="2" charset="0"/>
            </a:rPr>
            <a:t>Mentee 🌱</a:t>
          </a:r>
        </a:p>
      </dsp:txBody>
      <dsp:txXfrm>
        <a:off x="2830711" y="228794"/>
        <a:ext cx="2310082" cy="1024802"/>
      </dsp:txXfrm>
    </dsp:sp>
    <dsp:sp modelId="{2FCB2F43-F8C0-7648-9CE4-87F2805D62C6}">
      <dsp:nvSpPr>
        <dsp:cNvPr id="0" name=""/>
        <dsp:cNvSpPr/>
      </dsp:nvSpPr>
      <dsp:spPr>
        <a:xfrm rot="3407306">
          <a:off x="4184006" y="2418547"/>
          <a:ext cx="2108988" cy="472410"/>
        </a:xfrm>
        <a:prstGeom prst="leftRightArrow">
          <a:avLst>
            <a:gd name="adj1" fmla="val 60000"/>
            <a:gd name="adj2" fmla="val 5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325729" y="2513029"/>
        <a:ext cx="1825542" cy="283446"/>
      </dsp:txXfrm>
    </dsp:sp>
    <dsp:sp modelId="{C1C5AE60-8E6B-8846-B3D0-9AE5616BB4C4}">
      <dsp:nvSpPr>
        <dsp:cNvPr id="0" name=""/>
        <dsp:cNvSpPr/>
      </dsp:nvSpPr>
      <dsp:spPr>
        <a:xfrm>
          <a:off x="5304324" y="4024025"/>
          <a:ext cx="2373848" cy="1088568"/>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Times" pitchFamily="2" charset="0"/>
            </a:rPr>
            <a:t>Mentor 🌿</a:t>
          </a:r>
        </a:p>
      </dsp:txBody>
      <dsp:txXfrm>
        <a:off x="5336207" y="4055908"/>
        <a:ext cx="2310082" cy="1024802"/>
      </dsp:txXfrm>
    </dsp:sp>
    <dsp:sp modelId="{A1A039EE-CC81-694A-A3CE-F256C730491D}">
      <dsp:nvSpPr>
        <dsp:cNvPr id="0" name=""/>
        <dsp:cNvSpPr/>
      </dsp:nvSpPr>
      <dsp:spPr>
        <a:xfrm rot="10809101">
          <a:off x="2786797" y="4325472"/>
          <a:ext cx="2398827" cy="472410"/>
        </a:xfrm>
        <a:prstGeom prst="leftRightArrow">
          <a:avLst>
            <a:gd name="adj1" fmla="val 60000"/>
            <a:gd name="adj2" fmla="val 5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928520" y="4419954"/>
        <a:ext cx="2115381" cy="283446"/>
      </dsp:txXfrm>
    </dsp:sp>
    <dsp:sp modelId="{D9A8046B-F443-DC4C-B160-C144E24B6BF3}">
      <dsp:nvSpPr>
        <dsp:cNvPr id="0" name=""/>
        <dsp:cNvSpPr/>
      </dsp:nvSpPr>
      <dsp:spPr>
        <a:xfrm>
          <a:off x="294250" y="4010762"/>
          <a:ext cx="2373848" cy="1088568"/>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kern="1200" dirty="0">
              <a:latin typeface="Times" pitchFamily="2" charset="0"/>
            </a:rPr>
            <a:t>Org 🔑</a:t>
          </a:r>
        </a:p>
      </dsp:txBody>
      <dsp:txXfrm>
        <a:off x="326133" y="4042645"/>
        <a:ext cx="2310082" cy="1024802"/>
      </dsp:txXfrm>
    </dsp:sp>
    <dsp:sp modelId="{7DE62AD5-AB31-2F4D-A206-346424A579D6}">
      <dsp:nvSpPr>
        <dsp:cNvPr id="0" name=""/>
        <dsp:cNvSpPr/>
      </dsp:nvSpPr>
      <dsp:spPr>
        <a:xfrm rot="18197589">
          <a:off x="1678968" y="2411915"/>
          <a:ext cx="2108988" cy="472410"/>
        </a:xfrm>
        <a:prstGeom prst="leftRightArrow">
          <a:avLst>
            <a:gd name="adj1" fmla="val 60000"/>
            <a:gd name="adj2" fmla="val 5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820691" y="2506397"/>
        <a:ext cx="1825542" cy="283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B926E-0C8B-CC41-B11C-A86AB0478917}">
      <dsp:nvSpPr>
        <dsp:cNvPr id="0" name=""/>
        <dsp:cNvSpPr/>
      </dsp:nvSpPr>
      <dsp:spPr>
        <a:xfrm>
          <a:off x="5095125" y="3250605"/>
          <a:ext cx="2901560" cy="1529696"/>
        </a:xfrm>
        <a:prstGeom prst="roundRect">
          <a:avLst>
            <a:gd name="adj" fmla="val 10000"/>
          </a:avLst>
        </a:prstGeom>
        <a:solidFill>
          <a:schemeClr val="lt1">
            <a:alpha val="90000"/>
            <a:hueOff val="0"/>
            <a:satOff val="0"/>
            <a:lumOff val="0"/>
            <a:alphaOff val="0"/>
          </a:schemeClr>
        </a:solidFill>
        <a:ln w="6350" cap="flat" cmpd="sng" algn="ctr">
          <a:solidFill>
            <a:srgbClr val="00B3E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Comfort</a:t>
          </a:r>
        </a:p>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Respect</a:t>
          </a:r>
        </a:p>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Celebration</a:t>
          </a:r>
        </a:p>
      </dsp:txBody>
      <dsp:txXfrm>
        <a:off x="5999195" y="3666631"/>
        <a:ext cx="1963888" cy="1080068"/>
      </dsp:txXfrm>
    </dsp:sp>
    <dsp:sp modelId="{F50CFD11-B463-8D43-81EE-7752398CA0FD}">
      <dsp:nvSpPr>
        <dsp:cNvPr id="0" name=""/>
        <dsp:cNvSpPr/>
      </dsp:nvSpPr>
      <dsp:spPr>
        <a:xfrm>
          <a:off x="1067039" y="3250605"/>
          <a:ext cx="2771703" cy="1529696"/>
        </a:xfrm>
        <a:prstGeom prst="roundRect">
          <a:avLst>
            <a:gd name="adj" fmla="val 10000"/>
          </a:avLst>
        </a:prstGeom>
        <a:solidFill>
          <a:schemeClr val="lt1">
            <a:alpha val="90000"/>
            <a:hueOff val="0"/>
            <a:satOff val="0"/>
            <a:lumOff val="0"/>
            <a:alphaOff val="0"/>
          </a:schemeClr>
        </a:solidFill>
        <a:ln w="6350" cap="flat" cmpd="sng" algn="ctr">
          <a:solidFill>
            <a:srgbClr val="00B3E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Challenge by choice</a:t>
          </a:r>
        </a:p>
      </dsp:txBody>
      <dsp:txXfrm>
        <a:off x="1100641" y="3666631"/>
        <a:ext cx="1872988" cy="1080068"/>
      </dsp:txXfrm>
    </dsp:sp>
    <dsp:sp modelId="{1B7B4EDF-17A0-D04C-8489-5F5E06E4113D}">
      <dsp:nvSpPr>
        <dsp:cNvPr id="0" name=""/>
        <dsp:cNvSpPr/>
      </dsp:nvSpPr>
      <dsp:spPr>
        <a:xfrm>
          <a:off x="5300265" y="0"/>
          <a:ext cx="2657526" cy="1529696"/>
        </a:xfrm>
        <a:prstGeom prst="roundRect">
          <a:avLst>
            <a:gd name="adj" fmla="val 10000"/>
          </a:avLst>
        </a:prstGeom>
        <a:solidFill>
          <a:schemeClr val="lt1">
            <a:alpha val="90000"/>
            <a:hueOff val="0"/>
            <a:satOff val="0"/>
            <a:lumOff val="0"/>
            <a:alphaOff val="0"/>
          </a:schemeClr>
        </a:solidFill>
        <a:ln w="6350" cap="flat" cmpd="sng" algn="ctr">
          <a:solidFill>
            <a:srgbClr val="00B3E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Time</a:t>
          </a:r>
        </a:p>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Money</a:t>
          </a:r>
        </a:p>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Calls/texts</a:t>
          </a:r>
        </a:p>
      </dsp:txBody>
      <dsp:txXfrm>
        <a:off x="6131125" y="33602"/>
        <a:ext cx="1793064" cy="1080068"/>
      </dsp:txXfrm>
    </dsp:sp>
    <dsp:sp modelId="{3CEE8AD2-241D-744D-B588-5F63FE1B535D}">
      <dsp:nvSpPr>
        <dsp:cNvPr id="0" name=""/>
        <dsp:cNvSpPr/>
      </dsp:nvSpPr>
      <dsp:spPr>
        <a:xfrm>
          <a:off x="1055397" y="0"/>
          <a:ext cx="2975923" cy="1529696"/>
        </a:xfrm>
        <a:prstGeom prst="roundRect">
          <a:avLst>
            <a:gd name="adj" fmla="val 10000"/>
          </a:avLst>
        </a:prstGeom>
        <a:solidFill>
          <a:schemeClr val="lt1">
            <a:alpha val="90000"/>
            <a:hueOff val="0"/>
            <a:satOff val="0"/>
            <a:lumOff val="0"/>
            <a:alphaOff val="0"/>
          </a:schemeClr>
        </a:solidFill>
        <a:ln w="6350" cap="flat" cmpd="sng" algn="ctr">
          <a:solidFill>
            <a:srgbClr val="00B3E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Physical and emotional</a:t>
          </a:r>
        </a:p>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Respect</a:t>
          </a:r>
        </a:p>
      </dsp:txBody>
      <dsp:txXfrm>
        <a:off x="1088999" y="33602"/>
        <a:ext cx="2015942" cy="1080068"/>
      </dsp:txXfrm>
    </dsp:sp>
    <dsp:sp modelId="{5BF0F160-DA52-3147-B12A-6A62917D0D9C}">
      <dsp:nvSpPr>
        <dsp:cNvPr id="0" name=""/>
        <dsp:cNvSpPr/>
      </dsp:nvSpPr>
      <dsp:spPr>
        <a:xfrm>
          <a:off x="2333556" y="272477"/>
          <a:ext cx="2069870" cy="2069870"/>
        </a:xfrm>
        <a:prstGeom prst="pieWedge">
          <a:avLst/>
        </a:prstGeom>
        <a:solidFill>
          <a:srgbClr val="00B3E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2939807" y="878728"/>
        <a:ext cx="1463619" cy="1463619"/>
      </dsp:txXfrm>
    </dsp:sp>
    <dsp:sp modelId="{F131D529-B20D-7349-AB2F-2FD4197E543D}">
      <dsp:nvSpPr>
        <dsp:cNvPr id="0" name=""/>
        <dsp:cNvSpPr/>
      </dsp:nvSpPr>
      <dsp:spPr>
        <a:xfrm rot="5400000">
          <a:off x="4499033" y="272477"/>
          <a:ext cx="2069870" cy="2069870"/>
        </a:xfrm>
        <a:prstGeom prst="pieWedge">
          <a:avLst/>
        </a:prstGeom>
        <a:solidFill>
          <a:srgbClr val="00B3E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5400000">
        <a:off x="4499033" y="878728"/>
        <a:ext cx="1463619" cy="1463619"/>
      </dsp:txXfrm>
    </dsp:sp>
    <dsp:sp modelId="{ECD15BD7-1DF8-3144-8C26-DBF897B5B274}">
      <dsp:nvSpPr>
        <dsp:cNvPr id="0" name=""/>
        <dsp:cNvSpPr/>
      </dsp:nvSpPr>
      <dsp:spPr>
        <a:xfrm rot="10800000">
          <a:off x="4499033" y="2437954"/>
          <a:ext cx="2069870" cy="2069870"/>
        </a:xfrm>
        <a:prstGeom prst="pieWedge">
          <a:avLst/>
        </a:prstGeom>
        <a:solidFill>
          <a:srgbClr val="00B3E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rot="10800000">
        <a:off x="4499033" y="2437954"/>
        <a:ext cx="1463619" cy="1463619"/>
      </dsp:txXfrm>
    </dsp:sp>
    <dsp:sp modelId="{CCA68CAC-F815-A348-980D-89024816A90C}">
      <dsp:nvSpPr>
        <dsp:cNvPr id="0" name=""/>
        <dsp:cNvSpPr/>
      </dsp:nvSpPr>
      <dsp:spPr>
        <a:xfrm rot="16200000">
          <a:off x="2333556" y="2437954"/>
          <a:ext cx="2069870" cy="2069870"/>
        </a:xfrm>
        <a:prstGeom prst="pieWedge">
          <a:avLst/>
        </a:prstGeom>
        <a:solidFill>
          <a:srgbClr val="00B3E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rot="5400000">
        <a:off x="2939807" y="2437954"/>
        <a:ext cx="1463619" cy="1463619"/>
      </dsp:txXfrm>
    </dsp:sp>
    <dsp:sp modelId="{37EEF3E1-6884-2A4F-9106-1152A62A8CEE}">
      <dsp:nvSpPr>
        <dsp:cNvPr id="0" name=""/>
        <dsp:cNvSpPr/>
      </dsp:nvSpPr>
      <dsp:spPr>
        <a:xfrm>
          <a:off x="4093902" y="1959923"/>
          <a:ext cx="714655" cy="621439"/>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7B3C2E2F-D12C-184C-ACD7-DEC1DA04B4F1}">
      <dsp:nvSpPr>
        <dsp:cNvPr id="0" name=""/>
        <dsp:cNvSpPr/>
      </dsp:nvSpPr>
      <dsp:spPr>
        <a:xfrm rot="10800000">
          <a:off x="4093902" y="2198938"/>
          <a:ext cx="714655" cy="621439"/>
        </a:xfrm>
        <a:prstGeom prst="circular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04969-C16D-074D-940C-B794D30BC5E4}" type="datetimeFigureOut">
              <a:rPr lang="en-US" smtClean="0"/>
              <a:t>5/1/21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7280E-CC71-4543-AE95-0535DC2CA8B2}" type="slidenum">
              <a:rPr lang="en-US" smtClean="0"/>
              <a:t>‹#›</a:t>
            </a:fld>
            <a:endParaRPr lang="en-US"/>
          </a:p>
        </p:txBody>
      </p:sp>
    </p:spTree>
    <p:extLst>
      <p:ext uri="{BB962C8B-B14F-4D97-AF65-F5344CB8AC3E}">
        <p14:creationId xmlns:p14="http://schemas.microsoft.com/office/powerpoint/2010/main" val="4008171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a:solidFill>
                  <a:schemeClr val="tx1"/>
                </a:solidFill>
                <a:effectLst/>
                <a:latin typeface="+mn-lt"/>
                <a:ea typeface="+mn-ea"/>
                <a:cs typeface="+mn-cs"/>
              </a:rPr>
              <a:t>Safety </a:t>
            </a:r>
          </a:p>
          <a:p>
            <a:pPr marL="1085850" lvl="2" indent="-171450">
              <a:buFont typeface="Arial" panose="020B0604020202020204" pitchFamily="34" charset="0"/>
              <a:buChar char="•"/>
            </a:pPr>
            <a:r>
              <a:rPr lang="en-US" sz="1200" i="1" kern="1200" dirty="0">
                <a:solidFill>
                  <a:schemeClr val="tx1"/>
                </a:solidFill>
                <a:effectLst/>
                <a:latin typeface="+mn-lt"/>
                <a:ea typeface="+mn-ea"/>
                <a:cs typeface="+mn-cs"/>
              </a:rPr>
              <a:t>Mention physical and emotional safety, mention SLM’s Socially Distant Guidelines if appropriate</a:t>
            </a:r>
          </a:p>
          <a:p>
            <a:pPr marL="1085850" lvl="2" indent="-171450">
              <a:buFont typeface="Arial" panose="020B0604020202020204" pitchFamily="34" charset="0"/>
              <a:buChar char="•"/>
            </a:pPr>
            <a:r>
              <a:rPr lang="en-US" sz="1200" b="1" kern="1200" dirty="0">
                <a:solidFill>
                  <a:schemeClr val="tx1"/>
                </a:solidFill>
                <a:effectLst/>
                <a:latin typeface="+mn-lt"/>
                <a:ea typeface="+mn-ea"/>
                <a:cs typeface="+mn-cs"/>
              </a:rPr>
              <a:t>When the time comes to meet in person, </a:t>
            </a:r>
            <a:r>
              <a:rPr lang="en-US" sz="1200" kern="1200" dirty="0">
                <a:solidFill>
                  <a:schemeClr val="tx1"/>
                </a:solidFill>
                <a:effectLst/>
                <a:latin typeface="+mn-lt"/>
                <a:ea typeface="+mn-ea"/>
                <a:cs typeface="+mn-cs"/>
              </a:rPr>
              <a:t>agree to be safe on all visits – things like wearing seatbelts, being within eyesight of each other, following rules, abstaining from violence. </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Treating each other with respect, not hurting each other with our words or actions</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Respecting each others physical space (asking for a high five or hug instead of going in for one). </a:t>
            </a:r>
          </a:p>
          <a:p>
            <a:pPr lvl="2"/>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Boundaries</a:t>
            </a:r>
            <a:r>
              <a:rPr lang="en-US" sz="1200" kern="1200" dirty="0">
                <a:solidFill>
                  <a:schemeClr val="tx1"/>
                </a:solidFill>
                <a:effectLst/>
                <a:latin typeface="+mn-lt"/>
                <a:ea typeface="+mn-ea"/>
                <a:cs typeface="+mn-cs"/>
              </a:rPr>
              <a:t> </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Time: You don’t have to visit with your mentor for the full time if you don’t want to! You can also tell a mentor that you’re done with a </a:t>
            </a:r>
            <a:r>
              <a:rPr lang="en-US" sz="1200" b="0" kern="1200" dirty="0">
                <a:solidFill>
                  <a:schemeClr val="tx1"/>
                </a:solidFill>
                <a:effectLst/>
                <a:latin typeface="+mn-lt"/>
                <a:ea typeface="+mn-ea"/>
                <a:cs typeface="+mn-cs"/>
              </a:rPr>
              <a:t>virtual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visit or activity sooner than you two had planned. Your mentor will respect that! If they don’t, please let your coordinator know so they can talk to your mentor. </a:t>
            </a:r>
            <a:r>
              <a:rPr lang="en-US" sz="900" kern="1200" dirty="0">
                <a:solidFill>
                  <a:schemeClr val="tx1"/>
                </a:solidFill>
                <a:effectLst/>
                <a:latin typeface="+mn-lt"/>
                <a:ea typeface="+mn-ea"/>
                <a:cs typeface="+mn-cs"/>
              </a:rPr>
              <a:t> </a:t>
            </a:r>
          </a:p>
          <a:p>
            <a:pPr lvl="2"/>
            <a:endParaRPr lang="en-US" sz="120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Mentors are always excited to spend time with their mentee and SLM wants to make sure they can keep showing up year after year. </a:t>
            </a:r>
            <a:r>
              <a:rPr lang="en-US" sz="1200" u="sng" kern="1200" dirty="0">
                <a:solidFill>
                  <a:schemeClr val="tx1"/>
                </a:solidFill>
                <a:effectLst/>
                <a:latin typeface="+mn-lt"/>
                <a:ea typeface="+mn-ea"/>
                <a:cs typeface="+mn-cs"/>
              </a:rPr>
              <a:t>While you are meeting with your mentor virtually, you two can connect anywhere between 10-60 minutes each week. </a:t>
            </a:r>
            <a:r>
              <a:rPr lang="en-US" sz="1200" kern="1200" dirty="0">
                <a:solidFill>
                  <a:schemeClr val="tx1"/>
                </a:solidFill>
                <a:effectLst/>
                <a:latin typeface="+mn-lt"/>
                <a:ea typeface="+mn-ea"/>
                <a:cs typeface="+mn-cs"/>
              </a:rPr>
              <a:t>If you’re wondering about what to do virtually, SLM will provide activity ideas like mad libs, scavenger hunts, puzzles, drawing, and guessing games especially during the first two months as you are getting to know each other.</a:t>
            </a:r>
          </a:p>
          <a:p>
            <a:pPr marL="1085850" lvl="2" indent="-171450">
              <a:buFont typeface="Arial" panose="020B0604020202020204" pitchFamily="34" charset="0"/>
              <a:buChar char="•"/>
            </a:pPr>
            <a:endParaRPr lang="en-US" sz="1200" u="sng" kern="1200" dirty="0">
              <a:solidFill>
                <a:schemeClr val="tx1"/>
              </a:solidFill>
              <a:effectLst/>
              <a:latin typeface="+mn-lt"/>
              <a:ea typeface="+mn-ea"/>
              <a:cs typeface="+mn-cs"/>
            </a:endParaRPr>
          </a:p>
          <a:p>
            <a:pPr marL="1543050" lvl="3" indent="-171450">
              <a:buFont typeface="Arial" panose="020B0604020202020204" pitchFamily="34" charset="0"/>
              <a:buChar char="•"/>
            </a:pPr>
            <a:r>
              <a:rPr lang="en-US" sz="1200" b="1" kern="1200" dirty="0">
                <a:solidFill>
                  <a:schemeClr val="tx1"/>
                </a:solidFill>
                <a:effectLst/>
                <a:latin typeface="+mn-lt"/>
                <a:ea typeface="+mn-ea"/>
                <a:cs typeface="+mn-cs"/>
              </a:rPr>
              <a:t>If you are interested in meeting your mentor in person in the future</a:t>
            </a:r>
            <a:r>
              <a:rPr lang="en-US" sz="1200" kern="1200" dirty="0">
                <a:solidFill>
                  <a:schemeClr val="tx1"/>
                </a:solidFill>
                <a:effectLst/>
                <a:latin typeface="+mn-lt"/>
                <a:ea typeface="+mn-ea"/>
                <a:cs typeface="+mn-cs"/>
              </a:rPr>
              <a:t>, mentors will typically see their mentees twice a month for a few hours each time. </a:t>
            </a:r>
          </a:p>
          <a:p>
            <a:pPr lvl="2"/>
            <a:endParaRPr lang="en-US" sz="120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Video chats/calls/texts: Mentors and mentees are in contact once a week for 10-60 minutes. You, your mentor, and coordinator will set up a schedule that works best – including what times you and your mentor appreciate texts or video calls. (ex: I’m betting you don’t want your mentor video calling you at 5am on a Saturday!)</a:t>
            </a:r>
          </a:p>
          <a:p>
            <a:pPr lvl="2"/>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Money: </a:t>
            </a:r>
            <a:r>
              <a:rPr lang="en-US" sz="9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I know we are meeting virtually these days, but when you’re able to meet up in the community mentors are here to do fun, low-cost/free, activities with you! Sometimes they might offer to pay for a meal or movie tickets, but SLM doesn’t expect them to. Typically visits are $30 total</a:t>
            </a:r>
            <a:r>
              <a:rPr lang="en-US" sz="1200" kern="1200" baseline="0" dirty="0">
                <a:solidFill>
                  <a:schemeClr val="tx1"/>
                </a:solidFill>
                <a:effectLst/>
                <a:latin typeface="+mn-lt"/>
                <a:ea typeface="+mn-ea"/>
                <a:cs typeface="+mn-cs"/>
              </a:rPr>
              <a:t> for the mentor and mentee</a:t>
            </a:r>
            <a:r>
              <a:rPr lang="en-US" sz="1200" kern="1200" dirty="0">
                <a:solidFill>
                  <a:schemeClr val="tx1"/>
                </a:solidFill>
                <a:effectLst/>
                <a:latin typeface="+mn-lt"/>
                <a:ea typeface="+mn-ea"/>
                <a:cs typeface="+mn-cs"/>
              </a:rPr>
              <a:t>. </a:t>
            </a:r>
          </a:p>
          <a:p>
            <a:pPr lvl="3"/>
            <a:endParaRPr lang="en-US" sz="1200" kern="1200" dirty="0">
              <a:solidFill>
                <a:schemeClr val="tx1"/>
              </a:solidFill>
              <a:effectLst/>
              <a:latin typeface="+mn-lt"/>
              <a:ea typeface="+mn-ea"/>
              <a:cs typeface="+mn-cs"/>
            </a:endParaRPr>
          </a:p>
          <a:p>
            <a:pPr lvl="3"/>
            <a:r>
              <a:rPr lang="en-US" sz="1200" kern="1200" dirty="0">
                <a:solidFill>
                  <a:schemeClr val="tx1"/>
                </a:solidFill>
                <a:effectLst/>
                <a:latin typeface="+mn-lt"/>
                <a:ea typeface="+mn-ea"/>
                <a:cs typeface="+mn-cs"/>
              </a:rPr>
              <a:t>Sometimes, mentees use their money/allowance to help pay for their portion of activities if they have it. </a:t>
            </a:r>
          </a:p>
          <a:p>
            <a:pPr lvl="4"/>
            <a:r>
              <a:rPr lang="en-US" sz="1200" kern="1200" dirty="0">
                <a:solidFill>
                  <a:schemeClr val="tx1"/>
                </a:solidFill>
                <a:effectLst/>
                <a:latin typeface="+mn-lt"/>
                <a:ea typeface="+mn-ea"/>
                <a:cs typeface="+mn-cs"/>
              </a:rPr>
              <a:t>Example: Your mentor pays for your ticket to see a movie, but you may need to use your money to buy yourself popcorn at the concession stand. </a:t>
            </a:r>
          </a:p>
          <a:p>
            <a:pPr lvl="4"/>
            <a:endParaRPr lang="en-US" sz="1200" kern="1200" dirty="0">
              <a:solidFill>
                <a:schemeClr val="tx1"/>
              </a:solidFill>
              <a:effectLst/>
              <a:latin typeface="+mn-lt"/>
              <a:ea typeface="+mn-ea"/>
              <a:cs typeface="+mn-cs"/>
            </a:endParaRPr>
          </a:p>
          <a:p>
            <a:pPr lvl="2"/>
            <a:r>
              <a:rPr lang="en-US" sz="1200" i="1" kern="1200" dirty="0">
                <a:solidFill>
                  <a:schemeClr val="tx1"/>
                </a:solidFill>
                <a:effectLst/>
                <a:latin typeface="+mn-lt"/>
                <a:ea typeface="+mn-ea"/>
                <a:cs typeface="+mn-cs"/>
              </a:rPr>
              <a:t>For young adults</a:t>
            </a:r>
            <a:r>
              <a:rPr lang="en-US" sz="1200" kern="1200" dirty="0">
                <a:solidFill>
                  <a:schemeClr val="tx1"/>
                </a:solidFill>
                <a:effectLst/>
                <a:latin typeface="+mn-lt"/>
                <a:ea typeface="+mn-ea"/>
                <a:cs typeface="+mn-cs"/>
              </a:rPr>
              <a:t>: no alcohol or drugs when with your mentor</a:t>
            </a:r>
          </a:p>
          <a:p>
            <a:pPr lvl="2"/>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Consent/Assent </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Challenge by choice </a:t>
            </a:r>
            <a:r>
              <a:rPr lang="en-US" sz="9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this means never doing an activity you don’t want to do (unless someone is asking you to do something that is helping to keep you safe – like buckling up your seat belt). It can also mean only doing any virtual activities that you are comfortable with, like an online game or movie.</a:t>
            </a:r>
          </a:p>
          <a:p>
            <a:pPr lvl="2"/>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Healthy relationships</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Someone who is safe to be around and tries to keep you safe</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Someone who makes you feel heard and respected</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Being able to tell someone that you don’t feel comfortable</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Celebrating each other</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Someone who makes you feel like you can say no without repercussions</a:t>
            </a:r>
          </a:p>
          <a:p>
            <a:pPr lvl="3"/>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Question for mentee: </a:t>
            </a:r>
            <a:r>
              <a:rPr lang="en-US" sz="1200" i="0" kern="1200" dirty="0">
                <a:solidFill>
                  <a:schemeClr val="tx1"/>
                </a:solidFill>
                <a:effectLst/>
                <a:latin typeface="+mn-lt"/>
                <a:ea typeface="+mn-ea"/>
                <a:cs typeface="+mn-cs"/>
              </a:rPr>
              <a:t>What are some things that are important to you in a healthy relationship?</a:t>
            </a:r>
          </a:p>
          <a:p>
            <a:pPr lvl="2"/>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Things that are not healthy:</a:t>
            </a:r>
          </a:p>
          <a:p>
            <a:pPr lvl="3"/>
            <a:r>
              <a:rPr lang="en-US" sz="1200" kern="1200" dirty="0">
                <a:solidFill>
                  <a:schemeClr val="tx1"/>
                </a:solidFill>
                <a:effectLst/>
                <a:latin typeface="+mn-lt"/>
                <a:ea typeface="+mn-ea"/>
                <a:cs typeface="+mn-cs"/>
              </a:rPr>
              <a:t>-Doing or saying things that make you feel uncomfortable </a:t>
            </a:r>
          </a:p>
          <a:p>
            <a:pPr lvl="3"/>
            <a:r>
              <a:rPr lang="en-US" sz="1200" kern="1200" dirty="0">
                <a:solidFill>
                  <a:schemeClr val="tx1"/>
                </a:solidFill>
                <a:effectLst/>
                <a:latin typeface="+mn-lt"/>
                <a:ea typeface="+mn-ea"/>
                <a:cs typeface="+mn-cs"/>
              </a:rPr>
              <a:t>-Putting you down or bullying you</a:t>
            </a:r>
          </a:p>
          <a:p>
            <a:pPr lvl="3"/>
            <a:r>
              <a:rPr lang="en-US" sz="1200" kern="1200" dirty="0">
                <a:solidFill>
                  <a:schemeClr val="tx1"/>
                </a:solidFill>
                <a:effectLst/>
                <a:latin typeface="+mn-lt"/>
                <a:ea typeface="+mn-ea"/>
                <a:cs typeface="+mn-cs"/>
              </a:rPr>
              <a:t>-Ignoring your requests </a:t>
            </a:r>
          </a:p>
          <a:p>
            <a:pPr lvl="3"/>
            <a:r>
              <a:rPr lang="en-US" sz="1200" kern="1200" dirty="0">
                <a:solidFill>
                  <a:schemeClr val="tx1"/>
                </a:solidFill>
                <a:effectLst/>
                <a:latin typeface="+mn-lt"/>
                <a:ea typeface="+mn-ea"/>
                <a:cs typeface="+mn-cs"/>
              </a:rPr>
              <a:t>-Violating your space </a:t>
            </a:r>
          </a:p>
          <a:p>
            <a:pPr lvl="3"/>
            <a:r>
              <a:rPr lang="en-US" sz="1200" kern="1200" dirty="0">
                <a:solidFill>
                  <a:schemeClr val="tx1"/>
                </a:solidFill>
                <a:effectLst/>
                <a:latin typeface="+mn-lt"/>
                <a:ea typeface="+mn-ea"/>
                <a:cs typeface="+mn-cs"/>
              </a:rPr>
              <a:t>-Someone who makes you feel like you can’t say no without repercussions</a:t>
            </a:r>
          </a:p>
          <a:p>
            <a:pPr lvl="3"/>
            <a:r>
              <a:rPr lang="en-US" sz="1200" kern="1200" dirty="0">
                <a:solidFill>
                  <a:schemeClr val="tx1"/>
                </a:solidFill>
                <a:effectLst/>
                <a:latin typeface="+mn-lt"/>
                <a:ea typeface="+mn-ea"/>
                <a:cs typeface="+mn-cs"/>
              </a:rPr>
              <a:t> </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Remember if your mentor ever does or says something that makes you feel uncomfortable or unsafe, please let your coordinator or a trusted adult in your life as soon as possible.</a:t>
            </a:r>
            <a:r>
              <a:rPr lang="en-US" sz="900" kern="1200" dirty="0">
                <a:solidFill>
                  <a:schemeClr val="tx1"/>
                </a:solidFill>
                <a:effectLst/>
                <a:latin typeface="+mn-lt"/>
                <a:ea typeface="+mn-ea"/>
                <a:cs typeface="+mn-cs"/>
              </a:rPr>
              <a:t> </a:t>
            </a:r>
          </a:p>
          <a:p>
            <a:pPr lvl="2"/>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A0E04A-38DC-44A9-A443-8D57D1E60448}" type="slidenum">
              <a:rPr lang="en-US" smtClean="0"/>
              <a:t>5</a:t>
            </a:fld>
            <a:endParaRPr lang="en-US"/>
          </a:p>
        </p:txBody>
      </p:sp>
    </p:spTree>
    <p:extLst>
      <p:ext uri="{BB962C8B-B14F-4D97-AF65-F5344CB8AC3E}">
        <p14:creationId xmlns:p14="http://schemas.microsoft.com/office/powerpoint/2010/main" val="403383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6F0D-F18B-BF4F-9C32-2C3BEC841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FCBB37-3808-8144-A189-2A516E63F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FC7724-FF93-A146-8E6F-7FF0FA61037C}"/>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35F564D4-49C3-B24A-B342-F75BFBED7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42E14-7787-2246-B3B2-AB36F306C043}"/>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35213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C8CE-E4A7-0942-98F0-327B8A38E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DE0AB-6AE4-674C-94EC-09C34FC3DE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4869B-8A48-084E-A54F-45527CC75180}"/>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506400EE-CB43-C745-89D0-BC3DC06D7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0939A-72B2-9349-B173-E8D4CA419AC0}"/>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225637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058CE-265F-5640-B7AF-C0B064824C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4762E-4930-FC45-A63F-D604237635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6C1D8-1C29-FA4A-A3A1-77F3641F3543}"/>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34A9E131-7BB8-0D40-B651-0FE8487EA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C49C4-A5DF-4D41-9E15-72E7F7B6CF1E}"/>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171472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074" y="28353"/>
            <a:ext cx="1524000" cy="2188019"/>
          </a:xfrm>
          <a:prstGeom prst="rect">
            <a:avLst/>
          </a:prstGeom>
        </p:spPr>
      </p:pic>
      <p:sp>
        <p:nvSpPr>
          <p:cNvPr id="8" name="Rectangle 7"/>
          <p:cNvSpPr/>
          <p:nvPr userDrawn="1"/>
        </p:nvSpPr>
        <p:spPr>
          <a:xfrm>
            <a:off x="0" y="6191794"/>
            <a:ext cx="12192000" cy="666206"/>
          </a:xfrm>
          <a:prstGeom prst="rect">
            <a:avLst/>
          </a:prstGeom>
          <a:solidFill>
            <a:srgbClr val="B5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305073" y="6371008"/>
            <a:ext cx="11581855" cy="338554"/>
          </a:xfrm>
          <a:prstGeom prst="rect">
            <a:avLst/>
          </a:prstGeom>
          <a:noFill/>
        </p:spPr>
        <p:txBody>
          <a:bodyPr wrap="square" rtlCol="0">
            <a:spAutoFit/>
          </a:bodyPr>
          <a:lstStyle/>
          <a:p>
            <a:pPr algn="ctr"/>
            <a:r>
              <a:rPr lang="en-US" sz="1600" b="1" i="1" dirty="0">
                <a:solidFill>
                  <a:schemeClr val="bg1"/>
                </a:solidFill>
                <a:latin typeface="Franklin Gothic Book" panose="020B0503020102020204" pitchFamily="34" charset="0"/>
              </a:rPr>
              <a:t>Empowering youth in foster care to thrive through committed mentoring relationships and the development of essential life skills.</a:t>
            </a:r>
          </a:p>
        </p:txBody>
      </p:sp>
      <p:sp>
        <p:nvSpPr>
          <p:cNvPr id="5" name="Rectangle 4"/>
          <p:cNvSpPr/>
          <p:nvPr userDrawn="1"/>
        </p:nvSpPr>
        <p:spPr>
          <a:xfrm>
            <a:off x="2995748" y="776798"/>
            <a:ext cx="9196252" cy="1031966"/>
          </a:xfrm>
          <a:prstGeom prst="rect">
            <a:avLst/>
          </a:prstGeom>
          <a:solidFill>
            <a:srgbClr val="00B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294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A6B5-3F56-4C46-B4BD-1CB647A4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90011-40FC-1341-A941-5BB89ADA5A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3D89B-2D7F-F346-A41B-FBF8D44531D2}"/>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06920F72-E61C-AD4D-9292-FF1B48993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E0F6A-C535-9640-8772-10BAE7DB3CEE}"/>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35058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92F-13E0-0445-85E7-3C4544AB5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9FD24-CC93-6746-A26F-945873747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4E8EEC-737F-9E4A-A3E8-851F00A8D7FE}"/>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10B6F8BF-A3C3-FB40-8690-695AB37EF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B3FB8-8484-654A-A627-EC403590C420}"/>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84397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B78F-216C-124E-9213-E05B7BF82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D16F7-9C2D-C14C-ACDA-791212C087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08E6A-5986-DD4A-8686-D2771A5F39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571A6-B638-944F-A663-D74A940406EB}"/>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6" name="Footer Placeholder 5">
            <a:extLst>
              <a:ext uri="{FF2B5EF4-FFF2-40B4-BE49-F238E27FC236}">
                <a16:creationId xmlns:a16="http://schemas.microsoft.com/office/drawing/2014/main" id="{3392F442-CD37-CF4B-B31E-243F30E21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E2B06-33FC-A542-91E8-A09C48A00C02}"/>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240255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5DE8-CA2D-854A-96A6-B47642063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D6D79-611F-0449-AF41-58E1D241D3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DB81B0-E5D6-8F44-B812-3F51C5F2F1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FD8CF9-2BB7-3A43-85B5-622371C8A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8012A-39E6-004F-82C9-44522DC6AD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1B313-6304-914F-A93E-AF94A0635CDC}"/>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8" name="Footer Placeholder 7">
            <a:extLst>
              <a:ext uri="{FF2B5EF4-FFF2-40B4-BE49-F238E27FC236}">
                <a16:creationId xmlns:a16="http://schemas.microsoft.com/office/drawing/2014/main" id="{9C52D8B0-8537-694E-8EB2-D26FE1BDF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EB621-B929-8C48-BA83-C46E921F793C}"/>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244720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8FCF-EBA5-434C-AB62-58DB04D05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8153B-0770-C448-8403-3FF881D7775D}"/>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4" name="Footer Placeholder 3">
            <a:extLst>
              <a:ext uri="{FF2B5EF4-FFF2-40B4-BE49-F238E27FC236}">
                <a16:creationId xmlns:a16="http://schemas.microsoft.com/office/drawing/2014/main" id="{B43187E3-7355-A14F-ACFD-ADACDBFDB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D39C66-8BF4-0D46-8B9A-E1D74823F46C}"/>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216065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025C5-1E3E-BD49-B27A-35034226DCF0}"/>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3" name="Footer Placeholder 2">
            <a:extLst>
              <a:ext uri="{FF2B5EF4-FFF2-40B4-BE49-F238E27FC236}">
                <a16:creationId xmlns:a16="http://schemas.microsoft.com/office/drawing/2014/main" id="{305B92A6-8A26-4E4E-864A-8E91584389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9672B5-DE79-A74A-A572-F18B6B9E0641}"/>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381164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0D9D-6BFB-D84D-9D4D-ABD907121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3D4B8-1396-0A45-8AAD-B9E042B49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6D4B9-2B2D-AC47-AAE3-69A02138C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95257E-77E3-0247-979D-9B11CA0DCB71}"/>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6" name="Footer Placeholder 5">
            <a:extLst>
              <a:ext uri="{FF2B5EF4-FFF2-40B4-BE49-F238E27FC236}">
                <a16:creationId xmlns:a16="http://schemas.microsoft.com/office/drawing/2014/main" id="{48682B07-559F-E64D-A98F-8778CE5CE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4AE05-F18C-0949-9351-2BA278A89C80}"/>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105899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14EB-B355-CB4B-8031-80BFD5883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B193F-0728-3B41-B9D2-FEEEF7F32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8DAE9-D0F1-204B-B8E0-F65143142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F60A7-5BF8-7145-AAC1-4AEC2DD38E99}"/>
              </a:ext>
            </a:extLst>
          </p:cNvPr>
          <p:cNvSpPr>
            <a:spLocks noGrp="1"/>
          </p:cNvSpPr>
          <p:nvPr>
            <p:ph type="dt" sz="half" idx="10"/>
          </p:nvPr>
        </p:nvSpPr>
        <p:spPr/>
        <p:txBody>
          <a:bodyPr/>
          <a:lstStyle/>
          <a:p>
            <a:fld id="{5AFC0076-7ACD-3640-9D8B-DD9627B50EBA}" type="datetimeFigureOut">
              <a:rPr lang="en-US" smtClean="0"/>
              <a:t>5/1/21</a:t>
            </a:fld>
            <a:endParaRPr lang="en-US"/>
          </a:p>
        </p:txBody>
      </p:sp>
      <p:sp>
        <p:nvSpPr>
          <p:cNvPr id="6" name="Footer Placeholder 5">
            <a:extLst>
              <a:ext uri="{FF2B5EF4-FFF2-40B4-BE49-F238E27FC236}">
                <a16:creationId xmlns:a16="http://schemas.microsoft.com/office/drawing/2014/main" id="{E0794D12-D3D2-B443-BAF1-A0B8A3658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3FA4B-7361-E74E-BB96-7AD3BAA0146E}"/>
              </a:ext>
            </a:extLst>
          </p:cNvPr>
          <p:cNvSpPr>
            <a:spLocks noGrp="1"/>
          </p:cNvSpPr>
          <p:nvPr>
            <p:ph type="sldNum" sz="quarter" idx="12"/>
          </p:nvPr>
        </p:nvSpPr>
        <p:spPr/>
        <p:txBody>
          <a:bodyPr/>
          <a:lstStyle/>
          <a:p>
            <a:fld id="{E444D4E0-BA04-0B41-9FDD-FDE6442E232F}" type="slidenum">
              <a:rPr lang="en-US" smtClean="0"/>
              <a:t>‹#›</a:t>
            </a:fld>
            <a:endParaRPr lang="en-US"/>
          </a:p>
        </p:txBody>
      </p:sp>
    </p:spTree>
    <p:extLst>
      <p:ext uri="{BB962C8B-B14F-4D97-AF65-F5344CB8AC3E}">
        <p14:creationId xmlns:p14="http://schemas.microsoft.com/office/powerpoint/2010/main" val="420407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1F64B-2902-2B41-BA17-BF1F537DF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82C6A-18E1-6E4F-A476-FA0EFA524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57F3B-842B-B442-ADA4-1DE493BCC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C0076-7ACD-3640-9D8B-DD9627B50EBA}" type="datetimeFigureOut">
              <a:rPr lang="en-US" smtClean="0"/>
              <a:t>5/1/21</a:t>
            </a:fld>
            <a:endParaRPr lang="en-US"/>
          </a:p>
        </p:txBody>
      </p:sp>
      <p:sp>
        <p:nvSpPr>
          <p:cNvPr id="5" name="Footer Placeholder 4">
            <a:extLst>
              <a:ext uri="{FF2B5EF4-FFF2-40B4-BE49-F238E27FC236}">
                <a16:creationId xmlns:a16="http://schemas.microsoft.com/office/drawing/2014/main" id="{364A94C9-4968-F946-AD02-085F373F8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9AA1CB-BF19-7E44-9D9C-A33E65CF2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4D4E0-BA04-0B41-9FDD-FDE6442E232F}" type="slidenum">
              <a:rPr lang="en-US" smtClean="0"/>
              <a:t>‹#›</a:t>
            </a:fld>
            <a:endParaRPr lang="en-US"/>
          </a:p>
        </p:txBody>
      </p:sp>
    </p:spTree>
    <p:extLst>
      <p:ext uri="{BB962C8B-B14F-4D97-AF65-F5344CB8AC3E}">
        <p14:creationId xmlns:p14="http://schemas.microsoft.com/office/powerpoint/2010/main" val="25384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08C1-02FF-334D-869B-E4161667E185}"/>
              </a:ext>
            </a:extLst>
          </p:cNvPr>
          <p:cNvSpPr/>
          <p:nvPr/>
        </p:nvSpPr>
        <p:spPr>
          <a:xfrm>
            <a:off x="2305877" y="212035"/>
            <a:ext cx="7527235" cy="58707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7A1DD39-58CB-6147-90A4-C5E3928D7BD8}"/>
              </a:ext>
            </a:extLst>
          </p:cNvPr>
          <p:cNvGrpSpPr/>
          <p:nvPr/>
        </p:nvGrpSpPr>
        <p:grpSpPr>
          <a:xfrm>
            <a:off x="6665084" y="4289454"/>
            <a:ext cx="2901560" cy="1529696"/>
            <a:chOff x="5095125" y="3250605"/>
            <a:chExt cx="2901560" cy="1529696"/>
          </a:xfrm>
        </p:grpSpPr>
        <p:sp>
          <p:nvSpPr>
            <p:cNvPr id="29" name="Rounded Rectangle 28">
              <a:extLst>
                <a:ext uri="{FF2B5EF4-FFF2-40B4-BE49-F238E27FC236}">
                  <a16:creationId xmlns:a16="http://schemas.microsoft.com/office/drawing/2014/main" id="{71313C19-9F1B-B34D-9E5C-5B3330290663}"/>
                </a:ext>
              </a:extLst>
            </p:cNvPr>
            <p:cNvSpPr/>
            <p:nvPr/>
          </p:nvSpPr>
          <p:spPr>
            <a:xfrm>
              <a:off x="5095125" y="3250605"/>
              <a:ext cx="2901560" cy="1529696"/>
            </a:xfrm>
            <a:prstGeom prst="roundRect">
              <a:avLst>
                <a:gd name="adj" fmla="val 10000"/>
              </a:avLst>
            </a:prstGeom>
            <a:ln/>
          </p:spPr>
          <p:style>
            <a:lnRef idx="1">
              <a:schemeClr val="accent6"/>
            </a:lnRef>
            <a:fillRef idx="2">
              <a:schemeClr val="accent6"/>
            </a:fillRef>
            <a:effectRef idx="1">
              <a:schemeClr val="accent6"/>
            </a:effectRef>
            <a:fontRef idx="minor">
              <a:schemeClr val="dk1"/>
            </a:fontRef>
          </p:style>
        </p:sp>
        <p:sp>
          <p:nvSpPr>
            <p:cNvPr id="30" name="Rounded Rectangle 4">
              <a:extLst>
                <a:ext uri="{FF2B5EF4-FFF2-40B4-BE49-F238E27FC236}">
                  <a16:creationId xmlns:a16="http://schemas.microsoft.com/office/drawing/2014/main" id="{DFE15EAC-4987-9E4A-BA19-E5363B00A259}"/>
                </a:ext>
              </a:extLst>
            </p:cNvPr>
            <p:cNvSpPr txBox="1"/>
            <p:nvPr/>
          </p:nvSpPr>
          <p:spPr>
            <a:xfrm>
              <a:off x="5999195" y="3666631"/>
              <a:ext cx="1963888" cy="1080068"/>
            </a:xfrm>
            <a:prstGeom prst="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80010" tIns="80010" rIns="80010" bIns="80010"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Comfort</a:t>
              </a:r>
            </a:p>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Respect</a:t>
              </a:r>
            </a:p>
            <a:p>
              <a:pPr marL="228600" lvl="1" indent="-228600" algn="l" defTabSz="933450">
                <a:lnSpc>
                  <a:spcPct val="90000"/>
                </a:lnSpc>
                <a:spcBef>
                  <a:spcPct val="0"/>
                </a:spcBef>
                <a:spcAft>
                  <a:spcPct val="15000"/>
                </a:spcAft>
                <a:buChar char="•"/>
              </a:pPr>
              <a:r>
                <a:rPr lang="en-US" sz="2100" kern="1200" dirty="0">
                  <a:latin typeface="Georgia" panose="02040502050405020303" pitchFamily="18" charset="0"/>
                </a:rPr>
                <a:t>Celebration</a:t>
              </a:r>
            </a:p>
          </p:txBody>
        </p:sp>
      </p:grpSp>
      <p:grpSp>
        <p:nvGrpSpPr>
          <p:cNvPr id="8" name="Group 7">
            <a:extLst>
              <a:ext uri="{FF2B5EF4-FFF2-40B4-BE49-F238E27FC236}">
                <a16:creationId xmlns:a16="http://schemas.microsoft.com/office/drawing/2014/main" id="{E6E0812F-6D61-F54D-93A8-3D7E20DDE57D}"/>
              </a:ext>
            </a:extLst>
          </p:cNvPr>
          <p:cNvGrpSpPr/>
          <p:nvPr/>
        </p:nvGrpSpPr>
        <p:grpSpPr>
          <a:xfrm>
            <a:off x="2636998" y="4289454"/>
            <a:ext cx="2771703" cy="1529696"/>
            <a:chOff x="1067039" y="3250605"/>
            <a:chExt cx="2771703" cy="1529696"/>
          </a:xfrm>
        </p:grpSpPr>
        <p:sp>
          <p:nvSpPr>
            <p:cNvPr id="27" name="Rounded Rectangle 26">
              <a:extLst>
                <a:ext uri="{FF2B5EF4-FFF2-40B4-BE49-F238E27FC236}">
                  <a16:creationId xmlns:a16="http://schemas.microsoft.com/office/drawing/2014/main" id="{E7B20202-51A5-5249-9DE4-FF53F7011198}"/>
                </a:ext>
              </a:extLst>
            </p:cNvPr>
            <p:cNvSpPr/>
            <p:nvPr/>
          </p:nvSpPr>
          <p:spPr>
            <a:xfrm>
              <a:off x="1067039" y="3250605"/>
              <a:ext cx="2771703" cy="1529696"/>
            </a:xfrm>
            <a:prstGeom prst="roundRect">
              <a:avLst>
                <a:gd name="adj" fmla="val 10000"/>
              </a:avLst>
            </a:prstGeom>
            <a:ln>
              <a:noFill/>
            </a:ln>
          </p:spPr>
          <p:style>
            <a:lnRef idx="1">
              <a:schemeClr val="accent5"/>
            </a:lnRef>
            <a:fillRef idx="2">
              <a:schemeClr val="accent5"/>
            </a:fillRef>
            <a:effectRef idx="1">
              <a:schemeClr val="accent5"/>
            </a:effectRef>
            <a:fontRef idx="minor">
              <a:schemeClr val="dk1"/>
            </a:fontRef>
          </p:style>
        </p:sp>
        <p:sp>
          <p:nvSpPr>
            <p:cNvPr id="28" name="Rounded Rectangle 6">
              <a:extLst>
                <a:ext uri="{FF2B5EF4-FFF2-40B4-BE49-F238E27FC236}">
                  <a16:creationId xmlns:a16="http://schemas.microsoft.com/office/drawing/2014/main" id="{5290C949-75E3-154C-9C11-64E836D8052E}"/>
                </a:ext>
              </a:extLst>
            </p:cNvPr>
            <p:cNvSpPr txBox="1"/>
            <p:nvPr/>
          </p:nvSpPr>
          <p:spPr>
            <a:xfrm>
              <a:off x="1100641" y="3666631"/>
              <a:ext cx="1872988" cy="1080068"/>
            </a:xfrm>
            <a:prstGeom prst="rect">
              <a:avLst/>
            </a:prstGeom>
            <a:ln>
              <a:noFill/>
            </a:ln>
          </p:spPr>
          <p:style>
            <a:lnRef idx="1">
              <a:schemeClr val="accent5"/>
            </a:lnRef>
            <a:fillRef idx="2">
              <a:schemeClr val="accent5"/>
            </a:fillRef>
            <a:effectRef idx="1">
              <a:schemeClr val="accent5"/>
            </a:effectRef>
            <a:fontRef idx="minor">
              <a:schemeClr val="dk1"/>
            </a:fontRef>
          </p:style>
          <p:txBody>
            <a:bodyPr spcFirstLastPara="0" vert="horz" wrap="square" lIns="83820" tIns="83820" rIns="83820" bIns="83820"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Georgia" panose="02040502050405020303" pitchFamily="18" charset="0"/>
                </a:rPr>
                <a:t>Challenge by choice</a:t>
              </a:r>
            </a:p>
          </p:txBody>
        </p:sp>
      </p:grpSp>
      <p:grpSp>
        <p:nvGrpSpPr>
          <p:cNvPr id="9" name="Group 8">
            <a:extLst>
              <a:ext uri="{FF2B5EF4-FFF2-40B4-BE49-F238E27FC236}">
                <a16:creationId xmlns:a16="http://schemas.microsoft.com/office/drawing/2014/main" id="{4CAD9286-E08F-9C49-974C-9C13277B7CC6}"/>
              </a:ext>
            </a:extLst>
          </p:cNvPr>
          <p:cNvGrpSpPr/>
          <p:nvPr/>
        </p:nvGrpSpPr>
        <p:grpSpPr>
          <a:xfrm>
            <a:off x="6870224" y="1038849"/>
            <a:ext cx="2657526" cy="1529696"/>
            <a:chOff x="5300265" y="0"/>
            <a:chExt cx="2657526" cy="1529696"/>
          </a:xfrm>
        </p:grpSpPr>
        <p:sp>
          <p:nvSpPr>
            <p:cNvPr id="25" name="Rounded Rectangle 24">
              <a:extLst>
                <a:ext uri="{FF2B5EF4-FFF2-40B4-BE49-F238E27FC236}">
                  <a16:creationId xmlns:a16="http://schemas.microsoft.com/office/drawing/2014/main" id="{D46B819B-C504-F84D-96BA-0AD871833A8C}"/>
                </a:ext>
              </a:extLst>
            </p:cNvPr>
            <p:cNvSpPr/>
            <p:nvPr/>
          </p:nvSpPr>
          <p:spPr>
            <a:xfrm>
              <a:off x="5300265" y="0"/>
              <a:ext cx="2657526" cy="1529696"/>
            </a:xfrm>
            <a:prstGeom prst="roundRect">
              <a:avLst>
                <a:gd name="adj" fmla="val 10000"/>
              </a:avLst>
            </a:prstGeom>
            <a:ln/>
          </p:spPr>
          <p:style>
            <a:lnRef idx="1">
              <a:schemeClr val="accent5"/>
            </a:lnRef>
            <a:fillRef idx="2">
              <a:schemeClr val="accent5"/>
            </a:fillRef>
            <a:effectRef idx="1">
              <a:schemeClr val="accent5"/>
            </a:effectRef>
            <a:fontRef idx="minor">
              <a:schemeClr val="dk1"/>
            </a:fontRef>
          </p:style>
        </p:sp>
        <p:sp>
          <p:nvSpPr>
            <p:cNvPr id="26" name="Rounded Rectangle 8">
              <a:extLst>
                <a:ext uri="{FF2B5EF4-FFF2-40B4-BE49-F238E27FC236}">
                  <a16:creationId xmlns:a16="http://schemas.microsoft.com/office/drawing/2014/main" id="{7B2B9F5E-4342-FB45-80BB-8A0918C3855A}"/>
                </a:ext>
              </a:extLst>
            </p:cNvPr>
            <p:cNvSpPr txBox="1"/>
            <p:nvPr/>
          </p:nvSpPr>
          <p:spPr>
            <a:xfrm>
              <a:off x="6335065" y="426009"/>
              <a:ext cx="1622726" cy="1080068"/>
            </a:xfrm>
            <a:prstGeom prst="rect">
              <a:avLst/>
            </a:prstGeom>
            <a:ln>
              <a:noFill/>
            </a:ln>
          </p:spPr>
          <p:style>
            <a:lnRef idx="1">
              <a:schemeClr val="accent5"/>
            </a:lnRef>
            <a:fillRef idx="2">
              <a:schemeClr val="accent5"/>
            </a:fillRef>
            <a:effectRef idx="1">
              <a:schemeClr val="accent5"/>
            </a:effectRef>
            <a:fontRef idx="minor">
              <a:schemeClr val="dk1"/>
            </a:fontRef>
          </p:style>
          <p:txBody>
            <a:bodyPr spcFirstLastPara="0" vert="horz" wrap="square" lIns="83820" tIns="83820" rIns="83820" bIns="83820" numCol="1" spcCol="1270" anchor="t" anchorCtr="0">
              <a:noAutofit/>
            </a:bodyPr>
            <a:lstStyle/>
            <a:p>
              <a:pPr marL="228600" lvl="1" indent="-228600" defTabSz="977900">
                <a:lnSpc>
                  <a:spcPct val="90000"/>
                </a:lnSpc>
                <a:spcBef>
                  <a:spcPct val="0"/>
                </a:spcBef>
                <a:spcAft>
                  <a:spcPct val="15000"/>
                </a:spcAft>
                <a:buChar char="•"/>
              </a:pPr>
              <a:r>
                <a:rPr lang="en-US" sz="2200" dirty="0">
                  <a:solidFill>
                    <a:schemeClr val="tx1"/>
                  </a:solidFill>
                  <a:latin typeface="Georgia" panose="02040502050405020303" pitchFamily="18" charset="0"/>
                </a:rPr>
                <a:t>Time</a:t>
              </a:r>
            </a:p>
            <a:p>
              <a:pPr marL="228600" lvl="1" indent="-228600" defTabSz="977900">
                <a:lnSpc>
                  <a:spcPct val="90000"/>
                </a:lnSpc>
                <a:spcBef>
                  <a:spcPct val="0"/>
                </a:spcBef>
                <a:spcAft>
                  <a:spcPct val="15000"/>
                </a:spcAft>
                <a:buChar char="•"/>
              </a:pPr>
              <a:r>
                <a:rPr lang="en-US" sz="2200" dirty="0">
                  <a:solidFill>
                    <a:schemeClr val="tx1"/>
                  </a:solidFill>
                  <a:latin typeface="Georgia" panose="02040502050405020303" pitchFamily="18" charset="0"/>
                </a:rPr>
                <a:t>Money</a:t>
              </a:r>
            </a:p>
            <a:p>
              <a:pPr marL="228600" lvl="1" indent="-228600" algn="l" defTabSz="977900">
                <a:lnSpc>
                  <a:spcPct val="90000"/>
                </a:lnSpc>
                <a:spcBef>
                  <a:spcPct val="0"/>
                </a:spcBef>
                <a:spcAft>
                  <a:spcPct val="15000"/>
                </a:spcAft>
                <a:buChar char="•"/>
              </a:pPr>
              <a:endParaRPr lang="en-US" sz="2200" kern="1200" dirty="0">
                <a:latin typeface="Georgia" panose="02040502050405020303" pitchFamily="18" charset="0"/>
              </a:endParaRPr>
            </a:p>
          </p:txBody>
        </p:sp>
      </p:grpSp>
      <p:grpSp>
        <p:nvGrpSpPr>
          <p:cNvPr id="10" name="Group 9">
            <a:extLst>
              <a:ext uri="{FF2B5EF4-FFF2-40B4-BE49-F238E27FC236}">
                <a16:creationId xmlns:a16="http://schemas.microsoft.com/office/drawing/2014/main" id="{F94DD908-79AA-AD4C-91EF-CC36FEB5508B}"/>
              </a:ext>
            </a:extLst>
          </p:cNvPr>
          <p:cNvGrpSpPr/>
          <p:nvPr/>
        </p:nvGrpSpPr>
        <p:grpSpPr>
          <a:xfrm>
            <a:off x="2625356" y="1038849"/>
            <a:ext cx="2975923" cy="1529696"/>
            <a:chOff x="1055397" y="0"/>
            <a:chExt cx="2975923" cy="1529696"/>
          </a:xfrm>
        </p:grpSpPr>
        <p:sp>
          <p:nvSpPr>
            <p:cNvPr id="23" name="Rounded Rectangle 22">
              <a:extLst>
                <a:ext uri="{FF2B5EF4-FFF2-40B4-BE49-F238E27FC236}">
                  <a16:creationId xmlns:a16="http://schemas.microsoft.com/office/drawing/2014/main" id="{5E1A2129-E02F-984B-978D-2C14B27A500C}"/>
                </a:ext>
              </a:extLst>
            </p:cNvPr>
            <p:cNvSpPr/>
            <p:nvPr/>
          </p:nvSpPr>
          <p:spPr>
            <a:xfrm>
              <a:off x="1055397" y="0"/>
              <a:ext cx="2975923" cy="1529696"/>
            </a:xfrm>
            <a:prstGeom prst="roundRect">
              <a:avLst>
                <a:gd name="adj" fmla="val 10000"/>
              </a:avLst>
            </a:prstGeom>
            <a:ln/>
          </p:spPr>
          <p:style>
            <a:lnRef idx="1">
              <a:schemeClr val="accent6"/>
            </a:lnRef>
            <a:fillRef idx="2">
              <a:schemeClr val="accent6"/>
            </a:fillRef>
            <a:effectRef idx="1">
              <a:schemeClr val="accent6"/>
            </a:effectRef>
            <a:fontRef idx="minor">
              <a:schemeClr val="dk1"/>
            </a:fontRef>
          </p:style>
        </p:sp>
        <p:sp>
          <p:nvSpPr>
            <p:cNvPr id="24" name="Rounded Rectangle 10">
              <a:extLst>
                <a:ext uri="{FF2B5EF4-FFF2-40B4-BE49-F238E27FC236}">
                  <a16:creationId xmlns:a16="http://schemas.microsoft.com/office/drawing/2014/main" id="{E28E039F-3A6E-1746-B043-33D85983826D}"/>
                </a:ext>
              </a:extLst>
            </p:cNvPr>
            <p:cNvSpPr txBox="1"/>
            <p:nvPr/>
          </p:nvSpPr>
          <p:spPr>
            <a:xfrm>
              <a:off x="1088999" y="33602"/>
              <a:ext cx="2015942" cy="1080068"/>
            </a:xfrm>
            <a:prstGeom prst="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83820" tIns="83820" rIns="83820" bIns="83820"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Physical and emotional safety</a:t>
              </a:r>
            </a:p>
            <a:p>
              <a:pPr marL="228600" lvl="1" indent="-228600" algn="l" defTabSz="977900">
                <a:lnSpc>
                  <a:spcPct val="90000"/>
                </a:lnSpc>
                <a:spcBef>
                  <a:spcPct val="0"/>
                </a:spcBef>
                <a:spcAft>
                  <a:spcPct val="15000"/>
                </a:spcAft>
                <a:buChar char="•"/>
              </a:pPr>
              <a:r>
                <a:rPr lang="en-US" sz="2200" kern="1200" dirty="0">
                  <a:latin typeface="Georgia" panose="02040502050405020303" pitchFamily="18" charset="0"/>
                </a:rPr>
                <a:t>Respect</a:t>
              </a:r>
            </a:p>
          </p:txBody>
        </p:sp>
      </p:grpSp>
      <p:sp>
        <p:nvSpPr>
          <p:cNvPr id="21" name="Pie 20">
            <a:extLst>
              <a:ext uri="{FF2B5EF4-FFF2-40B4-BE49-F238E27FC236}">
                <a16:creationId xmlns:a16="http://schemas.microsoft.com/office/drawing/2014/main" id="{82B41A2E-792E-0541-B506-7EC72A23849A}"/>
              </a:ext>
            </a:extLst>
          </p:cNvPr>
          <p:cNvSpPr/>
          <p:nvPr/>
        </p:nvSpPr>
        <p:spPr>
          <a:xfrm>
            <a:off x="3903515" y="1311326"/>
            <a:ext cx="2069870" cy="2069870"/>
          </a:xfrm>
          <a:prstGeom prst="pieWedg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6">
                <a:lumMod val="50000"/>
              </a:schemeClr>
            </a:solidFill>
          </a:ln>
        </p:spPr>
        <p:style>
          <a:lnRef idx="0">
            <a:scrgbClr r="0" g="0" b="0"/>
          </a:lnRef>
          <a:fillRef idx="0">
            <a:scrgbClr r="0" g="0" b="0"/>
          </a:fillRef>
          <a:effectRef idx="0">
            <a:scrgbClr r="0" g="0" b="0"/>
          </a:effectRef>
          <a:fontRef idx="minor">
            <a:schemeClr val="lt1"/>
          </a:fontRef>
        </p:style>
      </p:sp>
      <p:sp>
        <p:nvSpPr>
          <p:cNvPr id="19" name="Pie 18">
            <a:extLst>
              <a:ext uri="{FF2B5EF4-FFF2-40B4-BE49-F238E27FC236}">
                <a16:creationId xmlns:a16="http://schemas.microsoft.com/office/drawing/2014/main" id="{BFDE70BD-DD8D-2B40-BD91-7ACBF40C6D23}"/>
              </a:ext>
            </a:extLst>
          </p:cNvPr>
          <p:cNvSpPr/>
          <p:nvPr/>
        </p:nvSpPr>
        <p:spPr>
          <a:xfrm rot="5400000">
            <a:off x="6068992" y="1311326"/>
            <a:ext cx="2069870" cy="2069870"/>
          </a:xfrm>
          <a:prstGeom prst="pieWedg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rgbClr val="002060"/>
            </a:solidFill>
          </a:ln>
        </p:spPr>
        <p:style>
          <a:lnRef idx="0">
            <a:scrgbClr r="0" g="0" b="0"/>
          </a:lnRef>
          <a:fillRef idx="0">
            <a:scrgbClr r="0" g="0" b="0"/>
          </a:fillRef>
          <a:effectRef idx="0">
            <a:scrgbClr r="0" g="0" b="0"/>
          </a:effectRef>
          <a:fontRef idx="minor">
            <a:schemeClr val="lt1"/>
          </a:fontRef>
        </p:style>
      </p:sp>
      <p:sp>
        <p:nvSpPr>
          <p:cNvPr id="17" name="Pie 16">
            <a:extLst>
              <a:ext uri="{FF2B5EF4-FFF2-40B4-BE49-F238E27FC236}">
                <a16:creationId xmlns:a16="http://schemas.microsoft.com/office/drawing/2014/main" id="{94C36335-AF86-0B46-BD0E-5BB78779A498}"/>
              </a:ext>
            </a:extLst>
          </p:cNvPr>
          <p:cNvSpPr/>
          <p:nvPr/>
        </p:nvSpPr>
        <p:spPr>
          <a:xfrm rot="10800000">
            <a:off x="6068992" y="3476803"/>
            <a:ext cx="2069870" cy="2069870"/>
          </a:xfrm>
          <a:prstGeom prst="pieWedg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6">
                <a:lumMod val="50000"/>
              </a:schemeClr>
            </a:solidFill>
          </a:ln>
        </p:spPr>
        <p:style>
          <a:lnRef idx="0">
            <a:scrgbClr r="0" g="0" b="0"/>
          </a:lnRef>
          <a:fillRef idx="0">
            <a:scrgbClr r="0" g="0" b="0"/>
          </a:fillRef>
          <a:effectRef idx="0">
            <a:scrgbClr r="0" g="0" b="0"/>
          </a:effectRef>
          <a:fontRef idx="minor">
            <a:schemeClr val="lt1"/>
          </a:fontRef>
        </p:style>
      </p:sp>
      <p:sp>
        <p:nvSpPr>
          <p:cNvPr id="15" name="Pie 14">
            <a:extLst>
              <a:ext uri="{FF2B5EF4-FFF2-40B4-BE49-F238E27FC236}">
                <a16:creationId xmlns:a16="http://schemas.microsoft.com/office/drawing/2014/main" id="{8E271F4C-2850-5B47-B4FB-67CAB2239F6E}"/>
              </a:ext>
            </a:extLst>
          </p:cNvPr>
          <p:cNvSpPr/>
          <p:nvPr/>
        </p:nvSpPr>
        <p:spPr>
          <a:xfrm rot="16200000">
            <a:off x="3903515" y="3476803"/>
            <a:ext cx="2069870" cy="2069870"/>
          </a:xfrm>
          <a:prstGeom prst="pieWedg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rgbClr val="002060"/>
            </a:solidFill>
          </a:ln>
        </p:spPr>
        <p:style>
          <a:lnRef idx="0">
            <a:scrgbClr r="0" g="0" b="0"/>
          </a:lnRef>
          <a:fillRef idx="0">
            <a:scrgbClr r="0" g="0" b="0"/>
          </a:fillRef>
          <a:effectRef idx="0">
            <a:scrgbClr r="0" g="0" b="0"/>
          </a:effectRef>
          <a:fontRef idx="minor">
            <a:schemeClr val="lt1"/>
          </a:fontRef>
        </p:style>
      </p:sp>
      <p:sp>
        <p:nvSpPr>
          <p:cNvPr id="31" name="Rectangle 30">
            <a:extLst>
              <a:ext uri="{FF2B5EF4-FFF2-40B4-BE49-F238E27FC236}">
                <a16:creationId xmlns:a16="http://schemas.microsoft.com/office/drawing/2014/main" id="{0D7EF115-EE64-FA43-B36F-5F5DD3D06CCF}"/>
              </a:ext>
            </a:extLst>
          </p:cNvPr>
          <p:cNvSpPr/>
          <p:nvPr/>
        </p:nvSpPr>
        <p:spPr>
          <a:xfrm>
            <a:off x="4654578" y="2438088"/>
            <a:ext cx="950902" cy="430887"/>
          </a:xfrm>
          <a:prstGeom prst="rect">
            <a:avLst/>
          </a:prstGeom>
        </p:spPr>
        <p:txBody>
          <a:bodyPr wrap="none">
            <a:spAutoFit/>
          </a:bodyPr>
          <a:lstStyle/>
          <a:p>
            <a:pPr algn="ctr"/>
            <a:r>
              <a:rPr lang="en-US" sz="2200" dirty="0">
                <a:solidFill>
                  <a:schemeClr val="bg1"/>
                </a:solidFill>
                <a:latin typeface="Georgia" panose="02040502050405020303" pitchFamily="18" charset="0"/>
              </a:rPr>
              <a:t>Safety</a:t>
            </a:r>
          </a:p>
        </p:txBody>
      </p:sp>
      <p:sp>
        <p:nvSpPr>
          <p:cNvPr id="32" name="Rectangle 31">
            <a:extLst>
              <a:ext uri="{FF2B5EF4-FFF2-40B4-BE49-F238E27FC236}">
                <a16:creationId xmlns:a16="http://schemas.microsoft.com/office/drawing/2014/main" id="{ED23C2BF-4F85-0843-B70D-356336A56EE8}"/>
              </a:ext>
            </a:extLst>
          </p:cNvPr>
          <p:cNvSpPr/>
          <p:nvPr/>
        </p:nvSpPr>
        <p:spPr>
          <a:xfrm>
            <a:off x="6089745" y="2448708"/>
            <a:ext cx="1611339" cy="430887"/>
          </a:xfrm>
          <a:prstGeom prst="rect">
            <a:avLst/>
          </a:prstGeom>
        </p:spPr>
        <p:txBody>
          <a:bodyPr wrap="none">
            <a:spAutoFit/>
          </a:bodyPr>
          <a:lstStyle/>
          <a:p>
            <a:pPr algn="ctr"/>
            <a:r>
              <a:rPr lang="en-US" sz="2200" dirty="0">
                <a:solidFill>
                  <a:schemeClr val="bg1"/>
                </a:solidFill>
                <a:latin typeface="Georgia" panose="02040502050405020303" pitchFamily="18" charset="0"/>
              </a:rPr>
              <a:t>Boundaries</a:t>
            </a:r>
          </a:p>
        </p:txBody>
      </p:sp>
      <p:sp>
        <p:nvSpPr>
          <p:cNvPr id="33" name="Rectangle 32">
            <a:extLst>
              <a:ext uri="{FF2B5EF4-FFF2-40B4-BE49-F238E27FC236}">
                <a16:creationId xmlns:a16="http://schemas.microsoft.com/office/drawing/2014/main" id="{5638777C-BD77-4548-8B39-D27DD6127386}"/>
              </a:ext>
            </a:extLst>
          </p:cNvPr>
          <p:cNvSpPr/>
          <p:nvPr/>
        </p:nvSpPr>
        <p:spPr>
          <a:xfrm>
            <a:off x="4380152" y="3936039"/>
            <a:ext cx="1475083" cy="769441"/>
          </a:xfrm>
          <a:prstGeom prst="rect">
            <a:avLst/>
          </a:prstGeom>
        </p:spPr>
        <p:txBody>
          <a:bodyPr wrap="none">
            <a:spAutoFit/>
          </a:bodyPr>
          <a:lstStyle/>
          <a:p>
            <a:pPr algn="ctr"/>
            <a:r>
              <a:rPr lang="en-US" sz="2200" dirty="0">
                <a:solidFill>
                  <a:schemeClr val="bg1"/>
                </a:solidFill>
                <a:latin typeface="Georgia" panose="02040502050405020303" pitchFamily="18" charset="0"/>
              </a:rPr>
              <a:t>Consent / </a:t>
            </a:r>
          </a:p>
          <a:p>
            <a:pPr algn="ctr"/>
            <a:r>
              <a:rPr lang="en-US" sz="2200" dirty="0">
                <a:solidFill>
                  <a:schemeClr val="bg1"/>
                </a:solidFill>
                <a:latin typeface="Georgia" panose="02040502050405020303" pitchFamily="18" charset="0"/>
              </a:rPr>
              <a:t>Assent</a:t>
            </a:r>
          </a:p>
        </p:txBody>
      </p:sp>
      <p:sp>
        <p:nvSpPr>
          <p:cNvPr id="34" name="Rectangle 33">
            <a:extLst>
              <a:ext uri="{FF2B5EF4-FFF2-40B4-BE49-F238E27FC236}">
                <a16:creationId xmlns:a16="http://schemas.microsoft.com/office/drawing/2014/main" id="{B4B9B5C0-4C50-7F4A-8859-672A59ACDFFF}"/>
              </a:ext>
            </a:extLst>
          </p:cNvPr>
          <p:cNvSpPr/>
          <p:nvPr/>
        </p:nvSpPr>
        <p:spPr>
          <a:xfrm>
            <a:off x="5974766" y="3884491"/>
            <a:ext cx="1893467" cy="769441"/>
          </a:xfrm>
          <a:prstGeom prst="rect">
            <a:avLst/>
          </a:prstGeom>
        </p:spPr>
        <p:txBody>
          <a:bodyPr wrap="none">
            <a:spAutoFit/>
          </a:bodyPr>
          <a:lstStyle/>
          <a:p>
            <a:pPr algn="ctr"/>
            <a:r>
              <a:rPr lang="en-US" sz="2200" dirty="0">
                <a:solidFill>
                  <a:schemeClr val="bg1"/>
                </a:solidFill>
                <a:latin typeface="Georgia" panose="02040502050405020303" pitchFamily="18" charset="0"/>
              </a:rPr>
              <a:t>Healthy </a:t>
            </a:r>
          </a:p>
          <a:p>
            <a:pPr algn="ctr"/>
            <a:r>
              <a:rPr lang="en-US" sz="2200" dirty="0">
                <a:solidFill>
                  <a:schemeClr val="bg1"/>
                </a:solidFill>
                <a:latin typeface="Georgia" panose="02040502050405020303" pitchFamily="18" charset="0"/>
              </a:rPr>
              <a:t>Relationships</a:t>
            </a:r>
          </a:p>
        </p:txBody>
      </p:sp>
      <p:sp>
        <p:nvSpPr>
          <p:cNvPr id="35" name="Rectangle 34">
            <a:extLst>
              <a:ext uri="{FF2B5EF4-FFF2-40B4-BE49-F238E27FC236}">
                <a16:creationId xmlns:a16="http://schemas.microsoft.com/office/drawing/2014/main" id="{EEE63B43-0DB9-B344-A10B-101C3F74C256}"/>
              </a:ext>
            </a:extLst>
          </p:cNvPr>
          <p:cNvSpPr/>
          <p:nvPr/>
        </p:nvSpPr>
        <p:spPr>
          <a:xfrm>
            <a:off x="7098880" y="1138684"/>
            <a:ext cx="2428870" cy="397032"/>
          </a:xfrm>
          <a:prstGeom prst="rect">
            <a:avLst/>
          </a:prstGeom>
        </p:spPr>
        <p:txBody>
          <a:bodyPr wrap="none">
            <a:spAutoFit/>
          </a:bodyPr>
          <a:lstStyle/>
          <a:p>
            <a:pPr marL="228600" lvl="1" indent="-228600" defTabSz="977900">
              <a:lnSpc>
                <a:spcPct val="90000"/>
              </a:lnSpc>
              <a:spcBef>
                <a:spcPct val="0"/>
              </a:spcBef>
              <a:spcAft>
                <a:spcPct val="15000"/>
              </a:spcAft>
              <a:buChar char="•"/>
            </a:pPr>
            <a:r>
              <a:rPr lang="en-US" sz="2200" dirty="0">
                <a:latin typeface="Georgia" panose="02040502050405020303" pitchFamily="18" charset="0"/>
              </a:rPr>
              <a:t>Communication</a:t>
            </a:r>
          </a:p>
        </p:txBody>
      </p:sp>
      <p:sp>
        <p:nvSpPr>
          <p:cNvPr id="36" name="TextBox 35">
            <a:extLst>
              <a:ext uri="{FF2B5EF4-FFF2-40B4-BE49-F238E27FC236}">
                <a16:creationId xmlns:a16="http://schemas.microsoft.com/office/drawing/2014/main" id="{54DD219A-5295-D945-8F7D-D6A99A85C7F2}"/>
              </a:ext>
            </a:extLst>
          </p:cNvPr>
          <p:cNvSpPr txBox="1"/>
          <p:nvPr/>
        </p:nvSpPr>
        <p:spPr>
          <a:xfrm>
            <a:off x="4564330" y="331195"/>
            <a:ext cx="3050836" cy="430887"/>
          </a:xfrm>
          <a:prstGeom prst="rect">
            <a:avLst/>
          </a:prstGeom>
          <a:noFill/>
        </p:spPr>
        <p:txBody>
          <a:bodyPr wrap="none" rtlCol="0">
            <a:spAutoFit/>
          </a:bodyPr>
          <a:lstStyle/>
          <a:p>
            <a:pPr algn="ctr"/>
            <a:r>
              <a:rPr lang="en-US" sz="2200" b="1" dirty="0">
                <a:latin typeface="Georgia" panose="02040502050405020303" pitchFamily="18" charset="0"/>
              </a:rPr>
              <a:t>Relationship Rights</a:t>
            </a:r>
          </a:p>
        </p:txBody>
      </p:sp>
    </p:spTree>
    <p:extLst>
      <p:ext uri="{BB962C8B-B14F-4D97-AF65-F5344CB8AC3E}">
        <p14:creationId xmlns:p14="http://schemas.microsoft.com/office/powerpoint/2010/main" val="25864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BFC0C9-B9AB-E74B-9420-DE5EC50674C3}"/>
              </a:ext>
            </a:extLst>
          </p:cNvPr>
          <p:cNvGraphicFramePr/>
          <p:nvPr>
            <p:extLst>
              <p:ext uri="{D42A27DB-BD31-4B8C-83A1-F6EECF244321}">
                <p14:modId xmlns:p14="http://schemas.microsoft.com/office/powerpoint/2010/main" val="1867648752"/>
              </p:ext>
            </p:extLst>
          </p:nvPr>
        </p:nvGraphicFramePr>
        <p:xfrm>
          <a:off x="3141522" y="12948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2BB0D551-FE23-A049-988A-7B117906793E}"/>
              </a:ext>
            </a:extLst>
          </p:cNvPr>
          <p:cNvSpPr/>
          <p:nvPr/>
        </p:nvSpPr>
        <p:spPr>
          <a:xfrm>
            <a:off x="6444842" y="3535882"/>
            <a:ext cx="415498" cy="369332"/>
          </a:xfrm>
          <a:prstGeom prst="rect">
            <a:avLst/>
          </a:prstGeom>
        </p:spPr>
        <p:txBody>
          <a:bodyPr wrap="none">
            <a:spAutoFit/>
          </a:bodyPr>
          <a:lstStyle/>
          <a:p>
            <a:r>
              <a:rPr lang="en-US" dirty="0">
                <a:latin typeface="Helvetica" pitchFamily="2" charset="0"/>
              </a:rPr>
              <a:t>™️</a:t>
            </a:r>
            <a:endParaRPr lang="en-US" dirty="0">
              <a:effectLst/>
              <a:latin typeface="Helvetica" pitchFamily="2" charset="0"/>
            </a:endParaRPr>
          </a:p>
        </p:txBody>
      </p:sp>
    </p:spTree>
    <p:extLst>
      <p:ext uri="{BB962C8B-B14F-4D97-AF65-F5344CB8AC3E}">
        <p14:creationId xmlns:p14="http://schemas.microsoft.com/office/powerpoint/2010/main" val="132309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BFC0C9-B9AB-E74B-9420-DE5EC50674C3}"/>
              </a:ext>
            </a:extLst>
          </p:cNvPr>
          <p:cNvGraphicFramePr/>
          <p:nvPr>
            <p:extLst>
              <p:ext uri="{D42A27DB-BD31-4B8C-83A1-F6EECF244321}">
                <p14:modId xmlns:p14="http://schemas.microsoft.com/office/powerpoint/2010/main" val="181424759"/>
              </p:ext>
            </p:extLst>
          </p:nvPr>
        </p:nvGraphicFramePr>
        <p:xfrm>
          <a:off x="3141522" y="12948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A1713CC-025A-7B46-BDF2-9FE05569FD8E}"/>
              </a:ext>
            </a:extLst>
          </p:cNvPr>
          <p:cNvSpPr/>
          <p:nvPr/>
        </p:nvSpPr>
        <p:spPr>
          <a:xfrm>
            <a:off x="9879679" y="7206734"/>
            <a:ext cx="415498" cy="369332"/>
          </a:xfrm>
          <a:prstGeom prst="rect">
            <a:avLst/>
          </a:prstGeom>
        </p:spPr>
        <p:txBody>
          <a:bodyPr wrap="none">
            <a:spAutoFit/>
          </a:bodyPr>
          <a:lstStyle/>
          <a:p>
            <a:r>
              <a:rPr lang="en-US" dirty="0">
                <a:latin typeface="Helvetica" pitchFamily="2" charset="0"/>
              </a:rPr>
              <a:t>🧒🏽</a:t>
            </a:r>
            <a:endParaRPr lang="en-US" dirty="0">
              <a:effectLst/>
              <a:latin typeface="Helvetica" pitchFamily="2" charset="0"/>
            </a:endParaRPr>
          </a:p>
        </p:txBody>
      </p:sp>
    </p:spTree>
    <p:extLst>
      <p:ext uri="{BB962C8B-B14F-4D97-AF65-F5344CB8AC3E}">
        <p14:creationId xmlns:p14="http://schemas.microsoft.com/office/powerpoint/2010/main" val="110027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862D3-B8D4-8D4C-8958-D12A70FD9B86}"/>
              </a:ext>
            </a:extLst>
          </p:cNvPr>
          <p:cNvSpPr/>
          <p:nvPr/>
        </p:nvSpPr>
        <p:spPr>
          <a:xfrm>
            <a:off x="1987826" y="188686"/>
            <a:ext cx="8550155" cy="6530166"/>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4" name="Diagram 23">
            <a:extLst>
              <a:ext uri="{FF2B5EF4-FFF2-40B4-BE49-F238E27FC236}">
                <a16:creationId xmlns:a16="http://schemas.microsoft.com/office/drawing/2014/main" id="{A57BC342-5CE1-AD43-8E9E-706834322D26}"/>
              </a:ext>
            </a:extLst>
          </p:cNvPr>
          <p:cNvGraphicFramePr/>
          <p:nvPr>
            <p:extLst>
              <p:ext uri="{D42A27DB-BD31-4B8C-83A1-F6EECF244321}">
                <p14:modId xmlns:p14="http://schemas.microsoft.com/office/powerpoint/2010/main" val="2180846236"/>
              </p:ext>
            </p:extLst>
          </p:nvPr>
        </p:nvGraphicFramePr>
        <p:xfrm>
          <a:off x="2235199" y="188686"/>
          <a:ext cx="7808686" cy="5209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TextBox 24">
            <a:extLst>
              <a:ext uri="{FF2B5EF4-FFF2-40B4-BE49-F238E27FC236}">
                <a16:creationId xmlns:a16="http://schemas.microsoft.com/office/drawing/2014/main" id="{C1B98C8B-A710-1B45-A3E8-AC866A899E73}"/>
              </a:ext>
            </a:extLst>
          </p:cNvPr>
          <p:cNvSpPr txBox="1"/>
          <p:nvPr/>
        </p:nvSpPr>
        <p:spPr>
          <a:xfrm>
            <a:off x="2778139" y="2054731"/>
            <a:ext cx="205890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Support</a:t>
            </a:r>
          </a:p>
          <a:p>
            <a:pPr marL="285750" indent="-285750">
              <a:buFont typeface="Arial" panose="020B0604020202020204" pitchFamily="34" charset="0"/>
              <a:buChar char="•"/>
            </a:pPr>
            <a:r>
              <a:rPr lang="en-US" dirty="0">
                <a:latin typeface="Times" pitchFamily="2" charset="0"/>
              </a:rPr>
              <a:t>Resource finding</a:t>
            </a:r>
          </a:p>
          <a:p>
            <a:pPr marL="285750" indent="-285750">
              <a:buFont typeface="Arial" panose="020B0604020202020204" pitchFamily="34" charset="0"/>
              <a:buChar char="•"/>
            </a:pPr>
            <a:r>
              <a:rPr lang="en-US" dirty="0">
                <a:latin typeface="Times" pitchFamily="2" charset="0"/>
              </a:rPr>
              <a:t>Leadership opps</a:t>
            </a:r>
          </a:p>
          <a:p>
            <a:pPr marL="285750" indent="-285750">
              <a:buFont typeface="Arial" panose="020B0604020202020204" pitchFamily="34" charset="0"/>
              <a:buChar char="•"/>
            </a:pPr>
            <a:r>
              <a:rPr lang="en-US" dirty="0">
                <a:latin typeface="Times" pitchFamily="2" charset="0"/>
              </a:rPr>
              <a:t>Community</a:t>
            </a:r>
          </a:p>
          <a:p>
            <a:pPr marL="285750" indent="-285750">
              <a:buFont typeface="Arial" panose="020B0604020202020204" pitchFamily="34" charset="0"/>
              <a:buChar char="•"/>
            </a:pPr>
            <a:r>
              <a:rPr lang="en-US" dirty="0">
                <a:latin typeface="Times" pitchFamily="2" charset="0"/>
              </a:rPr>
              <a:t>Voice</a:t>
            </a:r>
          </a:p>
        </p:txBody>
      </p:sp>
      <p:sp>
        <p:nvSpPr>
          <p:cNvPr id="26" name="TextBox 25">
            <a:extLst>
              <a:ext uri="{FF2B5EF4-FFF2-40B4-BE49-F238E27FC236}">
                <a16:creationId xmlns:a16="http://schemas.microsoft.com/office/drawing/2014/main" id="{41638536-BC1B-6348-B623-36550C8667F1}"/>
              </a:ext>
            </a:extLst>
          </p:cNvPr>
          <p:cNvSpPr txBox="1"/>
          <p:nvPr/>
        </p:nvSpPr>
        <p:spPr>
          <a:xfrm>
            <a:off x="8058499" y="2054731"/>
            <a:ext cx="24794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Friendship</a:t>
            </a:r>
          </a:p>
          <a:p>
            <a:pPr marL="285750" indent="-285750">
              <a:buFont typeface="Arial" panose="020B0604020202020204" pitchFamily="34" charset="0"/>
              <a:buChar char="•"/>
            </a:pPr>
            <a:r>
              <a:rPr lang="en-US" dirty="0">
                <a:latin typeface="Times" pitchFamily="2" charset="0"/>
              </a:rPr>
              <a:t>Goal development</a:t>
            </a:r>
          </a:p>
          <a:p>
            <a:pPr marL="285750" indent="-285750">
              <a:buFont typeface="Arial" panose="020B0604020202020204" pitchFamily="34" charset="0"/>
              <a:buChar char="•"/>
            </a:pPr>
            <a:r>
              <a:rPr lang="en-US" dirty="0">
                <a:latin typeface="Times" pitchFamily="2" charset="0"/>
              </a:rPr>
              <a:t>Listening</a:t>
            </a:r>
          </a:p>
          <a:p>
            <a:pPr marL="285750" indent="-285750">
              <a:buFont typeface="Arial" panose="020B0604020202020204" pitchFamily="34" charset="0"/>
              <a:buChar char="•"/>
            </a:pPr>
            <a:r>
              <a:rPr lang="en-US" dirty="0">
                <a:latin typeface="Times" pitchFamily="2" charset="0"/>
              </a:rPr>
              <a:t>Problem solving</a:t>
            </a:r>
          </a:p>
          <a:p>
            <a:pPr marL="285750" indent="-285750">
              <a:buFont typeface="Arial" panose="020B0604020202020204" pitchFamily="34" charset="0"/>
              <a:buChar char="•"/>
            </a:pPr>
            <a:r>
              <a:rPr lang="en-US" dirty="0">
                <a:latin typeface="Times" pitchFamily="2" charset="0"/>
              </a:rPr>
              <a:t>Encouragement</a:t>
            </a:r>
          </a:p>
        </p:txBody>
      </p:sp>
      <p:sp>
        <p:nvSpPr>
          <p:cNvPr id="27" name="TextBox 26">
            <a:extLst>
              <a:ext uri="{FF2B5EF4-FFF2-40B4-BE49-F238E27FC236}">
                <a16:creationId xmlns:a16="http://schemas.microsoft.com/office/drawing/2014/main" id="{D454E540-9845-BF42-9D99-C3099C281C26}"/>
              </a:ext>
            </a:extLst>
          </p:cNvPr>
          <p:cNvSpPr txBox="1"/>
          <p:nvPr/>
        </p:nvSpPr>
        <p:spPr>
          <a:xfrm>
            <a:off x="5350387" y="5115743"/>
            <a:ext cx="24794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Consultation</a:t>
            </a:r>
          </a:p>
          <a:p>
            <a:pPr marL="285750" indent="-285750">
              <a:buFont typeface="Arial" panose="020B0604020202020204" pitchFamily="34" charset="0"/>
              <a:buChar char="•"/>
            </a:pPr>
            <a:r>
              <a:rPr lang="en-US" dirty="0">
                <a:latin typeface="Times" pitchFamily="2" charset="0"/>
              </a:rPr>
              <a:t>Education</a:t>
            </a:r>
          </a:p>
          <a:p>
            <a:pPr marL="285750" indent="-285750">
              <a:buFont typeface="Arial" panose="020B0604020202020204" pitchFamily="34" charset="0"/>
              <a:buChar char="•"/>
            </a:pPr>
            <a:r>
              <a:rPr lang="en-US" dirty="0">
                <a:latin typeface="Times" pitchFamily="2" charset="0"/>
              </a:rPr>
              <a:t>Resource finding</a:t>
            </a:r>
          </a:p>
          <a:p>
            <a:pPr marL="285750" indent="-285750">
              <a:buFont typeface="Arial" panose="020B0604020202020204" pitchFamily="34" charset="0"/>
              <a:buChar char="•"/>
            </a:pPr>
            <a:r>
              <a:rPr lang="en-US" dirty="0">
                <a:latin typeface="Times" pitchFamily="2" charset="0"/>
              </a:rPr>
              <a:t>Problem solving</a:t>
            </a:r>
          </a:p>
          <a:p>
            <a:pPr marL="285750" indent="-285750">
              <a:buFont typeface="Arial" panose="020B0604020202020204" pitchFamily="34" charset="0"/>
              <a:buChar char="•"/>
            </a:pPr>
            <a:r>
              <a:rPr lang="en-US" dirty="0">
                <a:latin typeface="Times" pitchFamily="2" charset="0"/>
              </a:rPr>
              <a:t>Time &amp; talents</a:t>
            </a:r>
          </a:p>
        </p:txBody>
      </p:sp>
    </p:spTree>
    <p:extLst>
      <p:ext uri="{BB962C8B-B14F-4D97-AF65-F5344CB8AC3E}">
        <p14:creationId xmlns:p14="http://schemas.microsoft.com/office/powerpoint/2010/main" val="259558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693434"/>
            <a:ext cx="12192000" cy="11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3112124" y="777687"/>
            <a:ext cx="9040041" cy="10319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800" dirty="0">
                <a:solidFill>
                  <a:schemeClr val="bg1"/>
                </a:solidFill>
                <a:latin typeface="Franklin Gothic Book" panose="020B0503020102020204" pitchFamily="34" charset="0"/>
              </a:rPr>
              <a:t>Rights of Mentees and Mentors</a:t>
            </a:r>
          </a:p>
        </p:txBody>
      </p:sp>
      <p:graphicFrame>
        <p:nvGraphicFramePr>
          <p:cNvPr id="3" name="Diagram 2"/>
          <p:cNvGraphicFramePr/>
          <p:nvPr>
            <p:extLst/>
          </p:nvPr>
        </p:nvGraphicFramePr>
        <p:xfrm>
          <a:off x="1984076" y="1991434"/>
          <a:ext cx="8902461" cy="4780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18053" y="4868221"/>
            <a:ext cx="1863305" cy="830997"/>
          </a:xfrm>
          <a:prstGeom prst="rect">
            <a:avLst/>
          </a:prstGeom>
          <a:noFill/>
        </p:spPr>
        <p:txBody>
          <a:bodyPr wrap="square" rtlCol="0">
            <a:spAutoFit/>
          </a:bodyPr>
          <a:lstStyle/>
          <a:p>
            <a:pPr algn="ctr"/>
            <a:r>
              <a:rPr lang="en-US" sz="2400" dirty="0">
                <a:solidFill>
                  <a:schemeClr val="bg1"/>
                </a:solidFill>
              </a:rPr>
              <a:t>Healthy Relationships</a:t>
            </a:r>
          </a:p>
        </p:txBody>
      </p:sp>
      <p:sp>
        <p:nvSpPr>
          <p:cNvPr id="12" name="TextBox 11"/>
          <p:cNvSpPr txBox="1"/>
          <p:nvPr/>
        </p:nvSpPr>
        <p:spPr>
          <a:xfrm>
            <a:off x="6435306" y="3369411"/>
            <a:ext cx="1863305" cy="523220"/>
          </a:xfrm>
          <a:prstGeom prst="rect">
            <a:avLst/>
          </a:prstGeom>
          <a:noFill/>
        </p:spPr>
        <p:txBody>
          <a:bodyPr wrap="square" rtlCol="0">
            <a:spAutoFit/>
          </a:bodyPr>
          <a:lstStyle/>
          <a:p>
            <a:pPr algn="ctr"/>
            <a:r>
              <a:rPr lang="en-US" sz="2800" dirty="0">
                <a:solidFill>
                  <a:schemeClr val="bg1"/>
                </a:solidFill>
              </a:rPr>
              <a:t>Boundaries</a:t>
            </a:r>
          </a:p>
        </p:txBody>
      </p:sp>
      <p:sp>
        <p:nvSpPr>
          <p:cNvPr id="13" name="TextBox 12"/>
          <p:cNvSpPr txBox="1"/>
          <p:nvPr/>
        </p:nvSpPr>
        <p:spPr>
          <a:xfrm>
            <a:off x="4572001" y="3369411"/>
            <a:ext cx="1863305" cy="523220"/>
          </a:xfrm>
          <a:prstGeom prst="rect">
            <a:avLst/>
          </a:prstGeom>
          <a:noFill/>
        </p:spPr>
        <p:txBody>
          <a:bodyPr wrap="square" rtlCol="0">
            <a:spAutoFit/>
          </a:bodyPr>
          <a:lstStyle/>
          <a:p>
            <a:pPr algn="ctr"/>
            <a:r>
              <a:rPr lang="en-US" sz="2800" dirty="0">
                <a:solidFill>
                  <a:schemeClr val="bg1"/>
                </a:solidFill>
              </a:rPr>
              <a:t>Safety</a:t>
            </a:r>
          </a:p>
        </p:txBody>
      </p:sp>
      <p:sp>
        <p:nvSpPr>
          <p:cNvPr id="14" name="TextBox 13"/>
          <p:cNvSpPr txBox="1"/>
          <p:nvPr/>
        </p:nvSpPr>
        <p:spPr>
          <a:xfrm>
            <a:off x="4572001" y="4874005"/>
            <a:ext cx="1863305" cy="954107"/>
          </a:xfrm>
          <a:prstGeom prst="rect">
            <a:avLst/>
          </a:prstGeom>
          <a:noFill/>
        </p:spPr>
        <p:txBody>
          <a:bodyPr wrap="square" rtlCol="0">
            <a:spAutoFit/>
          </a:bodyPr>
          <a:lstStyle/>
          <a:p>
            <a:pPr algn="ctr"/>
            <a:r>
              <a:rPr lang="en-US" sz="2800" dirty="0">
                <a:solidFill>
                  <a:schemeClr val="bg1"/>
                </a:solidFill>
              </a:rPr>
              <a:t>Consent / Assent</a:t>
            </a:r>
          </a:p>
        </p:txBody>
      </p:sp>
    </p:spTree>
    <p:extLst>
      <p:ext uri="{BB962C8B-B14F-4D97-AF65-F5344CB8AC3E}">
        <p14:creationId xmlns:p14="http://schemas.microsoft.com/office/powerpoint/2010/main" val="6083159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9222</TotalTime>
  <Words>770</Words>
  <Application>Microsoft Macintosh PowerPoint</Application>
  <PresentationFormat>Widescreen</PresentationFormat>
  <Paragraphs>102</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Franklin Gothic Book</vt:lpstr>
      <vt:lpstr>Georgia</vt:lpstr>
      <vt:lpstr>Helvetica</vt:lpstr>
      <vt:lpstr>Times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Leah</dc:creator>
  <cp:lastModifiedBy>Leah</cp:lastModifiedBy>
  <cp:revision>16</cp:revision>
  <dcterms:created xsi:type="dcterms:W3CDTF">2021-03-29T23:01:00Z</dcterms:created>
  <dcterms:modified xsi:type="dcterms:W3CDTF">2021-05-02T01:46:11Z</dcterms:modified>
</cp:coreProperties>
</file>