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5" r:id="rId7"/>
    <p:sldId id="267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659" autoAdjust="0"/>
  </p:normalViewPr>
  <p:slideViewPr>
    <p:cSldViewPr snapToGrid="0" snapToObjects="1">
      <p:cViewPr varScale="1">
        <p:scale>
          <a:sx n="140" d="100"/>
          <a:sy n="140" d="100"/>
        </p:scale>
        <p:origin x="840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Dataset on Suicide Attacks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Leah Shiferaw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2024-03-24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Overview of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The Database on Suicide Attacks (DSAT) was created by researchers at the University of Chicago’s Project on Security and Threats (CPOST)</a:t>
            </a:r>
            <a:r>
              <a:rPr lang="en-US" dirty="0"/>
              <a:t> and </a:t>
            </a:r>
            <a:r>
              <a:rPr dirty="0"/>
              <a:t>examines worldwide suicide attacks from 1982 to 2019. The data were collected through database searches, Google alerts, search engine and social media searches.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dirty="0"/>
              <a:t>The goal of this analysis is to understand what trends exist in the weapons, countries, </a:t>
            </a:r>
            <a:r>
              <a:rPr lang="en-US" dirty="0"/>
              <a:t>years, </a:t>
            </a:r>
            <a:r>
              <a:rPr dirty="0"/>
              <a:t>and groups that conducted suicide attacks.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Overview of variables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842870"/>
              </p:ext>
            </p:extLst>
          </p:nvPr>
        </p:nvGraphicFramePr>
        <p:xfrm>
          <a:off x="457200" y="2321968"/>
          <a:ext cx="82296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group_name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 err="1"/>
                        <a:t>attack_count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Unknown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3753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Taliban (IEA)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Islamic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Al-Shabaab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Tehrik-i-Taliban Pakistan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204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457200" y="1547172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Top </a:t>
            </a:r>
            <a:r>
              <a:rPr lang="en-US" dirty="0"/>
              <a:t>Five Groups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E6C47-A4E0-D8C8-1EB3-633D05BDBABF}"/>
              </a:ext>
            </a:extLst>
          </p:cNvPr>
          <p:cNvSpPr txBox="1"/>
          <p:nvPr/>
        </p:nvSpPr>
        <p:spPr>
          <a:xfrm>
            <a:off x="2711138" y="1038452"/>
            <a:ext cx="372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groups conducting suicide attacks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2489711"/>
              </p:ext>
            </p:extLst>
          </p:nvPr>
        </p:nvGraphicFramePr>
        <p:xfrm>
          <a:off x="457200" y="2310653"/>
          <a:ext cx="82296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admin0_txt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attack_location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Iraq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Afghanistan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Syria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692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Pakistan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3"/>
          <p:cNvSpPr txBox="1"/>
          <p:nvPr/>
        </p:nvSpPr>
        <p:spPr>
          <a:xfrm>
            <a:off x="329184" y="1539094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Top Five Countries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1098C5D-05A0-40E4-21A3-58C1CDDD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Overview of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F35348-9405-8B68-E9E4-4F95DBF5B974}"/>
              </a:ext>
            </a:extLst>
          </p:cNvPr>
          <p:cNvSpPr txBox="1"/>
          <p:nvPr/>
        </p:nvSpPr>
        <p:spPr>
          <a:xfrm>
            <a:off x="2286000" y="104976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Top countries in which suicide attacks occurred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-draft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50996" y="8128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552AFCF-DF34-40DB-8773-138D00AB6C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413361"/>
              </p:ext>
            </p:extLst>
          </p:nvPr>
        </p:nvGraphicFramePr>
        <p:xfrm>
          <a:off x="182881" y="1760220"/>
          <a:ext cx="3008314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 err="1"/>
                        <a:t>date_year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attack_year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821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599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7BF95BC7-F4EE-E69B-F7B3-07D40277D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1" y="168211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Analysis</a:t>
            </a:r>
            <a:r>
              <a:rPr lang="en-US" dirty="0"/>
              <a:t> 1: Suicide attacks by year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Analysis 2: Most common types of weapons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307532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The researchers have identified 17 types of weapons used to carry out suicide attacks. The top five most frequently used weapons were: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3270982"/>
              </p:ext>
            </p:extLst>
          </p:nvPr>
        </p:nvGraphicFramePr>
        <p:xfrm>
          <a:off x="1872996" y="2410278"/>
          <a:ext cx="5105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weapon_txt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Car bomb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Belt bomb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2615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Truck bomb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Unspecified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Motorcycle bomb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362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Weapon Types by Year</a:t>
            </a:r>
          </a:p>
        </p:txBody>
      </p:sp>
      <p:pic>
        <p:nvPicPr>
          <p:cNvPr id="3" name="Picture 1" descr="presentation-draft_files/figure-pptx/combined%20plot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45920" y="1266952"/>
            <a:ext cx="607822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Macintosh PowerPoint</Application>
  <PresentationFormat>On-screen Show (16:9)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Dataset on Suicide Attacks</vt:lpstr>
      <vt:lpstr>Overview of the data</vt:lpstr>
      <vt:lpstr>Overview of variables</vt:lpstr>
      <vt:lpstr>Overview of variables</vt:lpstr>
      <vt:lpstr>Analysis 1: Suicide attacks by year</vt:lpstr>
      <vt:lpstr>Analysis 2: Most common types of weapons</vt:lpstr>
      <vt:lpstr>Weapon Types by Year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 on Suicide Attacks</dc:title>
  <dc:creator>Leah Shiferaw</dc:creator>
  <cp:keywords/>
  <cp:lastModifiedBy>Leah Shiferaw</cp:lastModifiedBy>
  <cp:revision>2</cp:revision>
  <dcterms:created xsi:type="dcterms:W3CDTF">2024-05-02T03:11:21Z</dcterms:created>
  <dcterms:modified xsi:type="dcterms:W3CDTF">2024-05-02T03:29:24Z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2024-03-24</vt:lpwstr>
  </property>
  <property fmtid="{D5CDD505-2E9C-101B-9397-08002B2CF9AE}" pid="3" name="output">
    <vt:lpwstr/>
  </property>
</Properties>
</file>