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Districts_of_Hong_Kon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Districts_of_Hong_Ko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539D-F732-4BD4-B8D8-261C7E1B1D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3BC0B6-3621-4654-A13F-E6DD7C6BC323}">
      <dgm:prSet/>
      <dgm:spPr/>
      <dgm:t>
        <a:bodyPr/>
        <a:lstStyle/>
        <a:p>
          <a:r>
            <a:rPr lang="en-US"/>
            <a:t>Obtain the data;</a:t>
          </a:r>
        </a:p>
      </dgm:t>
    </dgm:pt>
    <dgm:pt modelId="{06F09280-8F79-492C-BE10-C9F8EA1F90E5}" type="parTrans" cxnId="{8168DB90-A9AE-492D-B165-56F7403BCD31}">
      <dgm:prSet/>
      <dgm:spPr/>
      <dgm:t>
        <a:bodyPr/>
        <a:lstStyle/>
        <a:p>
          <a:endParaRPr lang="en-US"/>
        </a:p>
      </dgm:t>
    </dgm:pt>
    <dgm:pt modelId="{F0EF0DE4-9EE5-47F5-A0E3-E4E8B83B5C42}" type="sibTrans" cxnId="{8168DB90-A9AE-492D-B165-56F7403BCD31}">
      <dgm:prSet/>
      <dgm:spPr/>
      <dgm:t>
        <a:bodyPr/>
        <a:lstStyle/>
        <a:p>
          <a:endParaRPr lang="en-US"/>
        </a:p>
      </dgm:t>
    </dgm:pt>
    <dgm:pt modelId="{B4738995-335A-48BD-AE08-E851E22386C7}">
      <dgm:prSet/>
      <dgm:spPr/>
      <dgm:t>
        <a:bodyPr/>
        <a:lstStyle/>
        <a:p>
          <a:r>
            <a:rPr lang="en-US"/>
            <a:t>Data visualization and some simple statistical analysis;</a:t>
          </a:r>
        </a:p>
      </dgm:t>
    </dgm:pt>
    <dgm:pt modelId="{600D1937-0E3A-48BA-A565-899F82FBE28B}" type="parTrans" cxnId="{70EDF280-EF34-4E91-8EAB-ADD8DE1FB75E}">
      <dgm:prSet/>
      <dgm:spPr/>
      <dgm:t>
        <a:bodyPr/>
        <a:lstStyle/>
        <a:p>
          <a:endParaRPr lang="en-US"/>
        </a:p>
      </dgm:t>
    </dgm:pt>
    <dgm:pt modelId="{E5989AFF-9CEF-480E-829E-5B77EE9CC5CD}" type="sibTrans" cxnId="{70EDF280-EF34-4E91-8EAB-ADD8DE1FB75E}">
      <dgm:prSet/>
      <dgm:spPr/>
      <dgm:t>
        <a:bodyPr/>
        <a:lstStyle/>
        <a:p>
          <a:endParaRPr lang="en-US"/>
        </a:p>
      </dgm:t>
    </dgm:pt>
    <dgm:pt modelId="{803D0202-6491-4DCE-97AE-046316DA2586}">
      <dgm:prSet/>
      <dgm:spPr/>
      <dgm:t>
        <a:bodyPr/>
        <a:lstStyle/>
        <a:p>
          <a:r>
            <a:rPr lang="en-US"/>
            <a:t>Analysis using </a:t>
          </a:r>
          <a:r>
            <a:rPr lang="en-US" b="1"/>
            <a:t>Cluster, </a:t>
          </a:r>
          <a:r>
            <a:rPr lang="en-US"/>
            <a:t>specially K-Means Clustering;</a:t>
          </a:r>
        </a:p>
      </dgm:t>
    </dgm:pt>
    <dgm:pt modelId="{56924551-8128-4A97-80C0-4EC005802420}" type="parTrans" cxnId="{C0A1F15A-0EE5-4CCF-B0EC-D0B02342EECF}">
      <dgm:prSet/>
      <dgm:spPr/>
      <dgm:t>
        <a:bodyPr/>
        <a:lstStyle/>
        <a:p>
          <a:endParaRPr lang="en-US"/>
        </a:p>
      </dgm:t>
    </dgm:pt>
    <dgm:pt modelId="{1E1B2A38-590E-43C4-8806-85D65B5DB4A7}" type="sibTrans" cxnId="{C0A1F15A-0EE5-4CCF-B0EC-D0B02342EECF}">
      <dgm:prSet/>
      <dgm:spPr/>
      <dgm:t>
        <a:bodyPr/>
        <a:lstStyle/>
        <a:p>
          <a:endParaRPr lang="en-US"/>
        </a:p>
      </dgm:t>
    </dgm:pt>
    <dgm:pt modelId="{F5B66D97-3283-4540-ADAD-EEE92BC7601B}">
      <dgm:prSet/>
      <dgm:spPr/>
      <dgm:t>
        <a:bodyPr/>
        <a:lstStyle/>
        <a:p>
          <a:r>
            <a:rPr lang="en-US"/>
            <a:t>Compare the District to find the best place to start up a restaurant;</a:t>
          </a:r>
        </a:p>
      </dgm:t>
    </dgm:pt>
    <dgm:pt modelId="{10D2E59E-D6BA-4713-93D5-CE800F631DC1}" type="parTrans" cxnId="{A54AE2EF-520B-4C8D-8187-CECB725CF9D6}">
      <dgm:prSet/>
      <dgm:spPr/>
      <dgm:t>
        <a:bodyPr/>
        <a:lstStyle/>
        <a:p>
          <a:endParaRPr lang="en-US"/>
        </a:p>
      </dgm:t>
    </dgm:pt>
    <dgm:pt modelId="{1EFBF205-7454-4D59-8DA9-483F5B2A2AE5}" type="sibTrans" cxnId="{A54AE2EF-520B-4C8D-8187-CECB725CF9D6}">
      <dgm:prSet/>
      <dgm:spPr/>
      <dgm:t>
        <a:bodyPr/>
        <a:lstStyle/>
        <a:p>
          <a:endParaRPr lang="en-US"/>
        </a:p>
      </dgm:t>
    </dgm:pt>
    <dgm:pt modelId="{71E24D7F-A9B3-4A64-A9B6-68ABE76AB343}">
      <dgm:prSet/>
      <dgm:spPr/>
      <dgm:t>
        <a:bodyPr/>
        <a:lstStyle/>
        <a:p>
          <a:r>
            <a:rPr lang="en-US"/>
            <a:t>Inference from these results and related conclusion.</a:t>
          </a:r>
        </a:p>
      </dgm:t>
    </dgm:pt>
    <dgm:pt modelId="{C5CF940B-948C-4A16-AB5D-914FB34911DB}" type="parTrans" cxnId="{19EB5428-7F01-4088-A1D5-A2CD451ACBDB}">
      <dgm:prSet/>
      <dgm:spPr/>
      <dgm:t>
        <a:bodyPr/>
        <a:lstStyle/>
        <a:p>
          <a:endParaRPr lang="en-US"/>
        </a:p>
      </dgm:t>
    </dgm:pt>
    <dgm:pt modelId="{EB9E02E5-DA73-4179-8ED2-328E6B2357B4}" type="sibTrans" cxnId="{19EB5428-7F01-4088-A1D5-A2CD451ACBDB}">
      <dgm:prSet/>
      <dgm:spPr/>
      <dgm:t>
        <a:bodyPr/>
        <a:lstStyle/>
        <a:p>
          <a:endParaRPr lang="en-US"/>
        </a:p>
      </dgm:t>
    </dgm:pt>
    <dgm:pt modelId="{2E8167C1-9464-4B04-ABFC-87AC2EDBE04D}" type="pres">
      <dgm:prSet presAssocID="{5DA1539D-F732-4BD4-B8D8-261C7E1B1D56}" presName="root" presStyleCnt="0">
        <dgm:presLayoutVars>
          <dgm:dir/>
          <dgm:resizeHandles val="exact"/>
        </dgm:presLayoutVars>
      </dgm:prSet>
      <dgm:spPr/>
    </dgm:pt>
    <dgm:pt modelId="{1F7C551F-A04A-440A-B7A4-1C5B524923E3}" type="pres">
      <dgm:prSet presAssocID="{DD3BC0B6-3621-4654-A13F-E6DD7C6BC323}" presName="compNode" presStyleCnt="0"/>
      <dgm:spPr/>
    </dgm:pt>
    <dgm:pt modelId="{841E124D-03C3-4F7C-9B71-964150EB24B6}" type="pres">
      <dgm:prSet presAssocID="{DD3BC0B6-3621-4654-A13F-E6DD7C6BC323}" presName="bgRect" presStyleLbl="bgShp" presStyleIdx="0" presStyleCnt="5"/>
      <dgm:spPr/>
    </dgm:pt>
    <dgm:pt modelId="{C801115F-6ADF-493B-9114-EDB6AC663480}" type="pres">
      <dgm:prSet presAssocID="{DD3BC0B6-3621-4654-A13F-E6DD7C6BC3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A5E5B3-40CE-4226-89D1-7C9065CAFF6B}" type="pres">
      <dgm:prSet presAssocID="{DD3BC0B6-3621-4654-A13F-E6DD7C6BC323}" presName="spaceRect" presStyleCnt="0"/>
      <dgm:spPr/>
    </dgm:pt>
    <dgm:pt modelId="{2C6D4CC5-A824-4AC5-9FD9-FF89A4BFFC4C}" type="pres">
      <dgm:prSet presAssocID="{DD3BC0B6-3621-4654-A13F-E6DD7C6BC323}" presName="parTx" presStyleLbl="revTx" presStyleIdx="0" presStyleCnt="5">
        <dgm:presLayoutVars>
          <dgm:chMax val="0"/>
          <dgm:chPref val="0"/>
        </dgm:presLayoutVars>
      </dgm:prSet>
      <dgm:spPr/>
    </dgm:pt>
    <dgm:pt modelId="{F9CBCC09-0800-42B7-B95B-1B79871F7A6D}" type="pres">
      <dgm:prSet presAssocID="{F0EF0DE4-9EE5-47F5-A0E3-E4E8B83B5C42}" presName="sibTrans" presStyleCnt="0"/>
      <dgm:spPr/>
    </dgm:pt>
    <dgm:pt modelId="{A2E5D526-1B04-4B8B-AA0E-590B1619D0BA}" type="pres">
      <dgm:prSet presAssocID="{B4738995-335A-48BD-AE08-E851E22386C7}" presName="compNode" presStyleCnt="0"/>
      <dgm:spPr/>
    </dgm:pt>
    <dgm:pt modelId="{70A94D09-6049-4593-A995-C1D1DC123AF4}" type="pres">
      <dgm:prSet presAssocID="{B4738995-335A-48BD-AE08-E851E22386C7}" presName="bgRect" presStyleLbl="bgShp" presStyleIdx="1" presStyleCnt="5"/>
      <dgm:spPr/>
    </dgm:pt>
    <dgm:pt modelId="{8465A6BB-960C-4F6A-A639-B795EB665639}" type="pres">
      <dgm:prSet presAssocID="{B4738995-335A-48BD-AE08-E851E22386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F9F1066-D8F3-4D96-A63A-4FC9CB7945FA}" type="pres">
      <dgm:prSet presAssocID="{B4738995-335A-48BD-AE08-E851E22386C7}" presName="spaceRect" presStyleCnt="0"/>
      <dgm:spPr/>
    </dgm:pt>
    <dgm:pt modelId="{6403C278-485C-4547-AA9D-D9CC3F11F243}" type="pres">
      <dgm:prSet presAssocID="{B4738995-335A-48BD-AE08-E851E22386C7}" presName="parTx" presStyleLbl="revTx" presStyleIdx="1" presStyleCnt="5">
        <dgm:presLayoutVars>
          <dgm:chMax val="0"/>
          <dgm:chPref val="0"/>
        </dgm:presLayoutVars>
      </dgm:prSet>
      <dgm:spPr/>
    </dgm:pt>
    <dgm:pt modelId="{2FFE56AE-C5E8-4FCA-868C-BF3CA19044C1}" type="pres">
      <dgm:prSet presAssocID="{E5989AFF-9CEF-480E-829E-5B77EE9CC5CD}" presName="sibTrans" presStyleCnt="0"/>
      <dgm:spPr/>
    </dgm:pt>
    <dgm:pt modelId="{370403B3-94C1-4A6C-9F0A-84F331637FB7}" type="pres">
      <dgm:prSet presAssocID="{803D0202-6491-4DCE-97AE-046316DA2586}" presName="compNode" presStyleCnt="0"/>
      <dgm:spPr/>
    </dgm:pt>
    <dgm:pt modelId="{BEBEF614-8B2A-44B6-903A-2A53F2DD2BFE}" type="pres">
      <dgm:prSet presAssocID="{803D0202-6491-4DCE-97AE-046316DA2586}" presName="bgRect" presStyleLbl="bgShp" presStyleIdx="2" presStyleCnt="5"/>
      <dgm:spPr/>
    </dgm:pt>
    <dgm:pt modelId="{556CD86E-2904-4DAC-B266-FB880C1A75D3}" type="pres">
      <dgm:prSet presAssocID="{803D0202-6491-4DCE-97AE-046316DA25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B3E0B58-6F82-449D-B44D-316ED6173EFE}" type="pres">
      <dgm:prSet presAssocID="{803D0202-6491-4DCE-97AE-046316DA2586}" presName="spaceRect" presStyleCnt="0"/>
      <dgm:spPr/>
    </dgm:pt>
    <dgm:pt modelId="{C18D466D-9B85-40C3-9A10-DBF1A980045C}" type="pres">
      <dgm:prSet presAssocID="{803D0202-6491-4DCE-97AE-046316DA2586}" presName="parTx" presStyleLbl="revTx" presStyleIdx="2" presStyleCnt="5">
        <dgm:presLayoutVars>
          <dgm:chMax val="0"/>
          <dgm:chPref val="0"/>
        </dgm:presLayoutVars>
      </dgm:prSet>
      <dgm:spPr/>
    </dgm:pt>
    <dgm:pt modelId="{8B7607E4-6250-4FD2-9ED4-63CBDF8676B2}" type="pres">
      <dgm:prSet presAssocID="{1E1B2A38-590E-43C4-8806-85D65B5DB4A7}" presName="sibTrans" presStyleCnt="0"/>
      <dgm:spPr/>
    </dgm:pt>
    <dgm:pt modelId="{6F9272A9-799D-4E80-8C90-9B9539245DCD}" type="pres">
      <dgm:prSet presAssocID="{F5B66D97-3283-4540-ADAD-EEE92BC7601B}" presName="compNode" presStyleCnt="0"/>
      <dgm:spPr/>
    </dgm:pt>
    <dgm:pt modelId="{6FB8BB1A-5B26-475B-9B18-BBFB267FB6F7}" type="pres">
      <dgm:prSet presAssocID="{F5B66D97-3283-4540-ADAD-EEE92BC7601B}" presName="bgRect" presStyleLbl="bgShp" presStyleIdx="3" presStyleCnt="5"/>
      <dgm:spPr/>
    </dgm:pt>
    <dgm:pt modelId="{5C4B6743-0BAF-4364-B66C-F97450721E55}" type="pres">
      <dgm:prSet presAssocID="{F5B66D97-3283-4540-ADAD-EEE92BC760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7D986F88-86C4-45B6-8709-630BA007C984}" type="pres">
      <dgm:prSet presAssocID="{F5B66D97-3283-4540-ADAD-EEE92BC7601B}" presName="spaceRect" presStyleCnt="0"/>
      <dgm:spPr/>
    </dgm:pt>
    <dgm:pt modelId="{5B0881B5-1AC3-4B1A-ABB5-F4E7CC7108B2}" type="pres">
      <dgm:prSet presAssocID="{F5B66D97-3283-4540-ADAD-EEE92BC7601B}" presName="parTx" presStyleLbl="revTx" presStyleIdx="3" presStyleCnt="5">
        <dgm:presLayoutVars>
          <dgm:chMax val="0"/>
          <dgm:chPref val="0"/>
        </dgm:presLayoutVars>
      </dgm:prSet>
      <dgm:spPr/>
    </dgm:pt>
    <dgm:pt modelId="{9188A27C-8DCB-49AA-894B-F7EA3882A4FB}" type="pres">
      <dgm:prSet presAssocID="{1EFBF205-7454-4D59-8DA9-483F5B2A2AE5}" presName="sibTrans" presStyleCnt="0"/>
      <dgm:spPr/>
    </dgm:pt>
    <dgm:pt modelId="{9C7A60A2-70DE-46D7-A3ED-5118AF9F06FC}" type="pres">
      <dgm:prSet presAssocID="{71E24D7F-A9B3-4A64-A9B6-68ABE76AB343}" presName="compNode" presStyleCnt="0"/>
      <dgm:spPr/>
    </dgm:pt>
    <dgm:pt modelId="{BBBFFDF9-B0C2-45FB-B784-0987057842C2}" type="pres">
      <dgm:prSet presAssocID="{71E24D7F-A9B3-4A64-A9B6-68ABE76AB343}" presName="bgRect" presStyleLbl="bgShp" presStyleIdx="4" presStyleCnt="5"/>
      <dgm:spPr/>
    </dgm:pt>
    <dgm:pt modelId="{C3E44406-AD7F-45DB-A247-8AF1CDF95CE3}" type="pres">
      <dgm:prSet presAssocID="{71E24D7F-A9B3-4A64-A9B6-68ABE76AB3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FC8DE69-B7E6-440C-88A9-180CC6FB85A6}" type="pres">
      <dgm:prSet presAssocID="{71E24D7F-A9B3-4A64-A9B6-68ABE76AB343}" presName="spaceRect" presStyleCnt="0"/>
      <dgm:spPr/>
    </dgm:pt>
    <dgm:pt modelId="{38A43C5B-66F2-4EB9-8F68-B42BA7DD2436}" type="pres">
      <dgm:prSet presAssocID="{71E24D7F-A9B3-4A64-A9B6-68ABE76AB34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EB5428-7F01-4088-A1D5-A2CD451ACBDB}" srcId="{5DA1539D-F732-4BD4-B8D8-261C7E1B1D56}" destId="{71E24D7F-A9B3-4A64-A9B6-68ABE76AB343}" srcOrd="4" destOrd="0" parTransId="{C5CF940B-948C-4A16-AB5D-914FB34911DB}" sibTransId="{EB9E02E5-DA73-4179-8ED2-328E6B2357B4}"/>
    <dgm:cxn modelId="{7BE60449-FED1-4F29-87C5-80DCC926A96B}" type="presOf" srcId="{B4738995-335A-48BD-AE08-E851E22386C7}" destId="{6403C278-485C-4547-AA9D-D9CC3F11F243}" srcOrd="0" destOrd="0" presId="urn:microsoft.com/office/officeart/2018/2/layout/IconVerticalSolidList"/>
    <dgm:cxn modelId="{C0A1F15A-0EE5-4CCF-B0EC-D0B02342EECF}" srcId="{5DA1539D-F732-4BD4-B8D8-261C7E1B1D56}" destId="{803D0202-6491-4DCE-97AE-046316DA2586}" srcOrd="2" destOrd="0" parTransId="{56924551-8128-4A97-80C0-4EC005802420}" sibTransId="{1E1B2A38-590E-43C4-8806-85D65B5DB4A7}"/>
    <dgm:cxn modelId="{70EDF280-EF34-4E91-8EAB-ADD8DE1FB75E}" srcId="{5DA1539D-F732-4BD4-B8D8-261C7E1B1D56}" destId="{B4738995-335A-48BD-AE08-E851E22386C7}" srcOrd="1" destOrd="0" parTransId="{600D1937-0E3A-48BA-A565-899F82FBE28B}" sibTransId="{E5989AFF-9CEF-480E-829E-5B77EE9CC5CD}"/>
    <dgm:cxn modelId="{FAD12387-F8D6-499D-B02A-DB397DD2847F}" type="presOf" srcId="{DD3BC0B6-3621-4654-A13F-E6DD7C6BC323}" destId="{2C6D4CC5-A824-4AC5-9FD9-FF89A4BFFC4C}" srcOrd="0" destOrd="0" presId="urn:microsoft.com/office/officeart/2018/2/layout/IconVerticalSolidList"/>
    <dgm:cxn modelId="{8168DB90-A9AE-492D-B165-56F7403BCD31}" srcId="{5DA1539D-F732-4BD4-B8D8-261C7E1B1D56}" destId="{DD3BC0B6-3621-4654-A13F-E6DD7C6BC323}" srcOrd="0" destOrd="0" parTransId="{06F09280-8F79-492C-BE10-C9F8EA1F90E5}" sibTransId="{F0EF0DE4-9EE5-47F5-A0E3-E4E8B83B5C42}"/>
    <dgm:cxn modelId="{1A7824AC-88F3-47FB-81B6-F21D2BAE2918}" type="presOf" srcId="{803D0202-6491-4DCE-97AE-046316DA2586}" destId="{C18D466D-9B85-40C3-9A10-DBF1A980045C}" srcOrd="0" destOrd="0" presId="urn:microsoft.com/office/officeart/2018/2/layout/IconVerticalSolidList"/>
    <dgm:cxn modelId="{D4E035AC-E2E9-4DF7-8D66-8BA88E715683}" type="presOf" srcId="{71E24D7F-A9B3-4A64-A9B6-68ABE76AB343}" destId="{38A43C5B-66F2-4EB9-8F68-B42BA7DD2436}" srcOrd="0" destOrd="0" presId="urn:microsoft.com/office/officeart/2018/2/layout/IconVerticalSolidList"/>
    <dgm:cxn modelId="{A8FABACC-8F77-4B85-AB07-DAB466E6353A}" type="presOf" srcId="{5DA1539D-F732-4BD4-B8D8-261C7E1B1D56}" destId="{2E8167C1-9464-4B04-ABFC-87AC2EDBE04D}" srcOrd="0" destOrd="0" presId="urn:microsoft.com/office/officeart/2018/2/layout/IconVerticalSolidList"/>
    <dgm:cxn modelId="{2BB4F6D8-0735-4E73-99D1-B11648A73103}" type="presOf" srcId="{F5B66D97-3283-4540-ADAD-EEE92BC7601B}" destId="{5B0881B5-1AC3-4B1A-ABB5-F4E7CC7108B2}" srcOrd="0" destOrd="0" presId="urn:microsoft.com/office/officeart/2018/2/layout/IconVerticalSolidList"/>
    <dgm:cxn modelId="{A54AE2EF-520B-4C8D-8187-CECB725CF9D6}" srcId="{5DA1539D-F732-4BD4-B8D8-261C7E1B1D56}" destId="{F5B66D97-3283-4540-ADAD-EEE92BC7601B}" srcOrd="3" destOrd="0" parTransId="{10D2E59E-D6BA-4713-93D5-CE800F631DC1}" sibTransId="{1EFBF205-7454-4D59-8DA9-483F5B2A2AE5}"/>
    <dgm:cxn modelId="{5EDA25EF-8EE5-4E66-8FFE-E166FCF0597C}" type="presParOf" srcId="{2E8167C1-9464-4B04-ABFC-87AC2EDBE04D}" destId="{1F7C551F-A04A-440A-B7A4-1C5B524923E3}" srcOrd="0" destOrd="0" presId="urn:microsoft.com/office/officeart/2018/2/layout/IconVerticalSolidList"/>
    <dgm:cxn modelId="{7221FF52-EDFC-4B1E-8D35-5ABA6E185FDC}" type="presParOf" srcId="{1F7C551F-A04A-440A-B7A4-1C5B524923E3}" destId="{841E124D-03C3-4F7C-9B71-964150EB24B6}" srcOrd="0" destOrd="0" presId="urn:microsoft.com/office/officeart/2018/2/layout/IconVerticalSolidList"/>
    <dgm:cxn modelId="{A6EA0B22-6242-4914-AC65-32EE88A0CB6A}" type="presParOf" srcId="{1F7C551F-A04A-440A-B7A4-1C5B524923E3}" destId="{C801115F-6ADF-493B-9114-EDB6AC663480}" srcOrd="1" destOrd="0" presId="urn:microsoft.com/office/officeart/2018/2/layout/IconVerticalSolidList"/>
    <dgm:cxn modelId="{D294B390-1CA8-4B7B-8629-C19ECD7FF79F}" type="presParOf" srcId="{1F7C551F-A04A-440A-B7A4-1C5B524923E3}" destId="{C6A5E5B3-40CE-4226-89D1-7C9065CAFF6B}" srcOrd="2" destOrd="0" presId="urn:microsoft.com/office/officeart/2018/2/layout/IconVerticalSolidList"/>
    <dgm:cxn modelId="{69BE33C7-2DF3-4F29-8144-C88DDEDB5637}" type="presParOf" srcId="{1F7C551F-A04A-440A-B7A4-1C5B524923E3}" destId="{2C6D4CC5-A824-4AC5-9FD9-FF89A4BFFC4C}" srcOrd="3" destOrd="0" presId="urn:microsoft.com/office/officeart/2018/2/layout/IconVerticalSolidList"/>
    <dgm:cxn modelId="{C55183B2-1AC1-4813-8B8B-9F2A9ABD440C}" type="presParOf" srcId="{2E8167C1-9464-4B04-ABFC-87AC2EDBE04D}" destId="{F9CBCC09-0800-42B7-B95B-1B79871F7A6D}" srcOrd="1" destOrd="0" presId="urn:microsoft.com/office/officeart/2018/2/layout/IconVerticalSolidList"/>
    <dgm:cxn modelId="{C0639820-A92F-4315-9456-AC00EE7117BE}" type="presParOf" srcId="{2E8167C1-9464-4B04-ABFC-87AC2EDBE04D}" destId="{A2E5D526-1B04-4B8B-AA0E-590B1619D0BA}" srcOrd="2" destOrd="0" presId="urn:microsoft.com/office/officeart/2018/2/layout/IconVerticalSolidList"/>
    <dgm:cxn modelId="{AC2D9017-9FC8-4A8B-BF5A-95BAEF024C34}" type="presParOf" srcId="{A2E5D526-1B04-4B8B-AA0E-590B1619D0BA}" destId="{70A94D09-6049-4593-A995-C1D1DC123AF4}" srcOrd="0" destOrd="0" presId="urn:microsoft.com/office/officeart/2018/2/layout/IconVerticalSolidList"/>
    <dgm:cxn modelId="{359F6940-D0BB-4F74-A444-21A8F1040E47}" type="presParOf" srcId="{A2E5D526-1B04-4B8B-AA0E-590B1619D0BA}" destId="{8465A6BB-960C-4F6A-A639-B795EB665639}" srcOrd="1" destOrd="0" presId="urn:microsoft.com/office/officeart/2018/2/layout/IconVerticalSolidList"/>
    <dgm:cxn modelId="{9DA4D37E-3251-4136-A36A-CD6426F5D17F}" type="presParOf" srcId="{A2E5D526-1B04-4B8B-AA0E-590B1619D0BA}" destId="{6F9F1066-D8F3-4D96-A63A-4FC9CB7945FA}" srcOrd="2" destOrd="0" presId="urn:microsoft.com/office/officeart/2018/2/layout/IconVerticalSolidList"/>
    <dgm:cxn modelId="{291F521F-9A80-44C9-9FBD-A452A9484583}" type="presParOf" srcId="{A2E5D526-1B04-4B8B-AA0E-590B1619D0BA}" destId="{6403C278-485C-4547-AA9D-D9CC3F11F243}" srcOrd="3" destOrd="0" presId="urn:microsoft.com/office/officeart/2018/2/layout/IconVerticalSolidList"/>
    <dgm:cxn modelId="{27EFEC9D-E091-4790-9C7C-DE5913A39874}" type="presParOf" srcId="{2E8167C1-9464-4B04-ABFC-87AC2EDBE04D}" destId="{2FFE56AE-C5E8-4FCA-868C-BF3CA19044C1}" srcOrd="3" destOrd="0" presId="urn:microsoft.com/office/officeart/2018/2/layout/IconVerticalSolidList"/>
    <dgm:cxn modelId="{02B43C8C-3768-49A0-A75E-A5FD83B49279}" type="presParOf" srcId="{2E8167C1-9464-4B04-ABFC-87AC2EDBE04D}" destId="{370403B3-94C1-4A6C-9F0A-84F331637FB7}" srcOrd="4" destOrd="0" presId="urn:microsoft.com/office/officeart/2018/2/layout/IconVerticalSolidList"/>
    <dgm:cxn modelId="{F2394CAF-B36A-44B2-9CCC-B9C930B0DA99}" type="presParOf" srcId="{370403B3-94C1-4A6C-9F0A-84F331637FB7}" destId="{BEBEF614-8B2A-44B6-903A-2A53F2DD2BFE}" srcOrd="0" destOrd="0" presId="urn:microsoft.com/office/officeart/2018/2/layout/IconVerticalSolidList"/>
    <dgm:cxn modelId="{6F098654-D716-49E5-9BEB-D1C577601CC5}" type="presParOf" srcId="{370403B3-94C1-4A6C-9F0A-84F331637FB7}" destId="{556CD86E-2904-4DAC-B266-FB880C1A75D3}" srcOrd="1" destOrd="0" presId="urn:microsoft.com/office/officeart/2018/2/layout/IconVerticalSolidList"/>
    <dgm:cxn modelId="{AB8B7248-AA1A-40E8-B980-5B529F7F2B5F}" type="presParOf" srcId="{370403B3-94C1-4A6C-9F0A-84F331637FB7}" destId="{2B3E0B58-6F82-449D-B44D-316ED6173EFE}" srcOrd="2" destOrd="0" presId="urn:microsoft.com/office/officeart/2018/2/layout/IconVerticalSolidList"/>
    <dgm:cxn modelId="{69A1B487-405E-4A2F-8C36-4A20C2407A6B}" type="presParOf" srcId="{370403B3-94C1-4A6C-9F0A-84F331637FB7}" destId="{C18D466D-9B85-40C3-9A10-DBF1A980045C}" srcOrd="3" destOrd="0" presId="urn:microsoft.com/office/officeart/2018/2/layout/IconVerticalSolidList"/>
    <dgm:cxn modelId="{25C4B239-4A53-47E3-B8A9-CB200F19D730}" type="presParOf" srcId="{2E8167C1-9464-4B04-ABFC-87AC2EDBE04D}" destId="{8B7607E4-6250-4FD2-9ED4-63CBDF8676B2}" srcOrd="5" destOrd="0" presId="urn:microsoft.com/office/officeart/2018/2/layout/IconVerticalSolidList"/>
    <dgm:cxn modelId="{B6C54E59-840C-41EC-A278-19C7CD7C9D50}" type="presParOf" srcId="{2E8167C1-9464-4B04-ABFC-87AC2EDBE04D}" destId="{6F9272A9-799D-4E80-8C90-9B9539245DCD}" srcOrd="6" destOrd="0" presId="urn:microsoft.com/office/officeart/2018/2/layout/IconVerticalSolidList"/>
    <dgm:cxn modelId="{4C7E6D97-D85E-4BFD-8449-7CFC86F709AE}" type="presParOf" srcId="{6F9272A9-799D-4E80-8C90-9B9539245DCD}" destId="{6FB8BB1A-5B26-475B-9B18-BBFB267FB6F7}" srcOrd="0" destOrd="0" presId="urn:microsoft.com/office/officeart/2018/2/layout/IconVerticalSolidList"/>
    <dgm:cxn modelId="{86524F42-D2D9-4CFF-A815-A4062C32E03E}" type="presParOf" srcId="{6F9272A9-799D-4E80-8C90-9B9539245DCD}" destId="{5C4B6743-0BAF-4364-B66C-F97450721E55}" srcOrd="1" destOrd="0" presId="urn:microsoft.com/office/officeart/2018/2/layout/IconVerticalSolidList"/>
    <dgm:cxn modelId="{9E82CBB1-8831-4B59-985F-29775534D4C8}" type="presParOf" srcId="{6F9272A9-799D-4E80-8C90-9B9539245DCD}" destId="{7D986F88-86C4-45B6-8709-630BA007C984}" srcOrd="2" destOrd="0" presId="urn:microsoft.com/office/officeart/2018/2/layout/IconVerticalSolidList"/>
    <dgm:cxn modelId="{A1F9133A-C220-4FA2-B840-AB44BB016F63}" type="presParOf" srcId="{6F9272A9-799D-4E80-8C90-9B9539245DCD}" destId="{5B0881B5-1AC3-4B1A-ABB5-F4E7CC7108B2}" srcOrd="3" destOrd="0" presId="urn:microsoft.com/office/officeart/2018/2/layout/IconVerticalSolidList"/>
    <dgm:cxn modelId="{FC4D2619-08A5-4A36-B2F2-C548B9D3A975}" type="presParOf" srcId="{2E8167C1-9464-4B04-ABFC-87AC2EDBE04D}" destId="{9188A27C-8DCB-49AA-894B-F7EA3882A4FB}" srcOrd="7" destOrd="0" presId="urn:microsoft.com/office/officeart/2018/2/layout/IconVerticalSolidList"/>
    <dgm:cxn modelId="{7532C7C2-6036-406C-9CC1-D5BF507F5E49}" type="presParOf" srcId="{2E8167C1-9464-4B04-ABFC-87AC2EDBE04D}" destId="{9C7A60A2-70DE-46D7-A3ED-5118AF9F06FC}" srcOrd="8" destOrd="0" presId="urn:microsoft.com/office/officeart/2018/2/layout/IconVerticalSolidList"/>
    <dgm:cxn modelId="{A6453C6C-58DA-4415-9FE0-5794416CFAD8}" type="presParOf" srcId="{9C7A60A2-70DE-46D7-A3ED-5118AF9F06FC}" destId="{BBBFFDF9-B0C2-45FB-B784-0987057842C2}" srcOrd="0" destOrd="0" presId="urn:microsoft.com/office/officeart/2018/2/layout/IconVerticalSolidList"/>
    <dgm:cxn modelId="{D24A9C8F-4E03-4983-81F9-A4349895EC92}" type="presParOf" srcId="{9C7A60A2-70DE-46D7-A3ED-5118AF9F06FC}" destId="{C3E44406-AD7F-45DB-A247-8AF1CDF95CE3}" srcOrd="1" destOrd="0" presId="urn:microsoft.com/office/officeart/2018/2/layout/IconVerticalSolidList"/>
    <dgm:cxn modelId="{93C43B29-2570-4488-8FD4-12754AEB0754}" type="presParOf" srcId="{9C7A60A2-70DE-46D7-A3ED-5118AF9F06FC}" destId="{4FC8DE69-B7E6-440C-88A9-180CC6FB85A6}" srcOrd="2" destOrd="0" presId="urn:microsoft.com/office/officeart/2018/2/layout/IconVerticalSolidList"/>
    <dgm:cxn modelId="{63702732-EDEB-4C59-BB50-E4514E24BF40}" type="presParOf" srcId="{9C7A60A2-70DE-46D7-A3ED-5118AF9F06FC}" destId="{38A43C5B-66F2-4EB9-8F68-B42BA7DD24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05E51-C012-400A-A49D-92221398246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5593C5-471F-463F-B80F-0AA26AC77B08}">
      <dgm:prSet/>
      <dgm:spPr/>
      <dgm:t>
        <a:bodyPr/>
        <a:lstStyle/>
        <a:p>
          <a:r>
            <a:rPr lang="en-US"/>
            <a:t>Use Wikipedia and scrap the names of </a:t>
          </a:r>
          <a:r>
            <a:rPr lang="en-US" b="1"/>
            <a:t>18 </a:t>
          </a:r>
          <a:r>
            <a:rPr lang="en-US"/>
            <a:t>Districts.</a:t>
          </a:r>
        </a:p>
      </dgm:t>
    </dgm:pt>
    <dgm:pt modelId="{46080E6B-05F4-437D-8605-94E15C09D774}" type="parTrans" cxnId="{FE60A19F-9FBF-4905-887E-24716D7491C3}">
      <dgm:prSet/>
      <dgm:spPr/>
      <dgm:t>
        <a:bodyPr/>
        <a:lstStyle/>
        <a:p>
          <a:endParaRPr lang="en-US"/>
        </a:p>
      </dgm:t>
    </dgm:pt>
    <dgm:pt modelId="{CB1C2D14-BF5E-4217-92D8-57FBDF67D6F7}" type="sibTrans" cxnId="{FE60A19F-9FBF-4905-887E-24716D7491C3}">
      <dgm:prSet/>
      <dgm:spPr/>
      <dgm:t>
        <a:bodyPr/>
        <a:lstStyle/>
        <a:p>
          <a:endParaRPr lang="en-US"/>
        </a:p>
      </dgm:t>
    </dgm:pt>
    <dgm:pt modelId="{D3B7F3D4-BB2B-4DC8-9347-A6D6BAEED1CE}">
      <dgm:prSet/>
      <dgm:spPr/>
      <dgm:t>
        <a:bodyPr/>
        <a:lstStyle/>
        <a:p>
          <a:r>
            <a:rPr lang="en-US"/>
            <a:t>Process the information properly to retrieve the necessary details and create a data frame.</a:t>
          </a:r>
        </a:p>
      </dgm:t>
    </dgm:pt>
    <dgm:pt modelId="{574D5CAD-FF17-478A-9B5E-A705B5265150}" type="parTrans" cxnId="{D9EC66A9-5088-4DE1-B015-C1A077441412}">
      <dgm:prSet/>
      <dgm:spPr/>
      <dgm:t>
        <a:bodyPr/>
        <a:lstStyle/>
        <a:p>
          <a:endParaRPr lang="en-US"/>
        </a:p>
      </dgm:t>
    </dgm:pt>
    <dgm:pt modelId="{FA6B0E4C-8C20-4BCD-AFB7-72DC916814EE}" type="sibTrans" cxnId="{D9EC66A9-5088-4DE1-B015-C1A077441412}">
      <dgm:prSet/>
      <dgm:spPr/>
      <dgm:t>
        <a:bodyPr/>
        <a:lstStyle/>
        <a:p>
          <a:endParaRPr lang="en-US"/>
        </a:p>
      </dgm:t>
    </dgm:pt>
    <dgm:pt modelId="{40168447-DA61-4BC0-AD14-49E4C695A391}">
      <dgm:prSet/>
      <dgm:spPr/>
      <dgm:t>
        <a:bodyPr/>
        <a:lstStyle/>
        <a:p>
          <a:r>
            <a:rPr lang="en-US"/>
            <a:t>Use Geopy to get the coordinates of all the districts. </a:t>
          </a:r>
        </a:p>
      </dgm:t>
    </dgm:pt>
    <dgm:pt modelId="{06CA2833-8B32-4526-8CF0-82895B7C5A4C}" type="parTrans" cxnId="{6079C568-4837-4120-BF80-920E90F4AA72}">
      <dgm:prSet/>
      <dgm:spPr/>
      <dgm:t>
        <a:bodyPr/>
        <a:lstStyle/>
        <a:p>
          <a:endParaRPr lang="en-US"/>
        </a:p>
      </dgm:t>
    </dgm:pt>
    <dgm:pt modelId="{D4E1CDAF-DD8C-4451-AD92-6EE54F35386F}" type="sibTrans" cxnId="{6079C568-4837-4120-BF80-920E90F4AA72}">
      <dgm:prSet/>
      <dgm:spPr/>
      <dgm:t>
        <a:bodyPr/>
        <a:lstStyle/>
        <a:p>
          <a:endParaRPr lang="en-US"/>
        </a:p>
      </dgm:t>
    </dgm:pt>
    <dgm:pt modelId="{3AE9AB56-5980-4637-824C-D23B4EE4857C}">
      <dgm:prSet/>
      <dgm:spPr/>
      <dgm:t>
        <a:bodyPr/>
        <a:lstStyle/>
        <a:p>
          <a:r>
            <a:rPr lang="en-US" u="sng"/>
            <a:t>Data 1: </a:t>
          </a:r>
          <a:r>
            <a:rPr lang="en-US"/>
            <a:t>The data of 18 districts of Hong Kong. </a:t>
          </a:r>
          <a:r>
            <a:rPr lang="en-US" u="sng">
              <a:hlinkClick xmlns:r="http://schemas.openxmlformats.org/officeDocument/2006/relationships" r:id="rId1"/>
            </a:rPr>
            <a:t>https://en.wikipedia.org/wiki/Districts_of_Hong_Kong</a:t>
          </a:r>
          <a:endParaRPr lang="en-US"/>
        </a:p>
      </dgm:t>
    </dgm:pt>
    <dgm:pt modelId="{9C71722C-C9B7-4A4A-892F-9E5BDC2EAD22}" type="parTrans" cxnId="{93228837-B78A-45C4-A517-F187F1135FB4}">
      <dgm:prSet/>
      <dgm:spPr/>
      <dgm:t>
        <a:bodyPr/>
        <a:lstStyle/>
        <a:p>
          <a:endParaRPr lang="en-US"/>
        </a:p>
      </dgm:t>
    </dgm:pt>
    <dgm:pt modelId="{9F56C464-39FD-4F17-A1E2-5DBC366C4382}" type="sibTrans" cxnId="{93228837-B78A-45C4-A517-F187F1135FB4}">
      <dgm:prSet/>
      <dgm:spPr/>
      <dgm:t>
        <a:bodyPr/>
        <a:lstStyle/>
        <a:p>
          <a:endParaRPr lang="en-US"/>
        </a:p>
      </dgm:t>
    </dgm:pt>
    <dgm:pt modelId="{5587D3E6-13CF-46C6-8D17-702A9A24EB9C}">
      <dgm:prSet/>
      <dgm:spPr/>
      <dgm:t>
        <a:bodyPr/>
        <a:lstStyle/>
        <a:p>
          <a:r>
            <a:rPr lang="en-US" u="sng"/>
            <a:t>Data 2:</a:t>
          </a:r>
          <a:r>
            <a:rPr lang="en-US"/>
            <a:t> Foursquare API to collect information on the venues/competitors in the neighborhoods of Hong Kong.</a:t>
          </a:r>
        </a:p>
      </dgm:t>
    </dgm:pt>
    <dgm:pt modelId="{7692392C-4BC1-4038-B38B-51E8E19F4358}" type="parTrans" cxnId="{A4115281-9096-4773-9B61-78E39B707EDF}">
      <dgm:prSet/>
      <dgm:spPr/>
      <dgm:t>
        <a:bodyPr/>
        <a:lstStyle/>
        <a:p>
          <a:endParaRPr lang="en-US"/>
        </a:p>
      </dgm:t>
    </dgm:pt>
    <dgm:pt modelId="{DA798C7F-4948-4C6E-8A1A-2094430156B0}" type="sibTrans" cxnId="{A4115281-9096-4773-9B61-78E39B707EDF}">
      <dgm:prSet/>
      <dgm:spPr/>
      <dgm:t>
        <a:bodyPr/>
        <a:lstStyle/>
        <a:p>
          <a:endParaRPr lang="en-US"/>
        </a:p>
      </dgm:t>
    </dgm:pt>
    <dgm:pt modelId="{71F2E619-38D4-4E0E-991E-1E2B8B21C628}" type="pres">
      <dgm:prSet presAssocID="{F6405E51-C012-400A-A49D-922213982461}" presName="outerComposite" presStyleCnt="0">
        <dgm:presLayoutVars>
          <dgm:chMax val="5"/>
          <dgm:dir/>
          <dgm:resizeHandles val="exact"/>
        </dgm:presLayoutVars>
      </dgm:prSet>
      <dgm:spPr/>
    </dgm:pt>
    <dgm:pt modelId="{12DA58EA-9998-463F-81F8-0E748426F2C3}" type="pres">
      <dgm:prSet presAssocID="{F6405E51-C012-400A-A49D-922213982461}" presName="dummyMaxCanvas" presStyleCnt="0">
        <dgm:presLayoutVars/>
      </dgm:prSet>
      <dgm:spPr/>
    </dgm:pt>
    <dgm:pt modelId="{59C41C05-7D2B-49CC-A9E1-C4C1FDF0DD84}" type="pres">
      <dgm:prSet presAssocID="{F6405E51-C012-400A-A49D-922213982461}" presName="FiveNodes_1" presStyleLbl="node1" presStyleIdx="0" presStyleCnt="5">
        <dgm:presLayoutVars>
          <dgm:bulletEnabled val="1"/>
        </dgm:presLayoutVars>
      </dgm:prSet>
      <dgm:spPr/>
    </dgm:pt>
    <dgm:pt modelId="{9CF5FE4E-B15C-426A-B3EF-44593ECA079A}" type="pres">
      <dgm:prSet presAssocID="{F6405E51-C012-400A-A49D-922213982461}" presName="FiveNodes_2" presStyleLbl="node1" presStyleIdx="1" presStyleCnt="5">
        <dgm:presLayoutVars>
          <dgm:bulletEnabled val="1"/>
        </dgm:presLayoutVars>
      </dgm:prSet>
      <dgm:spPr/>
    </dgm:pt>
    <dgm:pt modelId="{D9688704-F89F-45B3-84C2-2EDBAB1CBF55}" type="pres">
      <dgm:prSet presAssocID="{F6405E51-C012-400A-A49D-922213982461}" presName="FiveNodes_3" presStyleLbl="node1" presStyleIdx="2" presStyleCnt="5">
        <dgm:presLayoutVars>
          <dgm:bulletEnabled val="1"/>
        </dgm:presLayoutVars>
      </dgm:prSet>
      <dgm:spPr/>
    </dgm:pt>
    <dgm:pt modelId="{14FA80ED-375C-44F8-870F-23EB20960613}" type="pres">
      <dgm:prSet presAssocID="{F6405E51-C012-400A-A49D-922213982461}" presName="FiveNodes_4" presStyleLbl="node1" presStyleIdx="3" presStyleCnt="5">
        <dgm:presLayoutVars>
          <dgm:bulletEnabled val="1"/>
        </dgm:presLayoutVars>
      </dgm:prSet>
      <dgm:spPr/>
    </dgm:pt>
    <dgm:pt modelId="{552ED5C7-4F6B-40CE-A2B9-014873009A15}" type="pres">
      <dgm:prSet presAssocID="{F6405E51-C012-400A-A49D-922213982461}" presName="FiveNodes_5" presStyleLbl="node1" presStyleIdx="4" presStyleCnt="5">
        <dgm:presLayoutVars>
          <dgm:bulletEnabled val="1"/>
        </dgm:presLayoutVars>
      </dgm:prSet>
      <dgm:spPr/>
    </dgm:pt>
    <dgm:pt modelId="{71FEA4B2-5C3A-4562-9092-7540B8082A42}" type="pres">
      <dgm:prSet presAssocID="{F6405E51-C012-400A-A49D-922213982461}" presName="FiveConn_1-2" presStyleLbl="fgAccFollowNode1" presStyleIdx="0" presStyleCnt="4">
        <dgm:presLayoutVars>
          <dgm:bulletEnabled val="1"/>
        </dgm:presLayoutVars>
      </dgm:prSet>
      <dgm:spPr/>
    </dgm:pt>
    <dgm:pt modelId="{29DA7BE8-F39E-4819-B2A5-B77FAFB733D6}" type="pres">
      <dgm:prSet presAssocID="{F6405E51-C012-400A-A49D-922213982461}" presName="FiveConn_2-3" presStyleLbl="fgAccFollowNode1" presStyleIdx="1" presStyleCnt="4">
        <dgm:presLayoutVars>
          <dgm:bulletEnabled val="1"/>
        </dgm:presLayoutVars>
      </dgm:prSet>
      <dgm:spPr/>
    </dgm:pt>
    <dgm:pt modelId="{9950C940-8E72-453A-8120-26919D03103E}" type="pres">
      <dgm:prSet presAssocID="{F6405E51-C012-400A-A49D-922213982461}" presName="FiveConn_3-4" presStyleLbl="fgAccFollowNode1" presStyleIdx="2" presStyleCnt="4">
        <dgm:presLayoutVars>
          <dgm:bulletEnabled val="1"/>
        </dgm:presLayoutVars>
      </dgm:prSet>
      <dgm:spPr/>
    </dgm:pt>
    <dgm:pt modelId="{B8EB2087-1B5F-4E69-A5E8-E4FD8C86A6DC}" type="pres">
      <dgm:prSet presAssocID="{F6405E51-C012-400A-A49D-922213982461}" presName="FiveConn_4-5" presStyleLbl="fgAccFollowNode1" presStyleIdx="3" presStyleCnt="4">
        <dgm:presLayoutVars>
          <dgm:bulletEnabled val="1"/>
        </dgm:presLayoutVars>
      </dgm:prSet>
      <dgm:spPr/>
    </dgm:pt>
    <dgm:pt modelId="{4887131F-5FA8-45B6-A162-19E929448B24}" type="pres">
      <dgm:prSet presAssocID="{F6405E51-C012-400A-A49D-922213982461}" presName="FiveNodes_1_text" presStyleLbl="node1" presStyleIdx="4" presStyleCnt="5">
        <dgm:presLayoutVars>
          <dgm:bulletEnabled val="1"/>
        </dgm:presLayoutVars>
      </dgm:prSet>
      <dgm:spPr/>
    </dgm:pt>
    <dgm:pt modelId="{74F40012-E4F6-4B2D-B905-E7E2579FB81F}" type="pres">
      <dgm:prSet presAssocID="{F6405E51-C012-400A-A49D-922213982461}" presName="FiveNodes_2_text" presStyleLbl="node1" presStyleIdx="4" presStyleCnt="5">
        <dgm:presLayoutVars>
          <dgm:bulletEnabled val="1"/>
        </dgm:presLayoutVars>
      </dgm:prSet>
      <dgm:spPr/>
    </dgm:pt>
    <dgm:pt modelId="{044BC8FD-241E-4437-9DD8-620E97CB5CC6}" type="pres">
      <dgm:prSet presAssocID="{F6405E51-C012-400A-A49D-922213982461}" presName="FiveNodes_3_text" presStyleLbl="node1" presStyleIdx="4" presStyleCnt="5">
        <dgm:presLayoutVars>
          <dgm:bulletEnabled val="1"/>
        </dgm:presLayoutVars>
      </dgm:prSet>
      <dgm:spPr/>
    </dgm:pt>
    <dgm:pt modelId="{E938FFF7-0CF7-463B-B7A4-981EAD50ACFC}" type="pres">
      <dgm:prSet presAssocID="{F6405E51-C012-400A-A49D-922213982461}" presName="FiveNodes_4_text" presStyleLbl="node1" presStyleIdx="4" presStyleCnt="5">
        <dgm:presLayoutVars>
          <dgm:bulletEnabled val="1"/>
        </dgm:presLayoutVars>
      </dgm:prSet>
      <dgm:spPr/>
    </dgm:pt>
    <dgm:pt modelId="{3557E825-FDBC-4572-904E-A02977B07B4F}" type="pres">
      <dgm:prSet presAssocID="{F6405E51-C012-400A-A49D-92221398246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E87001-6D27-4E9B-8504-C2FEA59B9C0D}" type="presOf" srcId="{40168447-DA61-4BC0-AD14-49E4C695A391}" destId="{D9688704-F89F-45B3-84C2-2EDBAB1CBF55}" srcOrd="0" destOrd="0" presId="urn:microsoft.com/office/officeart/2005/8/layout/vProcess5"/>
    <dgm:cxn modelId="{6309A901-ED0E-43D4-979A-EEEF6FBBB66A}" type="presOf" srcId="{CB1C2D14-BF5E-4217-92D8-57FBDF67D6F7}" destId="{71FEA4B2-5C3A-4562-9092-7540B8082A42}" srcOrd="0" destOrd="0" presId="urn:microsoft.com/office/officeart/2005/8/layout/vProcess5"/>
    <dgm:cxn modelId="{7A067214-C952-42CD-BE2D-1040DD56294A}" type="presOf" srcId="{C65593C5-471F-463F-B80F-0AA26AC77B08}" destId="{59C41C05-7D2B-49CC-A9E1-C4C1FDF0DD84}" srcOrd="0" destOrd="0" presId="urn:microsoft.com/office/officeart/2005/8/layout/vProcess5"/>
    <dgm:cxn modelId="{3DD47C19-8600-44CC-A7CB-0B3C13384D4A}" type="presOf" srcId="{F6405E51-C012-400A-A49D-922213982461}" destId="{71F2E619-38D4-4E0E-991E-1E2B8B21C628}" srcOrd="0" destOrd="0" presId="urn:microsoft.com/office/officeart/2005/8/layout/vProcess5"/>
    <dgm:cxn modelId="{5DE6A924-ACA3-4999-8D3B-FAFA529959B2}" type="presOf" srcId="{5587D3E6-13CF-46C6-8D17-702A9A24EB9C}" destId="{552ED5C7-4F6B-40CE-A2B9-014873009A15}" srcOrd="0" destOrd="0" presId="urn:microsoft.com/office/officeart/2005/8/layout/vProcess5"/>
    <dgm:cxn modelId="{99145A26-8D69-4D44-ACB1-D8618968D7D9}" type="presOf" srcId="{5587D3E6-13CF-46C6-8D17-702A9A24EB9C}" destId="{3557E825-FDBC-4572-904E-A02977B07B4F}" srcOrd="1" destOrd="0" presId="urn:microsoft.com/office/officeart/2005/8/layout/vProcess5"/>
    <dgm:cxn modelId="{395FDB2A-EBE2-4EF0-85A2-35B010227DDB}" type="presOf" srcId="{C65593C5-471F-463F-B80F-0AA26AC77B08}" destId="{4887131F-5FA8-45B6-A162-19E929448B24}" srcOrd="1" destOrd="0" presId="urn:microsoft.com/office/officeart/2005/8/layout/vProcess5"/>
    <dgm:cxn modelId="{93228837-B78A-45C4-A517-F187F1135FB4}" srcId="{F6405E51-C012-400A-A49D-922213982461}" destId="{3AE9AB56-5980-4637-824C-D23B4EE4857C}" srcOrd="3" destOrd="0" parTransId="{9C71722C-C9B7-4A4A-892F-9E5BDC2EAD22}" sibTransId="{9F56C464-39FD-4F17-A1E2-5DBC366C4382}"/>
    <dgm:cxn modelId="{60E8FA39-1454-494B-9A32-9E1D5D927504}" type="presOf" srcId="{40168447-DA61-4BC0-AD14-49E4C695A391}" destId="{044BC8FD-241E-4437-9DD8-620E97CB5CC6}" srcOrd="1" destOrd="0" presId="urn:microsoft.com/office/officeart/2005/8/layout/vProcess5"/>
    <dgm:cxn modelId="{6079C568-4837-4120-BF80-920E90F4AA72}" srcId="{F6405E51-C012-400A-A49D-922213982461}" destId="{40168447-DA61-4BC0-AD14-49E4C695A391}" srcOrd="2" destOrd="0" parTransId="{06CA2833-8B32-4526-8CF0-82895B7C5A4C}" sibTransId="{D4E1CDAF-DD8C-4451-AD92-6EE54F35386F}"/>
    <dgm:cxn modelId="{AB4DA64F-2CC0-48A2-9864-1872FA919EFA}" type="presOf" srcId="{3AE9AB56-5980-4637-824C-D23B4EE4857C}" destId="{E938FFF7-0CF7-463B-B7A4-981EAD50ACFC}" srcOrd="1" destOrd="0" presId="urn:microsoft.com/office/officeart/2005/8/layout/vProcess5"/>
    <dgm:cxn modelId="{4A733B5A-BDC5-46F9-9FF6-BCE28A203C4F}" type="presOf" srcId="{D3B7F3D4-BB2B-4DC8-9347-A6D6BAEED1CE}" destId="{9CF5FE4E-B15C-426A-B3EF-44593ECA079A}" srcOrd="0" destOrd="0" presId="urn:microsoft.com/office/officeart/2005/8/layout/vProcess5"/>
    <dgm:cxn modelId="{A4115281-9096-4773-9B61-78E39B707EDF}" srcId="{F6405E51-C012-400A-A49D-922213982461}" destId="{5587D3E6-13CF-46C6-8D17-702A9A24EB9C}" srcOrd="4" destOrd="0" parTransId="{7692392C-4BC1-4038-B38B-51E8E19F4358}" sibTransId="{DA798C7F-4948-4C6E-8A1A-2094430156B0}"/>
    <dgm:cxn modelId="{FE60A19F-9FBF-4905-887E-24716D7491C3}" srcId="{F6405E51-C012-400A-A49D-922213982461}" destId="{C65593C5-471F-463F-B80F-0AA26AC77B08}" srcOrd="0" destOrd="0" parTransId="{46080E6B-05F4-437D-8605-94E15C09D774}" sibTransId="{CB1C2D14-BF5E-4217-92D8-57FBDF67D6F7}"/>
    <dgm:cxn modelId="{624C42A3-321E-40D8-B29E-7B493B50AE2E}" type="presOf" srcId="{9F56C464-39FD-4F17-A1E2-5DBC366C4382}" destId="{B8EB2087-1B5F-4E69-A5E8-E4FD8C86A6DC}" srcOrd="0" destOrd="0" presId="urn:microsoft.com/office/officeart/2005/8/layout/vProcess5"/>
    <dgm:cxn modelId="{D9EC66A9-5088-4DE1-B015-C1A077441412}" srcId="{F6405E51-C012-400A-A49D-922213982461}" destId="{D3B7F3D4-BB2B-4DC8-9347-A6D6BAEED1CE}" srcOrd="1" destOrd="0" parTransId="{574D5CAD-FF17-478A-9B5E-A705B5265150}" sibTransId="{FA6B0E4C-8C20-4BCD-AFB7-72DC916814EE}"/>
    <dgm:cxn modelId="{DF3275D2-C973-4C39-BAEF-1FD7C4F63BAD}" type="presOf" srcId="{FA6B0E4C-8C20-4BCD-AFB7-72DC916814EE}" destId="{29DA7BE8-F39E-4819-B2A5-B77FAFB733D6}" srcOrd="0" destOrd="0" presId="urn:microsoft.com/office/officeart/2005/8/layout/vProcess5"/>
    <dgm:cxn modelId="{D82778D7-CD7E-4851-83BF-DEAF180ADEE4}" type="presOf" srcId="{3AE9AB56-5980-4637-824C-D23B4EE4857C}" destId="{14FA80ED-375C-44F8-870F-23EB20960613}" srcOrd="0" destOrd="0" presId="urn:microsoft.com/office/officeart/2005/8/layout/vProcess5"/>
    <dgm:cxn modelId="{37AE60F8-EC04-4B89-BD6D-C4A5741EF96E}" type="presOf" srcId="{D4E1CDAF-DD8C-4451-AD92-6EE54F35386F}" destId="{9950C940-8E72-453A-8120-26919D03103E}" srcOrd="0" destOrd="0" presId="urn:microsoft.com/office/officeart/2005/8/layout/vProcess5"/>
    <dgm:cxn modelId="{ADC064FA-FB13-4CE7-A611-6BF590A80E5F}" type="presOf" srcId="{D3B7F3D4-BB2B-4DC8-9347-A6D6BAEED1CE}" destId="{74F40012-E4F6-4B2D-B905-E7E2579FB81F}" srcOrd="1" destOrd="0" presId="urn:microsoft.com/office/officeart/2005/8/layout/vProcess5"/>
    <dgm:cxn modelId="{A76C2240-C22A-4A99-B475-4348D1F34CFA}" type="presParOf" srcId="{71F2E619-38D4-4E0E-991E-1E2B8B21C628}" destId="{12DA58EA-9998-463F-81F8-0E748426F2C3}" srcOrd="0" destOrd="0" presId="urn:microsoft.com/office/officeart/2005/8/layout/vProcess5"/>
    <dgm:cxn modelId="{25B79320-19BE-4CA6-B49F-F2234EE57EDA}" type="presParOf" srcId="{71F2E619-38D4-4E0E-991E-1E2B8B21C628}" destId="{59C41C05-7D2B-49CC-A9E1-C4C1FDF0DD84}" srcOrd="1" destOrd="0" presId="urn:microsoft.com/office/officeart/2005/8/layout/vProcess5"/>
    <dgm:cxn modelId="{30A79671-8FE7-4670-A126-71B41B10C43C}" type="presParOf" srcId="{71F2E619-38D4-4E0E-991E-1E2B8B21C628}" destId="{9CF5FE4E-B15C-426A-B3EF-44593ECA079A}" srcOrd="2" destOrd="0" presId="urn:microsoft.com/office/officeart/2005/8/layout/vProcess5"/>
    <dgm:cxn modelId="{EE3B8666-D3C7-4682-8DAA-F68AB72B05AE}" type="presParOf" srcId="{71F2E619-38D4-4E0E-991E-1E2B8B21C628}" destId="{D9688704-F89F-45B3-84C2-2EDBAB1CBF55}" srcOrd="3" destOrd="0" presId="urn:microsoft.com/office/officeart/2005/8/layout/vProcess5"/>
    <dgm:cxn modelId="{9F92EE23-BD42-4905-A6EB-7B700EB9D309}" type="presParOf" srcId="{71F2E619-38D4-4E0E-991E-1E2B8B21C628}" destId="{14FA80ED-375C-44F8-870F-23EB20960613}" srcOrd="4" destOrd="0" presId="urn:microsoft.com/office/officeart/2005/8/layout/vProcess5"/>
    <dgm:cxn modelId="{BE2C053E-6E6F-42F6-AD8F-E42B480AA9E0}" type="presParOf" srcId="{71F2E619-38D4-4E0E-991E-1E2B8B21C628}" destId="{552ED5C7-4F6B-40CE-A2B9-014873009A15}" srcOrd="5" destOrd="0" presId="urn:microsoft.com/office/officeart/2005/8/layout/vProcess5"/>
    <dgm:cxn modelId="{D80A410E-A8F4-4BC1-BAE8-891BF0CC4189}" type="presParOf" srcId="{71F2E619-38D4-4E0E-991E-1E2B8B21C628}" destId="{71FEA4B2-5C3A-4562-9092-7540B8082A42}" srcOrd="6" destOrd="0" presId="urn:microsoft.com/office/officeart/2005/8/layout/vProcess5"/>
    <dgm:cxn modelId="{10E0FD73-32E5-496D-9F1B-A10C69E9ACBE}" type="presParOf" srcId="{71F2E619-38D4-4E0E-991E-1E2B8B21C628}" destId="{29DA7BE8-F39E-4819-B2A5-B77FAFB733D6}" srcOrd="7" destOrd="0" presId="urn:microsoft.com/office/officeart/2005/8/layout/vProcess5"/>
    <dgm:cxn modelId="{EA18FEE0-F559-4246-BD1E-2F2D13044F9F}" type="presParOf" srcId="{71F2E619-38D4-4E0E-991E-1E2B8B21C628}" destId="{9950C940-8E72-453A-8120-26919D03103E}" srcOrd="8" destOrd="0" presId="urn:microsoft.com/office/officeart/2005/8/layout/vProcess5"/>
    <dgm:cxn modelId="{E62118D9-DAD2-4679-87F3-96CBE7BA6735}" type="presParOf" srcId="{71F2E619-38D4-4E0E-991E-1E2B8B21C628}" destId="{B8EB2087-1B5F-4E69-A5E8-E4FD8C86A6DC}" srcOrd="9" destOrd="0" presId="urn:microsoft.com/office/officeart/2005/8/layout/vProcess5"/>
    <dgm:cxn modelId="{97F0E138-81B9-44A8-ABDB-D04394BBE16E}" type="presParOf" srcId="{71F2E619-38D4-4E0E-991E-1E2B8B21C628}" destId="{4887131F-5FA8-45B6-A162-19E929448B24}" srcOrd="10" destOrd="0" presId="urn:microsoft.com/office/officeart/2005/8/layout/vProcess5"/>
    <dgm:cxn modelId="{ADAA7661-17FC-46AD-A10A-9F649B2044CA}" type="presParOf" srcId="{71F2E619-38D4-4E0E-991E-1E2B8B21C628}" destId="{74F40012-E4F6-4B2D-B905-E7E2579FB81F}" srcOrd="11" destOrd="0" presId="urn:microsoft.com/office/officeart/2005/8/layout/vProcess5"/>
    <dgm:cxn modelId="{A4AA25D6-F70B-46A5-9AEC-8A8551B844EB}" type="presParOf" srcId="{71F2E619-38D4-4E0E-991E-1E2B8B21C628}" destId="{044BC8FD-241E-4437-9DD8-620E97CB5CC6}" srcOrd="12" destOrd="0" presId="urn:microsoft.com/office/officeart/2005/8/layout/vProcess5"/>
    <dgm:cxn modelId="{6ACDAF34-329B-4B40-8593-CE8B90C2B80E}" type="presParOf" srcId="{71F2E619-38D4-4E0E-991E-1E2B8B21C628}" destId="{E938FFF7-0CF7-463B-B7A4-981EAD50ACFC}" srcOrd="13" destOrd="0" presId="urn:microsoft.com/office/officeart/2005/8/layout/vProcess5"/>
    <dgm:cxn modelId="{09EE39A9-9979-44E5-8853-C3FACAAF6D82}" type="presParOf" srcId="{71F2E619-38D4-4E0E-991E-1E2B8B21C628}" destId="{3557E825-FDBC-4572-904E-A02977B07B4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E124D-03C3-4F7C-9B71-964150EB24B6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1115F-6ADF-493B-9114-EDB6AC663480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D4CC5-A824-4AC5-9FD9-FF89A4BFFC4C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the data;</a:t>
          </a:r>
        </a:p>
      </dsp:txBody>
      <dsp:txXfrm>
        <a:off x="970879" y="3946"/>
        <a:ext cx="5939507" cy="840588"/>
      </dsp:txXfrm>
    </dsp:sp>
    <dsp:sp modelId="{70A94D09-6049-4593-A995-C1D1DC123AF4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5A6BB-960C-4F6A-A639-B795EB665639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3C278-485C-4547-AA9D-D9CC3F11F243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visualization and some simple statistical analysis;</a:t>
          </a:r>
        </a:p>
      </dsp:txBody>
      <dsp:txXfrm>
        <a:off x="970879" y="1054682"/>
        <a:ext cx="5939507" cy="840588"/>
      </dsp:txXfrm>
    </dsp:sp>
    <dsp:sp modelId="{BEBEF614-8B2A-44B6-903A-2A53F2DD2BFE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CD86E-2904-4DAC-B266-FB880C1A75D3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D466D-9B85-40C3-9A10-DBF1A980045C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 using </a:t>
          </a:r>
          <a:r>
            <a:rPr lang="en-US" sz="1900" b="1" kern="1200"/>
            <a:t>Cluster, </a:t>
          </a:r>
          <a:r>
            <a:rPr lang="en-US" sz="1900" kern="1200"/>
            <a:t>specially K-Means Clustering;</a:t>
          </a:r>
        </a:p>
      </dsp:txBody>
      <dsp:txXfrm>
        <a:off x="970879" y="2105418"/>
        <a:ext cx="5939507" cy="840588"/>
      </dsp:txXfrm>
    </dsp:sp>
    <dsp:sp modelId="{6FB8BB1A-5B26-475B-9B18-BBFB267FB6F7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B6743-0BAF-4364-B66C-F97450721E55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81B5-1AC3-4B1A-ABB5-F4E7CC7108B2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the District to find the best place to start up a restaurant;</a:t>
          </a:r>
        </a:p>
      </dsp:txBody>
      <dsp:txXfrm>
        <a:off x="970879" y="3156154"/>
        <a:ext cx="5939507" cy="840588"/>
      </dsp:txXfrm>
    </dsp:sp>
    <dsp:sp modelId="{BBBFFDF9-B0C2-45FB-B784-0987057842C2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44406-AD7F-45DB-A247-8AF1CDF95CE3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3C5B-66F2-4EB9-8F68-B42BA7DD2436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Inference from these results and related conclusion.</a:t>
          </a:r>
        </a:p>
      </dsp:txBody>
      <dsp:txXfrm>
        <a:off x="970879" y="4206889"/>
        <a:ext cx="5939507" cy="84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41C05-7D2B-49CC-A9E1-C4C1FDF0DD84}">
      <dsp:nvSpPr>
        <dsp:cNvPr id="0" name=""/>
        <dsp:cNvSpPr/>
      </dsp:nvSpPr>
      <dsp:spPr>
        <a:xfrm>
          <a:off x="0" y="0"/>
          <a:ext cx="5320997" cy="9092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Wikipedia and scrap the names of </a:t>
          </a:r>
          <a:r>
            <a:rPr lang="en-US" sz="1300" b="1" kern="1200"/>
            <a:t>18 </a:t>
          </a:r>
          <a:r>
            <a:rPr lang="en-US" sz="1300" kern="1200"/>
            <a:t>Districts.</a:t>
          </a:r>
        </a:p>
      </dsp:txBody>
      <dsp:txXfrm>
        <a:off x="26631" y="26631"/>
        <a:ext cx="4233456" cy="855994"/>
      </dsp:txXfrm>
    </dsp:sp>
    <dsp:sp modelId="{9CF5FE4E-B15C-426A-B3EF-44593ECA079A}">
      <dsp:nvSpPr>
        <dsp:cNvPr id="0" name=""/>
        <dsp:cNvSpPr/>
      </dsp:nvSpPr>
      <dsp:spPr>
        <a:xfrm>
          <a:off x="397347" y="1035542"/>
          <a:ext cx="5320997" cy="909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Process the information properly to retrieve the necessary details and create a data frame.</a:t>
          </a:r>
        </a:p>
      </dsp:txBody>
      <dsp:txXfrm>
        <a:off x="423978" y="1062173"/>
        <a:ext cx="4279372" cy="855994"/>
      </dsp:txXfrm>
    </dsp:sp>
    <dsp:sp modelId="{D9688704-F89F-45B3-84C2-2EDBAB1CBF55}">
      <dsp:nvSpPr>
        <dsp:cNvPr id="0" name=""/>
        <dsp:cNvSpPr/>
      </dsp:nvSpPr>
      <dsp:spPr>
        <a:xfrm>
          <a:off x="794694" y="2071084"/>
          <a:ext cx="5320997" cy="9092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Geopy to get the coordinates of all the districts. </a:t>
          </a:r>
        </a:p>
      </dsp:txBody>
      <dsp:txXfrm>
        <a:off x="821325" y="2097715"/>
        <a:ext cx="4279372" cy="855994"/>
      </dsp:txXfrm>
    </dsp:sp>
    <dsp:sp modelId="{14FA80ED-375C-44F8-870F-23EB20960613}">
      <dsp:nvSpPr>
        <dsp:cNvPr id="0" name=""/>
        <dsp:cNvSpPr/>
      </dsp:nvSpPr>
      <dsp:spPr>
        <a:xfrm>
          <a:off x="1192041" y="3106626"/>
          <a:ext cx="5320997" cy="909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/>
            <a:t>Data 1: </a:t>
          </a:r>
          <a:r>
            <a:rPr lang="en-US" sz="1300" kern="1200"/>
            <a:t>The data of 18 districts of Hong Kong. </a:t>
          </a:r>
          <a:r>
            <a:rPr lang="en-US" sz="1300" u="sng" kern="1200">
              <a:hlinkClick xmlns:r="http://schemas.openxmlformats.org/officeDocument/2006/relationships" r:id="rId1"/>
            </a:rPr>
            <a:t>https://en.wikipedia.org/wiki/Districts_of_Hong_Kong</a:t>
          </a:r>
          <a:endParaRPr lang="en-US" sz="1300" kern="1200"/>
        </a:p>
      </dsp:txBody>
      <dsp:txXfrm>
        <a:off x="1218672" y="3133257"/>
        <a:ext cx="4279372" cy="855994"/>
      </dsp:txXfrm>
    </dsp:sp>
    <dsp:sp modelId="{552ED5C7-4F6B-40CE-A2B9-014873009A15}">
      <dsp:nvSpPr>
        <dsp:cNvPr id="0" name=""/>
        <dsp:cNvSpPr/>
      </dsp:nvSpPr>
      <dsp:spPr>
        <a:xfrm>
          <a:off x="1589389" y="4142168"/>
          <a:ext cx="5320997" cy="9092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/>
            <a:t>Data 2:</a:t>
          </a:r>
          <a:r>
            <a:rPr lang="en-US" sz="1300" kern="1200"/>
            <a:t> Foursquare API to collect information on the venues/competitors in the neighborhoods of Hong Kong.</a:t>
          </a:r>
        </a:p>
      </dsp:txBody>
      <dsp:txXfrm>
        <a:off x="1616020" y="4168799"/>
        <a:ext cx="4279372" cy="855994"/>
      </dsp:txXfrm>
    </dsp:sp>
    <dsp:sp modelId="{71FEA4B2-5C3A-4562-9092-7540B8082A42}">
      <dsp:nvSpPr>
        <dsp:cNvPr id="0" name=""/>
        <dsp:cNvSpPr/>
      </dsp:nvSpPr>
      <dsp:spPr>
        <a:xfrm>
          <a:off x="4729981" y="664262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862960" y="664262"/>
        <a:ext cx="325058" cy="444740"/>
      </dsp:txXfrm>
    </dsp:sp>
    <dsp:sp modelId="{29DA7BE8-F39E-4819-B2A5-B77FAFB733D6}">
      <dsp:nvSpPr>
        <dsp:cNvPr id="0" name=""/>
        <dsp:cNvSpPr/>
      </dsp:nvSpPr>
      <dsp:spPr>
        <a:xfrm>
          <a:off x="5127328" y="1699804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260307" y="1699804"/>
        <a:ext cx="325058" cy="444740"/>
      </dsp:txXfrm>
    </dsp:sp>
    <dsp:sp modelId="{9950C940-8E72-453A-8120-26919D03103E}">
      <dsp:nvSpPr>
        <dsp:cNvPr id="0" name=""/>
        <dsp:cNvSpPr/>
      </dsp:nvSpPr>
      <dsp:spPr>
        <a:xfrm>
          <a:off x="5524675" y="2720192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57654" y="2720192"/>
        <a:ext cx="325058" cy="444740"/>
      </dsp:txXfrm>
    </dsp:sp>
    <dsp:sp modelId="{B8EB2087-1B5F-4E69-A5E8-E4FD8C86A6DC}">
      <dsp:nvSpPr>
        <dsp:cNvPr id="0" name=""/>
        <dsp:cNvSpPr/>
      </dsp:nvSpPr>
      <dsp:spPr>
        <a:xfrm>
          <a:off x="5922023" y="3765837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055002" y="3765837"/>
        <a:ext cx="325058" cy="444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577EA7-3B63-4361-9BF8-B57E165AE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B1DFA-40C2-4F1A-8C0D-5585C0B0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chemeClr val="tx1"/>
                </a:solidFill>
              </a:rPr>
              <a:t>Exploring the Hong Kong Districts</a:t>
            </a:r>
            <a:br>
              <a:rPr lang="en-US" sz="3400" b="1">
                <a:solidFill>
                  <a:schemeClr val="tx1"/>
                </a:solidFill>
              </a:rPr>
            </a:b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20F63-A079-4013-90CD-A453C11A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Leah Lu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10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FB772-DC06-4ED0-9D74-613619BB52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209" y="1315233"/>
            <a:ext cx="11335581" cy="2934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EBA3-6590-48E9-9A93-CBEBA2E9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A86D-5D8A-4EB6-B405-99E7D455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K-means algorithm to cluster the boroughs. K-Means algorithm is one of the most common cluster method of unsupervised learning. And below is my merged table with cluster labels for each District.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78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F5BD-2AAE-4B4B-B6A0-1A6FB469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A9AF-3FC2-4580-BE2B-80B007CE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Clustered map districts of Hong Kong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6B8F5-7A57-4383-B361-803DA22726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017" y="1372580"/>
            <a:ext cx="6798082" cy="41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4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AAA8A-B8B6-4212-8B1A-D8CFAE48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C115-E96C-45A8-BAAE-9B5DA10A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758" y="100213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 used the </a:t>
            </a:r>
            <a:r>
              <a:rPr lang="en-US" sz="2400" dirty="0" err="1"/>
              <a:t>Kmeans</a:t>
            </a:r>
            <a:r>
              <a:rPr lang="en-US" sz="2400" dirty="0"/>
              <a:t> algorithm as part of this clustering study. When I tested the Elbow method, I set the optimum k value to 5. However, only </a:t>
            </a:r>
            <a:r>
              <a:rPr lang="en-US" sz="2400" b="1" dirty="0"/>
              <a:t>18</a:t>
            </a:r>
            <a:r>
              <a:rPr lang="en-US" sz="2400" dirty="0"/>
              <a:t> district coordinates were used. For more detailed and accurate guidance, the data set can be expanded, and the details of the neighborhood or street can also be drilled.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 hope my project could provide some useful data analysis to people who wants to turn to Hong Kong and the city managers who manage the city.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88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0E194-DAD3-43A1-A9FE-0B9E8D28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060F-85AD-4472-BC7A-1553821D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Hong Kong is one of the most populous cities in Asia. It is diverse and is the financial capital of China. It is multicultural with business opportunities provided and a business-friendly environment. It has attracted many different players into the market as a global hub of business and commerce. The city is a major center for banking and finance, retailing, world trade, transportation, tourism, real estate, new media, traditional media, advertising, legal services, accountancy, insurance in Asia.</a:t>
            </a:r>
          </a:p>
        </p:txBody>
      </p:sp>
    </p:spTree>
    <p:extLst>
      <p:ext uri="{BB962C8B-B14F-4D97-AF65-F5344CB8AC3E}">
        <p14:creationId xmlns:p14="http://schemas.microsoft.com/office/powerpoint/2010/main" val="23924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90D6B-EEE0-4ED6-8420-78D8CFF0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Project 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844844-E4F1-4765-9EA1-F6127BC25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80962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2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A9DE-D2B9-4504-B487-823E0B16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Preparation for Data</a:t>
            </a:r>
            <a:endParaRPr 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FB46470-6F0D-4A46-9DD2-4B76EFCF6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844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9D6F8-1210-4499-966C-0375BACD6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729" y="1088953"/>
            <a:ext cx="11396541" cy="34181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F011-D1A7-4866-B8A7-960754E5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5E86-EB91-4788-B7C6-A4262FD1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master data which has the main components </a:t>
            </a:r>
            <a:r>
              <a:rPr lang="en-US" i="1" dirty="0">
                <a:solidFill>
                  <a:srgbClr val="FFFFFF"/>
                </a:solidFill>
              </a:rPr>
              <a:t>District, Area, Density, Region, Longitude and Latitude. 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8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9BDCD-2CF0-47F6-81C9-68D4FDF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112D-840A-4026-A986-5CC5ADA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Used python </a:t>
            </a:r>
            <a:r>
              <a:rPr lang="en-US" b="1">
                <a:solidFill>
                  <a:srgbClr val="FFFFFF"/>
                </a:solidFill>
              </a:rPr>
              <a:t>folium</a:t>
            </a:r>
            <a:r>
              <a:rPr lang="en-US">
                <a:solidFill>
                  <a:srgbClr val="FFFFFF"/>
                </a:solidFill>
              </a:rPr>
              <a:t> library to visualize geographic details of Hong Kong.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D6292-6D16-4224-8C1E-B0D8CBAAA0B7}"/>
              </a:ext>
            </a:extLst>
          </p:cNvPr>
          <p:cNvPicPr/>
          <p:nvPr/>
        </p:nvPicPr>
        <p:blipFill rotWithShape="1">
          <a:blip r:embed="rId2"/>
          <a:srcRect l="19254" r="19470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8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0612F-91BD-4A23-81C9-CB86BA7B88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614" y="643538"/>
            <a:ext cx="10697872" cy="35570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C4515-C8C3-4A2C-B81C-FED69DD1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5857-FD21-45A8-B064-F0AE77A8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Utilized the </a:t>
            </a:r>
            <a:r>
              <a:rPr lang="en-US" b="1" dirty="0">
                <a:solidFill>
                  <a:srgbClr val="FFFFFF"/>
                </a:solidFill>
              </a:rPr>
              <a:t>Foursquare API</a:t>
            </a:r>
            <a:r>
              <a:rPr lang="en-US" dirty="0">
                <a:solidFill>
                  <a:srgbClr val="FFFFFF"/>
                </a:solidFill>
              </a:rPr>
              <a:t> to explore the regions and segment them. 679 venues were returned by Foursquare.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BDBA-28BB-4966-9FBB-343E8B44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 dirty="0"/>
              <a:t>Project Step by Step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515D-DA25-4695-894E-E04676F2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dirty="0"/>
              <a:t>Here is a merged table of districts and venues. We can see that </a:t>
            </a:r>
            <a:r>
              <a:rPr lang="en-US" sz="1600" b="1" dirty="0"/>
              <a:t>none</a:t>
            </a:r>
            <a:r>
              <a:rPr lang="en-US" sz="1600" dirty="0"/>
              <a:t> of the districts reached the 100 limit of the venues., while </a:t>
            </a:r>
            <a:r>
              <a:rPr lang="en-US" sz="1600" i="1" dirty="0"/>
              <a:t>Island, </a:t>
            </a:r>
            <a:r>
              <a:rPr lang="en-US" sz="1600" i="1" dirty="0" err="1"/>
              <a:t>Kwai</a:t>
            </a:r>
            <a:r>
              <a:rPr lang="en-US" sz="1600" i="1" dirty="0"/>
              <a:t> Tsing, Southern, Wong Tai Sin and Tai Po </a:t>
            </a:r>
            <a:r>
              <a:rPr lang="en-US" sz="1600" dirty="0"/>
              <a:t>are below 20 venues in our coordinates with Latitude and Longitude, shown as in below. 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07539-CB02-4F14-BABE-1755C4A43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7214" y="460716"/>
            <a:ext cx="8104697" cy="2739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20E5C-13D4-44C2-9814-0F48D2FEC9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7214" y="3317635"/>
            <a:ext cx="8122415" cy="3200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9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A9FA-4851-46BB-8A4C-3625636D5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849" y="1069521"/>
            <a:ext cx="11254301" cy="309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21D0-0B39-4272-899A-A2F32990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Step by Step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3E3A-3324-4B91-B758-314B884B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summary of this graph 143 unique categories were returned by Foursquare, then I created a table which shows list of top 5 venue category for each borough in below table.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22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Univers</vt:lpstr>
      <vt:lpstr>Univers Condensed</vt:lpstr>
      <vt:lpstr>RetrospectVTI</vt:lpstr>
      <vt:lpstr>Exploring the Hong Kong Districts </vt:lpstr>
      <vt:lpstr>Introduction</vt:lpstr>
      <vt:lpstr>Project Summary</vt:lpstr>
      <vt:lpstr>Preparation for Data</vt:lpstr>
      <vt:lpstr>Project Step by Step</vt:lpstr>
      <vt:lpstr>Project Step by Step</vt:lpstr>
      <vt:lpstr>Project Step by Step</vt:lpstr>
      <vt:lpstr>Project Step by Step</vt:lpstr>
      <vt:lpstr>Project Step by Step</vt:lpstr>
      <vt:lpstr>Project Step by Step</vt:lpstr>
      <vt:lpstr>Project Step by Step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Hong Kong Districts </dc:title>
  <dc:creator>Leah Lu</dc:creator>
  <cp:lastModifiedBy>Leah Lu</cp:lastModifiedBy>
  <cp:revision>1</cp:revision>
  <dcterms:created xsi:type="dcterms:W3CDTF">2020-06-18T00:56:24Z</dcterms:created>
  <dcterms:modified xsi:type="dcterms:W3CDTF">2020-06-18T00:56:27Z</dcterms:modified>
</cp:coreProperties>
</file>