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656" y="-15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sz="4000"/>
              <a:t>Разработка мобильного приложения</a:t>
            </a:r>
            <a:br>
              <a:rPr lang="en-US" sz="4000"/>
            </a:br>
            <a:r>
              <a:rPr lang="ru-RU" sz="4000"/>
              <a:t>«Т</a:t>
            </a:r>
            <a:r>
              <a:rPr lang="ru-RU" altLang="en-US" sz="4000"/>
              <a:t>уры</a:t>
            </a:r>
            <a:r>
              <a:rPr lang="ru-RU" sz="4000"/>
              <a:t>»</a:t>
            </a:r>
            <a:endParaRPr lang="ru-RU" sz="400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pPr lvl="0">
              <a:defRPr/>
            </a:pPr>
            <a:r>
              <a:rPr lang="ru-RU"/>
              <a:t>Выполнил: </a:t>
            </a:r>
            <a:r>
              <a:rPr lang="ru-RU" altLang="en-US"/>
              <a:t>Форрат Л</a:t>
            </a:r>
            <a:r>
              <a:rPr lang="en-US" altLang="ru-RU"/>
              <a:t>.</a:t>
            </a:r>
            <a:r>
              <a:rPr lang="ru-RU" altLang="en-US"/>
              <a:t> К</a:t>
            </a:r>
            <a:r>
              <a:rPr lang="en-US" altLang="ru-RU"/>
              <a:t>.</a:t>
            </a:r>
            <a:endParaRPr lang="en-US" altLang="ru-RU"/>
          </a:p>
          <a:p>
            <a:pPr lvl="0">
              <a:defRPr/>
            </a:pPr>
            <a:r>
              <a:rPr lang="ru-RU"/>
              <a:t>Студент группы: Пр-31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89" y="347132"/>
            <a:ext cx="5020151" cy="813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Название приложения: </a:t>
            </a:r>
            <a:r>
              <a:rPr lang="en-US" altLang="ru-RU" sz="2400" b="1">
                <a:latin typeface="Times New Roman"/>
                <a:cs typeface="Times New Roman"/>
              </a:rPr>
              <a:t>forrat_tour_7</a:t>
            </a:r>
            <a:endParaRPr lang="en-US" altLang="ru-RU" sz="2400" b="1">
              <a:latin typeface="Times New Roman"/>
              <a:cs typeface="Times New Roman"/>
            </a:endParaRPr>
          </a:p>
          <a:p>
            <a:pPr lvl="0">
              <a:defRPr/>
            </a:pP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Иконка: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190" y="1634111"/>
            <a:ext cx="29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Экраны приложения: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5802" y="6234677"/>
            <a:ext cx="107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Экран 1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1225" y="6221024"/>
            <a:ext cx="107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Экран 2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6648" y="6262421"/>
            <a:ext cx="107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Экран 3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6900" y="892736"/>
            <a:ext cx="750045" cy="7500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82722" y="6234677"/>
            <a:ext cx="107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Экран 4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13729" y="2363267"/>
            <a:ext cx="2009128" cy="37186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3182" y="2330304"/>
            <a:ext cx="2038073" cy="37474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99059" y="2320542"/>
            <a:ext cx="2035474" cy="376694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46340" y="2314051"/>
            <a:ext cx="2034070" cy="3777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600">
                <a:latin typeface="Times New Roman"/>
                <a:cs typeface="Times New Roman"/>
              </a:rPr>
              <a:t>Схема классов</a:t>
            </a:r>
            <a:r>
              <a:rPr lang="ru-RU"/>
              <a:t>:</a:t>
            </a:r>
            <a:endParaRPr lang="ru-RU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5316" y="1115997"/>
            <a:ext cx="2672816" cy="5201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9" y="1441938"/>
            <a:ext cx="4826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97" y="4156563"/>
            <a:ext cx="3085603" cy="18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Xamarin — Википедия">
            <a:extLst>
              <a:ext uri="{FF2B5EF4-FFF2-40B4-BE49-F238E27FC236}">
                <a16:creationId xmlns:a16="http://schemas.microsoft.com/office/drawing/2014/main" id="{F5873B1A-5579-4EB4-B1AE-DE2A10BD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43" y="3612033"/>
            <a:ext cx="6937159" cy="2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64137"/>
              </p:ext>
            </p:extLst>
          </p:nvPr>
        </p:nvGraphicFramePr>
        <p:xfrm>
          <a:off x="228600" y="646331"/>
          <a:ext cx="11730567" cy="610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813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375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43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7612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System;</a:t>
                      </a:r>
                    </a:p>
                    <a:p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одной из основных библиотек, предоставляющих базовые классы и функциональность для разработки приложений. Она включает в себя множество классов и методов, которые обеспечивают: основные типы данных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управление памятью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ввод/вывод, сетевое взаимодействие, обработка исключений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98684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System.Collections.Generic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набор обобщенных коллекций, которые позволяют разработчикам создавать строго типизированные коллекции. Это пространство имен включает в себя интерфейсы и классы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Библиотека 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в C# предоставляет классы, которые используются для создания коллекций, поддерживающих уведомления об изменениях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System.Text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классы и методы для работы с кодировками символов и манипуляциями со строками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System.Linq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возможности для выполнения запросов к данным с использованием языка запросов, интегрированного в язык (LINQ)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7665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System.Threading.Tasks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Предназначена для упрощения работы с асинхронным и параллельным программированием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4488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разработки кроссплатформенных мобильных приложений с использованием единого кода на 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94203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Xamarin.Forms.Xaml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работы с XAML (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в приложениях, разработанных с использованием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Yu Gothic Light"/>
        <a:font script="Hang" typeface="Malgun Gothic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Malgun Gothic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>Широкоэкранный</ep:PresentationFormat>
  <ep:Paragraphs>13</ep:Paragraphs>
  <ep:Slides>5</ep:Slides>
  <ep:Notes>0</ep:Notes>
  <ep:TotalTime>0</ep:TotalTime>
  <ep:HiddenSlides>0</ep:HiddenSlides>
  <ep:MMClips>0</ep:MMClips>
  <ep:HeadingPairs>
    <vt:vector size="4" baseType="variant">
      <vt:variant>
        <vt:lpstr>Темы</vt:lpstr>
      </vt:variant>
      <vt:variant>
        <vt:i4>1</vt:i4>
      </vt:variant>
      <vt:variant>
        <vt:lpstr>Заголовок слайда</vt:lpstr>
      </vt:variant>
      <vt:variant>
        <vt:i4>5</vt:i4>
      </vt:variant>
    </vt:vector>
  </ep:HeadingPairs>
  <ep:TitlesOfParts>
    <vt:vector size="6" baseType="lpstr">
      <vt:lpstr>Тема Office</vt:lpstr>
      <vt:lpstr>Разработка мобильного приложения «Туры»</vt:lpstr>
      <vt:lpstr>Слайд 2</vt:lpstr>
      <vt:lpstr>Слайд 3</vt:lpstr>
      <vt:lpstr>Слайд 4</vt:lpstr>
      <vt:lpstr>Слайд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2024-11-25T05:24:31.000</dcterms:created>
  <dc:creator>HONOR</dc:creator>
  <cp:lastModifiedBy>HUAWEI</cp:lastModifiedBy>
  <dcterms:modified xsi:type="dcterms:W3CDTF">2024-12-09T11:03:19.856</dcterms:modified>
  <cp:revision>14</cp:revision>
  <dc:title>Презентация PowerPoint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