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24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3/24/19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3/24/19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3/24/19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3/24/19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3/24/19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3/24/19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3/24/19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3/24/19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93EC-B79A-1B43-AF73-603E76FB0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4BF24-1134-424B-9505-78BF963A4B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Leah </a:t>
            </a:r>
            <a:r>
              <a:rPr lang="en-US" dirty="0" err="1"/>
              <a:t>hou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7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35C2E-EA06-6449-ACF5-DD53AB41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EF744-FFC5-7C42-9BD3-1B4DEB628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check in as many website as possible </a:t>
            </a:r>
          </a:p>
          <a:p>
            <a:r>
              <a:rPr lang="en-US" dirty="0"/>
              <a:t>Step 2: screenshots all elements I like about and draw ideas on how I would like to have my website is like</a:t>
            </a:r>
          </a:p>
          <a:p>
            <a:r>
              <a:rPr lang="en-US" dirty="0"/>
              <a:t> Step 3: </a:t>
            </a:r>
            <a:r>
              <a:rPr lang="en-US" dirty="0" err="1"/>
              <a:t>Moodboarding</a:t>
            </a:r>
            <a:r>
              <a:rPr lang="en-US" dirty="0"/>
              <a:t> in </a:t>
            </a:r>
            <a:r>
              <a:rPr lang="en-US" dirty="0" err="1"/>
              <a:t>Indesign</a:t>
            </a:r>
            <a:r>
              <a:rPr lang="en-US" dirty="0"/>
              <a:t> (basically drag and print all images)</a:t>
            </a:r>
          </a:p>
          <a:p>
            <a:r>
              <a:rPr lang="en-US" dirty="0"/>
              <a:t>Step 4: website architects planning</a:t>
            </a:r>
          </a:p>
          <a:p>
            <a:r>
              <a:rPr lang="en-US" dirty="0"/>
              <a:t>Step 5: Wireframe</a:t>
            </a:r>
          </a:p>
          <a:p>
            <a:r>
              <a:rPr lang="en-US" dirty="0"/>
              <a:t>Step 6: hi-fi version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7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68B7-144B-4942-A8C9-A584477F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590097-B7DB-1341-8B72-E05D8970E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0623" y="2014194"/>
            <a:ext cx="7100710" cy="4555939"/>
          </a:xfrm>
        </p:spPr>
      </p:pic>
    </p:spTree>
    <p:extLst>
      <p:ext uri="{BB962C8B-B14F-4D97-AF65-F5344CB8AC3E}">
        <p14:creationId xmlns:p14="http://schemas.microsoft.com/office/powerpoint/2010/main" val="294213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E464-9FCD-0340-A828-BA59B608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content planning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3E6686-B05B-294E-BF26-AAF26A12F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3157" y="2014194"/>
            <a:ext cx="5734754" cy="4319940"/>
          </a:xfrm>
        </p:spPr>
      </p:pic>
    </p:spTree>
    <p:extLst>
      <p:ext uri="{BB962C8B-B14F-4D97-AF65-F5344CB8AC3E}">
        <p14:creationId xmlns:p14="http://schemas.microsoft.com/office/powerpoint/2010/main" val="163096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FA76-14E8-734F-A698-713F00DC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340DAD-2FF4-6148-A417-035EF3ECB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03438"/>
            <a:ext cx="10222089" cy="4466695"/>
          </a:xfrm>
        </p:spPr>
      </p:pic>
    </p:spTree>
    <p:extLst>
      <p:ext uri="{BB962C8B-B14F-4D97-AF65-F5344CB8AC3E}">
        <p14:creationId xmlns:p14="http://schemas.microsoft.com/office/powerpoint/2010/main" val="201590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7C3F-4A1D-3647-95F9-8C42E08C9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08871"/>
          </a:xfrm>
        </p:spPr>
        <p:txBody>
          <a:bodyPr>
            <a:normAutofit fontScale="90000"/>
          </a:bodyPr>
          <a:lstStyle/>
          <a:p>
            <a:r>
              <a:rPr lang="en-US" dirty="0"/>
              <a:t>Draft design </a:t>
            </a:r>
            <a:r>
              <a:rPr lang="en-US" dirty="0">
                <a:sym typeface="Wingdings" pitchFamily="2" charset="2"/>
              </a:rPr>
              <a:t>final design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DCC2B2-2736-5841-A3B0-1823DDC7B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222" y="1351465"/>
            <a:ext cx="10058400" cy="5192888"/>
          </a:xfrm>
        </p:spPr>
      </p:pic>
    </p:spTree>
    <p:extLst>
      <p:ext uri="{BB962C8B-B14F-4D97-AF65-F5344CB8AC3E}">
        <p14:creationId xmlns:p14="http://schemas.microsoft.com/office/powerpoint/2010/main" val="366452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92961-976C-634A-9424-C7CB17971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81406"/>
          </a:xfrm>
        </p:spPr>
        <p:txBody>
          <a:bodyPr/>
          <a:lstStyle/>
          <a:p>
            <a:r>
              <a:rPr lang="en-US" dirty="0"/>
              <a:t>Draft </a:t>
            </a:r>
            <a:r>
              <a:rPr lang="en-US" dirty="0">
                <a:sym typeface="Wingdings" pitchFamily="2" charset="2"/>
              </a:rPr>
              <a:t> final design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07FAA3-E925-FD4E-B17F-BFE975B48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524000"/>
            <a:ext cx="10058400" cy="4955822"/>
          </a:xfrm>
        </p:spPr>
      </p:pic>
    </p:spTree>
    <p:extLst>
      <p:ext uri="{BB962C8B-B14F-4D97-AF65-F5344CB8AC3E}">
        <p14:creationId xmlns:p14="http://schemas.microsoft.com/office/powerpoint/2010/main" val="282503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0958-332A-1B47-B8D5-A94A34F70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Tour!!!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0E7CA-C039-5C48-AF89-44471A83A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2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6771-19B5-8643-9576-EBD50618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Review of my development process</a:t>
            </a:r>
            <a:br>
              <a:rPr lang="en-A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C0777-000C-E546-977B-4E87AB027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48178"/>
            <a:ext cx="10058400" cy="43868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Challenge</a:t>
            </a:r>
          </a:p>
          <a:p>
            <a:pPr lvl="1"/>
            <a:r>
              <a:rPr lang="en-US" dirty="0"/>
              <a:t>Design part</a:t>
            </a:r>
          </a:p>
          <a:p>
            <a:pPr lvl="2"/>
            <a:r>
              <a:rPr lang="en-US" dirty="0"/>
              <a:t>What I </a:t>
            </a:r>
            <a:r>
              <a:rPr lang="en-US" dirty="0" err="1"/>
              <a:t>visioned</a:t>
            </a:r>
            <a:r>
              <a:rPr lang="en-US" dirty="0"/>
              <a:t> does not match with my hi-fi version. </a:t>
            </a:r>
          </a:p>
          <a:p>
            <a:pPr lvl="1"/>
            <a:r>
              <a:rPr lang="en-US" dirty="0"/>
              <a:t>Having doubt about myself </a:t>
            </a:r>
          </a:p>
          <a:p>
            <a:pPr lvl="2"/>
            <a:r>
              <a:rPr lang="en-US" dirty="0"/>
              <a:t>Event: See other people progress so much when I am still drawing my hi-fi design on Monday. Especially in the middle of when I am making the hi-fi version, I feel like what I see is not what I vision it looks like, whereas I saw lots of people far ahead of me and I was in the dilemma whether I should go ahead and getting start in case I cannot finish or spend longer to </a:t>
            </a:r>
            <a:r>
              <a:rPr lang="en-US" dirty="0" err="1"/>
              <a:t>finalise</a:t>
            </a:r>
            <a:r>
              <a:rPr lang="en-US" dirty="0"/>
              <a:t> my design</a:t>
            </a:r>
          </a:p>
          <a:p>
            <a:pPr lvl="1"/>
            <a:r>
              <a:rPr lang="en-US" dirty="0"/>
              <a:t>Balance time to learn and practice skills versus just get </a:t>
            </a:r>
            <a:r>
              <a:rPr lang="en-US"/>
              <a:t>things done!</a:t>
            </a:r>
            <a:endParaRPr lang="en-US" dirty="0"/>
          </a:p>
          <a:p>
            <a:pPr lvl="1"/>
            <a:r>
              <a:rPr lang="en-US" dirty="0"/>
              <a:t>Time management</a:t>
            </a:r>
          </a:p>
          <a:p>
            <a:pPr lvl="2"/>
            <a:r>
              <a:rPr lang="en-US" dirty="0"/>
              <a:t>It is hard to measure how long certain part of website will take, and I end up not be able to follow the original time frame I set for myself.</a:t>
            </a:r>
          </a:p>
          <a:p>
            <a:pPr lvl="1"/>
            <a:endParaRPr lang="en-US" dirty="0"/>
          </a:p>
          <a:p>
            <a:r>
              <a:rPr lang="en-US" dirty="0"/>
              <a:t>What I have learnt</a:t>
            </a:r>
          </a:p>
          <a:p>
            <a:pPr lvl="1"/>
            <a:r>
              <a:rPr lang="en-US" dirty="0"/>
              <a:t>Stick with what I think is the best</a:t>
            </a:r>
          </a:p>
          <a:p>
            <a:pPr lvl="1"/>
            <a:r>
              <a:rPr lang="en-US" dirty="0"/>
              <a:t>Practice, practice and practice</a:t>
            </a:r>
          </a:p>
          <a:p>
            <a:pPr lvl="1"/>
            <a:r>
              <a:rPr lang="en-US" dirty="0"/>
              <a:t>Try to do my best !</a:t>
            </a:r>
          </a:p>
          <a:p>
            <a:r>
              <a:rPr lang="en-US" dirty="0"/>
              <a:t>Fun part</a:t>
            </a:r>
          </a:p>
          <a:p>
            <a:pPr lvl="1"/>
            <a:r>
              <a:rPr lang="en-US" dirty="0"/>
              <a:t>I am super happy that I did it </a:t>
            </a:r>
          </a:p>
          <a:p>
            <a:pPr lvl="1"/>
            <a:r>
              <a:rPr lang="en-US" dirty="0"/>
              <a:t>Add animations!</a:t>
            </a:r>
          </a:p>
        </p:txBody>
      </p:sp>
    </p:spTree>
    <p:extLst>
      <p:ext uri="{BB962C8B-B14F-4D97-AF65-F5344CB8AC3E}">
        <p14:creationId xmlns:p14="http://schemas.microsoft.com/office/powerpoint/2010/main" val="923168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20</TotalTime>
  <Words>277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Garamond</vt:lpstr>
      <vt:lpstr>Wingdings</vt:lpstr>
      <vt:lpstr>Savon</vt:lpstr>
      <vt:lpstr>MY PORTFOLIO</vt:lpstr>
      <vt:lpstr>Design Process</vt:lpstr>
      <vt:lpstr>Getting started</vt:lpstr>
      <vt:lpstr>Website content planning</vt:lpstr>
      <vt:lpstr>Wireframe</vt:lpstr>
      <vt:lpstr>Draft design final design</vt:lpstr>
      <vt:lpstr>Draft  final design</vt:lpstr>
      <vt:lpstr>Site Tour!!!</vt:lpstr>
      <vt:lpstr>Review of my development process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PORTFOLIO</dc:title>
  <dc:creator>Microsoft Office User</dc:creator>
  <cp:lastModifiedBy>Microsoft Office User</cp:lastModifiedBy>
  <cp:revision>7</cp:revision>
  <dcterms:created xsi:type="dcterms:W3CDTF">2019-03-24T10:31:58Z</dcterms:created>
  <dcterms:modified xsi:type="dcterms:W3CDTF">2019-03-24T10:52:26Z</dcterms:modified>
</cp:coreProperties>
</file>