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10287000" cx="18288000"/>
  <p:notesSz cx="6858000" cy="9144000"/>
  <p:embeddedFontLst>
    <p:embeddedFont>
      <p:font typeface="Anton"/>
      <p:regular r:id="rId29"/>
    </p:embeddedFont>
    <p:embeddedFont>
      <p:font typeface="Anonymous Pro"/>
      <p:regular r:id="rId30"/>
      <p:bold r:id="rId31"/>
      <p:italic r:id="rId32"/>
      <p:boldItalic r:id="rId33"/>
    </p:embeddedFont>
    <p:embeddedFont>
      <p:font typeface="Shrikhand"/>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5" roundtripDataSignature="AMtx7mgeemkL+t4ez59t7gbLOuto/UNko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0" name="Souad Omar"/>
  <p:cmAuthor clrIdx="1" id="1" initials="" lastIdx="1" name="Leah Mirch"/>
  <p:cmAuthor clrIdx="2" id="2" initials="" lastIdx="1" name="Zaynab Mourtad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nton-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nonymousPro-bold.fntdata"/><Relationship Id="rId30" Type="http://schemas.openxmlformats.org/officeDocument/2006/relationships/font" Target="fonts/AnonymousPro-regular.fntdata"/><Relationship Id="rId11" Type="http://schemas.openxmlformats.org/officeDocument/2006/relationships/slide" Target="slides/slide5.xml"/><Relationship Id="rId33" Type="http://schemas.openxmlformats.org/officeDocument/2006/relationships/font" Target="fonts/AnonymousPro-boldItalic.fntdata"/><Relationship Id="rId10" Type="http://schemas.openxmlformats.org/officeDocument/2006/relationships/slide" Target="slides/slide4.xml"/><Relationship Id="rId32" Type="http://schemas.openxmlformats.org/officeDocument/2006/relationships/font" Target="fonts/AnonymousPro-italic.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Shrikhand-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4-09T00:05:03.795">
    <p:pos x="2078" y="644"/>
    <p:text>everyone present parts of demo?</p:text>
    <p:extLst>
      <p:ext uri="{C676402C-5697-4E1C-873F-D02D1690AC5C}">
        <p15:threadingInfo timeZoneBias="0"/>
      </p:ext>
      <p:ext uri="http://customooxmlschemas.google.com/">
        <go:slidesCustomData xmlns:go="http://customooxmlschemas.google.com/" commentPostId="AAABhmYWu2g"/>
      </p:ext>
    </p:extLst>
  </p:cm>
  <p:cm authorId="1" idx="1" dt="2025-04-08T23:58:53.750">
    <p:pos x="2078" y="644"/>
    <p:text>so i will cover:
- sign in lmirch
- listing a car (with blackout date 4/10)
- sign in kmirch
- profile page
- adding funds to account
- making a booking (test blackout date 4/10), book for 4-12 thru 4/13
- processing payment
- sign in lmirch
- editing a listed car
- view rental history
- try to book same car during 4/12</p:text>
    <p:extLst>
      <p:ext uri="{C676402C-5697-4E1C-873F-D02D1690AC5C}">
        <p15:threadingInfo timeZoneBias="0">
          <p15:parentCm authorId="0" idx="1"/>
        </p15:threadingInfo>
      </p:ext>
      <p:ext uri="http://customooxmlschemas.google.com/">
        <go:slidesCustomData xmlns:go="http://customooxmlschemas.google.com/" commentPostId="AAABfscatlQ"/>
      </p:ext>
    </p:extLst>
  </p:cm>
  <p:cm authorId="2" idx="1" dt="2025-04-08T23:50:58.946">
    <p:pos x="2078" y="644"/>
    <p:text>I'll do messaging system and notifications</p:text>
    <p:extLst>
      <p:ext uri="{C676402C-5697-4E1C-873F-D02D1690AC5C}">
        <p15:threadingInfo timeZoneBias="0">
          <p15:parentCm authorId="0" idx="1"/>
        </p15:threadingInfo>
      </p:ext>
      <p:ext uri="http://customooxmlschemas.google.com/">
        <go:slidesCustomData xmlns:go="http://customooxmlschemas.google.com/" commentPostId="AAABhmZ2xYc"/>
      </p:ext>
    </p:extLst>
  </p:cm>
  <p:cm authorId="0" idx="2" dt="2025-04-09T00:05:03.795">
    <p:pos x="2078" y="644"/>
    <p:text>ill do forgot password. Firas did login/register</p:text>
    <p:extLst>
      <p:ext uri="{C676402C-5697-4E1C-873F-D02D1690AC5C}">
        <p15:threadingInfo timeZoneBias="0">
          <p15:parentCm authorId="0" idx="1"/>
        </p15:threadingInfo>
      </p:ext>
      <p:ext uri="http://customooxmlschemas.google.com/">
        <go:slidesCustomData xmlns:go="http://customooxmlschemas.google.com/" commentPostId="AAABhmZ2xYg"/>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4-08T20:38:01.124">
    <p:pos x="1058" y="458"/>
    <p:text>@osouad@umich.edu
_Assigned to osouad@umich.edu_</p:text>
    <p:extLst>
      <p:ext uri="{C676402C-5697-4E1C-873F-D02D1690AC5C}">
        <p15:threadingInfo timeZoneBias="0"/>
      </p:ext>
      <p:ext uri="http://customooxmlschemas.google.com/">
        <go:slidesCustomData xmlns:go="http://customooxmlschemas.google.com/" commentPostId="AAABhmYWu2k"/>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4-08T20:38:24.712">
    <p:pos x="1058" y="458"/>
    <p:text>@lmirch@umich.edu
_Assigned to lmirch@umich.edu_</p:text>
    <p:extLst>
      <p:ext uri="{C676402C-5697-4E1C-873F-D02D1690AC5C}">
        <p15:threadingInfo timeZoneBias="0"/>
      </p:ext>
      <p:ext uri="http://customooxmlschemas.google.com/">
        <go:slidesCustomData xmlns:go="http://customooxmlschemas.google.com/" commentPostId="AAABhmYWu2o"/>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5-04-08T20:38:40.076">
    <p:pos x="1058" y="458"/>
    <p:text>@zaynabmo@umich.edu
_Assigned to zaynabmo@umich.edu_</p:text>
    <p:extLst>
      <p:ext uri="{C676402C-5697-4E1C-873F-D02D1690AC5C}">
        <p15:threadingInfo timeZoneBias="0"/>
      </p:ext>
      <p:ext uri="http://customooxmlschemas.google.com/">
        <go:slidesCustomData xmlns:go="http://customooxmlschemas.google.com/" commentPostId="AAABhmYWu2s"/>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5-04-08T20:39:03.078">
    <p:pos x="1058" y="458"/>
    <p:text>@zaynabmo@umich.edu</p:text>
    <p:extLst>
      <p:ext uri="{C676402C-5697-4E1C-873F-D02D1690AC5C}">
        <p15:threadingInfo timeZoneBias="0"/>
      </p:ext>
      <p:ext uri="http://customooxmlschemas.google.com/">
        <go:slidesCustomData xmlns:go="http://customooxmlschemas.google.com/" commentPostId="AAABhmYWu2w"/>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5-04-08T20:39:19.102">
    <p:pos x="1058" y="458"/>
    <p:text>@lmirch@umich.edu
_Assigned to lmirch@umich.edu_</p:text>
    <p:extLst>
      <p:ext uri="{C676402C-5697-4E1C-873F-D02D1690AC5C}">
        <p15:threadingInfo timeZoneBias="0"/>
      </p:ext>
      <p:ext uri="http://customooxmlschemas.google.com/">
        <go:slidesCustomData xmlns:go="http://customooxmlschemas.google.com/" commentPostId="AAABhmYWu20"/>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5-04-08T20:39:44.503">
    <p:pos x="1058" y="458"/>
    <p:text>@osouad@umich.edu
_Assigned to osouad@umich.edu_</p:text>
    <p:extLst>
      <p:ext uri="{C676402C-5697-4E1C-873F-D02D1690AC5C}">
        <p15:threadingInfo timeZoneBias="0"/>
      </p:ext>
      <p:ext uri="http://customooxmlschemas.google.com/">
        <go:slidesCustomData xmlns:go="http://customooxmlschemas.google.com/" commentPostId="AAABhmYWu24"/>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5-04-08T20:40:06.216">
    <p:pos x="1058" y="458"/>
    <p:text>@lmirch@umich.edu
_Assigned to lmirch@umich.edu_</p:text>
    <p:extLst>
      <p:ext uri="{C676402C-5697-4E1C-873F-D02D1690AC5C}">
        <p15:threadingInfo timeZoneBias="0"/>
      </p:ext>
      <p:ext uri="http://customooxmlschemas.google.com/">
        <go:slidesCustomData xmlns:go="http://customooxmlschemas.google.com/" commentPostId="AAABhmYWu28"/>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5-04-08T20:40:25.978">
    <p:pos x="945" y="600"/>
    <p:text>@osouad@umich.edu
_Assigned to osouad@umich.edu_</p:text>
    <p:extLst>
      <p:ext uri="{C676402C-5697-4E1C-873F-D02D1690AC5C}">
        <p15:threadingInfo timeZoneBias="0"/>
      </p:ext>
      <p:ext uri="http://customooxmlschemas.google.com/">
        <go:slidesCustomData xmlns:go="http://customooxmlschemas.google.com/" commentPostId="AAABhmYWu3A"/>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4c1f3b5c8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34c1f3b5c85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49baaec8a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349baaec8ab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4c1f3b5c8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g34c1f3b5c85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49baaec8a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349baaec8ab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4c1f3b5c85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LEAH</a:t>
            </a:r>
            <a:br>
              <a:rPr lang="en-US"/>
            </a:br>
            <a:r>
              <a:rPr lang="en-US"/>
              <a:t>Next, let’s look at how we used the Proxy Pattern to handle payment processing securely and flexibly.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DriveShare, we didn’t want direct access to our real payment handler exposed everywhere in the code. So, we introduced a ProxyPayment class that sits between the application and the actual RealPayment logic.</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proxy acts as a gatekeeper — allowing us to log, validate, or simulate transactions before any real money is moved.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Both the proxy and the real payment class implement the same Payment interface, so they share the same pay() method. This keeps things interchangeable and loosely coupled.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PaymentManager is responsible for initiating payments, but it doesn’t need to know whether it’s using the proxy or the real payment system — just that it calls checkout() on an object that conforms to the interface.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separation of concerns improved both security and testability in our payment system.</a:t>
            </a:r>
            <a:endParaRPr/>
          </a:p>
        </p:txBody>
      </p:sp>
      <p:sp>
        <p:nvSpPr>
          <p:cNvPr id="541" name="Google Shape;541;g34c1f3b5c85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49baaec8ab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LEAH</a:t>
            </a:r>
            <a:br>
              <a:rPr lang="en-US"/>
            </a:br>
            <a:r>
              <a:rPr lang="en-US"/>
              <a:t>Here’s the actual code showing how the proxy and real payment system work together.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the top, you can see the Payment interface, which defines the standard pay() method. The RealPayment class handles the actual transaction logic — in production, this could tie into an API like Stripe or PayPal.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the bottom, the ProxyPayment class wraps around RealPayment, adding any pre-processing we need. In our case, that includes logging the transaction and ensuring the payer has sufficient funds before delegating to the real system.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final call comes from PaymentManager, which only deals with the abstract interface, not the implementation details.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Overall, this pattern gave us a flexible way to manage payments while maintaining separation of concerns.</a:t>
            </a:r>
            <a:endParaRPr/>
          </a:p>
        </p:txBody>
      </p:sp>
      <p:sp>
        <p:nvSpPr>
          <p:cNvPr id="575" name="Google Shape;575;g349baaec8ab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4c1f3b5c85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g34c1f3b5c85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49baaec8a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g349baaec8ab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LEAH</a:t>
            </a:r>
            <a:endParaRPr/>
          </a:p>
        </p:txBody>
      </p:sp>
      <p:sp>
        <p:nvSpPr>
          <p:cNvPr id="677" name="Google Shape;6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484809d0a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LEAH</a:t>
            </a:r>
            <a:br>
              <a:rPr lang="en-US"/>
            </a:br>
            <a:r>
              <a:rPr lang="en-US"/>
              <a:t>To tie everything together, here’s a look at our DriveShare database schema.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database is designed to support all the core features of the platform — user management, car listings, bookings, availability, messaging, payments, and reviews.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see the main entities like Users, Cars, and Booking, each with their appropriate fields. Foreign keys are used to define relationships between tables. For example, each car has an owner_id that links back to a user, and each booking ties a car_id to a renter_id.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also track availability at the day level through the Availability table, letting owners block off specific dates.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Payments table ensures we log every transaction, along with who paid whom, how much, and whether it was confirmed.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added Messages to support in-platform communication between renters and owners, and Reviews to support feedback and reputation.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relational design makes it easy to query things like 'all future bookings for a car', or 'messages between two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All of this supports the features of Drive Share that weve seen. And this will just about conclude our presentation.</a:t>
            </a:r>
            <a:endParaRPr/>
          </a:p>
        </p:txBody>
      </p:sp>
      <p:sp>
        <p:nvSpPr>
          <p:cNvPr id="714" name="Google Shape;714;g3484809d0a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484809d0a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g3484809d0a4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c1f3b5c8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4c1f3b5c85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c1f3b5c8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4c1f3b5c85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9baaec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g349baaec8a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4c1f3b5c8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let’s talk about how we handled modular car creation in our platform using the Builder Pattern.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pattern gave us a clean way to create car listings without using a long, error-prone constructor. Instead, we let the user set fields like make, model, year, mileage, price, and location step-by-step.</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Our CarBuilder class provides methods for each individual attribute, and once all fields are set, we call build() to generate the final Car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made our code easier to maintain and extend — especially when more optional fields were added during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diagram here outlines how our Builder, ConcreteBuilder, and Product (in this case, Car) interact in a structured and reusable way.</a:t>
            </a:r>
            <a:endParaRPr/>
          </a:p>
        </p:txBody>
      </p:sp>
      <p:sp>
        <p:nvSpPr>
          <p:cNvPr id="338" name="Google Shape;338;g34c1f3b5c85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49baaec8a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Here’s the implementation of our Builder in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the left, we have the CarBuilder class with each method returning self, enabling method chaining. This improves readability and lets us construct a complete Car object in a fluid and intuitive 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the right is the Car class that holds the final attributes passed in during the build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see how this avoids hardcoding or passing large parameter lists, especially as more fields like color, image URLs, or precise location were 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Overall, this pattern helped us keep our car listing flow clean and scalable.</a:t>
            </a:r>
            <a:endParaRPr/>
          </a:p>
        </p:txBody>
      </p:sp>
      <p:sp>
        <p:nvSpPr>
          <p:cNvPr id="372" name="Google Shape;372;g349baaec8ab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1792288" y="612775"/>
            <a:ext cx="5486400" cy="4114800"/>
          </a:xfrm>
          <a:prstGeom prst="rect">
            <a:avLst/>
          </a:prstGeom>
          <a:noFill/>
          <a:ln>
            <a:noFill/>
          </a:ln>
        </p:spPr>
      </p:sp>
      <p:sp>
        <p:nvSpPr>
          <p:cNvPr id="64" name="Google Shape;64;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4.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comments" Target="../comments/comment5.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comments" Target="../comments/comment6.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comments" Target="../comments/comment7.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1.png"/><Relationship Id="rId6"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comments" Target="../comments/comment8.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comments" Target="../comments/comment9.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3.xml"/><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2.png"/><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83" name="Shape 83"/>
        <p:cNvGrpSpPr/>
        <p:nvPr/>
      </p:nvGrpSpPr>
      <p:grpSpPr>
        <a:xfrm>
          <a:off x="0" y="0"/>
          <a:ext cx="0" cy="0"/>
          <a:chOff x="0" y="0"/>
          <a:chExt cx="0" cy="0"/>
        </a:xfrm>
      </p:grpSpPr>
      <p:sp>
        <p:nvSpPr>
          <p:cNvPr id="84" name="Google Shape;84;p1"/>
          <p:cNvSpPr/>
          <p:nvPr/>
        </p:nvSpPr>
        <p:spPr>
          <a:xfrm>
            <a:off x="-4135228" y="6446877"/>
            <a:ext cx="12144022" cy="12033622"/>
          </a:xfrm>
          <a:custGeom>
            <a:rect b="b" l="l" r="r" t="t"/>
            <a:pathLst>
              <a:path extrusionOk="0" h="12033622" w="12144022">
                <a:moveTo>
                  <a:pt x="0" y="0"/>
                </a:moveTo>
                <a:lnTo>
                  <a:pt x="12144022" y="0"/>
                </a:lnTo>
                <a:lnTo>
                  <a:pt x="12144022" y="12033622"/>
                </a:lnTo>
                <a:lnTo>
                  <a:pt x="0" y="12033622"/>
                </a:lnTo>
                <a:lnTo>
                  <a:pt x="0" y="0"/>
                </a:lnTo>
                <a:close/>
              </a:path>
            </a:pathLst>
          </a:custGeom>
          <a:blipFill rotWithShape="1">
            <a:blip r:embed="rId3">
              <a:alphaModFix/>
            </a:blip>
            <a:stretch>
              <a:fillRect b="0" l="0" r="0" t="0"/>
            </a:stretch>
          </a:blipFill>
          <a:ln>
            <a:noFill/>
          </a:ln>
        </p:spPr>
      </p:sp>
      <p:sp>
        <p:nvSpPr>
          <p:cNvPr id="85" name="Google Shape;85;p1"/>
          <p:cNvSpPr/>
          <p:nvPr/>
        </p:nvSpPr>
        <p:spPr>
          <a:xfrm rot="3907709">
            <a:off x="95027" y="-7874481"/>
            <a:ext cx="8684054" cy="9292276"/>
          </a:xfrm>
          <a:custGeom>
            <a:rect b="b" l="l" r="r" t="t"/>
            <a:pathLst>
              <a:path extrusionOk="0" h="9292276" w="8684054">
                <a:moveTo>
                  <a:pt x="0" y="0"/>
                </a:moveTo>
                <a:lnTo>
                  <a:pt x="8684054" y="0"/>
                </a:lnTo>
                <a:lnTo>
                  <a:pt x="8684054" y="9292276"/>
                </a:lnTo>
                <a:lnTo>
                  <a:pt x="0" y="9292276"/>
                </a:lnTo>
                <a:lnTo>
                  <a:pt x="0" y="0"/>
                </a:lnTo>
                <a:close/>
              </a:path>
            </a:pathLst>
          </a:custGeom>
          <a:blipFill rotWithShape="1">
            <a:blip r:embed="rId4">
              <a:alphaModFix/>
            </a:blip>
            <a:stretch>
              <a:fillRect b="0" l="0" r="0" t="0"/>
            </a:stretch>
          </a:blipFill>
          <a:ln>
            <a:noFill/>
          </a:ln>
        </p:spPr>
      </p:sp>
      <p:grpSp>
        <p:nvGrpSpPr>
          <p:cNvPr id="86" name="Google Shape;86;p1"/>
          <p:cNvGrpSpPr/>
          <p:nvPr/>
        </p:nvGrpSpPr>
        <p:grpSpPr>
          <a:xfrm>
            <a:off x="17979390" y="-180826"/>
            <a:ext cx="308610" cy="10467826"/>
            <a:chOff x="0" y="-47625"/>
            <a:chExt cx="81280" cy="2756958"/>
          </a:xfrm>
        </p:grpSpPr>
        <p:sp>
          <p:nvSpPr>
            <p:cNvPr id="87" name="Google Shape;87;p1"/>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88" name="Google Shape;88;p1"/>
            <p:cNvSpPr txBox="1"/>
            <p:nvPr/>
          </p:nvSpPr>
          <p:spPr>
            <a:xfrm>
              <a:off x="0" y="-47625"/>
              <a:ext cx="8128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9" name="Google Shape;89;p1"/>
          <p:cNvGrpSpPr/>
          <p:nvPr/>
        </p:nvGrpSpPr>
        <p:grpSpPr>
          <a:xfrm>
            <a:off x="0" y="-180826"/>
            <a:ext cx="685800" cy="10467826"/>
            <a:chOff x="0" y="-47625"/>
            <a:chExt cx="180622" cy="2756958"/>
          </a:xfrm>
        </p:grpSpPr>
        <p:sp>
          <p:nvSpPr>
            <p:cNvPr id="90" name="Google Shape;90;p1"/>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91" name="Google Shape;91;p1"/>
            <p:cNvSpPr txBox="1"/>
            <p:nvPr/>
          </p:nvSpPr>
          <p:spPr>
            <a:xfrm>
              <a:off x="0" y="-47625"/>
              <a:ext cx="18062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2" name="Google Shape;92;p1"/>
          <p:cNvGrpSpPr/>
          <p:nvPr/>
        </p:nvGrpSpPr>
        <p:grpSpPr>
          <a:xfrm>
            <a:off x="97675" y="125030"/>
            <a:ext cx="490450" cy="490450"/>
            <a:chOff x="0" y="0"/>
            <a:chExt cx="812800" cy="812800"/>
          </a:xfrm>
        </p:grpSpPr>
        <p:sp>
          <p:nvSpPr>
            <p:cNvPr id="93" name="Google Shape;93;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txBox="1"/>
            <p:nvPr/>
          </p:nvSpPr>
          <p:spPr>
            <a:xfrm>
              <a:off x="76200" y="28575"/>
              <a:ext cx="660400" cy="708025"/>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5" name="Google Shape;95;p1"/>
          <p:cNvSpPr/>
          <p:nvPr/>
        </p:nvSpPr>
        <p:spPr>
          <a:xfrm>
            <a:off x="146128" y="168559"/>
            <a:ext cx="393544" cy="393544"/>
          </a:xfrm>
          <a:custGeom>
            <a:rect b="b" l="l" r="r" t="t"/>
            <a:pathLst>
              <a:path extrusionOk="0" h="393544" w="393544">
                <a:moveTo>
                  <a:pt x="0" y="0"/>
                </a:moveTo>
                <a:lnTo>
                  <a:pt x="393544" y="0"/>
                </a:lnTo>
                <a:lnTo>
                  <a:pt x="393544" y="393544"/>
                </a:lnTo>
                <a:lnTo>
                  <a:pt x="0" y="393544"/>
                </a:lnTo>
                <a:lnTo>
                  <a:pt x="0" y="0"/>
                </a:lnTo>
                <a:close/>
              </a:path>
            </a:pathLst>
          </a:custGeom>
          <a:blipFill rotWithShape="1">
            <a:blip r:embed="rId5">
              <a:alphaModFix/>
            </a:blip>
            <a:stretch>
              <a:fillRect b="0" l="0" r="0" t="0"/>
            </a:stretch>
          </a:blipFill>
          <a:ln>
            <a:noFill/>
          </a:ln>
        </p:spPr>
      </p:sp>
      <p:sp>
        <p:nvSpPr>
          <p:cNvPr id="96" name="Google Shape;96;p1"/>
          <p:cNvSpPr txBox="1"/>
          <p:nvPr/>
        </p:nvSpPr>
        <p:spPr>
          <a:xfrm rot="-5400000">
            <a:off x="-1977804" y="7246380"/>
            <a:ext cx="4650900" cy="5367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nvGrpSpPr>
          <p:cNvPr id="97" name="Google Shape;97;p1"/>
          <p:cNvGrpSpPr/>
          <p:nvPr/>
        </p:nvGrpSpPr>
        <p:grpSpPr>
          <a:xfrm>
            <a:off x="17180484" y="9436675"/>
            <a:ext cx="403506" cy="403506"/>
            <a:chOff x="0" y="0"/>
            <a:chExt cx="812800" cy="812800"/>
          </a:xfrm>
        </p:grpSpPr>
        <p:sp>
          <p:nvSpPr>
            <p:cNvPr id="98" name="Google Shape;98;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0" name="Google Shape;100;p1"/>
          <p:cNvGrpSpPr/>
          <p:nvPr/>
        </p:nvGrpSpPr>
        <p:grpSpPr>
          <a:xfrm rot="5400000">
            <a:off x="17318727" y="9537099"/>
            <a:ext cx="231609" cy="202658"/>
            <a:chOff x="0" y="0"/>
            <a:chExt cx="812800" cy="711200"/>
          </a:xfrm>
        </p:grpSpPr>
        <p:sp>
          <p:nvSpPr>
            <p:cNvPr id="101" name="Google Shape;101;p1"/>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102" name="Google Shape;102;p1"/>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3" name="Google Shape;103;p1"/>
          <p:cNvGrpSpPr/>
          <p:nvPr/>
        </p:nvGrpSpPr>
        <p:grpSpPr>
          <a:xfrm>
            <a:off x="16479125" y="9436675"/>
            <a:ext cx="403506" cy="403506"/>
            <a:chOff x="0" y="0"/>
            <a:chExt cx="812800" cy="812800"/>
          </a:xfrm>
        </p:grpSpPr>
        <p:sp>
          <p:nvSpPr>
            <p:cNvPr id="104" name="Google Shape;104;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6" name="Google Shape;106;p1"/>
          <p:cNvGrpSpPr/>
          <p:nvPr/>
        </p:nvGrpSpPr>
        <p:grpSpPr>
          <a:xfrm rot="-5338380">
            <a:off x="16535121" y="9535302"/>
            <a:ext cx="231609" cy="202658"/>
            <a:chOff x="0" y="0"/>
            <a:chExt cx="812800" cy="711200"/>
          </a:xfrm>
        </p:grpSpPr>
        <p:sp>
          <p:nvSpPr>
            <p:cNvPr id="107" name="Google Shape;107;p1"/>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108" name="Google Shape;108;p1"/>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9" name="Google Shape;109;p1"/>
          <p:cNvSpPr/>
          <p:nvPr/>
        </p:nvSpPr>
        <p:spPr>
          <a:xfrm>
            <a:off x="7137352" y="5309175"/>
            <a:ext cx="10121948" cy="4011972"/>
          </a:xfrm>
          <a:custGeom>
            <a:rect b="b" l="l" r="r" t="t"/>
            <a:pathLst>
              <a:path extrusionOk="0" h="4011972" w="10121948">
                <a:moveTo>
                  <a:pt x="0" y="0"/>
                </a:moveTo>
                <a:lnTo>
                  <a:pt x="10121948" y="0"/>
                </a:lnTo>
                <a:lnTo>
                  <a:pt x="10121948" y="4011972"/>
                </a:lnTo>
                <a:lnTo>
                  <a:pt x="0" y="4011972"/>
                </a:lnTo>
                <a:lnTo>
                  <a:pt x="0" y="0"/>
                </a:lnTo>
                <a:close/>
              </a:path>
            </a:pathLst>
          </a:custGeom>
          <a:blipFill rotWithShape="1">
            <a:blip r:embed="rId6">
              <a:alphaModFix/>
            </a:blip>
            <a:stretch>
              <a:fillRect b="0" l="0" r="0" t="0"/>
            </a:stretch>
          </a:blipFill>
          <a:ln>
            <a:noFill/>
          </a:ln>
        </p:spPr>
      </p:sp>
      <p:sp>
        <p:nvSpPr>
          <p:cNvPr id="110" name="Google Shape;110;p1"/>
          <p:cNvSpPr txBox="1"/>
          <p:nvPr/>
        </p:nvSpPr>
        <p:spPr>
          <a:xfrm>
            <a:off x="803923" y="3411355"/>
            <a:ext cx="9447900" cy="4280700"/>
          </a:xfrm>
          <a:prstGeom prst="rect">
            <a:avLst/>
          </a:prstGeom>
          <a:noFill/>
          <a:ln>
            <a:noFill/>
          </a:ln>
        </p:spPr>
        <p:txBody>
          <a:bodyPr anchorCtr="0" anchor="t" bIns="0" lIns="0" spcFirstLastPara="1" rIns="0" wrap="square" tIns="0">
            <a:spAutoFit/>
          </a:bodyPr>
          <a:lstStyle/>
          <a:p>
            <a:pPr indent="0" lvl="0" marL="0" marR="0" rtl="0" algn="l">
              <a:lnSpc>
                <a:spcPct val="120010"/>
              </a:lnSpc>
              <a:spcBef>
                <a:spcPts val="0"/>
              </a:spcBef>
              <a:spcAft>
                <a:spcPts val="0"/>
              </a:spcAft>
              <a:buNone/>
            </a:pPr>
            <a:r>
              <a:rPr b="0" i="0" lang="en-US" sz="7841" u="none" cap="none" strike="noStrike">
                <a:solidFill>
                  <a:srgbClr val="000000"/>
                </a:solidFill>
                <a:latin typeface="Shrikhand"/>
                <a:ea typeface="Shrikhand"/>
                <a:cs typeface="Shrikhand"/>
                <a:sym typeface="Shrikhand"/>
              </a:rPr>
              <a:t> </a:t>
            </a:r>
            <a:r>
              <a:rPr lang="en-US" sz="7841">
                <a:solidFill>
                  <a:srgbClr val="5271FF"/>
                </a:solidFill>
                <a:latin typeface="Shrikhand"/>
                <a:ea typeface="Shrikhand"/>
                <a:cs typeface="Shrikhand"/>
                <a:sym typeface="Shrikhand"/>
              </a:rPr>
              <a:t>TEAM ALPHA</a:t>
            </a:r>
            <a:endParaRPr sz="7841">
              <a:solidFill>
                <a:srgbClr val="5271FF"/>
              </a:solidFill>
              <a:latin typeface="Shrikhand"/>
              <a:ea typeface="Shrikhand"/>
              <a:cs typeface="Shrikhand"/>
              <a:sym typeface="Shrikhand"/>
            </a:endParaRPr>
          </a:p>
          <a:p>
            <a:pPr indent="0" lvl="0" marL="0" marR="0" rtl="0" algn="l">
              <a:lnSpc>
                <a:spcPct val="120010"/>
              </a:lnSpc>
              <a:spcBef>
                <a:spcPts val="0"/>
              </a:spcBef>
              <a:spcAft>
                <a:spcPts val="0"/>
              </a:spcAft>
              <a:buNone/>
            </a:pPr>
            <a:r>
              <a:rPr lang="en-US" sz="4000">
                <a:solidFill>
                  <a:srgbClr val="5271FF"/>
                </a:solidFill>
                <a:latin typeface="Shrikhand"/>
                <a:ea typeface="Shrikhand"/>
                <a:cs typeface="Shrikhand"/>
                <a:sym typeface="Shrikhand"/>
              </a:rPr>
              <a:t>SOUAD OMAR</a:t>
            </a:r>
            <a:endParaRPr sz="4000">
              <a:solidFill>
                <a:srgbClr val="5271FF"/>
              </a:solidFill>
              <a:latin typeface="Shrikhand"/>
              <a:ea typeface="Shrikhand"/>
              <a:cs typeface="Shrikhand"/>
              <a:sym typeface="Shrikhand"/>
            </a:endParaRPr>
          </a:p>
          <a:p>
            <a:pPr indent="0" lvl="0" marL="0" marR="0" rtl="0" algn="l">
              <a:lnSpc>
                <a:spcPct val="120010"/>
              </a:lnSpc>
              <a:spcBef>
                <a:spcPts val="0"/>
              </a:spcBef>
              <a:spcAft>
                <a:spcPts val="0"/>
              </a:spcAft>
              <a:buNone/>
            </a:pPr>
            <a:r>
              <a:rPr lang="en-US" sz="4000">
                <a:solidFill>
                  <a:srgbClr val="5271FF"/>
                </a:solidFill>
                <a:latin typeface="Shrikhand"/>
                <a:ea typeface="Shrikhand"/>
                <a:cs typeface="Shrikhand"/>
                <a:sym typeface="Shrikhand"/>
              </a:rPr>
              <a:t>ZAYNAB MOURTADA</a:t>
            </a:r>
            <a:endParaRPr sz="4000">
              <a:solidFill>
                <a:srgbClr val="5271FF"/>
              </a:solidFill>
              <a:latin typeface="Shrikhand"/>
              <a:ea typeface="Shrikhand"/>
              <a:cs typeface="Shrikhand"/>
              <a:sym typeface="Shrikhand"/>
            </a:endParaRPr>
          </a:p>
          <a:p>
            <a:pPr indent="0" lvl="0" marL="0" marR="0" rtl="0" algn="l">
              <a:lnSpc>
                <a:spcPct val="120010"/>
              </a:lnSpc>
              <a:spcBef>
                <a:spcPts val="0"/>
              </a:spcBef>
              <a:spcAft>
                <a:spcPts val="0"/>
              </a:spcAft>
              <a:buNone/>
            </a:pPr>
            <a:r>
              <a:rPr lang="en-US" sz="4000">
                <a:solidFill>
                  <a:srgbClr val="5271FF"/>
                </a:solidFill>
                <a:latin typeface="Shrikhand"/>
                <a:ea typeface="Shrikhand"/>
                <a:cs typeface="Shrikhand"/>
                <a:sym typeface="Shrikhand"/>
              </a:rPr>
              <a:t>LEAH MIRCH</a:t>
            </a:r>
            <a:endParaRPr sz="4000">
              <a:solidFill>
                <a:srgbClr val="5271FF"/>
              </a:solidFill>
              <a:latin typeface="Shrikhand"/>
              <a:ea typeface="Shrikhand"/>
              <a:cs typeface="Shrikhand"/>
              <a:sym typeface="Shrikhand"/>
            </a:endParaRPr>
          </a:p>
          <a:p>
            <a:pPr indent="0" lvl="0" marL="0" marR="0" rtl="0" algn="l">
              <a:lnSpc>
                <a:spcPct val="120010"/>
              </a:lnSpc>
              <a:spcBef>
                <a:spcPts val="0"/>
              </a:spcBef>
              <a:spcAft>
                <a:spcPts val="0"/>
              </a:spcAft>
              <a:buNone/>
            </a:pPr>
            <a:r>
              <a:rPr lang="en-US" sz="4000">
                <a:solidFill>
                  <a:srgbClr val="5271FF"/>
                </a:solidFill>
                <a:latin typeface="Shrikhand"/>
                <a:ea typeface="Shrikhand"/>
                <a:cs typeface="Shrikhand"/>
                <a:sym typeface="Shrikhand"/>
              </a:rPr>
              <a:t>FIRAS ABUEIDA</a:t>
            </a:r>
            <a:endParaRPr sz="4000">
              <a:solidFill>
                <a:srgbClr val="5271FF"/>
              </a:solidFill>
              <a:latin typeface="Shrikhand"/>
              <a:ea typeface="Shrikhand"/>
              <a:cs typeface="Shrikhand"/>
              <a:sym typeface="Shrikhand"/>
            </a:endParaRPr>
          </a:p>
        </p:txBody>
      </p:sp>
      <p:sp>
        <p:nvSpPr>
          <p:cNvPr id="111" name="Google Shape;111;p1"/>
          <p:cNvSpPr txBox="1"/>
          <p:nvPr/>
        </p:nvSpPr>
        <p:spPr>
          <a:xfrm>
            <a:off x="1028700" y="1064125"/>
            <a:ext cx="13837500" cy="19680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2785">
                <a:latin typeface="Anton"/>
                <a:ea typeface="Anton"/>
                <a:cs typeface="Anton"/>
                <a:sym typeface="Anton"/>
              </a:rPr>
              <a:t>DRIVE-SHARE WEBSITE</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407" name="Shape 407"/>
        <p:cNvGrpSpPr/>
        <p:nvPr/>
      </p:nvGrpSpPr>
      <p:grpSpPr>
        <a:xfrm>
          <a:off x="0" y="0"/>
          <a:ext cx="0" cy="0"/>
          <a:chOff x="0" y="0"/>
          <a:chExt cx="0" cy="0"/>
        </a:xfrm>
      </p:grpSpPr>
      <p:sp>
        <p:nvSpPr>
          <p:cNvPr id="408" name="Google Shape;408;g34c1f3b5c85_0_84"/>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4">
              <a:alphaModFix/>
            </a:blip>
            <a:stretch>
              <a:fillRect b="0" l="0" r="0" t="0"/>
            </a:stretch>
          </a:blipFill>
          <a:ln>
            <a:noFill/>
          </a:ln>
        </p:spPr>
      </p:sp>
      <p:grpSp>
        <p:nvGrpSpPr>
          <p:cNvPr id="409" name="Google Shape;409;g34c1f3b5c85_0_84"/>
          <p:cNvGrpSpPr/>
          <p:nvPr/>
        </p:nvGrpSpPr>
        <p:grpSpPr>
          <a:xfrm>
            <a:off x="17979390" y="-180827"/>
            <a:ext cx="308688" cy="10468053"/>
            <a:chOff x="0" y="-47625"/>
            <a:chExt cx="81300" cy="2757000"/>
          </a:xfrm>
        </p:grpSpPr>
        <p:sp>
          <p:nvSpPr>
            <p:cNvPr id="410" name="Google Shape;410;g34c1f3b5c85_0_84"/>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411" name="Google Shape;411;g34c1f3b5c85_0_84"/>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2" name="Google Shape;412;g34c1f3b5c85_0_84"/>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4">
              <a:alphaModFix/>
            </a:blip>
            <a:stretch>
              <a:fillRect b="0" l="0" r="0" t="0"/>
            </a:stretch>
          </a:blipFill>
          <a:ln>
            <a:noFill/>
          </a:ln>
        </p:spPr>
      </p:sp>
      <p:grpSp>
        <p:nvGrpSpPr>
          <p:cNvPr id="413" name="Google Shape;413;g34c1f3b5c85_0_84"/>
          <p:cNvGrpSpPr/>
          <p:nvPr/>
        </p:nvGrpSpPr>
        <p:grpSpPr>
          <a:xfrm>
            <a:off x="0" y="-180826"/>
            <a:ext cx="685799" cy="10467984"/>
            <a:chOff x="0" y="-241102"/>
            <a:chExt cx="914399" cy="13957313"/>
          </a:xfrm>
        </p:grpSpPr>
        <p:grpSp>
          <p:nvGrpSpPr>
            <p:cNvPr id="414" name="Google Shape;414;g34c1f3b5c85_0_84"/>
            <p:cNvGrpSpPr/>
            <p:nvPr/>
          </p:nvGrpSpPr>
          <p:grpSpPr>
            <a:xfrm>
              <a:off x="0" y="-241102"/>
              <a:ext cx="914399" cy="13957313"/>
              <a:chOff x="0" y="-47625"/>
              <a:chExt cx="180622" cy="2757000"/>
            </a:xfrm>
          </p:grpSpPr>
          <p:sp>
            <p:nvSpPr>
              <p:cNvPr id="415" name="Google Shape;415;g34c1f3b5c85_0_84"/>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416" name="Google Shape;416;g34c1f3b5c85_0_84"/>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7" name="Google Shape;417;g34c1f3b5c85_0_84"/>
            <p:cNvGrpSpPr/>
            <p:nvPr/>
          </p:nvGrpSpPr>
          <p:grpSpPr>
            <a:xfrm>
              <a:off x="130234" y="166706"/>
              <a:ext cx="653898" cy="653898"/>
              <a:chOff x="0" y="0"/>
              <a:chExt cx="812800" cy="812800"/>
            </a:xfrm>
          </p:grpSpPr>
          <p:sp>
            <p:nvSpPr>
              <p:cNvPr id="418" name="Google Shape;418;g34c1f3b5c85_0_8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g34c1f3b5c85_0_84"/>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20" name="Google Shape;420;g34c1f3b5c85_0_84"/>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5">
                <a:alphaModFix/>
              </a:blip>
              <a:stretch>
                <a:fillRect b="0" l="0" r="0" t="0"/>
              </a:stretch>
            </a:blipFill>
            <a:ln>
              <a:noFill/>
            </a:ln>
          </p:spPr>
        </p:sp>
        <p:sp>
          <p:nvSpPr>
            <p:cNvPr id="421" name="Google Shape;421;g34c1f3b5c85_0_84"/>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422" name="Google Shape;422;g34c1f3b5c85_0_84"/>
          <p:cNvGrpSpPr/>
          <p:nvPr/>
        </p:nvGrpSpPr>
        <p:grpSpPr>
          <a:xfrm>
            <a:off x="16479125" y="9436675"/>
            <a:ext cx="1104853" cy="403494"/>
            <a:chOff x="0" y="0"/>
            <a:chExt cx="1473137" cy="537992"/>
          </a:xfrm>
        </p:grpSpPr>
        <p:grpSp>
          <p:nvGrpSpPr>
            <p:cNvPr id="423" name="Google Shape;423;g34c1f3b5c85_0_84"/>
            <p:cNvGrpSpPr/>
            <p:nvPr/>
          </p:nvGrpSpPr>
          <p:grpSpPr>
            <a:xfrm>
              <a:off x="935145" y="0"/>
              <a:ext cx="537992" cy="537992"/>
              <a:chOff x="0" y="0"/>
              <a:chExt cx="812800" cy="812800"/>
            </a:xfrm>
          </p:grpSpPr>
          <p:sp>
            <p:nvSpPr>
              <p:cNvPr id="424" name="Google Shape;424;g34c1f3b5c85_0_8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g34c1f3b5c85_0_84"/>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6" name="Google Shape;426;g34c1f3b5c85_0_84"/>
            <p:cNvGrpSpPr/>
            <p:nvPr/>
          </p:nvGrpSpPr>
          <p:grpSpPr>
            <a:xfrm>
              <a:off x="0" y="0"/>
              <a:ext cx="537992" cy="537992"/>
              <a:chOff x="0" y="0"/>
              <a:chExt cx="812800" cy="812800"/>
            </a:xfrm>
          </p:grpSpPr>
          <p:sp>
            <p:nvSpPr>
              <p:cNvPr id="427" name="Google Shape;427;g34c1f3b5c85_0_8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34c1f3b5c85_0_84"/>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9" name="Google Shape;429;g34c1f3b5c85_0_84"/>
            <p:cNvGrpSpPr/>
            <p:nvPr/>
          </p:nvGrpSpPr>
          <p:grpSpPr>
            <a:xfrm rot="5400000">
              <a:off x="1119496" y="133897"/>
              <a:ext cx="308783" cy="270185"/>
              <a:chOff x="0" y="0"/>
              <a:chExt cx="812800" cy="711200"/>
            </a:xfrm>
          </p:grpSpPr>
          <p:sp>
            <p:nvSpPr>
              <p:cNvPr id="430" name="Google Shape;430;g34c1f3b5c85_0_8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431" name="Google Shape;431;g34c1f3b5c85_0_84"/>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2" name="Google Shape;432;g34c1f3b5c85_0_84"/>
            <p:cNvGrpSpPr/>
            <p:nvPr/>
          </p:nvGrpSpPr>
          <p:grpSpPr>
            <a:xfrm rot="-5338473">
              <a:off x="74656" y="131479"/>
              <a:ext cx="308832" cy="270228"/>
              <a:chOff x="0" y="0"/>
              <a:chExt cx="812800" cy="711200"/>
            </a:xfrm>
          </p:grpSpPr>
          <p:sp>
            <p:nvSpPr>
              <p:cNvPr id="433" name="Google Shape;433;g34c1f3b5c85_0_8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434" name="Google Shape;434;g34c1f3b5c85_0_84"/>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435" name="Google Shape;435;g34c1f3b5c85_0_84"/>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extLst>
                  <a:ext uri="http://customooxmlschemas.google.com/">
                    <go:slidesCustomData xmlns:go="http://customooxmlschemas.google.com/" textRoundtripDataId="3"/>
                  </a:ext>
                </a:extLst>
              </a:rPr>
              <a:t>OBSERVER </a:t>
            </a:r>
            <a:r>
              <a:rPr lang="en-US" sz="6930">
                <a:latin typeface="Anton"/>
                <a:ea typeface="Anton"/>
                <a:cs typeface="Anton"/>
                <a:sym typeface="Anton"/>
              </a:rPr>
              <a:t>FOR NOTIFICATIONS</a:t>
            </a:r>
            <a:endParaRPr sz="100"/>
          </a:p>
        </p:txBody>
      </p:sp>
      <p:sp>
        <p:nvSpPr>
          <p:cNvPr id="436" name="Google Shape;436;g34c1f3b5c85_0_84"/>
          <p:cNvSpPr txBox="1"/>
          <p:nvPr/>
        </p:nvSpPr>
        <p:spPr>
          <a:xfrm>
            <a:off x="1680949" y="2822632"/>
            <a:ext cx="7079100" cy="5859900"/>
          </a:xfrm>
          <a:prstGeom prst="rect">
            <a:avLst/>
          </a:prstGeom>
          <a:noFill/>
          <a:ln>
            <a:noFill/>
          </a:ln>
        </p:spPr>
        <p:txBody>
          <a:bodyPr anchorCtr="0" anchor="t" bIns="0" lIns="0" spcFirstLastPara="1" rIns="0" wrap="square" tIns="0">
            <a:spAutoFit/>
          </a:bodyPr>
          <a:lstStyle/>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BookingManager acts as the subject, managing a list of obs</a:t>
            </a:r>
            <a:r>
              <a:rPr b="1" lang="en-US" sz="2800">
                <a:latin typeface="Anonymous Pro"/>
                <a:ea typeface="Anonymous Pro"/>
                <a:cs typeface="Anonymous Pro"/>
                <a:sym typeface="Anonymous Pro"/>
              </a:rPr>
              <a:t>e</a:t>
            </a:r>
            <a:r>
              <a:rPr b="1" lang="en-US" sz="2800">
                <a:latin typeface="Anonymous Pro"/>
                <a:ea typeface="Anonymous Pro"/>
                <a:cs typeface="Anonymous Pro"/>
                <a:sym typeface="Anonymous Pro"/>
              </a:rPr>
              <a:t>rvers.</a:t>
            </a:r>
            <a:endParaRPr b="1" sz="2800">
              <a:latin typeface="Anonymous Pro"/>
              <a:ea typeface="Anonymous Pro"/>
              <a:cs typeface="Anonymous Pro"/>
              <a:sym typeface="Anonymous Pro"/>
            </a:endParaRPr>
          </a:p>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Observers are notified via NotifyObservers() during actions like createBooking() or addReview().</a:t>
            </a:r>
            <a:endParaRPr b="1" sz="2800">
              <a:latin typeface="Anonymous Pro"/>
              <a:ea typeface="Anonymous Pro"/>
              <a:cs typeface="Anonymous Pro"/>
              <a:sym typeface="Anonymous Pro"/>
            </a:endParaRPr>
          </a:p>
          <a:p>
            <a:pPr indent="-406400" lvl="0" marL="457200" marR="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Promotes a clean separation between booking logic and notifications.</a:t>
            </a:r>
            <a:endParaRPr b="1" sz="2800">
              <a:latin typeface="Anonymous Pro"/>
              <a:ea typeface="Anonymous Pro"/>
              <a:cs typeface="Anonymous Pro"/>
              <a:sym typeface="Anonymous Pro"/>
            </a:endParaRPr>
          </a:p>
        </p:txBody>
      </p:sp>
      <p:pic>
        <p:nvPicPr>
          <p:cNvPr id="437" name="Google Shape;437;g34c1f3b5c85_0_84"/>
          <p:cNvPicPr preferRelativeResize="0"/>
          <p:nvPr/>
        </p:nvPicPr>
        <p:blipFill>
          <a:blip r:embed="rId6">
            <a:alphaModFix/>
          </a:blip>
          <a:stretch>
            <a:fillRect/>
          </a:stretch>
        </p:blipFill>
        <p:spPr>
          <a:xfrm>
            <a:off x="8760050" y="2822626"/>
            <a:ext cx="9460926" cy="498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441" name="Shape 441"/>
        <p:cNvGrpSpPr/>
        <p:nvPr/>
      </p:nvGrpSpPr>
      <p:grpSpPr>
        <a:xfrm>
          <a:off x="0" y="0"/>
          <a:ext cx="0" cy="0"/>
          <a:chOff x="0" y="0"/>
          <a:chExt cx="0" cy="0"/>
        </a:xfrm>
      </p:grpSpPr>
      <p:sp>
        <p:nvSpPr>
          <p:cNvPr id="442" name="Google Shape;442;g349baaec8ab_0_69"/>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3">
              <a:alphaModFix/>
            </a:blip>
            <a:stretch>
              <a:fillRect b="0" l="0" r="0" t="0"/>
            </a:stretch>
          </a:blipFill>
          <a:ln>
            <a:noFill/>
          </a:ln>
        </p:spPr>
      </p:sp>
      <p:grpSp>
        <p:nvGrpSpPr>
          <p:cNvPr id="443" name="Google Shape;443;g349baaec8ab_0_69"/>
          <p:cNvGrpSpPr/>
          <p:nvPr/>
        </p:nvGrpSpPr>
        <p:grpSpPr>
          <a:xfrm>
            <a:off x="17979390" y="-180827"/>
            <a:ext cx="308688" cy="10468053"/>
            <a:chOff x="0" y="-47625"/>
            <a:chExt cx="81300" cy="2757000"/>
          </a:xfrm>
        </p:grpSpPr>
        <p:sp>
          <p:nvSpPr>
            <p:cNvPr id="444" name="Google Shape;444;g349baaec8ab_0_69"/>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445" name="Google Shape;445;g349baaec8ab_0_69"/>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46" name="Google Shape;446;g349baaec8ab_0_69"/>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3">
              <a:alphaModFix/>
            </a:blip>
            <a:stretch>
              <a:fillRect b="0" l="0" r="0" t="0"/>
            </a:stretch>
          </a:blipFill>
          <a:ln>
            <a:noFill/>
          </a:ln>
        </p:spPr>
      </p:sp>
      <p:grpSp>
        <p:nvGrpSpPr>
          <p:cNvPr id="447" name="Google Shape;447;g349baaec8ab_0_69"/>
          <p:cNvGrpSpPr/>
          <p:nvPr/>
        </p:nvGrpSpPr>
        <p:grpSpPr>
          <a:xfrm>
            <a:off x="0" y="-180826"/>
            <a:ext cx="685799" cy="10467984"/>
            <a:chOff x="0" y="-241102"/>
            <a:chExt cx="914399" cy="13957313"/>
          </a:xfrm>
        </p:grpSpPr>
        <p:grpSp>
          <p:nvGrpSpPr>
            <p:cNvPr id="448" name="Google Shape;448;g349baaec8ab_0_69"/>
            <p:cNvGrpSpPr/>
            <p:nvPr/>
          </p:nvGrpSpPr>
          <p:grpSpPr>
            <a:xfrm>
              <a:off x="0" y="-241102"/>
              <a:ext cx="914399" cy="13957313"/>
              <a:chOff x="0" y="-47625"/>
              <a:chExt cx="180622" cy="2757000"/>
            </a:xfrm>
          </p:grpSpPr>
          <p:sp>
            <p:nvSpPr>
              <p:cNvPr id="449" name="Google Shape;449;g349baaec8ab_0_69"/>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450" name="Google Shape;450;g349baaec8ab_0_69"/>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1" name="Google Shape;451;g349baaec8ab_0_69"/>
            <p:cNvGrpSpPr/>
            <p:nvPr/>
          </p:nvGrpSpPr>
          <p:grpSpPr>
            <a:xfrm>
              <a:off x="130234" y="166706"/>
              <a:ext cx="653898" cy="653898"/>
              <a:chOff x="0" y="0"/>
              <a:chExt cx="812800" cy="812800"/>
            </a:xfrm>
          </p:grpSpPr>
          <p:sp>
            <p:nvSpPr>
              <p:cNvPr id="452" name="Google Shape;452;g349baaec8ab_0_6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g349baaec8ab_0_69"/>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4" name="Google Shape;454;g349baaec8ab_0_69"/>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455" name="Google Shape;455;g349baaec8ab_0_69"/>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456" name="Google Shape;456;g349baaec8ab_0_69"/>
          <p:cNvGrpSpPr/>
          <p:nvPr/>
        </p:nvGrpSpPr>
        <p:grpSpPr>
          <a:xfrm>
            <a:off x="16479125" y="9436675"/>
            <a:ext cx="1104853" cy="403494"/>
            <a:chOff x="0" y="0"/>
            <a:chExt cx="1473137" cy="537992"/>
          </a:xfrm>
        </p:grpSpPr>
        <p:grpSp>
          <p:nvGrpSpPr>
            <p:cNvPr id="457" name="Google Shape;457;g349baaec8ab_0_69"/>
            <p:cNvGrpSpPr/>
            <p:nvPr/>
          </p:nvGrpSpPr>
          <p:grpSpPr>
            <a:xfrm>
              <a:off x="935145" y="0"/>
              <a:ext cx="537992" cy="537992"/>
              <a:chOff x="0" y="0"/>
              <a:chExt cx="812800" cy="812800"/>
            </a:xfrm>
          </p:grpSpPr>
          <p:sp>
            <p:nvSpPr>
              <p:cNvPr id="458" name="Google Shape;458;g349baaec8ab_0_6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g349baaec8ab_0_69"/>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0" name="Google Shape;460;g349baaec8ab_0_69"/>
            <p:cNvGrpSpPr/>
            <p:nvPr/>
          </p:nvGrpSpPr>
          <p:grpSpPr>
            <a:xfrm>
              <a:off x="0" y="0"/>
              <a:ext cx="537992" cy="537992"/>
              <a:chOff x="0" y="0"/>
              <a:chExt cx="812800" cy="812800"/>
            </a:xfrm>
          </p:grpSpPr>
          <p:sp>
            <p:nvSpPr>
              <p:cNvPr id="461" name="Google Shape;461;g349baaec8ab_0_6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349baaec8ab_0_69"/>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3" name="Google Shape;463;g349baaec8ab_0_69"/>
            <p:cNvGrpSpPr/>
            <p:nvPr/>
          </p:nvGrpSpPr>
          <p:grpSpPr>
            <a:xfrm rot="5400000">
              <a:off x="1119496" y="133897"/>
              <a:ext cx="308783" cy="270185"/>
              <a:chOff x="0" y="0"/>
              <a:chExt cx="812800" cy="711200"/>
            </a:xfrm>
          </p:grpSpPr>
          <p:sp>
            <p:nvSpPr>
              <p:cNvPr id="464" name="Google Shape;464;g349baaec8ab_0_6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465" name="Google Shape;465;g349baaec8ab_0_69"/>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6" name="Google Shape;466;g349baaec8ab_0_69"/>
            <p:cNvGrpSpPr/>
            <p:nvPr/>
          </p:nvGrpSpPr>
          <p:grpSpPr>
            <a:xfrm rot="-5338473">
              <a:off x="74656" y="131479"/>
              <a:ext cx="308832" cy="270228"/>
              <a:chOff x="0" y="0"/>
              <a:chExt cx="812800" cy="711200"/>
            </a:xfrm>
          </p:grpSpPr>
          <p:sp>
            <p:nvSpPr>
              <p:cNvPr id="467" name="Google Shape;467;g349baaec8ab_0_6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468" name="Google Shape;468;g349baaec8ab_0_69"/>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469" name="Google Shape;469;g349baaec8ab_0_69"/>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extLst>
                  <a:ext uri="http://customooxmlschemas.google.com/">
                    <go:slidesCustomData xmlns:go="http://customooxmlschemas.google.com/" textRoundtripDataId="4"/>
                  </a:ext>
                </a:extLst>
              </a:rPr>
              <a:t>OBSERVER FOR NOTIFICATIONS</a:t>
            </a:r>
            <a:endParaRPr sz="100"/>
          </a:p>
        </p:txBody>
      </p:sp>
      <p:pic>
        <p:nvPicPr>
          <p:cNvPr id="470" name="Google Shape;470;g349baaec8ab_0_69"/>
          <p:cNvPicPr preferRelativeResize="0"/>
          <p:nvPr/>
        </p:nvPicPr>
        <p:blipFill>
          <a:blip r:embed="rId5">
            <a:alphaModFix/>
          </a:blip>
          <a:stretch>
            <a:fillRect/>
          </a:stretch>
        </p:blipFill>
        <p:spPr>
          <a:xfrm>
            <a:off x="3407225" y="1881350"/>
            <a:ext cx="9806526" cy="812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474" name="Shape 474"/>
        <p:cNvGrpSpPr/>
        <p:nvPr/>
      </p:nvGrpSpPr>
      <p:grpSpPr>
        <a:xfrm>
          <a:off x="0" y="0"/>
          <a:ext cx="0" cy="0"/>
          <a:chOff x="0" y="0"/>
          <a:chExt cx="0" cy="0"/>
        </a:xfrm>
      </p:grpSpPr>
      <p:sp>
        <p:nvSpPr>
          <p:cNvPr id="475" name="Google Shape;475;g34c1f3b5c85_0_121"/>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4">
              <a:alphaModFix/>
            </a:blip>
            <a:stretch>
              <a:fillRect b="0" l="0" r="0" t="0"/>
            </a:stretch>
          </a:blipFill>
          <a:ln>
            <a:noFill/>
          </a:ln>
        </p:spPr>
      </p:sp>
      <p:grpSp>
        <p:nvGrpSpPr>
          <p:cNvPr id="476" name="Google Shape;476;g34c1f3b5c85_0_121"/>
          <p:cNvGrpSpPr/>
          <p:nvPr/>
        </p:nvGrpSpPr>
        <p:grpSpPr>
          <a:xfrm>
            <a:off x="17979390" y="-180827"/>
            <a:ext cx="308688" cy="10468053"/>
            <a:chOff x="0" y="-47625"/>
            <a:chExt cx="81300" cy="2757000"/>
          </a:xfrm>
        </p:grpSpPr>
        <p:sp>
          <p:nvSpPr>
            <p:cNvPr id="477" name="Google Shape;477;g34c1f3b5c85_0_121"/>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478" name="Google Shape;478;g34c1f3b5c85_0_121"/>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9" name="Google Shape;479;g34c1f3b5c85_0_121"/>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4">
              <a:alphaModFix/>
            </a:blip>
            <a:stretch>
              <a:fillRect b="0" l="0" r="0" t="0"/>
            </a:stretch>
          </a:blipFill>
          <a:ln>
            <a:noFill/>
          </a:ln>
        </p:spPr>
      </p:sp>
      <p:grpSp>
        <p:nvGrpSpPr>
          <p:cNvPr id="480" name="Google Shape;480;g34c1f3b5c85_0_121"/>
          <p:cNvGrpSpPr/>
          <p:nvPr/>
        </p:nvGrpSpPr>
        <p:grpSpPr>
          <a:xfrm>
            <a:off x="0" y="-180826"/>
            <a:ext cx="685799" cy="10467984"/>
            <a:chOff x="0" y="-241102"/>
            <a:chExt cx="914399" cy="13957313"/>
          </a:xfrm>
        </p:grpSpPr>
        <p:grpSp>
          <p:nvGrpSpPr>
            <p:cNvPr id="481" name="Google Shape;481;g34c1f3b5c85_0_121"/>
            <p:cNvGrpSpPr/>
            <p:nvPr/>
          </p:nvGrpSpPr>
          <p:grpSpPr>
            <a:xfrm>
              <a:off x="0" y="-241102"/>
              <a:ext cx="914399" cy="13957313"/>
              <a:chOff x="0" y="-47625"/>
              <a:chExt cx="180622" cy="2757000"/>
            </a:xfrm>
          </p:grpSpPr>
          <p:sp>
            <p:nvSpPr>
              <p:cNvPr id="482" name="Google Shape;482;g34c1f3b5c85_0_121"/>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483" name="Google Shape;483;g34c1f3b5c85_0_121"/>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4" name="Google Shape;484;g34c1f3b5c85_0_121"/>
            <p:cNvGrpSpPr/>
            <p:nvPr/>
          </p:nvGrpSpPr>
          <p:grpSpPr>
            <a:xfrm>
              <a:off x="130234" y="166706"/>
              <a:ext cx="653898" cy="653898"/>
              <a:chOff x="0" y="0"/>
              <a:chExt cx="812800" cy="812800"/>
            </a:xfrm>
          </p:grpSpPr>
          <p:sp>
            <p:nvSpPr>
              <p:cNvPr id="485" name="Google Shape;485;g34c1f3b5c85_0_1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g34c1f3b5c85_0_121"/>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7" name="Google Shape;487;g34c1f3b5c85_0_121"/>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5">
                <a:alphaModFix/>
              </a:blip>
              <a:stretch>
                <a:fillRect b="0" l="0" r="0" t="0"/>
              </a:stretch>
            </a:blipFill>
            <a:ln>
              <a:noFill/>
            </a:ln>
          </p:spPr>
        </p:sp>
        <p:sp>
          <p:nvSpPr>
            <p:cNvPr id="488" name="Google Shape;488;g34c1f3b5c85_0_121"/>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489" name="Google Shape;489;g34c1f3b5c85_0_121"/>
          <p:cNvGrpSpPr/>
          <p:nvPr/>
        </p:nvGrpSpPr>
        <p:grpSpPr>
          <a:xfrm>
            <a:off x="16479125" y="9436675"/>
            <a:ext cx="1104853" cy="403494"/>
            <a:chOff x="0" y="0"/>
            <a:chExt cx="1473137" cy="537992"/>
          </a:xfrm>
        </p:grpSpPr>
        <p:grpSp>
          <p:nvGrpSpPr>
            <p:cNvPr id="490" name="Google Shape;490;g34c1f3b5c85_0_121"/>
            <p:cNvGrpSpPr/>
            <p:nvPr/>
          </p:nvGrpSpPr>
          <p:grpSpPr>
            <a:xfrm>
              <a:off x="935145" y="0"/>
              <a:ext cx="537992" cy="537992"/>
              <a:chOff x="0" y="0"/>
              <a:chExt cx="812800" cy="812800"/>
            </a:xfrm>
          </p:grpSpPr>
          <p:sp>
            <p:nvSpPr>
              <p:cNvPr id="491" name="Google Shape;491;g34c1f3b5c85_0_1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g34c1f3b5c85_0_121"/>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3" name="Google Shape;493;g34c1f3b5c85_0_121"/>
            <p:cNvGrpSpPr/>
            <p:nvPr/>
          </p:nvGrpSpPr>
          <p:grpSpPr>
            <a:xfrm>
              <a:off x="0" y="0"/>
              <a:ext cx="537992" cy="537992"/>
              <a:chOff x="0" y="0"/>
              <a:chExt cx="812800" cy="812800"/>
            </a:xfrm>
          </p:grpSpPr>
          <p:sp>
            <p:nvSpPr>
              <p:cNvPr id="494" name="Google Shape;494;g34c1f3b5c85_0_12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g34c1f3b5c85_0_121"/>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6" name="Google Shape;496;g34c1f3b5c85_0_121"/>
            <p:cNvGrpSpPr/>
            <p:nvPr/>
          </p:nvGrpSpPr>
          <p:grpSpPr>
            <a:xfrm rot="5400000">
              <a:off x="1119496" y="133897"/>
              <a:ext cx="308783" cy="270185"/>
              <a:chOff x="0" y="0"/>
              <a:chExt cx="812800" cy="711200"/>
            </a:xfrm>
          </p:grpSpPr>
          <p:sp>
            <p:nvSpPr>
              <p:cNvPr id="497" name="Google Shape;497;g34c1f3b5c85_0_121"/>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498" name="Google Shape;498;g34c1f3b5c85_0_121"/>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9" name="Google Shape;499;g34c1f3b5c85_0_121"/>
            <p:cNvGrpSpPr/>
            <p:nvPr/>
          </p:nvGrpSpPr>
          <p:grpSpPr>
            <a:xfrm rot="-5338473">
              <a:off x="74656" y="131479"/>
              <a:ext cx="308832" cy="270228"/>
              <a:chOff x="0" y="0"/>
              <a:chExt cx="812800" cy="711200"/>
            </a:xfrm>
          </p:grpSpPr>
          <p:sp>
            <p:nvSpPr>
              <p:cNvPr id="500" name="Google Shape;500;g34c1f3b5c85_0_121"/>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501" name="Google Shape;501;g34c1f3b5c85_0_121"/>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502" name="Google Shape;502;g34c1f3b5c85_0_121"/>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extLst>
                  <a:ext uri="http://customooxmlschemas.google.com/">
                    <go:slidesCustomData xmlns:go="http://customooxmlschemas.google.com/" textRoundtripDataId="5"/>
                  </a:ext>
                </a:extLst>
              </a:rPr>
              <a:t>MEDIATOR </a:t>
            </a:r>
            <a:r>
              <a:rPr lang="en-US" sz="6930">
                <a:latin typeface="Anton"/>
                <a:ea typeface="Anton"/>
                <a:cs typeface="Anton"/>
                <a:sym typeface="Anton"/>
              </a:rPr>
              <a:t>FOR UI COMPONENTS</a:t>
            </a:r>
            <a:endParaRPr sz="100"/>
          </a:p>
        </p:txBody>
      </p:sp>
      <p:pic>
        <p:nvPicPr>
          <p:cNvPr id="503" name="Google Shape;503;g34c1f3b5c85_0_121"/>
          <p:cNvPicPr preferRelativeResize="0"/>
          <p:nvPr/>
        </p:nvPicPr>
        <p:blipFill>
          <a:blip r:embed="rId6">
            <a:alphaModFix/>
          </a:blip>
          <a:stretch>
            <a:fillRect/>
          </a:stretch>
        </p:blipFill>
        <p:spPr>
          <a:xfrm>
            <a:off x="2102750" y="1726125"/>
            <a:ext cx="14459699" cy="4800300"/>
          </a:xfrm>
          <a:prstGeom prst="rect">
            <a:avLst/>
          </a:prstGeom>
          <a:noFill/>
          <a:ln>
            <a:noFill/>
          </a:ln>
        </p:spPr>
      </p:pic>
      <p:sp>
        <p:nvSpPr>
          <p:cNvPr id="504" name="Google Shape;504;g34c1f3b5c85_0_121"/>
          <p:cNvSpPr txBox="1"/>
          <p:nvPr/>
        </p:nvSpPr>
        <p:spPr>
          <a:xfrm>
            <a:off x="1806225" y="6805200"/>
            <a:ext cx="7891500" cy="3200700"/>
          </a:xfrm>
          <a:prstGeom prst="rect">
            <a:avLst/>
          </a:prstGeom>
          <a:noFill/>
          <a:ln>
            <a:noFill/>
          </a:ln>
        </p:spPr>
        <p:txBody>
          <a:bodyPr anchorCtr="0" anchor="t" bIns="0" lIns="0" spcFirstLastPara="1" rIns="0" wrap="square" tIns="0">
            <a:spAutoFit/>
          </a:bodyPr>
          <a:lstStyle/>
          <a:p>
            <a:pPr indent="-393700" lvl="0" marL="457200" rtl="0" algn="l">
              <a:lnSpc>
                <a:spcPct val="139958"/>
              </a:lnSpc>
              <a:spcBef>
                <a:spcPts val="0"/>
              </a:spcBef>
              <a:spcAft>
                <a:spcPts val="0"/>
              </a:spcAft>
              <a:buSzPts val="2600"/>
              <a:buFont typeface="Anonymous Pro"/>
              <a:buChar char="●"/>
            </a:pPr>
            <a:r>
              <a:rPr b="1" lang="en-US" sz="2600">
                <a:latin typeface="Anonymous Pro"/>
                <a:ea typeface="Anonymous Pro"/>
                <a:cs typeface="Anonymous Pro"/>
                <a:sym typeface="Anonymous Pro"/>
              </a:rPr>
              <a:t>UI elements interact through a central mediator instead of directly with each other.</a:t>
            </a:r>
            <a:endParaRPr b="1" sz="2600">
              <a:latin typeface="Anonymous Pro"/>
              <a:ea typeface="Anonymous Pro"/>
              <a:cs typeface="Anonymous Pro"/>
              <a:sym typeface="Anonymous Pro"/>
            </a:endParaRPr>
          </a:p>
          <a:p>
            <a:pPr indent="-393700" lvl="0" marL="457200" rtl="0" algn="l">
              <a:lnSpc>
                <a:spcPct val="139958"/>
              </a:lnSpc>
              <a:spcBef>
                <a:spcPts val="0"/>
              </a:spcBef>
              <a:spcAft>
                <a:spcPts val="0"/>
              </a:spcAft>
              <a:buSzPts val="2600"/>
              <a:buFont typeface="Anonymous Pro"/>
              <a:buChar char="●"/>
            </a:pPr>
            <a:r>
              <a:rPr b="1" lang="en-US" sz="2600">
                <a:latin typeface="Anonymous Pro"/>
                <a:ea typeface="Anonymous Pro"/>
                <a:cs typeface="Anonymous Pro"/>
                <a:sym typeface="Anonymous Pro"/>
              </a:rPr>
              <a:t>UIMediatorConcrete coordinates actions between components like SearchBox, Button, and NotificationPanel.</a:t>
            </a:r>
            <a:endParaRPr b="1" sz="2600">
              <a:latin typeface="Anonymous Pro"/>
              <a:ea typeface="Anonymous Pro"/>
              <a:cs typeface="Anonymous Pro"/>
              <a:sym typeface="Anonymous Pro"/>
            </a:endParaRPr>
          </a:p>
        </p:txBody>
      </p:sp>
      <p:sp>
        <p:nvSpPr>
          <p:cNvPr id="505" name="Google Shape;505;g34c1f3b5c85_0_121"/>
          <p:cNvSpPr txBox="1"/>
          <p:nvPr/>
        </p:nvSpPr>
        <p:spPr>
          <a:xfrm>
            <a:off x="9830175" y="6639475"/>
            <a:ext cx="7891500" cy="3200700"/>
          </a:xfrm>
          <a:prstGeom prst="rect">
            <a:avLst/>
          </a:prstGeom>
          <a:noFill/>
          <a:ln>
            <a:noFill/>
          </a:ln>
        </p:spPr>
        <p:txBody>
          <a:bodyPr anchorCtr="0" anchor="t" bIns="0" lIns="0" spcFirstLastPara="1" rIns="0" wrap="square" tIns="0">
            <a:spAutoFit/>
          </a:bodyPr>
          <a:lstStyle/>
          <a:p>
            <a:pPr indent="-393700" lvl="0" marL="457200" rtl="0" algn="l">
              <a:lnSpc>
                <a:spcPct val="139958"/>
              </a:lnSpc>
              <a:spcBef>
                <a:spcPts val="0"/>
              </a:spcBef>
              <a:spcAft>
                <a:spcPts val="0"/>
              </a:spcAft>
              <a:buSzPts val="2600"/>
              <a:buFont typeface="Anonymous Pro"/>
              <a:buChar char="●"/>
            </a:pPr>
            <a:r>
              <a:rPr b="1" lang="en-US" sz="2600">
                <a:latin typeface="Anonymous Pro"/>
                <a:ea typeface="Anonymous Pro"/>
                <a:cs typeface="Anonymous Pro"/>
                <a:sym typeface="Anonymous Pro"/>
              </a:rPr>
              <a:t>All components implement a shared UIComponent interface with setMediator() and triggerEvent().</a:t>
            </a:r>
            <a:endParaRPr b="1" sz="2600">
              <a:latin typeface="Anonymous Pro"/>
              <a:ea typeface="Anonymous Pro"/>
              <a:cs typeface="Anonymous Pro"/>
              <a:sym typeface="Anonymous Pro"/>
            </a:endParaRPr>
          </a:p>
          <a:p>
            <a:pPr indent="-393700" lvl="0" marL="457200" marR="0" rtl="0" algn="l">
              <a:lnSpc>
                <a:spcPct val="139958"/>
              </a:lnSpc>
              <a:spcBef>
                <a:spcPts val="0"/>
              </a:spcBef>
              <a:spcAft>
                <a:spcPts val="0"/>
              </a:spcAft>
              <a:buSzPts val="2600"/>
              <a:buFont typeface="Anonymous Pro"/>
              <a:buChar char="●"/>
            </a:pPr>
            <a:r>
              <a:rPr b="1" lang="en-US" sz="2600">
                <a:latin typeface="Anonymous Pro"/>
                <a:ea typeface="Anonymous Pro"/>
                <a:cs typeface="Anonymous Pro"/>
                <a:sym typeface="Anonymous Pro"/>
              </a:rPr>
              <a:t>Makes the UI easier to maintain and extend without introducing tight coupling.</a:t>
            </a:r>
            <a:endParaRPr b="1" sz="2600">
              <a:latin typeface="Anonymous Pro"/>
              <a:ea typeface="Anonymous Pro"/>
              <a:cs typeface="Anonymous Pro"/>
              <a:sym typeface="Anonymou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509" name="Shape 509"/>
        <p:cNvGrpSpPr/>
        <p:nvPr/>
      </p:nvGrpSpPr>
      <p:grpSpPr>
        <a:xfrm>
          <a:off x="0" y="0"/>
          <a:ext cx="0" cy="0"/>
          <a:chOff x="0" y="0"/>
          <a:chExt cx="0" cy="0"/>
        </a:xfrm>
      </p:grpSpPr>
      <p:sp>
        <p:nvSpPr>
          <p:cNvPr id="510" name="Google Shape;510;g349baaec8ab_0_102"/>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3">
              <a:alphaModFix/>
            </a:blip>
            <a:stretch>
              <a:fillRect b="0" l="0" r="0" t="0"/>
            </a:stretch>
          </a:blipFill>
          <a:ln>
            <a:noFill/>
          </a:ln>
        </p:spPr>
      </p:sp>
      <p:grpSp>
        <p:nvGrpSpPr>
          <p:cNvPr id="511" name="Google Shape;511;g349baaec8ab_0_102"/>
          <p:cNvGrpSpPr/>
          <p:nvPr/>
        </p:nvGrpSpPr>
        <p:grpSpPr>
          <a:xfrm>
            <a:off x="17979390" y="-180827"/>
            <a:ext cx="308688" cy="10468053"/>
            <a:chOff x="0" y="-47625"/>
            <a:chExt cx="81300" cy="2757000"/>
          </a:xfrm>
        </p:grpSpPr>
        <p:sp>
          <p:nvSpPr>
            <p:cNvPr id="512" name="Google Shape;512;g349baaec8ab_0_102"/>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513" name="Google Shape;513;g349baaec8ab_0_102"/>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14" name="Google Shape;514;g349baaec8ab_0_102"/>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3">
              <a:alphaModFix/>
            </a:blip>
            <a:stretch>
              <a:fillRect b="0" l="0" r="0" t="0"/>
            </a:stretch>
          </a:blipFill>
          <a:ln>
            <a:noFill/>
          </a:ln>
        </p:spPr>
      </p:sp>
      <p:grpSp>
        <p:nvGrpSpPr>
          <p:cNvPr id="515" name="Google Shape;515;g349baaec8ab_0_102"/>
          <p:cNvGrpSpPr/>
          <p:nvPr/>
        </p:nvGrpSpPr>
        <p:grpSpPr>
          <a:xfrm>
            <a:off x="0" y="-180826"/>
            <a:ext cx="685799" cy="10467984"/>
            <a:chOff x="0" y="-241102"/>
            <a:chExt cx="914399" cy="13957313"/>
          </a:xfrm>
        </p:grpSpPr>
        <p:grpSp>
          <p:nvGrpSpPr>
            <p:cNvPr id="516" name="Google Shape;516;g349baaec8ab_0_102"/>
            <p:cNvGrpSpPr/>
            <p:nvPr/>
          </p:nvGrpSpPr>
          <p:grpSpPr>
            <a:xfrm>
              <a:off x="0" y="-241102"/>
              <a:ext cx="914399" cy="13957313"/>
              <a:chOff x="0" y="-47625"/>
              <a:chExt cx="180622" cy="2757000"/>
            </a:xfrm>
          </p:grpSpPr>
          <p:sp>
            <p:nvSpPr>
              <p:cNvPr id="517" name="Google Shape;517;g349baaec8ab_0_102"/>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518" name="Google Shape;518;g349baaec8ab_0_102"/>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9" name="Google Shape;519;g349baaec8ab_0_102"/>
            <p:cNvGrpSpPr/>
            <p:nvPr/>
          </p:nvGrpSpPr>
          <p:grpSpPr>
            <a:xfrm>
              <a:off x="130234" y="166706"/>
              <a:ext cx="653898" cy="653898"/>
              <a:chOff x="0" y="0"/>
              <a:chExt cx="812800" cy="812800"/>
            </a:xfrm>
          </p:grpSpPr>
          <p:sp>
            <p:nvSpPr>
              <p:cNvPr id="520" name="Google Shape;520;g349baaec8ab_0_10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g349baaec8ab_0_102"/>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22" name="Google Shape;522;g349baaec8ab_0_102"/>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523" name="Google Shape;523;g349baaec8ab_0_102"/>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524" name="Google Shape;524;g349baaec8ab_0_102"/>
          <p:cNvGrpSpPr/>
          <p:nvPr/>
        </p:nvGrpSpPr>
        <p:grpSpPr>
          <a:xfrm>
            <a:off x="16479125" y="9436675"/>
            <a:ext cx="1104853" cy="403494"/>
            <a:chOff x="0" y="0"/>
            <a:chExt cx="1473137" cy="537992"/>
          </a:xfrm>
        </p:grpSpPr>
        <p:grpSp>
          <p:nvGrpSpPr>
            <p:cNvPr id="525" name="Google Shape;525;g349baaec8ab_0_102"/>
            <p:cNvGrpSpPr/>
            <p:nvPr/>
          </p:nvGrpSpPr>
          <p:grpSpPr>
            <a:xfrm>
              <a:off x="935145" y="0"/>
              <a:ext cx="537992" cy="537992"/>
              <a:chOff x="0" y="0"/>
              <a:chExt cx="812800" cy="812800"/>
            </a:xfrm>
          </p:grpSpPr>
          <p:sp>
            <p:nvSpPr>
              <p:cNvPr id="526" name="Google Shape;526;g349baaec8ab_0_10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g349baaec8ab_0_102"/>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8" name="Google Shape;528;g349baaec8ab_0_102"/>
            <p:cNvGrpSpPr/>
            <p:nvPr/>
          </p:nvGrpSpPr>
          <p:grpSpPr>
            <a:xfrm>
              <a:off x="0" y="0"/>
              <a:ext cx="537992" cy="537992"/>
              <a:chOff x="0" y="0"/>
              <a:chExt cx="812800" cy="812800"/>
            </a:xfrm>
          </p:grpSpPr>
          <p:sp>
            <p:nvSpPr>
              <p:cNvPr id="529" name="Google Shape;529;g349baaec8ab_0_10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g349baaec8ab_0_102"/>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1" name="Google Shape;531;g349baaec8ab_0_102"/>
            <p:cNvGrpSpPr/>
            <p:nvPr/>
          </p:nvGrpSpPr>
          <p:grpSpPr>
            <a:xfrm rot="5400000">
              <a:off x="1119496" y="133897"/>
              <a:ext cx="308783" cy="270185"/>
              <a:chOff x="0" y="0"/>
              <a:chExt cx="812800" cy="711200"/>
            </a:xfrm>
          </p:grpSpPr>
          <p:sp>
            <p:nvSpPr>
              <p:cNvPr id="532" name="Google Shape;532;g349baaec8ab_0_102"/>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533" name="Google Shape;533;g349baaec8ab_0_102"/>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4" name="Google Shape;534;g349baaec8ab_0_102"/>
            <p:cNvGrpSpPr/>
            <p:nvPr/>
          </p:nvGrpSpPr>
          <p:grpSpPr>
            <a:xfrm rot="-5338473">
              <a:off x="74656" y="131479"/>
              <a:ext cx="308832" cy="270228"/>
              <a:chOff x="0" y="0"/>
              <a:chExt cx="812800" cy="711200"/>
            </a:xfrm>
          </p:grpSpPr>
          <p:sp>
            <p:nvSpPr>
              <p:cNvPr id="535" name="Google Shape;535;g349baaec8ab_0_102"/>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536" name="Google Shape;536;g349baaec8ab_0_102"/>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537" name="Google Shape;537;g349baaec8ab_0_102"/>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extLst>
                  <a:ext uri="http://customooxmlschemas.google.com/">
                    <go:slidesCustomData xmlns:go="http://customooxmlschemas.google.com/" textRoundtripDataId="6"/>
                  </a:ext>
                </a:extLst>
              </a:rPr>
              <a:t>MEDIATOR FOR UI COMPONENTS</a:t>
            </a:r>
            <a:endParaRPr sz="100"/>
          </a:p>
        </p:txBody>
      </p:sp>
      <p:pic>
        <p:nvPicPr>
          <p:cNvPr id="538" name="Google Shape;538;g349baaec8ab_0_102"/>
          <p:cNvPicPr preferRelativeResize="0"/>
          <p:nvPr/>
        </p:nvPicPr>
        <p:blipFill>
          <a:blip r:embed="rId5">
            <a:alphaModFix/>
          </a:blip>
          <a:stretch>
            <a:fillRect/>
          </a:stretch>
        </p:blipFill>
        <p:spPr>
          <a:xfrm>
            <a:off x="3608429" y="1907325"/>
            <a:ext cx="10604750" cy="75293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542" name="Shape 542"/>
        <p:cNvGrpSpPr/>
        <p:nvPr/>
      </p:nvGrpSpPr>
      <p:grpSpPr>
        <a:xfrm>
          <a:off x="0" y="0"/>
          <a:ext cx="0" cy="0"/>
          <a:chOff x="0" y="0"/>
          <a:chExt cx="0" cy="0"/>
        </a:xfrm>
      </p:grpSpPr>
      <p:sp>
        <p:nvSpPr>
          <p:cNvPr id="543" name="Google Shape;543;g34c1f3b5c85_0_195"/>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4">
              <a:alphaModFix/>
            </a:blip>
            <a:stretch>
              <a:fillRect b="0" l="0" r="0" t="0"/>
            </a:stretch>
          </a:blipFill>
          <a:ln>
            <a:noFill/>
          </a:ln>
        </p:spPr>
      </p:sp>
      <p:grpSp>
        <p:nvGrpSpPr>
          <p:cNvPr id="544" name="Google Shape;544;g34c1f3b5c85_0_195"/>
          <p:cNvGrpSpPr/>
          <p:nvPr/>
        </p:nvGrpSpPr>
        <p:grpSpPr>
          <a:xfrm>
            <a:off x="17979390" y="-180827"/>
            <a:ext cx="308688" cy="10468053"/>
            <a:chOff x="0" y="-47625"/>
            <a:chExt cx="81300" cy="2757000"/>
          </a:xfrm>
        </p:grpSpPr>
        <p:sp>
          <p:nvSpPr>
            <p:cNvPr id="545" name="Google Shape;545;g34c1f3b5c85_0_195"/>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546" name="Google Shape;546;g34c1f3b5c85_0_195"/>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47" name="Google Shape;547;g34c1f3b5c85_0_195"/>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4">
              <a:alphaModFix/>
            </a:blip>
            <a:stretch>
              <a:fillRect b="0" l="0" r="0" t="0"/>
            </a:stretch>
          </a:blipFill>
          <a:ln>
            <a:noFill/>
          </a:ln>
        </p:spPr>
      </p:sp>
      <p:grpSp>
        <p:nvGrpSpPr>
          <p:cNvPr id="548" name="Google Shape;548;g34c1f3b5c85_0_195"/>
          <p:cNvGrpSpPr/>
          <p:nvPr/>
        </p:nvGrpSpPr>
        <p:grpSpPr>
          <a:xfrm>
            <a:off x="0" y="-180826"/>
            <a:ext cx="685799" cy="10467984"/>
            <a:chOff x="0" y="-241102"/>
            <a:chExt cx="914399" cy="13957313"/>
          </a:xfrm>
        </p:grpSpPr>
        <p:grpSp>
          <p:nvGrpSpPr>
            <p:cNvPr id="549" name="Google Shape;549;g34c1f3b5c85_0_195"/>
            <p:cNvGrpSpPr/>
            <p:nvPr/>
          </p:nvGrpSpPr>
          <p:grpSpPr>
            <a:xfrm>
              <a:off x="0" y="-241102"/>
              <a:ext cx="914399" cy="13957313"/>
              <a:chOff x="0" y="-47625"/>
              <a:chExt cx="180622" cy="2757000"/>
            </a:xfrm>
          </p:grpSpPr>
          <p:sp>
            <p:nvSpPr>
              <p:cNvPr id="550" name="Google Shape;550;g34c1f3b5c85_0_195"/>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551" name="Google Shape;551;g34c1f3b5c85_0_195"/>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2" name="Google Shape;552;g34c1f3b5c85_0_195"/>
            <p:cNvGrpSpPr/>
            <p:nvPr/>
          </p:nvGrpSpPr>
          <p:grpSpPr>
            <a:xfrm>
              <a:off x="130234" y="166706"/>
              <a:ext cx="653898" cy="653898"/>
              <a:chOff x="0" y="0"/>
              <a:chExt cx="812800" cy="812800"/>
            </a:xfrm>
          </p:grpSpPr>
          <p:sp>
            <p:nvSpPr>
              <p:cNvPr id="553" name="Google Shape;553;g34c1f3b5c85_0_19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g34c1f3b5c85_0_195"/>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55" name="Google Shape;555;g34c1f3b5c85_0_195"/>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5">
                <a:alphaModFix/>
              </a:blip>
              <a:stretch>
                <a:fillRect b="0" l="0" r="0" t="0"/>
              </a:stretch>
            </a:blipFill>
            <a:ln>
              <a:noFill/>
            </a:ln>
          </p:spPr>
        </p:sp>
        <p:sp>
          <p:nvSpPr>
            <p:cNvPr id="556" name="Google Shape;556;g34c1f3b5c85_0_195"/>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557" name="Google Shape;557;g34c1f3b5c85_0_195"/>
          <p:cNvGrpSpPr/>
          <p:nvPr/>
        </p:nvGrpSpPr>
        <p:grpSpPr>
          <a:xfrm>
            <a:off x="16479125" y="9436675"/>
            <a:ext cx="1104853" cy="403494"/>
            <a:chOff x="0" y="0"/>
            <a:chExt cx="1473137" cy="537992"/>
          </a:xfrm>
        </p:grpSpPr>
        <p:grpSp>
          <p:nvGrpSpPr>
            <p:cNvPr id="558" name="Google Shape;558;g34c1f3b5c85_0_195"/>
            <p:cNvGrpSpPr/>
            <p:nvPr/>
          </p:nvGrpSpPr>
          <p:grpSpPr>
            <a:xfrm>
              <a:off x="935145" y="0"/>
              <a:ext cx="537992" cy="537992"/>
              <a:chOff x="0" y="0"/>
              <a:chExt cx="812800" cy="812800"/>
            </a:xfrm>
          </p:grpSpPr>
          <p:sp>
            <p:nvSpPr>
              <p:cNvPr id="559" name="Google Shape;559;g34c1f3b5c85_0_19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g34c1f3b5c85_0_195"/>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1" name="Google Shape;561;g34c1f3b5c85_0_195"/>
            <p:cNvGrpSpPr/>
            <p:nvPr/>
          </p:nvGrpSpPr>
          <p:grpSpPr>
            <a:xfrm>
              <a:off x="0" y="0"/>
              <a:ext cx="537992" cy="537992"/>
              <a:chOff x="0" y="0"/>
              <a:chExt cx="812800" cy="812800"/>
            </a:xfrm>
          </p:grpSpPr>
          <p:sp>
            <p:nvSpPr>
              <p:cNvPr id="562" name="Google Shape;562;g34c1f3b5c85_0_19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g34c1f3b5c85_0_195"/>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4" name="Google Shape;564;g34c1f3b5c85_0_195"/>
            <p:cNvGrpSpPr/>
            <p:nvPr/>
          </p:nvGrpSpPr>
          <p:grpSpPr>
            <a:xfrm rot="5400000">
              <a:off x="1119496" y="133897"/>
              <a:ext cx="308783" cy="270185"/>
              <a:chOff x="0" y="0"/>
              <a:chExt cx="812800" cy="711200"/>
            </a:xfrm>
          </p:grpSpPr>
          <p:sp>
            <p:nvSpPr>
              <p:cNvPr id="565" name="Google Shape;565;g34c1f3b5c85_0_195"/>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566" name="Google Shape;566;g34c1f3b5c85_0_195"/>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7" name="Google Shape;567;g34c1f3b5c85_0_195"/>
            <p:cNvGrpSpPr/>
            <p:nvPr/>
          </p:nvGrpSpPr>
          <p:grpSpPr>
            <a:xfrm rot="-5338473">
              <a:off x="74656" y="131479"/>
              <a:ext cx="308832" cy="270228"/>
              <a:chOff x="0" y="0"/>
              <a:chExt cx="812800" cy="711200"/>
            </a:xfrm>
          </p:grpSpPr>
          <p:sp>
            <p:nvSpPr>
              <p:cNvPr id="568" name="Google Shape;568;g34c1f3b5c85_0_195"/>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569" name="Google Shape;569;g34c1f3b5c85_0_195"/>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570" name="Google Shape;570;g34c1f3b5c85_0_195"/>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extLst>
                  <a:ext uri="http://customooxmlschemas.google.com/">
                    <go:slidesCustomData xmlns:go="http://customooxmlschemas.google.com/" textRoundtripDataId="7"/>
                  </a:ext>
                </a:extLst>
              </a:rPr>
              <a:t>PROXY </a:t>
            </a:r>
            <a:r>
              <a:rPr lang="en-US" sz="6930">
                <a:latin typeface="Anton"/>
                <a:ea typeface="Anton"/>
                <a:cs typeface="Anton"/>
                <a:sym typeface="Anton"/>
              </a:rPr>
              <a:t>FOR PAYMENT PROCESSING</a:t>
            </a:r>
            <a:endParaRPr sz="100"/>
          </a:p>
        </p:txBody>
      </p:sp>
      <p:sp>
        <p:nvSpPr>
          <p:cNvPr id="571" name="Google Shape;571;g34c1f3b5c85_0_195"/>
          <p:cNvSpPr txBox="1"/>
          <p:nvPr/>
        </p:nvSpPr>
        <p:spPr>
          <a:xfrm>
            <a:off x="685799" y="2004407"/>
            <a:ext cx="7079100" cy="7669500"/>
          </a:xfrm>
          <a:prstGeom prst="rect">
            <a:avLst/>
          </a:prstGeom>
          <a:noFill/>
          <a:ln>
            <a:noFill/>
          </a:ln>
        </p:spPr>
        <p:txBody>
          <a:bodyPr anchorCtr="0" anchor="t" bIns="0" lIns="0" spcFirstLastPara="1" rIns="0" wrap="square" tIns="0">
            <a:spAutoFit/>
          </a:bodyPr>
          <a:lstStyle/>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Proxy Pattern adds a secure layer between DriveShare and the real payment system.</a:t>
            </a:r>
            <a:endParaRPr b="1" sz="2800">
              <a:latin typeface="Anonymous Pro"/>
              <a:ea typeface="Anonymous Pro"/>
              <a:cs typeface="Anonymous Pro"/>
              <a:sym typeface="Anonymous Pro"/>
            </a:endParaRPr>
          </a:p>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ProxyPayment controls access to RealPayment, allowing for validation, logging, or simulation.</a:t>
            </a:r>
            <a:endParaRPr b="1" sz="2800">
              <a:latin typeface="Anonymous Pro"/>
              <a:ea typeface="Anonymous Pro"/>
              <a:cs typeface="Anonymous Pro"/>
              <a:sym typeface="Anonymous Pro"/>
            </a:endParaRPr>
          </a:p>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Both implement the Payment interface with a common pay() method.</a:t>
            </a:r>
            <a:endParaRPr b="1" sz="2800">
              <a:latin typeface="Anonymous Pro"/>
              <a:ea typeface="Anonymous Pro"/>
              <a:cs typeface="Anonymous Pro"/>
              <a:sym typeface="Anonymous Pro"/>
            </a:endParaRPr>
          </a:p>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PaymentManager uses only the interface, calling checkout() to handle transactions.</a:t>
            </a:r>
            <a:endParaRPr b="1" sz="2800">
              <a:latin typeface="Anonymous Pro"/>
              <a:ea typeface="Anonymous Pro"/>
              <a:cs typeface="Anonymous Pro"/>
              <a:sym typeface="Anonymous Pro"/>
            </a:endParaRPr>
          </a:p>
        </p:txBody>
      </p:sp>
      <p:pic>
        <p:nvPicPr>
          <p:cNvPr id="572" name="Google Shape;572;g34c1f3b5c85_0_195"/>
          <p:cNvPicPr preferRelativeResize="0"/>
          <p:nvPr/>
        </p:nvPicPr>
        <p:blipFill>
          <a:blip r:embed="rId6">
            <a:alphaModFix/>
          </a:blip>
          <a:stretch>
            <a:fillRect/>
          </a:stretch>
        </p:blipFill>
        <p:spPr>
          <a:xfrm>
            <a:off x="7955700" y="3111525"/>
            <a:ext cx="10332300" cy="469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576" name="Shape 576"/>
        <p:cNvGrpSpPr/>
        <p:nvPr/>
      </p:nvGrpSpPr>
      <p:grpSpPr>
        <a:xfrm>
          <a:off x="0" y="0"/>
          <a:ext cx="0" cy="0"/>
          <a:chOff x="0" y="0"/>
          <a:chExt cx="0" cy="0"/>
        </a:xfrm>
      </p:grpSpPr>
      <p:sp>
        <p:nvSpPr>
          <p:cNvPr id="577" name="Google Shape;577;g349baaec8ab_0_136"/>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3">
              <a:alphaModFix/>
            </a:blip>
            <a:stretch>
              <a:fillRect b="0" l="0" r="0" t="0"/>
            </a:stretch>
          </a:blipFill>
          <a:ln>
            <a:noFill/>
          </a:ln>
        </p:spPr>
      </p:sp>
      <p:grpSp>
        <p:nvGrpSpPr>
          <p:cNvPr id="578" name="Google Shape;578;g349baaec8ab_0_136"/>
          <p:cNvGrpSpPr/>
          <p:nvPr/>
        </p:nvGrpSpPr>
        <p:grpSpPr>
          <a:xfrm>
            <a:off x="17979390" y="-180827"/>
            <a:ext cx="308688" cy="10468053"/>
            <a:chOff x="0" y="-47625"/>
            <a:chExt cx="81300" cy="2757000"/>
          </a:xfrm>
        </p:grpSpPr>
        <p:sp>
          <p:nvSpPr>
            <p:cNvPr id="579" name="Google Shape;579;g349baaec8ab_0_136"/>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580" name="Google Shape;580;g349baaec8ab_0_136"/>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81" name="Google Shape;581;g349baaec8ab_0_136"/>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3">
              <a:alphaModFix/>
            </a:blip>
            <a:stretch>
              <a:fillRect b="0" l="0" r="0" t="0"/>
            </a:stretch>
          </a:blipFill>
          <a:ln>
            <a:noFill/>
          </a:ln>
        </p:spPr>
      </p:sp>
      <p:grpSp>
        <p:nvGrpSpPr>
          <p:cNvPr id="582" name="Google Shape;582;g349baaec8ab_0_136"/>
          <p:cNvGrpSpPr/>
          <p:nvPr/>
        </p:nvGrpSpPr>
        <p:grpSpPr>
          <a:xfrm>
            <a:off x="0" y="-180826"/>
            <a:ext cx="685799" cy="10467984"/>
            <a:chOff x="0" y="-241102"/>
            <a:chExt cx="914399" cy="13957313"/>
          </a:xfrm>
        </p:grpSpPr>
        <p:grpSp>
          <p:nvGrpSpPr>
            <p:cNvPr id="583" name="Google Shape;583;g349baaec8ab_0_136"/>
            <p:cNvGrpSpPr/>
            <p:nvPr/>
          </p:nvGrpSpPr>
          <p:grpSpPr>
            <a:xfrm>
              <a:off x="0" y="-241102"/>
              <a:ext cx="914399" cy="13957313"/>
              <a:chOff x="0" y="-47625"/>
              <a:chExt cx="180622" cy="2757000"/>
            </a:xfrm>
          </p:grpSpPr>
          <p:sp>
            <p:nvSpPr>
              <p:cNvPr id="584" name="Google Shape;584;g349baaec8ab_0_136"/>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585" name="Google Shape;585;g349baaec8ab_0_136"/>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86" name="Google Shape;586;g349baaec8ab_0_136"/>
            <p:cNvGrpSpPr/>
            <p:nvPr/>
          </p:nvGrpSpPr>
          <p:grpSpPr>
            <a:xfrm>
              <a:off x="130234" y="166706"/>
              <a:ext cx="653898" cy="653898"/>
              <a:chOff x="0" y="0"/>
              <a:chExt cx="812800" cy="812800"/>
            </a:xfrm>
          </p:grpSpPr>
          <p:sp>
            <p:nvSpPr>
              <p:cNvPr id="587" name="Google Shape;587;g349baaec8ab_0_1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g349baaec8ab_0_136"/>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89" name="Google Shape;589;g349baaec8ab_0_136"/>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590" name="Google Shape;590;g349baaec8ab_0_136"/>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591" name="Google Shape;591;g349baaec8ab_0_136"/>
          <p:cNvGrpSpPr/>
          <p:nvPr/>
        </p:nvGrpSpPr>
        <p:grpSpPr>
          <a:xfrm>
            <a:off x="16479125" y="9436675"/>
            <a:ext cx="1104853" cy="403494"/>
            <a:chOff x="0" y="0"/>
            <a:chExt cx="1473137" cy="537992"/>
          </a:xfrm>
        </p:grpSpPr>
        <p:grpSp>
          <p:nvGrpSpPr>
            <p:cNvPr id="592" name="Google Shape;592;g349baaec8ab_0_136"/>
            <p:cNvGrpSpPr/>
            <p:nvPr/>
          </p:nvGrpSpPr>
          <p:grpSpPr>
            <a:xfrm>
              <a:off x="935145" y="0"/>
              <a:ext cx="537992" cy="537992"/>
              <a:chOff x="0" y="0"/>
              <a:chExt cx="812800" cy="812800"/>
            </a:xfrm>
          </p:grpSpPr>
          <p:sp>
            <p:nvSpPr>
              <p:cNvPr id="593" name="Google Shape;593;g349baaec8ab_0_1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g349baaec8ab_0_136"/>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5" name="Google Shape;595;g349baaec8ab_0_136"/>
            <p:cNvGrpSpPr/>
            <p:nvPr/>
          </p:nvGrpSpPr>
          <p:grpSpPr>
            <a:xfrm>
              <a:off x="0" y="0"/>
              <a:ext cx="537992" cy="537992"/>
              <a:chOff x="0" y="0"/>
              <a:chExt cx="812800" cy="812800"/>
            </a:xfrm>
          </p:grpSpPr>
          <p:sp>
            <p:nvSpPr>
              <p:cNvPr id="596" name="Google Shape;596;g349baaec8ab_0_1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g349baaec8ab_0_136"/>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8" name="Google Shape;598;g349baaec8ab_0_136"/>
            <p:cNvGrpSpPr/>
            <p:nvPr/>
          </p:nvGrpSpPr>
          <p:grpSpPr>
            <a:xfrm rot="5400000">
              <a:off x="1119496" y="133897"/>
              <a:ext cx="308783" cy="270185"/>
              <a:chOff x="0" y="0"/>
              <a:chExt cx="812800" cy="711200"/>
            </a:xfrm>
          </p:grpSpPr>
          <p:sp>
            <p:nvSpPr>
              <p:cNvPr id="599" name="Google Shape;599;g349baaec8ab_0_136"/>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600" name="Google Shape;600;g349baaec8ab_0_136"/>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01" name="Google Shape;601;g349baaec8ab_0_136"/>
            <p:cNvGrpSpPr/>
            <p:nvPr/>
          </p:nvGrpSpPr>
          <p:grpSpPr>
            <a:xfrm rot="-5338473">
              <a:off x="74656" y="131479"/>
              <a:ext cx="308832" cy="270228"/>
              <a:chOff x="0" y="0"/>
              <a:chExt cx="812800" cy="711200"/>
            </a:xfrm>
          </p:grpSpPr>
          <p:sp>
            <p:nvSpPr>
              <p:cNvPr id="602" name="Google Shape;602;g349baaec8ab_0_136"/>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603" name="Google Shape;603;g349baaec8ab_0_136"/>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604" name="Google Shape;604;g349baaec8ab_0_136"/>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rPr>
              <a:t>PROXY FOR PAYMENT PROCESSING</a:t>
            </a:r>
            <a:endParaRPr sz="100"/>
          </a:p>
        </p:txBody>
      </p:sp>
      <p:pic>
        <p:nvPicPr>
          <p:cNvPr id="605" name="Google Shape;605;g349baaec8ab_0_136"/>
          <p:cNvPicPr preferRelativeResize="0"/>
          <p:nvPr/>
        </p:nvPicPr>
        <p:blipFill>
          <a:blip r:embed="rId5">
            <a:alphaModFix/>
          </a:blip>
          <a:stretch>
            <a:fillRect/>
          </a:stretch>
        </p:blipFill>
        <p:spPr>
          <a:xfrm>
            <a:off x="3397830" y="2060125"/>
            <a:ext cx="11492350" cy="641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609" name="Shape 609"/>
        <p:cNvGrpSpPr/>
        <p:nvPr/>
      </p:nvGrpSpPr>
      <p:grpSpPr>
        <a:xfrm>
          <a:off x="0" y="0"/>
          <a:ext cx="0" cy="0"/>
          <a:chOff x="0" y="0"/>
          <a:chExt cx="0" cy="0"/>
        </a:xfrm>
      </p:grpSpPr>
      <p:sp>
        <p:nvSpPr>
          <p:cNvPr id="610" name="Google Shape;610;g34c1f3b5c85_0_229"/>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4">
              <a:alphaModFix/>
            </a:blip>
            <a:stretch>
              <a:fillRect b="0" l="0" r="0" t="0"/>
            </a:stretch>
          </a:blipFill>
          <a:ln>
            <a:noFill/>
          </a:ln>
        </p:spPr>
      </p:sp>
      <p:grpSp>
        <p:nvGrpSpPr>
          <p:cNvPr id="611" name="Google Shape;611;g34c1f3b5c85_0_229"/>
          <p:cNvGrpSpPr/>
          <p:nvPr/>
        </p:nvGrpSpPr>
        <p:grpSpPr>
          <a:xfrm>
            <a:off x="17979390" y="-180827"/>
            <a:ext cx="308688" cy="10468053"/>
            <a:chOff x="0" y="-47625"/>
            <a:chExt cx="81300" cy="2757000"/>
          </a:xfrm>
        </p:grpSpPr>
        <p:sp>
          <p:nvSpPr>
            <p:cNvPr id="612" name="Google Shape;612;g34c1f3b5c85_0_229"/>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613" name="Google Shape;613;g34c1f3b5c85_0_229"/>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14" name="Google Shape;614;g34c1f3b5c85_0_229"/>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4">
              <a:alphaModFix/>
            </a:blip>
            <a:stretch>
              <a:fillRect b="0" l="0" r="0" t="0"/>
            </a:stretch>
          </a:blipFill>
          <a:ln>
            <a:noFill/>
          </a:ln>
        </p:spPr>
      </p:sp>
      <p:grpSp>
        <p:nvGrpSpPr>
          <p:cNvPr id="615" name="Google Shape;615;g34c1f3b5c85_0_229"/>
          <p:cNvGrpSpPr/>
          <p:nvPr/>
        </p:nvGrpSpPr>
        <p:grpSpPr>
          <a:xfrm>
            <a:off x="0" y="-180826"/>
            <a:ext cx="685799" cy="10467984"/>
            <a:chOff x="0" y="-241102"/>
            <a:chExt cx="914399" cy="13957313"/>
          </a:xfrm>
        </p:grpSpPr>
        <p:grpSp>
          <p:nvGrpSpPr>
            <p:cNvPr id="616" name="Google Shape;616;g34c1f3b5c85_0_229"/>
            <p:cNvGrpSpPr/>
            <p:nvPr/>
          </p:nvGrpSpPr>
          <p:grpSpPr>
            <a:xfrm>
              <a:off x="0" y="-241102"/>
              <a:ext cx="914399" cy="13957313"/>
              <a:chOff x="0" y="-47625"/>
              <a:chExt cx="180622" cy="2757000"/>
            </a:xfrm>
          </p:grpSpPr>
          <p:sp>
            <p:nvSpPr>
              <p:cNvPr id="617" name="Google Shape;617;g34c1f3b5c85_0_229"/>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618" name="Google Shape;618;g34c1f3b5c85_0_229"/>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19" name="Google Shape;619;g34c1f3b5c85_0_229"/>
            <p:cNvGrpSpPr/>
            <p:nvPr/>
          </p:nvGrpSpPr>
          <p:grpSpPr>
            <a:xfrm>
              <a:off x="130234" y="166706"/>
              <a:ext cx="653898" cy="653898"/>
              <a:chOff x="0" y="0"/>
              <a:chExt cx="812800" cy="812800"/>
            </a:xfrm>
          </p:grpSpPr>
          <p:sp>
            <p:nvSpPr>
              <p:cNvPr id="620" name="Google Shape;620;g34c1f3b5c85_0_2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g34c1f3b5c85_0_229"/>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22" name="Google Shape;622;g34c1f3b5c85_0_229"/>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5">
                <a:alphaModFix/>
              </a:blip>
              <a:stretch>
                <a:fillRect b="0" l="0" r="0" t="0"/>
              </a:stretch>
            </a:blipFill>
            <a:ln>
              <a:noFill/>
            </a:ln>
          </p:spPr>
        </p:sp>
        <p:sp>
          <p:nvSpPr>
            <p:cNvPr id="623" name="Google Shape;623;g34c1f3b5c85_0_229"/>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624" name="Google Shape;624;g34c1f3b5c85_0_229"/>
          <p:cNvGrpSpPr/>
          <p:nvPr/>
        </p:nvGrpSpPr>
        <p:grpSpPr>
          <a:xfrm>
            <a:off x="16479125" y="9436675"/>
            <a:ext cx="1104853" cy="403494"/>
            <a:chOff x="0" y="0"/>
            <a:chExt cx="1473137" cy="537992"/>
          </a:xfrm>
        </p:grpSpPr>
        <p:grpSp>
          <p:nvGrpSpPr>
            <p:cNvPr id="625" name="Google Shape;625;g34c1f3b5c85_0_229"/>
            <p:cNvGrpSpPr/>
            <p:nvPr/>
          </p:nvGrpSpPr>
          <p:grpSpPr>
            <a:xfrm>
              <a:off x="935145" y="0"/>
              <a:ext cx="537992" cy="537992"/>
              <a:chOff x="0" y="0"/>
              <a:chExt cx="812800" cy="812800"/>
            </a:xfrm>
          </p:grpSpPr>
          <p:sp>
            <p:nvSpPr>
              <p:cNvPr id="626" name="Google Shape;626;g34c1f3b5c85_0_2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g34c1f3b5c85_0_229"/>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8" name="Google Shape;628;g34c1f3b5c85_0_229"/>
            <p:cNvGrpSpPr/>
            <p:nvPr/>
          </p:nvGrpSpPr>
          <p:grpSpPr>
            <a:xfrm>
              <a:off x="0" y="0"/>
              <a:ext cx="537992" cy="537992"/>
              <a:chOff x="0" y="0"/>
              <a:chExt cx="812800" cy="812800"/>
            </a:xfrm>
          </p:grpSpPr>
          <p:sp>
            <p:nvSpPr>
              <p:cNvPr id="629" name="Google Shape;629;g34c1f3b5c85_0_22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g34c1f3b5c85_0_229"/>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31" name="Google Shape;631;g34c1f3b5c85_0_229"/>
            <p:cNvGrpSpPr/>
            <p:nvPr/>
          </p:nvGrpSpPr>
          <p:grpSpPr>
            <a:xfrm rot="5400000">
              <a:off x="1119496" y="133897"/>
              <a:ext cx="308783" cy="270185"/>
              <a:chOff x="0" y="0"/>
              <a:chExt cx="812800" cy="711200"/>
            </a:xfrm>
          </p:grpSpPr>
          <p:sp>
            <p:nvSpPr>
              <p:cNvPr id="632" name="Google Shape;632;g34c1f3b5c85_0_22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633" name="Google Shape;633;g34c1f3b5c85_0_229"/>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34" name="Google Shape;634;g34c1f3b5c85_0_229"/>
            <p:cNvGrpSpPr/>
            <p:nvPr/>
          </p:nvGrpSpPr>
          <p:grpSpPr>
            <a:xfrm rot="-5338473">
              <a:off x="74656" y="131479"/>
              <a:ext cx="308832" cy="270228"/>
              <a:chOff x="0" y="0"/>
              <a:chExt cx="812800" cy="711200"/>
            </a:xfrm>
          </p:grpSpPr>
          <p:sp>
            <p:nvSpPr>
              <p:cNvPr id="635" name="Google Shape;635;g34c1f3b5c85_0_22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636" name="Google Shape;636;g34c1f3b5c85_0_229"/>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637" name="Google Shape;637;g34c1f3b5c85_0_229"/>
          <p:cNvSpPr txBox="1"/>
          <p:nvPr/>
        </p:nvSpPr>
        <p:spPr>
          <a:xfrm>
            <a:off x="1680950" y="727150"/>
            <a:ext cx="144597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000">
                <a:latin typeface="Anton"/>
                <a:ea typeface="Anton"/>
                <a:cs typeface="Anton"/>
                <a:sym typeface="Anton"/>
                <a:extLst>
                  <a:ext uri="http://customooxmlschemas.google.com/">
                    <go:slidesCustomData xmlns:go="http://customooxmlschemas.google.com/" textRoundtripDataId="8"/>
                  </a:ext>
                </a:extLst>
              </a:rPr>
              <a:t>CHAIN OF RESPONSIBILITY</a:t>
            </a:r>
            <a:r>
              <a:rPr lang="en-US" sz="6000">
                <a:latin typeface="Anton"/>
                <a:ea typeface="Anton"/>
                <a:cs typeface="Anton"/>
                <a:sym typeface="Anton"/>
              </a:rPr>
              <a:t> FOR PASSWORD RECOVERY</a:t>
            </a:r>
            <a:endParaRPr sz="6000"/>
          </a:p>
        </p:txBody>
      </p:sp>
      <p:sp>
        <p:nvSpPr>
          <p:cNvPr id="638" name="Google Shape;638;g34c1f3b5c85_0_229"/>
          <p:cNvSpPr txBox="1"/>
          <p:nvPr/>
        </p:nvSpPr>
        <p:spPr>
          <a:xfrm>
            <a:off x="1806225" y="6805200"/>
            <a:ext cx="7891500" cy="3200700"/>
          </a:xfrm>
          <a:prstGeom prst="rect">
            <a:avLst/>
          </a:prstGeom>
          <a:noFill/>
          <a:ln>
            <a:noFill/>
          </a:ln>
        </p:spPr>
        <p:txBody>
          <a:bodyPr anchorCtr="0" anchor="t" bIns="0" lIns="0" spcFirstLastPara="1" rIns="0" wrap="square" tIns="0">
            <a:spAutoFit/>
          </a:bodyPr>
          <a:lstStyle/>
          <a:p>
            <a:pPr indent="-393700" lvl="0" marL="457200" rtl="0" algn="l">
              <a:lnSpc>
                <a:spcPct val="139958"/>
              </a:lnSpc>
              <a:spcBef>
                <a:spcPts val="0"/>
              </a:spcBef>
              <a:spcAft>
                <a:spcPts val="0"/>
              </a:spcAft>
              <a:buSzPts val="2600"/>
              <a:buFont typeface="Anonymous Pro"/>
              <a:buChar char="●"/>
            </a:pPr>
            <a:r>
              <a:rPr b="1" lang="en-US" sz="2600">
                <a:latin typeface="Anonymous Pro"/>
                <a:ea typeface="Anonymous Pro"/>
                <a:cs typeface="Anonymous Pro"/>
                <a:sym typeface="Anonymous Pro"/>
              </a:rPr>
              <a:t>Each security question is a handler in the chain—if answered correctly, the chain continues.</a:t>
            </a:r>
            <a:endParaRPr b="1" sz="2600">
              <a:latin typeface="Anonymous Pro"/>
              <a:ea typeface="Anonymous Pro"/>
              <a:cs typeface="Anonymous Pro"/>
              <a:sym typeface="Anonymous Pro"/>
            </a:endParaRPr>
          </a:p>
          <a:p>
            <a:pPr indent="-393700" lvl="0" marL="457200" rtl="0" algn="l">
              <a:lnSpc>
                <a:spcPct val="139958"/>
              </a:lnSpc>
              <a:spcBef>
                <a:spcPts val="0"/>
              </a:spcBef>
              <a:spcAft>
                <a:spcPts val="0"/>
              </a:spcAft>
              <a:buSzPts val="2600"/>
              <a:buFont typeface="Anonymous Pro"/>
              <a:buChar char="●"/>
            </a:pPr>
            <a:r>
              <a:rPr b="1" lang="en-US" sz="2600">
                <a:latin typeface="Anonymous Pro"/>
                <a:ea typeface="Anonymous Pro"/>
                <a:cs typeface="Anonymous Pro"/>
                <a:sym typeface="Anonymous Pro"/>
              </a:rPr>
              <a:t>Handlers implement SecurityQuestionHandler with handle() and setNext() methods.</a:t>
            </a:r>
            <a:endParaRPr b="1" sz="2600">
              <a:latin typeface="Anonymous Pro"/>
              <a:ea typeface="Anonymous Pro"/>
              <a:cs typeface="Anonymous Pro"/>
              <a:sym typeface="Anonymous Pro"/>
            </a:endParaRPr>
          </a:p>
        </p:txBody>
      </p:sp>
      <p:sp>
        <p:nvSpPr>
          <p:cNvPr id="639" name="Google Shape;639;g34c1f3b5c85_0_229"/>
          <p:cNvSpPr txBox="1"/>
          <p:nvPr/>
        </p:nvSpPr>
        <p:spPr>
          <a:xfrm>
            <a:off x="9830175" y="6639475"/>
            <a:ext cx="7891500" cy="2640600"/>
          </a:xfrm>
          <a:prstGeom prst="rect">
            <a:avLst/>
          </a:prstGeom>
          <a:noFill/>
          <a:ln>
            <a:noFill/>
          </a:ln>
        </p:spPr>
        <p:txBody>
          <a:bodyPr anchorCtr="0" anchor="t" bIns="0" lIns="0" spcFirstLastPara="1" rIns="0" wrap="square" tIns="0">
            <a:spAutoFit/>
          </a:bodyPr>
          <a:lstStyle/>
          <a:p>
            <a:pPr indent="-393700" lvl="0" marL="457200" rtl="0" algn="l">
              <a:lnSpc>
                <a:spcPct val="139958"/>
              </a:lnSpc>
              <a:spcBef>
                <a:spcPts val="0"/>
              </a:spcBef>
              <a:spcAft>
                <a:spcPts val="0"/>
              </a:spcAft>
              <a:buSzPts val="2600"/>
              <a:buFont typeface="Anonymous Pro"/>
              <a:buChar char="●"/>
            </a:pPr>
            <a:r>
              <a:rPr b="1" lang="en-US" sz="2600">
                <a:latin typeface="Anonymous Pro"/>
                <a:ea typeface="Anonymous Pro"/>
                <a:cs typeface="Anonymous Pro"/>
                <a:sym typeface="Anonymous Pro"/>
              </a:rPr>
              <a:t>Question1Handler, Question2Handler, Question3Handler each verify specific questions.</a:t>
            </a:r>
            <a:endParaRPr b="1" sz="2600">
              <a:latin typeface="Anonymous Pro"/>
              <a:ea typeface="Anonymous Pro"/>
              <a:cs typeface="Anonymous Pro"/>
              <a:sym typeface="Anonymous Pro"/>
            </a:endParaRPr>
          </a:p>
          <a:p>
            <a:pPr indent="-393700" lvl="0" marL="457200" rtl="0" algn="l">
              <a:lnSpc>
                <a:spcPct val="139958"/>
              </a:lnSpc>
              <a:spcBef>
                <a:spcPts val="0"/>
              </a:spcBef>
              <a:spcAft>
                <a:spcPts val="0"/>
              </a:spcAft>
              <a:buSzPts val="2600"/>
              <a:buFont typeface="Anonymous Pro"/>
              <a:buChar char="●"/>
            </a:pPr>
            <a:r>
              <a:rPr b="1" lang="en-US" sz="2600">
                <a:latin typeface="Anonymous Pro"/>
                <a:ea typeface="Anonymous Pro"/>
                <a:cs typeface="Anonymous Pro"/>
                <a:sym typeface="Anonymous Pro"/>
              </a:rPr>
              <a:t>PasswordRecoveryManager triggers the chain via recoverPassword().</a:t>
            </a:r>
            <a:endParaRPr b="1" sz="2600">
              <a:latin typeface="Anonymous Pro"/>
              <a:ea typeface="Anonymous Pro"/>
              <a:cs typeface="Anonymous Pro"/>
              <a:sym typeface="Anonymous Pro"/>
            </a:endParaRPr>
          </a:p>
        </p:txBody>
      </p:sp>
      <p:pic>
        <p:nvPicPr>
          <p:cNvPr id="640" name="Google Shape;640;g34c1f3b5c85_0_229"/>
          <p:cNvPicPr preferRelativeResize="0"/>
          <p:nvPr/>
        </p:nvPicPr>
        <p:blipFill>
          <a:blip r:embed="rId6">
            <a:alphaModFix/>
          </a:blip>
          <a:stretch>
            <a:fillRect/>
          </a:stretch>
        </p:blipFill>
        <p:spPr>
          <a:xfrm>
            <a:off x="2734050" y="1650550"/>
            <a:ext cx="12882301" cy="4845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644" name="Shape 644"/>
        <p:cNvGrpSpPr/>
        <p:nvPr/>
      </p:nvGrpSpPr>
      <p:grpSpPr>
        <a:xfrm>
          <a:off x="0" y="0"/>
          <a:ext cx="0" cy="0"/>
          <a:chOff x="0" y="0"/>
          <a:chExt cx="0" cy="0"/>
        </a:xfrm>
      </p:grpSpPr>
      <p:sp>
        <p:nvSpPr>
          <p:cNvPr id="645" name="Google Shape;645;g349baaec8ab_0_170"/>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3">
              <a:alphaModFix/>
            </a:blip>
            <a:stretch>
              <a:fillRect b="0" l="0" r="0" t="0"/>
            </a:stretch>
          </a:blipFill>
          <a:ln>
            <a:noFill/>
          </a:ln>
        </p:spPr>
      </p:sp>
      <p:grpSp>
        <p:nvGrpSpPr>
          <p:cNvPr id="646" name="Google Shape;646;g349baaec8ab_0_170"/>
          <p:cNvGrpSpPr/>
          <p:nvPr/>
        </p:nvGrpSpPr>
        <p:grpSpPr>
          <a:xfrm>
            <a:off x="17979390" y="-180827"/>
            <a:ext cx="308688" cy="10468053"/>
            <a:chOff x="0" y="-47625"/>
            <a:chExt cx="81300" cy="2757000"/>
          </a:xfrm>
        </p:grpSpPr>
        <p:sp>
          <p:nvSpPr>
            <p:cNvPr id="647" name="Google Shape;647;g349baaec8ab_0_170"/>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648" name="Google Shape;648;g349baaec8ab_0_170"/>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49" name="Google Shape;649;g349baaec8ab_0_170"/>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3">
              <a:alphaModFix/>
            </a:blip>
            <a:stretch>
              <a:fillRect b="0" l="0" r="0" t="0"/>
            </a:stretch>
          </a:blipFill>
          <a:ln>
            <a:noFill/>
          </a:ln>
        </p:spPr>
      </p:sp>
      <p:grpSp>
        <p:nvGrpSpPr>
          <p:cNvPr id="650" name="Google Shape;650;g349baaec8ab_0_170"/>
          <p:cNvGrpSpPr/>
          <p:nvPr/>
        </p:nvGrpSpPr>
        <p:grpSpPr>
          <a:xfrm>
            <a:off x="0" y="-180826"/>
            <a:ext cx="685799" cy="10467984"/>
            <a:chOff x="0" y="-241102"/>
            <a:chExt cx="914399" cy="13957313"/>
          </a:xfrm>
        </p:grpSpPr>
        <p:grpSp>
          <p:nvGrpSpPr>
            <p:cNvPr id="651" name="Google Shape;651;g349baaec8ab_0_170"/>
            <p:cNvGrpSpPr/>
            <p:nvPr/>
          </p:nvGrpSpPr>
          <p:grpSpPr>
            <a:xfrm>
              <a:off x="0" y="-241102"/>
              <a:ext cx="914399" cy="13957313"/>
              <a:chOff x="0" y="-47625"/>
              <a:chExt cx="180622" cy="2757000"/>
            </a:xfrm>
          </p:grpSpPr>
          <p:sp>
            <p:nvSpPr>
              <p:cNvPr id="652" name="Google Shape;652;g349baaec8ab_0_170"/>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653" name="Google Shape;653;g349baaec8ab_0_170"/>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54" name="Google Shape;654;g349baaec8ab_0_170"/>
            <p:cNvGrpSpPr/>
            <p:nvPr/>
          </p:nvGrpSpPr>
          <p:grpSpPr>
            <a:xfrm>
              <a:off x="130234" y="166706"/>
              <a:ext cx="653898" cy="653898"/>
              <a:chOff x="0" y="0"/>
              <a:chExt cx="812800" cy="812800"/>
            </a:xfrm>
          </p:grpSpPr>
          <p:sp>
            <p:nvSpPr>
              <p:cNvPr id="655" name="Google Shape;655;g349baaec8ab_0_17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g349baaec8ab_0_170"/>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57" name="Google Shape;657;g349baaec8ab_0_170"/>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658" name="Google Shape;658;g349baaec8ab_0_170"/>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659" name="Google Shape;659;g349baaec8ab_0_170"/>
          <p:cNvGrpSpPr/>
          <p:nvPr/>
        </p:nvGrpSpPr>
        <p:grpSpPr>
          <a:xfrm>
            <a:off x="16479125" y="9436675"/>
            <a:ext cx="1104853" cy="403494"/>
            <a:chOff x="0" y="0"/>
            <a:chExt cx="1473137" cy="537992"/>
          </a:xfrm>
        </p:grpSpPr>
        <p:grpSp>
          <p:nvGrpSpPr>
            <p:cNvPr id="660" name="Google Shape;660;g349baaec8ab_0_170"/>
            <p:cNvGrpSpPr/>
            <p:nvPr/>
          </p:nvGrpSpPr>
          <p:grpSpPr>
            <a:xfrm>
              <a:off x="935145" y="0"/>
              <a:ext cx="537992" cy="537992"/>
              <a:chOff x="0" y="0"/>
              <a:chExt cx="812800" cy="812800"/>
            </a:xfrm>
          </p:grpSpPr>
          <p:sp>
            <p:nvSpPr>
              <p:cNvPr id="661" name="Google Shape;661;g349baaec8ab_0_17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g349baaec8ab_0_170"/>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63" name="Google Shape;663;g349baaec8ab_0_170"/>
            <p:cNvGrpSpPr/>
            <p:nvPr/>
          </p:nvGrpSpPr>
          <p:grpSpPr>
            <a:xfrm>
              <a:off x="0" y="0"/>
              <a:ext cx="537992" cy="537992"/>
              <a:chOff x="0" y="0"/>
              <a:chExt cx="812800" cy="812800"/>
            </a:xfrm>
          </p:grpSpPr>
          <p:sp>
            <p:nvSpPr>
              <p:cNvPr id="664" name="Google Shape;664;g349baaec8ab_0_17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g349baaec8ab_0_170"/>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66" name="Google Shape;666;g349baaec8ab_0_170"/>
            <p:cNvGrpSpPr/>
            <p:nvPr/>
          </p:nvGrpSpPr>
          <p:grpSpPr>
            <a:xfrm rot="5400000">
              <a:off x="1119496" y="133897"/>
              <a:ext cx="308783" cy="270185"/>
              <a:chOff x="0" y="0"/>
              <a:chExt cx="812800" cy="711200"/>
            </a:xfrm>
          </p:grpSpPr>
          <p:sp>
            <p:nvSpPr>
              <p:cNvPr id="667" name="Google Shape;667;g349baaec8ab_0_170"/>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668" name="Google Shape;668;g349baaec8ab_0_170"/>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69" name="Google Shape;669;g349baaec8ab_0_170"/>
            <p:cNvGrpSpPr/>
            <p:nvPr/>
          </p:nvGrpSpPr>
          <p:grpSpPr>
            <a:xfrm rot="-5338473">
              <a:off x="74656" y="131479"/>
              <a:ext cx="308832" cy="270228"/>
              <a:chOff x="0" y="0"/>
              <a:chExt cx="812800" cy="711200"/>
            </a:xfrm>
          </p:grpSpPr>
          <p:sp>
            <p:nvSpPr>
              <p:cNvPr id="670" name="Google Shape;670;g349baaec8ab_0_170"/>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671" name="Google Shape;671;g349baaec8ab_0_170"/>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672" name="Google Shape;672;g349baaec8ab_0_170"/>
          <p:cNvSpPr txBox="1"/>
          <p:nvPr/>
        </p:nvSpPr>
        <p:spPr>
          <a:xfrm>
            <a:off x="1680950" y="727150"/>
            <a:ext cx="144597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000">
                <a:latin typeface="Anton"/>
                <a:ea typeface="Anton"/>
                <a:cs typeface="Anton"/>
                <a:sym typeface="Anton"/>
              </a:rPr>
              <a:t>CHAIN OF RESPONSIBILITY FOR PASSWORD RECOVERY</a:t>
            </a:r>
            <a:endParaRPr sz="6000"/>
          </a:p>
        </p:txBody>
      </p:sp>
      <p:pic>
        <p:nvPicPr>
          <p:cNvPr id="673" name="Google Shape;673;g349baaec8ab_0_170"/>
          <p:cNvPicPr preferRelativeResize="0"/>
          <p:nvPr/>
        </p:nvPicPr>
        <p:blipFill>
          <a:blip r:embed="rId5">
            <a:alphaModFix/>
          </a:blip>
          <a:stretch>
            <a:fillRect/>
          </a:stretch>
        </p:blipFill>
        <p:spPr>
          <a:xfrm>
            <a:off x="2618052" y="1650550"/>
            <a:ext cx="7135984" cy="8484049"/>
          </a:xfrm>
          <a:prstGeom prst="rect">
            <a:avLst/>
          </a:prstGeom>
          <a:noFill/>
          <a:ln>
            <a:noFill/>
          </a:ln>
        </p:spPr>
      </p:pic>
      <p:pic>
        <p:nvPicPr>
          <p:cNvPr id="674" name="Google Shape;674;g349baaec8ab_0_170"/>
          <p:cNvPicPr preferRelativeResize="0"/>
          <p:nvPr/>
        </p:nvPicPr>
        <p:blipFill>
          <a:blip r:embed="rId6">
            <a:alphaModFix/>
          </a:blip>
          <a:stretch>
            <a:fillRect/>
          </a:stretch>
        </p:blipFill>
        <p:spPr>
          <a:xfrm>
            <a:off x="9754025" y="1650550"/>
            <a:ext cx="7442726" cy="523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678" name="Shape 678"/>
        <p:cNvGrpSpPr/>
        <p:nvPr/>
      </p:nvGrpSpPr>
      <p:grpSpPr>
        <a:xfrm>
          <a:off x="0" y="0"/>
          <a:ext cx="0" cy="0"/>
          <a:chOff x="0" y="0"/>
          <a:chExt cx="0" cy="0"/>
        </a:xfrm>
      </p:grpSpPr>
      <p:sp>
        <p:nvSpPr>
          <p:cNvPr id="679" name="Google Shape;679;p13"/>
          <p:cNvSpPr/>
          <p:nvPr/>
        </p:nvSpPr>
        <p:spPr>
          <a:xfrm>
            <a:off x="8543280" y="-1903649"/>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3">
              <a:alphaModFix/>
            </a:blip>
            <a:stretch>
              <a:fillRect b="0" l="0" r="0" t="0"/>
            </a:stretch>
          </a:blipFill>
          <a:ln>
            <a:noFill/>
          </a:ln>
        </p:spPr>
      </p:sp>
      <p:grpSp>
        <p:nvGrpSpPr>
          <p:cNvPr id="680" name="Google Shape;680;p13"/>
          <p:cNvGrpSpPr/>
          <p:nvPr/>
        </p:nvGrpSpPr>
        <p:grpSpPr>
          <a:xfrm>
            <a:off x="17979390" y="-180826"/>
            <a:ext cx="308610" cy="10467826"/>
            <a:chOff x="0" y="-47625"/>
            <a:chExt cx="81280" cy="2756958"/>
          </a:xfrm>
        </p:grpSpPr>
        <p:sp>
          <p:nvSpPr>
            <p:cNvPr id="681" name="Google Shape;681;p13"/>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682" name="Google Shape;682;p13"/>
            <p:cNvSpPr txBox="1"/>
            <p:nvPr/>
          </p:nvSpPr>
          <p:spPr>
            <a:xfrm>
              <a:off x="0" y="-47625"/>
              <a:ext cx="8128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83" name="Google Shape;683;p13"/>
          <p:cNvSpPr/>
          <p:nvPr/>
        </p:nvSpPr>
        <p:spPr>
          <a:xfrm>
            <a:off x="-5755343" y="2318136"/>
            <a:ext cx="12882287" cy="10329252"/>
          </a:xfrm>
          <a:custGeom>
            <a:rect b="b" l="l" r="r" t="t"/>
            <a:pathLst>
              <a:path extrusionOk="0" h="10329252" w="12882287">
                <a:moveTo>
                  <a:pt x="0" y="0"/>
                </a:moveTo>
                <a:lnTo>
                  <a:pt x="12882287" y="0"/>
                </a:lnTo>
                <a:lnTo>
                  <a:pt x="12882287" y="10329253"/>
                </a:lnTo>
                <a:lnTo>
                  <a:pt x="0" y="10329253"/>
                </a:lnTo>
                <a:lnTo>
                  <a:pt x="0" y="0"/>
                </a:lnTo>
                <a:close/>
              </a:path>
            </a:pathLst>
          </a:custGeom>
          <a:blipFill rotWithShape="1">
            <a:blip r:embed="rId3">
              <a:alphaModFix/>
            </a:blip>
            <a:stretch>
              <a:fillRect b="0" l="0" r="0" t="0"/>
            </a:stretch>
          </a:blipFill>
          <a:ln>
            <a:noFill/>
          </a:ln>
        </p:spPr>
      </p:sp>
      <p:grpSp>
        <p:nvGrpSpPr>
          <p:cNvPr id="684" name="Google Shape;684;p13"/>
          <p:cNvGrpSpPr/>
          <p:nvPr/>
        </p:nvGrpSpPr>
        <p:grpSpPr>
          <a:xfrm>
            <a:off x="0" y="-180826"/>
            <a:ext cx="685800" cy="10467826"/>
            <a:chOff x="0" y="-241102"/>
            <a:chExt cx="914400" cy="13957102"/>
          </a:xfrm>
        </p:grpSpPr>
        <p:grpSp>
          <p:nvGrpSpPr>
            <p:cNvPr id="685" name="Google Shape;685;p13"/>
            <p:cNvGrpSpPr/>
            <p:nvPr/>
          </p:nvGrpSpPr>
          <p:grpSpPr>
            <a:xfrm>
              <a:off x="0" y="-241102"/>
              <a:ext cx="914400" cy="13957102"/>
              <a:chOff x="0" y="-47625"/>
              <a:chExt cx="180622" cy="2756958"/>
            </a:xfrm>
          </p:grpSpPr>
          <p:sp>
            <p:nvSpPr>
              <p:cNvPr id="686" name="Google Shape;686;p13"/>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687" name="Google Shape;687;p13"/>
              <p:cNvSpPr txBox="1"/>
              <p:nvPr/>
            </p:nvSpPr>
            <p:spPr>
              <a:xfrm>
                <a:off x="0" y="-47625"/>
                <a:ext cx="18062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8" name="Google Shape;688;p13"/>
            <p:cNvGrpSpPr/>
            <p:nvPr/>
          </p:nvGrpSpPr>
          <p:grpSpPr>
            <a:xfrm>
              <a:off x="130234" y="166706"/>
              <a:ext cx="653933" cy="653933"/>
              <a:chOff x="0" y="0"/>
              <a:chExt cx="812800" cy="812800"/>
            </a:xfrm>
          </p:grpSpPr>
          <p:sp>
            <p:nvSpPr>
              <p:cNvPr id="689" name="Google Shape;689;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txBox="1"/>
              <p:nvPr/>
            </p:nvSpPr>
            <p:spPr>
              <a:xfrm>
                <a:off x="76200" y="28575"/>
                <a:ext cx="660400" cy="708025"/>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91" name="Google Shape;691;p13"/>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692" name="Google Shape;692;p13"/>
            <p:cNvSpPr txBox="1"/>
            <p:nvPr/>
          </p:nvSpPr>
          <p:spPr>
            <a:xfrm rot="-5400000">
              <a:off x="-2643344" y="9668224"/>
              <a:ext cx="6201088" cy="702945"/>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b="0" i="0" lang="en-US" sz="3486" u="none" cap="none" strike="noStrike">
                  <a:solidFill>
                    <a:srgbClr val="FFFFFF"/>
                  </a:solidFill>
                  <a:latin typeface="Anton"/>
                  <a:ea typeface="Anton"/>
                  <a:cs typeface="Anton"/>
                  <a:sym typeface="Anton"/>
                </a:rPr>
                <a:t>COMPANY NAME</a:t>
              </a:r>
              <a:endParaRPr/>
            </a:p>
          </p:txBody>
        </p:sp>
      </p:grpSp>
      <p:grpSp>
        <p:nvGrpSpPr>
          <p:cNvPr id="693" name="Google Shape;693;p13"/>
          <p:cNvGrpSpPr/>
          <p:nvPr/>
        </p:nvGrpSpPr>
        <p:grpSpPr>
          <a:xfrm>
            <a:off x="16479125" y="9436675"/>
            <a:ext cx="1104864" cy="403506"/>
            <a:chOff x="0" y="0"/>
            <a:chExt cx="1473153" cy="538008"/>
          </a:xfrm>
        </p:grpSpPr>
        <p:grpSp>
          <p:nvGrpSpPr>
            <p:cNvPr id="694" name="Google Shape;694;p13"/>
            <p:cNvGrpSpPr/>
            <p:nvPr/>
          </p:nvGrpSpPr>
          <p:grpSpPr>
            <a:xfrm>
              <a:off x="935145" y="0"/>
              <a:ext cx="538008" cy="538008"/>
              <a:chOff x="0" y="0"/>
              <a:chExt cx="812800" cy="812800"/>
            </a:xfrm>
          </p:grpSpPr>
          <p:sp>
            <p:nvSpPr>
              <p:cNvPr id="695" name="Google Shape;695;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97" name="Google Shape;697;p13"/>
            <p:cNvGrpSpPr/>
            <p:nvPr/>
          </p:nvGrpSpPr>
          <p:grpSpPr>
            <a:xfrm>
              <a:off x="0" y="0"/>
              <a:ext cx="538008" cy="538008"/>
              <a:chOff x="0" y="0"/>
              <a:chExt cx="812800" cy="812800"/>
            </a:xfrm>
          </p:grpSpPr>
          <p:sp>
            <p:nvSpPr>
              <p:cNvPr id="698" name="Google Shape;698;p1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0" name="Google Shape;700;p13"/>
            <p:cNvGrpSpPr/>
            <p:nvPr/>
          </p:nvGrpSpPr>
          <p:grpSpPr>
            <a:xfrm rot="5400000">
              <a:off x="1119469" y="133899"/>
              <a:ext cx="308811" cy="270210"/>
              <a:chOff x="0" y="0"/>
              <a:chExt cx="812800" cy="711200"/>
            </a:xfrm>
          </p:grpSpPr>
          <p:sp>
            <p:nvSpPr>
              <p:cNvPr id="701" name="Google Shape;701;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702" name="Google Shape;702;p13"/>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3" name="Google Shape;703;p13"/>
            <p:cNvGrpSpPr/>
            <p:nvPr/>
          </p:nvGrpSpPr>
          <p:grpSpPr>
            <a:xfrm rot="-5338380">
              <a:off x="74661" y="131502"/>
              <a:ext cx="308811" cy="270210"/>
              <a:chOff x="0" y="0"/>
              <a:chExt cx="812800" cy="711200"/>
            </a:xfrm>
          </p:grpSpPr>
          <p:sp>
            <p:nvSpPr>
              <p:cNvPr id="704" name="Google Shape;704;p1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705" name="Google Shape;705;p13"/>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706" name="Google Shape;706;p13"/>
          <p:cNvGrpSpPr/>
          <p:nvPr/>
        </p:nvGrpSpPr>
        <p:grpSpPr>
          <a:xfrm>
            <a:off x="1585645" y="859013"/>
            <a:ext cx="1535705" cy="1772282"/>
            <a:chOff x="0" y="-47625"/>
            <a:chExt cx="248645" cy="286949"/>
          </a:xfrm>
        </p:grpSpPr>
        <p:sp>
          <p:nvSpPr>
            <p:cNvPr id="707" name="Google Shape;707;p13"/>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3"/>
            <p:cNvSpPr txBox="1"/>
            <p:nvPr/>
          </p:nvSpPr>
          <p:spPr>
            <a:xfrm>
              <a:off x="0" y="-47625"/>
              <a:ext cx="248645" cy="28694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09" name="Google Shape;709;p13"/>
          <p:cNvSpPr/>
          <p:nvPr/>
        </p:nvSpPr>
        <p:spPr>
          <a:xfrm>
            <a:off x="3503030" y="3922135"/>
            <a:ext cx="11281940" cy="3917910"/>
          </a:xfrm>
          <a:custGeom>
            <a:rect b="b" l="l" r="r" t="t"/>
            <a:pathLst>
              <a:path extrusionOk="0" h="3917910" w="11281940">
                <a:moveTo>
                  <a:pt x="0" y="0"/>
                </a:moveTo>
                <a:lnTo>
                  <a:pt x="11281940" y="0"/>
                </a:lnTo>
                <a:lnTo>
                  <a:pt x="11281940" y="3917910"/>
                </a:lnTo>
                <a:lnTo>
                  <a:pt x="0" y="3917910"/>
                </a:lnTo>
                <a:lnTo>
                  <a:pt x="0" y="0"/>
                </a:lnTo>
                <a:close/>
              </a:path>
            </a:pathLst>
          </a:custGeom>
          <a:blipFill rotWithShape="1">
            <a:blip r:embed="rId5">
              <a:alphaModFix/>
            </a:blip>
            <a:stretch>
              <a:fillRect b="0" l="0" r="0" t="0"/>
            </a:stretch>
          </a:blipFill>
          <a:ln>
            <a:noFill/>
          </a:ln>
        </p:spPr>
      </p:sp>
      <p:sp>
        <p:nvSpPr>
          <p:cNvPr id="710" name="Google Shape;710;p13"/>
          <p:cNvSpPr txBox="1"/>
          <p:nvPr/>
        </p:nvSpPr>
        <p:spPr>
          <a:xfrm>
            <a:off x="3344399" y="900750"/>
            <a:ext cx="9418800" cy="1605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0430">
                <a:latin typeface="Anton"/>
                <a:ea typeface="Anton"/>
                <a:cs typeface="Anton"/>
                <a:sym typeface="Anton"/>
              </a:rPr>
              <a:t>DATABASE SCHEMA</a:t>
            </a:r>
            <a:endParaRPr/>
          </a:p>
        </p:txBody>
      </p:sp>
      <p:sp>
        <p:nvSpPr>
          <p:cNvPr id="711" name="Google Shape;711;p13"/>
          <p:cNvSpPr txBox="1"/>
          <p:nvPr/>
        </p:nvSpPr>
        <p:spPr>
          <a:xfrm>
            <a:off x="1585650" y="1406450"/>
            <a:ext cx="15357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a:t>
            </a:r>
            <a:r>
              <a:rPr lang="en-US" sz="6399">
                <a:solidFill>
                  <a:srgbClr val="FFFFFF"/>
                </a:solidFill>
                <a:latin typeface="Shrikhand"/>
                <a:ea typeface="Shrikhand"/>
                <a:cs typeface="Shrikhand"/>
                <a:sym typeface="Shrikhand"/>
              </a:rPr>
              <a:t>4</a:t>
            </a:r>
            <a:r>
              <a:rPr b="0" i="0" lang="en-US" sz="6399" u="none" cap="none" strike="noStrike">
                <a:solidFill>
                  <a:srgbClr val="FFFFFF"/>
                </a:solidFill>
                <a:latin typeface="Shrikhand"/>
                <a:ea typeface="Shrikhand"/>
                <a:cs typeface="Shrikhand"/>
                <a:sym typeface="Shrikhand"/>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715" name="Shape 715"/>
        <p:cNvGrpSpPr/>
        <p:nvPr/>
      </p:nvGrpSpPr>
      <p:grpSpPr>
        <a:xfrm>
          <a:off x="0" y="0"/>
          <a:ext cx="0" cy="0"/>
          <a:chOff x="0" y="0"/>
          <a:chExt cx="0" cy="0"/>
        </a:xfrm>
      </p:grpSpPr>
      <p:sp>
        <p:nvSpPr>
          <p:cNvPr id="716" name="Google Shape;716;g3484809d0a4_1_0"/>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4">
              <a:alphaModFix/>
            </a:blip>
            <a:stretch>
              <a:fillRect b="0" l="0" r="0" t="0"/>
            </a:stretch>
          </a:blipFill>
          <a:ln>
            <a:noFill/>
          </a:ln>
        </p:spPr>
      </p:sp>
      <p:grpSp>
        <p:nvGrpSpPr>
          <p:cNvPr id="717" name="Google Shape;717;g3484809d0a4_1_0"/>
          <p:cNvGrpSpPr/>
          <p:nvPr/>
        </p:nvGrpSpPr>
        <p:grpSpPr>
          <a:xfrm>
            <a:off x="17979390" y="-180827"/>
            <a:ext cx="308688" cy="10468053"/>
            <a:chOff x="0" y="-47625"/>
            <a:chExt cx="81300" cy="2757000"/>
          </a:xfrm>
        </p:grpSpPr>
        <p:sp>
          <p:nvSpPr>
            <p:cNvPr id="718" name="Google Shape;718;g3484809d0a4_1_0"/>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719" name="Google Shape;719;g3484809d0a4_1_0"/>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20" name="Google Shape;720;g3484809d0a4_1_0"/>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4">
              <a:alphaModFix/>
            </a:blip>
            <a:stretch>
              <a:fillRect b="0" l="0" r="0" t="0"/>
            </a:stretch>
          </a:blipFill>
          <a:ln>
            <a:noFill/>
          </a:ln>
        </p:spPr>
      </p:sp>
      <p:grpSp>
        <p:nvGrpSpPr>
          <p:cNvPr id="721" name="Google Shape;721;g3484809d0a4_1_0"/>
          <p:cNvGrpSpPr/>
          <p:nvPr/>
        </p:nvGrpSpPr>
        <p:grpSpPr>
          <a:xfrm>
            <a:off x="0" y="-180826"/>
            <a:ext cx="685799" cy="10467984"/>
            <a:chOff x="0" y="-241102"/>
            <a:chExt cx="914399" cy="13957313"/>
          </a:xfrm>
        </p:grpSpPr>
        <p:grpSp>
          <p:nvGrpSpPr>
            <p:cNvPr id="722" name="Google Shape;722;g3484809d0a4_1_0"/>
            <p:cNvGrpSpPr/>
            <p:nvPr/>
          </p:nvGrpSpPr>
          <p:grpSpPr>
            <a:xfrm>
              <a:off x="0" y="-241102"/>
              <a:ext cx="914399" cy="13957313"/>
              <a:chOff x="0" y="-47625"/>
              <a:chExt cx="180622" cy="2757000"/>
            </a:xfrm>
          </p:grpSpPr>
          <p:sp>
            <p:nvSpPr>
              <p:cNvPr id="723" name="Google Shape;723;g3484809d0a4_1_0"/>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724" name="Google Shape;724;g3484809d0a4_1_0"/>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25" name="Google Shape;725;g3484809d0a4_1_0"/>
            <p:cNvGrpSpPr/>
            <p:nvPr/>
          </p:nvGrpSpPr>
          <p:grpSpPr>
            <a:xfrm>
              <a:off x="130234" y="166706"/>
              <a:ext cx="653898" cy="653898"/>
              <a:chOff x="0" y="0"/>
              <a:chExt cx="812800" cy="812800"/>
            </a:xfrm>
          </p:grpSpPr>
          <p:sp>
            <p:nvSpPr>
              <p:cNvPr id="726" name="Google Shape;726;g3484809d0a4_1_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g3484809d0a4_1_0"/>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28" name="Google Shape;728;g3484809d0a4_1_0"/>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5">
                <a:alphaModFix/>
              </a:blip>
              <a:stretch>
                <a:fillRect b="0" l="0" r="0" t="0"/>
              </a:stretch>
            </a:blipFill>
            <a:ln>
              <a:noFill/>
            </a:ln>
          </p:spPr>
        </p:sp>
        <p:sp>
          <p:nvSpPr>
            <p:cNvPr id="729" name="Google Shape;729;g3484809d0a4_1_0"/>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sp>
        <p:nvSpPr>
          <p:cNvPr id="730" name="Google Shape;730;g3484809d0a4_1_0"/>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extLst>
                  <a:ext uri="http://customooxmlschemas.google.com/">
                    <go:slidesCustomData xmlns:go="http://customooxmlschemas.google.com/" textRoundtripDataId="9"/>
                  </a:ext>
                </a:extLst>
              </a:rPr>
              <a:t>DATABASE </a:t>
            </a:r>
            <a:r>
              <a:rPr lang="en-US" sz="6930">
                <a:latin typeface="Anton"/>
                <a:ea typeface="Anton"/>
                <a:cs typeface="Anton"/>
                <a:sym typeface="Anton"/>
              </a:rPr>
              <a:t>SCHEMA</a:t>
            </a:r>
            <a:endParaRPr sz="100"/>
          </a:p>
        </p:txBody>
      </p:sp>
      <p:pic>
        <p:nvPicPr>
          <p:cNvPr id="731" name="Google Shape;731;g3484809d0a4_1_0" title="CIS 476 Term Project(9).png"/>
          <p:cNvPicPr preferRelativeResize="0"/>
          <p:nvPr/>
        </p:nvPicPr>
        <p:blipFill>
          <a:blip r:embed="rId6">
            <a:alphaModFix/>
          </a:blip>
          <a:stretch>
            <a:fillRect/>
          </a:stretch>
        </p:blipFill>
        <p:spPr>
          <a:xfrm>
            <a:off x="2214750" y="2144075"/>
            <a:ext cx="14235702" cy="854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115" name="Shape 115"/>
        <p:cNvGrpSpPr/>
        <p:nvPr/>
      </p:nvGrpSpPr>
      <p:grpSpPr>
        <a:xfrm>
          <a:off x="0" y="0"/>
          <a:ext cx="0" cy="0"/>
          <a:chOff x="0" y="0"/>
          <a:chExt cx="0" cy="0"/>
        </a:xfrm>
      </p:grpSpPr>
      <p:sp>
        <p:nvSpPr>
          <p:cNvPr id="116" name="Google Shape;116;p2"/>
          <p:cNvSpPr/>
          <p:nvPr/>
        </p:nvSpPr>
        <p:spPr>
          <a:xfrm rot="10800000">
            <a:off x="5584988" y="2818566"/>
            <a:ext cx="12548706" cy="7468434"/>
          </a:xfrm>
          <a:custGeom>
            <a:rect b="b" l="l" r="r" t="t"/>
            <a:pathLst>
              <a:path extrusionOk="0" h="7468434" w="12548706">
                <a:moveTo>
                  <a:pt x="0" y="0"/>
                </a:moveTo>
                <a:lnTo>
                  <a:pt x="12548707" y="0"/>
                </a:lnTo>
                <a:lnTo>
                  <a:pt x="12548707" y="7468434"/>
                </a:lnTo>
                <a:lnTo>
                  <a:pt x="0" y="7468434"/>
                </a:lnTo>
                <a:lnTo>
                  <a:pt x="0" y="0"/>
                </a:lnTo>
                <a:close/>
              </a:path>
            </a:pathLst>
          </a:custGeom>
          <a:blipFill rotWithShape="1">
            <a:blip r:embed="rId3">
              <a:alphaModFix/>
            </a:blip>
            <a:stretch>
              <a:fillRect b="0" l="0" r="0" t="0"/>
            </a:stretch>
          </a:blipFill>
          <a:ln>
            <a:noFill/>
          </a:ln>
        </p:spPr>
      </p:sp>
      <p:sp>
        <p:nvSpPr>
          <p:cNvPr id="117" name="Google Shape;117;p2"/>
          <p:cNvSpPr/>
          <p:nvPr/>
        </p:nvSpPr>
        <p:spPr>
          <a:xfrm rot="-1002778">
            <a:off x="-830580" y="-1548855"/>
            <a:ext cx="12545333" cy="7466427"/>
          </a:xfrm>
          <a:custGeom>
            <a:rect b="b" l="l" r="r" t="t"/>
            <a:pathLst>
              <a:path extrusionOk="0" h="7468434" w="12548706">
                <a:moveTo>
                  <a:pt x="0" y="0"/>
                </a:moveTo>
                <a:lnTo>
                  <a:pt x="12548707" y="0"/>
                </a:lnTo>
                <a:lnTo>
                  <a:pt x="12548707" y="7468434"/>
                </a:lnTo>
                <a:lnTo>
                  <a:pt x="0" y="7468434"/>
                </a:lnTo>
                <a:lnTo>
                  <a:pt x="0" y="0"/>
                </a:lnTo>
                <a:close/>
              </a:path>
            </a:pathLst>
          </a:custGeom>
          <a:blipFill rotWithShape="1">
            <a:blip r:embed="rId3">
              <a:alphaModFix/>
            </a:blip>
            <a:stretch>
              <a:fillRect b="0" l="0" r="0" t="0"/>
            </a:stretch>
          </a:blipFill>
          <a:ln>
            <a:noFill/>
          </a:ln>
        </p:spPr>
      </p:sp>
      <p:grpSp>
        <p:nvGrpSpPr>
          <p:cNvPr id="118" name="Google Shape;118;p2"/>
          <p:cNvGrpSpPr/>
          <p:nvPr/>
        </p:nvGrpSpPr>
        <p:grpSpPr>
          <a:xfrm>
            <a:off x="1178860" y="3788974"/>
            <a:ext cx="1535705" cy="1772282"/>
            <a:chOff x="0" y="-47625"/>
            <a:chExt cx="248645" cy="286949"/>
          </a:xfrm>
        </p:grpSpPr>
        <p:sp>
          <p:nvSpPr>
            <p:cNvPr id="119" name="Google Shape;119;p2"/>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0" y="-47625"/>
              <a:ext cx="248645" cy="28694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1" name="Google Shape;121;p2"/>
          <p:cNvGrpSpPr/>
          <p:nvPr/>
        </p:nvGrpSpPr>
        <p:grpSpPr>
          <a:xfrm>
            <a:off x="1178860" y="6465122"/>
            <a:ext cx="1535705" cy="1772282"/>
            <a:chOff x="0" y="-47625"/>
            <a:chExt cx="248645" cy="286949"/>
          </a:xfrm>
        </p:grpSpPr>
        <p:sp>
          <p:nvSpPr>
            <p:cNvPr id="122" name="Google Shape;122;p2"/>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txBox="1"/>
            <p:nvPr/>
          </p:nvSpPr>
          <p:spPr>
            <a:xfrm>
              <a:off x="0" y="-47625"/>
              <a:ext cx="248645" cy="28694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4" name="Google Shape;124;p2"/>
          <p:cNvGrpSpPr/>
          <p:nvPr/>
        </p:nvGrpSpPr>
        <p:grpSpPr>
          <a:xfrm>
            <a:off x="8323162" y="6465122"/>
            <a:ext cx="1535705" cy="1772282"/>
            <a:chOff x="0" y="-47625"/>
            <a:chExt cx="248645" cy="286949"/>
          </a:xfrm>
        </p:grpSpPr>
        <p:sp>
          <p:nvSpPr>
            <p:cNvPr id="125" name="Google Shape;125;p2"/>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0" y="-47625"/>
              <a:ext cx="248645" cy="28694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 name="Google Shape;127;p2"/>
          <p:cNvGrpSpPr/>
          <p:nvPr/>
        </p:nvGrpSpPr>
        <p:grpSpPr>
          <a:xfrm>
            <a:off x="8323162" y="3788974"/>
            <a:ext cx="1535705" cy="1772282"/>
            <a:chOff x="0" y="-47625"/>
            <a:chExt cx="248645" cy="286949"/>
          </a:xfrm>
        </p:grpSpPr>
        <p:sp>
          <p:nvSpPr>
            <p:cNvPr id="128" name="Google Shape;128;p2"/>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txBox="1"/>
            <p:nvPr/>
          </p:nvSpPr>
          <p:spPr>
            <a:xfrm>
              <a:off x="0" y="-47625"/>
              <a:ext cx="248645" cy="28694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0" name="Google Shape;130;p2"/>
          <p:cNvGrpSpPr/>
          <p:nvPr/>
        </p:nvGrpSpPr>
        <p:grpSpPr>
          <a:xfrm>
            <a:off x="17979390" y="-180826"/>
            <a:ext cx="308610" cy="10467826"/>
            <a:chOff x="0" y="-47625"/>
            <a:chExt cx="81280" cy="2756958"/>
          </a:xfrm>
        </p:grpSpPr>
        <p:sp>
          <p:nvSpPr>
            <p:cNvPr id="131" name="Google Shape;131;p2"/>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132" name="Google Shape;132;p2"/>
            <p:cNvSpPr txBox="1"/>
            <p:nvPr/>
          </p:nvSpPr>
          <p:spPr>
            <a:xfrm>
              <a:off x="0" y="-47625"/>
              <a:ext cx="8128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2"/>
          <p:cNvSpPr txBox="1"/>
          <p:nvPr/>
        </p:nvSpPr>
        <p:spPr>
          <a:xfrm>
            <a:off x="2988626" y="4232608"/>
            <a:ext cx="4333500" cy="8850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750" u="none" cap="none" strike="noStrike">
                <a:solidFill>
                  <a:srgbClr val="000000"/>
                </a:solidFill>
                <a:latin typeface="Anton"/>
                <a:ea typeface="Anton"/>
                <a:cs typeface="Anton"/>
                <a:sym typeface="Anton"/>
              </a:rPr>
              <a:t>INTRODUCTION</a:t>
            </a:r>
            <a:endParaRPr sz="5750"/>
          </a:p>
        </p:txBody>
      </p:sp>
      <p:sp>
        <p:nvSpPr>
          <p:cNvPr id="134" name="Google Shape;134;p2"/>
          <p:cNvSpPr txBox="1"/>
          <p:nvPr/>
        </p:nvSpPr>
        <p:spPr>
          <a:xfrm>
            <a:off x="1365458" y="4336413"/>
            <a:ext cx="1223118"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01.</a:t>
            </a:r>
            <a:endParaRPr/>
          </a:p>
        </p:txBody>
      </p:sp>
      <p:sp>
        <p:nvSpPr>
          <p:cNvPr id="135" name="Google Shape;135;p2"/>
          <p:cNvSpPr txBox="1"/>
          <p:nvPr/>
        </p:nvSpPr>
        <p:spPr>
          <a:xfrm>
            <a:off x="1279733" y="7012561"/>
            <a:ext cx="1623168"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03.</a:t>
            </a:r>
            <a:endParaRPr/>
          </a:p>
        </p:txBody>
      </p:sp>
      <p:sp>
        <p:nvSpPr>
          <p:cNvPr id="136" name="Google Shape;136;p2"/>
          <p:cNvSpPr txBox="1"/>
          <p:nvPr/>
        </p:nvSpPr>
        <p:spPr>
          <a:xfrm>
            <a:off x="8466211" y="4336413"/>
            <a:ext cx="1653473"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02.</a:t>
            </a:r>
            <a:endParaRPr/>
          </a:p>
        </p:txBody>
      </p:sp>
      <p:sp>
        <p:nvSpPr>
          <p:cNvPr id="137" name="Google Shape;137;p2"/>
          <p:cNvSpPr txBox="1"/>
          <p:nvPr/>
        </p:nvSpPr>
        <p:spPr>
          <a:xfrm>
            <a:off x="8393650" y="7012561"/>
            <a:ext cx="1653473"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04.</a:t>
            </a:r>
            <a:endParaRPr/>
          </a:p>
        </p:txBody>
      </p:sp>
      <p:sp>
        <p:nvSpPr>
          <p:cNvPr id="138" name="Google Shape;138;p2"/>
          <p:cNvSpPr txBox="1"/>
          <p:nvPr/>
        </p:nvSpPr>
        <p:spPr>
          <a:xfrm>
            <a:off x="2988625" y="7055825"/>
            <a:ext cx="5789700" cy="885000"/>
          </a:xfrm>
          <a:prstGeom prst="rect">
            <a:avLst/>
          </a:prstGeom>
          <a:noFill/>
          <a:ln>
            <a:noFill/>
          </a:ln>
        </p:spPr>
        <p:txBody>
          <a:bodyPr anchorCtr="0" anchor="t" bIns="0" lIns="0" spcFirstLastPara="1" rIns="0" wrap="square" tIns="0">
            <a:spAutoFit/>
          </a:bodyPr>
          <a:lstStyle/>
          <a:p>
            <a:pPr indent="0" lvl="0" marL="0" rtl="0" algn="l">
              <a:lnSpc>
                <a:spcPct val="120003"/>
              </a:lnSpc>
              <a:spcBef>
                <a:spcPts val="0"/>
              </a:spcBef>
              <a:spcAft>
                <a:spcPts val="0"/>
              </a:spcAft>
              <a:buNone/>
            </a:pPr>
            <a:r>
              <a:rPr lang="en-US" sz="5750">
                <a:solidFill>
                  <a:schemeClr val="dk1"/>
                </a:solidFill>
                <a:latin typeface="Anton"/>
                <a:ea typeface="Anton"/>
                <a:cs typeface="Anton"/>
                <a:sym typeface="Anton"/>
              </a:rPr>
              <a:t>UML DIAGRAMS</a:t>
            </a:r>
            <a:endParaRPr sz="5799">
              <a:latin typeface="Anton"/>
              <a:ea typeface="Anton"/>
              <a:cs typeface="Anton"/>
              <a:sym typeface="Anton"/>
            </a:endParaRPr>
          </a:p>
        </p:txBody>
      </p:sp>
      <p:sp>
        <p:nvSpPr>
          <p:cNvPr id="139" name="Google Shape;139;p2"/>
          <p:cNvSpPr txBox="1"/>
          <p:nvPr/>
        </p:nvSpPr>
        <p:spPr>
          <a:xfrm>
            <a:off x="10119678" y="4232608"/>
            <a:ext cx="5789700" cy="8850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750">
                <a:latin typeface="Anton"/>
                <a:ea typeface="Anton"/>
                <a:cs typeface="Anton"/>
                <a:sym typeface="Anton"/>
              </a:rPr>
              <a:t>WEBSITE DEMO</a:t>
            </a:r>
            <a:endParaRPr sz="5750"/>
          </a:p>
        </p:txBody>
      </p:sp>
      <p:sp>
        <p:nvSpPr>
          <p:cNvPr id="140" name="Google Shape;140;p2"/>
          <p:cNvSpPr txBox="1"/>
          <p:nvPr/>
        </p:nvSpPr>
        <p:spPr>
          <a:xfrm>
            <a:off x="10119675" y="7055825"/>
            <a:ext cx="6330300" cy="8850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750">
                <a:latin typeface="Anton"/>
                <a:ea typeface="Anton"/>
                <a:cs typeface="Anton"/>
                <a:sym typeface="Anton"/>
              </a:rPr>
              <a:t>DATABASE SCHEMA</a:t>
            </a:r>
            <a:endParaRPr sz="5750"/>
          </a:p>
        </p:txBody>
      </p:sp>
      <p:sp>
        <p:nvSpPr>
          <p:cNvPr id="141" name="Google Shape;141;p2"/>
          <p:cNvSpPr txBox="1"/>
          <p:nvPr/>
        </p:nvSpPr>
        <p:spPr>
          <a:xfrm>
            <a:off x="1178860" y="1470708"/>
            <a:ext cx="5392924" cy="1789222"/>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0430" u="none" cap="none" strike="noStrike">
                <a:solidFill>
                  <a:srgbClr val="000000"/>
                </a:solidFill>
                <a:latin typeface="Anton"/>
                <a:ea typeface="Anton"/>
                <a:cs typeface="Anton"/>
                <a:sym typeface="Anton"/>
              </a:rPr>
              <a:t>TABLE OF </a:t>
            </a:r>
            <a:endParaRPr/>
          </a:p>
        </p:txBody>
      </p:sp>
      <p:sp>
        <p:nvSpPr>
          <p:cNvPr id="142" name="Google Shape;142;p2"/>
          <p:cNvSpPr txBox="1"/>
          <p:nvPr/>
        </p:nvSpPr>
        <p:spPr>
          <a:xfrm>
            <a:off x="5785453" y="1678820"/>
            <a:ext cx="6330395" cy="1581150"/>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b="0" i="0" lang="en-US" sz="10399" u="none" cap="none" strike="noStrike">
                <a:solidFill>
                  <a:srgbClr val="5271FF"/>
                </a:solidFill>
                <a:latin typeface="Shrikhand"/>
                <a:ea typeface="Shrikhand"/>
                <a:cs typeface="Shrikhand"/>
                <a:sym typeface="Shrikhand"/>
              </a:rPr>
              <a:t>Contents</a:t>
            </a:r>
            <a:endParaRPr/>
          </a:p>
        </p:txBody>
      </p:sp>
      <p:grpSp>
        <p:nvGrpSpPr>
          <p:cNvPr id="143" name="Google Shape;143;p2"/>
          <p:cNvGrpSpPr/>
          <p:nvPr/>
        </p:nvGrpSpPr>
        <p:grpSpPr>
          <a:xfrm>
            <a:off x="0" y="-180826"/>
            <a:ext cx="685800" cy="10467826"/>
            <a:chOff x="0" y="-241102"/>
            <a:chExt cx="914400" cy="13957102"/>
          </a:xfrm>
        </p:grpSpPr>
        <p:grpSp>
          <p:nvGrpSpPr>
            <p:cNvPr id="144" name="Google Shape;144;p2"/>
            <p:cNvGrpSpPr/>
            <p:nvPr/>
          </p:nvGrpSpPr>
          <p:grpSpPr>
            <a:xfrm>
              <a:off x="0" y="-241102"/>
              <a:ext cx="914400" cy="13957102"/>
              <a:chOff x="0" y="-47625"/>
              <a:chExt cx="180622" cy="2756958"/>
            </a:xfrm>
          </p:grpSpPr>
          <p:sp>
            <p:nvSpPr>
              <p:cNvPr id="145" name="Google Shape;145;p2"/>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146" name="Google Shape;146;p2"/>
              <p:cNvSpPr txBox="1"/>
              <p:nvPr/>
            </p:nvSpPr>
            <p:spPr>
              <a:xfrm>
                <a:off x="0" y="-47625"/>
                <a:ext cx="18062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7" name="Google Shape;147;p2"/>
            <p:cNvGrpSpPr/>
            <p:nvPr/>
          </p:nvGrpSpPr>
          <p:grpSpPr>
            <a:xfrm>
              <a:off x="130234" y="166706"/>
              <a:ext cx="653933" cy="653933"/>
              <a:chOff x="0" y="0"/>
              <a:chExt cx="812800" cy="812800"/>
            </a:xfrm>
          </p:grpSpPr>
          <p:sp>
            <p:nvSpPr>
              <p:cNvPr id="148" name="Google Shape;148;p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txBox="1"/>
              <p:nvPr/>
            </p:nvSpPr>
            <p:spPr>
              <a:xfrm>
                <a:off x="76200" y="28575"/>
                <a:ext cx="660400" cy="708025"/>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2"/>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151" name="Google Shape;151;p2"/>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sz="3486">
                <a:solidFill>
                  <a:srgbClr val="FFFFFF"/>
                </a:solidFill>
                <a:latin typeface="Anton"/>
                <a:ea typeface="Anton"/>
                <a:cs typeface="Anton"/>
                <a:sym typeface="Anton"/>
              </a:endParaRPr>
            </a:p>
          </p:txBody>
        </p:sp>
      </p:grpSp>
      <p:grpSp>
        <p:nvGrpSpPr>
          <p:cNvPr id="152" name="Google Shape;152;p2"/>
          <p:cNvGrpSpPr/>
          <p:nvPr/>
        </p:nvGrpSpPr>
        <p:grpSpPr>
          <a:xfrm>
            <a:off x="5243787" y="8369947"/>
            <a:ext cx="1536046" cy="1772283"/>
            <a:chOff x="0" y="-47625"/>
            <a:chExt cx="248700" cy="286949"/>
          </a:xfrm>
        </p:grpSpPr>
        <p:sp>
          <p:nvSpPr>
            <p:cNvPr id="153" name="Google Shape;153;p2"/>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txBox="1"/>
            <p:nvPr/>
          </p:nvSpPr>
          <p:spPr>
            <a:xfrm>
              <a:off x="0" y="-47625"/>
              <a:ext cx="248700" cy="2868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5" name="Google Shape;155;p2"/>
          <p:cNvSpPr txBox="1"/>
          <p:nvPr/>
        </p:nvSpPr>
        <p:spPr>
          <a:xfrm>
            <a:off x="6916375" y="8955150"/>
            <a:ext cx="6330300" cy="8850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lang="en-US" sz="5750">
                <a:latin typeface="Anton"/>
                <a:ea typeface="Anton"/>
                <a:cs typeface="Anton"/>
                <a:sym typeface="Anton"/>
              </a:rPr>
              <a:t>TEAM CONTRIBUTION</a:t>
            </a:r>
            <a:endParaRPr sz="5750"/>
          </a:p>
        </p:txBody>
      </p:sp>
      <p:sp>
        <p:nvSpPr>
          <p:cNvPr id="156" name="Google Shape;156;p2"/>
          <p:cNvSpPr txBox="1"/>
          <p:nvPr/>
        </p:nvSpPr>
        <p:spPr>
          <a:xfrm>
            <a:off x="5389825" y="8905211"/>
            <a:ext cx="16536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a:t>
            </a:r>
            <a:r>
              <a:rPr lang="en-US" sz="6399">
                <a:solidFill>
                  <a:srgbClr val="FFFFFF"/>
                </a:solidFill>
                <a:latin typeface="Shrikhand"/>
                <a:ea typeface="Shrikhand"/>
                <a:cs typeface="Shrikhand"/>
                <a:sym typeface="Shrikhand"/>
              </a:rPr>
              <a:t>5</a:t>
            </a:r>
            <a:r>
              <a:rPr b="0" i="0" lang="en-US" sz="6399" u="none" cap="none" strike="noStrike">
                <a:solidFill>
                  <a:srgbClr val="FFFFFF"/>
                </a:solidFill>
                <a:latin typeface="Shrikhand"/>
                <a:ea typeface="Shrikhand"/>
                <a:cs typeface="Shrikhand"/>
                <a:sym typeface="Shrikhand"/>
              </a:rPr>
              <a: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735" name="Shape 735"/>
        <p:cNvGrpSpPr/>
        <p:nvPr/>
      </p:nvGrpSpPr>
      <p:grpSpPr>
        <a:xfrm>
          <a:off x="0" y="0"/>
          <a:ext cx="0" cy="0"/>
          <a:chOff x="0" y="0"/>
          <a:chExt cx="0" cy="0"/>
        </a:xfrm>
      </p:grpSpPr>
      <p:sp>
        <p:nvSpPr>
          <p:cNvPr id="736" name="Google Shape;736;g3484809d0a4_1_34"/>
          <p:cNvSpPr/>
          <p:nvPr/>
        </p:nvSpPr>
        <p:spPr>
          <a:xfrm>
            <a:off x="8543280" y="-1903649"/>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3">
              <a:alphaModFix/>
            </a:blip>
            <a:stretch>
              <a:fillRect b="0" l="0" r="0" t="0"/>
            </a:stretch>
          </a:blipFill>
          <a:ln>
            <a:noFill/>
          </a:ln>
        </p:spPr>
      </p:sp>
      <p:grpSp>
        <p:nvGrpSpPr>
          <p:cNvPr id="737" name="Google Shape;737;g3484809d0a4_1_34"/>
          <p:cNvGrpSpPr/>
          <p:nvPr/>
        </p:nvGrpSpPr>
        <p:grpSpPr>
          <a:xfrm>
            <a:off x="17979390" y="-180827"/>
            <a:ext cx="308688" cy="10468053"/>
            <a:chOff x="0" y="-47625"/>
            <a:chExt cx="81300" cy="2757000"/>
          </a:xfrm>
        </p:grpSpPr>
        <p:sp>
          <p:nvSpPr>
            <p:cNvPr id="738" name="Google Shape;738;g3484809d0a4_1_34"/>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739" name="Google Shape;739;g3484809d0a4_1_34"/>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40" name="Google Shape;740;g3484809d0a4_1_34"/>
          <p:cNvSpPr/>
          <p:nvPr/>
        </p:nvSpPr>
        <p:spPr>
          <a:xfrm>
            <a:off x="-5755343" y="2318136"/>
            <a:ext cx="12882287" cy="10329252"/>
          </a:xfrm>
          <a:custGeom>
            <a:rect b="b" l="l" r="r" t="t"/>
            <a:pathLst>
              <a:path extrusionOk="0" h="10329252" w="12882287">
                <a:moveTo>
                  <a:pt x="0" y="0"/>
                </a:moveTo>
                <a:lnTo>
                  <a:pt x="12882287" y="0"/>
                </a:lnTo>
                <a:lnTo>
                  <a:pt x="12882287" y="10329253"/>
                </a:lnTo>
                <a:lnTo>
                  <a:pt x="0" y="10329253"/>
                </a:lnTo>
                <a:lnTo>
                  <a:pt x="0" y="0"/>
                </a:lnTo>
                <a:close/>
              </a:path>
            </a:pathLst>
          </a:custGeom>
          <a:blipFill rotWithShape="1">
            <a:blip r:embed="rId3">
              <a:alphaModFix/>
            </a:blip>
            <a:stretch>
              <a:fillRect b="0" l="0" r="0" t="0"/>
            </a:stretch>
          </a:blipFill>
          <a:ln>
            <a:noFill/>
          </a:ln>
        </p:spPr>
      </p:sp>
      <p:grpSp>
        <p:nvGrpSpPr>
          <p:cNvPr id="741" name="Google Shape;741;g3484809d0a4_1_34"/>
          <p:cNvGrpSpPr/>
          <p:nvPr/>
        </p:nvGrpSpPr>
        <p:grpSpPr>
          <a:xfrm>
            <a:off x="0" y="-180826"/>
            <a:ext cx="685799" cy="10467984"/>
            <a:chOff x="0" y="-241102"/>
            <a:chExt cx="914399" cy="13957313"/>
          </a:xfrm>
        </p:grpSpPr>
        <p:grpSp>
          <p:nvGrpSpPr>
            <p:cNvPr id="742" name="Google Shape;742;g3484809d0a4_1_34"/>
            <p:cNvGrpSpPr/>
            <p:nvPr/>
          </p:nvGrpSpPr>
          <p:grpSpPr>
            <a:xfrm>
              <a:off x="0" y="-241102"/>
              <a:ext cx="914399" cy="13957313"/>
              <a:chOff x="0" y="-47625"/>
              <a:chExt cx="180622" cy="2757000"/>
            </a:xfrm>
          </p:grpSpPr>
          <p:sp>
            <p:nvSpPr>
              <p:cNvPr id="743" name="Google Shape;743;g3484809d0a4_1_34"/>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744" name="Google Shape;744;g3484809d0a4_1_34"/>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45" name="Google Shape;745;g3484809d0a4_1_34"/>
            <p:cNvGrpSpPr/>
            <p:nvPr/>
          </p:nvGrpSpPr>
          <p:grpSpPr>
            <a:xfrm>
              <a:off x="130234" y="166706"/>
              <a:ext cx="653898" cy="653898"/>
              <a:chOff x="0" y="0"/>
              <a:chExt cx="812800" cy="812800"/>
            </a:xfrm>
          </p:grpSpPr>
          <p:sp>
            <p:nvSpPr>
              <p:cNvPr id="746" name="Google Shape;746;g3484809d0a4_1_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g3484809d0a4_1_34"/>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48" name="Google Shape;748;g3484809d0a4_1_34"/>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749" name="Google Shape;749;g3484809d0a4_1_34"/>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b="0" i="0" lang="en-US" sz="3486" u="none" cap="none" strike="noStrike">
                  <a:solidFill>
                    <a:srgbClr val="FFFFFF"/>
                  </a:solidFill>
                  <a:latin typeface="Anton"/>
                  <a:ea typeface="Anton"/>
                  <a:cs typeface="Anton"/>
                  <a:sym typeface="Anton"/>
                </a:rPr>
                <a:t>COMPANY NAME</a:t>
              </a:r>
              <a:endParaRPr/>
            </a:p>
          </p:txBody>
        </p:sp>
      </p:grpSp>
      <p:grpSp>
        <p:nvGrpSpPr>
          <p:cNvPr id="750" name="Google Shape;750;g3484809d0a4_1_34"/>
          <p:cNvGrpSpPr/>
          <p:nvPr/>
        </p:nvGrpSpPr>
        <p:grpSpPr>
          <a:xfrm>
            <a:off x="16479125" y="9436675"/>
            <a:ext cx="1104853" cy="403494"/>
            <a:chOff x="0" y="0"/>
            <a:chExt cx="1473137" cy="537992"/>
          </a:xfrm>
        </p:grpSpPr>
        <p:grpSp>
          <p:nvGrpSpPr>
            <p:cNvPr id="751" name="Google Shape;751;g3484809d0a4_1_34"/>
            <p:cNvGrpSpPr/>
            <p:nvPr/>
          </p:nvGrpSpPr>
          <p:grpSpPr>
            <a:xfrm>
              <a:off x="935145" y="0"/>
              <a:ext cx="537992" cy="537992"/>
              <a:chOff x="0" y="0"/>
              <a:chExt cx="812800" cy="812800"/>
            </a:xfrm>
          </p:grpSpPr>
          <p:sp>
            <p:nvSpPr>
              <p:cNvPr id="752" name="Google Shape;752;g3484809d0a4_1_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g3484809d0a4_1_34"/>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4" name="Google Shape;754;g3484809d0a4_1_34"/>
            <p:cNvGrpSpPr/>
            <p:nvPr/>
          </p:nvGrpSpPr>
          <p:grpSpPr>
            <a:xfrm>
              <a:off x="0" y="0"/>
              <a:ext cx="537992" cy="537992"/>
              <a:chOff x="0" y="0"/>
              <a:chExt cx="812800" cy="812800"/>
            </a:xfrm>
          </p:grpSpPr>
          <p:sp>
            <p:nvSpPr>
              <p:cNvPr id="755" name="Google Shape;755;g3484809d0a4_1_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g3484809d0a4_1_34"/>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57" name="Google Shape;757;g3484809d0a4_1_34"/>
            <p:cNvGrpSpPr/>
            <p:nvPr/>
          </p:nvGrpSpPr>
          <p:grpSpPr>
            <a:xfrm rot="5400000">
              <a:off x="1119496" y="133897"/>
              <a:ext cx="308783" cy="270185"/>
              <a:chOff x="0" y="0"/>
              <a:chExt cx="812800" cy="711200"/>
            </a:xfrm>
          </p:grpSpPr>
          <p:sp>
            <p:nvSpPr>
              <p:cNvPr id="758" name="Google Shape;758;g3484809d0a4_1_3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759" name="Google Shape;759;g3484809d0a4_1_34"/>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60" name="Google Shape;760;g3484809d0a4_1_34"/>
            <p:cNvGrpSpPr/>
            <p:nvPr/>
          </p:nvGrpSpPr>
          <p:grpSpPr>
            <a:xfrm rot="-5338473">
              <a:off x="74656" y="131479"/>
              <a:ext cx="308832" cy="270228"/>
              <a:chOff x="0" y="0"/>
              <a:chExt cx="812800" cy="711200"/>
            </a:xfrm>
          </p:grpSpPr>
          <p:sp>
            <p:nvSpPr>
              <p:cNvPr id="761" name="Google Shape;761;g3484809d0a4_1_3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762" name="Google Shape;762;g3484809d0a4_1_34"/>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763" name="Google Shape;763;g3484809d0a4_1_34"/>
          <p:cNvGrpSpPr/>
          <p:nvPr/>
        </p:nvGrpSpPr>
        <p:grpSpPr>
          <a:xfrm>
            <a:off x="1585645" y="859013"/>
            <a:ext cx="1536046" cy="1772283"/>
            <a:chOff x="0" y="-47625"/>
            <a:chExt cx="248700" cy="286949"/>
          </a:xfrm>
        </p:grpSpPr>
        <p:sp>
          <p:nvSpPr>
            <p:cNvPr id="764" name="Google Shape;764;g3484809d0a4_1_34"/>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g3484809d0a4_1_34"/>
            <p:cNvSpPr txBox="1"/>
            <p:nvPr/>
          </p:nvSpPr>
          <p:spPr>
            <a:xfrm>
              <a:off x="0" y="-47625"/>
              <a:ext cx="248700" cy="2868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66" name="Google Shape;766;g3484809d0a4_1_34"/>
          <p:cNvSpPr txBox="1"/>
          <p:nvPr/>
        </p:nvSpPr>
        <p:spPr>
          <a:xfrm>
            <a:off x="3344400" y="942513"/>
            <a:ext cx="10852500" cy="1605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0430">
                <a:latin typeface="Anton"/>
                <a:ea typeface="Anton"/>
                <a:cs typeface="Anton"/>
                <a:sym typeface="Anton"/>
              </a:rPr>
              <a:t>TEAM CONTRIBUTIONS</a:t>
            </a:r>
            <a:endParaRPr/>
          </a:p>
        </p:txBody>
      </p:sp>
      <p:sp>
        <p:nvSpPr>
          <p:cNvPr id="767" name="Google Shape;767;g3484809d0a4_1_34"/>
          <p:cNvSpPr txBox="1"/>
          <p:nvPr/>
        </p:nvSpPr>
        <p:spPr>
          <a:xfrm>
            <a:off x="1585650" y="1406450"/>
            <a:ext cx="15357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a:t>
            </a:r>
            <a:r>
              <a:rPr lang="en-US" sz="6399">
                <a:solidFill>
                  <a:srgbClr val="FFFFFF"/>
                </a:solidFill>
                <a:latin typeface="Shrikhand"/>
                <a:ea typeface="Shrikhand"/>
                <a:cs typeface="Shrikhand"/>
                <a:sym typeface="Shrikhand"/>
              </a:rPr>
              <a:t>5</a:t>
            </a:r>
            <a:r>
              <a:rPr b="0" i="0" lang="en-US" sz="6399" u="none" cap="none" strike="noStrike">
                <a:solidFill>
                  <a:srgbClr val="FFFFFF"/>
                </a:solidFill>
                <a:latin typeface="Shrikhand"/>
                <a:ea typeface="Shrikhand"/>
                <a:cs typeface="Shrikhand"/>
                <a:sym typeface="Shrikhand"/>
              </a:rPr>
              <a:t>.</a:t>
            </a:r>
            <a:endParaRPr/>
          </a:p>
        </p:txBody>
      </p:sp>
      <p:sp>
        <p:nvSpPr>
          <p:cNvPr id="768" name="Google Shape;768;g3484809d0a4_1_34"/>
          <p:cNvSpPr/>
          <p:nvPr/>
        </p:nvSpPr>
        <p:spPr>
          <a:xfrm>
            <a:off x="4477651" y="3533651"/>
            <a:ext cx="9332691" cy="5242091"/>
          </a:xfrm>
          <a:custGeom>
            <a:rect b="b" l="l" r="r" t="t"/>
            <a:pathLst>
              <a:path extrusionOk="0" h="4261863" w="7892339">
                <a:moveTo>
                  <a:pt x="0" y="0"/>
                </a:moveTo>
                <a:lnTo>
                  <a:pt x="7892339" y="0"/>
                </a:lnTo>
                <a:lnTo>
                  <a:pt x="7892339" y="4261863"/>
                </a:lnTo>
                <a:lnTo>
                  <a:pt x="0" y="4261863"/>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772" name="Shape 772"/>
        <p:cNvGrpSpPr/>
        <p:nvPr/>
      </p:nvGrpSpPr>
      <p:grpSpPr>
        <a:xfrm>
          <a:off x="0" y="0"/>
          <a:ext cx="0" cy="0"/>
          <a:chOff x="0" y="0"/>
          <a:chExt cx="0" cy="0"/>
        </a:xfrm>
      </p:grpSpPr>
      <p:sp>
        <p:nvSpPr>
          <p:cNvPr id="773" name="Google Shape;773;p6"/>
          <p:cNvSpPr/>
          <p:nvPr/>
        </p:nvSpPr>
        <p:spPr>
          <a:xfrm>
            <a:off x="11684404" y="-1312821"/>
            <a:ext cx="9347900" cy="7495316"/>
          </a:xfrm>
          <a:custGeom>
            <a:rect b="b" l="l" r="r" t="t"/>
            <a:pathLst>
              <a:path extrusionOk="0" h="7495316" w="9347900">
                <a:moveTo>
                  <a:pt x="0" y="0"/>
                </a:moveTo>
                <a:lnTo>
                  <a:pt x="9347900" y="0"/>
                </a:lnTo>
                <a:lnTo>
                  <a:pt x="9347900" y="7495316"/>
                </a:lnTo>
                <a:lnTo>
                  <a:pt x="0" y="7495316"/>
                </a:lnTo>
                <a:lnTo>
                  <a:pt x="0" y="0"/>
                </a:lnTo>
                <a:close/>
              </a:path>
            </a:pathLst>
          </a:custGeom>
          <a:blipFill rotWithShape="1">
            <a:blip r:embed="rId4">
              <a:alphaModFix/>
            </a:blip>
            <a:stretch>
              <a:fillRect b="0" l="0" r="0" t="0"/>
            </a:stretch>
          </a:blipFill>
          <a:ln>
            <a:noFill/>
          </a:ln>
        </p:spPr>
      </p:sp>
      <p:grpSp>
        <p:nvGrpSpPr>
          <p:cNvPr id="774" name="Google Shape;774;p6"/>
          <p:cNvGrpSpPr/>
          <p:nvPr/>
        </p:nvGrpSpPr>
        <p:grpSpPr>
          <a:xfrm>
            <a:off x="17979390" y="-180826"/>
            <a:ext cx="308610" cy="10467826"/>
            <a:chOff x="0" y="-47625"/>
            <a:chExt cx="81280" cy="2756958"/>
          </a:xfrm>
        </p:grpSpPr>
        <p:sp>
          <p:nvSpPr>
            <p:cNvPr id="775" name="Google Shape;775;p6"/>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776" name="Google Shape;776;p6"/>
            <p:cNvSpPr txBox="1"/>
            <p:nvPr/>
          </p:nvSpPr>
          <p:spPr>
            <a:xfrm>
              <a:off x="0" y="-47625"/>
              <a:ext cx="8128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77" name="Google Shape;777;p6"/>
          <p:cNvGrpSpPr/>
          <p:nvPr/>
        </p:nvGrpSpPr>
        <p:grpSpPr>
          <a:xfrm>
            <a:off x="0" y="-180826"/>
            <a:ext cx="685800" cy="10467826"/>
            <a:chOff x="0" y="-241102"/>
            <a:chExt cx="914400" cy="13957102"/>
          </a:xfrm>
        </p:grpSpPr>
        <p:grpSp>
          <p:nvGrpSpPr>
            <p:cNvPr id="778" name="Google Shape;778;p6"/>
            <p:cNvGrpSpPr/>
            <p:nvPr/>
          </p:nvGrpSpPr>
          <p:grpSpPr>
            <a:xfrm>
              <a:off x="0" y="-241102"/>
              <a:ext cx="914400" cy="13957102"/>
              <a:chOff x="0" y="-47625"/>
              <a:chExt cx="180622" cy="2756958"/>
            </a:xfrm>
          </p:grpSpPr>
          <p:sp>
            <p:nvSpPr>
              <p:cNvPr id="779" name="Google Shape;779;p6"/>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780" name="Google Shape;780;p6"/>
              <p:cNvSpPr txBox="1"/>
              <p:nvPr/>
            </p:nvSpPr>
            <p:spPr>
              <a:xfrm>
                <a:off x="0" y="-47625"/>
                <a:ext cx="18062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81" name="Google Shape;781;p6"/>
            <p:cNvGrpSpPr/>
            <p:nvPr/>
          </p:nvGrpSpPr>
          <p:grpSpPr>
            <a:xfrm>
              <a:off x="130234" y="166706"/>
              <a:ext cx="653933" cy="653933"/>
              <a:chOff x="0" y="0"/>
              <a:chExt cx="812800" cy="812800"/>
            </a:xfrm>
          </p:grpSpPr>
          <p:sp>
            <p:nvSpPr>
              <p:cNvPr id="782" name="Google Shape;782;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
              <p:cNvSpPr txBox="1"/>
              <p:nvPr/>
            </p:nvSpPr>
            <p:spPr>
              <a:xfrm>
                <a:off x="76200" y="28575"/>
                <a:ext cx="660400" cy="708025"/>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784" name="Google Shape;784;p6"/>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5">
                <a:alphaModFix/>
              </a:blip>
              <a:stretch>
                <a:fillRect b="0" l="0" r="0" t="0"/>
              </a:stretch>
            </a:blipFill>
            <a:ln>
              <a:noFill/>
            </a:ln>
          </p:spPr>
        </p:sp>
        <p:sp>
          <p:nvSpPr>
            <p:cNvPr id="785" name="Google Shape;785;p6"/>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sp>
        <p:nvSpPr>
          <p:cNvPr id="786" name="Google Shape;786;p6"/>
          <p:cNvSpPr/>
          <p:nvPr/>
        </p:nvSpPr>
        <p:spPr>
          <a:xfrm rot="4707923">
            <a:off x="1438659" y="3306355"/>
            <a:ext cx="8685791" cy="9294134"/>
          </a:xfrm>
          <a:custGeom>
            <a:rect b="b" l="l" r="r" t="t"/>
            <a:pathLst>
              <a:path extrusionOk="0" h="9292276" w="8684054">
                <a:moveTo>
                  <a:pt x="0" y="0"/>
                </a:moveTo>
                <a:lnTo>
                  <a:pt x="8684054" y="0"/>
                </a:lnTo>
                <a:lnTo>
                  <a:pt x="8684054" y="9292276"/>
                </a:lnTo>
                <a:lnTo>
                  <a:pt x="0" y="9292276"/>
                </a:lnTo>
                <a:lnTo>
                  <a:pt x="0" y="0"/>
                </a:lnTo>
                <a:close/>
              </a:path>
            </a:pathLst>
          </a:custGeom>
          <a:blipFill rotWithShape="1">
            <a:blip r:embed="rId6">
              <a:alphaModFix/>
            </a:blip>
            <a:stretch>
              <a:fillRect b="0" l="0" r="0" t="0"/>
            </a:stretch>
          </a:blipFill>
          <a:ln>
            <a:noFill/>
          </a:ln>
        </p:spPr>
      </p:sp>
      <p:sp>
        <p:nvSpPr>
          <p:cNvPr id="787" name="Google Shape;787;p6"/>
          <p:cNvSpPr txBox="1"/>
          <p:nvPr/>
        </p:nvSpPr>
        <p:spPr>
          <a:xfrm>
            <a:off x="1500928" y="953000"/>
            <a:ext cx="11230500" cy="1605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0430">
                <a:latin typeface="Anton"/>
                <a:ea typeface="Anton"/>
                <a:cs typeface="Anton"/>
                <a:sym typeface="Anton"/>
                <a:extLst>
                  <a:ext uri="http://customooxmlschemas.google.com/">
                    <go:slidesCustomData xmlns:go="http://customooxmlschemas.google.com/" textRoundtripDataId="10"/>
                  </a:ext>
                </a:extLst>
              </a:rPr>
              <a:t>Team </a:t>
            </a:r>
            <a:r>
              <a:rPr lang="en-US" sz="10430">
                <a:latin typeface="Anton"/>
                <a:ea typeface="Anton"/>
                <a:cs typeface="Anton"/>
                <a:sym typeface="Anton"/>
              </a:rPr>
              <a:t>Contributions</a:t>
            </a:r>
            <a:endParaRPr/>
          </a:p>
        </p:txBody>
      </p:sp>
      <p:grpSp>
        <p:nvGrpSpPr>
          <p:cNvPr id="788" name="Google Shape;788;p6"/>
          <p:cNvGrpSpPr/>
          <p:nvPr/>
        </p:nvGrpSpPr>
        <p:grpSpPr>
          <a:xfrm>
            <a:off x="16479125" y="9436675"/>
            <a:ext cx="1104864" cy="403506"/>
            <a:chOff x="0" y="0"/>
            <a:chExt cx="1473153" cy="538008"/>
          </a:xfrm>
        </p:grpSpPr>
        <p:grpSp>
          <p:nvGrpSpPr>
            <p:cNvPr id="789" name="Google Shape;789;p6"/>
            <p:cNvGrpSpPr/>
            <p:nvPr/>
          </p:nvGrpSpPr>
          <p:grpSpPr>
            <a:xfrm>
              <a:off x="935145" y="0"/>
              <a:ext cx="538008" cy="538008"/>
              <a:chOff x="0" y="0"/>
              <a:chExt cx="812800" cy="812800"/>
            </a:xfrm>
          </p:grpSpPr>
          <p:sp>
            <p:nvSpPr>
              <p:cNvPr id="790" name="Google Shape;790;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2" name="Google Shape;792;p6"/>
            <p:cNvGrpSpPr/>
            <p:nvPr/>
          </p:nvGrpSpPr>
          <p:grpSpPr>
            <a:xfrm>
              <a:off x="0" y="0"/>
              <a:ext cx="538008" cy="538008"/>
              <a:chOff x="0" y="0"/>
              <a:chExt cx="812800" cy="812800"/>
            </a:xfrm>
          </p:grpSpPr>
          <p:sp>
            <p:nvSpPr>
              <p:cNvPr id="793" name="Google Shape;793;p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5" name="Google Shape;795;p6"/>
            <p:cNvGrpSpPr/>
            <p:nvPr/>
          </p:nvGrpSpPr>
          <p:grpSpPr>
            <a:xfrm rot="5400000">
              <a:off x="1119469" y="133899"/>
              <a:ext cx="308811" cy="270210"/>
              <a:chOff x="0" y="0"/>
              <a:chExt cx="812800" cy="711200"/>
            </a:xfrm>
          </p:grpSpPr>
          <p:sp>
            <p:nvSpPr>
              <p:cNvPr id="796" name="Google Shape;796;p6"/>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797" name="Google Shape;797;p6"/>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98" name="Google Shape;798;p6"/>
            <p:cNvGrpSpPr/>
            <p:nvPr/>
          </p:nvGrpSpPr>
          <p:grpSpPr>
            <a:xfrm rot="-5338380">
              <a:off x="74661" y="131502"/>
              <a:ext cx="308811" cy="270210"/>
              <a:chOff x="0" y="0"/>
              <a:chExt cx="812800" cy="711200"/>
            </a:xfrm>
          </p:grpSpPr>
          <p:sp>
            <p:nvSpPr>
              <p:cNvPr id="799" name="Google Shape;799;p6"/>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800" name="Google Shape;800;p6"/>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801" name="Google Shape;801;p6"/>
          <p:cNvSpPr txBox="1"/>
          <p:nvPr/>
        </p:nvSpPr>
        <p:spPr>
          <a:xfrm>
            <a:off x="1611676" y="3046900"/>
            <a:ext cx="7595400" cy="769500"/>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lang="en-US" sz="5000">
                <a:solidFill>
                  <a:srgbClr val="5271FF"/>
                </a:solidFill>
                <a:latin typeface="Shrikhand"/>
                <a:ea typeface="Shrikhand"/>
                <a:cs typeface="Shrikhand"/>
                <a:sym typeface="Shrikhand"/>
              </a:rPr>
              <a:t>Leah Mirch</a:t>
            </a:r>
            <a:endParaRPr sz="5000">
              <a:solidFill>
                <a:srgbClr val="5271FF"/>
              </a:solidFill>
              <a:latin typeface="Shrikhand"/>
              <a:ea typeface="Shrikhand"/>
              <a:cs typeface="Shrikhand"/>
              <a:sym typeface="Shrikhand"/>
            </a:endParaRPr>
          </a:p>
        </p:txBody>
      </p:sp>
      <p:sp>
        <p:nvSpPr>
          <p:cNvPr id="802" name="Google Shape;802;p6"/>
          <p:cNvSpPr txBox="1"/>
          <p:nvPr/>
        </p:nvSpPr>
        <p:spPr>
          <a:xfrm>
            <a:off x="1500926" y="5172675"/>
            <a:ext cx="7595400" cy="769500"/>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lang="en-US" sz="5000">
                <a:solidFill>
                  <a:srgbClr val="5271FF"/>
                </a:solidFill>
                <a:latin typeface="Shrikhand"/>
                <a:ea typeface="Shrikhand"/>
                <a:cs typeface="Shrikhand"/>
                <a:sym typeface="Shrikhand"/>
              </a:rPr>
              <a:t>Zaynab Mourtada</a:t>
            </a:r>
            <a:endParaRPr sz="5000">
              <a:solidFill>
                <a:srgbClr val="5271FF"/>
              </a:solidFill>
              <a:latin typeface="Shrikhand"/>
              <a:ea typeface="Shrikhand"/>
              <a:cs typeface="Shrikhand"/>
              <a:sym typeface="Shrikhand"/>
            </a:endParaRPr>
          </a:p>
        </p:txBody>
      </p:sp>
      <p:sp>
        <p:nvSpPr>
          <p:cNvPr id="803" name="Google Shape;803;p6"/>
          <p:cNvSpPr txBox="1"/>
          <p:nvPr/>
        </p:nvSpPr>
        <p:spPr>
          <a:xfrm>
            <a:off x="1500926" y="6652238"/>
            <a:ext cx="7595400" cy="769500"/>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lang="en-US" sz="5000">
                <a:solidFill>
                  <a:srgbClr val="5271FF"/>
                </a:solidFill>
                <a:latin typeface="Shrikhand"/>
                <a:ea typeface="Shrikhand"/>
                <a:cs typeface="Shrikhand"/>
                <a:sym typeface="Shrikhand"/>
              </a:rPr>
              <a:t>Souad Omar</a:t>
            </a:r>
            <a:endParaRPr sz="5000">
              <a:solidFill>
                <a:srgbClr val="5271FF"/>
              </a:solidFill>
              <a:latin typeface="Shrikhand"/>
              <a:ea typeface="Shrikhand"/>
              <a:cs typeface="Shrikhand"/>
              <a:sym typeface="Shrikhand"/>
            </a:endParaRPr>
          </a:p>
        </p:txBody>
      </p:sp>
      <p:sp>
        <p:nvSpPr>
          <p:cNvPr id="804" name="Google Shape;804;p6"/>
          <p:cNvSpPr txBox="1"/>
          <p:nvPr/>
        </p:nvSpPr>
        <p:spPr>
          <a:xfrm>
            <a:off x="1500926" y="8556575"/>
            <a:ext cx="7595400" cy="769500"/>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lang="en-US" sz="5000">
                <a:solidFill>
                  <a:srgbClr val="5271FF"/>
                </a:solidFill>
                <a:latin typeface="Shrikhand"/>
                <a:ea typeface="Shrikhand"/>
                <a:cs typeface="Shrikhand"/>
                <a:sym typeface="Shrikhand"/>
              </a:rPr>
              <a:t>Firas Abueida</a:t>
            </a:r>
            <a:endParaRPr sz="5000">
              <a:solidFill>
                <a:srgbClr val="5271FF"/>
              </a:solidFill>
              <a:latin typeface="Shrikhand"/>
              <a:ea typeface="Shrikhand"/>
              <a:cs typeface="Shrikhand"/>
              <a:sym typeface="Shrikhand"/>
            </a:endParaRPr>
          </a:p>
        </p:txBody>
      </p:sp>
      <p:sp>
        <p:nvSpPr>
          <p:cNvPr id="805" name="Google Shape;805;p6"/>
          <p:cNvSpPr txBox="1"/>
          <p:nvPr/>
        </p:nvSpPr>
        <p:spPr>
          <a:xfrm>
            <a:off x="7693000" y="3200800"/>
            <a:ext cx="8925600" cy="1754400"/>
          </a:xfrm>
          <a:prstGeom prst="rect">
            <a:avLst/>
          </a:prstGeom>
          <a:noFill/>
          <a:ln>
            <a:noFill/>
          </a:ln>
        </p:spPr>
        <p:txBody>
          <a:bodyPr anchorCtr="0" anchor="t" bIns="0" lIns="0" spcFirstLastPara="1" rIns="0" wrap="square" tIns="0">
            <a:spAutoFit/>
          </a:bodyPr>
          <a:lstStyle/>
          <a:p>
            <a:pPr indent="0" lvl="0" marL="0" rtl="0" algn="l">
              <a:lnSpc>
                <a:spcPct val="139958"/>
              </a:lnSpc>
              <a:spcBef>
                <a:spcPts val="0"/>
              </a:spcBef>
              <a:spcAft>
                <a:spcPts val="0"/>
              </a:spcAft>
              <a:buNone/>
            </a:pPr>
            <a:r>
              <a:rPr b="1" lang="en-US" sz="3000">
                <a:latin typeface="Anonymous Pro"/>
                <a:ea typeface="Anonymous Pro"/>
                <a:cs typeface="Anonymous Pro"/>
                <a:sym typeface="Anonymous Pro"/>
              </a:rPr>
              <a:t>Database, Payment, Car listing and Management, Searching and Booking, Rental History, Payment</a:t>
            </a:r>
            <a:endParaRPr b="1" sz="3000">
              <a:latin typeface="Anonymous Pro"/>
              <a:ea typeface="Anonymous Pro"/>
              <a:cs typeface="Anonymous Pro"/>
              <a:sym typeface="Anonymous Pro"/>
            </a:endParaRPr>
          </a:p>
        </p:txBody>
      </p:sp>
      <p:sp>
        <p:nvSpPr>
          <p:cNvPr id="806" name="Google Shape;806;p6"/>
          <p:cNvSpPr txBox="1"/>
          <p:nvPr/>
        </p:nvSpPr>
        <p:spPr>
          <a:xfrm>
            <a:off x="7693000" y="5249625"/>
            <a:ext cx="8310900" cy="1108200"/>
          </a:xfrm>
          <a:prstGeom prst="rect">
            <a:avLst/>
          </a:prstGeom>
          <a:noFill/>
          <a:ln>
            <a:noFill/>
          </a:ln>
        </p:spPr>
        <p:txBody>
          <a:bodyPr anchorCtr="0" anchor="t" bIns="0" lIns="0" spcFirstLastPara="1" rIns="0" wrap="square" tIns="0">
            <a:spAutoFit/>
          </a:bodyPr>
          <a:lstStyle/>
          <a:p>
            <a:pPr indent="0" lvl="0" marL="0" rtl="0" algn="l">
              <a:lnSpc>
                <a:spcPct val="139958"/>
              </a:lnSpc>
              <a:spcBef>
                <a:spcPts val="0"/>
              </a:spcBef>
              <a:spcAft>
                <a:spcPts val="0"/>
              </a:spcAft>
              <a:buNone/>
            </a:pPr>
            <a:r>
              <a:rPr b="1" lang="en-US" sz="3000">
                <a:latin typeface="Anonymous Pro"/>
                <a:ea typeface="Anonymous Pro"/>
                <a:cs typeface="Anonymous Pro"/>
                <a:sym typeface="Anonymous Pro"/>
              </a:rPr>
              <a:t>Front End Design, Messaging, Notification system</a:t>
            </a:r>
            <a:endParaRPr b="1" sz="3000">
              <a:latin typeface="Anonymous Pro"/>
              <a:ea typeface="Anonymous Pro"/>
              <a:cs typeface="Anonymous Pro"/>
              <a:sym typeface="Anonymous Pro"/>
            </a:endParaRPr>
          </a:p>
        </p:txBody>
      </p:sp>
      <p:sp>
        <p:nvSpPr>
          <p:cNvPr id="807" name="Google Shape;807;p6"/>
          <p:cNvSpPr txBox="1"/>
          <p:nvPr/>
        </p:nvSpPr>
        <p:spPr>
          <a:xfrm>
            <a:off x="7715750" y="6652250"/>
            <a:ext cx="8493000" cy="1754400"/>
          </a:xfrm>
          <a:prstGeom prst="rect">
            <a:avLst/>
          </a:prstGeom>
          <a:noFill/>
          <a:ln>
            <a:noFill/>
          </a:ln>
        </p:spPr>
        <p:txBody>
          <a:bodyPr anchorCtr="0" anchor="t" bIns="0" lIns="0" spcFirstLastPara="1" rIns="0" wrap="square" tIns="0">
            <a:spAutoFit/>
          </a:bodyPr>
          <a:lstStyle/>
          <a:p>
            <a:pPr indent="0" lvl="0" marL="0" rtl="0" algn="l">
              <a:lnSpc>
                <a:spcPct val="139958"/>
              </a:lnSpc>
              <a:spcBef>
                <a:spcPts val="0"/>
              </a:spcBef>
              <a:spcAft>
                <a:spcPts val="0"/>
              </a:spcAft>
              <a:buNone/>
            </a:pPr>
            <a:r>
              <a:rPr b="1" lang="en-US" sz="3000">
                <a:latin typeface="Anonymous Pro"/>
                <a:ea typeface="Anonymous Pro"/>
                <a:cs typeface="Anonymous Pro"/>
                <a:sym typeface="Anonymous Pro"/>
              </a:rPr>
              <a:t>Documentation/Slides/Diagrams, User Registration &amp; Authentication, User/Owner Reviews</a:t>
            </a:r>
            <a:endParaRPr b="1" sz="3000">
              <a:latin typeface="Anonymous Pro"/>
              <a:ea typeface="Anonymous Pro"/>
              <a:cs typeface="Anonymous Pro"/>
              <a:sym typeface="Anonymous Pro"/>
            </a:endParaRPr>
          </a:p>
        </p:txBody>
      </p:sp>
      <p:sp>
        <p:nvSpPr>
          <p:cNvPr id="808" name="Google Shape;808;p6"/>
          <p:cNvSpPr txBox="1"/>
          <p:nvPr/>
        </p:nvSpPr>
        <p:spPr>
          <a:xfrm>
            <a:off x="7806800" y="8556575"/>
            <a:ext cx="8310900" cy="1108200"/>
          </a:xfrm>
          <a:prstGeom prst="rect">
            <a:avLst/>
          </a:prstGeom>
          <a:noFill/>
          <a:ln>
            <a:noFill/>
          </a:ln>
        </p:spPr>
        <p:txBody>
          <a:bodyPr anchorCtr="0" anchor="t" bIns="0" lIns="0" spcFirstLastPara="1" rIns="0" wrap="square" tIns="0">
            <a:spAutoFit/>
          </a:bodyPr>
          <a:lstStyle/>
          <a:p>
            <a:pPr indent="0" lvl="0" marL="0" rtl="0" algn="l">
              <a:lnSpc>
                <a:spcPct val="139958"/>
              </a:lnSpc>
              <a:spcBef>
                <a:spcPts val="0"/>
              </a:spcBef>
              <a:spcAft>
                <a:spcPts val="0"/>
              </a:spcAft>
              <a:buNone/>
            </a:pPr>
            <a:r>
              <a:rPr b="1" lang="en-US" sz="3000">
                <a:latin typeface="Anonymous Pro"/>
                <a:ea typeface="Anonymous Pro"/>
                <a:cs typeface="Anonymous Pro"/>
                <a:sym typeface="Anonymous Pro"/>
              </a:rPr>
              <a:t>Documentation, Slides,Testing, Worked with Souad via DAS</a:t>
            </a:r>
            <a:endParaRPr b="1" sz="3000">
              <a:latin typeface="Anonymous Pro"/>
              <a:ea typeface="Anonymous Pro"/>
              <a:cs typeface="Anonymous Pro"/>
              <a:sym typeface="Anonymous Pr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812" name="Shape 812"/>
        <p:cNvGrpSpPr/>
        <p:nvPr/>
      </p:nvGrpSpPr>
      <p:grpSpPr>
        <a:xfrm>
          <a:off x="0" y="0"/>
          <a:ext cx="0" cy="0"/>
          <a:chOff x="0" y="0"/>
          <a:chExt cx="0" cy="0"/>
        </a:xfrm>
      </p:grpSpPr>
      <p:sp>
        <p:nvSpPr>
          <p:cNvPr id="813" name="Google Shape;813;p18"/>
          <p:cNvSpPr/>
          <p:nvPr/>
        </p:nvSpPr>
        <p:spPr>
          <a:xfrm>
            <a:off x="5405713" y="-3548268"/>
            <a:ext cx="12882287" cy="10329252"/>
          </a:xfrm>
          <a:custGeom>
            <a:rect b="b" l="l" r="r" t="t"/>
            <a:pathLst>
              <a:path extrusionOk="0" h="10329252" w="12882287">
                <a:moveTo>
                  <a:pt x="0" y="0"/>
                </a:moveTo>
                <a:lnTo>
                  <a:pt x="12882287" y="0"/>
                </a:lnTo>
                <a:lnTo>
                  <a:pt x="12882287" y="10329253"/>
                </a:lnTo>
                <a:lnTo>
                  <a:pt x="0" y="10329253"/>
                </a:lnTo>
                <a:lnTo>
                  <a:pt x="0" y="0"/>
                </a:lnTo>
                <a:close/>
              </a:path>
            </a:pathLst>
          </a:custGeom>
          <a:blipFill rotWithShape="1">
            <a:blip r:embed="rId3">
              <a:alphaModFix/>
            </a:blip>
            <a:stretch>
              <a:fillRect b="0" l="0" r="0" t="0"/>
            </a:stretch>
          </a:blipFill>
          <a:ln>
            <a:noFill/>
          </a:ln>
        </p:spPr>
      </p:sp>
      <p:sp>
        <p:nvSpPr>
          <p:cNvPr id="814" name="Google Shape;814;p18"/>
          <p:cNvSpPr/>
          <p:nvPr/>
        </p:nvSpPr>
        <p:spPr>
          <a:xfrm>
            <a:off x="-3482401" y="6538684"/>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3">
              <a:alphaModFix/>
            </a:blip>
            <a:stretch>
              <a:fillRect b="0" l="0" r="0" t="0"/>
            </a:stretch>
          </a:blipFill>
          <a:ln>
            <a:noFill/>
          </a:ln>
        </p:spPr>
      </p:sp>
      <p:grpSp>
        <p:nvGrpSpPr>
          <p:cNvPr id="815" name="Google Shape;815;p18"/>
          <p:cNvGrpSpPr/>
          <p:nvPr/>
        </p:nvGrpSpPr>
        <p:grpSpPr>
          <a:xfrm>
            <a:off x="17979390" y="-180826"/>
            <a:ext cx="308610" cy="10467826"/>
            <a:chOff x="0" y="-47625"/>
            <a:chExt cx="81280" cy="2756958"/>
          </a:xfrm>
        </p:grpSpPr>
        <p:sp>
          <p:nvSpPr>
            <p:cNvPr id="816" name="Google Shape;816;p18"/>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817" name="Google Shape;817;p18"/>
            <p:cNvSpPr txBox="1"/>
            <p:nvPr/>
          </p:nvSpPr>
          <p:spPr>
            <a:xfrm>
              <a:off x="0" y="-47625"/>
              <a:ext cx="8128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18" name="Google Shape;818;p18"/>
          <p:cNvGrpSpPr/>
          <p:nvPr/>
        </p:nvGrpSpPr>
        <p:grpSpPr>
          <a:xfrm>
            <a:off x="0" y="-180826"/>
            <a:ext cx="685800" cy="10467826"/>
            <a:chOff x="0" y="-241102"/>
            <a:chExt cx="914400" cy="13957102"/>
          </a:xfrm>
        </p:grpSpPr>
        <p:grpSp>
          <p:nvGrpSpPr>
            <p:cNvPr id="819" name="Google Shape;819;p18"/>
            <p:cNvGrpSpPr/>
            <p:nvPr/>
          </p:nvGrpSpPr>
          <p:grpSpPr>
            <a:xfrm>
              <a:off x="0" y="-241102"/>
              <a:ext cx="914400" cy="13957102"/>
              <a:chOff x="0" y="-47625"/>
              <a:chExt cx="180622" cy="2756958"/>
            </a:xfrm>
          </p:grpSpPr>
          <p:sp>
            <p:nvSpPr>
              <p:cNvPr id="820" name="Google Shape;820;p18"/>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821" name="Google Shape;821;p18"/>
              <p:cNvSpPr txBox="1"/>
              <p:nvPr/>
            </p:nvSpPr>
            <p:spPr>
              <a:xfrm>
                <a:off x="0" y="-47625"/>
                <a:ext cx="18062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22" name="Google Shape;822;p18"/>
            <p:cNvGrpSpPr/>
            <p:nvPr/>
          </p:nvGrpSpPr>
          <p:grpSpPr>
            <a:xfrm>
              <a:off x="130234" y="166706"/>
              <a:ext cx="653933" cy="653933"/>
              <a:chOff x="0" y="0"/>
              <a:chExt cx="812800" cy="812800"/>
            </a:xfrm>
          </p:grpSpPr>
          <p:sp>
            <p:nvSpPr>
              <p:cNvPr id="823" name="Google Shape;823;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8"/>
              <p:cNvSpPr txBox="1"/>
              <p:nvPr/>
            </p:nvSpPr>
            <p:spPr>
              <a:xfrm>
                <a:off x="76200" y="28575"/>
                <a:ext cx="660400" cy="708025"/>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25" name="Google Shape;825;p18"/>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826" name="Google Shape;826;p18"/>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sp>
        <p:nvSpPr>
          <p:cNvPr id="827" name="Google Shape;827;p18"/>
          <p:cNvSpPr txBox="1"/>
          <p:nvPr/>
        </p:nvSpPr>
        <p:spPr>
          <a:xfrm>
            <a:off x="4237702" y="4150575"/>
            <a:ext cx="5360400" cy="2308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5000" u="none" cap="none" strike="noStrike">
                <a:solidFill>
                  <a:srgbClr val="000000"/>
                </a:solidFill>
                <a:latin typeface="Anton"/>
                <a:ea typeface="Anton"/>
                <a:cs typeface="Anton"/>
                <a:sym typeface="Anton"/>
              </a:rPr>
              <a:t>THANK </a:t>
            </a:r>
            <a:endParaRPr sz="15000"/>
          </a:p>
        </p:txBody>
      </p:sp>
      <p:sp>
        <p:nvSpPr>
          <p:cNvPr id="828" name="Google Shape;828;p18"/>
          <p:cNvSpPr txBox="1"/>
          <p:nvPr/>
        </p:nvSpPr>
        <p:spPr>
          <a:xfrm>
            <a:off x="8768575" y="4472175"/>
            <a:ext cx="4458900" cy="2308800"/>
          </a:xfrm>
          <a:prstGeom prst="rect">
            <a:avLst/>
          </a:prstGeom>
          <a:noFill/>
          <a:ln>
            <a:noFill/>
          </a:ln>
        </p:spPr>
        <p:txBody>
          <a:bodyPr anchorCtr="0" anchor="t" bIns="0" lIns="0" spcFirstLastPara="1" rIns="0" wrap="square" tIns="0">
            <a:spAutoFit/>
          </a:bodyPr>
          <a:lstStyle/>
          <a:p>
            <a:pPr indent="0" lvl="0" marL="0" marR="0" rtl="0" algn="l">
              <a:lnSpc>
                <a:spcPct val="120001"/>
              </a:lnSpc>
              <a:spcBef>
                <a:spcPts val="0"/>
              </a:spcBef>
              <a:spcAft>
                <a:spcPts val="0"/>
              </a:spcAft>
              <a:buNone/>
            </a:pPr>
            <a:r>
              <a:rPr b="0" i="0" lang="en-US" sz="15000" u="none" cap="none" strike="noStrike">
                <a:solidFill>
                  <a:srgbClr val="5271FF"/>
                </a:solidFill>
                <a:latin typeface="Shrikhand"/>
                <a:ea typeface="Shrikhand"/>
                <a:cs typeface="Shrikhand"/>
                <a:sym typeface="Shrikhand"/>
              </a:rPr>
              <a:t>YOU</a:t>
            </a:r>
            <a:endParaRPr sz="15000"/>
          </a:p>
        </p:txBody>
      </p:sp>
      <p:grpSp>
        <p:nvGrpSpPr>
          <p:cNvPr id="829" name="Google Shape;829;p18"/>
          <p:cNvGrpSpPr/>
          <p:nvPr/>
        </p:nvGrpSpPr>
        <p:grpSpPr>
          <a:xfrm>
            <a:off x="16479125" y="9436675"/>
            <a:ext cx="1104864" cy="403506"/>
            <a:chOff x="0" y="0"/>
            <a:chExt cx="1473153" cy="538008"/>
          </a:xfrm>
        </p:grpSpPr>
        <p:grpSp>
          <p:nvGrpSpPr>
            <p:cNvPr id="830" name="Google Shape;830;p18"/>
            <p:cNvGrpSpPr/>
            <p:nvPr/>
          </p:nvGrpSpPr>
          <p:grpSpPr>
            <a:xfrm>
              <a:off x="935145" y="0"/>
              <a:ext cx="538008" cy="538008"/>
              <a:chOff x="0" y="0"/>
              <a:chExt cx="812800" cy="812800"/>
            </a:xfrm>
          </p:grpSpPr>
          <p:sp>
            <p:nvSpPr>
              <p:cNvPr id="831" name="Google Shape;831;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8"/>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3" name="Google Shape;833;p18"/>
            <p:cNvGrpSpPr/>
            <p:nvPr/>
          </p:nvGrpSpPr>
          <p:grpSpPr>
            <a:xfrm>
              <a:off x="0" y="0"/>
              <a:ext cx="538008" cy="538008"/>
              <a:chOff x="0" y="0"/>
              <a:chExt cx="812800" cy="812800"/>
            </a:xfrm>
          </p:grpSpPr>
          <p:sp>
            <p:nvSpPr>
              <p:cNvPr id="834" name="Google Shape;834;p18"/>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8"/>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6" name="Google Shape;836;p18"/>
            <p:cNvGrpSpPr/>
            <p:nvPr/>
          </p:nvGrpSpPr>
          <p:grpSpPr>
            <a:xfrm rot="5400000">
              <a:off x="1119469" y="133899"/>
              <a:ext cx="308811" cy="270210"/>
              <a:chOff x="0" y="0"/>
              <a:chExt cx="812800" cy="711200"/>
            </a:xfrm>
          </p:grpSpPr>
          <p:sp>
            <p:nvSpPr>
              <p:cNvPr id="837" name="Google Shape;837;p18"/>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838" name="Google Shape;838;p18"/>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39" name="Google Shape;839;p18"/>
            <p:cNvGrpSpPr/>
            <p:nvPr/>
          </p:nvGrpSpPr>
          <p:grpSpPr>
            <a:xfrm rot="-5338380">
              <a:off x="74661" y="131502"/>
              <a:ext cx="308811" cy="270210"/>
              <a:chOff x="0" y="0"/>
              <a:chExt cx="812800" cy="711200"/>
            </a:xfrm>
          </p:grpSpPr>
          <p:sp>
            <p:nvSpPr>
              <p:cNvPr id="840" name="Google Shape;840;p18"/>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841" name="Google Shape;841;p18"/>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160" name="Shape 160"/>
        <p:cNvGrpSpPr/>
        <p:nvPr/>
      </p:nvGrpSpPr>
      <p:grpSpPr>
        <a:xfrm>
          <a:off x="0" y="0"/>
          <a:ext cx="0" cy="0"/>
          <a:chOff x="0" y="0"/>
          <a:chExt cx="0" cy="0"/>
        </a:xfrm>
      </p:grpSpPr>
      <p:sp>
        <p:nvSpPr>
          <p:cNvPr id="161" name="Google Shape;161;p3"/>
          <p:cNvSpPr/>
          <p:nvPr/>
        </p:nvSpPr>
        <p:spPr>
          <a:xfrm>
            <a:off x="10037982" y="-1956128"/>
            <a:ext cx="7546008" cy="6050526"/>
          </a:xfrm>
          <a:custGeom>
            <a:rect b="b" l="l" r="r" t="t"/>
            <a:pathLst>
              <a:path extrusionOk="0" h="6050526" w="7546008">
                <a:moveTo>
                  <a:pt x="0" y="0"/>
                </a:moveTo>
                <a:lnTo>
                  <a:pt x="7546008" y="0"/>
                </a:lnTo>
                <a:lnTo>
                  <a:pt x="7546008" y="6050526"/>
                </a:lnTo>
                <a:lnTo>
                  <a:pt x="0" y="6050526"/>
                </a:lnTo>
                <a:lnTo>
                  <a:pt x="0" y="0"/>
                </a:lnTo>
                <a:close/>
              </a:path>
            </a:pathLst>
          </a:custGeom>
          <a:blipFill rotWithShape="1">
            <a:blip r:embed="rId3">
              <a:alphaModFix/>
            </a:blip>
            <a:stretch>
              <a:fillRect b="0" l="0" r="0" t="0"/>
            </a:stretch>
          </a:blipFill>
          <a:ln>
            <a:noFill/>
          </a:ln>
        </p:spPr>
      </p:sp>
      <p:sp>
        <p:nvSpPr>
          <p:cNvPr id="162" name="Google Shape;162;p3"/>
          <p:cNvSpPr/>
          <p:nvPr/>
        </p:nvSpPr>
        <p:spPr>
          <a:xfrm>
            <a:off x="-5755343" y="2378011"/>
            <a:ext cx="12882287" cy="10329252"/>
          </a:xfrm>
          <a:custGeom>
            <a:rect b="b" l="l" r="r" t="t"/>
            <a:pathLst>
              <a:path extrusionOk="0" h="10329252" w="12882287">
                <a:moveTo>
                  <a:pt x="0" y="0"/>
                </a:moveTo>
                <a:lnTo>
                  <a:pt x="12882287" y="0"/>
                </a:lnTo>
                <a:lnTo>
                  <a:pt x="12882287" y="10329253"/>
                </a:lnTo>
                <a:lnTo>
                  <a:pt x="0" y="10329253"/>
                </a:lnTo>
                <a:lnTo>
                  <a:pt x="0" y="0"/>
                </a:lnTo>
                <a:close/>
              </a:path>
            </a:pathLst>
          </a:custGeom>
          <a:blipFill rotWithShape="1">
            <a:blip r:embed="rId3">
              <a:alphaModFix/>
            </a:blip>
            <a:stretch>
              <a:fillRect b="0" l="0" r="0" t="0"/>
            </a:stretch>
          </a:blipFill>
          <a:ln>
            <a:noFill/>
          </a:ln>
        </p:spPr>
      </p:sp>
      <p:grpSp>
        <p:nvGrpSpPr>
          <p:cNvPr id="163" name="Google Shape;163;p3"/>
          <p:cNvGrpSpPr/>
          <p:nvPr/>
        </p:nvGrpSpPr>
        <p:grpSpPr>
          <a:xfrm>
            <a:off x="17979390" y="-180826"/>
            <a:ext cx="308610" cy="10467826"/>
            <a:chOff x="0" y="-47625"/>
            <a:chExt cx="81280" cy="2756958"/>
          </a:xfrm>
        </p:grpSpPr>
        <p:sp>
          <p:nvSpPr>
            <p:cNvPr id="164" name="Google Shape;164;p3"/>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165" name="Google Shape;165;p3"/>
            <p:cNvSpPr txBox="1"/>
            <p:nvPr/>
          </p:nvSpPr>
          <p:spPr>
            <a:xfrm>
              <a:off x="0" y="-47625"/>
              <a:ext cx="8128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6" name="Google Shape;166;p3"/>
          <p:cNvGrpSpPr/>
          <p:nvPr/>
        </p:nvGrpSpPr>
        <p:grpSpPr>
          <a:xfrm>
            <a:off x="16479125" y="9436675"/>
            <a:ext cx="1104864" cy="403506"/>
            <a:chOff x="0" y="0"/>
            <a:chExt cx="1473153" cy="538008"/>
          </a:xfrm>
        </p:grpSpPr>
        <p:grpSp>
          <p:nvGrpSpPr>
            <p:cNvPr id="167" name="Google Shape;167;p3"/>
            <p:cNvGrpSpPr/>
            <p:nvPr/>
          </p:nvGrpSpPr>
          <p:grpSpPr>
            <a:xfrm>
              <a:off x="935145" y="0"/>
              <a:ext cx="538008" cy="538008"/>
              <a:chOff x="0" y="0"/>
              <a:chExt cx="812800" cy="812800"/>
            </a:xfrm>
          </p:grpSpPr>
          <p:sp>
            <p:nvSpPr>
              <p:cNvPr id="168" name="Google Shape;168;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0" name="Google Shape;170;p3"/>
            <p:cNvGrpSpPr/>
            <p:nvPr/>
          </p:nvGrpSpPr>
          <p:grpSpPr>
            <a:xfrm>
              <a:off x="0" y="0"/>
              <a:ext cx="538008" cy="538008"/>
              <a:chOff x="0" y="0"/>
              <a:chExt cx="812800" cy="812800"/>
            </a:xfrm>
          </p:grpSpPr>
          <p:sp>
            <p:nvSpPr>
              <p:cNvPr id="171" name="Google Shape;171;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3" name="Google Shape;173;p3"/>
            <p:cNvGrpSpPr/>
            <p:nvPr/>
          </p:nvGrpSpPr>
          <p:grpSpPr>
            <a:xfrm rot="5400000">
              <a:off x="1119469" y="133899"/>
              <a:ext cx="308811" cy="270210"/>
              <a:chOff x="0" y="0"/>
              <a:chExt cx="812800" cy="711200"/>
            </a:xfrm>
          </p:grpSpPr>
          <p:sp>
            <p:nvSpPr>
              <p:cNvPr id="174" name="Google Shape;174;p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175" name="Google Shape;175;p3"/>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6" name="Google Shape;176;p3"/>
            <p:cNvGrpSpPr/>
            <p:nvPr/>
          </p:nvGrpSpPr>
          <p:grpSpPr>
            <a:xfrm rot="-5338380">
              <a:off x="74661" y="131502"/>
              <a:ext cx="308811" cy="270210"/>
              <a:chOff x="0" y="0"/>
              <a:chExt cx="812800" cy="711200"/>
            </a:xfrm>
          </p:grpSpPr>
          <p:sp>
            <p:nvSpPr>
              <p:cNvPr id="177" name="Google Shape;177;p3"/>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178" name="Google Shape;178;p3"/>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179" name="Google Shape;179;p3"/>
          <p:cNvGrpSpPr/>
          <p:nvPr/>
        </p:nvGrpSpPr>
        <p:grpSpPr>
          <a:xfrm>
            <a:off x="1585645" y="859013"/>
            <a:ext cx="1535705" cy="1772282"/>
            <a:chOff x="0" y="-47625"/>
            <a:chExt cx="248645" cy="286949"/>
          </a:xfrm>
        </p:grpSpPr>
        <p:sp>
          <p:nvSpPr>
            <p:cNvPr id="180" name="Google Shape;180;p3"/>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txBox="1"/>
            <p:nvPr/>
          </p:nvSpPr>
          <p:spPr>
            <a:xfrm>
              <a:off x="0" y="-47625"/>
              <a:ext cx="248645" cy="286949"/>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2" name="Google Shape;182;p3"/>
          <p:cNvGrpSpPr/>
          <p:nvPr/>
        </p:nvGrpSpPr>
        <p:grpSpPr>
          <a:xfrm>
            <a:off x="0" y="-180826"/>
            <a:ext cx="685800" cy="10467826"/>
            <a:chOff x="0" y="-241102"/>
            <a:chExt cx="914400" cy="13957102"/>
          </a:xfrm>
        </p:grpSpPr>
        <p:grpSp>
          <p:nvGrpSpPr>
            <p:cNvPr id="183" name="Google Shape;183;p3"/>
            <p:cNvGrpSpPr/>
            <p:nvPr/>
          </p:nvGrpSpPr>
          <p:grpSpPr>
            <a:xfrm>
              <a:off x="0" y="-241102"/>
              <a:ext cx="914400" cy="13957102"/>
              <a:chOff x="0" y="-47625"/>
              <a:chExt cx="180622" cy="2756958"/>
            </a:xfrm>
          </p:grpSpPr>
          <p:sp>
            <p:nvSpPr>
              <p:cNvPr id="184" name="Google Shape;184;p3"/>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185" name="Google Shape;185;p3"/>
              <p:cNvSpPr txBox="1"/>
              <p:nvPr/>
            </p:nvSpPr>
            <p:spPr>
              <a:xfrm>
                <a:off x="0" y="-47625"/>
                <a:ext cx="18062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6" name="Google Shape;186;p3"/>
            <p:cNvGrpSpPr/>
            <p:nvPr/>
          </p:nvGrpSpPr>
          <p:grpSpPr>
            <a:xfrm>
              <a:off x="130234" y="166706"/>
              <a:ext cx="653933" cy="653933"/>
              <a:chOff x="0" y="0"/>
              <a:chExt cx="812800" cy="812800"/>
            </a:xfrm>
          </p:grpSpPr>
          <p:sp>
            <p:nvSpPr>
              <p:cNvPr id="187" name="Google Shape;187;p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txBox="1"/>
              <p:nvPr/>
            </p:nvSpPr>
            <p:spPr>
              <a:xfrm>
                <a:off x="76200" y="28575"/>
                <a:ext cx="660400" cy="708025"/>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3"/>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190" name="Google Shape;190;p3"/>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sp>
        <p:nvSpPr>
          <p:cNvPr id="191" name="Google Shape;191;p3"/>
          <p:cNvSpPr/>
          <p:nvPr/>
        </p:nvSpPr>
        <p:spPr>
          <a:xfrm>
            <a:off x="10433375" y="7606000"/>
            <a:ext cx="7553938" cy="2447226"/>
          </a:xfrm>
          <a:custGeom>
            <a:rect b="b" l="l" r="r" t="t"/>
            <a:pathLst>
              <a:path extrusionOk="0" h="3625520" w="10173654">
                <a:moveTo>
                  <a:pt x="0" y="0"/>
                </a:moveTo>
                <a:lnTo>
                  <a:pt x="10173654" y="0"/>
                </a:lnTo>
                <a:lnTo>
                  <a:pt x="10173654" y="3625520"/>
                </a:lnTo>
                <a:lnTo>
                  <a:pt x="0" y="3625520"/>
                </a:lnTo>
                <a:lnTo>
                  <a:pt x="0" y="0"/>
                </a:lnTo>
                <a:close/>
              </a:path>
            </a:pathLst>
          </a:custGeom>
          <a:blipFill rotWithShape="1">
            <a:blip r:embed="rId5">
              <a:alphaModFix/>
            </a:blip>
            <a:stretch>
              <a:fillRect b="0" l="0" r="0" t="0"/>
            </a:stretch>
          </a:blipFill>
          <a:ln>
            <a:noFill/>
          </a:ln>
        </p:spPr>
      </p:sp>
      <p:sp>
        <p:nvSpPr>
          <p:cNvPr id="192" name="Google Shape;192;p3"/>
          <p:cNvSpPr txBox="1"/>
          <p:nvPr/>
        </p:nvSpPr>
        <p:spPr>
          <a:xfrm>
            <a:off x="3344390" y="900743"/>
            <a:ext cx="7720627" cy="177285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0430" u="none" cap="none" strike="noStrike">
                <a:solidFill>
                  <a:srgbClr val="000000"/>
                </a:solidFill>
                <a:latin typeface="Anton"/>
                <a:ea typeface="Anton"/>
                <a:cs typeface="Anton"/>
                <a:sym typeface="Anton"/>
              </a:rPr>
              <a:t>INTRODUCTION</a:t>
            </a:r>
            <a:endParaRPr/>
          </a:p>
        </p:txBody>
      </p:sp>
      <p:sp>
        <p:nvSpPr>
          <p:cNvPr id="193" name="Google Shape;193;p3"/>
          <p:cNvSpPr txBox="1"/>
          <p:nvPr/>
        </p:nvSpPr>
        <p:spPr>
          <a:xfrm>
            <a:off x="1772243" y="1406452"/>
            <a:ext cx="1223118" cy="97155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01.</a:t>
            </a:r>
            <a:endParaRPr/>
          </a:p>
        </p:txBody>
      </p:sp>
      <p:sp>
        <p:nvSpPr>
          <p:cNvPr id="194" name="Google Shape;194;p3"/>
          <p:cNvSpPr txBox="1"/>
          <p:nvPr/>
        </p:nvSpPr>
        <p:spPr>
          <a:xfrm>
            <a:off x="3344399" y="2810425"/>
            <a:ext cx="11034600" cy="5786100"/>
          </a:xfrm>
          <a:prstGeom prst="rect">
            <a:avLst/>
          </a:prstGeom>
          <a:noFill/>
          <a:ln>
            <a:noFill/>
          </a:ln>
        </p:spPr>
        <p:txBody>
          <a:bodyPr anchorCtr="0" anchor="t" bIns="0" lIns="0" spcFirstLastPara="1" rIns="0" wrap="square" tIns="0">
            <a:spAutoFit/>
          </a:bodyPr>
          <a:lstStyle/>
          <a:p>
            <a:pPr indent="-482600" lvl="0" marL="457200" marR="0" rtl="0" algn="l">
              <a:lnSpc>
                <a:spcPct val="139958"/>
              </a:lnSpc>
              <a:spcBef>
                <a:spcPts val="0"/>
              </a:spcBef>
              <a:spcAft>
                <a:spcPts val="0"/>
              </a:spcAft>
              <a:buSzPts val="4000"/>
              <a:buFont typeface="Calibri"/>
              <a:buChar char="●"/>
            </a:pPr>
            <a:r>
              <a:rPr lang="en-US" sz="4000">
                <a:latin typeface="Calibri"/>
                <a:ea typeface="Calibri"/>
                <a:cs typeface="Calibri"/>
                <a:sym typeface="Calibri"/>
              </a:rPr>
              <a:t>A peer-to-peer car rental website to connect car owners with renters. </a:t>
            </a:r>
            <a:endParaRPr sz="4000">
              <a:latin typeface="Calibri"/>
              <a:ea typeface="Calibri"/>
              <a:cs typeface="Calibri"/>
              <a:sym typeface="Calibri"/>
            </a:endParaRPr>
          </a:p>
          <a:p>
            <a:pPr indent="-482600" lvl="0" marL="457200" marR="0" rtl="0" algn="l">
              <a:lnSpc>
                <a:spcPct val="139958"/>
              </a:lnSpc>
              <a:spcBef>
                <a:spcPts val="0"/>
              </a:spcBef>
              <a:spcAft>
                <a:spcPts val="0"/>
              </a:spcAft>
              <a:buSzPts val="4000"/>
              <a:buFont typeface="Calibri"/>
              <a:buChar char="●"/>
            </a:pPr>
            <a:r>
              <a:rPr lang="en-US" sz="4000">
                <a:latin typeface="Calibri"/>
                <a:ea typeface="Calibri"/>
                <a:cs typeface="Calibri"/>
                <a:sym typeface="Calibri"/>
              </a:rPr>
              <a:t>Designed with HTML, CSS, Javascript, Python Flask, and SQLite</a:t>
            </a:r>
            <a:endParaRPr sz="4000">
              <a:latin typeface="Calibri"/>
              <a:ea typeface="Calibri"/>
              <a:cs typeface="Calibri"/>
              <a:sym typeface="Calibri"/>
            </a:endParaRPr>
          </a:p>
          <a:p>
            <a:pPr indent="-482600" lvl="0" marL="457200" marR="0" rtl="0" algn="l">
              <a:lnSpc>
                <a:spcPct val="139958"/>
              </a:lnSpc>
              <a:spcBef>
                <a:spcPts val="0"/>
              </a:spcBef>
              <a:spcAft>
                <a:spcPts val="0"/>
              </a:spcAft>
              <a:buSzPts val="4000"/>
              <a:buFont typeface="Calibri"/>
              <a:buChar char="●"/>
            </a:pPr>
            <a:r>
              <a:rPr lang="en-US" sz="4000">
                <a:latin typeface="Calibri"/>
                <a:ea typeface="Calibri"/>
                <a:cs typeface="Calibri"/>
                <a:sym typeface="Calibri"/>
              </a:rPr>
              <a:t>Some features include: user authentication, car listing and browsing, booking functionality, messaging, and a central dashboard</a:t>
            </a:r>
            <a:endParaRPr sz="4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198" name="Shape 198"/>
        <p:cNvGrpSpPr/>
        <p:nvPr/>
      </p:nvGrpSpPr>
      <p:grpSpPr>
        <a:xfrm>
          <a:off x="0" y="0"/>
          <a:ext cx="0" cy="0"/>
          <a:chOff x="0" y="0"/>
          <a:chExt cx="0" cy="0"/>
        </a:xfrm>
      </p:grpSpPr>
      <p:sp>
        <p:nvSpPr>
          <p:cNvPr id="199" name="Google Shape;199;g34c1f3b5c85_0_39"/>
          <p:cNvSpPr/>
          <p:nvPr/>
        </p:nvSpPr>
        <p:spPr>
          <a:xfrm>
            <a:off x="10037982" y="-1956128"/>
            <a:ext cx="7546008" cy="6050526"/>
          </a:xfrm>
          <a:custGeom>
            <a:rect b="b" l="l" r="r" t="t"/>
            <a:pathLst>
              <a:path extrusionOk="0" h="6050526" w="7546008">
                <a:moveTo>
                  <a:pt x="0" y="0"/>
                </a:moveTo>
                <a:lnTo>
                  <a:pt x="7546008" y="0"/>
                </a:lnTo>
                <a:lnTo>
                  <a:pt x="7546008" y="6050526"/>
                </a:lnTo>
                <a:lnTo>
                  <a:pt x="0" y="6050526"/>
                </a:lnTo>
                <a:lnTo>
                  <a:pt x="0" y="0"/>
                </a:lnTo>
                <a:close/>
              </a:path>
            </a:pathLst>
          </a:custGeom>
          <a:blipFill rotWithShape="1">
            <a:blip r:embed="rId4">
              <a:alphaModFix/>
            </a:blip>
            <a:stretch>
              <a:fillRect b="0" l="0" r="0" t="0"/>
            </a:stretch>
          </a:blipFill>
          <a:ln>
            <a:noFill/>
          </a:ln>
        </p:spPr>
      </p:sp>
      <p:sp>
        <p:nvSpPr>
          <p:cNvPr id="200" name="Google Shape;200;g34c1f3b5c85_0_39"/>
          <p:cNvSpPr/>
          <p:nvPr/>
        </p:nvSpPr>
        <p:spPr>
          <a:xfrm>
            <a:off x="-5755343" y="2318136"/>
            <a:ext cx="12882287" cy="10329252"/>
          </a:xfrm>
          <a:custGeom>
            <a:rect b="b" l="l" r="r" t="t"/>
            <a:pathLst>
              <a:path extrusionOk="0" h="10329252" w="12882287">
                <a:moveTo>
                  <a:pt x="0" y="0"/>
                </a:moveTo>
                <a:lnTo>
                  <a:pt x="12882287" y="0"/>
                </a:lnTo>
                <a:lnTo>
                  <a:pt x="12882287" y="10329253"/>
                </a:lnTo>
                <a:lnTo>
                  <a:pt x="0" y="10329253"/>
                </a:lnTo>
                <a:lnTo>
                  <a:pt x="0" y="0"/>
                </a:lnTo>
                <a:close/>
              </a:path>
            </a:pathLst>
          </a:custGeom>
          <a:blipFill rotWithShape="1">
            <a:blip r:embed="rId4">
              <a:alphaModFix/>
            </a:blip>
            <a:stretch>
              <a:fillRect b="0" l="0" r="0" t="0"/>
            </a:stretch>
          </a:blipFill>
          <a:ln>
            <a:noFill/>
          </a:ln>
        </p:spPr>
      </p:sp>
      <p:grpSp>
        <p:nvGrpSpPr>
          <p:cNvPr id="201" name="Google Shape;201;g34c1f3b5c85_0_39"/>
          <p:cNvGrpSpPr/>
          <p:nvPr/>
        </p:nvGrpSpPr>
        <p:grpSpPr>
          <a:xfrm>
            <a:off x="17979390" y="-180827"/>
            <a:ext cx="308688" cy="10468053"/>
            <a:chOff x="0" y="-47625"/>
            <a:chExt cx="81300" cy="2757000"/>
          </a:xfrm>
        </p:grpSpPr>
        <p:sp>
          <p:nvSpPr>
            <p:cNvPr id="202" name="Google Shape;202;g34c1f3b5c85_0_39"/>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203" name="Google Shape;203;g34c1f3b5c85_0_39"/>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4" name="Google Shape;204;g34c1f3b5c85_0_39"/>
          <p:cNvGrpSpPr/>
          <p:nvPr/>
        </p:nvGrpSpPr>
        <p:grpSpPr>
          <a:xfrm>
            <a:off x="16479125" y="9436675"/>
            <a:ext cx="1104853" cy="403494"/>
            <a:chOff x="0" y="0"/>
            <a:chExt cx="1473137" cy="537992"/>
          </a:xfrm>
        </p:grpSpPr>
        <p:grpSp>
          <p:nvGrpSpPr>
            <p:cNvPr id="205" name="Google Shape;205;g34c1f3b5c85_0_39"/>
            <p:cNvGrpSpPr/>
            <p:nvPr/>
          </p:nvGrpSpPr>
          <p:grpSpPr>
            <a:xfrm>
              <a:off x="935145" y="0"/>
              <a:ext cx="537992" cy="537992"/>
              <a:chOff x="0" y="0"/>
              <a:chExt cx="812800" cy="812800"/>
            </a:xfrm>
          </p:grpSpPr>
          <p:sp>
            <p:nvSpPr>
              <p:cNvPr id="206" name="Google Shape;206;g34c1f3b5c85_0_3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34c1f3b5c85_0_39"/>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8" name="Google Shape;208;g34c1f3b5c85_0_39"/>
            <p:cNvGrpSpPr/>
            <p:nvPr/>
          </p:nvGrpSpPr>
          <p:grpSpPr>
            <a:xfrm>
              <a:off x="0" y="0"/>
              <a:ext cx="537992" cy="537992"/>
              <a:chOff x="0" y="0"/>
              <a:chExt cx="812800" cy="812800"/>
            </a:xfrm>
          </p:grpSpPr>
          <p:sp>
            <p:nvSpPr>
              <p:cNvPr id="209" name="Google Shape;209;g34c1f3b5c85_0_3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34c1f3b5c85_0_39"/>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1" name="Google Shape;211;g34c1f3b5c85_0_39"/>
            <p:cNvGrpSpPr/>
            <p:nvPr/>
          </p:nvGrpSpPr>
          <p:grpSpPr>
            <a:xfrm rot="5400000">
              <a:off x="1119496" y="133897"/>
              <a:ext cx="308783" cy="270185"/>
              <a:chOff x="0" y="0"/>
              <a:chExt cx="812800" cy="711200"/>
            </a:xfrm>
          </p:grpSpPr>
          <p:sp>
            <p:nvSpPr>
              <p:cNvPr id="212" name="Google Shape;212;g34c1f3b5c85_0_3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213" name="Google Shape;213;g34c1f3b5c85_0_39"/>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4" name="Google Shape;214;g34c1f3b5c85_0_39"/>
            <p:cNvGrpSpPr/>
            <p:nvPr/>
          </p:nvGrpSpPr>
          <p:grpSpPr>
            <a:xfrm rot="-5338473">
              <a:off x="74656" y="131479"/>
              <a:ext cx="308832" cy="270228"/>
              <a:chOff x="0" y="0"/>
              <a:chExt cx="812800" cy="711200"/>
            </a:xfrm>
          </p:grpSpPr>
          <p:sp>
            <p:nvSpPr>
              <p:cNvPr id="215" name="Google Shape;215;g34c1f3b5c85_0_3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216" name="Google Shape;216;g34c1f3b5c85_0_39"/>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217" name="Google Shape;217;g34c1f3b5c85_0_39"/>
          <p:cNvGrpSpPr/>
          <p:nvPr/>
        </p:nvGrpSpPr>
        <p:grpSpPr>
          <a:xfrm>
            <a:off x="1585645" y="859013"/>
            <a:ext cx="1536046" cy="1772283"/>
            <a:chOff x="0" y="-47625"/>
            <a:chExt cx="248700" cy="286949"/>
          </a:xfrm>
        </p:grpSpPr>
        <p:sp>
          <p:nvSpPr>
            <p:cNvPr id="218" name="Google Shape;218;g34c1f3b5c85_0_39"/>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34c1f3b5c85_0_39"/>
            <p:cNvSpPr txBox="1"/>
            <p:nvPr/>
          </p:nvSpPr>
          <p:spPr>
            <a:xfrm>
              <a:off x="0" y="-47625"/>
              <a:ext cx="248700" cy="2868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0" name="Google Shape;220;g34c1f3b5c85_0_39"/>
          <p:cNvGrpSpPr/>
          <p:nvPr/>
        </p:nvGrpSpPr>
        <p:grpSpPr>
          <a:xfrm>
            <a:off x="0" y="-180826"/>
            <a:ext cx="685799" cy="10467984"/>
            <a:chOff x="0" y="-241102"/>
            <a:chExt cx="914399" cy="13957313"/>
          </a:xfrm>
        </p:grpSpPr>
        <p:grpSp>
          <p:nvGrpSpPr>
            <p:cNvPr id="221" name="Google Shape;221;g34c1f3b5c85_0_39"/>
            <p:cNvGrpSpPr/>
            <p:nvPr/>
          </p:nvGrpSpPr>
          <p:grpSpPr>
            <a:xfrm>
              <a:off x="0" y="-241102"/>
              <a:ext cx="914399" cy="13957313"/>
              <a:chOff x="0" y="-47625"/>
              <a:chExt cx="180622" cy="2757000"/>
            </a:xfrm>
          </p:grpSpPr>
          <p:sp>
            <p:nvSpPr>
              <p:cNvPr id="222" name="Google Shape;222;g34c1f3b5c85_0_39"/>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223" name="Google Shape;223;g34c1f3b5c85_0_39"/>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4" name="Google Shape;224;g34c1f3b5c85_0_39"/>
            <p:cNvGrpSpPr/>
            <p:nvPr/>
          </p:nvGrpSpPr>
          <p:grpSpPr>
            <a:xfrm>
              <a:off x="130234" y="166706"/>
              <a:ext cx="653898" cy="653898"/>
              <a:chOff x="0" y="0"/>
              <a:chExt cx="812800" cy="812800"/>
            </a:xfrm>
          </p:grpSpPr>
          <p:sp>
            <p:nvSpPr>
              <p:cNvPr id="225" name="Google Shape;225;g34c1f3b5c85_0_3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34c1f3b5c85_0_39"/>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7" name="Google Shape;227;g34c1f3b5c85_0_39"/>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5">
                <a:alphaModFix/>
              </a:blip>
              <a:stretch>
                <a:fillRect b="0" l="0" r="0" t="0"/>
              </a:stretch>
            </a:blipFill>
            <a:ln>
              <a:noFill/>
            </a:ln>
          </p:spPr>
        </p:sp>
        <p:sp>
          <p:nvSpPr>
            <p:cNvPr id="228" name="Google Shape;228;g34c1f3b5c85_0_39"/>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sp>
        <p:nvSpPr>
          <p:cNvPr id="229" name="Google Shape;229;g34c1f3b5c85_0_39"/>
          <p:cNvSpPr txBox="1"/>
          <p:nvPr/>
        </p:nvSpPr>
        <p:spPr>
          <a:xfrm>
            <a:off x="3299754" y="1023025"/>
            <a:ext cx="11034600" cy="1605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0430">
                <a:latin typeface="Anton"/>
                <a:ea typeface="Anton"/>
                <a:cs typeface="Anton"/>
                <a:sym typeface="Anton"/>
                <a:extLst>
                  <a:ext uri="http://customooxmlschemas.google.com/">
                    <go:slidesCustomData xmlns:go="http://customooxmlschemas.google.com/" textRoundtripDataId="0"/>
                  </a:ext>
                </a:extLst>
              </a:rPr>
              <a:t>WEBSITE DEMO TIME!</a:t>
            </a:r>
            <a:endParaRPr/>
          </a:p>
        </p:txBody>
      </p:sp>
      <p:sp>
        <p:nvSpPr>
          <p:cNvPr id="230" name="Google Shape;230;g34c1f3b5c85_0_39"/>
          <p:cNvSpPr txBox="1"/>
          <p:nvPr/>
        </p:nvSpPr>
        <p:spPr>
          <a:xfrm>
            <a:off x="1648826" y="1333213"/>
            <a:ext cx="14097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a:t>
            </a:r>
            <a:r>
              <a:rPr lang="en-US" sz="6399">
                <a:solidFill>
                  <a:srgbClr val="FFFFFF"/>
                </a:solidFill>
                <a:latin typeface="Shrikhand"/>
                <a:ea typeface="Shrikhand"/>
                <a:cs typeface="Shrikhand"/>
                <a:sym typeface="Shrikhand"/>
              </a:rPr>
              <a:t>2</a:t>
            </a:r>
            <a:r>
              <a:rPr b="0" i="0" lang="en-US" sz="6399" u="none" cap="none" strike="noStrike">
                <a:solidFill>
                  <a:srgbClr val="FFFFFF"/>
                </a:solidFill>
                <a:latin typeface="Shrikhand"/>
                <a:ea typeface="Shrikhand"/>
                <a:cs typeface="Shrikhand"/>
                <a:sym typeface="Shrikhand"/>
              </a:rPr>
              <a:t>.</a:t>
            </a:r>
            <a:endParaRPr/>
          </a:p>
        </p:txBody>
      </p:sp>
      <p:sp>
        <p:nvSpPr>
          <p:cNvPr id="231" name="Google Shape;231;g34c1f3b5c85_0_39"/>
          <p:cNvSpPr/>
          <p:nvPr/>
        </p:nvSpPr>
        <p:spPr>
          <a:xfrm>
            <a:off x="3953650" y="4094399"/>
            <a:ext cx="10380702" cy="5723629"/>
          </a:xfrm>
          <a:custGeom>
            <a:rect b="b" l="l" r="r" t="t"/>
            <a:pathLst>
              <a:path extrusionOk="0" h="3803076" w="7775807">
                <a:moveTo>
                  <a:pt x="0" y="0"/>
                </a:moveTo>
                <a:lnTo>
                  <a:pt x="7775807" y="0"/>
                </a:lnTo>
                <a:lnTo>
                  <a:pt x="7775807" y="3803077"/>
                </a:lnTo>
                <a:lnTo>
                  <a:pt x="0" y="3803077"/>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235" name="Shape 235"/>
        <p:cNvGrpSpPr/>
        <p:nvPr/>
      </p:nvGrpSpPr>
      <p:grpSpPr>
        <a:xfrm>
          <a:off x="0" y="0"/>
          <a:ext cx="0" cy="0"/>
          <a:chOff x="0" y="0"/>
          <a:chExt cx="0" cy="0"/>
        </a:xfrm>
      </p:grpSpPr>
      <p:sp>
        <p:nvSpPr>
          <p:cNvPr id="236" name="Google Shape;236;g34c1f3b5c85_0_1"/>
          <p:cNvSpPr/>
          <p:nvPr/>
        </p:nvSpPr>
        <p:spPr>
          <a:xfrm>
            <a:off x="2702856" y="0"/>
            <a:ext cx="15585144" cy="12496451"/>
          </a:xfrm>
          <a:custGeom>
            <a:rect b="b" l="l" r="r" t="t"/>
            <a:pathLst>
              <a:path extrusionOk="0" h="12496451" w="15585144">
                <a:moveTo>
                  <a:pt x="0" y="0"/>
                </a:moveTo>
                <a:lnTo>
                  <a:pt x="15585144" y="0"/>
                </a:lnTo>
                <a:lnTo>
                  <a:pt x="15585144" y="12496451"/>
                </a:lnTo>
                <a:lnTo>
                  <a:pt x="0" y="12496451"/>
                </a:lnTo>
                <a:lnTo>
                  <a:pt x="0" y="0"/>
                </a:lnTo>
                <a:close/>
              </a:path>
            </a:pathLst>
          </a:custGeom>
          <a:blipFill rotWithShape="1">
            <a:blip r:embed="rId3">
              <a:alphaModFix/>
            </a:blip>
            <a:stretch>
              <a:fillRect b="0" l="0" r="0" t="0"/>
            </a:stretch>
          </a:blipFill>
          <a:ln>
            <a:noFill/>
          </a:ln>
        </p:spPr>
      </p:sp>
      <p:sp>
        <p:nvSpPr>
          <p:cNvPr id="237" name="Google Shape;237;g34c1f3b5c85_0_1"/>
          <p:cNvSpPr/>
          <p:nvPr/>
        </p:nvSpPr>
        <p:spPr>
          <a:xfrm>
            <a:off x="14226538" y="-4654377"/>
            <a:ext cx="12882287" cy="10329252"/>
          </a:xfrm>
          <a:custGeom>
            <a:rect b="b" l="l" r="r" t="t"/>
            <a:pathLst>
              <a:path extrusionOk="0" h="10329252" w="12882287">
                <a:moveTo>
                  <a:pt x="0" y="0"/>
                </a:moveTo>
                <a:lnTo>
                  <a:pt x="12882288" y="0"/>
                </a:lnTo>
                <a:lnTo>
                  <a:pt x="12882288" y="10329253"/>
                </a:lnTo>
                <a:lnTo>
                  <a:pt x="0" y="10329253"/>
                </a:lnTo>
                <a:lnTo>
                  <a:pt x="0" y="0"/>
                </a:lnTo>
                <a:close/>
              </a:path>
            </a:pathLst>
          </a:custGeom>
          <a:blipFill rotWithShape="1">
            <a:blip r:embed="rId3">
              <a:alphaModFix/>
            </a:blip>
            <a:stretch>
              <a:fillRect b="0" l="0" r="0" t="0"/>
            </a:stretch>
          </a:blipFill>
          <a:ln>
            <a:noFill/>
          </a:ln>
        </p:spPr>
      </p:sp>
      <p:grpSp>
        <p:nvGrpSpPr>
          <p:cNvPr id="238" name="Google Shape;238;g34c1f3b5c85_0_1"/>
          <p:cNvGrpSpPr/>
          <p:nvPr/>
        </p:nvGrpSpPr>
        <p:grpSpPr>
          <a:xfrm>
            <a:off x="17979390" y="-180827"/>
            <a:ext cx="308688" cy="10468053"/>
            <a:chOff x="0" y="-47625"/>
            <a:chExt cx="81300" cy="2757000"/>
          </a:xfrm>
        </p:grpSpPr>
        <p:sp>
          <p:nvSpPr>
            <p:cNvPr id="239" name="Google Shape;239;g34c1f3b5c85_0_1"/>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240" name="Google Shape;240;g34c1f3b5c85_0_1"/>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1" name="Google Shape;241;g34c1f3b5c85_0_1"/>
          <p:cNvGrpSpPr/>
          <p:nvPr/>
        </p:nvGrpSpPr>
        <p:grpSpPr>
          <a:xfrm>
            <a:off x="0" y="-180826"/>
            <a:ext cx="685799" cy="10467984"/>
            <a:chOff x="0" y="-241102"/>
            <a:chExt cx="914399" cy="13957313"/>
          </a:xfrm>
        </p:grpSpPr>
        <p:grpSp>
          <p:nvGrpSpPr>
            <p:cNvPr id="242" name="Google Shape;242;g34c1f3b5c85_0_1"/>
            <p:cNvGrpSpPr/>
            <p:nvPr/>
          </p:nvGrpSpPr>
          <p:grpSpPr>
            <a:xfrm>
              <a:off x="0" y="-241102"/>
              <a:ext cx="914399" cy="13957313"/>
              <a:chOff x="0" y="-47625"/>
              <a:chExt cx="180622" cy="2757000"/>
            </a:xfrm>
          </p:grpSpPr>
          <p:sp>
            <p:nvSpPr>
              <p:cNvPr id="243" name="Google Shape;243;g34c1f3b5c85_0_1"/>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244" name="Google Shape;244;g34c1f3b5c85_0_1"/>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5" name="Google Shape;245;g34c1f3b5c85_0_1"/>
            <p:cNvGrpSpPr/>
            <p:nvPr/>
          </p:nvGrpSpPr>
          <p:grpSpPr>
            <a:xfrm>
              <a:off x="130234" y="166706"/>
              <a:ext cx="653898" cy="653898"/>
              <a:chOff x="0" y="0"/>
              <a:chExt cx="812800" cy="812800"/>
            </a:xfrm>
          </p:grpSpPr>
          <p:sp>
            <p:nvSpPr>
              <p:cNvPr id="246" name="Google Shape;246;g34c1f3b5c85_0_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34c1f3b5c85_0_1"/>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8" name="Google Shape;248;g34c1f3b5c85_0_1"/>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249" name="Google Shape;249;g34c1f3b5c85_0_1"/>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250" name="Google Shape;250;g34c1f3b5c85_0_1"/>
          <p:cNvGrpSpPr/>
          <p:nvPr/>
        </p:nvGrpSpPr>
        <p:grpSpPr>
          <a:xfrm>
            <a:off x="16479125" y="9436675"/>
            <a:ext cx="1104853" cy="403494"/>
            <a:chOff x="0" y="0"/>
            <a:chExt cx="1473137" cy="537992"/>
          </a:xfrm>
        </p:grpSpPr>
        <p:grpSp>
          <p:nvGrpSpPr>
            <p:cNvPr id="251" name="Google Shape;251;g34c1f3b5c85_0_1"/>
            <p:cNvGrpSpPr/>
            <p:nvPr/>
          </p:nvGrpSpPr>
          <p:grpSpPr>
            <a:xfrm>
              <a:off x="935145" y="0"/>
              <a:ext cx="537992" cy="537992"/>
              <a:chOff x="0" y="0"/>
              <a:chExt cx="812800" cy="812800"/>
            </a:xfrm>
          </p:grpSpPr>
          <p:sp>
            <p:nvSpPr>
              <p:cNvPr id="252" name="Google Shape;252;g34c1f3b5c85_0_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34c1f3b5c85_0_1"/>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4" name="Google Shape;254;g34c1f3b5c85_0_1"/>
            <p:cNvGrpSpPr/>
            <p:nvPr/>
          </p:nvGrpSpPr>
          <p:grpSpPr>
            <a:xfrm>
              <a:off x="0" y="0"/>
              <a:ext cx="537992" cy="537992"/>
              <a:chOff x="0" y="0"/>
              <a:chExt cx="812800" cy="812800"/>
            </a:xfrm>
          </p:grpSpPr>
          <p:sp>
            <p:nvSpPr>
              <p:cNvPr id="255" name="Google Shape;255;g34c1f3b5c85_0_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34c1f3b5c85_0_1"/>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7" name="Google Shape;257;g34c1f3b5c85_0_1"/>
            <p:cNvGrpSpPr/>
            <p:nvPr/>
          </p:nvGrpSpPr>
          <p:grpSpPr>
            <a:xfrm rot="5400000">
              <a:off x="1119496" y="133897"/>
              <a:ext cx="308783" cy="270185"/>
              <a:chOff x="0" y="0"/>
              <a:chExt cx="812800" cy="711200"/>
            </a:xfrm>
          </p:grpSpPr>
          <p:sp>
            <p:nvSpPr>
              <p:cNvPr id="258" name="Google Shape;258;g34c1f3b5c85_0_1"/>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259" name="Google Shape;259;g34c1f3b5c85_0_1"/>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0" name="Google Shape;260;g34c1f3b5c85_0_1"/>
            <p:cNvGrpSpPr/>
            <p:nvPr/>
          </p:nvGrpSpPr>
          <p:grpSpPr>
            <a:xfrm rot="-5338473">
              <a:off x="74656" y="131479"/>
              <a:ext cx="308832" cy="270228"/>
              <a:chOff x="0" y="0"/>
              <a:chExt cx="812800" cy="711200"/>
            </a:xfrm>
          </p:grpSpPr>
          <p:sp>
            <p:nvSpPr>
              <p:cNvPr id="261" name="Google Shape;261;g34c1f3b5c85_0_1"/>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262" name="Google Shape;262;g34c1f3b5c85_0_1"/>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263" name="Google Shape;263;g34c1f3b5c85_0_1"/>
          <p:cNvSpPr/>
          <p:nvPr/>
        </p:nvSpPr>
        <p:spPr>
          <a:xfrm>
            <a:off x="4018869" y="1784696"/>
            <a:ext cx="10627451" cy="4463529"/>
          </a:xfrm>
          <a:custGeom>
            <a:rect b="b" l="l" r="r" t="t"/>
            <a:pathLst>
              <a:path extrusionOk="0" h="4463529" w="10627451">
                <a:moveTo>
                  <a:pt x="0" y="0"/>
                </a:moveTo>
                <a:lnTo>
                  <a:pt x="10627451" y="0"/>
                </a:lnTo>
                <a:lnTo>
                  <a:pt x="10627451" y="4463530"/>
                </a:lnTo>
                <a:lnTo>
                  <a:pt x="0" y="4463530"/>
                </a:lnTo>
                <a:lnTo>
                  <a:pt x="0" y="0"/>
                </a:lnTo>
                <a:close/>
              </a:path>
            </a:pathLst>
          </a:custGeom>
          <a:blipFill rotWithShape="1">
            <a:blip r:embed="rId5">
              <a:alphaModFix/>
            </a:blip>
            <a:stretch>
              <a:fillRect b="0" l="0" r="0" t="0"/>
            </a:stretch>
          </a:blipFill>
          <a:ln>
            <a:noFill/>
          </a:ln>
        </p:spPr>
      </p:sp>
      <p:sp>
        <p:nvSpPr>
          <p:cNvPr id="264" name="Google Shape;264;g34c1f3b5c85_0_1"/>
          <p:cNvSpPr txBox="1"/>
          <p:nvPr/>
        </p:nvSpPr>
        <p:spPr>
          <a:xfrm>
            <a:off x="3117755" y="6596350"/>
            <a:ext cx="9267600" cy="1605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0430">
                <a:latin typeface="Anton"/>
                <a:ea typeface="Anton"/>
                <a:cs typeface="Anton"/>
                <a:sym typeface="Anton"/>
              </a:rPr>
              <a:t>UML DIAGRAMS</a:t>
            </a:r>
            <a:endParaRPr/>
          </a:p>
        </p:txBody>
      </p:sp>
      <p:grpSp>
        <p:nvGrpSpPr>
          <p:cNvPr id="265" name="Google Shape;265;g34c1f3b5c85_0_1"/>
          <p:cNvGrpSpPr/>
          <p:nvPr/>
        </p:nvGrpSpPr>
        <p:grpSpPr>
          <a:xfrm>
            <a:off x="1467895" y="6432350"/>
            <a:ext cx="1536046" cy="1772283"/>
            <a:chOff x="0" y="-47625"/>
            <a:chExt cx="248700" cy="286949"/>
          </a:xfrm>
        </p:grpSpPr>
        <p:sp>
          <p:nvSpPr>
            <p:cNvPr id="266" name="Google Shape;266;g34c1f3b5c85_0_1"/>
            <p:cNvSpPr/>
            <p:nvPr/>
          </p:nvSpPr>
          <p:spPr>
            <a:xfrm>
              <a:off x="0" y="0"/>
              <a:ext cx="248645" cy="239324"/>
            </a:xfrm>
            <a:custGeom>
              <a:rect b="b" l="l" r="r" t="t"/>
              <a:pathLst>
                <a:path extrusionOk="0" h="239324" w="248645">
                  <a:moveTo>
                    <a:pt x="119662" y="0"/>
                  </a:moveTo>
                  <a:lnTo>
                    <a:pt x="128983" y="0"/>
                  </a:lnTo>
                  <a:cubicBezTo>
                    <a:pt x="160720" y="0"/>
                    <a:pt x="191156" y="12607"/>
                    <a:pt x="213597" y="35048"/>
                  </a:cubicBezTo>
                  <a:cubicBezTo>
                    <a:pt x="236038" y="57489"/>
                    <a:pt x="248645" y="87926"/>
                    <a:pt x="248645" y="119662"/>
                  </a:cubicBezTo>
                  <a:lnTo>
                    <a:pt x="248645" y="119662"/>
                  </a:lnTo>
                  <a:cubicBezTo>
                    <a:pt x="248645" y="151399"/>
                    <a:pt x="236038" y="181835"/>
                    <a:pt x="213597" y="204276"/>
                  </a:cubicBezTo>
                  <a:cubicBezTo>
                    <a:pt x="191156" y="226717"/>
                    <a:pt x="160720" y="239324"/>
                    <a:pt x="128983" y="239324"/>
                  </a:cubicBezTo>
                  <a:lnTo>
                    <a:pt x="119662" y="239324"/>
                  </a:lnTo>
                  <a:cubicBezTo>
                    <a:pt x="87926" y="239324"/>
                    <a:pt x="57489" y="226717"/>
                    <a:pt x="35048" y="204276"/>
                  </a:cubicBezTo>
                  <a:cubicBezTo>
                    <a:pt x="12607" y="181835"/>
                    <a:pt x="0" y="151399"/>
                    <a:pt x="0" y="119662"/>
                  </a:cubicBezTo>
                  <a:lnTo>
                    <a:pt x="0" y="119662"/>
                  </a:lnTo>
                  <a:cubicBezTo>
                    <a:pt x="0" y="87926"/>
                    <a:pt x="12607" y="57489"/>
                    <a:pt x="35048" y="35048"/>
                  </a:cubicBezTo>
                  <a:cubicBezTo>
                    <a:pt x="57489" y="12607"/>
                    <a:pt x="87926" y="0"/>
                    <a:pt x="119662"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4c1f3b5c85_0_1"/>
            <p:cNvSpPr txBox="1"/>
            <p:nvPr/>
          </p:nvSpPr>
          <p:spPr>
            <a:xfrm>
              <a:off x="0" y="-47625"/>
              <a:ext cx="248700" cy="2868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8" name="Google Shape;268;g34c1f3b5c85_0_1"/>
          <p:cNvSpPr txBox="1"/>
          <p:nvPr/>
        </p:nvSpPr>
        <p:spPr>
          <a:xfrm>
            <a:off x="1531076" y="6906550"/>
            <a:ext cx="1409700" cy="984900"/>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6399" u="none" cap="none" strike="noStrike">
                <a:solidFill>
                  <a:srgbClr val="FFFFFF"/>
                </a:solidFill>
                <a:latin typeface="Shrikhand"/>
                <a:ea typeface="Shrikhand"/>
                <a:cs typeface="Shrikhand"/>
                <a:sym typeface="Shrikhand"/>
              </a:rPr>
              <a:t>0</a:t>
            </a:r>
            <a:r>
              <a:rPr lang="en-US" sz="6399">
                <a:solidFill>
                  <a:srgbClr val="FFFFFF"/>
                </a:solidFill>
                <a:latin typeface="Shrikhand"/>
                <a:ea typeface="Shrikhand"/>
                <a:cs typeface="Shrikhand"/>
                <a:sym typeface="Shrikhand"/>
              </a:rPr>
              <a:t>3</a:t>
            </a:r>
            <a:r>
              <a:rPr b="0" i="0" lang="en-US" sz="6399" u="none" cap="none" strike="noStrike">
                <a:solidFill>
                  <a:srgbClr val="FFFFFF"/>
                </a:solidFill>
                <a:latin typeface="Shrikhand"/>
                <a:ea typeface="Shrikhand"/>
                <a:cs typeface="Shrikhand"/>
                <a:sym typeface="Shrikhand"/>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272" name="Shape 272"/>
        <p:cNvGrpSpPr/>
        <p:nvPr/>
      </p:nvGrpSpPr>
      <p:grpSpPr>
        <a:xfrm>
          <a:off x="0" y="0"/>
          <a:ext cx="0" cy="0"/>
          <a:chOff x="0" y="0"/>
          <a:chExt cx="0" cy="0"/>
        </a:xfrm>
      </p:grpSpPr>
      <p:sp>
        <p:nvSpPr>
          <p:cNvPr id="273" name="Google Shape;273;p5"/>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4">
              <a:alphaModFix/>
            </a:blip>
            <a:stretch>
              <a:fillRect b="0" l="0" r="0" t="0"/>
            </a:stretch>
          </a:blipFill>
          <a:ln>
            <a:noFill/>
          </a:ln>
        </p:spPr>
      </p:sp>
      <p:grpSp>
        <p:nvGrpSpPr>
          <p:cNvPr id="274" name="Google Shape;274;p5"/>
          <p:cNvGrpSpPr/>
          <p:nvPr/>
        </p:nvGrpSpPr>
        <p:grpSpPr>
          <a:xfrm>
            <a:off x="17979390" y="-180826"/>
            <a:ext cx="308610" cy="10467826"/>
            <a:chOff x="0" y="-47625"/>
            <a:chExt cx="81280" cy="2756958"/>
          </a:xfrm>
        </p:grpSpPr>
        <p:sp>
          <p:nvSpPr>
            <p:cNvPr id="275" name="Google Shape;275;p5"/>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276" name="Google Shape;276;p5"/>
            <p:cNvSpPr txBox="1"/>
            <p:nvPr/>
          </p:nvSpPr>
          <p:spPr>
            <a:xfrm>
              <a:off x="0" y="-47625"/>
              <a:ext cx="81280"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7" name="Google Shape;277;p5"/>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4">
              <a:alphaModFix/>
            </a:blip>
            <a:stretch>
              <a:fillRect b="0" l="0" r="0" t="0"/>
            </a:stretch>
          </a:blipFill>
          <a:ln>
            <a:noFill/>
          </a:ln>
        </p:spPr>
      </p:sp>
      <p:grpSp>
        <p:nvGrpSpPr>
          <p:cNvPr id="278" name="Google Shape;278;p5"/>
          <p:cNvGrpSpPr/>
          <p:nvPr/>
        </p:nvGrpSpPr>
        <p:grpSpPr>
          <a:xfrm>
            <a:off x="0" y="-180826"/>
            <a:ext cx="685800" cy="10467826"/>
            <a:chOff x="0" y="-241102"/>
            <a:chExt cx="914400" cy="13957102"/>
          </a:xfrm>
        </p:grpSpPr>
        <p:grpSp>
          <p:nvGrpSpPr>
            <p:cNvPr id="279" name="Google Shape;279;p5"/>
            <p:cNvGrpSpPr/>
            <p:nvPr/>
          </p:nvGrpSpPr>
          <p:grpSpPr>
            <a:xfrm>
              <a:off x="0" y="-241102"/>
              <a:ext cx="914400" cy="13957102"/>
              <a:chOff x="0" y="-47625"/>
              <a:chExt cx="180622" cy="2756958"/>
            </a:xfrm>
          </p:grpSpPr>
          <p:sp>
            <p:nvSpPr>
              <p:cNvPr id="280" name="Google Shape;280;p5"/>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281" name="Google Shape;281;p5"/>
              <p:cNvSpPr txBox="1"/>
              <p:nvPr/>
            </p:nvSpPr>
            <p:spPr>
              <a:xfrm>
                <a:off x="0" y="-47625"/>
                <a:ext cx="180622"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2" name="Google Shape;282;p5"/>
            <p:cNvGrpSpPr/>
            <p:nvPr/>
          </p:nvGrpSpPr>
          <p:grpSpPr>
            <a:xfrm>
              <a:off x="130234" y="166706"/>
              <a:ext cx="653933" cy="653933"/>
              <a:chOff x="0" y="0"/>
              <a:chExt cx="812800" cy="812800"/>
            </a:xfrm>
          </p:grpSpPr>
          <p:sp>
            <p:nvSpPr>
              <p:cNvPr id="283" name="Google Shape;283;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txBox="1"/>
              <p:nvPr/>
            </p:nvSpPr>
            <p:spPr>
              <a:xfrm>
                <a:off x="76200" y="28575"/>
                <a:ext cx="660400" cy="708025"/>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5" name="Google Shape;285;p5"/>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5">
                <a:alphaModFix/>
              </a:blip>
              <a:stretch>
                <a:fillRect b="0" l="0" r="0" t="0"/>
              </a:stretch>
            </a:blipFill>
            <a:ln>
              <a:noFill/>
            </a:ln>
          </p:spPr>
        </p:sp>
        <p:sp>
          <p:nvSpPr>
            <p:cNvPr id="286" name="Google Shape;286;p5"/>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287" name="Google Shape;287;p5"/>
          <p:cNvGrpSpPr/>
          <p:nvPr/>
        </p:nvGrpSpPr>
        <p:grpSpPr>
          <a:xfrm>
            <a:off x="16479125" y="9436675"/>
            <a:ext cx="1104864" cy="403506"/>
            <a:chOff x="0" y="0"/>
            <a:chExt cx="1473153" cy="538008"/>
          </a:xfrm>
        </p:grpSpPr>
        <p:grpSp>
          <p:nvGrpSpPr>
            <p:cNvPr id="288" name="Google Shape;288;p5"/>
            <p:cNvGrpSpPr/>
            <p:nvPr/>
          </p:nvGrpSpPr>
          <p:grpSpPr>
            <a:xfrm>
              <a:off x="935145" y="0"/>
              <a:ext cx="538008" cy="538008"/>
              <a:chOff x="0" y="0"/>
              <a:chExt cx="812800" cy="812800"/>
            </a:xfrm>
          </p:grpSpPr>
          <p:sp>
            <p:nvSpPr>
              <p:cNvPr id="289" name="Google Shape;289;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1" name="Google Shape;291;p5"/>
            <p:cNvGrpSpPr/>
            <p:nvPr/>
          </p:nvGrpSpPr>
          <p:grpSpPr>
            <a:xfrm>
              <a:off x="0" y="0"/>
              <a:ext cx="538008" cy="538008"/>
              <a:chOff x="0" y="0"/>
              <a:chExt cx="812800" cy="812800"/>
            </a:xfrm>
          </p:grpSpPr>
          <p:sp>
            <p:nvSpPr>
              <p:cNvPr id="292" name="Google Shape;292;p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txBox="1"/>
              <p:nvPr/>
            </p:nvSpPr>
            <p:spPr>
              <a:xfrm>
                <a:off x="76200" y="28575"/>
                <a:ext cx="660400" cy="7080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4" name="Google Shape;294;p5"/>
            <p:cNvGrpSpPr/>
            <p:nvPr/>
          </p:nvGrpSpPr>
          <p:grpSpPr>
            <a:xfrm rot="5400000">
              <a:off x="1119469" y="133899"/>
              <a:ext cx="308811" cy="270210"/>
              <a:chOff x="0" y="0"/>
              <a:chExt cx="812800" cy="711200"/>
            </a:xfrm>
          </p:grpSpPr>
          <p:sp>
            <p:nvSpPr>
              <p:cNvPr id="295" name="Google Shape;295;p5"/>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296" name="Google Shape;296;p5"/>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7" name="Google Shape;297;p5"/>
            <p:cNvGrpSpPr/>
            <p:nvPr/>
          </p:nvGrpSpPr>
          <p:grpSpPr>
            <a:xfrm rot="-5338380">
              <a:off x="74661" y="131502"/>
              <a:ext cx="308811" cy="270210"/>
              <a:chOff x="0" y="0"/>
              <a:chExt cx="812800" cy="711200"/>
            </a:xfrm>
          </p:grpSpPr>
          <p:sp>
            <p:nvSpPr>
              <p:cNvPr id="298" name="Google Shape;298;p5"/>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299" name="Google Shape;299;p5"/>
              <p:cNvSpPr txBox="1"/>
              <p:nvPr/>
            </p:nvSpPr>
            <p:spPr>
              <a:xfrm>
                <a:off x="127000" y="282575"/>
                <a:ext cx="558800" cy="377825"/>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00" name="Google Shape;300;p5"/>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extLst>
                  <a:ext uri="http://customooxmlschemas.google.com/">
                    <go:slidesCustomData xmlns:go="http://customooxmlschemas.google.com/" textRoundtripDataId="1"/>
                  </a:ext>
                </a:extLst>
              </a:rPr>
              <a:t>SINGLETON </a:t>
            </a:r>
            <a:r>
              <a:rPr lang="en-US" sz="6930">
                <a:latin typeface="Anton"/>
                <a:ea typeface="Anton"/>
                <a:cs typeface="Anton"/>
                <a:sym typeface="Anton"/>
              </a:rPr>
              <a:t>FOR USER SESSION MANAGEMENT</a:t>
            </a:r>
            <a:endParaRPr sz="100"/>
          </a:p>
        </p:txBody>
      </p:sp>
      <p:sp>
        <p:nvSpPr>
          <p:cNvPr id="301" name="Google Shape;301;p5"/>
          <p:cNvSpPr txBox="1"/>
          <p:nvPr/>
        </p:nvSpPr>
        <p:spPr>
          <a:xfrm>
            <a:off x="1680949" y="2976057"/>
            <a:ext cx="7079100" cy="6069000"/>
          </a:xfrm>
          <a:prstGeom prst="rect">
            <a:avLst/>
          </a:prstGeom>
          <a:noFill/>
          <a:ln>
            <a:noFill/>
          </a:ln>
        </p:spPr>
        <p:txBody>
          <a:bodyPr anchorCtr="0" anchor="t" bIns="0" lIns="0" spcFirstLastPara="1" rIns="0" wrap="square" tIns="0">
            <a:spAutoFit/>
          </a:bodyPr>
          <a:lstStyle/>
          <a:p>
            <a:pPr indent="-412750" lvl="0" marL="457200" rtl="0" algn="l">
              <a:lnSpc>
                <a:spcPct val="139958"/>
              </a:lnSpc>
              <a:spcBef>
                <a:spcPts val="0"/>
              </a:spcBef>
              <a:spcAft>
                <a:spcPts val="0"/>
              </a:spcAft>
              <a:buSzPts val="2900"/>
              <a:buFont typeface="Anonymous Pro"/>
              <a:buChar char="●"/>
            </a:pPr>
            <a:r>
              <a:rPr b="1" lang="en-US" sz="2900">
                <a:latin typeface="Anonymous Pro"/>
                <a:ea typeface="Anonymous Pro"/>
                <a:cs typeface="Anonymous Pro"/>
                <a:sym typeface="Anonymous Pro"/>
              </a:rPr>
              <a:t>Singleton Pattern used via UserSessionManager to ensure a single, consistent session instance across the app.</a:t>
            </a:r>
            <a:endParaRPr b="1" sz="2900">
              <a:latin typeface="Anonymous Pro"/>
              <a:ea typeface="Anonymous Pro"/>
              <a:cs typeface="Anonymous Pro"/>
              <a:sym typeface="Anonymous Pro"/>
            </a:endParaRPr>
          </a:p>
          <a:p>
            <a:pPr indent="-412750" lvl="0" marL="457200" rtl="0" algn="l">
              <a:lnSpc>
                <a:spcPct val="139958"/>
              </a:lnSpc>
              <a:spcBef>
                <a:spcPts val="0"/>
              </a:spcBef>
              <a:spcAft>
                <a:spcPts val="0"/>
              </a:spcAft>
              <a:buSzPts val="2900"/>
              <a:buFont typeface="Anonymous Pro"/>
              <a:buChar char="●"/>
            </a:pPr>
            <a:r>
              <a:rPr b="1" lang="en-US" sz="2900">
                <a:latin typeface="Anonymous Pro"/>
                <a:ea typeface="Anonymous Pro"/>
                <a:cs typeface="Anonymous Pro"/>
                <a:sym typeface="Anonymous Pro"/>
              </a:rPr>
              <a:t>Manages session-related data like the currently logged-in user.</a:t>
            </a:r>
            <a:endParaRPr b="1" sz="2900">
              <a:latin typeface="Anonymous Pro"/>
              <a:ea typeface="Anonymous Pro"/>
              <a:cs typeface="Anonymous Pro"/>
              <a:sym typeface="Anonymous Pro"/>
            </a:endParaRPr>
          </a:p>
          <a:p>
            <a:pPr indent="-412750" lvl="0" marL="457200" marR="0" rtl="0" algn="l">
              <a:lnSpc>
                <a:spcPct val="139958"/>
              </a:lnSpc>
              <a:spcBef>
                <a:spcPts val="0"/>
              </a:spcBef>
              <a:spcAft>
                <a:spcPts val="0"/>
              </a:spcAft>
              <a:buSzPts val="2900"/>
              <a:buFont typeface="Anonymous Pro"/>
              <a:buChar char="●"/>
            </a:pPr>
            <a:r>
              <a:rPr b="1" lang="en-US" sz="2900">
                <a:latin typeface="Anonymous Pro"/>
                <a:ea typeface="Anonymous Pro"/>
                <a:cs typeface="Anonymous Pro"/>
                <a:sym typeface="Anonymous Pro"/>
              </a:rPr>
              <a:t>Provides methods to set, retrieve, and clear the active user session.</a:t>
            </a:r>
            <a:endParaRPr b="1" sz="2900">
              <a:latin typeface="Anonymous Pro"/>
              <a:ea typeface="Anonymous Pro"/>
              <a:cs typeface="Anonymous Pro"/>
              <a:sym typeface="Anonymous Pro"/>
            </a:endParaRPr>
          </a:p>
        </p:txBody>
      </p:sp>
      <p:pic>
        <p:nvPicPr>
          <p:cNvPr id="302" name="Google Shape;302;p5"/>
          <p:cNvPicPr preferRelativeResize="0"/>
          <p:nvPr/>
        </p:nvPicPr>
        <p:blipFill>
          <a:blip r:embed="rId6">
            <a:alphaModFix/>
          </a:blip>
          <a:stretch>
            <a:fillRect/>
          </a:stretch>
        </p:blipFill>
        <p:spPr>
          <a:xfrm>
            <a:off x="8893700" y="3431250"/>
            <a:ext cx="9085701" cy="4368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306" name="Shape 306"/>
        <p:cNvGrpSpPr/>
        <p:nvPr/>
      </p:nvGrpSpPr>
      <p:grpSpPr>
        <a:xfrm>
          <a:off x="0" y="0"/>
          <a:ext cx="0" cy="0"/>
          <a:chOff x="0" y="0"/>
          <a:chExt cx="0" cy="0"/>
        </a:xfrm>
      </p:grpSpPr>
      <p:sp>
        <p:nvSpPr>
          <p:cNvPr id="307" name="Google Shape;307;g349baaec8ab_0_0"/>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3">
              <a:alphaModFix/>
            </a:blip>
            <a:stretch>
              <a:fillRect b="0" l="0" r="0" t="0"/>
            </a:stretch>
          </a:blipFill>
          <a:ln>
            <a:noFill/>
          </a:ln>
        </p:spPr>
      </p:sp>
      <p:grpSp>
        <p:nvGrpSpPr>
          <p:cNvPr id="308" name="Google Shape;308;g349baaec8ab_0_0"/>
          <p:cNvGrpSpPr/>
          <p:nvPr/>
        </p:nvGrpSpPr>
        <p:grpSpPr>
          <a:xfrm>
            <a:off x="17979390" y="-180827"/>
            <a:ext cx="308688" cy="10468053"/>
            <a:chOff x="0" y="-47625"/>
            <a:chExt cx="81300" cy="2757000"/>
          </a:xfrm>
        </p:grpSpPr>
        <p:sp>
          <p:nvSpPr>
            <p:cNvPr id="309" name="Google Shape;309;g349baaec8ab_0_0"/>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310" name="Google Shape;310;g349baaec8ab_0_0"/>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1" name="Google Shape;311;g349baaec8ab_0_0"/>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3">
              <a:alphaModFix/>
            </a:blip>
            <a:stretch>
              <a:fillRect b="0" l="0" r="0" t="0"/>
            </a:stretch>
          </a:blipFill>
          <a:ln>
            <a:noFill/>
          </a:ln>
        </p:spPr>
      </p:sp>
      <p:grpSp>
        <p:nvGrpSpPr>
          <p:cNvPr id="312" name="Google Shape;312;g349baaec8ab_0_0"/>
          <p:cNvGrpSpPr/>
          <p:nvPr/>
        </p:nvGrpSpPr>
        <p:grpSpPr>
          <a:xfrm>
            <a:off x="0" y="-180826"/>
            <a:ext cx="685799" cy="10467984"/>
            <a:chOff x="0" y="-241102"/>
            <a:chExt cx="914399" cy="13957313"/>
          </a:xfrm>
        </p:grpSpPr>
        <p:grpSp>
          <p:nvGrpSpPr>
            <p:cNvPr id="313" name="Google Shape;313;g349baaec8ab_0_0"/>
            <p:cNvGrpSpPr/>
            <p:nvPr/>
          </p:nvGrpSpPr>
          <p:grpSpPr>
            <a:xfrm>
              <a:off x="0" y="-241102"/>
              <a:ext cx="914399" cy="13957313"/>
              <a:chOff x="0" y="-47625"/>
              <a:chExt cx="180622" cy="2757000"/>
            </a:xfrm>
          </p:grpSpPr>
          <p:sp>
            <p:nvSpPr>
              <p:cNvPr id="314" name="Google Shape;314;g349baaec8ab_0_0"/>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315" name="Google Shape;315;g349baaec8ab_0_0"/>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16" name="Google Shape;316;g349baaec8ab_0_0"/>
            <p:cNvGrpSpPr/>
            <p:nvPr/>
          </p:nvGrpSpPr>
          <p:grpSpPr>
            <a:xfrm>
              <a:off x="130234" y="166706"/>
              <a:ext cx="653898" cy="653898"/>
              <a:chOff x="0" y="0"/>
              <a:chExt cx="812800" cy="812800"/>
            </a:xfrm>
          </p:grpSpPr>
          <p:sp>
            <p:nvSpPr>
              <p:cNvPr id="317" name="Google Shape;317;g349baaec8ab_0_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349baaec8ab_0_0"/>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9" name="Google Shape;319;g349baaec8ab_0_0"/>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320" name="Google Shape;320;g349baaec8ab_0_0"/>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321" name="Google Shape;321;g349baaec8ab_0_0"/>
          <p:cNvGrpSpPr/>
          <p:nvPr/>
        </p:nvGrpSpPr>
        <p:grpSpPr>
          <a:xfrm>
            <a:off x="16479125" y="9436675"/>
            <a:ext cx="1104853" cy="403494"/>
            <a:chOff x="0" y="0"/>
            <a:chExt cx="1473137" cy="537992"/>
          </a:xfrm>
        </p:grpSpPr>
        <p:grpSp>
          <p:nvGrpSpPr>
            <p:cNvPr id="322" name="Google Shape;322;g349baaec8ab_0_0"/>
            <p:cNvGrpSpPr/>
            <p:nvPr/>
          </p:nvGrpSpPr>
          <p:grpSpPr>
            <a:xfrm>
              <a:off x="935145" y="0"/>
              <a:ext cx="537992" cy="537992"/>
              <a:chOff x="0" y="0"/>
              <a:chExt cx="812800" cy="812800"/>
            </a:xfrm>
          </p:grpSpPr>
          <p:sp>
            <p:nvSpPr>
              <p:cNvPr id="323" name="Google Shape;323;g349baaec8ab_0_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349baaec8ab_0_0"/>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5" name="Google Shape;325;g349baaec8ab_0_0"/>
            <p:cNvGrpSpPr/>
            <p:nvPr/>
          </p:nvGrpSpPr>
          <p:grpSpPr>
            <a:xfrm>
              <a:off x="0" y="0"/>
              <a:ext cx="537992" cy="537992"/>
              <a:chOff x="0" y="0"/>
              <a:chExt cx="812800" cy="812800"/>
            </a:xfrm>
          </p:grpSpPr>
          <p:sp>
            <p:nvSpPr>
              <p:cNvPr id="326" name="Google Shape;326;g349baaec8ab_0_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349baaec8ab_0_0"/>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8" name="Google Shape;328;g349baaec8ab_0_0"/>
            <p:cNvGrpSpPr/>
            <p:nvPr/>
          </p:nvGrpSpPr>
          <p:grpSpPr>
            <a:xfrm rot="5400000">
              <a:off x="1119496" y="133897"/>
              <a:ext cx="308783" cy="270185"/>
              <a:chOff x="0" y="0"/>
              <a:chExt cx="812800" cy="711200"/>
            </a:xfrm>
          </p:grpSpPr>
          <p:sp>
            <p:nvSpPr>
              <p:cNvPr id="329" name="Google Shape;329;g349baaec8ab_0_0"/>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330" name="Google Shape;330;g349baaec8ab_0_0"/>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31" name="Google Shape;331;g349baaec8ab_0_0"/>
            <p:cNvGrpSpPr/>
            <p:nvPr/>
          </p:nvGrpSpPr>
          <p:grpSpPr>
            <a:xfrm rot="-5338473">
              <a:off x="74656" y="131479"/>
              <a:ext cx="308832" cy="270228"/>
              <a:chOff x="0" y="0"/>
              <a:chExt cx="812800" cy="711200"/>
            </a:xfrm>
          </p:grpSpPr>
          <p:sp>
            <p:nvSpPr>
              <p:cNvPr id="332" name="Google Shape;332;g349baaec8ab_0_0"/>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333" name="Google Shape;333;g349baaec8ab_0_0"/>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34" name="Google Shape;334;g349baaec8ab_0_0"/>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rPr>
              <a:t>SINGLETON FOR USER SESSION MANAGEMENT</a:t>
            </a:r>
            <a:endParaRPr sz="100"/>
          </a:p>
        </p:txBody>
      </p:sp>
      <p:pic>
        <p:nvPicPr>
          <p:cNvPr id="335" name="Google Shape;335;g349baaec8ab_0_0"/>
          <p:cNvPicPr preferRelativeResize="0"/>
          <p:nvPr/>
        </p:nvPicPr>
        <p:blipFill>
          <a:blip r:embed="rId5">
            <a:alphaModFix/>
          </a:blip>
          <a:stretch>
            <a:fillRect/>
          </a:stretch>
        </p:blipFill>
        <p:spPr>
          <a:xfrm>
            <a:off x="5239877" y="1969100"/>
            <a:ext cx="7341849" cy="8094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339" name="Shape 339"/>
        <p:cNvGrpSpPr/>
        <p:nvPr/>
      </p:nvGrpSpPr>
      <p:grpSpPr>
        <a:xfrm>
          <a:off x="0" y="0"/>
          <a:ext cx="0" cy="0"/>
          <a:chOff x="0" y="0"/>
          <a:chExt cx="0" cy="0"/>
        </a:xfrm>
      </p:grpSpPr>
      <p:sp>
        <p:nvSpPr>
          <p:cNvPr id="340" name="Google Shape;340;g34c1f3b5c85_0_159"/>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4">
              <a:alphaModFix/>
            </a:blip>
            <a:stretch>
              <a:fillRect b="0" l="0" r="0" t="0"/>
            </a:stretch>
          </a:blipFill>
          <a:ln>
            <a:noFill/>
          </a:ln>
        </p:spPr>
      </p:sp>
      <p:grpSp>
        <p:nvGrpSpPr>
          <p:cNvPr id="341" name="Google Shape;341;g34c1f3b5c85_0_159"/>
          <p:cNvGrpSpPr/>
          <p:nvPr/>
        </p:nvGrpSpPr>
        <p:grpSpPr>
          <a:xfrm>
            <a:off x="17979390" y="-180827"/>
            <a:ext cx="308688" cy="10468053"/>
            <a:chOff x="0" y="-47625"/>
            <a:chExt cx="81300" cy="2757000"/>
          </a:xfrm>
        </p:grpSpPr>
        <p:sp>
          <p:nvSpPr>
            <p:cNvPr id="342" name="Google Shape;342;g34c1f3b5c85_0_159"/>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343" name="Google Shape;343;g34c1f3b5c85_0_159"/>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4" name="Google Shape;344;g34c1f3b5c85_0_159"/>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4">
              <a:alphaModFix/>
            </a:blip>
            <a:stretch>
              <a:fillRect b="0" l="0" r="0" t="0"/>
            </a:stretch>
          </a:blipFill>
          <a:ln>
            <a:noFill/>
          </a:ln>
        </p:spPr>
      </p:sp>
      <p:grpSp>
        <p:nvGrpSpPr>
          <p:cNvPr id="345" name="Google Shape;345;g34c1f3b5c85_0_159"/>
          <p:cNvGrpSpPr/>
          <p:nvPr/>
        </p:nvGrpSpPr>
        <p:grpSpPr>
          <a:xfrm>
            <a:off x="0" y="-180826"/>
            <a:ext cx="685799" cy="10467984"/>
            <a:chOff x="0" y="-241102"/>
            <a:chExt cx="914399" cy="13957313"/>
          </a:xfrm>
        </p:grpSpPr>
        <p:grpSp>
          <p:nvGrpSpPr>
            <p:cNvPr id="346" name="Google Shape;346;g34c1f3b5c85_0_159"/>
            <p:cNvGrpSpPr/>
            <p:nvPr/>
          </p:nvGrpSpPr>
          <p:grpSpPr>
            <a:xfrm>
              <a:off x="0" y="-241102"/>
              <a:ext cx="914399" cy="13957313"/>
              <a:chOff x="0" y="-47625"/>
              <a:chExt cx="180622" cy="2757000"/>
            </a:xfrm>
          </p:grpSpPr>
          <p:sp>
            <p:nvSpPr>
              <p:cNvPr id="347" name="Google Shape;347;g34c1f3b5c85_0_159"/>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348" name="Google Shape;348;g34c1f3b5c85_0_159"/>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9" name="Google Shape;349;g34c1f3b5c85_0_159"/>
            <p:cNvGrpSpPr/>
            <p:nvPr/>
          </p:nvGrpSpPr>
          <p:grpSpPr>
            <a:xfrm>
              <a:off x="130234" y="166706"/>
              <a:ext cx="653898" cy="653898"/>
              <a:chOff x="0" y="0"/>
              <a:chExt cx="812800" cy="812800"/>
            </a:xfrm>
          </p:grpSpPr>
          <p:sp>
            <p:nvSpPr>
              <p:cNvPr id="350" name="Google Shape;350;g34c1f3b5c85_0_15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34c1f3b5c85_0_159"/>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2" name="Google Shape;352;g34c1f3b5c85_0_159"/>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5">
                <a:alphaModFix/>
              </a:blip>
              <a:stretch>
                <a:fillRect b="0" l="0" r="0" t="0"/>
              </a:stretch>
            </a:blipFill>
            <a:ln>
              <a:noFill/>
            </a:ln>
          </p:spPr>
        </p:sp>
        <p:sp>
          <p:nvSpPr>
            <p:cNvPr id="353" name="Google Shape;353;g34c1f3b5c85_0_159"/>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354" name="Google Shape;354;g34c1f3b5c85_0_159"/>
          <p:cNvGrpSpPr/>
          <p:nvPr/>
        </p:nvGrpSpPr>
        <p:grpSpPr>
          <a:xfrm>
            <a:off x="16479125" y="9436675"/>
            <a:ext cx="1104853" cy="403494"/>
            <a:chOff x="0" y="0"/>
            <a:chExt cx="1473137" cy="537992"/>
          </a:xfrm>
        </p:grpSpPr>
        <p:grpSp>
          <p:nvGrpSpPr>
            <p:cNvPr id="355" name="Google Shape;355;g34c1f3b5c85_0_159"/>
            <p:cNvGrpSpPr/>
            <p:nvPr/>
          </p:nvGrpSpPr>
          <p:grpSpPr>
            <a:xfrm>
              <a:off x="935145" y="0"/>
              <a:ext cx="537992" cy="537992"/>
              <a:chOff x="0" y="0"/>
              <a:chExt cx="812800" cy="812800"/>
            </a:xfrm>
          </p:grpSpPr>
          <p:sp>
            <p:nvSpPr>
              <p:cNvPr id="356" name="Google Shape;356;g34c1f3b5c85_0_15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34c1f3b5c85_0_159"/>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8" name="Google Shape;358;g34c1f3b5c85_0_159"/>
            <p:cNvGrpSpPr/>
            <p:nvPr/>
          </p:nvGrpSpPr>
          <p:grpSpPr>
            <a:xfrm>
              <a:off x="0" y="0"/>
              <a:ext cx="537992" cy="537992"/>
              <a:chOff x="0" y="0"/>
              <a:chExt cx="812800" cy="812800"/>
            </a:xfrm>
          </p:grpSpPr>
          <p:sp>
            <p:nvSpPr>
              <p:cNvPr id="359" name="Google Shape;359;g34c1f3b5c85_0_15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34c1f3b5c85_0_159"/>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1" name="Google Shape;361;g34c1f3b5c85_0_159"/>
            <p:cNvGrpSpPr/>
            <p:nvPr/>
          </p:nvGrpSpPr>
          <p:grpSpPr>
            <a:xfrm rot="5400000">
              <a:off x="1119496" y="133897"/>
              <a:ext cx="308783" cy="270185"/>
              <a:chOff x="0" y="0"/>
              <a:chExt cx="812800" cy="711200"/>
            </a:xfrm>
          </p:grpSpPr>
          <p:sp>
            <p:nvSpPr>
              <p:cNvPr id="362" name="Google Shape;362;g34c1f3b5c85_0_15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363" name="Google Shape;363;g34c1f3b5c85_0_159"/>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4" name="Google Shape;364;g34c1f3b5c85_0_159"/>
            <p:cNvGrpSpPr/>
            <p:nvPr/>
          </p:nvGrpSpPr>
          <p:grpSpPr>
            <a:xfrm rot="-5338473">
              <a:off x="74656" y="131479"/>
              <a:ext cx="308832" cy="270228"/>
              <a:chOff x="0" y="0"/>
              <a:chExt cx="812800" cy="711200"/>
            </a:xfrm>
          </p:grpSpPr>
          <p:sp>
            <p:nvSpPr>
              <p:cNvPr id="365" name="Google Shape;365;g34c1f3b5c85_0_159"/>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366" name="Google Shape;366;g34c1f3b5c85_0_159"/>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367" name="Google Shape;367;g34c1f3b5c85_0_159"/>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extLst>
                  <a:ext uri="http://customooxmlschemas.google.com/">
                    <go:slidesCustomData xmlns:go="http://customooxmlschemas.google.com/" textRoundtripDataId="2"/>
                  </a:ext>
                </a:extLst>
              </a:rPr>
              <a:t>BUILDER </a:t>
            </a:r>
            <a:r>
              <a:rPr lang="en-US" sz="6930">
                <a:latin typeface="Anton"/>
                <a:ea typeface="Anton"/>
                <a:cs typeface="Anton"/>
                <a:sym typeface="Anton"/>
              </a:rPr>
              <a:t>FOR CAR CREATION</a:t>
            </a:r>
            <a:endParaRPr sz="100"/>
          </a:p>
        </p:txBody>
      </p:sp>
      <p:sp>
        <p:nvSpPr>
          <p:cNvPr id="368" name="Google Shape;368;g34c1f3b5c85_0_159"/>
          <p:cNvSpPr txBox="1"/>
          <p:nvPr/>
        </p:nvSpPr>
        <p:spPr>
          <a:xfrm>
            <a:off x="863324" y="2264882"/>
            <a:ext cx="7079100" cy="7066200"/>
          </a:xfrm>
          <a:prstGeom prst="rect">
            <a:avLst/>
          </a:prstGeom>
          <a:noFill/>
          <a:ln>
            <a:noFill/>
          </a:ln>
        </p:spPr>
        <p:txBody>
          <a:bodyPr anchorCtr="0" anchor="t" bIns="0" lIns="0" spcFirstLastPara="1" rIns="0" wrap="square" tIns="0">
            <a:spAutoFit/>
          </a:bodyPr>
          <a:lstStyle/>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Builder Pattern allows step-by-step creation of flexible, modular car listings.</a:t>
            </a:r>
            <a:endParaRPr b="1" sz="2800">
              <a:latin typeface="Anonymous Pro"/>
              <a:ea typeface="Anonymous Pro"/>
              <a:cs typeface="Anonymous Pro"/>
              <a:sym typeface="Anonymous Pro"/>
            </a:endParaRPr>
          </a:p>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Avoids long constructors by setting attributes like make, model, year, price, etc., individually.</a:t>
            </a:r>
            <a:endParaRPr b="1" sz="2800">
              <a:latin typeface="Anonymous Pro"/>
              <a:ea typeface="Anonymous Pro"/>
              <a:cs typeface="Anonymous Pro"/>
              <a:sym typeface="Anonymous Pro"/>
            </a:endParaRPr>
          </a:p>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CarBuilder defines methods to set each field, with build() returning the complete Car.</a:t>
            </a:r>
            <a:endParaRPr b="1" sz="2800">
              <a:latin typeface="Anonymous Pro"/>
              <a:ea typeface="Anonymous Pro"/>
              <a:cs typeface="Anonymous Pro"/>
              <a:sym typeface="Anonymous Pro"/>
            </a:endParaRPr>
          </a:p>
          <a:p>
            <a:pPr indent="-406400" lvl="0" marL="457200" rtl="0" algn="l">
              <a:lnSpc>
                <a:spcPct val="139958"/>
              </a:lnSpc>
              <a:spcBef>
                <a:spcPts val="0"/>
              </a:spcBef>
              <a:spcAft>
                <a:spcPts val="0"/>
              </a:spcAft>
              <a:buSzPts val="2800"/>
              <a:buFont typeface="Anonymous Pro"/>
              <a:buChar char="●"/>
            </a:pPr>
            <a:r>
              <a:rPr b="1" lang="en-US" sz="2800">
                <a:latin typeface="Anonymous Pro"/>
                <a:ea typeface="Anonymous Pro"/>
                <a:cs typeface="Anonymous Pro"/>
                <a:sym typeface="Anonymous Pro"/>
              </a:rPr>
              <a:t>ConcreteCarBuilder constructs the car instance internally.</a:t>
            </a:r>
            <a:endParaRPr b="1" sz="2800">
              <a:latin typeface="Anonymous Pro"/>
              <a:ea typeface="Anonymous Pro"/>
              <a:cs typeface="Anonymous Pro"/>
              <a:sym typeface="Anonymous Pro"/>
            </a:endParaRPr>
          </a:p>
        </p:txBody>
      </p:sp>
      <p:pic>
        <p:nvPicPr>
          <p:cNvPr id="369" name="Google Shape;369;g34c1f3b5c85_0_159"/>
          <p:cNvPicPr preferRelativeResize="0"/>
          <p:nvPr/>
        </p:nvPicPr>
        <p:blipFill>
          <a:blip r:embed="rId6">
            <a:alphaModFix/>
          </a:blip>
          <a:stretch>
            <a:fillRect/>
          </a:stretch>
        </p:blipFill>
        <p:spPr>
          <a:xfrm>
            <a:off x="8247225" y="2798275"/>
            <a:ext cx="9491301" cy="469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EBFF"/>
        </a:solidFill>
      </p:bgPr>
    </p:bg>
    <p:spTree>
      <p:nvGrpSpPr>
        <p:cNvPr id="373" name="Shape 373"/>
        <p:cNvGrpSpPr/>
        <p:nvPr/>
      </p:nvGrpSpPr>
      <p:grpSpPr>
        <a:xfrm>
          <a:off x="0" y="0"/>
          <a:ext cx="0" cy="0"/>
          <a:chOff x="0" y="0"/>
          <a:chExt cx="0" cy="0"/>
        </a:xfrm>
      </p:grpSpPr>
      <p:sp>
        <p:nvSpPr>
          <p:cNvPr id="374" name="Google Shape;374;g349baaec8ab_0_34"/>
          <p:cNvSpPr/>
          <p:nvPr/>
        </p:nvSpPr>
        <p:spPr>
          <a:xfrm>
            <a:off x="10818156" y="-489071"/>
            <a:ext cx="12882287" cy="10329252"/>
          </a:xfrm>
          <a:custGeom>
            <a:rect b="b" l="l" r="r" t="t"/>
            <a:pathLst>
              <a:path extrusionOk="0" h="10329252" w="12882287">
                <a:moveTo>
                  <a:pt x="0" y="0"/>
                </a:moveTo>
                <a:lnTo>
                  <a:pt x="12882288" y="0"/>
                </a:lnTo>
                <a:lnTo>
                  <a:pt x="12882288" y="10329252"/>
                </a:lnTo>
                <a:lnTo>
                  <a:pt x="0" y="10329252"/>
                </a:lnTo>
                <a:lnTo>
                  <a:pt x="0" y="0"/>
                </a:lnTo>
                <a:close/>
              </a:path>
            </a:pathLst>
          </a:custGeom>
          <a:blipFill rotWithShape="1">
            <a:blip r:embed="rId3">
              <a:alphaModFix/>
            </a:blip>
            <a:stretch>
              <a:fillRect b="0" l="0" r="0" t="0"/>
            </a:stretch>
          </a:blipFill>
          <a:ln>
            <a:noFill/>
          </a:ln>
        </p:spPr>
      </p:sp>
      <p:grpSp>
        <p:nvGrpSpPr>
          <p:cNvPr id="375" name="Google Shape;375;g349baaec8ab_0_34"/>
          <p:cNvGrpSpPr/>
          <p:nvPr/>
        </p:nvGrpSpPr>
        <p:grpSpPr>
          <a:xfrm>
            <a:off x="17979390" y="-180827"/>
            <a:ext cx="308688" cy="10468053"/>
            <a:chOff x="0" y="-47625"/>
            <a:chExt cx="81300" cy="2757000"/>
          </a:xfrm>
        </p:grpSpPr>
        <p:sp>
          <p:nvSpPr>
            <p:cNvPr id="376" name="Google Shape;376;g349baaec8ab_0_34"/>
            <p:cNvSpPr/>
            <p:nvPr/>
          </p:nvSpPr>
          <p:spPr>
            <a:xfrm>
              <a:off x="0" y="0"/>
              <a:ext cx="81280" cy="2709333"/>
            </a:xfrm>
            <a:custGeom>
              <a:rect b="b" l="l" r="r" t="t"/>
              <a:pathLst>
                <a:path extrusionOk="0" h="2709333" w="81280">
                  <a:moveTo>
                    <a:pt x="0" y="0"/>
                  </a:moveTo>
                  <a:lnTo>
                    <a:pt x="81280" y="0"/>
                  </a:lnTo>
                  <a:lnTo>
                    <a:pt x="81280" y="2709333"/>
                  </a:lnTo>
                  <a:lnTo>
                    <a:pt x="0" y="2709333"/>
                  </a:lnTo>
                  <a:close/>
                </a:path>
              </a:pathLst>
            </a:custGeom>
            <a:solidFill>
              <a:srgbClr val="5271FF"/>
            </a:solidFill>
            <a:ln>
              <a:noFill/>
            </a:ln>
          </p:spPr>
        </p:sp>
        <p:sp>
          <p:nvSpPr>
            <p:cNvPr id="377" name="Google Shape;377;g349baaec8ab_0_34"/>
            <p:cNvSpPr txBox="1"/>
            <p:nvPr/>
          </p:nvSpPr>
          <p:spPr>
            <a:xfrm>
              <a:off x="0" y="-47625"/>
              <a:ext cx="813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78" name="Google Shape;378;g349baaec8ab_0_34"/>
          <p:cNvSpPr/>
          <p:nvPr/>
        </p:nvSpPr>
        <p:spPr>
          <a:xfrm>
            <a:off x="-5660039" y="1793961"/>
            <a:ext cx="12882287" cy="10329252"/>
          </a:xfrm>
          <a:custGeom>
            <a:rect b="b" l="l" r="r" t="t"/>
            <a:pathLst>
              <a:path extrusionOk="0" h="10329252" w="12882287">
                <a:moveTo>
                  <a:pt x="0" y="0"/>
                </a:moveTo>
                <a:lnTo>
                  <a:pt x="12882287" y="0"/>
                </a:lnTo>
                <a:lnTo>
                  <a:pt x="12882287" y="10329252"/>
                </a:lnTo>
                <a:lnTo>
                  <a:pt x="0" y="10329252"/>
                </a:lnTo>
                <a:lnTo>
                  <a:pt x="0" y="0"/>
                </a:lnTo>
                <a:close/>
              </a:path>
            </a:pathLst>
          </a:custGeom>
          <a:blipFill rotWithShape="1">
            <a:blip r:embed="rId3">
              <a:alphaModFix/>
            </a:blip>
            <a:stretch>
              <a:fillRect b="0" l="0" r="0" t="0"/>
            </a:stretch>
          </a:blipFill>
          <a:ln>
            <a:noFill/>
          </a:ln>
        </p:spPr>
      </p:sp>
      <p:grpSp>
        <p:nvGrpSpPr>
          <p:cNvPr id="379" name="Google Shape;379;g349baaec8ab_0_34"/>
          <p:cNvGrpSpPr/>
          <p:nvPr/>
        </p:nvGrpSpPr>
        <p:grpSpPr>
          <a:xfrm>
            <a:off x="0" y="-180826"/>
            <a:ext cx="685799" cy="10467984"/>
            <a:chOff x="0" y="-241102"/>
            <a:chExt cx="914399" cy="13957313"/>
          </a:xfrm>
        </p:grpSpPr>
        <p:grpSp>
          <p:nvGrpSpPr>
            <p:cNvPr id="380" name="Google Shape;380;g349baaec8ab_0_34"/>
            <p:cNvGrpSpPr/>
            <p:nvPr/>
          </p:nvGrpSpPr>
          <p:grpSpPr>
            <a:xfrm>
              <a:off x="0" y="-241102"/>
              <a:ext cx="914399" cy="13957313"/>
              <a:chOff x="0" y="-47625"/>
              <a:chExt cx="180622" cy="2757000"/>
            </a:xfrm>
          </p:grpSpPr>
          <p:sp>
            <p:nvSpPr>
              <p:cNvPr id="381" name="Google Shape;381;g349baaec8ab_0_34"/>
              <p:cNvSpPr/>
              <p:nvPr/>
            </p:nvSpPr>
            <p:spPr>
              <a:xfrm>
                <a:off x="0" y="0"/>
                <a:ext cx="180622" cy="2709333"/>
              </a:xfrm>
              <a:custGeom>
                <a:rect b="b" l="l" r="r" t="t"/>
                <a:pathLst>
                  <a:path extrusionOk="0" h="2709333" w="180622">
                    <a:moveTo>
                      <a:pt x="0" y="0"/>
                    </a:moveTo>
                    <a:lnTo>
                      <a:pt x="180622" y="0"/>
                    </a:lnTo>
                    <a:lnTo>
                      <a:pt x="180622" y="2709333"/>
                    </a:lnTo>
                    <a:lnTo>
                      <a:pt x="0" y="2709333"/>
                    </a:lnTo>
                    <a:close/>
                  </a:path>
                </a:pathLst>
              </a:custGeom>
              <a:solidFill>
                <a:srgbClr val="5271FF"/>
              </a:solidFill>
              <a:ln>
                <a:noFill/>
              </a:ln>
            </p:spPr>
          </p:sp>
          <p:sp>
            <p:nvSpPr>
              <p:cNvPr id="382" name="Google Shape;382;g349baaec8ab_0_34"/>
              <p:cNvSpPr txBox="1"/>
              <p:nvPr/>
            </p:nvSpPr>
            <p:spPr>
              <a:xfrm>
                <a:off x="0" y="-47625"/>
                <a:ext cx="1806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83" name="Google Shape;383;g349baaec8ab_0_34"/>
            <p:cNvGrpSpPr/>
            <p:nvPr/>
          </p:nvGrpSpPr>
          <p:grpSpPr>
            <a:xfrm>
              <a:off x="130234" y="166706"/>
              <a:ext cx="653898" cy="653898"/>
              <a:chOff x="0" y="0"/>
              <a:chExt cx="812800" cy="812800"/>
            </a:xfrm>
          </p:grpSpPr>
          <p:sp>
            <p:nvSpPr>
              <p:cNvPr id="384" name="Google Shape;384;g349baaec8ab_0_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349baaec8ab_0_34"/>
              <p:cNvSpPr txBox="1"/>
              <p:nvPr/>
            </p:nvSpPr>
            <p:spPr>
              <a:xfrm>
                <a:off x="76200" y="28575"/>
                <a:ext cx="660300" cy="708000"/>
              </a:xfrm>
              <a:prstGeom prst="rect">
                <a:avLst/>
              </a:prstGeom>
              <a:noFill/>
              <a:ln>
                <a:noFill/>
              </a:ln>
            </p:spPr>
            <p:txBody>
              <a:bodyPr anchorCtr="0" anchor="ctr" bIns="42250" lIns="42250" spcFirstLastPara="1" rIns="42250" wrap="square" tIns="4225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86" name="Google Shape;386;g349baaec8ab_0_34"/>
            <p:cNvSpPr/>
            <p:nvPr/>
          </p:nvSpPr>
          <p:spPr>
            <a:xfrm>
              <a:off x="194837" y="224745"/>
              <a:ext cx="524726" cy="524726"/>
            </a:xfrm>
            <a:custGeom>
              <a:rect b="b" l="l" r="r" t="t"/>
              <a:pathLst>
                <a:path extrusionOk="0" h="524726" w="524726">
                  <a:moveTo>
                    <a:pt x="0" y="0"/>
                  </a:moveTo>
                  <a:lnTo>
                    <a:pt x="524726" y="0"/>
                  </a:lnTo>
                  <a:lnTo>
                    <a:pt x="524726" y="524725"/>
                  </a:lnTo>
                  <a:lnTo>
                    <a:pt x="0" y="524725"/>
                  </a:lnTo>
                  <a:lnTo>
                    <a:pt x="0" y="0"/>
                  </a:lnTo>
                  <a:close/>
                </a:path>
              </a:pathLst>
            </a:custGeom>
            <a:blipFill rotWithShape="1">
              <a:blip r:embed="rId4">
                <a:alphaModFix/>
              </a:blip>
              <a:stretch>
                <a:fillRect b="0" l="0" r="0" t="0"/>
              </a:stretch>
            </a:blipFill>
            <a:ln>
              <a:noFill/>
            </a:ln>
          </p:spPr>
        </p:sp>
        <p:sp>
          <p:nvSpPr>
            <p:cNvPr id="387" name="Google Shape;387;g349baaec8ab_0_34"/>
            <p:cNvSpPr txBox="1"/>
            <p:nvPr/>
          </p:nvSpPr>
          <p:spPr>
            <a:xfrm rot="-5400000">
              <a:off x="-2637022" y="9661991"/>
              <a:ext cx="6201000" cy="715500"/>
            </a:xfrm>
            <a:prstGeom prst="rect">
              <a:avLst/>
            </a:prstGeom>
            <a:noFill/>
            <a:ln>
              <a:noFill/>
            </a:ln>
          </p:spPr>
          <p:txBody>
            <a:bodyPr anchorCtr="0" anchor="t" bIns="0" lIns="0" spcFirstLastPara="1" rIns="0" wrap="square" tIns="0">
              <a:spAutoFit/>
            </a:bodyPr>
            <a:lstStyle/>
            <a:p>
              <a:pPr indent="0" lvl="0" marL="0" marR="0" rtl="0" algn="l">
                <a:lnSpc>
                  <a:spcPct val="119994"/>
                </a:lnSpc>
                <a:spcBef>
                  <a:spcPts val="0"/>
                </a:spcBef>
                <a:spcAft>
                  <a:spcPts val="0"/>
                </a:spcAft>
                <a:buNone/>
              </a:pPr>
              <a:r>
                <a:rPr lang="en-US" sz="3486">
                  <a:solidFill>
                    <a:srgbClr val="FFFFFF"/>
                  </a:solidFill>
                  <a:latin typeface="Anton"/>
                  <a:ea typeface="Anton"/>
                  <a:cs typeface="Anton"/>
                  <a:sym typeface="Anton"/>
                </a:rPr>
                <a:t>TEAM ALPHA</a:t>
              </a:r>
              <a:endParaRPr/>
            </a:p>
          </p:txBody>
        </p:sp>
      </p:grpSp>
      <p:grpSp>
        <p:nvGrpSpPr>
          <p:cNvPr id="388" name="Google Shape;388;g349baaec8ab_0_34"/>
          <p:cNvGrpSpPr/>
          <p:nvPr/>
        </p:nvGrpSpPr>
        <p:grpSpPr>
          <a:xfrm>
            <a:off x="16479125" y="9436675"/>
            <a:ext cx="1104853" cy="403494"/>
            <a:chOff x="0" y="0"/>
            <a:chExt cx="1473137" cy="537992"/>
          </a:xfrm>
        </p:grpSpPr>
        <p:grpSp>
          <p:nvGrpSpPr>
            <p:cNvPr id="389" name="Google Shape;389;g349baaec8ab_0_34"/>
            <p:cNvGrpSpPr/>
            <p:nvPr/>
          </p:nvGrpSpPr>
          <p:grpSpPr>
            <a:xfrm>
              <a:off x="935145" y="0"/>
              <a:ext cx="537992" cy="537992"/>
              <a:chOff x="0" y="0"/>
              <a:chExt cx="812800" cy="812800"/>
            </a:xfrm>
          </p:grpSpPr>
          <p:sp>
            <p:nvSpPr>
              <p:cNvPr id="390" name="Google Shape;390;g349baaec8ab_0_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349baaec8ab_0_34"/>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2" name="Google Shape;392;g349baaec8ab_0_34"/>
            <p:cNvGrpSpPr/>
            <p:nvPr/>
          </p:nvGrpSpPr>
          <p:grpSpPr>
            <a:xfrm>
              <a:off x="0" y="0"/>
              <a:ext cx="537992" cy="537992"/>
              <a:chOff x="0" y="0"/>
              <a:chExt cx="812800" cy="812800"/>
            </a:xfrm>
          </p:grpSpPr>
          <p:sp>
            <p:nvSpPr>
              <p:cNvPr id="393" name="Google Shape;393;g349baaec8ab_0_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271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349baaec8ab_0_34"/>
              <p:cNvSpPr txBox="1"/>
              <p:nvPr/>
            </p:nvSpPr>
            <p:spPr>
              <a:xfrm>
                <a:off x="76200" y="28575"/>
                <a:ext cx="660300" cy="7080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5" name="Google Shape;395;g349baaec8ab_0_34"/>
            <p:cNvGrpSpPr/>
            <p:nvPr/>
          </p:nvGrpSpPr>
          <p:grpSpPr>
            <a:xfrm rot="5400000">
              <a:off x="1119496" y="133897"/>
              <a:ext cx="308783" cy="270185"/>
              <a:chOff x="0" y="0"/>
              <a:chExt cx="812800" cy="711200"/>
            </a:xfrm>
          </p:grpSpPr>
          <p:sp>
            <p:nvSpPr>
              <p:cNvPr id="396" name="Google Shape;396;g349baaec8ab_0_3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397" name="Google Shape;397;g349baaec8ab_0_34"/>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8" name="Google Shape;398;g349baaec8ab_0_34"/>
            <p:cNvGrpSpPr/>
            <p:nvPr/>
          </p:nvGrpSpPr>
          <p:grpSpPr>
            <a:xfrm rot="-5338473">
              <a:off x="74656" y="131479"/>
              <a:ext cx="308832" cy="270228"/>
              <a:chOff x="0" y="0"/>
              <a:chExt cx="812800" cy="711200"/>
            </a:xfrm>
          </p:grpSpPr>
          <p:sp>
            <p:nvSpPr>
              <p:cNvPr id="399" name="Google Shape;399;g349baaec8ab_0_3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FFFFF"/>
              </a:solidFill>
              <a:ln>
                <a:noFill/>
              </a:ln>
            </p:spPr>
          </p:sp>
          <p:sp>
            <p:nvSpPr>
              <p:cNvPr id="400" name="Google Shape;400;g349baaec8ab_0_34"/>
              <p:cNvSpPr txBox="1"/>
              <p:nvPr/>
            </p:nvSpPr>
            <p:spPr>
              <a:xfrm>
                <a:off x="127000" y="282575"/>
                <a:ext cx="558900" cy="377700"/>
              </a:xfrm>
              <a:prstGeom prst="rect">
                <a:avLst/>
              </a:prstGeom>
              <a:noFill/>
              <a:ln>
                <a:noFill/>
              </a:ln>
            </p:spPr>
            <p:txBody>
              <a:bodyPr anchorCtr="0" anchor="ctr" bIns="34600" lIns="34600" spcFirstLastPara="1" rIns="34600" wrap="square" tIns="346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401" name="Google Shape;401;g349baaec8ab_0_34"/>
          <p:cNvSpPr txBox="1"/>
          <p:nvPr/>
        </p:nvSpPr>
        <p:spPr>
          <a:xfrm>
            <a:off x="1680950" y="727150"/>
            <a:ext cx="14459700" cy="1066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6930">
                <a:latin typeface="Anton"/>
                <a:ea typeface="Anton"/>
                <a:cs typeface="Anton"/>
                <a:sym typeface="Anton"/>
              </a:rPr>
              <a:t>BUILDER FOR CAR CREATION</a:t>
            </a:r>
            <a:endParaRPr sz="100"/>
          </a:p>
        </p:txBody>
      </p:sp>
      <p:pic>
        <p:nvPicPr>
          <p:cNvPr id="402" name="Google Shape;402;g349baaec8ab_0_34"/>
          <p:cNvPicPr preferRelativeResize="0"/>
          <p:nvPr/>
        </p:nvPicPr>
        <p:blipFill>
          <a:blip r:embed="rId5">
            <a:alphaModFix/>
          </a:blip>
          <a:stretch>
            <a:fillRect/>
          </a:stretch>
        </p:blipFill>
        <p:spPr>
          <a:xfrm>
            <a:off x="685800" y="3644174"/>
            <a:ext cx="10018550" cy="2998644"/>
          </a:xfrm>
          <a:prstGeom prst="rect">
            <a:avLst/>
          </a:prstGeom>
          <a:noFill/>
          <a:ln>
            <a:noFill/>
          </a:ln>
        </p:spPr>
      </p:pic>
      <p:pic>
        <p:nvPicPr>
          <p:cNvPr id="403" name="Google Shape;403;g349baaec8ab_0_34"/>
          <p:cNvPicPr preferRelativeResize="0"/>
          <p:nvPr/>
        </p:nvPicPr>
        <p:blipFill>
          <a:blip r:embed="rId6">
            <a:alphaModFix/>
          </a:blip>
          <a:stretch>
            <a:fillRect/>
          </a:stretch>
        </p:blipFill>
        <p:spPr>
          <a:xfrm>
            <a:off x="10971338" y="1793950"/>
            <a:ext cx="6741075" cy="823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