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7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5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1"/>
    <p:restoredTop sz="94721"/>
  </p:normalViewPr>
  <p:slideViewPr>
    <p:cSldViewPr snapToGrid="0" snapToObjects="1">
      <p:cViewPr varScale="1">
        <p:scale>
          <a:sx n="96" d="100"/>
          <a:sy n="96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7E39-A473-B043-85C4-435CD3C7952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09E8-AB32-AD49-A08A-0227626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3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7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BC48EC7-AF6A-48D3-8284-14BACBEBDD84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1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6000">
              <a:schemeClr val="bg2">
                <a:tint val="90000"/>
                <a:shade val="92000"/>
                <a:satMod val="160000"/>
                <a:lumMod val="71000"/>
                <a:lumOff val="29000"/>
                <a:alpha val="0"/>
              </a:schemeClr>
            </a:gs>
            <a:gs pos="100000">
              <a:schemeClr val="bg2">
                <a:tint val="100000"/>
                <a:shade val="73000"/>
                <a:satMod val="155000"/>
              </a:schemeClr>
            </a:gs>
            <a:gs pos="99000">
              <a:schemeClr val="bg2">
                <a:tint val="100000"/>
                <a:shade val="67000"/>
                <a:satMod val="145000"/>
                <a:alpha val="7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B1A4-F70F-514E-A91C-A90FF90B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598" y="2530677"/>
            <a:ext cx="9482376" cy="106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“The Anonymous Confess Room”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6E371-2261-5346-813F-E5A6AE0C1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362" y="3497581"/>
            <a:ext cx="9070848" cy="777240"/>
          </a:xfrm>
        </p:spPr>
        <p:txBody>
          <a:bodyPr>
            <a:normAutofit/>
          </a:bodyPr>
          <a:lstStyle/>
          <a:p>
            <a:pPr lvl="0"/>
            <a:r>
              <a:rPr lang="en-US" sz="2100" dirty="0"/>
              <a:t>The amazing confession platform</a:t>
            </a:r>
            <a:endParaRPr lang="en-HK" sz="2100" dirty="0"/>
          </a:p>
          <a:p>
            <a:r>
              <a:rPr lang="en-HK" sz="2100" dirty="0"/>
              <a:t>~“May the confessions be ever in your favour”~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83E7B-1336-6741-A40D-8CBF1A59DC74}"/>
              </a:ext>
            </a:extLst>
          </p:cNvPr>
          <p:cNvSpPr txBox="1"/>
          <p:nvPr/>
        </p:nvSpPr>
        <p:spPr>
          <a:xfrm>
            <a:off x="1650861" y="4381501"/>
            <a:ext cx="889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/>
              <a:t>Lea Ho</a:t>
            </a:r>
          </a:p>
          <a:p>
            <a:pPr lvl="0" algn="ctr"/>
            <a:r>
              <a:rPr lang="en-US" sz="1600" dirty="0"/>
              <a:t>Christy Law</a:t>
            </a:r>
          </a:p>
          <a:p>
            <a:pPr lvl="0" algn="ctr"/>
            <a:r>
              <a:rPr lang="en-US" sz="1600" dirty="0"/>
              <a:t>Wilson Lau</a:t>
            </a:r>
            <a:endParaRPr lang="en-HK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F51DF-D8D7-DC40-8793-6C9017FCE143}"/>
              </a:ext>
            </a:extLst>
          </p:cNvPr>
          <p:cNvSpPr txBox="1"/>
          <p:nvPr/>
        </p:nvSpPr>
        <p:spPr>
          <a:xfrm>
            <a:off x="2651760" y="5943600"/>
            <a:ext cx="7757160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1AA34A-4922-624F-BECA-BDFF8A818C0D}"/>
              </a:ext>
            </a:extLst>
          </p:cNvPr>
          <p:cNvSpPr txBox="1">
            <a:spLocks/>
          </p:cNvSpPr>
          <p:nvPr/>
        </p:nvSpPr>
        <p:spPr>
          <a:xfrm>
            <a:off x="1510998" y="2046373"/>
            <a:ext cx="9482376" cy="631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HK" sz="2800" dirty="0"/>
              <a:t>Accelerate Group 4 Nodejs  </a:t>
            </a:r>
            <a:r>
              <a:rPr lang="en-HK" sz="2800" dirty="0" err="1"/>
              <a:t>projecT</a:t>
            </a:r>
            <a:endParaRPr lang="en-HK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E1078-6392-4B42-9AD1-95EC4E7D6CF8}"/>
              </a:ext>
            </a:extLst>
          </p:cNvPr>
          <p:cNvSpPr txBox="1"/>
          <p:nvPr/>
        </p:nvSpPr>
        <p:spPr>
          <a:xfrm>
            <a:off x="3677600" y="6004558"/>
            <a:ext cx="5664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May the confessions be ever in your favour</a:t>
            </a:r>
          </a:p>
        </p:txBody>
      </p:sp>
    </p:spTree>
    <p:extLst>
      <p:ext uri="{BB962C8B-B14F-4D97-AF65-F5344CB8AC3E}">
        <p14:creationId xmlns:p14="http://schemas.microsoft.com/office/powerpoint/2010/main" val="41438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hade val="92000"/>
                <a:satMod val="160000"/>
                <a:alpha val="0"/>
              </a:schemeClr>
            </a:gs>
            <a:gs pos="77000">
              <a:schemeClr val="bg2">
                <a:tint val="100000"/>
                <a:shade val="73000"/>
                <a:satMod val="155000"/>
                <a:alpha val="58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675486" y="1672667"/>
            <a:ext cx="325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Why ACR?</a:t>
            </a:r>
            <a:endParaRPr lang="en-HK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0FD9E-AA7F-3B43-B96A-F9918A011535}"/>
              </a:ext>
            </a:extLst>
          </p:cNvPr>
          <p:cNvSpPr txBox="1"/>
          <p:nvPr/>
        </p:nvSpPr>
        <p:spPr>
          <a:xfrm>
            <a:off x="1716404" y="2983460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Would be an ideal place for seeking advice and encouragements because posts are made anonymously and inappropriate content will be filtered.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6EABE-9EF2-C64D-ACE2-69FC87727CCF}"/>
              </a:ext>
            </a:extLst>
          </p:cNvPr>
          <p:cNvSpPr txBox="1"/>
          <p:nvPr/>
        </p:nvSpPr>
        <p:spPr>
          <a:xfrm>
            <a:off x="1716404" y="2330708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online social platform for creating anonymous confessions, appealing to injustice, and giving constructive advice to the "criminals" and the "victims".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80711-2120-2440-A093-1B8A6AE3E5CD}"/>
              </a:ext>
            </a:extLst>
          </p:cNvPr>
          <p:cNvSpPr txBox="1"/>
          <p:nvPr/>
        </p:nvSpPr>
        <p:spPr>
          <a:xfrm>
            <a:off x="1675486" y="3617586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main purpose X personal attack X public trial =&gt;to come up with constructive solutions for problems and help each other in the society.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88996-C956-1F48-B45C-88FEC6D27737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DC038-3DB1-884F-9BB3-506F429BFBCA}"/>
              </a:ext>
            </a:extLst>
          </p:cNvPr>
          <p:cNvSpPr txBox="1"/>
          <p:nvPr/>
        </p:nvSpPr>
        <p:spPr>
          <a:xfrm>
            <a:off x="1752865" y="4287832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You don’t need a tree hole anymore!</a:t>
            </a:r>
          </a:p>
          <a:p>
            <a:pPr algn="ctr"/>
            <a:r>
              <a:rPr lang="en-HK" dirty="0"/>
              <a:t>Let’s share the sorrow and thoughts together!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FE68D-24B3-194C-BF48-7C27278965B7}"/>
              </a:ext>
            </a:extLst>
          </p:cNvPr>
          <p:cNvSpPr txBox="1"/>
          <p:nvPr/>
        </p:nvSpPr>
        <p:spPr>
          <a:xfrm>
            <a:off x="1809698" y="4940584"/>
            <a:ext cx="8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Everyone could be an angel to the others</a:t>
            </a:r>
            <a:r>
              <a:rPr lang="en-H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0"/>
              </a:schemeClr>
            </a:gs>
            <a:gs pos="76000">
              <a:schemeClr val="bg2">
                <a:tint val="100000"/>
                <a:shade val="73000"/>
                <a:satMod val="155000"/>
                <a:alpha val="24000"/>
              </a:schemeClr>
            </a:gs>
            <a:gs pos="100000">
              <a:schemeClr val="bg2">
                <a:tint val="100000"/>
                <a:shade val="67000"/>
                <a:satMod val="145000"/>
                <a:alpha val="7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777364" y="1593532"/>
            <a:ext cx="695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/>
              <a:t>Featured Features</a:t>
            </a:r>
            <a:endParaRPr lang="en-HK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68130"/>
              </p:ext>
            </p:extLst>
          </p:nvPr>
        </p:nvGraphicFramePr>
        <p:xfrm>
          <a:off x="1777364" y="2178307"/>
          <a:ext cx="8435708" cy="306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708">
                  <a:extLst>
                    <a:ext uri="{9D8B030D-6E8A-4147-A177-3AD203B41FA5}">
                      <a16:colId xmlns:a16="http://schemas.microsoft.com/office/drawing/2014/main" val="3246998596"/>
                    </a:ext>
                  </a:extLst>
                </a:gridCol>
              </a:tblGrid>
              <a:tr h="3062765">
                <a:tc>
                  <a:txBody>
                    <a:bodyPr/>
                    <a:lstStyle/>
                    <a:p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1D2B6C-2C5A-2240-96DC-FA10AD38ABFB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3EC50-BB04-C947-BD4A-502C8DC5047A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9EDDC-2121-3244-842F-115FE05228FA}"/>
              </a:ext>
            </a:extLst>
          </p:cNvPr>
          <p:cNvSpPr txBox="1"/>
          <p:nvPr/>
        </p:nvSpPr>
        <p:spPr>
          <a:xfrm>
            <a:off x="1918435" y="2180594"/>
            <a:ext cx="7923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HK" b="1" dirty="0">
                <a:solidFill>
                  <a:schemeClr val="lt1"/>
                </a:solidFill>
              </a:rPr>
              <a:t>1 Authentication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Register an account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Login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E9E40-8F6D-DD45-9BFB-FAD5797A67BA}"/>
              </a:ext>
            </a:extLst>
          </p:cNvPr>
          <p:cNvSpPr txBox="1"/>
          <p:nvPr/>
        </p:nvSpPr>
        <p:spPr>
          <a:xfrm>
            <a:off x="1918434" y="3088574"/>
            <a:ext cx="79232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HK" b="1" dirty="0">
                <a:solidFill>
                  <a:schemeClr val="lt1"/>
                </a:solidFill>
              </a:rPr>
              <a:t>2 Create anonymous posts (image is optional) in the role of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Victim" of the specific event (Appeal)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Criminal" of the specific event (Confession)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ACA37-505A-0D4E-AC19-DEBCE5D8FD16}"/>
              </a:ext>
            </a:extLst>
          </p:cNvPr>
          <p:cNvSpPr txBox="1"/>
          <p:nvPr/>
        </p:nvSpPr>
        <p:spPr>
          <a:xfrm>
            <a:off x="1918432" y="3796537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3 Post sorting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14E66-04F9-6049-90BE-04CEDC3F1CA3}"/>
              </a:ext>
            </a:extLst>
          </p:cNvPr>
          <p:cNvSpPr txBox="1"/>
          <p:nvPr/>
        </p:nvSpPr>
        <p:spPr>
          <a:xfrm>
            <a:off x="1918433" y="4130730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4 Give advice to the owners of the posts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A5B13-FC5E-2340-956D-F4C537A6E2BB}"/>
              </a:ext>
            </a:extLst>
          </p:cNvPr>
          <p:cNvSpPr txBox="1"/>
          <p:nvPr/>
        </p:nvSpPr>
        <p:spPr>
          <a:xfrm>
            <a:off x="1918433" y="4453934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5 Access to all the posts “I” created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07253-1DBA-E249-8AC5-14761224AC35}"/>
              </a:ext>
            </a:extLst>
          </p:cNvPr>
          <p:cNvSpPr txBox="1"/>
          <p:nvPr/>
        </p:nvSpPr>
        <p:spPr>
          <a:xfrm>
            <a:off x="1918432" y="4777138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6 Access to all the advice(comments) “I” gave</a:t>
            </a:r>
          </a:p>
        </p:txBody>
      </p:sp>
    </p:spTree>
    <p:extLst>
      <p:ext uri="{BB962C8B-B14F-4D97-AF65-F5344CB8AC3E}">
        <p14:creationId xmlns:p14="http://schemas.microsoft.com/office/powerpoint/2010/main" val="3977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0000"/>
                <a:shade val="92000"/>
                <a:satMod val="160000"/>
              </a:schemeClr>
            </a:gs>
            <a:gs pos="16000">
              <a:schemeClr val="bg2">
                <a:tint val="100000"/>
                <a:shade val="73000"/>
                <a:satMod val="155000"/>
                <a:alpha val="9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2951059" y="1860967"/>
            <a:ext cx="625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Let’s Confess!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BFB24-4E6E-584A-ACC2-6CF367B43125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AD991-5F52-3941-BA7D-D8C1F9598BA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0DCF-C88D-B340-809D-112111B1A96E}"/>
              </a:ext>
            </a:extLst>
          </p:cNvPr>
          <p:cNvSpPr txBox="1"/>
          <p:nvPr/>
        </p:nvSpPr>
        <p:spPr>
          <a:xfrm>
            <a:off x="3421116" y="3061296"/>
            <a:ext cx="531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Demonstration show time~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5FD4FF-2810-9545-9073-2063216A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118" y="3430628"/>
            <a:ext cx="2082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8000"/>
              </a:schemeClr>
            </a:gs>
            <a:gs pos="77000">
              <a:schemeClr val="bg2">
                <a:tint val="100000"/>
                <a:shade val="73000"/>
                <a:satMod val="155000"/>
                <a:alpha val="61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777364" y="1776413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Design approach</a:t>
            </a:r>
            <a:endParaRPr lang="en-HK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9666"/>
              </p:ext>
            </p:extLst>
          </p:nvPr>
        </p:nvGraphicFramePr>
        <p:xfrm>
          <a:off x="1879840" y="2691213"/>
          <a:ext cx="7564756" cy="163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756">
                  <a:extLst>
                    <a:ext uri="{9D8B030D-6E8A-4147-A177-3AD203B41FA5}">
                      <a16:colId xmlns:a16="http://schemas.microsoft.com/office/drawing/2014/main" val="3246998596"/>
                    </a:ext>
                  </a:extLst>
                </a:gridCol>
              </a:tblGrid>
              <a:tr h="1635460">
                <a:tc>
                  <a:txBody>
                    <a:bodyPr/>
                    <a:lstStyle/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1  Mind-map as a brainstorming tool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2  Wireframing and prototyping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3  Lucid-Chart as database designing tool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1CFC2F-7655-E643-A33B-3AEF1C7065CB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49BAD-D750-BF4F-93DD-E61DD15BDE75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</p:spTree>
    <p:extLst>
      <p:ext uri="{BB962C8B-B14F-4D97-AF65-F5344CB8AC3E}">
        <p14:creationId xmlns:p14="http://schemas.microsoft.com/office/powerpoint/2010/main" val="28012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23000"/>
              </a:schemeClr>
            </a:gs>
            <a:gs pos="77000">
              <a:schemeClr val="bg2">
                <a:tint val="100000"/>
                <a:shade val="73000"/>
                <a:satMod val="155000"/>
                <a:alpha val="82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83289" y="1697714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Built with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16533"/>
              </p:ext>
            </p:extLst>
          </p:nvPr>
        </p:nvGraphicFramePr>
        <p:xfrm>
          <a:off x="3238302" y="2361188"/>
          <a:ext cx="5603000" cy="26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00">
                  <a:extLst>
                    <a:ext uri="{9D8B030D-6E8A-4147-A177-3AD203B41FA5}">
                      <a16:colId xmlns:a16="http://schemas.microsoft.com/office/drawing/2014/main" val="3246998596"/>
                    </a:ext>
                  </a:extLst>
                </a:gridCol>
              </a:tblGrid>
              <a:tr h="2668012">
                <a:tc>
                  <a:txBody>
                    <a:bodyPr/>
                    <a:lstStyle/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Handlebars</a:t>
                      </a:r>
                    </a:p>
                    <a:p>
                      <a:pPr algn="ctr"/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KnexJS</a:t>
                      </a:r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pPr lvl="0"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the use of: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Bootstrap 4.1 (front-end framework)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433A22-DB7E-3B4A-B15A-AE10469EBC7F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A0F75-6881-8243-AF6D-E682E17F899C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70A2F-9FCD-6041-B980-C15F58AD4EF1}"/>
              </a:ext>
            </a:extLst>
          </p:cNvPr>
          <p:cNvSpPr txBox="1"/>
          <p:nvPr/>
        </p:nvSpPr>
        <p:spPr>
          <a:xfrm>
            <a:off x="2988527" y="5029200"/>
            <a:ext cx="62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 duration : around 3 weeks</a:t>
            </a:r>
          </a:p>
        </p:txBody>
      </p:sp>
    </p:spTree>
    <p:extLst>
      <p:ext uri="{BB962C8B-B14F-4D97-AF65-F5344CB8AC3E}">
        <p14:creationId xmlns:p14="http://schemas.microsoft.com/office/powerpoint/2010/main" val="7124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7000"/>
              </a:schemeClr>
            </a:gs>
            <a:gs pos="77000">
              <a:schemeClr val="bg2">
                <a:tint val="100000"/>
                <a:shade val="73000"/>
                <a:satMod val="155000"/>
                <a:alpha val="73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61184" y="2000667"/>
            <a:ext cx="8357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800" b="1" dirty="0"/>
              <a:t>You don’t need a tree hole anymore.</a:t>
            </a:r>
          </a:p>
          <a:p>
            <a:pPr algn="ctr"/>
            <a:endParaRPr lang="en-US" sz="2800" dirty="0"/>
          </a:p>
          <a:p>
            <a:pPr algn="ctr"/>
            <a:r>
              <a:rPr lang="en-HK" sz="2800" dirty="0"/>
              <a:t>Let’s share the sorrow and advice 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To make the world better!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Thank you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6185B-18AC-E148-9378-64AFC1B8F029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037D3-4D20-7344-8551-8DFD13133AC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</p:spTree>
    <p:extLst>
      <p:ext uri="{BB962C8B-B14F-4D97-AF65-F5344CB8AC3E}">
        <p14:creationId xmlns:p14="http://schemas.microsoft.com/office/powerpoint/2010/main" val="275044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5000"/>
              </a:schemeClr>
            </a:gs>
            <a:gs pos="77000">
              <a:schemeClr val="bg2">
                <a:tint val="100000"/>
                <a:shade val="73000"/>
                <a:satMod val="155000"/>
                <a:alpha val="67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61184" y="2655987"/>
            <a:ext cx="835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5400" dirty="0"/>
              <a:t>Any Questions?</a:t>
            </a:r>
            <a:endParaRPr lang="en-HK" sz="5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03398-D0F8-B149-BD1C-A771C7CE6C59}"/>
              </a:ext>
            </a:extLst>
          </p:cNvPr>
          <p:cNvSpPr txBox="1"/>
          <p:nvPr/>
        </p:nvSpPr>
        <p:spPr>
          <a:xfrm>
            <a:off x="2806648" y="304207"/>
            <a:ext cx="74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“The Anonymous Confess Room”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EF861-8AA2-3B47-AFAA-EA55BC2EBAA1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</p:spTree>
    <p:extLst>
      <p:ext uri="{BB962C8B-B14F-4D97-AF65-F5344CB8AC3E}">
        <p14:creationId xmlns:p14="http://schemas.microsoft.com/office/powerpoint/2010/main" val="15541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{B9D14E15-BC90-7E48-B48E-77DD39E70464}tf10001067</Template>
  <TotalTime>124</TotalTime>
  <Words>399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Garamond</vt:lpstr>
      <vt:lpstr>Savon</vt:lpstr>
      <vt:lpstr>“The Anonymous Confess Room”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LAW, Ting</dc:creator>
  <cp:lastModifiedBy>LAW, Ting</cp:lastModifiedBy>
  <cp:revision>47</cp:revision>
  <dcterms:created xsi:type="dcterms:W3CDTF">2018-06-03T15:06:50Z</dcterms:created>
  <dcterms:modified xsi:type="dcterms:W3CDTF">2018-07-24T16:55:11Z</dcterms:modified>
</cp:coreProperties>
</file>