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9"/>
    <p:restoredTop sz="94721"/>
  </p:normalViewPr>
  <p:slideViewPr>
    <p:cSldViewPr snapToGrid="0" snapToObjects="1">
      <p:cViewPr varScale="1">
        <p:scale>
          <a:sx n="97" d="100"/>
          <a:sy n="97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“The Anonymous Confess Room”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/>
          </a:bodyPr>
          <a:lstStyle/>
          <a:p>
            <a:pPr lvl="0"/>
            <a:r>
              <a:rPr lang="en-US" sz="2100" dirty="0"/>
              <a:t>The amazing confession platform</a:t>
            </a:r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675486" y="1672667"/>
            <a:ext cx="325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ACR?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1716404" y="2983460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Would be an ideal place for seeking advice and encouragements because posts are made anonymously and inappropriate content will be filtered.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6EABE-9EF2-C64D-ACE2-69FC87727CCF}"/>
              </a:ext>
            </a:extLst>
          </p:cNvPr>
          <p:cNvSpPr txBox="1"/>
          <p:nvPr/>
        </p:nvSpPr>
        <p:spPr>
          <a:xfrm>
            <a:off x="1716404" y="2330708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online social platform for creating anonymous confessions, appealing to injustice, and giving 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80711-2120-2440-A093-1B8A6AE3E5CD}"/>
              </a:ext>
            </a:extLst>
          </p:cNvPr>
          <p:cNvSpPr txBox="1"/>
          <p:nvPr/>
        </p:nvSpPr>
        <p:spPr>
          <a:xfrm>
            <a:off x="1675486" y="3617586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main purpose X personal attack X public trial =&gt;to come up with constructive solutions for problems and help each other in the society.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DC038-3DB1-884F-9BB3-506F429BFBCA}"/>
              </a:ext>
            </a:extLst>
          </p:cNvPr>
          <p:cNvSpPr txBox="1"/>
          <p:nvPr/>
        </p:nvSpPr>
        <p:spPr>
          <a:xfrm>
            <a:off x="1752865" y="4287832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FE68D-24B3-194C-BF48-7C27278965B7}"/>
              </a:ext>
            </a:extLst>
          </p:cNvPr>
          <p:cNvSpPr txBox="1"/>
          <p:nvPr/>
        </p:nvSpPr>
        <p:spPr>
          <a:xfrm>
            <a:off x="1809698" y="4940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1D2B6C-2C5A-2240-96DC-FA10AD38ABFB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2951063" y="2614612"/>
            <a:ext cx="62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Confess!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BFB24-4E6E-584A-ACC2-6CF367B43125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0DCF-C88D-B340-809D-112111B1A96E}"/>
              </a:ext>
            </a:extLst>
          </p:cNvPr>
          <p:cNvSpPr txBox="1"/>
          <p:nvPr/>
        </p:nvSpPr>
        <p:spPr>
          <a:xfrm>
            <a:off x="3421120" y="403796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776413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1CFC2F-7655-E643-A33B-3AEF1C7065CB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433A22-DB7E-3B4A-B15A-AE10469EBC7F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6185B-18AC-E148-9378-64AFC1B8F029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655987"/>
            <a:ext cx="835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/>
              <a:t>Any Questions?</a:t>
            </a:r>
            <a:endParaRPr lang="en-HK" sz="5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03398-D0F8-B149-BD1C-A771C7CE6C59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123</TotalTime>
  <Words>399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</vt:lpstr>
      <vt:lpstr>“The Anonymous Confess Room”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LAW, Ting</cp:lastModifiedBy>
  <cp:revision>46</cp:revision>
  <dcterms:created xsi:type="dcterms:W3CDTF">2018-06-03T15:06:50Z</dcterms:created>
  <dcterms:modified xsi:type="dcterms:W3CDTF">2018-07-24T16:00:48Z</dcterms:modified>
</cp:coreProperties>
</file>