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6" r:id="rId7"/>
    <p:sldId id="268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9"/>
    <p:restoredTop sz="94721"/>
  </p:normalViewPr>
  <p:slideViewPr>
    <p:cSldViewPr snapToGrid="0" snapToObjects="1">
      <p:cViewPr varScale="1">
        <p:scale>
          <a:sx n="102" d="100"/>
          <a:sy n="102" d="100"/>
        </p:scale>
        <p:origin x="-104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25/7/18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DISCREETLY OPEN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100" dirty="0" smtClean="0"/>
              <a:t>To confession openly yet discreetly, in style.</a:t>
            </a:r>
          </a:p>
          <a:p>
            <a:pPr lvl="0"/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4980676" y="1944292"/>
            <a:ext cx="23461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</a:t>
            </a:r>
            <a:r>
              <a:rPr lang="en-HK" sz="3200" b="1" dirty="0" smtClean="0"/>
              <a:t>DO it?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20FD9E-AA7F-3B43-B96A-F9918A011535}"/>
              </a:ext>
            </a:extLst>
          </p:cNvPr>
          <p:cNvSpPr txBox="1"/>
          <p:nvPr/>
        </p:nvSpPr>
        <p:spPr>
          <a:xfrm>
            <a:off x="1679943" y="3110460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Would be an ideal place for seeking advice and encouragements because posts are made anonymously and inappropriate content will be filtered.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76EABE-9EF2-C64D-ACE2-69FC87727CCF}"/>
              </a:ext>
            </a:extLst>
          </p:cNvPr>
          <p:cNvSpPr txBox="1"/>
          <p:nvPr/>
        </p:nvSpPr>
        <p:spPr>
          <a:xfrm>
            <a:off x="1679943" y="2457708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online social platform for creating anonymous confessions, appealing to injustice, and giving 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380711-2120-2440-A093-1B8A6AE3E5CD}"/>
              </a:ext>
            </a:extLst>
          </p:cNvPr>
          <p:cNvSpPr txBox="1"/>
          <p:nvPr/>
        </p:nvSpPr>
        <p:spPr>
          <a:xfrm>
            <a:off x="1639025" y="3744586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main purpose X personal attack X public trial =&gt;to come up with constructive solutions for problems and help each other in the society.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ADC038-3DB1-884F-9BB3-506F429BFBCA}"/>
              </a:ext>
            </a:extLst>
          </p:cNvPr>
          <p:cNvSpPr txBox="1"/>
          <p:nvPr/>
        </p:nvSpPr>
        <p:spPr>
          <a:xfrm>
            <a:off x="1716404" y="4414832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CFE68D-24B3-194C-BF48-7C27278965B7}"/>
              </a:ext>
            </a:extLst>
          </p:cNvPr>
          <p:cNvSpPr txBox="1"/>
          <p:nvPr/>
        </p:nvSpPr>
        <p:spPr>
          <a:xfrm>
            <a:off x="1773237" y="5067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3677600" y="2596860"/>
            <a:ext cx="51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it!</a:t>
            </a:r>
            <a:endParaRPr lang="en-US" sz="7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720DCF-C88D-B340-809D-112111B1A96E}"/>
              </a:ext>
            </a:extLst>
          </p:cNvPr>
          <p:cNvSpPr txBox="1"/>
          <p:nvPr/>
        </p:nvSpPr>
        <p:spPr>
          <a:xfrm>
            <a:off x="3421120" y="403796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777364" y="1961140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3984284" y="2057369"/>
            <a:ext cx="46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 smtClean="0"/>
              <a:t>Future Improvements</a:t>
            </a:r>
            <a:endParaRPr lang="en-HK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19972"/>
              </p:ext>
            </p:extLst>
          </p:nvPr>
        </p:nvGraphicFramePr>
        <p:xfrm>
          <a:off x="3238302" y="2691952"/>
          <a:ext cx="5603000" cy="247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2475670">
                <a:tc>
                  <a:txBody>
                    <a:bodyPr/>
                    <a:lstStyle/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Groups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Favouritelist</a:t>
                      </a:r>
                    </a:p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System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61184" y="2655987"/>
            <a:ext cx="835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/>
              <a:t>Any Questions?</a:t>
            </a:r>
            <a:endParaRPr lang="en-HK" sz="5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752</TotalTime>
  <Words>423</Words>
  <Application>Microsoft Macintosh PowerPoint</Application>
  <PresentationFormat>Custom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“DISCREETLY OPEN”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Wilson Lau</cp:lastModifiedBy>
  <cp:revision>50</cp:revision>
  <dcterms:created xsi:type="dcterms:W3CDTF">2018-06-03T15:06:50Z</dcterms:created>
  <dcterms:modified xsi:type="dcterms:W3CDTF">2018-07-25T02:37:01Z</dcterms:modified>
</cp:coreProperties>
</file>