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&lt;header&gt;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C797963-0E7C-47C6-8E71-46076E3D2D8C}" type="slidenum">
              <a:rPr b="0" lang="en-US" sz="1400" spc="-1" strike="noStrike">
                <a:solidFill>
                  <a:srgbClr val="303d22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587960" y="1005840"/>
            <a:ext cx="4596480" cy="3447360"/>
          </a:xfrm>
          <a:prstGeom prst="rect">
            <a:avLst/>
          </a:prstGeom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85120" y="4787640"/>
            <a:ext cx="5407560" cy="9066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The Reykjanes Peninsula and recent eruption sites. (a) Map of Iceland showing the main rift zones (inset) and a close‐up of the Reykjanes Peninsula (RP), with the major volcanic lineaments and recent lava fields highlighted. EVZ, Eastern Volcanic Zone; MIB, Mid‐Iceland Belt; NVZ, Northern Volcanic Zone; RVB, Reykjanes Volcanic Belt; WVZ, Western Volcanic Zone. (b) Close‐up of part of the RP showing the three successive lava flows of the Fagradalsfjall Fires that have now joined to create a single larger lava field (Geldingadalir, yellow; Meradalir, green; and Litli‐Hrútur, blue) as well as the latest lava field at Sundhnúkur (red). Star shows the location of the Blue Lagoon.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60000" y="152280"/>
            <a:ext cx="720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The Fagradalsfjall and Sundhnúkur Fires of 2021–2024: A single magma reservoir under the Reykjanes Peninsula, Iceland?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60000" y="594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800" spc="-1" strike="noStrike">
                <a:solidFill>
                  <a:srgbClr val="0054a6"/>
                </a:solidFill>
                <a:latin typeface="Arial"/>
              </a:rPr>
              <a:t>Terra Nova, First published: 26 June 2024, DOI: (10.1111/ter.12733)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Main graphic" descr=""/>
          <p:cNvPicPr/>
          <p:nvPr/>
        </p:nvPicPr>
        <p:blipFill>
          <a:blip r:embed="rId1"/>
          <a:stretch/>
        </p:blipFill>
        <p:spPr>
          <a:xfrm>
            <a:off x="1422360" y="1263240"/>
            <a:ext cx="6350040" cy="2808000"/>
          </a:xfrm>
          <a:prstGeom prst="rect">
            <a:avLst/>
          </a:prstGeom>
          <a:ln>
            <a:noFill/>
          </a:ln>
        </p:spPr>
      </p:pic>
    </p:spTree>
  </p:cSld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