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>
        <p:scale>
          <a:sx n="100" d="100"/>
          <a:sy n="100" d="100"/>
        </p:scale>
        <p:origin x="7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F93F-BE07-4C0C-B23F-DF573C9BA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5F096-4948-4457-B78F-006DCDA27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270D-F88F-4008-BA6C-2F3CF96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7EEA-E75D-4ADC-BCDB-22CF3300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54D3-C53F-4B85-81FF-6FC538E3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D3A4-5FE7-4DC8-8630-CA5F5F8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B7304-97E0-4B3A-9897-D53121DA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77AF-0B3B-4A69-8D00-77CCAD7E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5F9E-4D99-471C-9C07-528A0DAC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0674-FCFF-441F-8666-FF59F24B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5C603-0AA2-4686-8E47-68EE44719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86F8D-5E24-44D5-8A53-FEC07495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59EE-6326-41E2-AE4E-B3F38AB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D03C-B05C-462B-BA71-D8DA2F53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A361-68F6-4604-AC05-E794C980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05FF-E09B-4368-ACDC-336579BC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03DB-AE2A-43F3-A5FD-7ADC6458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4F62-A077-4D44-8705-16263E2B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A2E9-B86D-4B8B-9380-2623FF80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C6DC-F530-4ED0-863F-1FA93624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8ABE-2F3D-4167-AD66-CA4DF3A5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02FA-4379-4683-A0A2-8FE70B58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3E3C-5311-482F-BB78-9DD6A0A4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1CA3-DD64-47CA-A507-C6E8BB83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601F-05DF-443D-A8DE-F35F7FD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E8C3-B88A-45D4-B479-E65CBA93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F794-0856-4DD5-B0CB-CE8FAFD37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6D98-CA35-4AA1-8F7E-FB19E8B6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C7A79-E030-4085-B8DD-2AFB9216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18A8-0BDC-4103-B532-E7BB9D1B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8252-BFA8-4E27-B651-CD89ED3E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34A7-D497-4E32-BCD3-8774AFD6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E62F-3531-4BAF-B667-4EC7675C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5DA85-BEBF-4CD9-BD06-8840ED45D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0728C-CC82-402E-B063-1C04700DF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DFF77-6BA2-41B8-8552-1E50F7C05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27A90-54E5-43FC-9799-DBC3365C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1E6B0-4CC1-4D27-BF6C-BDFD30B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21E4B-B917-4273-BF1F-39BE823E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C4EC-21E8-4AE6-BACD-D93BB3B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85643-51D8-4ADF-BCD4-1FF9AE42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D691-31DB-4601-B1DF-9786125E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67800-04C0-4370-B9DE-5657FB32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4096-86EF-4D2C-B065-07A9C95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2554B-2534-4B9E-BEAA-D3BAEC91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8C6D0-BF6B-4E53-84B8-4477CE3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5D72-AE47-453D-B76D-1366C508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0EAA-C378-464E-9E5F-4E6F9B05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6AA54-F0E6-453D-AE3B-09FA74A6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B300E-F05B-482F-A0AE-95505632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086CA-EB16-41EA-A5C6-19344FB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A735B-6242-4DD5-8F47-3573381D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1A31-3A52-4B4F-B805-C3143EFD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D8075-3BDF-497C-8685-161E21D8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1A0F4-4D23-413B-9EA9-68C6FB6AA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EF24-DB1F-4880-9D9B-41172073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50E8-99D9-4BEF-B0C6-09EA160A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3918-49C0-4890-B718-FEB0684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7626C-A104-4151-9C46-400FA34B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96CB-43A6-4568-96F6-7D3B8813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5011-F029-400E-B425-AB636CE8E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A1F5-DCE5-4947-87C0-DAC249A1AAA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F9A4-EEF0-4692-AD13-DAA7EBBB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218C-D33B-412F-A66B-7530FE47B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D50D-B3F8-4DED-9BCA-DBC0138E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70468-948F-4870-A806-FF7815EC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58983"/>
            <a:ext cx="11755772" cy="6330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D35061-1D43-456A-95D1-48DB5761F341}"/>
              </a:ext>
            </a:extLst>
          </p:cNvPr>
          <p:cNvSpPr/>
          <p:nvPr/>
        </p:nvSpPr>
        <p:spPr>
          <a:xfrm>
            <a:off x="10744200" y="45067"/>
            <a:ext cx="1318033" cy="6459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1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BA80F-2D40-4CB1-9591-D1D6C510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8" y="155178"/>
            <a:ext cx="10637633" cy="6395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414ED1-EFE6-47B8-B582-5B2053BE5477}"/>
              </a:ext>
            </a:extLst>
          </p:cNvPr>
          <p:cNvSpPr/>
          <p:nvPr/>
        </p:nvSpPr>
        <p:spPr>
          <a:xfrm>
            <a:off x="862908" y="2952749"/>
            <a:ext cx="7004742" cy="36766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5019A9-1FAB-47A2-9FD2-4F617371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342900"/>
            <a:ext cx="9837533" cy="5914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1DDD3-F68E-4201-9330-F7D24365FF57}"/>
              </a:ext>
            </a:extLst>
          </p:cNvPr>
          <p:cNvSpPr/>
          <p:nvPr/>
        </p:nvSpPr>
        <p:spPr>
          <a:xfrm>
            <a:off x="2444058" y="342901"/>
            <a:ext cx="1289742" cy="1162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0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6A8BD-3A31-4881-B1FE-6B73CBA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4" y="285750"/>
            <a:ext cx="9882825" cy="59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206CD5-AC96-41C1-AE4B-0259CC546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1"/>
          <a:stretch/>
        </p:blipFill>
        <p:spPr>
          <a:xfrm>
            <a:off x="1123950" y="257175"/>
            <a:ext cx="10388756" cy="620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407059-EBB9-4333-9330-8B7A3EA4AFC3}"/>
              </a:ext>
            </a:extLst>
          </p:cNvPr>
          <p:cNvSpPr/>
          <p:nvPr/>
        </p:nvSpPr>
        <p:spPr>
          <a:xfrm>
            <a:off x="1101880" y="3924300"/>
            <a:ext cx="10499569" cy="1428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CF71F-C1D7-4407-A7AF-4A5E9FF5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8" y="287432"/>
            <a:ext cx="10505204" cy="6283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93AE6-9397-4240-9CAD-4313F9E2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6" y="142875"/>
            <a:ext cx="10985782" cy="65705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48EA0F-E426-4274-878E-A75C39E4350E}"/>
              </a:ext>
            </a:extLst>
          </p:cNvPr>
          <p:cNvSpPr/>
          <p:nvPr/>
        </p:nvSpPr>
        <p:spPr>
          <a:xfrm>
            <a:off x="8060311" y="838200"/>
            <a:ext cx="3845939" cy="32575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6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7F754-7A52-42B8-A8F1-CBD32DE4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2" y="199326"/>
            <a:ext cx="11608075" cy="6293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4C3BF-AEBE-4B27-937C-8F549A0F70C4}"/>
              </a:ext>
            </a:extLst>
          </p:cNvPr>
          <p:cNvSpPr txBox="1"/>
          <p:nvPr/>
        </p:nvSpPr>
        <p:spPr>
          <a:xfrm>
            <a:off x="5251508" y="822121"/>
            <a:ext cx="6871818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Theoretical Proteoforms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9E450-10DB-4806-976C-5A80E8758979}"/>
              </a:ext>
            </a:extLst>
          </p:cNvPr>
          <p:cNvSpPr txBox="1"/>
          <p:nvPr/>
        </p:nvSpPr>
        <p:spPr>
          <a:xfrm>
            <a:off x="5251508" y="4447563"/>
            <a:ext cx="602921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Modification Names table</a:t>
            </a:r>
          </a:p>
        </p:txBody>
      </p:sp>
    </p:spTree>
    <p:extLst>
      <p:ext uri="{BB962C8B-B14F-4D97-AF65-F5344CB8AC3E}">
        <p14:creationId xmlns:p14="http://schemas.microsoft.com/office/powerpoint/2010/main" val="25793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239A5-D92B-41E9-92A7-3FCA6C24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09550"/>
            <a:ext cx="11239500" cy="6064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38EA63-E05D-4F42-A2BF-BBB7D4331905}"/>
              </a:ext>
            </a:extLst>
          </p:cNvPr>
          <p:cNvSpPr/>
          <p:nvPr/>
        </p:nvSpPr>
        <p:spPr>
          <a:xfrm>
            <a:off x="3047999" y="5314949"/>
            <a:ext cx="2076451" cy="9592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1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0B05-C247-4710-B9C3-FF62DC2F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E99B-02B4-42CC-B399-2835610B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EAFE-47EE-49CE-8541-5DBD62FA0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6"/>
          <a:stretch/>
        </p:blipFill>
        <p:spPr>
          <a:xfrm>
            <a:off x="838200" y="225425"/>
            <a:ext cx="10951361" cy="640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CD971C-E317-4AFD-B308-70F8EAB1AF25}"/>
              </a:ext>
            </a:extLst>
          </p:cNvPr>
          <p:cNvSpPr/>
          <p:nvPr/>
        </p:nvSpPr>
        <p:spPr>
          <a:xfrm>
            <a:off x="6524624" y="5048250"/>
            <a:ext cx="5019675" cy="6762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8A417-A4C5-4ADD-B2E4-4472EE87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05" y="368300"/>
            <a:ext cx="9196204" cy="549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C65964-6892-46C5-893D-6AB9DCD6DA70}"/>
              </a:ext>
            </a:extLst>
          </p:cNvPr>
          <p:cNvSpPr/>
          <p:nvPr/>
        </p:nvSpPr>
        <p:spPr>
          <a:xfrm>
            <a:off x="4833938" y="2857501"/>
            <a:ext cx="2528888" cy="2057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9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7EF57-6A39-4CDD-BCAF-67CB9F5A3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2"/>
          <a:stretch/>
        </p:blipFill>
        <p:spPr>
          <a:xfrm>
            <a:off x="651879" y="171451"/>
            <a:ext cx="10444746" cy="6191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2B4668-B151-4D9B-A682-E099E8F40A4E}"/>
              </a:ext>
            </a:extLst>
          </p:cNvPr>
          <p:cNvSpPr/>
          <p:nvPr/>
        </p:nvSpPr>
        <p:spPr>
          <a:xfrm>
            <a:off x="5887956" y="2790826"/>
            <a:ext cx="5310771" cy="2562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572CE9-2A55-4A34-A8EE-0A70D3AF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68300"/>
            <a:ext cx="10439400" cy="5632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2F255-2F0F-4F48-86CD-DC6803095DD2}"/>
              </a:ext>
            </a:extLst>
          </p:cNvPr>
          <p:cNvSpPr/>
          <p:nvPr/>
        </p:nvSpPr>
        <p:spPr>
          <a:xfrm>
            <a:off x="804279" y="3675698"/>
            <a:ext cx="9073146" cy="23255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44BAA-89C9-4799-B853-1EFA27705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8"/>
          <a:stretch/>
        </p:blipFill>
        <p:spPr>
          <a:xfrm>
            <a:off x="733500" y="200654"/>
            <a:ext cx="10724999" cy="64096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0374F7-D179-4459-9DDB-D0A97C5EFBE0}"/>
              </a:ext>
            </a:extLst>
          </p:cNvPr>
          <p:cNvSpPr/>
          <p:nvPr/>
        </p:nvSpPr>
        <p:spPr>
          <a:xfrm>
            <a:off x="6448500" y="4276725"/>
            <a:ext cx="5086275" cy="23901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1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43942-C951-4352-AE64-BC6ED971A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"/>
          <a:stretch/>
        </p:blipFill>
        <p:spPr>
          <a:xfrm>
            <a:off x="685800" y="95208"/>
            <a:ext cx="11079666" cy="6619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03E27-5163-4A0C-9BA1-555AD612FE47}"/>
              </a:ext>
            </a:extLst>
          </p:cNvPr>
          <p:cNvSpPr/>
          <p:nvPr/>
        </p:nvSpPr>
        <p:spPr>
          <a:xfrm>
            <a:off x="6953251" y="4819650"/>
            <a:ext cx="4914899" cy="18954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6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V SCHAFFER</dc:creator>
  <cp:lastModifiedBy>LEAH V SCHAFFER</cp:lastModifiedBy>
  <cp:revision>40</cp:revision>
  <dcterms:created xsi:type="dcterms:W3CDTF">2020-07-14T19:24:24Z</dcterms:created>
  <dcterms:modified xsi:type="dcterms:W3CDTF">2020-07-17T20:25:57Z</dcterms:modified>
</cp:coreProperties>
</file>