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1" r:id="rId4"/>
    <p:sldId id="260" r:id="rId5"/>
    <p:sldId id="257" r:id="rId6"/>
    <p:sldId id="265" r:id="rId7"/>
    <p:sldId id="266" r:id="rId8"/>
    <p:sldId id="276" r:id="rId9"/>
    <p:sldId id="267" r:id="rId10"/>
    <p:sldId id="273" r:id="rId11"/>
    <p:sldId id="275" r:id="rId12"/>
    <p:sldId id="263" r:id="rId13"/>
    <p:sldId id="264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CB5EB-99A8-4BB7-B6D4-E4EEF92B0AF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3916B-C08D-4DC9-ADA8-87944E5BEAA4}">
      <dgm:prSet phldrT="[Text]"/>
      <dgm:spPr/>
      <dgm:t>
        <a:bodyPr/>
        <a:lstStyle/>
        <a:p>
          <a:r>
            <a:rPr lang="en-US"/>
            <a:t>EventHubSpout</a:t>
          </a:r>
        </a:p>
      </dgm:t>
    </dgm:pt>
    <dgm:pt modelId="{ACA676F8-5B38-4A4F-8758-4391F1D1B938}" type="parTrans" cxnId="{4A79B807-6D73-42B7-9F6B-DA5753D10D8A}">
      <dgm:prSet/>
      <dgm:spPr/>
      <dgm:t>
        <a:bodyPr/>
        <a:lstStyle/>
        <a:p>
          <a:endParaRPr lang="en-US"/>
        </a:p>
      </dgm:t>
    </dgm:pt>
    <dgm:pt modelId="{AE797B16-A17F-44F6-8B55-B9906CA00402}" type="sibTrans" cxnId="{4A79B807-6D73-42B7-9F6B-DA5753D10D8A}">
      <dgm:prSet/>
      <dgm:spPr/>
      <dgm:t>
        <a:bodyPr/>
        <a:lstStyle/>
        <a:p>
          <a:endParaRPr lang="en-US"/>
        </a:p>
      </dgm:t>
    </dgm:pt>
    <dgm:pt modelId="{F5C00648-CDDB-4707-ADE9-9143F6F79B95}">
      <dgm:prSet phldrT="[Text]"/>
      <dgm:spPr/>
      <dgm:t>
        <a:bodyPr/>
        <a:lstStyle/>
        <a:p>
          <a:r>
            <a:rPr lang="en-US" sz="2600"/>
            <a:t>MessageReceiverBolt</a:t>
          </a:r>
        </a:p>
      </dgm:t>
    </dgm:pt>
    <dgm:pt modelId="{828169D9-C1B0-48C5-B26C-C5D9608C0D22}" type="parTrans" cxnId="{4A049A87-E12E-41C9-B698-DC2A564CCFCE}">
      <dgm:prSet/>
      <dgm:spPr/>
      <dgm:t>
        <a:bodyPr/>
        <a:lstStyle/>
        <a:p>
          <a:endParaRPr lang="en-US"/>
        </a:p>
      </dgm:t>
    </dgm:pt>
    <dgm:pt modelId="{41636692-2A32-4A9D-819E-ED28EAE00CF2}" type="sibTrans" cxnId="{4A049A87-E12E-41C9-B698-DC2A564CCFCE}">
      <dgm:prSet/>
      <dgm:spPr/>
    </dgm:pt>
    <dgm:pt modelId="{F3575927-1B53-498D-9568-162832977416}">
      <dgm:prSet phldrT="[Text]"/>
      <dgm:spPr/>
      <dgm:t>
        <a:bodyPr/>
        <a:lstStyle/>
        <a:p>
          <a:r>
            <a:rPr lang="en-US" sz="2200"/>
            <a:t>RawDBWriterBolt</a:t>
          </a:r>
        </a:p>
      </dgm:t>
    </dgm:pt>
    <dgm:pt modelId="{C32AFAD6-FE32-4E9E-98F2-F41339F666DE}" type="parTrans" cxnId="{8AA986B3-05D9-4BCB-9EBE-00927B19581D}">
      <dgm:prSet/>
      <dgm:spPr/>
      <dgm:t>
        <a:bodyPr/>
        <a:lstStyle/>
        <a:p>
          <a:endParaRPr lang="en-US"/>
        </a:p>
      </dgm:t>
    </dgm:pt>
    <dgm:pt modelId="{23D7B384-FFA3-4092-B326-C279010FBFD9}" type="sibTrans" cxnId="{8AA986B3-05D9-4BCB-9EBE-00927B19581D}">
      <dgm:prSet/>
      <dgm:spPr/>
    </dgm:pt>
    <dgm:pt modelId="{FA709EAA-CD63-4CC2-804C-A7CBB66EC268}">
      <dgm:prSet phldrT="[Text]"/>
      <dgm:spPr/>
      <dgm:t>
        <a:bodyPr/>
        <a:lstStyle/>
        <a:p>
          <a:r>
            <a:rPr lang="en-US" sz="2200"/>
            <a:t>UserAggregatorBolt (deviceId)</a:t>
          </a:r>
        </a:p>
      </dgm:t>
    </dgm:pt>
    <dgm:pt modelId="{0C4EA2F6-6BD6-4A5B-8650-B56E1A2CD261}" type="parTrans" cxnId="{F9DB4094-48AC-452F-A650-0E2645630C7E}">
      <dgm:prSet/>
      <dgm:spPr/>
      <dgm:t>
        <a:bodyPr/>
        <a:lstStyle/>
        <a:p>
          <a:endParaRPr lang="en-US"/>
        </a:p>
      </dgm:t>
    </dgm:pt>
    <dgm:pt modelId="{AB551270-9412-43B7-AA59-B0A66639B888}" type="sibTrans" cxnId="{F9DB4094-48AC-452F-A650-0E2645630C7E}">
      <dgm:prSet/>
      <dgm:spPr/>
    </dgm:pt>
    <dgm:pt modelId="{E5CAAC83-B627-4DAC-80E3-156D430245C8}">
      <dgm:prSet phldrT="[Text]"/>
      <dgm:spPr/>
      <dgm:t>
        <a:bodyPr/>
        <a:lstStyle/>
        <a:p>
          <a:r>
            <a:rPr lang="en-US" sz="2200"/>
            <a:t>CompanyAggregatorBolt (companyId)</a:t>
          </a:r>
        </a:p>
      </dgm:t>
    </dgm:pt>
    <dgm:pt modelId="{6579E9EF-9FE0-4F05-B668-74A8F238B990}" type="parTrans" cxnId="{97E8396D-C0E5-4CF3-B3D2-BB3C168DB7C0}">
      <dgm:prSet/>
      <dgm:spPr/>
      <dgm:t>
        <a:bodyPr/>
        <a:lstStyle/>
        <a:p>
          <a:endParaRPr lang="en-US"/>
        </a:p>
      </dgm:t>
    </dgm:pt>
    <dgm:pt modelId="{EAED7F1B-8331-464D-B007-1C21432C2A26}" type="sibTrans" cxnId="{97E8396D-C0E5-4CF3-B3D2-BB3C168DB7C0}">
      <dgm:prSet/>
      <dgm:spPr/>
    </dgm:pt>
    <dgm:pt modelId="{452AB67B-D354-449A-A955-F81064D09283}">
      <dgm:prSet phldrT="[Text]"/>
      <dgm:spPr/>
      <dgm:t>
        <a:bodyPr/>
        <a:lstStyle/>
        <a:p>
          <a:r>
            <a:rPr lang="en-US" sz="2000"/>
            <a:t>DBWriterBolt</a:t>
          </a:r>
        </a:p>
      </dgm:t>
    </dgm:pt>
    <dgm:pt modelId="{29DF5B14-01C5-44ED-889A-ACDA3A819DE1}" type="parTrans" cxnId="{8111CA3A-0460-4753-A5AF-F67134A121A7}">
      <dgm:prSet/>
      <dgm:spPr/>
      <dgm:t>
        <a:bodyPr/>
        <a:lstStyle/>
        <a:p>
          <a:endParaRPr lang="en-US"/>
        </a:p>
      </dgm:t>
    </dgm:pt>
    <dgm:pt modelId="{E13B6630-BF87-400F-A77B-0ECB260B0324}" type="sibTrans" cxnId="{8111CA3A-0460-4753-A5AF-F67134A121A7}">
      <dgm:prSet/>
      <dgm:spPr/>
    </dgm:pt>
    <dgm:pt modelId="{A18D141F-33FB-4896-AAC6-1620496E6ED8}">
      <dgm:prSet phldrT="[Text]"/>
      <dgm:spPr/>
      <dgm:t>
        <a:bodyPr/>
        <a:lstStyle/>
        <a:p>
          <a:r>
            <a:rPr lang="en-US" sz="2000"/>
            <a:t>DBWriterBolt</a:t>
          </a:r>
        </a:p>
      </dgm:t>
    </dgm:pt>
    <dgm:pt modelId="{4287149B-B0D3-4801-A5B4-9386866874CE}" type="parTrans" cxnId="{854DE5B9-84D8-4011-BDE0-EFC8323A991E}">
      <dgm:prSet/>
      <dgm:spPr/>
      <dgm:t>
        <a:bodyPr/>
        <a:lstStyle/>
        <a:p>
          <a:endParaRPr lang="en-US"/>
        </a:p>
      </dgm:t>
    </dgm:pt>
    <dgm:pt modelId="{F9D62806-3277-4CA7-8353-5B89D25F580C}" type="sibTrans" cxnId="{854DE5B9-84D8-4011-BDE0-EFC8323A991E}">
      <dgm:prSet/>
      <dgm:spPr/>
    </dgm:pt>
    <dgm:pt modelId="{BB200D97-CC70-4244-9FFB-101DC474823B}" type="pres">
      <dgm:prSet presAssocID="{5BBCB5EB-99A8-4BB7-B6D4-E4EEF92B0A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58E59F8-36AD-499C-9C25-28F0EE2E3D25}" type="pres">
      <dgm:prSet presAssocID="{73F3916B-C08D-4DC9-ADA8-87944E5BEAA4}" presName="root1" presStyleCnt="0"/>
      <dgm:spPr/>
    </dgm:pt>
    <dgm:pt modelId="{F9C94AC1-9AF7-4668-B23E-6872271615C1}" type="pres">
      <dgm:prSet presAssocID="{73F3916B-C08D-4DC9-ADA8-87944E5BEAA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0B99B-20C6-4201-8231-B75A2B1D7FDF}" type="pres">
      <dgm:prSet presAssocID="{73F3916B-C08D-4DC9-ADA8-87944E5BEAA4}" presName="level2hierChild" presStyleCnt="0"/>
      <dgm:spPr/>
    </dgm:pt>
    <dgm:pt modelId="{D82FFB9A-D0B7-484C-9B3E-72566455ACE1}" type="pres">
      <dgm:prSet presAssocID="{828169D9-C1B0-48C5-B26C-C5D9608C0D22}" presName="conn2-1" presStyleLbl="parChTrans1D2" presStyleIdx="0" presStyleCnt="1"/>
      <dgm:spPr/>
    </dgm:pt>
    <dgm:pt modelId="{50988211-CB3A-43DA-869F-34A29810D992}" type="pres">
      <dgm:prSet presAssocID="{828169D9-C1B0-48C5-B26C-C5D9608C0D22}" presName="connTx" presStyleLbl="parChTrans1D2" presStyleIdx="0" presStyleCnt="1"/>
      <dgm:spPr/>
    </dgm:pt>
    <dgm:pt modelId="{DE2C38FF-0E48-4C4C-8033-3BBD0C9E3077}" type="pres">
      <dgm:prSet presAssocID="{F5C00648-CDDB-4707-ADE9-9143F6F79B95}" presName="root2" presStyleCnt="0"/>
      <dgm:spPr/>
    </dgm:pt>
    <dgm:pt modelId="{D7F87743-2ABF-4D53-BE89-394C6B22E360}" type="pres">
      <dgm:prSet presAssocID="{F5C00648-CDDB-4707-ADE9-9143F6F79B95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27F05-1403-4CE1-8208-A4236CD0ACFC}" type="pres">
      <dgm:prSet presAssocID="{F5C00648-CDDB-4707-ADE9-9143F6F79B95}" presName="level3hierChild" presStyleCnt="0"/>
      <dgm:spPr/>
    </dgm:pt>
    <dgm:pt modelId="{36D639B7-8C42-4976-B32E-B821485A7153}" type="pres">
      <dgm:prSet presAssocID="{C32AFAD6-FE32-4E9E-98F2-F41339F666DE}" presName="conn2-1" presStyleLbl="parChTrans1D3" presStyleIdx="0" presStyleCnt="3"/>
      <dgm:spPr/>
    </dgm:pt>
    <dgm:pt modelId="{C3D95C4C-90E2-415B-A0C8-2113F92E3676}" type="pres">
      <dgm:prSet presAssocID="{C32AFAD6-FE32-4E9E-98F2-F41339F666DE}" presName="connTx" presStyleLbl="parChTrans1D3" presStyleIdx="0" presStyleCnt="3"/>
      <dgm:spPr/>
    </dgm:pt>
    <dgm:pt modelId="{D0773C8A-6DE8-4E96-8567-CB283EFFF83B}" type="pres">
      <dgm:prSet presAssocID="{F3575927-1B53-498D-9568-162832977416}" presName="root2" presStyleCnt="0"/>
      <dgm:spPr/>
    </dgm:pt>
    <dgm:pt modelId="{D7E1FC47-7FD5-47F6-9952-5AC9F6FDE22F}" type="pres">
      <dgm:prSet presAssocID="{F3575927-1B53-498D-9568-16283297741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B310-FBC4-42CD-8E68-8A57039CA101}" type="pres">
      <dgm:prSet presAssocID="{F3575927-1B53-498D-9568-162832977416}" presName="level3hierChild" presStyleCnt="0"/>
      <dgm:spPr/>
    </dgm:pt>
    <dgm:pt modelId="{5AA3F5DE-D011-4E92-B448-570C9CFB6671}" type="pres">
      <dgm:prSet presAssocID="{0C4EA2F6-6BD6-4A5B-8650-B56E1A2CD261}" presName="conn2-1" presStyleLbl="parChTrans1D3" presStyleIdx="1" presStyleCnt="3"/>
      <dgm:spPr/>
    </dgm:pt>
    <dgm:pt modelId="{BBB05691-FB3A-4071-928B-DB188D4535E6}" type="pres">
      <dgm:prSet presAssocID="{0C4EA2F6-6BD6-4A5B-8650-B56E1A2CD261}" presName="connTx" presStyleLbl="parChTrans1D3" presStyleIdx="1" presStyleCnt="3"/>
      <dgm:spPr/>
    </dgm:pt>
    <dgm:pt modelId="{9B40A674-2535-4DF5-8A1E-457A20E0B409}" type="pres">
      <dgm:prSet presAssocID="{FA709EAA-CD63-4CC2-804C-A7CBB66EC268}" presName="root2" presStyleCnt="0"/>
      <dgm:spPr/>
    </dgm:pt>
    <dgm:pt modelId="{B2F60C0A-3B9B-4C24-8542-BDD42578E302}" type="pres">
      <dgm:prSet presAssocID="{FA709EAA-CD63-4CC2-804C-A7CBB66EC268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BBAE1D-BC95-4855-9385-B0E2E7BB15A6}" type="pres">
      <dgm:prSet presAssocID="{FA709EAA-CD63-4CC2-804C-A7CBB66EC268}" presName="level3hierChild" presStyleCnt="0"/>
      <dgm:spPr/>
    </dgm:pt>
    <dgm:pt modelId="{A84B7111-D1BE-4849-8D2F-BE85F46E823A}" type="pres">
      <dgm:prSet presAssocID="{29DF5B14-01C5-44ED-889A-ACDA3A819DE1}" presName="conn2-1" presStyleLbl="parChTrans1D4" presStyleIdx="0" presStyleCnt="2"/>
      <dgm:spPr/>
    </dgm:pt>
    <dgm:pt modelId="{DE4C7F91-32CD-40B6-A340-7BAF92DC4A32}" type="pres">
      <dgm:prSet presAssocID="{29DF5B14-01C5-44ED-889A-ACDA3A819DE1}" presName="connTx" presStyleLbl="parChTrans1D4" presStyleIdx="0" presStyleCnt="2"/>
      <dgm:spPr/>
    </dgm:pt>
    <dgm:pt modelId="{69DF9568-F0F2-47D8-8EC2-1583015B97F9}" type="pres">
      <dgm:prSet presAssocID="{452AB67B-D354-449A-A955-F81064D09283}" presName="root2" presStyleCnt="0"/>
      <dgm:spPr/>
    </dgm:pt>
    <dgm:pt modelId="{B0A1FD7C-C974-463C-BCD7-7DBA043A48CA}" type="pres">
      <dgm:prSet presAssocID="{452AB67B-D354-449A-A955-F81064D09283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82AB9-2686-4352-973B-A505260D825C}" type="pres">
      <dgm:prSet presAssocID="{452AB67B-D354-449A-A955-F81064D09283}" presName="level3hierChild" presStyleCnt="0"/>
      <dgm:spPr/>
    </dgm:pt>
    <dgm:pt modelId="{F5FAA07B-B436-4943-A18E-5999268C9990}" type="pres">
      <dgm:prSet presAssocID="{6579E9EF-9FE0-4F05-B668-74A8F238B990}" presName="conn2-1" presStyleLbl="parChTrans1D3" presStyleIdx="2" presStyleCnt="3"/>
      <dgm:spPr/>
    </dgm:pt>
    <dgm:pt modelId="{E61F961D-2EEF-4C84-9F75-334A97150FE9}" type="pres">
      <dgm:prSet presAssocID="{6579E9EF-9FE0-4F05-B668-74A8F238B990}" presName="connTx" presStyleLbl="parChTrans1D3" presStyleIdx="2" presStyleCnt="3"/>
      <dgm:spPr/>
    </dgm:pt>
    <dgm:pt modelId="{D834DD1C-9E07-479D-80E2-2474112A1FF2}" type="pres">
      <dgm:prSet presAssocID="{E5CAAC83-B627-4DAC-80E3-156D430245C8}" presName="root2" presStyleCnt="0"/>
      <dgm:spPr/>
    </dgm:pt>
    <dgm:pt modelId="{F715F099-4CFA-43B2-8CAA-0C920CB25AF5}" type="pres">
      <dgm:prSet presAssocID="{E5CAAC83-B627-4DAC-80E3-156D430245C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4B078-AAD5-4D5C-8D44-5E3B011CD11F}" type="pres">
      <dgm:prSet presAssocID="{E5CAAC83-B627-4DAC-80E3-156D430245C8}" presName="level3hierChild" presStyleCnt="0"/>
      <dgm:spPr/>
    </dgm:pt>
    <dgm:pt modelId="{A976931D-B340-41F8-B106-649B66985BF6}" type="pres">
      <dgm:prSet presAssocID="{4287149B-B0D3-4801-A5B4-9386866874CE}" presName="conn2-1" presStyleLbl="parChTrans1D4" presStyleIdx="1" presStyleCnt="2"/>
      <dgm:spPr/>
    </dgm:pt>
    <dgm:pt modelId="{1B2A20B4-FCDD-45BE-8E36-EDB59E110D58}" type="pres">
      <dgm:prSet presAssocID="{4287149B-B0D3-4801-A5B4-9386866874CE}" presName="connTx" presStyleLbl="parChTrans1D4" presStyleIdx="1" presStyleCnt="2"/>
      <dgm:spPr/>
    </dgm:pt>
    <dgm:pt modelId="{2FD1CAB9-321C-455A-A286-2C5B54763B0E}" type="pres">
      <dgm:prSet presAssocID="{A18D141F-33FB-4896-AAC6-1620496E6ED8}" presName="root2" presStyleCnt="0"/>
      <dgm:spPr/>
    </dgm:pt>
    <dgm:pt modelId="{CF20E130-BD24-421F-A9F0-9E37BBBCBC50}" type="pres">
      <dgm:prSet presAssocID="{A18D141F-33FB-4896-AAC6-1620496E6ED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9B5E25-4E5D-4415-9FD9-1C5521281F19}" type="pres">
      <dgm:prSet presAssocID="{A18D141F-33FB-4896-AAC6-1620496E6ED8}" presName="level3hierChild" presStyleCnt="0"/>
      <dgm:spPr/>
    </dgm:pt>
  </dgm:ptLst>
  <dgm:cxnLst>
    <dgm:cxn modelId="{66D4FF00-D084-4DF5-8881-935CE3327DD6}" type="presOf" srcId="{FA709EAA-CD63-4CC2-804C-A7CBB66EC268}" destId="{B2F60C0A-3B9B-4C24-8542-BDD42578E302}" srcOrd="0" destOrd="0" presId="urn:microsoft.com/office/officeart/2005/8/layout/hierarchy2"/>
    <dgm:cxn modelId="{FABE28C6-1122-46AD-8DED-6597B7FA928D}" type="presOf" srcId="{6579E9EF-9FE0-4F05-B668-74A8F238B990}" destId="{F5FAA07B-B436-4943-A18E-5999268C9990}" srcOrd="0" destOrd="0" presId="urn:microsoft.com/office/officeart/2005/8/layout/hierarchy2"/>
    <dgm:cxn modelId="{3FE9D87A-5E89-4E94-A2A2-AA9E40006857}" type="presOf" srcId="{828169D9-C1B0-48C5-B26C-C5D9608C0D22}" destId="{50988211-CB3A-43DA-869F-34A29810D992}" srcOrd="1" destOrd="0" presId="urn:microsoft.com/office/officeart/2005/8/layout/hierarchy2"/>
    <dgm:cxn modelId="{BBB0552D-64A3-4E7D-880D-857C83D51FF2}" type="presOf" srcId="{A18D141F-33FB-4896-AAC6-1620496E6ED8}" destId="{CF20E130-BD24-421F-A9F0-9E37BBBCBC50}" srcOrd="0" destOrd="0" presId="urn:microsoft.com/office/officeart/2005/8/layout/hierarchy2"/>
    <dgm:cxn modelId="{8111CA3A-0460-4753-A5AF-F67134A121A7}" srcId="{FA709EAA-CD63-4CC2-804C-A7CBB66EC268}" destId="{452AB67B-D354-449A-A955-F81064D09283}" srcOrd="0" destOrd="0" parTransId="{29DF5B14-01C5-44ED-889A-ACDA3A819DE1}" sibTransId="{E13B6630-BF87-400F-A77B-0ECB260B0324}"/>
    <dgm:cxn modelId="{BD443A9A-10A6-49F8-865A-35A04F118B52}" type="presOf" srcId="{C32AFAD6-FE32-4E9E-98F2-F41339F666DE}" destId="{C3D95C4C-90E2-415B-A0C8-2113F92E3676}" srcOrd="1" destOrd="0" presId="urn:microsoft.com/office/officeart/2005/8/layout/hierarchy2"/>
    <dgm:cxn modelId="{4A79B807-6D73-42B7-9F6B-DA5753D10D8A}" srcId="{5BBCB5EB-99A8-4BB7-B6D4-E4EEF92B0AF8}" destId="{73F3916B-C08D-4DC9-ADA8-87944E5BEAA4}" srcOrd="0" destOrd="0" parTransId="{ACA676F8-5B38-4A4F-8758-4391F1D1B938}" sibTransId="{AE797B16-A17F-44F6-8B55-B9906CA00402}"/>
    <dgm:cxn modelId="{FD92C123-7858-4F0E-B638-D6A80E591B84}" type="presOf" srcId="{E5CAAC83-B627-4DAC-80E3-156D430245C8}" destId="{F715F099-4CFA-43B2-8CAA-0C920CB25AF5}" srcOrd="0" destOrd="0" presId="urn:microsoft.com/office/officeart/2005/8/layout/hierarchy2"/>
    <dgm:cxn modelId="{7BF7A17C-0E70-4E86-9310-7CF50A5742EB}" type="presOf" srcId="{29DF5B14-01C5-44ED-889A-ACDA3A819DE1}" destId="{A84B7111-D1BE-4849-8D2F-BE85F46E823A}" srcOrd="0" destOrd="0" presId="urn:microsoft.com/office/officeart/2005/8/layout/hierarchy2"/>
    <dgm:cxn modelId="{DFAFF01D-54C6-45B6-ADE0-ADA11C11B33E}" type="presOf" srcId="{4287149B-B0D3-4801-A5B4-9386866874CE}" destId="{A976931D-B340-41F8-B106-649B66985BF6}" srcOrd="0" destOrd="0" presId="urn:microsoft.com/office/officeart/2005/8/layout/hierarchy2"/>
    <dgm:cxn modelId="{5BD7B8D4-BFB0-4AFB-AE07-1C5854EFE914}" type="presOf" srcId="{5BBCB5EB-99A8-4BB7-B6D4-E4EEF92B0AF8}" destId="{BB200D97-CC70-4244-9FFB-101DC474823B}" srcOrd="0" destOrd="0" presId="urn:microsoft.com/office/officeart/2005/8/layout/hierarchy2"/>
    <dgm:cxn modelId="{8AA986B3-05D9-4BCB-9EBE-00927B19581D}" srcId="{F5C00648-CDDB-4707-ADE9-9143F6F79B95}" destId="{F3575927-1B53-498D-9568-162832977416}" srcOrd="0" destOrd="0" parTransId="{C32AFAD6-FE32-4E9E-98F2-F41339F666DE}" sibTransId="{23D7B384-FFA3-4092-B326-C279010FBFD9}"/>
    <dgm:cxn modelId="{83141EE9-90EB-40F4-BF24-81E94D520A73}" type="presOf" srcId="{29DF5B14-01C5-44ED-889A-ACDA3A819DE1}" destId="{DE4C7F91-32CD-40B6-A340-7BAF92DC4A32}" srcOrd="1" destOrd="0" presId="urn:microsoft.com/office/officeart/2005/8/layout/hierarchy2"/>
    <dgm:cxn modelId="{BBF35E25-13F0-425F-AC53-D87381B24743}" type="presOf" srcId="{73F3916B-C08D-4DC9-ADA8-87944E5BEAA4}" destId="{F9C94AC1-9AF7-4668-B23E-6872271615C1}" srcOrd="0" destOrd="0" presId="urn:microsoft.com/office/officeart/2005/8/layout/hierarchy2"/>
    <dgm:cxn modelId="{C9B99226-FCB2-44B2-B519-AC9BDBE23B4F}" type="presOf" srcId="{F3575927-1B53-498D-9568-162832977416}" destId="{D7E1FC47-7FD5-47F6-9952-5AC9F6FDE22F}" srcOrd="0" destOrd="0" presId="urn:microsoft.com/office/officeart/2005/8/layout/hierarchy2"/>
    <dgm:cxn modelId="{5DE33D94-3BE5-4A8C-B347-DA38BC1CC2B3}" type="presOf" srcId="{6579E9EF-9FE0-4F05-B668-74A8F238B990}" destId="{E61F961D-2EEF-4C84-9F75-334A97150FE9}" srcOrd="1" destOrd="0" presId="urn:microsoft.com/office/officeart/2005/8/layout/hierarchy2"/>
    <dgm:cxn modelId="{D7A08AFD-3FED-4B3F-8ED3-E9BC37B11418}" type="presOf" srcId="{0C4EA2F6-6BD6-4A5B-8650-B56E1A2CD261}" destId="{BBB05691-FB3A-4071-928B-DB188D4535E6}" srcOrd="1" destOrd="0" presId="urn:microsoft.com/office/officeart/2005/8/layout/hierarchy2"/>
    <dgm:cxn modelId="{AE48EBDC-FF98-4B53-B691-4586E9C332D5}" type="presOf" srcId="{F5C00648-CDDB-4707-ADE9-9143F6F79B95}" destId="{D7F87743-2ABF-4D53-BE89-394C6B22E360}" srcOrd="0" destOrd="0" presId="urn:microsoft.com/office/officeart/2005/8/layout/hierarchy2"/>
    <dgm:cxn modelId="{97E8396D-C0E5-4CF3-B3D2-BB3C168DB7C0}" srcId="{F5C00648-CDDB-4707-ADE9-9143F6F79B95}" destId="{E5CAAC83-B627-4DAC-80E3-156D430245C8}" srcOrd="2" destOrd="0" parTransId="{6579E9EF-9FE0-4F05-B668-74A8F238B990}" sibTransId="{EAED7F1B-8331-464D-B007-1C21432C2A26}"/>
    <dgm:cxn modelId="{F94A0657-A6EA-4573-A51F-AB32E56C8F14}" type="presOf" srcId="{C32AFAD6-FE32-4E9E-98F2-F41339F666DE}" destId="{36D639B7-8C42-4976-B32E-B821485A7153}" srcOrd="0" destOrd="0" presId="urn:microsoft.com/office/officeart/2005/8/layout/hierarchy2"/>
    <dgm:cxn modelId="{854DE5B9-84D8-4011-BDE0-EFC8323A991E}" srcId="{E5CAAC83-B627-4DAC-80E3-156D430245C8}" destId="{A18D141F-33FB-4896-AAC6-1620496E6ED8}" srcOrd="0" destOrd="0" parTransId="{4287149B-B0D3-4801-A5B4-9386866874CE}" sibTransId="{F9D62806-3277-4CA7-8353-5B89D25F580C}"/>
    <dgm:cxn modelId="{5F59E455-B010-4384-9552-CBA32EE706CD}" type="presOf" srcId="{0C4EA2F6-6BD6-4A5B-8650-B56E1A2CD261}" destId="{5AA3F5DE-D011-4E92-B448-570C9CFB6671}" srcOrd="0" destOrd="0" presId="urn:microsoft.com/office/officeart/2005/8/layout/hierarchy2"/>
    <dgm:cxn modelId="{186D3876-C37A-4739-A87E-41F65FB2B29B}" type="presOf" srcId="{4287149B-B0D3-4801-A5B4-9386866874CE}" destId="{1B2A20B4-FCDD-45BE-8E36-EDB59E110D58}" srcOrd="1" destOrd="0" presId="urn:microsoft.com/office/officeart/2005/8/layout/hierarchy2"/>
    <dgm:cxn modelId="{2016713F-896D-499B-BC6C-F416E5A962D9}" type="presOf" srcId="{452AB67B-D354-449A-A955-F81064D09283}" destId="{B0A1FD7C-C974-463C-BCD7-7DBA043A48CA}" srcOrd="0" destOrd="0" presId="urn:microsoft.com/office/officeart/2005/8/layout/hierarchy2"/>
    <dgm:cxn modelId="{F9DB4094-48AC-452F-A650-0E2645630C7E}" srcId="{F5C00648-CDDB-4707-ADE9-9143F6F79B95}" destId="{FA709EAA-CD63-4CC2-804C-A7CBB66EC268}" srcOrd="1" destOrd="0" parTransId="{0C4EA2F6-6BD6-4A5B-8650-B56E1A2CD261}" sibTransId="{AB551270-9412-43B7-AA59-B0A66639B888}"/>
    <dgm:cxn modelId="{4A049A87-E12E-41C9-B698-DC2A564CCFCE}" srcId="{73F3916B-C08D-4DC9-ADA8-87944E5BEAA4}" destId="{F5C00648-CDDB-4707-ADE9-9143F6F79B95}" srcOrd="0" destOrd="0" parTransId="{828169D9-C1B0-48C5-B26C-C5D9608C0D22}" sibTransId="{41636692-2A32-4A9D-819E-ED28EAE00CF2}"/>
    <dgm:cxn modelId="{827979EA-E866-40AA-A71B-1EEC02A81E7C}" type="presOf" srcId="{828169D9-C1B0-48C5-B26C-C5D9608C0D22}" destId="{D82FFB9A-D0B7-484C-9B3E-72566455ACE1}" srcOrd="0" destOrd="0" presId="urn:microsoft.com/office/officeart/2005/8/layout/hierarchy2"/>
    <dgm:cxn modelId="{1C6FF118-62E8-418B-9042-164690B2892A}" type="presParOf" srcId="{BB200D97-CC70-4244-9FFB-101DC474823B}" destId="{558E59F8-36AD-499C-9C25-28F0EE2E3D25}" srcOrd="0" destOrd="0" presId="urn:microsoft.com/office/officeart/2005/8/layout/hierarchy2"/>
    <dgm:cxn modelId="{443A189A-CE9B-481B-9E06-0A76E1C26DE9}" type="presParOf" srcId="{558E59F8-36AD-499C-9C25-28F0EE2E3D25}" destId="{F9C94AC1-9AF7-4668-B23E-6872271615C1}" srcOrd="0" destOrd="0" presId="urn:microsoft.com/office/officeart/2005/8/layout/hierarchy2"/>
    <dgm:cxn modelId="{A324A7C3-AD7C-4575-A2EF-1A9D337D009A}" type="presParOf" srcId="{558E59F8-36AD-499C-9C25-28F0EE2E3D25}" destId="{1670B99B-20C6-4201-8231-B75A2B1D7FDF}" srcOrd="1" destOrd="0" presId="urn:microsoft.com/office/officeart/2005/8/layout/hierarchy2"/>
    <dgm:cxn modelId="{6B230BA1-0A9A-44EE-B4CE-51FF26CB1E74}" type="presParOf" srcId="{1670B99B-20C6-4201-8231-B75A2B1D7FDF}" destId="{D82FFB9A-D0B7-484C-9B3E-72566455ACE1}" srcOrd="0" destOrd="0" presId="urn:microsoft.com/office/officeart/2005/8/layout/hierarchy2"/>
    <dgm:cxn modelId="{2763C1CB-C839-4C6C-9CAE-FAC8832D7941}" type="presParOf" srcId="{D82FFB9A-D0B7-484C-9B3E-72566455ACE1}" destId="{50988211-CB3A-43DA-869F-34A29810D992}" srcOrd="0" destOrd="0" presId="urn:microsoft.com/office/officeart/2005/8/layout/hierarchy2"/>
    <dgm:cxn modelId="{625277FE-11E3-4CFF-975A-4EAD5299C076}" type="presParOf" srcId="{1670B99B-20C6-4201-8231-B75A2B1D7FDF}" destId="{DE2C38FF-0E48-4C4C-8033-3BBD0C9E3077}" srcOrd="1" destOrd="0" presId="urn:microsoft.com/office/officeart/2005/8/layout/hierarchy2"/>
    <dgm:cxn modelId="{441C1544-0317-4938-8FAE-556C98E285DE}" type="presParOf" srcId="{DE2C38FF-0E48-4C4C-8033-3BBD0C9E3077}" destId="{D7F87743-2ABF-4D53-BE89-394C6B22E360}" srcOrd="0" destOrd="0" presId="urn:microsoft.com/office/officeart/2005/8/layout/hierarchy2"/>
    <dgm:cxn modelId="{61CAB2C7-34F8-4530-9F1D-F9D3CC697607}" type="presParOf" srcId="{DE2C38FF-0E48-4C4C-8033-3BBD0C9E3077}" destId="{97B27F05-1403-4CE1-8208-A4236CD0ACFC}" srcOrd="1" destOrd="0" presId="urn:microsoft.com/office/officeart/2005/8/layout/hierarchy2"/>
    <dgm:cxn modelId="{5B672862-4D3C-4C7E-89EC-4B7A1F9A4830}" type="presParOf" srcId="{97B27F05-1403-4CE1-8208-A4236CD0ACFC}" destId="{36D639B7-8C42-4976-B32E-B821485A7153}" srcOrd="0" destOrd="0" presId="urn:microsoft.com/office/officeart/2005/8/layout/hierarchy2"/>
    <dgm:cxn modelId="{B4A53022-0F24-43FD-A13B-40EDB2D9F448}" type="presParOf" srcId="{36D639B7-8C42-4976-B32E-B821485A7153}" destId="{C3D95C4C-90E2-415B-A0C8-2113F92E3676}" srcOrd="0" destOrd="0" presId="urn:microsoft.com/office/officeart/2005/8/layout/hierarchy2"/>
    <dgm:cxn modelId="{3415C058-FCB8-4C8F-9C8A-A719F5CF3143}" type="presParOf" srcId="{97B27F05-1403-4CE1-8208-A4236CD0ACFC}" destId="{D0773C8A-6DE8-4E96-8567-CB283EFFF83B}" srcOrd="1" destOrd="0" presId="urn:microsoft.com/office/officeart/2005/8/layout/hierarchy2"/>
    <dgm:cxn modelId="{39301AE9-F5AA-40FC-8F5C-E9171B024A8A}" type="presParOf" srcId="{D0773C8A-6DE8-4E96-8567-CB283EFFF83B}" destId="{D7E1FC47-7FD5-47F6-9952-5AC9F6FDE22F}" srcOrd="0" destOrd="0" presId="urn:microsoft.com/office/officeart/2005/8/layout/hierarchy2"/>
    <dgm:cxn modelId="{D434359B-F961-4767-A0F3-F43F30D9CCB4}" type="presParOf" srcId="{D0773C8A-6DE8-4E96-8567-CB283EFFF83B}" destId="{F0A1B310-FBC4-42CD-8E68-8A57039CA101}" srcOrd="1" destOrd="0" presId="urn:microsoft.com/office/officeart/2005/8/layout/hierarchy2"/>
    <dgm:cxn modelId="{38D699C6-DACB-4F97-A436-94FEE3C9B145}" type="presParOf" srcId="{97B27F05-1403-4CE1-8208-A4236CD0ACFC}" destId="{5AA3F5DE-D011-4E92-B448-570C9CFB6671}" srcOrd="2" destOrd="0" presId="urn:microsoft.com/office/officeart/2005/8/layout/hierarchy2"/>
    <dgm:cxn modelId="{D9131500-F658-49E5-AE7D-A59697B56064}" type="presParOf" srcId="{5AA3F5DE-D011-4E92-B448-570C9CFB6671}" destId="{BBB05691-FB3A-4071-928B-DB188D4535E6}" srcOrd="0" destOrd="0" presId="urn:microsoft.com/office/officeart/2005/8/layout/hierarchy2"/>
    <dgm:cxn modelId="{6E61AB40-A2AB-4724-ABD0-7DCF04AAC2BE}" type="presParOf" srcId="{97B27F05-1403-4CE1-8208-A4236CD0ACFC}" destId="{9B40A674-2535-4DF5-8A1E-457A20E0B409}" srcOrd="3" destOrd="0" presId="urn:microsoft.com/office/officeart/2005/8/layout/hierarchy2"/>
    <dgm:cxn modelId="{3F4AB3FC-E61D-40A4-9E7F-315292E168EC}" type="presParOf" srcId="{9B40A674-2535-4DF5-8A1E-457A20E0B409}" destId="{B2F60C0A-3B9B-4C24-8542-BDD42578E302}" srcOrd="0" destOrd="0" presId="urn:microsoft.com/office/officeart/2005/8/layout/hierarchy2"/>
    <dgm:cxn modelId="{5939E071-80F1-4E8A-8BEF-D2AD2FACB0E9}" type="presParOf" srcId="{9B40A674-2535-4DF5-8A1E-457A20E0B409}" destId="{7CBBAE1D-BC95-4855-9385-B0E2E7BB15A6}" srcOrd="1" destOrd="0" presId="urn:microsoft.com/office/officeart/2005/8/layout/hierarchy2"/>
    <dgm:cxn modelId="{7C6EFF77-6F38-442F-81BF-3E992861617E}" type="presParOf" srcId="{7CBBAE1D-BC95-4855-9385-B0E2E7BB15A6}" destId="{A84B7111-D1BE-4849-8D2F-BE85F46E823A}" srcOrd="0" destOrd="0" presId="urn:microsoft.com/office/officeart/2005/8/layout/hierarchy2"/>
    <dgm:cxn modelId="{7BAE648B-E070-4EE3-81AD-93191EFA4FF0}" type="presParOf" srcId="{A84B7111-D1BE-4849-8D2F-BE85F46E823A}" destId="{DE4C7F91-32CD-40B6-A340-7BAF92DC4A32}" srcOrd="0" destOrd="0" presId="urn:microsoft.com/office/officeart/2005/8/layout/hierarchy2"/>
    <dgm:cxn modelId="{B375C57F-D97D-4199-A0D0-5B061879A6C0}" type="presParOf" srcId="{7CBBAE1D-BC95-4855-9385-B0E2E7BB15A6}" destId="{69DF9568-F0F2-47D8-8EC2-1583015B97F9}" srcOrd="1" destOrd="0" presId="urn:microsoft.com/office/officeart/2005/8/layout/hierarchy2"/>
    <dgm:cxn modelId="{01D60461-9BA4-4DFC-B338-F3BDE5917F93}" type="presParOf" srcId="{69DF9568-F0F2-47D8-8EC2-1583015B97F9}" destId="{B0A1FD7C-C974-463C-BCD7-7DBA043A48CA}" srcOrd="0" destOrd="0" presId="urn:microsoft.com/office/officeart/2005/8/layout/hierarchy2"/>
    <dgm:cxn modelId="{D99FAE65-9291-497A-A390-EF3B896AB569}" type="presParOf" srcId="{69DF9568-F0F2-47D8-8EC2-1583015B97F9}" destId="{64682AB9-2686-4352-973B-A505260D825C}" srcOrd="1" destOrd="0" presId="urn:microsoft.com/office/officeart/2005/8/layout/hierarchy2"/>
    <dgm:cxn modelId="{DD1AD637-D482-480C-8DBF-7131AA98F0BC}" type="presParOf" srcId="{97B27F05-1403-4CE1-8208-A4236CD0ACFC}" destId="{F5FAA07B-B436-4943-A18E-5999268C9990}" srcOrd="4" destOrd="0" presId="urn:microsoft.com/office/officeart/2005/8/layout/hierarchy2"/>
    <dgm:cxn modelId="{3188D97E-B6D2-45D9-9456-028E2865DD68}" type="presParOf" srcId="{F5FAA07B-B436-4943-A18E-5999268C9990}" destId="{E61F961D-2EEF-4C84-9F75-334A97150FE9}" srcOrd="0" destOrd="0" presId="urn:microsoft.com/office/officeart/2005/8/layout/hierarchy2"/>
    <dgm:cxn modelId="{23063867-05BE-446D-A806-B8A6F64E5F1F}" type="presParOf" srcId="{97B27F05-1403-4CE1-8208-A4236CD0ACFC}" destId="{D834DD1C-9E07-479D-80E2-2474112A1FF2}" srcOrd="5" destOrd="0" presId="urn:microsoft.com/office/officeart/2005/8/layout/hierarchy2"/>
    <dgm:cxn modelId="{B9B085A8-91E9-4B3E-82F7-CDA49C78DE00}" type="presParOf" srcId="{D834DD1C-9E07-479D-80E2-2474112A1FF2}" destId="{F715F099-4CFA-43B2-8CAA-0C920CB25AF5}" srcOrd="0" destOrd="0" presId="urn:microsoft.com/office/officeart/2005/8/layout/hierarchy2"/>
    <dgm:cxn modelId="{EE5107F7-53F7-437D-8EA9-305E22FE3C63}" type="presParOf" srcId="{D834DD1C-9E07-479D-80E2-2474112A1FF2}" destId="{0304B078-AAD5-4D5C-8D44-5E3B011CD11F}" srcOrd="1" destOrd="0" presId="urn:microsoft.com/office/officeart/2005/8/layout/hierarchy2"/>
    <dgm:cxn modelId="{EA71D96B-BA5F-41FD-BAE0-02D42A610E9C}" type="presParOf" srcId="{0304B078-AAD5-4D5C-8D44-5E3B011CD11F}" destId="{A976931D-B340-41F8-B106-649B66985BF6}" srcOrd="0" destOrd="0" presId="urn:microsoft.com/office/officeart/2005/8/layout/hierarchy2"/>
    <dgm:cxn modelId="{404AB2C1-51CE-4B04-9C03-66FCD79EC3D1}" type="presParOf" srcId="{A976931D-B340-41F8-B106-649B66985BF6}" destId="{1B2A20B4-FCDD-45BE-8E36-EDB59E110D58}" srcOrd="0" destOrd="0" presId="urn:microsoft.com/office/officeart/2005/8/layout/hierarchy2"/>
    <dgm:cxn modelId="{6A89CFFD-917A-440B-B2D8-14E943807539}" type="presParOf" srcId="{0304B078-AAD5-4D5C-8D44-5E3B011CD11F}" destId="{2FD1CAB9-321C-455A-A286-2C5B54763B0E}" srcOrd="1" destOrd="0" presId="urn:microsoft.com/office/officeart/2005/8/layout/hierarchy2"/>
    <dgm:cxn modelId="{9EA8635C-A187-4A4D-B3B1-F062AB5DEE3A}" type="presParOf" srcId="{2FD1CAB9-321C-455A-A286-2C5B54763B0E}" destId="{CF20E130-BD24-421F-A9F0-9E37BBBCBC50}" srcOrd="0" destOrd="0" presId="urn:microsoft.com/office/officeart/2005/8/layout/hierarchy2"/>
    <dgm:cxn modelId="{283275FB-2C2A-40A4-B295-9F8BE1A1420E}" type="presParOf" srcId="{2FD1CAB9-321C-455A-A286-2C5B54763B0E}" destId="{9A9B5E25-4E5D-4415-9FD9-1C5521281F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06C95-A77B-4C3E-BC23-23E76E0EE0A7}" type="datetimeFigureOut">
              <a:rPr lang="en-US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F8EB-8E37-4AE1-AC0C-A01772079C3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16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4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2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4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38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9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1F8EB-8E37-4AE1-AC0C-A01772079C3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9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5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9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5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FA7AC5-6045-4418-8E60-F4878873447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Activize: A Wearable Corporate Wellness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Bridget Davis, Amna Hashmi, and Leah Xu</a:t>
            </a:r>
          </a:p>
          <a:p>
            <a:r>
              <a:rPr lang="en-US"/>
              <a:t>August 13, 2014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941197" cy="1498600"/>
          </a:xfrm>
        </p:spPr>
        <p:txBody>
          <a:bodyPr/>
          <a:lstStyle/>
          <a:p>
            <a:r>
              <a:rPr lang="en-US"/>
              <a:t>Activize Topology (x8)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9066028"/>
              </p:ext>
            </p:extLst>
          </p:nvPr>
        </p:nvGraphicFramePr>
        <p:xfrm>
          <a:off x="831355" y="1875541"/>
          <a:ext cx="10305008" cy="4364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2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MessageReceiverBolt</a:t>
            </a:r>
          </a:p>
          <a:p>
            <a:pPr lvl="1"/>
            <a:r>
              <a:rPr lang="en-US"/>
              <a:t>cleans the header of the JSON string received from Event Hubs</a:t>
            </a:r>
          </a:p>
          <a:p>
            <a:r>
              <a:rPr lang="en-US" b="1"/>
              <a:t>RawDBWriterBolt</a:t>
            </a:r>
          </a:p>
          <a:p>
            <a:r>
              <a:rPr lang="en-US" b="1"/>
              <a:t>UserAggregatorBolt</a:t>
            </a:r>
          </a:p>
          <a:p>
            <a:r>
              <a:rPr lang="en-US" b="1"/>
              <a:t>CompanyAggregatorBolt</a:t>
            </a:r>
          </a:p>
          <a:p>
            <a:pPr lvl="1"/>
            <a:r>
              <a:rPr lang="en-US"/>
              <a:t>Uses a HashTable to store all the team information</a:t>
            </a:r>
          </a:p>
          <a:p>
            <a:r>
              <a:rPr lang="en-US" b="1"/>
              <a:t>DBWriterBolt</a:t>
            </a:r>
          </a:p>
          <a:p>
            <a:pPr lvl="1"/>
            <a:r>
              <a:rPr lang="en-US"/>
              <a:t>writes to RTCompany, Daily Company, RTUser, DailyUser, and Leaderboard</a:t>
            </a:r>
          </a:p>
        </p:txBody>
      </p:sp>
    </p:spTree>
    <p:extLst>
      <p:ext uri="{BB962C8B-B14F-4D97-AF65-F5344CB8AC3E}">
        <p14:creationId xmlns:p14="http://schemas.microsoft.com/office/powerpoint/2010/main" val="190147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Leaderboard</a:t>
            </a:r>
          </a:p>
        </p:txBody>
      </p:sp>
      <p:pic>
        <p:nvPicPr>
          <p:cNvPr id="5" name="Content Placeholder 4" descr="Leaderboard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938" y="2354491"/>
            <a:ext cx="5086016" cy="3647847"/>
          </a:xfrm>
        </p:spPr>
      </p:pic>
      <p:pic>
        <p:nvPicPr>
          <p:cNvPr id="6" name="Content Placeholder 5" descr="LeaderboardTable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391" y="940788"/>
            <a:ext cx="4500348" cy="3803960"/>
          </a:xfrm>
        </p:spPr>
      </p:pic>
    </p:spTree>
    <p:extLst>
      <p:ext uri="{BB962C8B-B14F-4D97-AF65-F5344CB8AC3E}">
        <p14:creationId xmlns:p14="http://schemas.microsoft.com/office/powerpoint/2010/main" val="15224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</a:t>
            </a:r>
          </a:p>
        </p:txBody>
      </p:sp>
      <p:pic>
        <p:nvPicPr>
          <p:cNvPr id="8" name="Content Placeholder 7" descr="RTUs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898" y="3132171"/>
            <a:ext cx="3343742" cy="3115110"/>
          </a:xfrm>
        </p:spPr>
      </p:pic>
      <p:pic>
        <p:nvPicPr>
          <p:cNvPr id="9" name="Picture 8" descr="UserGoa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149" y="323632"/>
            <a:ext cx="4051057" cy="2188033"/>
          </a:xfrm>
          <a:prstGeom prst="rect">
            <a:avLst/>
          </a:prstGeom>
        </p:spPr>
      </p:pic>
      <p:pic>
        <p:nvPicPr>
          <p:cNvPr id="11" name="Content Placeholder 10" descr="User.png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140326" y="3199936"/>
            <a:ext cx="6138424" cy="3113375"/>
          </a:xfrm>
        </p:spPr>
      </p:pic>
    </p:spTree>
    <p:extLst>
      <p:ext uri="{BB962C8B-B14F-4D97-AF65-F5344CB8AC3E}">
        <p14:creationId xmlns:p14="http://schemas.microsoft.com/office/powerpoint/2010/main" val="39445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HISTORY</a:t>
            </a:r>
          </a:p>
        </p:txBody>
      </p:sp>
      <p:pic>
        <p:nvPicPr>
          <p:cNvPr id="5" name="Content Placeholder 4" descr="UserGraph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3441" y="2592850"/>
            <a:ext cx="5616168" cy="2993037"/>
          </a:xfrm>
        </p:spPr>
      </p:pic>
      <p:pic>
        <p:nvPicPr>
          <p:cNvPr id="6" name="Content Placeholder 5" descr="DailyUser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69474" y="1098129"/>
            <a:ext cx="2763523" cy="4857895"/>
          </a:xfrm>
        </p:spPr>
      </p:pic>
    </p:spTree>
    <p:extLst>
      <p:ext uri="{BB962C8B-B14F-4D97-AF65-F5344CB8AC3E}">
        <p14:creationId xmlns:p14="http://schemas.microsoft.com/office/powerpoint/2010/main" val="10164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6" y="585051"/>
            <a:ext cx="9720072" cy="1499616"/>
          </a:xfrm>
        </p:spPr>
        <p:txBody>
          <a:bodyPr/>
          <a:lstStyle/>
          <a:p>
            <a:r>
              <a:rPr lang="en-US"/>
              <a:t>TEAM</a:t>
            </a:r>
          </a:p>
        </p:txBody>
      </p:sp>
      <p:pic>
        <p:nvPicPr>
          <p:cNvPr id="6" name="Content Placeholder 5" descr="RTCompany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4198" y="2644558"/>
            <a:ext cx="3918741" cy="3599994"/>
          </a:xfrm>
        </p:spPr>
      </p:pic>
      <p:pic>
        <p:nvPicPr>
          <p:cNvPr id="9" name="Content Placeholder 8" descr="Team.PNG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370539" y="551382"/>
            <a:ext cx="6113439" cy="3389958"/>
          </a:xfrm>
        </p:spPr>
      </p:pic>
    </p:spTree>
    <p:extLst>
      <p:ext uri="{BB962C8B-B14F-4D97-AF65-F5344CB8AC3E}">
        <p14:creationId xmlns:p14="http://schemas.microsoft.com/office/powerpoint/2010/main" val="96858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HISTORY</a:t>
            </a:r>
          </a:p>
        </p:txBody>
      </p:sp>
      <p:pic>
        <p:nvPicPr>
          <p:cNvPr id="5" name="Content Placeholder 4" descr="TeamGraph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8975" y="2501900"/>
            <a:ext cx="6041088" cy="3271631"/>
          </a:xfrm>
        </p:spPr>
      </p:pic>
      <p:pic>
        <p:nvPicPr>
          <p:cNvPr id="6" name="Content Placeholder 5" descr="DailyCompany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65454" y="794450"/>
            <a:ext cx="3048332" cy="5309553"/>
          </a:xfrm>
        </p:spPr>
      </p:pic>
    </p:spTree>
    <p:extLst>
      <p:ext uri="{BB962C8B-B14F-4D97-AF65-F5344CB8AC3E}">
        <p14:creationId xmlns:p14="http://schemas.microsoft.com/office/powerpoint/2010/main" val="417261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GOALS</a:t>
            </a:r>
          </a:p>
        </p:txBody>
      </p:sp>
      <p:pic>
        <p:nvPicPr>
          <p:cNvPr id="5" name="Content Placeholder 4" descr="UpdateGoals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0242" y="2331198"/>
            <a:ext cx="3789362" cy="3710807"/>
          </a:xfrm>
        </p:spPr>
      </p:pic>
      <p:pic>
        <p:nvPicPr>
          <p:cNvPr id="6" name="Content Placeholder 5" descr="ViewGoals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96486" y="2934047"/>
            <a:ext cx="3330575" cy="3522693"/>
          </a:xfrm>
        </p:spPr>
      </p:pic>
      <p:pic>
        <p:nvPicPr>
          <p:cNvPr id="7" name="Picture 6" descr="UserGoa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627" y="390425"/>
            <a:ext cx="3916626" cy="21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6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DATA TABLES</a:t>
            </a:r>
          </a:p>
        </p:txBody>
      </p:sp>
      <p:pic>
        <p:nvPicPr>
          <p:cNvPr id="5" name="Content Placeholder 4" descr="Raw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3850" y="2974975"/>
            <a:ext cx="7241796" cy="3635375"/>
          </a:xfrm>
        </p:spPr>
      </p:pic>
      <p:pic>
        <p:nvPicPr>
          <p:cNvPr id="7" name="Picture 6" descr="RealWorldUse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10" y="2016866"/>
            <a:ext cx="6690981" cy="1725687"/>
          </a:xfrm>
          <a:prstGeom prst="rect">
            <a:avLst/>
          </a:prstGeom>
        </p:spPr>
      </p:pic>
      <p:pic>
        <p:nvPicPr>
          <p:cNvPr id="6" name="Content Placeholder 5" descr="UserInfo.PNG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265701" y="392680"/>
            <a:ext cx="2983813" cy="2515146"/>
          </a:xfrm>
        </p:spPr>
      </p:pic>
    </p:spTree>
    <p:extLst>
      <p:ext uri="{BB962C8B-B14F-4D97-AF65-F5344CB8AC3E}">
        <p14:creationId xmlns:p14="http://schemas.microsoft.com/office/powerpoint/2010/main" val="356758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Imperative: Showcase Event Hubs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2286000"/>
            <a:ext cx="5672518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w Cen MT" charset="0"/>
              </a:rPr>
              <a:t>Event Hubs support the following scenarios:</a:t>
            </a:r>
          </a:p>
          <a:p>
            <a:r>
              <a:rPr lang="en-US">
                <a:latin typeface="Tw Cen MT" charset="0"/>
              </a:rPr>
              <a:t>Collecting event streams at high throughput from devices for use in real-time processing.</a:t>
            </a:r>
            <a:br>
              <a:rPr lang="en-US">
                <a:latin typeface="Tw Cen MT" charset="0"/>
              </a:rPr>
            </a:br>
            <a:endParaRPr lang="en-US">
              <a:latin typeface="Tw Cen MT" charset="0"/>
            </a:endParaRPr>
          </a:p>
          <a:p>
            <a:r>
              <a:rPr lang="en-US">
                <a:latin typeface="Tw Cen MT" charset="0"/>
              </a:rPr>
              <a:t>Connecting millions of devices from diverse platforms for sending data (with individual authentication and flow control).</a:t>
            </a:r>
            <a:br>
              <a:rPr lang="en-US">
                <a:latin typeface="Tw Cen MT" charset="0"/>
              </a:rPr>
            </a:br>
            <a:endParaRPr lang="en-US">
              <a:latin typeface="Tw Cen MT" charset="0"/>
            </a:endParaRPr>
          </a:p>
          <a:p>
            <a:r>
              <a:rPr lang="en-US">
                <a:latin typeface="Tw Cen MT" charset="0"/>
              </a:rPr>
              <a:t>Process event streams per device "in order" using several backend services (publish/subscribe.)</a:t>
            </a:r>
          </a:p>
        </p:txBody>
      </p:sp>
      <p:pic>
        <p:nvPicPr>
          <p:cNvPr id="4" name="Picture 3" descr="Check mark symbol icon butt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64" y="2819589"/>
            <a:ext cx="567771" cy="573938"/>
          </a:xfrm>
          <a:prstGeom prst="rect">
            <a:avLst/>
          </a:prstGeom>
        </p:spPr>
      </p:pic>
      <p:pic>
        <p:nvPicPr>
          <p:cNvPr id="5" name="Picture 4" descr="Check mark symbol icon butt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56" y="4019128"/>
            <a:ext cx="567771" cy="573938"/>
          </a:xfrm>
          <a:prstGeom prst="rect">
            <a:avLst/>
          </a:prstGeom>
        </p:spPr>
      </p:pic>
      <p:pic>
        <p:nvPicPr>
          <p:cNvPr id="6" name="Picture 5" descr="Check mark symbol icon butt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63" y="5327823"/>
            <a:ext cx="567771" cy="573938"/>
          </a:xfrm>
          <a:prstGeom prst="rect">
            <a:avLst/>
          </a:prstGeom>
        </p:spPr>
      </p:pic>
      <p:pic>
        <p:nvPicPr>
          <p:cNvPr id="7" name="Picture 6" descr="IC7411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84" y="3640274"/>
            <a:ext cx="4070541" cy="14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67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Wearables?               Why In Enterprise?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696278"/>
            <a:ext cx="4754880" cy="4613082"/>
          </a:xfrm>
        </p:spPr>
        <p:txBody>
          <a:bodyPr/>
          <a:lstStyle/>
          <a:p>
            <a:r>
              <a:rPr lang="en-US" dirty="0"/>
              <a:t>Estimate that up to 485 million annual wearable devices will be shipped by 2018 (conservative estimates are around 50 million units annually)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/>
              <a:t>expansive IoT market.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4638" y="1696278"/>
            <a:ext cx="5281416" cy="1716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Could boost employee productivity and satisfaction. Wearing just three devices, each employee generated about 30 GB of data a week; when scaling to only 1000 employees, </a:t>
            </a:r>
            <a:r>
              <a:rPr lang="en-US" dirty="0">
                <a:latin typeface="Calibri" charset="0"/>
              </a:rPr>
              <a:t>generates </a:t>
            </a:r>
            <a:r>
              <a:rPr lang="en-US" dirty="0">
                <a:latin typeface="Calibri" charset="0"/>
              </a:rPr>
              <a:t>over 1.5 </a:t>
            </a:r>
            <a:r>
              <a:rPr lang="en-US" dirty="0">
                <a:latin typeface="Calibri" charset="0"/>
              </a:rPr>
              <a:t>petabytes/year</a:t>
            </a:r>
            <a:r>
              <a:rPr lang="en-US" dirty="0">
                <a:latin typeface="Wingdings" charset="0"/>
                <a:sym typeface="Wingdings" charset="0"/>
              </a:rPr>
              <a:t>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necessitates </a:t>
            </a:r>
            <a:r>
              <a:rPr lang="en-US" dirty="0">
                <a:latin typeface="Calibri" charset="0"/>
              </a:rPr>
              <a:t>a </a:t>
            </a:r>
            <a:r>
              <a:rPr lang="en-US" sz="2400" b="1" dirty="0">
                <a:latin typeface="Calibri" charset="0"/>
              </a:rPr>
              <a:t>cloud solution </a:t>
            </a:r>
            <a:r>
              <a:rPr lang="en-US" dirty="0">
                <a:latin typeface="Calibri" charset="0"/>
              </a:rPr>
              <a:t>to process the big data.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6" y="2899811"/>
            <a:ext cx="4650809" cy="3610718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405" y="3386300"/>
            <a:ext cx="2226836" cy="32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4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Activize: </a:t>
            </a:r>
            <a:r>
              <a:rPr lang="en-US" dirty="0"/>
              <a:t>Hyperscale. Wearable. Real-Time.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3068"/>
            <a:ext cx="9720073" cy="4386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Activize is a web application that fitness team members can log into to see their real-time as well as historical values for each pedometer statistic. In addition, a leaderboard feature highlights the most active teams based off of the aggregate information collected across all members within a team. Through gamification, Activize motivates those who are walking below the average, resulting in higher averages.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778" y="3592132"/>
            <a:ext cx="4642977" cy="30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Deep Dive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Flow in the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36782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72" y="32994"/>
            <a:ext cx="8803063" cy="67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5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Samsung Gear 2 to Event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Samsung Gear 2 pushes pedometer metrics to Android host via Bluetooth</a:t>
            </a:r>
          </a:p>
          <a:p>
            <a:r>
              <a:rPr lang="en-US"/>
              <a:t>Android Host serializes the pedometer metrics as a JSON string to send to Event Hubs</a:t>
            </a:r>
          </a:p>
        </p:txBody>
      </p:sp>
    </p:spTree>
    <p:extLst>
      <p:ext uri="{BB962C8B-B14F-4D97-AF65-F5344CB8AC3E}">
        <p14:creationId xmlns:p14="http://schemas.microsoft.com/office/powerpoint/2010/main" val="298841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175" y="602235"/>
            <a:ext cx="11194786" cy="5458311"/>
          </a:xfrm>
        </p:spPr>
      </p:pic>
      <p:pic>
        <p:nvPicPr>
          <p:cNvPr id="5" name="Picture 4" descr="sms_gear_0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28" y="1964930"/>
            <a:ext cx="6338152" cy="26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Computing with Apache 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2286000"/>
            <a:ext cx="7256837" cy="4022725"/>
          </a:xfrm>
        </p:spPr>
        <p:txBody>
          <a:bodyPr>
            <a:normAutofit/>
          </a:bodyPr>
          <a:lstStyle/>
          <a:p>
            <a:r>
              <a:rPr lang="en-US"/>
              <a:t>Storm is a distributed realtime computation system that makes it easy to reliably process unbounded streams of data</a:t>
            </a:r>
          </a:p>
          <a:p>
            <a:r>
              <a:rPr lang="en-US"/>
              <a:t>Node: each machine on a cluster</a:t>
            </a:r>
          </a:p>
          <a:p>
            <a:pPr lvl="1"/>
            <a:r>
              <a:rPr lang="en-US"/>
              <a:t>Nimbus Node - master, uploads computations, distributes code, launches workers, load-balancing, receives and distributes messages to workers</a:t>
            </a:r>
          </a:p>
          <a:p>
            <a:pPr lvl="1"/>
            <a:r>
              <a:rPr lang="en-US"/>
              <a:t>ZooKeeper Nodes - coordiates the storm cluster, state information</a:t>
            </a:r>
          </a:p>
          <a:p>
            <a:pPr lvl="1"/>
            <a:r>
              <a:rPr lang="en-US"/>
              <a:t>Supervisor Nodes - daemon run by worker nodes, computes with nimbus through ZooKeeper</a:t>
            </a:r>
            <a:r>
              <a:rPr lang="en-US">
                <a:latin typeface="Tw Cen MT" charset="0"/>
              </a:rPr>
              <a:t>  </a:t>
            </a:r>
          </a:p>
          <a:p>
            <a:r>
              <a:rPr lang="en-US">
                <a:latin typeface="Tw Cen MT" charset="0"/>
              </a:rPr>
              <a:t>Tuple: named list of values</a:t>
            </a:r>
          </a:p>
          <a:p>
            <a:pPr lvl="1"/>
            <a:r>
              <a:rPr lang="en-US">
                <a:latin typeface="Tw Cen MT" charset="0"/>
              </a:rPr>
              <a:t>Field in a tuple can be an object of any time</a:t>
            </a:r>
          </a:p>
          <a:p>
            <a:pPr lvl="1"/>
            <a:r>
              <a:rPr lang="en-US">
                <a:latin typeface="Tw Cen MT" charset="0"/>
              </a:rPr>
              <a:t>Storm supports all primitives, strings, and byte arrays by defaut</a:t>
            </a:r>
            <a:endParaRPr lang="en-US" sz="2200">
              <a:latin typeface="Tw Cen MT" charset="0"/>
            </a:endParaRPr>
          </a:p>
        </p:txBody>
      </p:sp>
      <p:pic>
        <p:nvPicPr>
          <p:cNvPr id="4" name="Picture 3" descr="storm-clu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78" y="2760628"/>
            <a:ext cx="3516585" cy="284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1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113</Words>
  <Application>Microsoft Office PowerPoint</Application>
  <PresentationFormat>Widescreen</PresentationFormat>
  <Paragraphs>17</Paragraphs>
  <Slides>18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Integral</vt:lpstr>
      <vt:lpstr>Activize: A Wearable Corporate Wellness Application</vt:lpstr>
      <vt:lpstr>Our Imperative: Showcase Event Hubs</vt:lpstr>
      <vt:lpstr>Why Wearables?               Why In Enterprise?</vt:lpstr>
      <vt:lpstr>Activize: Hyperscale. Wearable. Real-Time.</vt:lpstr>
      <vt:lpstr>Technology Deep Dive</vt:lpstr>
      <vt:lpstr>PowerPoint Presentation</vt:lpstr>
      <vt:lpstr>Samsung Gear 2 to Event Hubs</vt:lpstr>
      <vt:lpstr>PowerPoint Presentation</vt:lpstr>
      <vt:lpstr>Real-Time Computing with Apache Storm</vt:lpstr>
      <vt:lpstr>Activize Topology (x8)</vt:lpstr>
      <vt:lpstr>Bolts</vt:lpstr>
      <vt:lpstr>Leaderboard</vt:lpstr>
      <vt:lpstr>USER</vt:lpstr>
      <vt:lpstr>USER HISTORY</vt:lpstr>
      <vt:lpstr>TEAM</vt:lpstr>
      <vt:lpstr>TEAM HISTORY</vt:lpstr>
      <vt:lpstr>UPDATE GOALS</vt:lpstr>
      <vt:lpstr>OTHER DATA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Activize: A Wearable Corporate Wellness Application</dc:title>
  <dc:creator>Amna Hashmi</dc:creator>
  <cp:lastModifiedBy>Amna Hashmi</cp:lastModifiedBy>
  <cp:revision>13</cp:revision>
  <dcterms:created xsi:type="dcterms:W3CDTF">2012-07-27T01:16:44Z</dcterms:created>
  <dcterms:modified xsi:type="dcterms:W3CDTF">2014-08-13T21:48:58Z</dcterms:modified>
</cp:coreProperties>
</file>