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8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F2001-A15C-44FB-B74D-C1E74CF9659E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0AE0B0C-A0D1-4690-8D6D-538EAB6C93A3}">
      <dgm:prSet/>
      <dgm:spPr/>
      <dgm:t>
        <a:bodyPr/>
        <a:lstStyle/>
        <a:p>
          <a:r>
            <a:rPr lang="fr-FR" dirty="0"/>
            <a:t>Installation de Sonorezh </a:t>
          </a:r>
          <a:endParaRPr lang="en-US" dirty="0"/>
        </a:p>
      </dgm:t>
    </dgm:pt>
    <dgm:pt modelId="{A6DC0215-E920-41AC-B763-E6522DC10455}" type="parTrans" cxnId="{FA98A134-30A6-41D0-AEE9-328807F6CFEA}">
      <dgm:prSet/>
      <dgm:spPr/>
      <dgm:t>
        <a:bodyPr/>
        <a:lstStyle/>
        <a:p>
          <a:endParaRPr lang="en-US"/>
        </a:p>
      </dgm:t>
    </dgm:pt>
    <dgm:pt modelId="{FAA47C55-6DE4-4EE4-B0D2-A897553FD8B2}" type="sibTrans" cxnId="{FA98A134-30A6-41D0-AEE9-328807F6CFEA}">
      <dgm:prSet/>
      <dgm:spPr/>
      <dgm:t>
        <a:bodyPr/>
        <a:lstStyle/>
        <a:p>
          <a:endParaRPr lang="en-US"/>
        </a:p>
      </dgm:t>
    </dgm:pt>
    <dgm:pt modelId="{47F5E135-F41A-4641-9296-86C0B34C588C}">
      <dgm:prSet/>
      <dgm:spPr/>
      <dgm:t>
        <a:bodyPr/>
        <a:lstStyle/>
        <a:p>
          <a:r>
            <a:rPr lang="fr-FR" dirty="0"/>
            <a:t>Installation de Koel </a:t>
          </a:r>
          <a:endParaRPr lang="en-US" dirty="0"/>
        </a:p>
      </dgm:t>
    </dgm:pt>
    <dgm:pt modelId="{AFE7A31D-6D61-494C-9143-A6B1F2F439C0}" type="parTrans" cxnId="{E40E2B3C-AB19-4CAA-B537-D031B85E5E4F}">
      <dgm:prSet/>
      <dgm:spPr/>
      <dgm:t>
        <a:bodyPr/>
        <a:lstStyle/>
        <a:p>
          <a:endParaRPr lang="en-US"/>
        </a:p>
      </dgm:t>
    </dgm:pt>
    <dgm:pt modelId="{5E82B5A0-37BB-45A6-AFB9-ADAC9CED8F45}" type="sibTrans" cxnId="{E40E2B3C-AB19-4CAA-B537-D031B85E5E4F}">
      <dgm:prSet/>
      <dgm:spPr/>
      <dgm:t>
        <a:bodyPr/>
        <a:lstStyle/>
        <a:p>
          <a:endParaRPr lang="en-US"/>
        </a:p>
      </dgm:t>
    </dgm:pt>
    <dgm:pt modelId="{4FB3D417-74E7-4656-92BF-2279ED935010}">
      <dgm:prSet/>
      <dgm:spPr/>
      <dgm:t>
        <a:bodyPr/>
        <a:lstStyle/>
        <a:p>
          <a:r>
            <a:rPr lang="fr-FR" dirty="0"/>
            <a:t>Netdata </a:t>
          </a:r>
          <a:endParaRPr lang="en-US" dirty="0"/>
        </a:p>
      </dgm:t>
    </dgm:pt>
    <dgm:pt modelId="{BF740DF6-C222-4E11-AF84-7C524400C3C8}" type="parTrans" cxnId="{250CB36E-DA80-4693-AB2B-196203F30102}">
      <dgm:prSet/>
      <dgm:spPr/>
      <dgm:t>
        <a:bodyPr/>
        <a:lstStyle/>
        <a:p>
          <a:endParaRPr lang="en-US"/>
        </a:p>
      </dgm:t>
    </dgm:pt>
    <dgm:pt modelId="{EA6683BC-8089-4ECC-B226-7C15E2261FC7}" type="sibTrans" cxnId="{250CB36E-DA80-4693-AB2B-196203F30102}">
      <dgm:prSet/>
      <dgm:spPr/>
      <dgm:t>
        <a:bodyPr/>
        <a:lstStyle/>
        <a:p>
          <a:endParaRPr lang="en-US"/>
        </a:p>
      </dgm:t>
    </dgm:pt>
    <dgm:pt modelId="{6F8F8E09-33D3-43EB-9521-3D4F68ECDDC5}">
      <dgm:prSet/>
      <dgm:spPr/>
      <dgm:t>
        <a:bodyPr/>
        <a:lstStyle/>
        <a:p>
          <a:r>
            <a:rPr lang="fr-FR" dirty="0"/>
            <a:t>SFTP (SSH File Transfer Protocol)</a:t>
          </a:r>
          <a:endParaRPr lang="en-US" dirty="0"/>
        </a:p>
      </dgm:t>
    </dgm:pt>
    <dgm:pt modelId="{2E2D61CE-46A5-4C33-B7DE-AB57F6B1A257}" type="parTrans" cxnId="{C86F45C5-A800-4E99-AB8D-3E199444255C}">
      <dgm:prSet/>
      <dgm:spPr/>
      <dgm:t>
        <a:bodyPr/>
        <a:lstStyle/>
        <a:p>
          <a:endParaRPr lang="en-US"/>
        </a:p>
      </dgm:t>
    </dgm:pt>
    <dgm:pt modelId="{9B729300-53D4-4D98-A9EF-3CA846829933}" type="sibTrans" cxnId="{C86F45C5-A800-4E99-AB8D-3E199444255C}">
      <dgm:prSet/>
      <dgm:spPr/>
      <dgm:t>
        <a:bodyPr/>
        <a:lstStyle/>
        <a:p>
          <a:endParaRPr lang="en-US"/>
        </a:p>
      </dgm:t>
    </dgm:pt>
    <dgm:pt modelId="{7F1BE7D9-43DA-4DE7-A39F-01B3CAED4B8F}">
      <dgm:prSet/>
      <dgm:spPr/>
      <dgm:t>
        <a:bodyPr/>
        <a:lstStyle/>
        <a:p>
          <a:r>
            <a:rPr lang="fr-FR" dirty="0"/>
            <a:t>Lsync et Rsync </a:t>
          </a:r>
          <a:endParaRPr lang="en-US" dirty="0"/>
        </a:p>
      </dgm:t>
    </dgm:pt>
    <dgm:pt modelId="{F17D33CA-5B85-4E60-8BBB-EEE4FCB3CCD5}" type="parTrans" cxnId="{3806E511-A9F3-44D7-943E-485A65E0F334}">
      <dgm:prSet/>
      <dgm:spPr/>
      <dgm:t>
        <a:bodyPr/>
        <a:lstStyle/>
        <a:p>
          <a:endParaRPr lang="en-US"/>
        </a:p>
      </dgm:t>
    </dgm:pt>
    <dgm:pt modelId="{78C32717-7887-4F59-8A6C-DEFD170FD0E3}" type="sibTrans" cxnId="{3806E511-A9F3-44D7-943E-485A65E0F334}">
      <dgm:prSet/>
      <dgm:spPr/>
      <dgm:t>
        <a:bodyPr/>
        <a:lstStyle/>
        <a:p>
          <a:endParaRPr lang="en-US"/>
        </a:p>
      </dgm:t>
    </dgm:pt>
    <dgm:pt modelId="{5A590EE5-74A9-4AF5-83E5-6E24746EB2CA}">
      <dgm:prSet/>
      <dgm:spPr/>
      <dgm:t>
        <a:bodyPr/>
        <a:lstStyle/>
        <a:p>
          <a:r>
            <a:rPr lang="fr-FR" dirty="0"/>
            <a:t>Filezilla</a:t>
          </a:r>
          <a:endParaRPr lang="en-US" dirty="0"/>
        </a:p>
      </dgm:t>
    </dgm:pt>
    <dgm:pt modelId="{DF602971-0653-44AD-BB98-33077F796CC0}" type="parTrans" cxnId="{A25E312A-F501-4363-A4DB-17CB24473107}">
      <dgm:prSet/>
      <dgm:spPr/>
      <dgm:t>
        <a:bodyPr/>
        <a:lstStyle/>
        <a:p>
          <a:endParaRPr lang="en-US"/>
        </a:p>
      </dgm:t>
    </dgm:pt>
    <dgm:pt modelId="{7FD54C21-6C98-4324-BFA9-1240A025032A}" type="sibTrans" cxnId="{A25E312A-F501-4363-A4DB-17CB24473107}">
      <dgm:prSet/>
      <dgm:spPr/>
      <dgm:t>
        <a:bodyPr/>
        <a:lstStyle/>
        <a:p>
          <a:endParaRPr lang="en-US"/>
        </a:p>
      </dgm:t>
    </dgm:pt>
    <dgm:pt modelId="{CD101977-2139-4279-AD8D-11E7066346CE}" type="pres">
      <dgm:prSet presAssocID="{A09F2001-A15C-44FB-B74D-C1E74CF9659E}" presName="Name0" presStyleCnt="0">
        <dgm:presLayoutVars>
          <dgm:dir/>
          <dgm:resizeHandles val="exact"/>
        </dgm:presLayoutVars>
      </dgm:prSet>
      <dgm:spPr/>
    </dgm:pt>
    <dgm:pt modelId="{1F3B96C2-BFC5-4F94-8376-08990B6E3802}" type="pres">
      <dgm:prSet presAssocID="{A09F2001-A15C-44FB-B74D-C1E74CF9659E}" presName="cycle" presStyleCnt="0"/>
      <dgm:spPr/>
    </dgm:pt>
    <dgm:pt modelId="{21573E10-981B-4691-AE97-A58F5A3DF332}" type="pres">
      <dgm:prSet presAssocID="{50AE0B0C-A0D1-4690-8D6D-538EAB6C93A3}" presName="nodeFirstNode" presStyleLbl="node1" presStyleIdx="0" presStyleCnt="6">
        <dgm:presLayoutVars>
          <dgm:bulletEnabled val="1"/>
        </dgm:presLayoutVars>
      </dgm:prSet>
      <dgm:spPr/>
    </dgm:pt>
    <dgm:pt modelId="{8176D118-C58D-4EAD-997B-21ED15EA15B9}" type="pres">
      <dgm:prSet presAssocID="{FAA47C55-6DE4-4EE4-B0D2-A897553FD8B2}" presName="sibTransFirstNode" presStyleLbl="bgShp" presStyleIdx="0" presStyleCnt="1"/>
      <dgm:spPr/>
    </dgm:pt>
    <dgm:pt modelId="{696F5123-5A6F-4F69-9C2C-D1BD77D67B52}" type="pres">
      <dgm:prSet presAssocID="{47F5E135-F41A-4641-9296-86C0B34C588C}" presName="nodeFollowingNodes" presStyleLbl="node1" presStyleIdx="1" presStyleCnt="6">
        <dgm:presLayoutVars>
          <dgm:bulletEnabled val="1"/>
        </dgm:presLayoutVars>
      </dgm:prSet>
      <dgm:spPr/>
    </dgm:pt>
    <dgm:pt modelId="{AD4785B2-34D9-4FA8-B89D-8F704FA4892A}" type="pres">
      <dgm:prSet presAssocID="{4FB3D417-74E7-4656-92BF-2279ED935010}" presName="nodeFollowingNodes" presStyleLbl="node1" presStyleIdx="2" presStyleCnt="6">
        <dgm:presLayoutVars>
          <dgm:bulletEnabled val="1"/>
        </dgm:presLayoutVars>
      </dgm:prSet>
      <dgm:spPr/>
    </dgm:pt>
    <dgm:pt modelId="{6A71923C-EFCD-43FF-92CB-36F8AABAC220}" type="pres">
      <dgm:prSet presAssocID="{6F8F8E09-33D3-43EB-9521-3D4F68ECDDC5}" presName="nodeFollowingNodes" presStyleLbl="node1" presStyleIdx="3" presStyleCnt="6">
        <dgm:presLayoutVars>
          <dgm:bulletEnabled val="1"/>
        </dgm:presLayoutVars>
      </dgm:prSet>
      <dgm:spPr/>
    </dgm:pt>
    <dgm:pt modelId="{BA2A0306-F77C-4373-96C9-D351310DE14A}" type="pres">
      <dgm:prSet presAssocID="{7F1BE7D9-43DA-4DE7-A39F-01B3CAED4B8F}" presName="nodeFollowingNodes" presStyleLbl="node1" presStyleIdx="4" presStyleCnt="6">
        <dgm:presLayoutVars>
          <dgm:bulletEnabled val="1"/>
        </dgm:presLayoutVars>
      </dgm:prSet>
      <dgm:spPr/>
    </dgm:pt>
    <dgm:pt modelId="{B11DE8F3-0121-4792-9266-E088CEE100AB}" type="pres">
      <dgm:prSet presAssocID="{5A590EE5-74A9-4AF5-83E5-6E24746EB2CA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3806E511-A9F3-44D7-943E-485A65E0F334}" srcId="{A09F2001-A15C-44FB-B74D-C1E74CF9659E}" destId="{7F1BE7D9-43DA-4DE7-A39F-01B3CAED4B8F}" srcOrd="4" destOrd="0" parTransId="{F17D33CA-5B85-4E60-8BBB-EEE4FCB3CCD5}" sibTransId="{78C32717-7887-4F59-8A6C-DEFD170FD0E3}"/>
    <dgm:cxn modelId="{A0188C14-C895-4A96-AD83-875780021DB4}" type="presOf" srcId="{4FB3D417-74E7-4656-92BF-2279ED935010}" destId="{AD4785B2-34D9-4FA8-B89D-8F704FA4892A}" srcOrd="0" destOrd="0" presId="urn:microsoft.com/office/officeart/2005/8/layout/cycle3"/>
    <dgm:cxn modelId="{CC246626-5AD9-4BB8-9323-AB297EA4D1F6}" type="presOf" srcId="{6F8F8E09-33D3-43EB-9521-3D4F68ECDDC5}" destId="{6A71923C-EFCD-43FF-92CB-36F8AABAC220}" srcOrd="0" destOrd="0" presId="urn:microsoft.com/office/officeart/2005/8/layout/cycle3"/>
    <dgm:cxn modelId="{A25E312A-F501-4363-A4DB-17CB24473107}" srcId="{A09F2001-A15C-44FB-B74D-C1E74CF9659E}" destId="{5A590EE5-74A9-4AF5-83E5-6E24746EB2CA}" srcOrd="5" destOrd="0" parTransId="{DF602971-0653-44AD-BB98-33077F796CC0}" sibTransId="{7FD54C21-6C98-4324-BFA9-1240A025032A}"/>
    <dgm:cxn modelId="{FA98A134-30A6-41D0-AEE9-328807F6CFEA}" srcId="{A09F2001-A15C-44FB-B74D-C1E74CF9659E}" destId="{50AE0B0C-A0D1-4690-8D6D-538EAB6C93A3}" srcOrd="0" destOrd="0" parTransId="{A6DC0215-E920-41AC-B763-E6522DC10455}" sibTransId="{FAA47C55-6DE4-4EE4-B0D2-A897553FD8B2}"/>
    <dgm:cxn modelId="{E40E2B3C-AB19-4CAA-B537-D031B85E5E4F}" srcId="{A09F2001-A15C-44FB-B74D-C1E74CF9659E}" destId="{47F5E135-F41A-4641-9296-86C0B34C588C}" srcOrd="1" destOrd="0" parTransId="{AFE7A31D-6D61-494C-9143-A6B1F2F439C0}" sibTransId="{5E82B5A0-37BB-45A6-AFB9-ADAC9CED8F45}"/>
    <dgm:cxn modelId="{D592736A-AD4F-4641-8397-965EE47F574D}" type="presOf" srcId="{47F5E135-F41A-4641-9296-86C0B34C588C}" destId="{696F5123-5A6F-4F69-9C2C-D1BD77D67B52}" srcOrd="0" destOrd="0" presId="urn:microsoft.com/office/officeart/2005/8/layout/cycle3"/>
    <dgm:cxn modelId="{250CB36E-DA80-4693-AB2B-196203F30102}" srcId="{A09F2001-A15C-44FB-B74D-C1E74CF9659E}" destId="{4FB3D417-74E7-4656-92BF-2279ED935010}" srcOrd="2" destOrd="0" parTransId="{BF740DF6-C222-4E11-AF84-7C524400C3C8}" sibTransId="{EA6683BC-8089-4ECC-B226-7C15E2261FC7}"/>
    <dgm:cxn modelId="{515D8A72-5065-47B4-BA57-B7E17E1A144C}" type="presOf" srcId="{5A590EE5-74A9-4AF5-83E5-6E24746EB2CA}" destId="{B11DE8F3-0121-4792-9266-E088CEE100AB}" srcOrd="0" destOrd="0" presId="urn:microsoft.com/office/officeart/2005/8/layout/cycle3"/>
    <dgm:cxn modelId="{C191CE5A-4BC4-4FCD-B343-CCBB350E6E0E}" type="presOf" srcId="{7F1BE7D9-43DA-4DE7-A39F-01B3CAED4B8F}" destId="{BA2A0306-F77C-4373-96C9-D351310DE14A}" srcOrd="0" destOrd="0" presId="urn:microsoft.com/office/officeart/2005/8/layout/cycle3"/>
    <dgm:cxn modelId="{1576F8BD-3C0F-4B9B-A5A6-D2556943D609}" type="presOf" srcId="{FAA47C55-6DE4-4EE4-B0D2-A897553FD8B2}" destId="{8176D118-C58D-4EAD-997B-21ED15EA15B9}" srcOrd="0" destOrd="0" presId="urn:microsoft.com/office/officeart/2005/8/layout/cycle3"/>
    <dgm:cxn modelId="{C86F45C5-A800-4E99-AB8D-3E199444255C}" srcId="{A09F2001-A15C-44FB-B74D-C1E74CF9659E}" destId="{6F8F8E09-33D3-43EB-9521-3D4F68ECDDC5}" srcOrd="3" destOrd="0" parTransId="{2E2D61CE-46A5-4C33-B7DE-AB57F6B1A257}" sibTransId="{9B729300-53D4-4D98-A9EF-3CA846829933}"/>
    <dgm:cxn modelId="{1DC5C4CF-22CF-4831-85BA-D0ED42D24D7A}" type="presOf" srcId="{A09F2001-A15C-44FB-B74D-C1E74CF9659E}" destId="{CD101977-2139-4279-AD8D-11E7066346CE}" srcOrd="0" destOrd="0" presId="urn:microsoft.com/office/officeart/2005/8/layout/cycle3"/>
    <dgm:cxn modelId="{FAAB36F4-A399-40AE-8250-7DC40FF5F9C1}" type="presOf" srcId="{50AE0B0C-A0D1-4690-8D6D-538EAB6C93A3}" destId="{21573E10-981B-4691-AE97-A58F5A3DF332}" srcOrd="0" destOrd="0" presId="urn:microsoft.com/office/officeart/2005/8/layout/cycle3"/>
    <dgm:cxn modelId="{832914D8-BBC0-4DD7-B9E7-F433F3BECC38}" type="presParOf" srcId="{CD101977-2139-4279-AD8D-11E7066346CE}" destId="{1F3B96C2-BFC5-4F94-8376-08990B6E3802}" srcOrd="0" destOrd="0" presId="urn:microsoft.com/office/officeart/2005/8/layout/cycle3"/>
    <dgm:cxn modelId="{EB279A5B-5613-44DC-B333-A23930E76779}" type="presParOf" srcId="{1F3B96C2-BFC5-4F94-8376-08990B6E3802}" destId="{21573E10-981B-4691-AE97-A58F5A3DF332}" srcOrd="0" destOrd="0" presId="urn:microsoft.com/office/officeart/2005/8/layout/cycle3"/>
    <dgm:cxn modelId="{620549BB-4CCB-4A64-9522-ACC6FE69F430}" type="presParOf" srcId="{1F3B96C2-BFC5-4F94-8376-08990B6E3802}" destId="{8176D118-C58D-4EAD-997B-21ED15EA15B9}" srcOrd="1" destOrd="0" presId="urn:microsoft.com/office/officeart/2005/8/layout/cycle3"/>
    <dgm:cxn modelId="{1162E43A-DBDF-443B-846F-B01BEC8C68FE}" type="presParOf" srcId="{1F3B96C2-BFC5-4F94-8376-08990B6E3802}" destId="{696F5123-5A6F-4F69-9C2C-D1BD77D67B52}" srcOrd="2" destOrd="0" presId="urn:microsoft.com/office/officeart/2005/8/layout/cycle3"/>
    <dgm:cxn modelId="{43D37AA4-7876-4517-A6FB-AD283AFAE00E}" type="presParOf" srcId="{1F3B96C2-BFC5-4F94-8376-08990B6E3802}" destId="{AD4785B2-34D9-4FA8-B89D-8F704FA4892A}" srcOrd="3" destOrd="0" presId="urn:microsoft.com/office/officeart/2005/8/layout/cycle3"/>
    <dgm:cxn modelId="{08367498-EAE3-4E6D-BBAB-98B42FBE9EBD}" type="presParOf" srcId="{1F3B96C2-BFC5-4F94-8376-08990B6E3802}" destId="{6A71923C-EFCD-43FF-92CB-36F8AABAC220}" srcOrd="4" destOrd="0" presId="urn:microsoft.com/office/officeart/2005/8/layout/cycle3"/>
    <dgm:cxn modelId="{12742F59-BCAE-4E6F-9301-ADB8CCE2E1B0}" type="presParOf" srcId="{1F3B96C2-BFC5-4F94-8376-08990B6E3802}" destId="{BA2A0306-F77C-4373-96C9-D351310DE14A}" srcOrd="5" destOrd="0" presId="urn:microsoft.com/office/officeart/2005/8/layout/cycle3"/>
    <dgm:cxn modelId="{416799D1-ABF1-49E1-AD87-6E58EEEF5C30}" type="presParOf" srcId="{1F3B96C2-BFC5-4F94-8376-08990B6E3802}" destId="{B11DE8F3-0121-4792-9266-E088CEE100AB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6D118-C58D-4EAD-997B-21ED15EA15B9}">
      <dsp:nvSpPr>
        <dsp:cNvPr id="0" name=""/>
        <dsp:cNvSpPr/>
      </dsp:nvSpPr>
      <dsp:spPr>
        <a:xfrm>
          <a:off x="254390" y="-5155"/>
          <a:ext cx="5580868" cy="5580868"/>
        </a:xfrm>
        <a:prstGeom prst="circularArrow">
          <a:avLst>
            <a:gd name="adj1" fmla="val 5274"/>
            <a:gd name="adj2" fmla="val 312630"/>
            <a:gd name="adj3" fmla="val 14264123"/>
            <a:gd name="adj4" fmla="val 17105988"/>
            <a:gd name="adj5" fmla="val 547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73E10-981B-4691-AE97-A58F5A3DF332}">
      <dsp:nvSpPr>
        <dsp:cNvPr id="0" name=""/>
        <dsp:cNvSpPr/>
      </dsp:nvSpPr>
      <dsp:spPr>
        <a:xfrm>
          <a:off x="2005600" y="2406"/>
          <a:ext cx="2078449" cy="10392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Installation de Sonorezh </a:t>
          </a:r>
          <a:endParaRPr lang="en-US" sz="1900" kern="1200" dirty="0"/>
        </a:p>
      </dsp:txBody>
      <dsp:txXfrm>
        <a:off x="2056331" y="53137"/>
        <a:ext cx="1976987" cy="937762"/>
      </dsp:txXfrm>
    </dsp:sp>
    <dsp:sp modelId="{696F5123-5A6F-4F69-9C2C-D1BD77D67B52}">
      <dsp:nvSpPr>
        <dsp:cNvPr id="0" name=""/>
        <dsp:cNvSpPr/>
      </dsp:nvSpPr>
      <dsp:spPr>
        <a:xfrm>
          <a:off x="3966319" y="1134428"/>
          <a:ext cx="2078449" cy="10392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Installation de Koel </a:t>
          </a:r>
          <a:endParaRPr lang="en-US" sz="1900" kern="1200" dirty="0"/>
        </a:p>
      </dsp:txBody>
      <dsp:txXfrm>
        <a:off x="4017050" y="1185159"/>
        <a:ext cx="1976987" cy="937762"/>
      </dsp:txXfrm>
    </dsp:sp>
    <dsp:sp modelId="{AD4785B2-34D9-4FA8-B89D-8F704FA4892A}">
      <dsp:nvSpPr>
        <dsp:cNvPr id="0" name=""/>
        <dsp:cNvSpPr/>
      </dsp:nvSpPr>
      <dsp:spPr>
        <a:xfrm>
          <a:off x="3966319" y="3398471"/>
          <a:ext cx="2078449" cy="10392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Netdata </a:t>
          </a:r>
          <a:endParaRPr lang="en-US" sz="1900" kern="1200" dirty="0"/>
        </a:p>
      </dsp:txBody>
      <dsp:txXfrm>
        <a:off x="4017050" y="3449202"/>
        <a:ext cx="1976987" cy="937762"/>
      </dsp:txXfrm>
    </dsp:sp>
    <dsp:sp modelId="{6A71923C-EFCD-43FF-92CB-36F8AABAC220}">
      <dsp:nvSpPr>
        <dsp:cNvPr id="0" name=""/>
        <dsp:cNvSpPr/>
      </dsp:nvSpPr>
      <dsp:spPr>
        <a:xfrm>
          <a:off x="2005600" y="4530493"/>
          <a:ext cx="2078449" cy="10392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SFTP (SSH File Transfer Protocol)</a:t>
          </a:r>
          <a:endParaRPr lang="en-US" sz="1900" kern="1200" dirty="0"/>
        </a:p>
      </dsp:txBody>
      <dsp:txXfrm>
        <a:off x="2056331" y="4581224"/>
        <a:ext cx="1976987" cy="937762"/>
      </dsp:txXfrm>
    </dsp:sp>
    <dsp:sp modelId="{BA2A0306-F77C-4373-96C9-D351310DE14A}">
      <dsp:nvSpPr>
        <dsp:cNvPr id="0" name=""/>
        <dsp:cNvSpPr/>
      </dsp:nvSpPr>
      <dsp:spPr>
        <a:xfrm>
          <a:off x="44880" y="3398471"/>
          <a:ext cx="2078449" cy="10392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Lsync et Rsync </a:t>
          </a:r>
          <a:endParaRPr lang="en-US" sz="1900" kern="1200" dirty="0"/>
        </a:p>
      </dsp:txBody>
      <dsp:txXfrm>
        <a:off x="95611" y="3449202"/>
        <a:ext cx="1976987" cy="937762"/>
      </dsp:txXfrm>
    </dsp:sp>
    <dsp:sp modelId="{B11DE8F3-0121-4792-9266-E088CEE100AB}">
      <dsp:nvSpPr>
        <dsp:cNvPr id="0" name=""/>
        <dsp:cNvSpPr/>
      </dsp:nvSpPr>
      <dsp:spPr>
        <a:xfrm>
          <a:off x="44880" y="1134428"/>
          <a:ext cx="2078449" cy="10392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Filezilla</a:t>
          </a:r>
          <a:endParaRPr lang="en-US" sz="1900" kern="1200" dirty="0"/>
        </a:p>
      </dsp:txBody>
      <dsp:txXfrm>
        <a:off x="95611" y="1185159"/>
        <a:ext cx="1976987" cy="937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48AC2-8275-4C7C-B3C7-010EE2144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013589-F5F7-4C13-A9EC-E7A0389BF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9AF0F9-22E1-4395-8C73-ABB87E91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6AAB-0860-49FC-8758-270EAF461D57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062D26-9176-4ECC-812D-2980FC82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7EADAB-58DF-4413-B026-745CF89F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F63A-814F-45B5-8D4A-9C916BCD2F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600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DB7DA-D86E-4DE6-B997-D6A012AD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6AA10B-5485-4338-80BB-7BD7F6AE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6C9FD-F763-4F8A-B25C-7AF5F217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6AAB-0860-49FC-8758-270EAF461D57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6F5793-463A-45F0-962F-0870A77B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83BE0A-A368-4326-99AF-78F6A441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F63A-814F-45B5-8D4A-9C916BCD2F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90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F48E71-3A29-4DA1-A79E-54678559A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A26769-008A-41A2-A683-1E7198D20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911A06-A8B2-4F75-801A-A73C69F2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6AAB-0860-49FC-8758-270EAF461D57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3BAA35-04BB-47F7-946C-C6D34821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DE5192-706A-4B49-B9CF-6DDDAA14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F63A-814F-45B5-8D4A-9C916BCD2F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83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948BF-C328-425F-B11E-97BEE6DF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7FE62-B22E-467B-8C4C-124218FDE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796D09-6F00-4B73-8474-82E7E972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6AAB-0860-49FC-8758-270EAF461D57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2F060-7F7D-4A95-96C3-96656479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5E9109-D255-4E24-865E-899C9D81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F63A-814F-45B5-8D4A-9C916BCD2F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79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E0450-4CDB-4A27-A650-E09015B9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9E8CF3-B5B8-45C2-8318-C61E97D06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E8CF53-47A5-4D75-A8D8-B08811CD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6AAB-0860-49FC-8758-270EAF461D57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2DFD-3E91-451A-9236-38C71C95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16A72-2750-4751-BB51-8CF74191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F63A-814F-45B5-8D4A-9C916BCD2F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99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FBCC1-32E1-4C89-AA4C-007F0A1F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A4DF0-57FF-44F1-9253-EF00367DD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8B5E6D-253E-4D5C-A49F-407FBEAD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A0399E-B8CC-44B6-A77A-87BE16A6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6AAB-0860-49FC-8758-270EAF461D57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0194C0-7F57-45D9-AF4E-60E31385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316E39-2815-4328-8207-81ECBD28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F63A-814F-45B5-8D4A-9C916BCD2F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3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3C799-1D5B-48DB-B8C9-19013014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2D3D81-8399-49AB-82DA-7B4DE89E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2244E7-793C-457E-8B0D-D3CC70B97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833532-FA00-4F5A-9066-1380118B5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B70C0B-9A78-4BEA-AC96-DD4A71F62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8C439F-F2C8-41CF-B005-E1AD7B97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6AAB-0860-49FC-8758-270EAF461D57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3DFD6B-2829-4A91-A0FE-9749AB97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EACC98-CD42-4009-9994-77F1FADA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F63A-814F-45B5-8D4A-9C916BCD2F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929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B61CF-EF36-41D5-AE3A-82842ABD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1E74F3-37D9-4297-8D95-4FF04D97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6AAB-0860-49FC-8758-270EAF461D57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AD27C7-48F0-46A3-842B-2E3B5392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7BBE26-09BB-4216-9579-7FDBAF28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F63A-814F-45B5-8D4A-9C916BCD2F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04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4D5129-2800-40EB-87EE-15929DED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6AAB-0860-49FC-8758-270EAF461D57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D864F2-194A-4BEF-A798-B80696A4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92CEBB-A1CB-4B3F-9E2B-A38BE917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F63A-814F-45B5-8D4A-9C916BCD2F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552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0C69E-F312-4783-AB52-28B1F9CC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47D5B-C788-4508-BBD8-A089444C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FEA76B-D97B-40AD-9AD5-A69A7FA6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247DFC-FDF5-4C15-B046-051ED8D9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6AAB-0860-49FC-8758-270EAF461D57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4CB0FE-7D0F-4F9E-97DB-6E8D633A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E54229-C1CE-4D66-A9AD-D4F72B05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F63A-814F-45B5-8D4A-9C916BCD2F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5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873C1-7D0B-479A-B289-5F22088E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358424-E793-4284-8FD5-6664BFE9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D43373-D1BC-4766-8701-D4B0F146A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AFE896-AAE7-4AD9-AE08-1A9DAEC9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6AAB-0860-49FC-8758-270EAF461D57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C55E28-B2D3-4BE4-82C4-BC3778BA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5C7ACF-E864-4B37-A541-D8A8F047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F63A-814F-45B5-8D4A-9C916BCD2F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146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8F70DE-2C63-4ADA-B23A-A14795DC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3FFD1-0950-4FA1-8B84-37DB18C19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AC8EE6-F0C7-4E6B-B281-43EF1C322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6AAB-0860-49FC-8758-270EAF461D57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0AD1B3-70CF-46EF-900E-C7C7CFC58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608AB5-C96D-499C-9F2C-801F5DC9B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2F63A-814F-45B5-8D4A-9C916BCD2F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1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5A97A5-EFE7-4D08-926B-6077D01DC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fr-FR" sz="5800" dirty="0"/>
              <a:t>Présentation du Projet Réseau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65EE21-4366-4B22-90E1-3F3509D9F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Marie DUGOUA, Léa DUVIGNEAU et Mathieu DARRIBAU</a:t>
            </a:r>
          </a:p>
        </p:txBody>
      </p:sp>
      <p:cxnSp>
        <p:nvCxnSpPr>
          <p:cNvPr id="38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38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58676-AA5A-485D-80E7-8D4C1A76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Présentation du sujet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E41774-CF46-453B-B9A7-D12FF945C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Plateforme de streaming de musique (Sonorezh, Koel, Netdata(monitoring pour le serveur), SFTP, Lsync et Rsync, Filezilla (pour remplacer le sftp)) </a:t>
            </a:r>
          </a:p>
          <a:p>
            <a:r>
              <a:rPr lang="fr-FR" sz="2400" dirty="0">
                <a:solidFill>
                  <a:schemeClr val="bg1"/>
                </a:solidFill>
              </a:rPr>
              <a:t>Pas de dév mais plutôt de l’infra</a:t>
            </a:r>
          </a:p>
          <a:p>
            <a:r>
              <a:rPr lang="fr-FR" sz="2400" dirty="0">
                <a:solidFill>
                  <a:schemeClr val="bg1"/>
                </a:solidFill>
              </a:rPr>
              <a:t>Installation de la plateforme sur une VM CentOS (KOEL)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9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5756A9-1306-4FA8-B693-F166A856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Les difficultés rencontrées lors de l’élaboration de notre projet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1F885C3B-9517-4C12-BC05-727C128F0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77453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4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CBD2E-EF77-4EF1-B7BC-0FCA7EE7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27A512-B73A-484B-88FD-935C1F91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sz="4000" dirty="0"/>
              <a:t>Sonorezh                    Koel  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SFTP             Lsync et Rsync             Filezilla</a:t>
            </a:r>
          </a:p>
          <a:p>
            <a:endParaRPr lang="fr-FR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07564ADE-6D76-4FD7-A143-55041A0035C9}"/>
              </a:ext>
            </a:extLst>
          </p:cNvPr>
          <p:cNvSpPr/>
          <p:nvPr/>
        </p:nvSpPr>
        <p:spPr>
          <a:xfrm>
            <a:off x="2478202" y="4642355"/>
            <a:ext cx="760045" cy="495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EF0FB7B9-FBDD-4278-AA27-CA8691A074B3}"/>
              </a:ext>
            </a:extLst>
          </p:cNvPr>
          <p:cNvSpPr/>
          <p:nvPr/>
        </p:nvSpPr>
        <p:spPr>
          <a:xfrm>
            <a:off x="6916001" y="4618539"/>
            <a:ext cx="760045" cy="495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EDFA1D5-DEA0-451F-84B2-33BA9CCBD974}"/>
              </a:ext>
            </a:extLst>
          </p:cNvPr>
          <p:cNvSpPr/>
          <p:nvPr/>
        </p:nvSpPr>
        <p:spPr>
          <a:xfrm>
            <a:off x="3904978" y="1882303"/>
            <a:ext cx="760045" cy="495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88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4504B8-C04D-4E16-87F1-B56ACEFC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fr-F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notre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21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0C5E097-E5BB-4E80-BB00-C57536205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75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6146AE-0112-4833-9D20-96575DB5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6000" dirty="0">
                <a:solidFill>
                  <a:schemeClr val="bg1"/>
                </a:solidFill>
              </a:rPr>
              <a:t>Avez-vous</a:t>
            </a:r>
            <a:r>
              <a:rPr lang="en-US" sz="6000" dirty="0">
                <a:solidFill>
                  <a:schemeClr val="bg1"/>
                </a:solidFill>
              </a:rPr>
              <a:t>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0082405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EE5B516075DE498A586EA1208AAB27" ma:contentTypeVersion="2" ma:contentTypeDescription="Crée un document." ma:contentTypeScope="" ma:versionID="3d5bc7c577cc394f4441041fe026c05c">
  <xsd:schema xmlns:xsd="http://www.w3.org/2001/XMLSchema" xmlns:xs="http://www.w3.org/2001/XMLSchema" xmlns:p="http://schemas.microsoft.com/office/2006/metadata/properties" xmlns:ns3="2c0487bc-e1f0-4c90-9471-53f781790460" targetNamespace="http://schemas.microsoft.com/office/2006/metadata/properties" ma:root="true" ma:fieldsID="6772db034257a19604e01457db54600a" ns3:_="">
    <xsd:import namespace="2c0487bc-e1f0-4c90-9471-53f7817904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487bc-e1f0-4c90-9471-53f781790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9645A8-81C4-44E2-B082-C64503B046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0487bc-e1f0-4c90-9471-53f7817904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00571A-FA88-453C-B571-4B08452C92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7104CA-887E-44EA-8E75-E4DAAF0C496F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2c0487bc-e1f0-4c90-9471-53f781790460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du Projet Réseau</vt:lpstr>
      <vt:lpstr>Présentation du sujet</vt:lpstr>
      <vt:lpstr>Les difficultés rencontrées lors de l’élaboration de notre projet</vt:lpstr>
      <vt:lpstr>Les solutions</vt:lpstr>
      <vt:lpstr>Démonstration de notre projet</vt:lpstr>
      <vt:lpstr>Avez-vous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Réseau</dc:title>
  <dc:creator>DARRIBAU Mathieu</dc:creator>
  <cp:lastModifiedBy>DARRIBAU Mathieu</cp:lastModifiedBy>
  <cp:revision>2</cp:revision>
  <dcterms:created xsi:type="dcterms:W3CDTF">2020-05-05T09:34:46Z</dcterms:created>
  <dcterms:modified xsi:type="dcterms:W3CDTF">2020-05-05T09:35:59Z</dcterms:modified>
</cp:coreProperties>
</file>