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pin analog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Robotika</a:t>
            </a:r>
            <a:r>
              <a:rPr lang="en-US" dirty="0"/>
              <a:t> man 2 </a:t>
            </a:r>
            <a:r>
              <a:rPr lang="en-US" dirty="0" err="1"/>
              <a:t>balaraja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pin analog?.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B92B8-B6CF-40EB-8A46-87BD23F1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Merupakan</a:t>
            </a:r>
            <a:r>
              <a:rPr lang="en-US" sz="2400" dirty="0"/>
              <a:t> pin Arduino yang </a:t>
            </a:r>
            <a:r>
              <a:rPr lang="en-US" sz="2400" dirty="0" err="1"/>
              <a:t>yang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mengangkap</a:t>
            </a:r>
            <a:r>
              <a:rPr lang="en-US" sz="2400" dirty="0"/>
              <a:t> </a:t>
            </a:r>
            <a:r>
              <a:rPr lang="en-US" sz="2400" dirty="0" err="1"/>
              <a:t>sinyal</a:t>
            </a:r>
            <a:r>
              <a:rPr lang="en-US" sz="2400" dirty="0"/>
              <a:t> analog </a:t>
            </a:r>
          </a:p>
          <a:p>
            <a:r>
              <a:rPr lang="en-US" sz="2400" dirty="0"/>
              <a:t>Pada </a:t>
            </a:r>
            <a:r>
              <a:rPr lang="en-US" sz="2400" dirty="0" err="1"/>
              <a:t>setiap</a:t>
            </a:r>
            <a:r>
              <a:rPr lang="en-US" sz="2400" dirty="0"/>
              <a:t> board Arduino pin analog </a:t>
            </a:r>
            <a:r>
              <a:rPr lang="en-US" sz="2400" dirty="0" err="1"/>
              <a:t>dimualai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 (A1, A2, A3, </a:t>
            </a:r>
            <a:r>
              <a:rPr lang="en-US" sz="2400" dirty="0" err="1"/>
              <a:t>dst</a:t>
            </a:r>
            <a:r>
              <a:rPr lang="en-US" sz="2400" dirty="0"/>
              <a:t>).</a:t>
            </a:r>
          </a:p>
          <a:p>
            <a:endParaRPr lang="id-ID" dirty="0"/>
          </a:p>
        </p:txBody>
      </p:sp>
      <p:pic>
        <p:nvPicPr>
          <p:cNvPr id="1026" name="Picture 2" descr="Cara Membaca Input Pin Analog Pada Arduino (analogRead) - Mahir Elektro">
            <a:extLst>
              <a:ext uri="{FF2B5EF4-FFF2-40B4-BE49-F238E27FC236}">
                <a16:creationId xmlns:a16="http://schemas.microsoft.com/office/drawing/2014/main" id="{FF4C8174-D021-4A26-B772-53FDC2092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9" y="4446016"/>
            <a:ext cx="2978220" cy="22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E3A7-A99A-4BD3-91B4-BA1DD6D2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menggunakan</a:t>
            </a:r>
            <a:r>
              <a:rPr lang="en-US" dirty="0"/>
              <a:t> pin analog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F904-4EEA-4500-AB9E-8AB07BF0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Membaca</a:t>
            </a:r>
            <a:r>
              <a:rPr lang="en-US" dirty="0"/>
              <a:t> pin Analog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noPin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Menulis</a:t>
            </a:r>
            <a:r>
              <a:rPr lang="en-US" dirty="0"/>
              <a:t> pin analog (</a:t>
            </a:r>
            <a:r>
              <a:rPr lang="en-US" dirty="0" err="1"/>
              <a:t>pwm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analgoWrite</a:t>
            </a:r>
            <a:r>
              <a:rPr lang="en-US" dirty="0"/>
              <a:t>(</a:t>
            </a:r>
            <a:r>
              <a:rPr lang="en-US" dirty="0" err="1"/>
              <a:t>noPin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pin analog,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map(</a:t>
            </a:r>
            <a:r>
              <a:rPr lang="en-US" dirty="0" err="1"/>
              <a:t>nilaiAnalog</a:t>
            </a:r>
            <a:r>
              <a:rPr lang="en-US" dirty="0"/>
              <a:t>,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Zmin</a:t>
            </a:r>
            <a:r>
              <a:rPr lang="en-US" dirty="0"/>
              <a:t>, </a:t>
            </a:r>
            <a:r>
              <a:rPr lang="en-US" dirty="0" err="1"/>
              <a:t>Zmax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99E3-B054-4B5F-9861-F8EDB6C0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49" y="4833937"/>
            <a:ext cx="5219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C7E5-E3D4-43C9-933F-668AB3D1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pin analog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F7C6-2873-40F3-A51F-DF3260FE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beragam</a:t>
            </a:r>
            <a:r>
              <a:rPr lang="en-US" dirty="0"/>
              <a:t>.</a:t>
            </a:r>
          </a:p>
          <a:p>
            <a:r>
              <a:rPr lang="en-US" dirty="0"/>
              <a:t>Nilai yang </a:t>
            </a:r>
            <a:r>
              <a:rPr lang="en-US" dirty="0" err="1"/>
              <a:t>diterma</a:t>
            </a:r>
            <a:r>
              <a:rPr lang="en-US" dirty="0"/>
              <a:t> pin analog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digital oleh converter (ADC)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digital (0 – 1023).</a:t>
            </a:r>
          </a:p>
          <a:p>
            <a:r>
              <a:rPr lang="en-US" dirty="0"/>
              <a:t>Nilai analog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voltage pada Arduino (5v, 3v)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44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CDD-C20F-4CED-8180-53D5CAFF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analog: led race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F63B-F62D-47D9-BAC5-D59FAF2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Arduino</a:t>
            </a:r>
          </a:p>
          <a:p>
            <a:r>
              <a:rPr lang="en-US" dirty="0"/>
              <a:t>10 LED</a:t>
            </a:r>
          </a:p>
          <a:p>
            <a:r>
              <a:rPr lang="en-US" dirty="0"/>
              <a:t>10 resistor 220 ohm</a:t>
            </a:r>
          </a:p>
          <a:p>
            <a:r>
              <a:rPr lang="en-US" dirty="0"/>
              <a:t>1 </a:t>
            </a:r>
            <a:r>
              <a:rPr lang="en-US" dirty="0" err="1"/>
              <a:t>potensio</a:t>
            </a:r>
            <a:r>
              <a:rPr lang="en-US" dirty="0"/>
              <a:t> meter</a:t>
            </a:r>
          </a:p>
          <a:p>
            <a:r>
              <a:rPr lang="en-US" dirty="0"/>
              <a:t>1 resistor 80 ohm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770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CDD-C20F-4CED-8180-53D5CAFF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analog: led race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F63B-F62D-47D9-BAC5-D59FAF2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Arduino</a:t>
            </a:r>
          </a:p>
          <a:p>
            <a:r>
              <a:rPr lang="en-US" dirty="0"/>
              <a:t>10 LED</a:t>
            </a:r>
          </a:p>
          <a:p>
            <a:r>
              <a:rPr lang="en-US" dirty="0"/>
              <a:t>10 resistor 220 ohm</a:t>
            </a:r>
          </a:p>
          <a:p>
            <a:r>
              <a:rPr lang="en-US" dirty="0"/>
              <a:t>1 </a:t>
            </a:r>
            <a:r>
              <a:rPr lang="en-US" dirty="0" err="1"/>
              <a:t>potensio</a:t>
            </a:r>
            <a:r>
              <a:rPr lang="en-US" dirty="0"/>
              <a:t> meter</a:t>
            </a:r>
          </a:p>
          <a:p>
            <a:r>
              <a:rPr lang="en-US" dirty="0"/>
              <a:t>1 resistor 80 ohm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355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CDD-C20F-4CED-8180-53D5CAFF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analog: led race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F63B-F62D-47D9-BAC5-D59FAF2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Rangkaian</a:t>
            </a:r>
            <a:endParaRPr lang="en-US" sz="2800" dirty="0"/>
          </a:p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8D7C9-89C9-433B-A48B-1DC4EEB8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96" y="1890877"/>
            <a:ext cx="6339522" cy="4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3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CDD-C20F-4CED-8180-53D5CAFF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analog: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F63B-F62D-47D9-BAC5-D59FAF2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C7641F-80F2-41B2-9F07-B27A57C3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28" y="2219324"/>
            <a:ext cx="6511710" cy="41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754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{10BE2E9D-D898-4F14-9AEB-848E14A3D09A}tf33552983_win32</Template>
  <TotalTime>331</TotalTime>
  <Words>194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Pengenalan pin analog</vt:lpstr>
      <vt:lpstr>Apa itu pin analog?.</vt:lpstr>
      <vt:lpstr>Cara menggunakan pin analog</vt:lpstr>
      <vt:lpstr>Karakteristik pin analog</vt:lpstr>
      <vt:lpstr>Project analog: led race</vt:lpstr>
      <vt:lpstr>Project analog: led race</vt:lpstr>
      <vt:lpstr>Project analog: led race</vt:lpstr>
      <vt:lpstr>Project analog: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pin analog</dc:title>
  <dc:creator>ilham nurhikmat</dc:creator>
  <cp:lastModifiedBy>ilham nurhikmat</cp:lastModifiedBy>
  <cp:revision>1</cp:revision>
  <dcterms:created xsi:type="dcterms:W3CDTF">2022-04-02T00:33:55Z</dcterms:created>
  <dcterms:modified xsi:type="dcterms:W3CDTF">2022-04-02T06:05:18Z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