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am nurhikmat" userId="a92ff7a3df6b52ae" providerId="LiveId" clId="{36933C87-F96F-4B21-A069-E15BC8428F8D}"/>
    <pc:docChg chg="custSel modSld">
      <pc:chgData name="ilham nurhikmat" userId="a92ff7a3df6b52ae" providerId="LiveId" clId="{36933C87-F96F-4B21-A069-E15BC8428F8D}" dt="2022-03-05T04:02:17.023" v="35" actId="20577"/>
      <pc:docMkLst>
        <pc:docMk/>
      </pc:docMkLst>
      <pc:sldChg chg="modSp mod">
        <pc:chgData name="ilham nurhikmat" userId="a92ff7a3df6b52ae" providerId="LiveId" clId="{36933C87-F96F-4B21-A069-E15BC8428F8D}" dt="2022-03-05T04:02:17.023" v="35" actId="20577"/>
        <pc:sldMkLst>
          <pc:docMk/>
          <pc:sldMk cId="2412092616" sldId="257"/>
        </pc:sldMkLst>
        <pc:spChg chg="mod">
          <ac:chgData name="ilham nurhikmat" userId="a92ff7a3df6b52ae" providerId="LiveId" clId="{36933C87-F96F-4B21-A069-E15BC8428F8D}" dt="2022-03-05T04:02:17.023" v="35" actId="20577"/>
          <ac:spMkLst>
            <pc:docMk/>
            <pc:sldMk cId="2412092616" sldId="257"/>
            <ac:spMk id="3" creationId="{C7B241EA-2DA7-4104-AFA8-EC0B337E14C3}"/>
          </ac:spMkLst>
        </pc:spChg>
        <pc:picChg chg="mod">
          <ac:chgData name="ilham nurhikmat" userId="a92ff7a3df6b52ae" providerId="LiveId" clId="{36933C87-F96F-4B21-A069-E15BC8428F8D}" dt="2022-03-05T04:02:12.485" v="31" actId="1076"/>
          <ac:picMkLst>
            <pc:docMk/>
            <pc:sldMk cId="2412092616" sldId="257"/>
            <ac:picMk id="1026" creationId="{D37A05F4-FFFF-4570-A886-A992200B07AA}"/>
          </ac:picMkLst>
        </pc:picChg>
      </pc:sldChg>
    </pc:docChg>
  </pc:docChgLst>
  <pc:docChgLst>
    <pc:chgData name="ilham nurhikmat" userId="a92ff7a3df6b52ae" providerId="LiveId" clId="{1AB85361-AAB3-4CB4-933B-EC7AE1FABA8E}"/>
    <pc:docChg chg="custSel addSld modSld">
      <pc:chgData name="ilham nurhikmat" userId="a92ff7a3df6b52ae" providerId="LiveId" clId="{1AB85361-AAB3-4CB4-933B-EC7AE1FABA8E}" dt="2022-09-09T19:21:51.614" v="1150" actId="20577"/>
      <pc:docMkLst>
        <pc:docMk/>
      </pc:docMkLst>
      <pc:sldChg chg="addSp delSp modSp new mod">
        <pc:chgData name="ilham nurhikmat" userId="a92ff7a3df6b52ae" providerId="LiveId" clId="{1AB85361-AAB3-4CB4-933B-EC7AE1FABA8E}" dt="2022-09-09T18:51:53.434" v="35" actId="22"/>
        <pc:sldMkLst>
          <pc:docMk/>
          <pc:sldMk cId="3739901664" sldId="260"/>
        </pc:sldMkLst>
        <pc:spChg chg="mod">
          <ac:chgData name="ilham nurhikmat" userId="a92ff7a3df6b52ae" providerId="LiveId" clId="{1AB85361-AAB3-4CB4-933B-EC7AE1FABA8E}" dt="2022-09-09T18:44:46.991" v="34" actId="20577"/>
          <ac:spMkLst>
            <pc:docMk/>
            <pc:sldMk cId="3739901664" sldId="260"/>
            <ac:spMk id="2" creationId="{820CAC46-E9E2-D56A-57E0-2067765AF4A8}"/>
          </ac:spMkLst>
        </pc:spChg>
        <pc:spChg chg="del">
          <ac:chgData name="ilham nurhikmat" userId="a92ff7a3df6b52ae" providerId="LiveId" clId="{1AB85361-AAB3-4CB4-933B-EC7AE1FABA8E}" dt="2022-09-09T18:51:53.434" v="35" actId="22"/>
          <ac:spMkLst>
            <pc:docMk/>
            <pc:sldMk cId="3739901664" sldId="260"/>
            <ac:spMk id="3" creationId="{14513175-5596-B165-8605-CF83B9BE43D1}"/>
          </ac:spMkLst>
        </pc:spChg>
        <pc:picChg chg="add mod ord">
          <ac:chgData name="ilham nurhikmat" userId="a92ff7a3df6b52ae" providerId="LiveId" clId="{1AB85361-AAB3-4CB4-933B-EC7AE1FABA8E}" dt="2022-09-09T18:51:53.434" v="35" actId="22"/>
          <ac:picMkLst>
            <pc:docMk/>
            <pc:sldMk cId="3739901664" sldId="260"/>
            <ac:picMk id="5" creationId="{79B14C3C-B0B5-FA19-34B1-D1E1B80C6BEE}"/>
          </ac:picMkLst>
        </pc:picChg>
      </pc:sldChg>
      <pc:sldChg chg="modSp new mod">
        <pc:chgData name="ilham nurhikmat" userId="a92ff7a3df6b52ae" providerId="LiveId" clId="{1AB85361-AAB3-4CB4-933B-EC7AE1FABA8E}" dt="2022-09-09T18:58:56.607" v="200" actId="15"/>
        <pc:sldMkLst>
          <pc:docMk/>
          <pc:sldMk cId="1303098660" sldId="261"/>
        </pc:sldMkLst>
        <pc:spChg chg="mod">
          <ac:chgData name="ilham nurhikmat" userId="a92ff7a3df6b52ae" providerId="LiveId" clId="{1AB85361-AAB3-4CB4-933B-EC7AE1FABA8E}" dt="2022-09-09T18:52:05.511" v="51" actId="20577"/>
          <ac:spMkLst>
            <pc:docMk/>
            <pc:sldMk cId="1303098660" sldId="261"/>
            <ac:spMk id="2" creationId="{36BE11EB-269D-8387-7D34-42E332CAE6E1}"/>
          </ac:spMkLst>
        </pc:spChg>
        <pc:spChg chg="mod">
          <ac:chgData name="ilham nurhikmat" userId="a92ff7a3df6b52ae" providerId="LiveId" clId="{1AB85361-AAB3-4CB4-933B-EC7AE1FABA8E}" dt="2022-09-09T18:58:56.607" v="200" actId="15"/>
          <ac:spMkLst>
            <pc:docMk/>
            <pc:sldMk cId="1303098660" sldId="261"/>
            <ac:spMk id="3" creationId="{4C0E4F83-354B-B45C-2BED-B9F30B0EF4D9}"/>
          </ac:spMkLst>
        </pc:spChg>
      </pc:sldChg>
      <pc:sldChg chg="modSp new mod">
        <pc:chgData name="ilham nurhikmat" userId="a92ff7a3df6b52ae" providerId="LiveId" clId="{1AB85361-AAB3-4CB4-933B-EC7AE1FABA8E}" dt="2022-09-09T19:16:24.012" v="207" actId="27636"/>
        <pc:sldMkLst>
          <pc:docMk/>
          <pc:sldMk cId="1833286442" sldId="262"/>
        </pc:sldMkLst>
        <pc:spChg chg="mod">
          <ac:chgData name="ilham nurhikmat" userId="a92ff7a3df6b52ae" providerId="LiveId" clId="{1AB85361-AAB3-4CB4-933B-EC7AE1FABA8E}" dt="2022-09-09T19:16:22.066" v="205" actId="20577"/>
          <ac:spMkLst>
            <pc:docMk/>
            <pc:sldMk cId="1833286442" sldId="262"/>
            <ac:spMk id="2" creationId="{9D7235A2-25BC-6C3C-B106-E518CE4A559A}"/>
          </ac:spMkLst>
        </pc:spChg>
        <pc:spChg chg="mod">
          <ac:chgData name="ilham nurhikmat" userId="a92ff7a3df6b52ae" providerId="LiveId" clId="{1AB85361-AAB3-4CB4-933B-EC7AE1FABA8E}" dt="2022-09-09T19:16:24.012" v="207" actId="27636"/>
          <ac:spMkLst>
            <pc:docMk/>
            <pc:sldMk cId="1833286442" sldId="262"/>
            <ac:spMk id="3" creationId="{BC5C2187-8A97-F22E-C6FF-23D7A88F37A5}"/>
          </ac:spMkLst>
        </pc:spChg>
      </pc:sldChg>
      <pc:sldChg chg="modSp new mod">
        <pc:chgData name="ilham nurhikmat" userId="a92ff7a3df6b52ae" providerId="LiveId" clId="{1AB85361-AAB3-4CB4-933B-EC7AE1FABA8E}" dt="2022-09-09T19:21:51.614" v="1150" actId="20577"/>
        <pc:sldMkLst>
          <pc:docMk/>
          <pc:sldMk cId="171782304" sldId="263"/>
        </pc:sldMkLst>
        <pc:spChg chg="mod">
          <ac:chgData name="ilham nurhikmat" userId="a92ff7a3df6b52ae" providerId="LiveId" clId="{1AB85361-AAB3-4CB4-933B-EC7AE1FABA8E}" dt="2022-09-09T19:16:55.307" v="253" actId="20577"/>
          <ac:spMkLst>
            <pc:docMk/>
            <pc:sldMk cId="171782304" sldId="263"/>
            <ac:spMk id="2" creationId="{146B590A-14F7-37ED-1D4A-2C57BDB5238B}"/>
          </ac:spMkLst>
        </pc:spChg>
        <pc:spChg chg="mod">
          <ac:chgData name="ilham nurhikmat" userId="a92ff7a3df6b52ae" providerId="LiveId" clId="{1AB85361-AAB3-4CB4-933B-EC7AE1FABA8E}" dt="2022-09-09T19:21:51.614" v="1150" actId="20577"/>
          <ac:spMkLst>
            <pc:docMk/>
            <pc:sldMk cId="171782304" sldId="263"/>
            <ac:spMk id="3" creationId="{271C492F-DEB9-4C09-B259-E15AFBC4C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041-7AFD-4277-8E6E-A26E34A1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4154-D938-44FA-98D3-9C45FFB0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720B-0B82-4379-9166-78BAC63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6535-5895-40C9-BEF1-8A460A85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74DD-1E1C-4E33-A906-D2ADE3A0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0372-8995-43B5-BC32-6A02A839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AC40B-5B86-40F1-B220-E889673B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621D-7F51-4152-AA21-3E10C8B4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C910-8772-4F9B-9F11-1AF60569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DE9E-A0B0-4DAB-847E-7A168FAA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D5752-801A-427D-ACF3-A4E2210B3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84CDB-7F66-41EC-8006-9B85F3D4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42AD-A723-4AD5-A775-675D4F26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E2F0-4470-487C-8884-00F0EF17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61DD-9755-4A21-976E-E5E1BC0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DC5-D239-47F0-8F0A-D36E78D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7C63-E9C6-4F34-8693-8AB71B46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67AB-4A7F-4FD7-A713-8F2D9502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43D-7E01-4476-BCDA-9FADD756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3B8A-F625-464A-BD46-A080A765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B96F-24FD-492B-9B25-7531F395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5B09-E417-4023-8B12-37AA6F29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58A2-B35B-4996-AAB7-30DBEC64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A19F-0342-44B2-8F66-ADDDC7B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7A8E-C60F-4595-AC8E-50286001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6E9-6F1C-466B-8064-900BB19C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F4D8-D12A-46C4-9C20-94ADBE53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AE8A6-43F5-4F96-82F1-55FF5390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70D0A-AAA0-4E8D-A843-C8547D2F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8586-5E25-4A3B-87BC-5145767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44E2-DEEC-4AB3-801A-17F6019A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D856-B6A4-4532-BE06-CC943CA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4667-0C7A-43B5-801F-045345C8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EAA8-9E91-4FAF-A81B-18822BF0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87026-5629-4023-91FA-FD076C54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152D9-F03B-427A-81D2-70608913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32B9C-9730-4DA9-A173-C851AE31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E1C43-1E5D-49CA-B6AB-A2AB4E21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3B3EA-330E-4E1B-868E-B4DC5B1B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657E-3953-4D24-ACCE-19191B18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B9391-9461-4E6D-B49A-923C42F3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A182-8C19-48CC-8E02-72D0189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355E6-BF19-4C59-B353-9374A681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8CFD1-2043-4F24-B910-A7EA729D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2D182-3077-4AFF-B487-ED74808D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4531-1EFA-491D-92AA-9CA13377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492-4386-4C05-A45F-21E5C5BF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BA93-1099-428F-897A-C8078F13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02F58-F4D4-4E29-A930-DC8A6CAB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4F57-E5B0-45B3-A51F-9610167C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C964-057F-47CE-AF7E-316CAFCC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F38B-79D5-4264-8409-D2C8076A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2E2-E256-4106-A8F8-A8C4F382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697-C31F-44C2-8601-04917B4A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EF65-DB51-41A9-9965-B1323731F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D3D45-2C0F-4D69-A075-A40E7F8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F45E-33E6-4835-ADCA-96A9B714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701D8-EAD2-48CA-8884-28DD9B8F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65F98-EAAB-4274-B27A-306AA46E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2DD3-13CD-47E6-B03F-FE3A0639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1529-60BC-448F-A838-E182E83B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B7AD-F05B-4928-B63C-D329C6959F10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C36C-7A13-4C0E-B5C1-E377C6A3E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F8F9-1309-4F43-9E23-C9C48970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772D-E074-4747-AFE2-50614953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572-320D-48B1-9AD7-9C91A9131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24E5-97E6-449D-B4A9-A6F1E9EA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 Serial, PWM, dan Analog</a:t>
            </a:r>
          </a:p>
        </p:txBody>
      </p:sp>
    </p:spTree>
    <p:extLst>
      <p:ext uri="{BB962C8B-B14F-4D97-AF65-F5344CB8AC3E}">
        <p14:creationId xmlns:p14="http://schemas.microsoft.com/office/powerpoint/2010/main" val="1675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3848-CA90-4C00-BEC7-EF8F5C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Port Serial?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41EA-2DA7-4104-AFA8-EC0B337E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serial.</a:t>
            </a:r>
          </a:p>
          <a:p>
            <a:r>
              <a:rPr lang="en-US" dirty="0"/>
              <a:t>Port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pin 0 dan 1 (UNO)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protocol UART (Universal </a:t>
            </a:r>
            <a:r>
              <a:rPr lang="en-US" dirty="0" err="1"/>
              <a:t>Asyncronous</a:t>
            </a:r>
            <a:r>
              <a:rPr lang="en-US" dirty="0"/>
              <a:t> Receive-Transmitter)</a:t>
            </a:r>
          </a:p>
          <a:p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A05F4-FFFF-4570-A886-A992200B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90" y="4092575"/>
            <a:ext cx="46767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A666-82F4-481D-B37B-63FFA59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PWM (Pulse Wave Modulation)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3DCD-EC66-4F16-AA77-F3426D19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menyeruipai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analog</a:t>
            </a:r>
          </a:p>
          <a:p>
            <a:r>
              <a:rPr lang="en-US" dirty="0" err="1"/>
              <a:t>Memiliki</a:t>
            </a:r>
            <a:r>
              <a:rPr lang="en-US" dirty="0"/>
              <a:t> duty cycle </a:t>
            </a:r>
            <a:r>
              <a:rPr lang="en-US" dirty="0" err="1"/>
              <a:t>antara</a:t>
            </a:r>
            <a:r>
              <a:rPr lang="en-US" dirty="0"/>
              <a:t> 0% </a:t>
            </a:r>
            <a:r>
              <a:rPr lang="en-US" dirty="0" err="1"/>
              <a:t>diwakili</a:t>
            </a:r>
            <a:r>
              <a:rPr lang="en-US" dirty="0"/>
              <a:t> oleh </a:t>
            </a:r>
            <a:r>
              <a:rPr lang="en-US" dirty="0" err="1"/>
              <a:t>nilai</a:t>
            </a:r>
            <a:r>
              <a:rPr lang="en-US" dirty="0"/>
              <a:t> 0 dan 100% </a:t>
            </a:r>
            <a:r>
              <a:rPr lang="en-US" dirty="0" err="1"/>
              <a:t>diwaliki</a:t>
            </a:r>
            <a:r>
              <a:rPr lang="en-US" dirty="0"/>
              <a:t> oleh </a:t>
            </a:r>
            <a:r>
              <a:rPr lang="en-US" dirty="0" err="1"/>
              <a:t>nilai</a:t>
            </a:r>
            <a:r>
              <a:rPr lang="en-US" dirty="0"/>
              <a:t> 255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27C874-389A-4193-B193-B9135A25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55" y="3429000"/>
            <a:ext cx="513397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BCC-70E7-4BCA-8E75-20417018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Analog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0A9C-6C5D-4992-9277-9D97D16F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Analog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.</a:t>
            </a:r>
          </a:p>
          <a:p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analog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1023</a:t>
            </a:r>
          </a:p>
          <a:p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/>
              <a:t>Banyak </a:t>
            </a:r>
            <a:r>
              <a:rPr lang="en-US" dirty="0" err="1"/>
              <a:t>digunakan</a:t>
            </a:r>
            <a:r>
              <a:rPr lang="en-US" dirty="0"/>
              <a:t> pada sensor dan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AC46-E9E2-D56A-57E0-206776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control motor with l293d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14C3C-B0B5-FA19-34B1-D1E1B80C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623" y="1825625"/>
            <a:ext cx="5790753" cy="4351338"/>
          </a:xfrm>
        </p:spPr>
      </p:pic>
    </p:spTree>
    <p:extLst>
      <p:ext uri="{BB962C8B-B14F-4D97-AF65-F5344CB8AC3E}">
        <p14:creationId xmlns:p14="http://schemas.microsoft.com/office/powerpoint/2010/main" val="37399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11EB-269D-8387-7D34-42E332CA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4F83-354B-B45C-2BED-B9F30B0E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Alat</a:t>
            </a:r>
          </a:p>
          <a:p>
            <a:pPr lvl="1"/>
            <a:r>
              <a:rPr lang="en-US" dirty="0"/>
              <a:t>Dc motor</a:t>
            </a:r>
          </a:p>
          <a:p>
            <a:pPr lvl="1"/>
            <a:r>
              <a:rPr lang="en-US" dirty="0"/>
              <a:t>L293d motor driver</a:t>
            </a:r>
          </a:p>
          <a:p>
            <a:pPr lvl="1"/>
            <a:r>
              <a:rPr lang="en-US" dirty="0"/>
              <a:t>Battery (optional)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/>
              <a:t>Bread board</a:t>
            </a:r>
          </a:p>
          <a:p>
            <a:pPr lvl="1"/>
            <a:r>
              <a:rPr lang="en-US" dirty="0"/>
              <a:t>Jumper dan </a:t>
            </a:r>
            <a:r>
              <a:rPr lang="en-US" dirty="0" err="1"/>
              <a:t>kabel</a:t>
            </a:r>
            <a:endParaRPr lang="en-US" dirty="0"/>
          </a:p>
          <a:p>
            <a:pPr lvl="1"/>
            <a:r>
              <a:rPr lang="en-US" dirty="0" err="1"/>
              <a:t>Potensio</a:t>
            </a:r>
            <a:r>
              <a:rPr lang="en-US" dirty="0"/>
              <a:t> meter</a:t>
            </a:r>
          </a:p>
          <a:p>
            <a:pPr lvl="2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309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35A2-25BC-6C3C-B106-E518CE4A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2187-8A97-F22E-C6FF-23D7A88F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int </a:t>
            </a:r>
            <a:r>
              <a:rPr lang="id-ID" dirty="0" err="1"/>
              <a:t>input</a:t>
            </a:r>
            <a:r>
              <a:rPr lang="id-ID" dirty="0"/>
              <a:t> = A0;</a:t>
            </a:r>
          </a:p>
          <a:p>
            <a:r>
              <a:rPr lang="id-ID" dirty="0"/>
              <a:t>int </a:t>
            </a:r>
            <a:r>
              <a:rPr lang="id-ID" dirty="0" err="1"/>
              <a:t>inptDrv</a:t>
            </a:r>
            <a:r>
              <a:rPr lang="id-ID" dirty="0"/>
              <a:t> = 11;</a:t>
            </a:r>
          </a:p>
          <a:p>
            <a:endParaRPr lang="id-ID" dirty="0"/>
          </a:p>
          <a:p>
            <a:r>
              <a:rPr lang="id-ID" dirty="0" err="1"/>
              <a:t>void</a:t>
            </a:r>
            <a:r>
              <a:rPr lang="id-ID" dirty="0"/>
              <a:t> setup()</a:t>
            </a:r>
          </a:p>
          <a:p>
            <a:r>
              <a:rPr lang="id-ID" dirty="0"/>
              <a:t>{</a:t>
            </a:r>
          </a:p>
          <a:p>
            <a:r>
              <a:rPr lang="id-ID" dirty="0"/>
              <a:t>  </a:t>
            </a:r>
            <a:r>
              <a:rPr lang="id-ID" dirty="0" err="1"/>
              <a:t>pinMode</a:t>
            </a:r>
            <a:r>
              <a:rPr lang="id-ID" dirty="0"/>
              <a:t>(</a:t>
            </a:r>
            <a:r>
              <a:rPr lang="id-ID" dirty="0" err="1"/>
              <a:t>inptDrv</a:t>
            </a:r>
            <a:r>
              <a:rPr lang="id-ID" dirty="0"/>
              <a:t>, OUTPUT);</a:t>
            </a:r>
          </a:p>
          <a:p>
            <a:r>
              <a:rPr lang="id-ID" dirty="0"/>
              <a:t>}</a:t>
            </a:r>
          </a:p>
          <a:p>
            <a:endParaRPr lang="id-ID" dirty="0"/>
          </a:p>
          <a:p>
            <a:r>
              <a:rPr lang="id-ID" dirty="0" err="1"/>
              <a:t>void</a:t>
            </a:r>
            <a:r>
              <a:rPr lang="id-ID" dirty="0"/>
              <a:t> </a:t>
            </a:r>
            <a:r>
              <a:rPr lang="id-ID" dirty="0" err="1"/>
              <a:t>loop</a:t>
            </a:r>
            <a:r>
              <a:rPr lang="id-ID" dirty="0"/>
              <a:t>()</a:t>
            </a:r>
          </a:p>
          <a:p>
            <a:r>
              <a:rPr lang="id-ID" dirty="0"/>
              <a:t>{</a:t>
            </a:r>
          </a:p>
          <a:p>
            <a:r>
              <a:rPr lang="id-ID" dirty="0"/>
              <a:t>  </a:t>
            </a:r>
            <a:r>
              <a:rPr lang="id-ID" dirty="0" err="1"/>
              <a:t>digitalWrite</a:t>
            </a:r>
            <a:r>
              <a:rPr lang="id-ID" dirty="0"/>
              <a:t>(10, HIGH);</a:t>
            </a:r>
          </a:p>
          <a:p>
            <a:r>
              <a:rPr lang="id-ID" dirty="0"/>
              <a:t>  </a:t>
            </a:r>
            <a:r>
              <a:rPr lang="id-ID" dirty="0" err="1"/>
              <a:t>analogWrite</a:t>
            </a:r>
            <a:r>
              <a:rPr lang="id-ID" dirty="0"/>
              <a:t>(</a:t>
            </a:r>
            <a:r>
              <a:rPr lang="id-ID" dirty="0" err="1"/>
              <a:t>inptDrv</a:t>
            </a:r>
            <a:r>
              <a:rPr lang="id-ID" dirty="0"/>
              <a:t>, map(</a:t>
            </a:r>
            <a:r>
              <a:rPr lang="id-ID" dirty="0" err="1"/>
              <a:t>analogRead</a:t>
            </a:r>
            <a:r>
              <a:rPr lang="id-ID" dirty="0"/>
              <a:t>(</a:t>
            </a:r>
            <a:r>
              <a:rPr lang="id-ID" dirty="0" err="1"/>
              <a:t>input</a:t>
            </a:r>
            <a:r>
              <a:rPr lang="id-ID" dirty="0"/>
              <a:t>), 0, 1023, 0, 255));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28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590A-14F7-37ED-1D4A-2C57BDB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492F-DEB9-4C09-B259-E15AFBC4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kearah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output 1 dan 2 yang </a:t>
            </a:r>
            <a:r>
              <a:rPr lang="en-US" dirty="0" err="1"/>
              <a:t>diatur</a:t>
            </a:r>
            <a:r>
              <a:rPr lang="en-US" dirty="0"/>
              <a:t> oleh Arduino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HIGH </a:t>
            </a:r>
            <a:r>
              <a:rPr lang="en-US" dirty="0" err="1"/>
              <a:t>atau</a:t>
            </a:r>
            <a:r>
              <a:rPr lang="en-US" dirty="0"/>
              <a:t> LOW pada pin input IC l293d. Input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pin enable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 PWM oleh Arduino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voltase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motor,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PWM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Nilai PWM pada pin Arduino </a:t>
            </a:r>
            <a:r>
              <a:rPr lang="en-US" dirty="0" err="1"/>
              <a:t>diatur</a:t>
            </a:r>
            <a:r>
              <a:rPr lang="en-US" dirty="0"/>
              <a:t> oleh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Potensio</a:t>
            </a:r>
            <a:r>
              <a:rPr lang="en-US" dirty="0"/>
              <a:t> Meter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pin analog A0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PWM.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input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voltase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/>
              <a:t> oleh motor.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7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Pertemuan 5</vt:lpstr>
      <vt:lpstr>Apa itu Port Serial?</vt:lpstr>
      <vt:lpstr>Pin PWM (Pulse Wave Modulation)</vt:lpstr>
      <vt:lpstr>Pin Analog</vt:lpstr>
      <vt:lpstr>Project: control motor with l293d</vt:lpstr>
      <vt:lpstr>Alat dan bahan</vt:lpstr>
      <vt:lpstr>code</vt:lpstr>
      <vt:lpstr>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</dc:title>
  <dc:creator>ilham nurhikmat</dc:creator>
  <cp:lastModifiedBy>ilham nurhikmat</cp:lastModifiedBy>
  <cp:revision>2</cp:revision>
  <dcterms:created xsi:type="dcterms:W3CDTF">2022-03-04T20:04:24Z</dcterms:created>
  <dcterms:modified xsi:type="dcterms:W3CDTF">2022-09-09T19:21:53Z</dcterms:modified>
</cp:coreProperties>
</file>