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4F2E-FBC3-4881-AADD-16B0C8B2C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1595-7511-4759-92B7-69EF14D36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F5E7-3DBF-40C6-997E-E54B3DA4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733B-BEE7-4B97-9182-03374BD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0E80-D8FD-41DD-BAE2-5B474EE3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E48-BDD5-4DA0-B634-993914FB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2C9D-FAB4-473D-B17C-0D402BDA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8813-D7A8-40D9-AAA6-49659FA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FDAD-6C04-4840-995E-AD3B12A6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A980-CE45-4A9F-8890-5525E7EF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A2593-20EE-4DF6-91A6-EA112E41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2A864-8548-457D-A027-64A85481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FB19-1563-4191-9C7B-FA7C5FDE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48D4-9B6A-421A-A3FD-480DC546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CC90-0EAD-404F-A8A4-99DFC611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6704-A0A5-44E8-996C-5FCF553D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EB3C-60B1-45F2-8322-B8D08E15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4F19-DE11-4A68-8CFE-B627C6A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BE2B-6B31-4946-ABF2-FDA4DF85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7454-F403-4084-94CB-3E3B463A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4C14-E84A-4B64-B585-E0E809F9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54433-D734-42BC-AF73-70A222B0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39F8-CF97-42AB-B43E-F25B9CD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6164-A223-4BDC-8D30-0BA7ACD3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0506-33BF-4E98-87A3-D4DEE3B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71B-7A9E-40A7-99A9-F18BED68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6781-9192-480D-AF06-4C7C3919B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68A2-521E-4763-B5B0-622EA0D2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7A7E1-B504-4F82-B59C-7D76944F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7EFC-F2C4-4D5F-AB0F-D3C9369B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E231-A1DF-4805-9A99-59D95354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7853-AA00-4C66-AA69-B318B85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BE49D-EB56-42DE-95DF-EAB2E9B5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C88E2-24DF-400F-9512-297BD6CA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9A0A9-6120-49C8-A37B-202390D87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BD753-8E24-487E-9BF0-7D0FC902B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8175F-B2F0-4A0B-87C4-F34E8F70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9D50C-73CE-4C83-BC7A-92260784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09427-DEFE-4B15-8491-370537B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C4F5-7EA5-4799-A97B-3532663D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AB5D-197D-4581-A952-7BBC9CC5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B31F-29BF-4492-9625-6632819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C887-B2D9-4EE6-AFB7-8C026870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1A2F-9010-41B1-A49B-5820B6B5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32ACF-AC16-4BA2-9930-C89057A9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9076-9C26-40FF-911C-CE8DA2DB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1CA5-B40B-4A0E-B756-8C3593DF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3489-DD89-4C78-A5A8-AD94C0E5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9C14C-CEAC-40EE-B563-791E5AD2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99BC-8A5F-4324-9A3D-70CB45F1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C74EF-ABC5-4E8F-97B8-043F70C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ED59-C358-4627-969D-41BF7748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0379-9E91-48BC-AED0-6070B9C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BE2F4-E680-4939-A662-F78CEBF56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6EF5-3CCE-421D-B194-FAF0212D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EC4A2-D9C8-4874-B9DA-4CCD0E74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62066-6FC2-43CF-BAEB-BE288528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16E38-AB6A-40DD-828B-E8B4F6F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2ACFD-08FD-4E82-9AE1-3E8149CE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D7FC-DC04-4FE4-A846-11C137EA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CFF5-82DE-4F31-8505-1B2811D39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DEF2-2393-40C5-8A37-7A3C2C375E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BE89-1565-409D-8E85-B6BD14B7A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D463-8064-4DBC-ADE0-924B8D0A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82D9-4C26-4982-BBFC-EEF3ED14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9F66-8122-4E7F-9E34-AF5807F04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Line Tracer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74273-C0DA-44FD-B564-AD27466A4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Eskul</a:t>
            </a:r>
            <a:r>
              <a:rPr lang="en-US" dirty="0"/>
              <a:t> </a:t>
            </a:r>
            <a:r>
              <a:rPr lang="en-US" dirty="0" err="1"/>
              <a:t>Robotik</a:t>
            </a:r>
            <a:r>
              <a:rPr lang="en-US" dirty="0"/>
              <a:t> MAN 2 </a:t>
            </a:r>
            <a:r>
              <a:rPr lang="en-US" dirty="0" err="1"/>
              <a:t>Balaraja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9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1FCD-96B0-4A24-801B-CCA36D9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Line Tracer/Follower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155C-B493-44FE-A914-B16A9466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garis </a:t>
            </a:r>
            <a:r>
              <a:rPr lang="en-US" dirty="0" err="1"/>
              <a:t>hitam</a:t>
            </a:r>
            <a:r>
              <a:rPr lang="en-US" dirty="0"/>
              <a:t> pada track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finish</a:t>
            </a:r>
          </a:p>
        </p:txBody>
      </p:sp>
      <p:pic>
        <p:nvPicPr>
          <p:cNvPr id="1026" name="Picture 2" descr="Robot line follower">
            <a:extLst>
              <a:ext uri="{FF2B5EF4-FFF2-40B4-BE49-F238E27FC236}">
                <a16:creationId xmlns:a16="http://schemas.microsoft.com/office/drawing/2014/main" id="{D41DC3D8-8910-42B3-9C73-BB5CD8D9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88" y="2852644"/>
            <a:ext cx="5224183" cy="293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B67D-06DF-4E48-9B37-543E5B34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Line Tracer/Follower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BCA2-AABD-40C7-A931-ABE264C9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mana track (garis </a:t>
            </a:r>
            <a:r>
              <a:rPr lang="en-US" dirty="0" err="1"/>
              <a:t>hitam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sensor.</a:t>
            </a:r>
          </a:p>
          <a:p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motor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garis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track </a:t>
            </a:r>
            <a:r>
              <a:rPr lang="en-US" dirty="0" err="1"/>
              <a:t>menggunakan</a:t>
            </a:r>
            <a:r>
              <a:rPr lang="en-US" dirty="0"/>
              <a:t> driver </a:t>
            </a:r>
            <a:r>
              <a:rPr lang="en-US" dirty="0" err="1"/>
              <a:t>modul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D7A69-8DE5-46DC-BD42-1493446FDB9C}"/>
              </a:ext>
            </a:extLst>
          </p:cNvPr>
          <p:cNvSpPr/>
          <p:nvPr/>
        </p:nvSpPr>
        <p:spPr>
          <a:xfrm>
            <a:off x="1896035" y="4491318"/>
            <a:ext cx="1640541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4CF5A-85C7-4BE5-AC3A-623C95229459}"/>
              </a:ext>
            </a:extLst>
          </p:cNvPr>
          <p:cNvSpPr/>
          <p:nvPr/>
        </p:nvSpPr>
        <p:spPr>
          <a:xfrm>
            <a:off x="4455459" y="4491318"/>
            <a:ext cx="1640541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Kontroler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300CA-4B48-4B62-A0EA-9F42939FDDDA}"/>
              </a:ext>
            </a:extLst>
          </p:cNvPr>
          <p:cNvSpPr/>
          <p:nvPr/>
        </p:nvSpPr>
        <p:spPr>
          <a:xfrm>
            <a:off x="7243483" y="4491318"/>
            <a:ext cx="1640541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</p:spTree>
    <p:extLst>
      <p:ext uri="{BB962C8B-B14F-4D97-AF65-F5344CB8AC3E}">
        <p14:creationId xmlns:p14="http://schemas.microsoft.com/office/powerpoint/2010/main" val="230955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D00B-5BDB-43D8-A3AB-E32ACA0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Robot Line Tracer/</a:t>
            </a:r>
            <a:r>
              <a:rPr lang="en-US" dirty="0" err="1"/>
              <a:t>Follower:Sensor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77DF-8FBB-4FA2-AE76-88713F5A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sensor IR (Infrared)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FC-51 IR</a:t>
            </a:r>
          </a:p>
          <a:p>
            <a:r>
              <a:rPr lang="en-US" dirty="0"/>
              <a:t>IR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1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pantulan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infra </a:t>
            </a:r>
            <a:r>
              <a:rPr lang="en-US" dirty="0" err="1"/>
              <a:t>merah</a:t>
            </a:r>
            <a:r>
              <a:rPr lang="en-US" dirty="0"/>
              <a:t> (infra red) dan 0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.</a:t>
            </a:r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pada pin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oleh </a:t>
            </a:r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C173C0-DA59-4286-AE03-B3626A0B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21" y="4349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0F3183-77B6-422C-B7A9-6D47EBF1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29" y="4135437"/>
            <a:ext cx="6172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D00B-5BDB-43D8-A3AB-E32ACA0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Robot Line Tracer/</a:t>
            </a:r>
            <a:r>
              <a:rPr lang="en-US" dirty="0" err="1"/>
              <a:t>Follower:Sensor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77DF-8FBB-4FA2-AE76-88713F5A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556684"/>
            <a:ext cx="10515600" cy="4351338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Sensor IR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infrared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52D5F70-681A-4885-A42D-0D5842372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4" y="2647950"/>
            <a:ext cx="4699393" cy="250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9687E10-5C45-456A-AE42-179A98AD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36" y="2647950"/>
            <a:ext cx="4944036" cy="214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6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D12-2714-4756-A6CC-655EB002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Robot Line Tracer/</a:t>
            </a:r>
            <a:r>
              <a:rPr lang="en-US" dirty="0" err="1"/>
              <a:t>Follower:Driver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09D4-B6A8-4A1B-B039-0E903230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DC motor</a:t>
            </a:r>
          </a:p>
          <a:p>
            <a:r>
              <a:rPr lang="en-US" dirty="0"/>
              <a:t>Modul yang </a:t>
            </a:r>
            <a:r>
              <a:rPr lang="en-US" dirty="0" err="1"/>
              <a:t>digunalan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L293N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L298N Motor Driver Module Pinout, Datasheet, Features &amp; Specs">
            <a:extLst>
              <a:ext uri="{FF2B5EF4-FFF2-40B4-BE49-F238E27FC236}">
                <a16:creationId xmlns:a16="http://schemas.microsoft.com/office/drawing/2014/main" id="{9000C171-788D-499E-851E-8928BF05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9" y="2930433"/>
            <a:ext cx="4764181" cy="31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1: Line Tracer Robot</vt:lpstr>
      <vt:lpstr>Apa itu Line Tracer/Follower Robot</vt:lpstr>
      <vt:lpstr>Konsep Kerja Line Tracer/Follower Robot</vt:lpstr>
      <vt:lpstr>Bagian Robot Line Tracer/Follower:Sensor</vt:lpstr>
      <vt:lpstr>Bagian Robot Line Tracer/Follower:Sensor</vt:lpstr>
      <vt:lpstr>Bagian Robot Line Tracer/Follower:Driver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Line Tracer Robot</dc:title>
  <dc:creator>ilham nurhikmat</dc:creator>
  <cp:lastModifiedBy>ilham nurhikmat</cp:lastModifiedBy>
  <cp:revision>1</cp:revision>
  <dcterms:created xsi:type="dcterms:W3CDTF">2022-04-15T20:33:00Z</dcterms:created>
  <dcterms:modified xsi:type="dcterms:W3CDTF">2022-04-15T22:09:40Z</dcterms:modified>
</cp:coreProperties>
</file>