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084" y="-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am nurhikmat" userId="a92ff7a3df6b52ae" providerId="LiveId" clId="{10401D61-5912-4D3B-9951-8370CD5B0020}"/>
    <pc:docChg chg="modSld">
      <pc:chgData name="ilham nurhikmat" userId="a92ff7a3df6b52ae" providerId="LiveId" clId="{10401D61-5912-4D3B-9951-8370CD5B0020}" dt="2022-11-12T04:22:17.487" v="10" actId="1076"/>
      <pc:docMkLst>
        <pc:docMk/>
      </pc:docMkLst>
      <pc:sldChg chg="modSp">
        <pc:chgData name="ilham nurhikmat" userId="a92ff7a3df6b52ae" providerId="LiveId" clId="{10401D61-5912-4D3B-9951-8370CD5B0020}" dt="2022-11-12T03:50:43.233" v="8" actId="20577"/>
        <pc:sldMkLst>
          <pc:docMk/>
          <pc:sldMk cId="1443664122" sldId="258"/>
        </pc:sldMkLst>
        <pc:graphicFrameChg chg="mod">
          <ac:chgData name="ilham nurhikmat" userId="a92ff7a3df6b52ae" providerId="LiveId" clId="{10401D61-5912-4D3B-9951-8370CD5B0020}" dt="2022-11-12T03:50:43.233" v="8" actId="20577"/>
          <ac:graphicFrameMkLst>
            <pc:docMk/>
            <pc:sldMk cId="1443664122" sldId="258"/>
            <ac:graphicFrameMk id="5" creationId="{91688E32-45D9-2EFA-EE8B-5F86072DECE9}"/>
          </ac:graphicFrameMkLst>
        </pc:graphicFrameChg>
      </pc:sldChg>
      <pc:sldChg chg="modSp mod">
        <pc:chgData name="ilham nurhikmat" userId="a92ff7a3df6b52ae" providerId="LiveId" clId="{10401D61-5912-4D3B-9951-8370CD5B0020}" dt="2022-11-12T04:22:17.487" v="10" actId="1076"/>
        <pc:sldMkLst>
          <pc:docMk/>
          <pc:sldMk cId="3261533130" sldId="262"/>
        </pc:sldMkLst>
        <pc:picChg chg="mod">
          <ac:chgData name="ilham nurhikmat" userId="a92ff7a3df6b52ae" providerId="LiveId" clId="{10401D61-5912-4D3B-9951-8370CD5B0020}" dt="2022-11-12T04:22:17.487" v="10" actId="1076"/>
          <ac:picMkLst>
            <pc:docMk/>
            <pc:sldMk cId="3261533130" sldId="262"/>
            <ac:picMk id="5" creationId="{FCC13454-0A30-9E24-683C-9B2D395B3D4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3C86C-9C71-46D3-9C61-710C7C2FF75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5B3583-7A4A-4591-B202-3C211DA4D680}">
      <dgm:prSet/>
      <dgm:spPr/>
      <dgm:t>
        <a:bodyPr/>
        <a:lstStyle/>
        <a:p>
          <a:r>
            <a:rPr lang="en-US"/>
            <a:t>Proses perhitungan secara matematis yang menghasilkan nilai</a:t>
          </a:r>
        </a:p>
      </dgm:t>
    </dgm:pt>
    <dgm:pt modelId="{A528BF63-3A06-490E-B1DF-260A17C12F95}" type="parTrans" cxnId="{F6D40FA4-1DFC-4757-BF1C-E22516EB3C98}">
      <dgm:prSet/>
      <dgm:spPr/>
      <dgm:t>
        <a:bodyPr/>
        <a:lstStyle/>
        <a:p>
          <a:endParaRPr lang="en-US"/>
        </a:p>
      </dgm:t>
    </dgm:pt>
    <dgm:pt modelId="{4BD76E63-778B-429E-9DEB-6D0DD4CCD6F1}" type="sibTrans" cxnId="{F6D40FA4-1DFC-4757-BF1C-E22516EB3C98}">
      <dgm:prSet/>
      <dgm:spPr/>
      <dgm:t>
        <a:bodyPr/>
        <a:lstStyle/>
        <a:p>
          <a:endParaRPr lang="en-US"/>
        </a:p>
      </dgm:t>
    </dgm:pt>
    <dgm:pt modelId="{D74829BD-824F-44BF-AC93-79E8A942D30A}">
      <dgm:prSet/>
      <dgm:spPr/>
      <dgm:t>
        <a:bodyPr/>
        <a:lstStyle/>
        <a:p>
          <a:r>
            <a:rPr lang="en-US"/>
            <a:t>Operasi perhitungan sama persis seperti matematika biasa</a:t>
          </a:r>
        </a:p>
      </dgm:t>
    </dgm:pt>
    <dgm:pt modelId="{C25EF671-708E-4D08-99C3-9C3DE7533A7A}" type="parTrans" cxnId="{C619EF3C-FDB2-4018-9018-04C8D2D802EA}">
      <dgm:prSet/>
      <dgm:spPr/>
      <dgm:t>
        <a:bodyPr/>
        <a:lstStyle/>
        <a:p>
          <a:endParaRPr lang="en-US"/>
        </a:p>
      </dgm:t>
    </dgm:pt>
    <dgm:pt modelId="{6F6BDAD6-A0F3-48E5-82FE-57F8065BA03A}" type="sibTrans" cxnId="{C619EF3C-FDB2-4018-9018-04C8D2D802EA}">
      <dgm:prSet/>
      <dgm:spPr/>
      <dgm:t>
        <a:bodyPr/>
        <a:lstStyle/>
        <a:p>
          <a:endParaRPr lang="en-US"/>
        </a:p>
      </dgm:t>
    </dgm:pt>
    <dgm:pt modelId="{50FFF82A-7515-484C-BB96-7537749ED905}">
      <dgm:prSet/>
      <dgm:spPr/>
      <dgm:t>
        <a:bodyPr/>
        <a:lstStyle/>
        <a:p>
          <a:r>
            <a:rPr lang="en-US"/>
            <a:t>Operasi menggunakan symbol seperti pada operasi matematika</a:t>
          </a:r>
        </a:p>
      </dgm:t>
    </dgm:pt>
    <dgm:pt modelId="{38FBEF03-633E-4054-9429-6F540EE5653D}" type="parTrans" cxnId="{F7030D9F-F2AF-452B-A123-DD181F742432}">
      <dgm:prSet/>
      <dgm:spPr/>
      <dgm:t>
        <a:bodyPr/>
        <a:lstStyle/>
        <a:p>
          <a:endParaRPr lang="en-US"/>
        </a:p>
      </dgm:t>
    </dgm:pt>
    <dgm:pt modelId="{442CF1E9-9751-438E-8D1D-952944518121}" type="sibTrans" cxnId="{F7030D9F-F2AF-452B-A123-DD181F742432}">
      <dgm:prSet/>
      <dgm:spPr/>
      <dgm:t>
        <a:bodyPr/>
        <a:lstStyle/>
        <a:p>
          <a:endParaRPr lang="en-US"/>
        </a:p>
      </dgm:t>
    </dgm:pt>
    <dgm:pt modelId="{17F157BF-8D96-4007-85DB-90D034E1A1FA}">
      <dgm:prSet/>
      <dgm:spPr/>
      <dgm:t>
        <a:bodyPr/>
        <a:lstStyle/>
        <a:p>
          <a:r>
            <a:rPr lang="en-US"/>
            <a:t>Contoh:</a:t>
          </a:r>
        </a:p>
      </dgm:t>
    </dgm:pt>
    <dgm:pt modelId="{9C44ECD0-BDA9-4C3F-B157-DEA0756A5F8B}" type="parTrans" cxnId="{25BC0045-356D-4333-99B5-2EA9C97A6494}">
      <dgm:prSet/>
      <dgm:spPr/>
      <dgm:t>
        <a:bodyPr/>
        <a:lstStyle/>
        <a:p>
          <a:endParaRPr lang="en-US"/>
        </a:p>
      </dgm:t>
    </dgm:pt>
    <dgm:pt modelId="{16F09FF4-A59C-4757-8A77-3AE4FED30C09}" type="sibTrans" cxnId="{25BC0045-356D-4333-99B5-2EA9C97A6494}">
      <dgm:prSet/>
      <dgm:spPr/>
      <dgm:t>
        <a:bodyPr/>
        <a:lstStyle/>
        <a:p>
          <a:endParaRPr lang="en-US"/>
        </a:p>
      </dgm:t>
    </dgm:pt>
    <dgm:pt modelId="{CDF1FC88-3EB9-4936-8174-A6EBBFB0C686}">
      <dgm:prSet/>
      <dgm:spPr/>
      <dgm:t>
        <a:bodyPr/>
        <a:lstStyle/>
        <a:p>
          <a:r>
            <a:rPr lang="en-US"/>
            <a:t>A = b + 1;</a:t>
          </a:r>
        </a:p>
      </dgm:t>
    </dgm:pt>
    <dgm:pt modelId="{256CA396-DA46-4CB3-B796-48DAF7FB2E65}" type="parTrans" cxnId="{B568271E-AEBC-4D1C-A534-226EAB3CA4B2}">
      <dgm:prSet/>
      <dgm:spPr/>
      <dgm:t>
        <a:bodyPr/>
        <a:lstStyle/>
        <a:p>
          <a:endParaRPr lang="en-US"/>
        </a:p>
      </dgm:t>
    </dgm:pt>
    <dgm:pt modelId="{FC510774-4D5F-4AD4-876F-47C9B1C1762C}" type="sibTrans" cxnId="{B568271E-AEBC-4D1C-A534-226EAB3CA4B2}">
      <dgm:prSet/>
      <dgm:spPr/>
      <dgm:t>
        <a:bodyPr/>
        <a:lstStyle/>
        <a:p>
          <a:endParaRPr lang="en-US"/>
        </a:p>
      </dgm:t>
    </dgm:pt>
    <dgm:pt modelId="{BEE633EF-193C-49B5-8862-1D75EAA49ABE}">
      <dgm:prSet/>
      <dgm:spPr/>
      <dgm:t>
        <a:bodyPr/>
        <a:lstStyle/>
        <a:p>
          <a:r>
            <a:rPr lang="en-US"/>
            <a:t>3 + 4 + 5;</a:t>
          </a:r>
        </a:p>
      </dgm:t>
    </dgm:pt>
    <dgm:pt modelId="{84D3787C-C9D9-47BC-B031-4D620D9CD11B}" type="parTrans" cxnId="{C9D233AD-7294-4A8F-BB2A-6684B7634AA3}">
      <dgm:prSet/>
      <dgm:spPr/>
      <dgm:t>
        <a:bodyPr/>
        <a:lstStyle/>
        <a:p>
          <a:endParaRPr lang="en-US"/>
        </a:p>
      </dgm:t>
    </dgm:pt>
    <dgm:pt modelId="{A647BC8E-FCD5-446C-82AA-63C5B7FACC66}" type="sibTrans" cxnId="{C9D233AD-7294-4A8F-BB2A-6684B7634AA3}">
      <dgm:prSet/>
      <dgm:spPr/>
      <dgm:t>
        <a:bodyPr/>
        <a:lstStyle/>
        <a:p>
          <a:endParaRPr lang="en-US"/>
        </a:p>
      </dgm:t>
    </dgm:pt>
    <dgm:pt modelId="{320936C7-8CBC-4EE2-BE5E-B65448B7A568}">
      <dgm:prSet/>
      <dgm:spPr/>
      <dgm:t>
        <a:bodyPr/>
        <a:lstStyle/>
        <a:p>
          <a:r>
            <a:rPr lang="en-US"/>
            <a:t>Serial.print(1/2.0);</a:t>
          </a:r>
        </a:p>
      </dgm:t>
    </dgm:pt>
    <dgm:pt modelId="{962112D0-DEED-4C28-A43B-DA3D79885D4C}" type="parTrans" cxnId="{B68657EC-2F24-42D0-BD82-531A78D3901A}">
      <dgm:prSet/>
      <dgm:spPr/>
      <dgm:t>
        <a:bodyPr/>
        <a:lstStyle/>
        <a:p>
          <a:endParaRPr lang="en-US"/>
        </a:p>
      </dgm:t>
    </dgm:pt>
    <dgm:pt modelId="{AD3CAD0F-98FA-4E64-A7D3-280F5628C786}" type="sibTrans" cxnId="{B68657EC-2F24-42D0-BD82-531A78D3901A}">
      <dgm:prSet/>
      <dgm:spPr/>
      <dgm:t>
        <a:bodyPr/>
        <a:lstStyle/>
        <a:p>
          <a:endParaRPr lang="en-US"/>
        </a:p>
      </dgm:t>
    </dgm:pt>
    <dgm:pt modelId="{B544E1D8-E59F-4EE1-91DE-59147223BC31}" type="pres">
      <dgm:prSet presAssocID="{1A13C86C-9C71-46D3-9C61-710C7C2FF753}" presName="matrix" presStyleCnt="0">
        <dgm:presLayoutVars>
          <dgm:chMax val="1"/>
          <dgm:dir/>
          <dgm:resizeHandles val="exact"/>
        </dgm:presLayoutVars>
      </dgm:prSet>
      <dgm:spPr/>
    </dgm:pt>
    <dgm:pt modelId="{6FAAE104-7DF4-465C-A83C-6DC197CFC11E}" type="pres">
      <dgm:prSet presAssocID="{1A13C86C-9C71-46D3-9C61-710C7C2FF753}" presName="diamond" presStyleLbl="bgShp" presStyleIdx="0" presStyleCnt="1"/>
      <dgm:spPr/>
    </dgm:pt>
    <dgm:pt modelId="{3F4941D6-0212-408C-8F4A-92C32780EF2D}" type="pres">
      <dgm:prSet presAssocID="{1A13C86C-9C71-46D3-9C61-710C7C2FF75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A8BC2A-88A4-42CE-9698-A5ACE37038D7}" type="pres">
      <dgm:prSet presAssocID="{1A13C86C-9C71-46D3-9C61-710C7C2FF75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B690F51-6064-4D3C-8B36-5C4ED736CC4A}" type="pres">
      <dgm:prSet presAssocID="{1A13C86C-9C71-46D3-9C61-710C7C2FF75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45CA779-A41F-40FD-95B5-9A09B73E9767}" type="pres">
      <dgm:prSet presAssocID="{1A13C86C-9C71-46D3-9C61-710C7C2FF75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68271E-AEBC-4D1C-A534-226EAB3CA4B2}" srcId="{17F157BF-8D96-4007-85DB-90D034E1A1FA}" destId="{CDF1FC88-3EB9-4936-8174-A6EBBFB0C686}" srcOrd="0" destOrd="0" parTransId="{256CA396-DA46-4CB3-B796-48DAF7FB2E65}" sibTransId="{FC510774-4D5F-4AD4-876F-47C9B1C1762C}"/>
    <dgm:cxn modelId="{C619EF3C-FDB2-4018-9018-04C8D2D802EA}" srcId="{1A13C86C-9C71-46D3-9C61-710C7C2FF753}" destId="{D74829BD-824F-44BF-AC93-79E8A942D30A}" srcOrd="1" destOrd="0" parTransId="{C25EF671-708E-4D08-99C3-9C3DE7533A7A}" sibTransId="{6F6BDAD6-A0F3-48E5-82FE-57F8065BA03A}"/>
    <dgm:cxn modelId="{25BC0045-356D-4333-99B5-2EA9C97A6494}" srcId="{1A13C86C-9C71-46D3-9C61-710C7C2FF753}" destId="{17F157BF-8D96-4007-85DB-90D034E1A1FA}" srcOrd="3" destOrd="0" parTransId="{9C44ECD0-BDA9-4C3F-B157-DEA0756A5F8B}" sibTransId="{16F09FF4-A59C-4757-8A77-3AE4FED30C09}"/>
    <dgm:cxn modelId="{20CC356D-A83C-4B6A-B0ED-F6627035693E}" type="presOf" srcId="{17F157BF-8D96-4007-85DB-90D034E1A1FA}" destId="{E45CA779-A41F-40FD-95B5-9A09B73E9767}" srcOrd="0" destOrd="0" presId="urn:microsoft.com/office/officeart/2005/8/layout/matrix3"/>
    <dgm:cxn modelId="{36FF9C6F-E2AC-4B0B-9E23-6840ECAA49C0}" type="presOf" srcId="{320936C7-8CBC-4EE2-BE5E-B65448B7A568}" destId="{E45CA779-A41F-40FD-95B5-9A09B73E9767}" srcOrd="0" destOrd="3" presId="urn:microsoft.com/office/officeart/2005/8/layout/matrix3"/>
    <dgm:cxn modelId="{F7030D9F-F2AF-452B-A123-DD181F742432}" srcId="{1A13C86C-9C71-46D3-9C61-710C7C2FF753}" destId="{50FFF82A-7515-484C-BB96-7537749ED905}" srcOrd="2" destOrd="0" parTransId="{38FBEF03-633E-4054-9429-6F540EE5653D}" sibTransId="{442CF1E9-9751-438E-8D1D-952944518121}"/>
    <dgm:cxn modelId="{1C3D5A9F-48E1-47BA-9F1E-65A56C863BD6}" type="presOf" srcId="{CDF1FC88-3EB9-4936-8174-A6EBBFB0C686}" destId="{E45CA779-A41F-40FD-95B5-9A09B73E9767}" srcOrd="0" destOrd="1" presId="urn:microsoft.com/office/officeart/2005/8/layout/matrix3"/>
    <dgm:cxn modelId="{F6D40FA4-1DFC-4757-BF1C-E22516EB3C98}" srcId="{1A13C86C-9C71-46D3-9C61-710C7C2FF753}" destId="{065B3583-7A4A-4591-B202-3C211DA4D680}" srcOrd="0" destOrd="0" parTransId="{A528BF63-3A06-490E-B1DF-260A17C12F95}" sibTransId="{4BD76E63-778B-429E-9DEB-6D0DD4CCD6F1}"/>
    <dgm:cxn modelId="{61454DAA-3E87-4638-85E2-A15B405C14CD}" type="presOf" srcId="{BEE633EF-193C-49B5-8862-1D75EAA49ABE}" destId="{E45CA779-A41F-40FD-95B5-9A09B73E9767}" srcOrd="0" destOrd="2" presId="urn:microsoft.com/office/officeart/2005/8/layout/matrix3"/>
    <dgm:cxn modelId="{0D5F90AA-2D08-408A-9183-B6EEB4817D63}" type="presOf" srcId="{1A13C86C-9C71-46D3-9C61-710C7C2FF753}" destId="{B544E1D8-E59F-4EE1-91DE-59147223BC31}" srcOrd="0" destOrd="0" presId="urn:microsoft.com/office/officeart/2005/8/layout/matrix3"/>
    <dgm:cxn modelId="{C9D233AD-7294-4A8F-BB2A-6684B7634AA3}" srcId="{17F157BF-8D96-4007-85DB-90D034E1A1FA}" destId="{BEE633EF-193C-49B5-8862-1D75EAA49ABE}" srcOrd="1" destOrd="0" parTransId="{84D3787C-C9D9-47BC-B031-4D620D9CD11B}" sibTransId="{A647BC8E-FCD5-446C-82AA-63C5B7FACC66}"/>
    <dgm:cxn modelId="{633FFEEA-4951-4EBC-B470-4EF9CB61A146}" type="presOf" srcId="{065B3583-7A4A-4591-B202-3C211DA4D680}" destId="{3F4941D6-0212-408C-8F4A-92C32780EF2D}" srcOrd="0" destOrd="0" presId="urn:microsoft.com/office/officeart/2005/8/layout/matrix3"/>
    <dgm:cxn modelId="{B68657EC-2F24-42D0-BD82-531A78D3901A}" srcId="{17F157BF-8D96-4007-85DB-90D034E1A1FA}" destId="{320936C7-8CBC-4EE2-BE5E-B65448B7A568}" srcOrd="2" destOrd="0" parTransId="{962112D0-DEED-4C28-A43B-DA3D79885D4C}" sibTransId="{AD3CAD0F-98FA-4E64-A7D3-280F5628C786}"/>
    <dgm:cxn modelId="{C748D7F4-4EFB-4092-AC39-58997766E95A}" type="presOf" srcId="{D74829BD-824F-44BF-AC93-79E8A942D30A}" destId="{D6A8BC2A-88A4-42CE-9698-A5ACE37038D7}" srcOrd="0" destOrd="0" presId="urn:microsoft.com/office/officeart/2005/8/layout/matrix3"/>
    <dgm:cxn modelId="{BE7EF7F5-3B46-4086-AEA7-7DABA6C49958}" type="presOf" srcId="{50FFF82A-7515-484C-BB96-7537749ED905}" destId="{FB690F51-6064-4D3C-8B36-5C4ED736CC4A}" srcOrd="0" destOrd="0" presId="urn:microsoft.com/office/officeart/2005/8/layout/matrix3"/>
    <dgm:cxn modelId="{2872326D-619A-4DF3-B955-97629B951693}" type="presParOf" srcId="{B544E1D8-E59F-4EE1-91DE-59147223BC31}" destId="{6FAAE104-7DF4-465C-A83C-6DC197CFC11E}" srcOrd="0" destOrd="0" presId="urn:microsoft.com/office/officeart/2005/8/layout/matrix3"/>
    <dgm:cxn modelId="{A321736C-C05D-437F-85BD-6241457C40C0}" type="presParOf" srcId="{B544E1D8-E59F-4EE1-91DE-59147223BC31}" destId="{3F4941D6-0212-408C-8F4A-92C32780EF2D}" srcOrd="1" destOrd="0" presId="urn:microsoft.com/office/officeart/2005/8/layout/matrix3"/>
    <dgm:cxn modelId="{2BBFCBAB-A5BB-4519-843F-75000C52E5C3}" type="presParOf" srcId="{B544E1D8-E59F-4EE1-91DE-59147223BC31}" destId="{D6A8BC2A-88A4-42CE-9698-A5ACE37038D7}" srcOrd="2" destOrd="0" presId="urn:microsoft.com/office/officeart/2005/8/layout/matrix3"/>
    <dgm:cxn modelId="{1888E83D-9BE4-401C-B451-75798C1F8660}" type="presParOf" srcId="{B544E1D8-E59F-4EE1-91DE-59147223BC31}" destId="{FB690F51-6064-4D3C-8B36-5C4ED736CC4A}" srcOrd="3" destOrd="0" presId="urn:microsoft.com/office/officeart/2005/8/layout/matrix3"/>
    <dgm:cxn modelId="{CDDBF148-EFC6-4B20-90A1-E241E87F57D6}" type="presParOf" srcId="{B544E1D8-E59F-4EE1-91DE-59147223BC31}" destId="{E45CA779-A41F-40FD-95B5-9A09B73E97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E0025-00EC-489E-AAA3-9C1A08B91AA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58453D-2B8D-4F4C-885E-B2A0080B362D}">
      <dgm:prSet/>
      <dgm:spPr/>
      <dgm:t>
        <a:bodyPr/>
        <a:lstStyle/>
        <a:p>
          <a:r>
            <a:rPr lang="en-US"/>
            <a:t>+ (penambahan)</a:t>
          </a:r>
        </a:p>
      </dgm:t>
    </dgm:pt>
    <dgm:pt modelId="{ED509BA8-0C91-4144-A13A-A31594299EB9}" type="parTrans" cxnId="{243633DA-2EA8-4708-93CC-2B451CB50C39}">
      <dgm:prSet/>
      <dgm:spPr/>
      <dgm:t>
        <a:bodyPr/>
        <a:lstStyle/>
        <a:p>
          <a:endParaRPr lang="en-US"/>
        </a:p>
      </dgm:t>
    </dgm:pt>
    <dgm:pt modelId="{2AC0AFFC-CF15-4FE8-8A10-BC27263DA89B}" type="sibTrans" cxnId="{243633DA-2EA8-4708-93CC-2B451CB50C39}">
      <dgm:prSet/>
      <dgm:spPr/>
      <dgm:t>
        <a:bodyPr/>
        <a:lstStyle/>
        <a:p>
          <a:endParaRPr lang="en-US"/>
        </a:p>
      </dgm:t>
    </dgm:pt>
    <dgm:pt modelId="{C7401A06-59EA-4CE3-9B69-52CDA59B1DA4}">
      <dgm:prSet/>
      <dgm:spPr/>
      <dgm:t>
        <a:bodyPr/>
        <a:lstStyle/>
        <a:p>
          <a:r>
            <a:rPr lang="en-US"/>
            <a:t>- (pengurangan)</a:t>
          </a:r>
        </a:p>
      </dgm:t>
    </dgm:pt>
    <dgm:pt modelId="{6703BC88-04A9-4618-B1D1-A4901E57C91C}" type="parTrans" cxnId="{43A56677-077E-424D-8287-5D5BB665D797}">
      <dgm:prSet/>
      <dgm:spPr/>
      <dgm:t>
        <a:bodyPr/>
        <a:lstStyle/>
        <a:p>
          <a:endParaRPr lang="en-US"/>
        </a:p>
      </dgm:t>
    </dgm:pt>
    <dgm:pt modelId="{FA6E195B-74BA-4E87-A922-4583AF129EF7}" type="sibTrans" cxnId="{43A56677-077E-424D-8287-5D5BB665D797}">
      <dgm:prSet/>
      <dgm:spPr/>
      <dgm:t>
        <a:bodyPr/>
        <a:lstStyle/>
        <a:p>
          <a:endParaRPr lang="en-US"/>
        </a:p>
      </dgm:t>
    </dgm:pt>
    <dgm:pt modelId="{AEF2322C-243D-4057-8A13-FB04F6CD8CDB}">
      <dgm:prSet/>
      <dgm:spPr/>
      <dgm:t>
        <a:bodyPr/>
        <a:lstStyle/>
        <a:p>
          <a:r>
            <a:rPr lang="en-US"/>
            <a:t>= (pemberian nilai/assignement)</a:t>
          </a:r>
        </a:p>
      </dgm:t>
    </dgm:pt>
    <dgm:pt modelId="{07F10E88-BAAA-4B80-8957-2CC35449D1FE}" type="parTrans" cxnId="{16E0F0A6-0144-4949-B81A-E2F0D98B37A4}">
      <dgm:prSet/>
      <dgm:spPr/>
      <dgm:t>
        <a:bodyPr/>
        <a:lstStyle/>
        <a:p>
          <a:endParaRPr lang="en-US"/>
        </a:p>
      </dgm:t>
    </dgm:pt>
    <dgm:pt modelId="{D8C85F48-612A-4279-A8AF-956D4FC0B5C5}" type="sibTrans" cxnId="{16E0F0A6-0144-4949-B81A-E2F0D98B37A4}">
      <dgm:prSet/>
      <dgm:spPr/>
      <dgm:t>
        <a:bodyPr/>
        <a:lstStyle/>
        <a:p>
          <a:endParaRPr lang="en-US"/>
        </a:p>
      </dgm:t>
    </dgm:pt>
    <dgm:pt modelId="{BCBC1528-019F-49DB-A26B-E35FAF41FC77}">
      <dgm:prSet/>
      <dgm:spPr/>
      <dgm:t>
        <a:bodyPr/>
        <a:lstStyle/>
        <a:p>
          <a:r>
            <a:rPr lang="en-US"/>
            <a:t>/ (pembagian)</a:t>
          </a:r>
        </a:p>
      </dgm:t>
    </dgm:pt>
    <dgm:pt modelId="{97731410-2B4F-4531-B58E-DE12B6687274}" type="parTrans" cxnId="{DF8D6B27-389A-422E-AD82-AB590D320696}">
      <dgm:prSet/>
      <dgm:spPr/>
      <dgm:t>
        <a:bodyPr/>
        <a:lstStyle/>
        <a:p>
          <a:endParaRPr lang="en-US"/>
        </a:p>
      </dgm:t>
    </dgm:pt>
    <dgm:pt modelId="{C04ECC3D-F609-411B-8144-ADB08B9AF9A8}" type="sibTrans" cxnId="{DF8D6B27-389A-422E-AD82-AB590D320696}">
      <dgm:prSet/>
      <dgm:spPr/>
      <dgm:t>
        <a:bodyPr/>
        <a:lstStyle/>
        <a:p>
          <a:endParaRPr lang="en-US"/>
        </a:p>
      </dgm:t>
    </dgm:pt>
    <dgm:pt modelId="{A894298B-6060-4B60-9A9A-AEA442A045EC}">
      <dgm:prSet/>
      <dgm:spPr/>
      <dgm:t>
        <a:bodyPr/>
        <a:lstStyle/>
        <a:p>
          <a:r>
            <a:rPr lang="en-US"/>
            <a:t>* (perkalian)</a:t>
          </a:r>
        </a:p>
      </dgm:t>
    </dgm:pt>
    <dgm:pt modelId="{B7F42B2C-1A51-4BDB-BAE1-35E9BB6EE83D}" type="parTrans" cxnId="{E57135EF-2F0E-48DC-8D5D-94F7450D0593}">
      <dgm:prSet/>
      <dgm:spPr/>
      <dgm:t>
        <a:bodyPr/>
        <a:lstStyle/>
        <a:p>
          <a:endParaRPr lang="en-US"/>
        </a:p>
      </dgm:t>
    </dgm:pt>
    <dgm:pt modelId="{86D83616-B56D-4900-89CB-F44DF7BDA8CB}" type="sibTrans" cxnId="{E57135EF-2F0E-48DC-8D5D-94F7450D0593}">
      <dgm:prSet/>
      <dgm:spPr/>
      <dgm:t>
        <a:bodyPr/>
        <a:lstStyle/>
        <a:p>
          <a:endParaRPr lang="en-US"/>
        </a:p>
      </dgm:t>
    </dgm:pt>
    <dgm:pt modelId="{F2BAECE0-08CF-4BF4-BDBC-01F4DA657C50}">
      <dgm:prSet/>
      <dgm:spPr/>
      <dgm:t>
        <a:bodyPr/>
        <a:lstStyle/>
        <a:p>
          <a:r>
            <a:rPr lang="en-US" dirty="0"/>
            <a:t>% (modulus – </a:t>
          </a:r>
          <a:r>
            <a:rPr lang="en-US" dirty="0" err="1"/>
            <a:t>sisa</a:t>
          </a:r>
          <a:r>
            <a:rPr lang="en-US" dirty="0"/>
            <a:t> </a:t>
          </a:r>
          <a:r>
            <a:rPr lang="en-US" dirty="0" err="1"/>
            <a:t>bagi</a:t>
          </a:r>
          <a:r>
            <a:rPr lang="en-US" dirty="0"/>
            <a:t>)</a:t>
          </a:r>
        </a:p>
      </dgm:t>
    </dgm:pt>
    <dgm:pt modelId="{F572D4CC-F931-4105-AFD5-F99231693195}" type="parTrans" cxnId="{A205C9BB-EDB4-481C-BDEC-A67F7260B9E1}">
      <dgm:prSet/>
      <dgm:spPr/>
      <dgm:t>
        <a:bodyPr/>
        <a:lstStyle/>
        <a:p>
          <a:endParaRPr lang="en-US"/>
        </a:p>
      </dgm:t>
    </dgm:pt>
    <dgm:pt modelId="{0BB69C08-9591-4470-8C60-61E7D97B5197}" type="sibTrans" cxnId="{A205C9BB-EDB4-481C-BDEC-A67F7260B9E1}">
      <dgm:prSet/>
      <dgm:spPr/>
      <dgm:t>
        <a:bodyPr/>
        <a:lstStyle/>
        <a:p>
          <a:endParaRPr lang="en-US"/>
        </a:p>
      </dgm:t>
    </dgm:pt>
    <dgm:pt modelId="{D377A88E-8B19-4657-8A83-B53B5B683147}">
      <dgm:prSet/>
      <dgm:spPr/>
      <dgm:t>
        <a:bodyPr/>
        <a:lstStyle/>
        <a:p>
          <a:r>
            <a:rPr lang="en-US"/>
            <a:t>() (tanda kurung)</a:t>
          </a:r>
        </a:p>
      </dgm:t>
    </dgm:pt>
    <dgm:pt modelId="{D6BDDDC9-121A-47AE-AD77-1DF6D731829A}" type="parTrans" cxnId="{BEFABAA1-F23F-45E8-ADD2-0B4DCC689820}">
      <dgm:prSet/>
      <dgm:spPr/>
      <dgm:t>
        <a:bodyPr/>
        <a:lstStyle/>
        <a:p>
          <a:endParaRPr lang="en-US"/>
        </a:p>
      </dgm:t>
    </dgm:pt>
    <dgm:pt modelId="{20C2D9B2-5B61-417E-8E05-7B4EF8C0E659}" type="sibTrans" cxnId="{BEFABAA1-F23F-45E8-ADD2-0B4DCC689820}">
      <dgm:prSet/>
      <dgm:spPr/>
      <dgm:t>
        <a:bodyPr/>
        <a:lstStyle/>
        <a:p>
          <a:endParaRPr lang="en-US"/>
        </a:p>
      </dgm:t>
    </dgm:pt>
    <dgm:pt modelId="{5FBC0A53-8C38-439D-99AE-FF287EA3C0A3}" type="pres">
      <dgm:prSet presAssocID="{7E1E0025-00EC-489E-AAA3-9C1A08B91AAA}" presName="linear" presStyleCnt="0">
        <dgm:presLayoutVars>
          <dgm:animLvl val="lvl"/>
          <dgm:resizeHandles val="exact"/>
        </dgm:presLayoutVars>
      </dgm:prSet>
      <dgm:spPr/>
    </dgm:pt>
    <dgm:pt modelId="{0F8CDBE1-AC86-4729-97A8-26EC78A87DFC}" type="pres">
      <dgm:prSet presAssocID="{3058453D-2B8D-4F4C-885E-B2A0080B362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ADE7EA2-DAE7-4C37-85A6-3B2159DB4129}" type="pres">
      <dgm:prSet presAssocID="{2AC0AFFC-CF15-4FE8-8A10-BC27263DA89B}" presName="spacer" presStyleCnt="0"/>
      <dgm:spPr/>
    </dgm:pt>
    <dgm:pt modelId="{A090AAFB-B233-436E-929A-3EB3483A9CEC}" type="pres">
      <dgm:prSet presAssocID="{C7401A06-59EA-4CE3-9B69-52CDA59B1DA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657219B-D356-4CC4-9FEE-A1E6EDAF3364}" type="pres">
      <dgm:prSet presAssocID="{FA6E195B-74BA-4E87-A922-4583AF129EF7}" presName="spacer" presStyleCnt="0"/>
      <dgm:spPr/>
    </dgm:pt>
    <dgm:pt modelId="{695E979E-2BFC-437C-95E5-72ACFA6BC073}" type="pres">
      <dgm:prSet presAssocID="{AEF2322C-243D-4057-8A13-FB04F6CD8C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89E983D-BF55-4209-8EC3-B00CB6AC1206}" type="pres">
      <dgm:prSet presAssocID="{D8C85F48-612A-4279-A8AF-956D4FC0B5C5}" presName="spacer" presStyleCnt="0"/>
      <dgm:spPr/>
    </dgm:pt>
    <dgm:pt modelId="{0CF51BD3-D1F3-4471-84B5-B623930EB72C}" type="pres">
      <dgm:prSet presAssocID="{BCBC1528-019F-49DB-A26B-E35FAF41FC7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B9D0734-1474-4230-82ED-7CFC30C8886D}" type="pres">
      <dgm:prSet presAssocID="{C04ECC3D-F609-411B-8144-ADB08B9AF9A8}" presName="spacer" presStyleCnt="0"/>
      <dgm:spPr/>
    </dgm:pt>
    <dgm:pt modelId="{47EC1ED5-6F0D-4841-BB6D-03585337B0F3}" type="pres">
      <dgm:prSet presAssocID="{A894298B-6060-4B60-9A9A-AEA442A045E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BEEC989-5E85-46DD-9E74-3C0136F13273}" type="pres">
      <dgm:prSet presAssocID="{86D83616-B56D-4900-89CB-F44DF7BDA8CB}" presName="spacer" presStyleCnt="0"/>
      <dgm:spPr/>
    </dgm:pt>
    <dgm:pt modelId="{E866C251-355B-41AA-A63B-A2FD0BC33E3C}" type="pres">
      <dgm:prSet presAssocID="{F2BAECE0-08CF-4BF4-BDBC-01F4DA657C5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298C2DD-321A-4BD1-8B5F-1CE0892BEC91}" type="pres">
      <dgm:prSet presAssocID="{0BB69C08-9591-4470-8C60-61E7D97B5197}" presName="spacer" presStyleCnt="0"/>
      <dgm:spPr/>
    </dgm:pt>
    <dgm:pt modelId="{8169B287-BD8A-41A2-8FB7-E6D047FA95C6}" type="pres">
      <dgm:prSet presAssocID="{D377A88E-8B19-4657-8A83-B53B5B68314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EB70508-8787-4493-B459-4316E9647525}" type="presOf" srcId="{D377A88E-8B19-4657-8A83-B53B5B683147}" destId="{8169B287-BD8A-41A2-8FB7-E6D047FA95C6}" srcOrd="0" destOrd="0" presId="urn:microsoft.com/office/officeart/2005/8/layout/vList2"/>
    <dgm:cxn modelId="{96B2C412-285C-47E3-82B9-73188468CF26}" type="presOf" srcId="{A894298B-6060-4B60-9A9A-AEA442A045EC}" destId="{47EC1ED5-6F0D-4841-BB6D-03585337B0F3}" srcOrd="0" destOrd="0" presId="urn:microsoft.com/office/officeart/2005/8/layout/vList2"/>
    <dgm:cxn modelId="{DF8D6B27-389A-422E-AD82-AB590D320696}" srcId="{7E1E0025-00EC-489E-AAA3-9C1A08B91AAA}" destId="{BCBC1528-019F-49DB-A26B-E35FAF41FC77}" srcOrd="3" destOrd="0" parTransId="{97731410-2B4F-4531-B58E-DE12B6687274}" sibTransId="{C04ECC3D-F609-411B-8144-ADB08B9AF9A8}"/>
    <dgm:cxn modelId="{43A56677-077E-424D-8287-5D5BB665D797}" srcId="{7E1E0025-00EC-489E-AAA3-9C1A08B91AAA}" destId="{C7401A06-59EA-4CE3-9B69-52CDA59B1DA4}" srcOrd="1" destOrd="0" parTransId="{6703BC88-04A9-4618-B1D1-A4901E57C91C}" sibTransId="{FA6E195B-74BA-4E87-A922-4583AF129EF7}"/>
    <dgm:cxn modelId="{649A4757-14FA-4A0E-A421-E0AAB484BA7A}" type="presOf" srcId="{BCBC1528-019F-49DB-A26B-E35FAF41FC77}" destId="{0CF51BD3-D1F3-4471-84B5-B623930EB72C}" srcOrd="0" destOrd="0" presId="urn:microsoft.com/office/officeart/2005/8/layout/vList2"/>
    <dgm:cxn modelId="{BEFABAA1-F23F-45E8-ADD2-0B4DCC689820}" srcId="{7E1E0025-00EC-489E-AAA3-9C1A08B91AAA}" destId="{D377A88E-8B19-4657-8A83-B53B5B683147}" srcOrd="6" destOrd="0" parTransId="{D6BDDDC9-121A-47AE-AD77-1DF6D731829A}" sibTransId="{20C2D9B2-5B61-417E-8E05-7B4EF8C0E659}"/>
    <dgm:cxn modelId="{16E0F0A6-0144-4949-B81A-E2F0D98B37A4}" srcId="{7E1E0025-00EC-489E-AAA3-9C1A08B91AAA}" destId="{AEF2322C-243D-4057-8A13-FB04F6CD8CDB}" srcOrd="2" destOrd="0" parTransId="{07F10E88-BAAA-4B80-8957-2CC35449D1FE}" sibTransId="{D8C85F48-612A-4279-A8AF-956D4FC0B5C5}"/>
    <dgm:cxn modelId="{699469A9-4F77-49B6-AF74-8C795F66292F}" type="presOf" srcId="{3058453D-2B8D-4F4C-885E-B2A0080B362D}" destId="{0F8CDBE1-AC86-4729-97A8-26EC78A87DFC}" srcOrd="0" destOrd="0" presId="urn:microsoft.com/office/officeart/2005/8/layout/vList2"/>
    <dgm:cxn modelId="{39C5D4AE-85B2-40B7-AA4D-CAE23030C98A}" type="presOf" srcId="{C7401A06-59EA-4CE3-9B69-52CDA59B1DA4}" destId="{A090AAFB-B233-436E-929A-3EB3483A9CEC}" srcOrd="0" destOrd="0" presId="urn:microsoft.com/office/officeart/2005/8/layout/vList2"/>
    <dgm:cxn modelId="{0D88ABB5-5A21-44F4-A218-AE6C273BBFDF}" type="presOf" srcId="{7E1E0025-00EC-489E-AAA3-9C1A08B91AAA}" destId="{5FBC0A53-8C38-439D-99AE-FF287EA3C0A3}" srcOrd="0" destOrd="0" presId="urn:microsoft.com/office/officeart/2005/8/layout/vList2"/>
    <dgm:cxn modelId="{A205C9BB-EDB4-481C-BDEC-A67F7260B9E1}" srcId="{7E1E0025-00EC-489E-AAA3-9C1A08B91AAA}" destId="{F2BAECE0-08CF-4BF4-BDBC-01F4DA657C50}" srcOrd="5" destOrd="0" parTransId="{F572D4CC-F931-4105-AFD5-F99231693195}" sibTransId="{0BB69C08-9591-4470-8C60-61E7D97B5197}"/>
    <dgm:cxn modelId="{243633DA-2EA8-4708-93CC-2B451CB50C39}" srcId="{7E1E0025-00EC-489E-AAA3-9C1A08B91AAA}" destId="{3058453D-2B8D-4F4C-885E-B2A0080B362D}" srcOrd="0" destOrd="0" parTransId="{ED509BA8-0C91-4144-A13A-A31594299EB9}" sibTransId="{2AC0AFFC-CF15-4FE8-8A10-BC27263DA89B}"/>
    <dgm:cxn modelId="{34466BEB-73A3-4ECC-955F-677E3F5F2C19}" type="presOf" srcId="{AEF2322C-243D-4057-8A13-FB04F6CD8CDB}" destId="{695E979E-2BFC-437C-95E5-72ACFA6BC073}" srcOrd="0" destOrd="0" presId="urn:microsoft.com/office/officeart/2005/8/layout/vList2"/>
    <dgm:cxn modelId="{041822EF-DE4E-499A-872B-F94414C90169}" type="presOf" srcId="{F2BAECE0-08CF-4BF4-BDBC-01F4DA657C50}" destId="{E866C251-355B-41AA-A63B-A2FD0BC33E3C}" srcOrd="0" destOrd="0" presId="urn:microsoft.com/office/officeart/2005/8/layout/vList2"/>
    <dgm:cxn modelId="{E57135EF-2F0E-48DC-8D5D-94F7450D0593}" srcId="{7E1E0025-00EC-489E-AAA3-9C1A08B91AAA}" destId="{A894298B-6060-4B60-9A9A-AEA442A045EC}" srcOrd="4" destOrd="0" parTransId="{B7F42B2C-1A51-4BDB-BAE1-35E9BB6EE83D}" sibTransId="{86D83616-B56D-4900-89CB-F44DF7BDA8CB}"/>
    <dgm:cxn modelId="{6BA0C28A-3C03-4F5B-88C6-4E2E09A488AC}" type="presParOf" srcId="{5FBC0A53-8C38-439D-99AE-FF287EA3C0A3}" destId="{0F8CDBE1-AC86-4729-97A8-26EC78A87DFC}" srcOrd="0" destOrd="0" presId="urn:microsoft.com/office/officeart/2005/8/layout/vList2"/>
    <dgm:cxn modelId="{335C752D-EA69-4182-894D-9B7A1E6E7B7D}" type="presParOf" srcId="{5FBC0A53-8C38-439D-99AE-FF287EA3C0A3}" destId="{5ADE7EA2-DAE7-4C37-85A6-3B2159DB4129}" srcOrd="1" destOrd="0" presId="urn:microsoft.com/office/officeart/2005/8/layout/vList2"/>
    <dgm:cxn modelId="{AD798913-BC89-46C6-B007-F308FC65D583}" type="presParOf" srcId="{5FBC0A53-8C38-439D-99AE-FF287EA3C0A3}" destId="{A090AAFB-B233-436E-929A-3EB3483A9CEC}" srcOrd="2" destOrd="0" presId="urn:microsoft.com/office/officeart/2005/8/layout/vList2"/>
    <dgm:cxn modelId="{145ABC1F-EFBF-4E55-A60D-A673119D2F84}" type="presParOf" srcId="{5FBC0A53-8C38-439D-99AE-FF287EA3C0A3}" destId="{4657219B-D356-4CC4-9FEE-A1E6EDAF3364}" srcOrd="3" destOrd="0" presId="urn:microsoft.com/office/officeart/2005/8/layout/vList2"/>
    <dgm:cxn modelId="{1B502452-B403-4B77-8B32-6824ECC25508}" type="presParOf" srcId="{5FBC0A53-8C38-439D-99AE-FF287EA3C0A3}" destId="{695E979E-2BFC-437C-95E5-72ACFA6BC073}" srcOrd="4" destOrd="0" presId="urn:microsoft.com/office/officeart/2005/8/layout/vList2"/>
    <dgm:cxn modelId="{C45F765D-340E-4104-88C6-84B73AC9E464}" type="presParOf" srcId="{5FBC0A53-8C38-439D-99AE-FF287EA3C0A3}" destId="{C89E983D-BF55-4209-8EC3-B00CB6AC1206}" srcOrd="5" destOrd="0" presId="urn:microsoft.com/office/officeart/2005/8/layout/vList2"/>
    <dgm:cxn modelId="{596DE740-6BEE-4457-AB73-E86B472C54FA}" type="presParOf" srcId="{5FBC0A53-8C38-439D-99AE-FF287EA3C0A3}" destId="{0CF51BD3-D1F3-4471-84B5-B623930EB72C}" srcOrd="6" destOrd="0" presId="urn:microsoft.com/office/officeart/2005/8/layout/vList2"/>
    <dgm:cxn modelId="{67729E54-87C3-49DA-AB4B-EB3856A9C74F}" type="presParOf" srcId="{5FBC0A53-8C38-439D-99AE-FF287EA3C0A3}" destId="{2B9D0734-1474-4230-82ED-7CFC30C8886D}" srcOrd="7" destOrd="0" presId="urn:microsoft.com/office/officeart/2005/8/layout/vList2"/>
    <dgm:cxn modelId="{9285F027-6895-47B5-A205-BD0B7C8C6B72}" type="presParOf" srcId="{5FBC0A53-8C38-439D-99AE-FF287EA3C0A3}" destId="{47EC1ED5-6F0D-4841-BB6D-03585337B0F3}" srcOrd="8" destOrd="0" presId="urn:microsoft.com/office/officeart/2005/8/layout/vList2"/>
    <dgm:cxn modelId="{24F96A13-DD4F-4012-BA32-3F9634B20E15}" type="presParOf" srcId="{5FBC0A53-8C38-439D-99AE-FF287EA3C0A3}" destId="{1BEEC989-5E85-46DD-9E74-3C0136F13273}" srcOrd="9" destOrd="0" presId="urn:microsoft.com/office/officeart/2005/8/layout/vList2"/>
    <dgm:cxn modelId="{184A293F-D68B-45A0-92F7-780581952B7B}" type="presParOf" srcId="{5FBC0A53-8C38-439D-99AE-FF287EA3C0A3}" destId="{E866C251-355B-41AA-A63B-A2FD0BC33E3C}" srcOrd="10" destOrd="0" presId="urn:microsoft.com/office/officeart/2005/8/layout/vList2"/>
    <dgm:cxn modelId="{59B3F5AB-3236-4420-800F-96F5C4F941AA}" type="presParOf" srcId="{5FBC0A53-8C38-439D-99AE-FF287EA3C0A3}" destId="{8298C2DD-321A-4BD1-8B5F-1CE0892BEC91}" srcOrd="11" destOrd="0" presId="urn:microsoft.com/office/officeart/2005/8/layout/vList2"/>
    <dgm:cxn modelId="{F4899601-3778-45DC-89EB-FAB7775BAED9}" type="presParOf" srcId="{5FBC0A53-8C38-439D-99AE-FF287EA3C0A3}" destId="{8169B287-BD8A-41A2-8FB7-E6D047FA95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47DE3-3075-486E-8C7E-2D59C67CD3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5F8EA8-E7E2-4C89-BA08-88D6F67F98C1}">
      <dgm:prSet/>
      <dgm:spPr/>
      <dgm:t>
        <a:bodyPr/>
        <a:lstStyle/>
        <a:p>
          <a:r>
            <a:rPr lang="en-US"/>
            <a:t>==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sama dengan</a:t>
          </a:r>
        </a:p>
      </dgm:t>
    </dgm:pt>
    <dgm:pt modelId="{752D62CB-2FE9-413E-810E-3AFDC35138BF}" type="parTrans" cxnId="{7CC0A4EF-4F45-4A46-B806-45ABCEBF166B}">
      <dgm:prSet/>
      <dgm:spPr/>
      <dgm:t>
        <a:bodyPr/>
        <a:lstStyle/>
        <a:p>
          <a:endParaRPr lang="en-US"/>
        </a:p>
      </dgm:t>
    </dgm:pt>
    <dgm:pt modelId="{ADC6EA91-47D3-4026-B0D7-40E59EAFF644}" type="sibTrans" cxnId="{7CC0A4EF-4F45-4A46-B806-45ABCEBF166B}">
      <dgm:prSet/>
      <dgm:spPr/>
      <dgm:t>
        <a:bodyPr/>
        <a:lstStyle/>
        <a:p>
          <a:endParaRPr lang="en-US"/>
        </a:p>
      </dgm:t>
    </dgm:pt>
    <dgm:pt modelId="{DC8B6480-80AC-4EFE-AF0A-29C11CB008F3}">
      <dgm:prSet/>
      <dgm:spPr/>
      <dgm:t>
        <a:bodyPr/>
        <a:lstStyle/>
        <a:p>
          <a:r>
            <a:rPr lang="en-US"/>
            <a:t>!=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tidak sama dengan</a:t>
          </a:r>
        </a:p>
      </dgm:t>
    </dgm:pt>
    <dgm:pt modelId="{53465833-26DE-4205-A7D2-1185E11E6A64}" type="parTrans" cxnId="{C4292352-3F41-4780-A71B-1D03730B3CAD}">
      <dgm:prSet/>
      <dgm:spPr/>
      <dgm:t>
        <a:bodyPr/>
        <a:lstStyle/>
        <a:p>
          <a:endParaRPr lang="en-US"/>
        </a:p>
      </dgm:t>
    </dgm:pt>
    <dgm:pt modelId="{87D3B061-76FA-4A39-AAEE-0C9AD4C13BB8}" type="sibTrans" cxnId="{C4292352-3F41-4780-A71B-1D03730B3CAD}">
      <dgm:prSet/>
      <dgm:spPr/>
      <dgm:t>
        <a:bodyPr/>
        <a:lstStyle/>
        <a:p>
          <a:endParaRPr lang="en-US"/>
        </a:p>
      </dgm:t>
    </dgm:pt>
    <dgm:pt modelId="{C2DA3BA8-5B26-4379-8748-EFB9A59AAB78}">
      <dgm:prSet/>
      <dgm:spPr/>
      <dgm:t>
        <a:bodyPr/>
        <a:lstStyle/>
        <a:p>
          <a:r>
            <a:rPr lang="en-US"/>
            <a:t>&gt;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lebih dari</a:t>
          </a:r>
        </a:p>
      </dgm:t>
    </dgm:pt>
    <dgm:pt modelId="{056F00AE-9A89-4021-9789-2B163B0A1C37}" type="parTrans" cxnId="{30DB056D-E320-4664-B2C8-96B42B02CC91}">
      <dgm:prSet/>
      <dgm:spPr/>
      <dgm:t>
        <a:bodyPr/>
        <a:lstStyle/>
        <a:p>
          <a:endParaRPr lang="en-US"/>
        </a:p>
      </dgm:t>
    </dgm:pt>
    <dgm:pt modelId="{40493443-6BD9-42AD-A1B1-C3FC5E01064F}" type="sibTrans" cxnId="{30DB056D-E320-4664-B2C8-96B42B02CC91}">
      <dgm:prSet/>
      <dgm:spPr/>
      <dgm:t>
        <a:bodyPr/>
        <a:lstStyle/>
        <a:p>
          <a:endParaRPr lang="en-US"/>
        </a:p>
      </dgm:t>
    </dgm:pt>
    <dgm:pt modelId="{3701FC3C-E0A0-4B30-BEBC-3F674CB0D2AB}">
      <dgm:prSet/>
      <dgm:spPr/>
      <dgm:t>
        <a:bodyPr/>
        <a:lstStyle/>
        <a:p>
          <a:r>
            <a:rPr lang="en-US"/>
            <a:t>&lt;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kurang dari</a:t>
          </a:r>
        </a:p>
      </dgm:t>
    </dgm:pt>
    <dgm:pt modelId="{9C6A5817-82DC-4E3F-B715-8B41E8826B97}" type="parTrans" cxnId="{79239AEC-780F-4195-8269-A9838EC402E0}">
      <dgm:prSet/>
      <dgm:spPr/>
      <dgm:t>
        <a:bodyPr/>
        <a:lstStyle/>
        <a:p>
          <a:endParaRPr lang="en-US"/>
        </a:p>
      </dgm:t>
    </dgm:pt>
    <dgm:pt modelId="{C646747A-F302-43EA-B81E-0C5620AE5502}" type="sibTrans" cxnId="{79239AEC-780F-4195-8269-A9838EC402E0}">
      <dgm:prSet/>
      <dgm:spPr/>
      <dgm:t>
        <a:bodyPr/>
        <a:lstStyle/>
        <a:p>
          <a:endParaRPr lang="en-US"/>
        </a:p>
      </dgm:t>
    </dgm:pt>
    <dgm:pt modelId="{7B535F98-6D94-4112-8DF6-B2A4E6911890}">
      <dgm:prSet/>
      <dgm:spPr/>
      <dgm:t>
        <a:bodyPr/>
        <a:lstStyle/>
        <a:p>
          <a:r>
            <a:rPr lang="en-US"/>
            <a:t>&gt;=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lebih dari atau sama dengan</a:t>
          </a:r>
        </a:p>
      </dgm:t>
    </dgm:pt>
    <dgm:pt modelId="{330EB201-DFFF-4725-962F-B42718E46D40}" type="parTrans" cxnId="{3A163668-3317-4BE1-BD65-D911197AFFA3}">
      <dgm:prSet/>
      <dgm:spPr/>
      <dgm:t>
        <a:bodyPr/>
        <a:lstStyle/>
        <a:p>
          <a:endParaRPr lang="en-US"/>
        </a:p>
      </dgm:t>
    </dgm:pt>
    <dgm:pt modelId="{E1CE22DD-0123-4842-8A3D-678AE845E879}" type="sibTrans" cxnId="{3A163668-3317-4BE1-BD65-D911197AFFA3}">
      <dgm:prSet/>
      <dgm:spPr/>
      <dgm:t>
        <a:bodyPr/>
        <a:lstStyle/>
        <a:p>
          <a:endParaRPr lang="en-US"/>
        </a:p>
      </dgm:t>
    </dgm:pt>
    <dgm:pt modelId="{21E2916B-BE6E-49A2-877F-FDA91ADF2C5D}">
      <dgm:prSet/>
      <dgm:spPr/>
      <dgm:t>
        <a:bodyPr/>
        <a:lstStyle/>
        <a:p>
          <a:r>
            <a:rPr lang="en-US"/>
            <a:t>&lt;=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kurang dari atau sama dengan</a:t>
          </a:r>
        </a:p>
      </dgm:t>
    </dgm:pt>
    <dgm:pt modelId="{885081A9-5D24-4BC7-9BA5-F5D7912F9AA3}" type="parTrans" cxnId="{2A4F45A8-1FEC-4399-BA42-E29AA08DD01B}">
      <dgm:prSet/>
      <dgm:spPr/>
      <dgm:t>
        <a:bodyPr/>
        <a:lstStyle/>
        <a:p>
          <a:endParaRPr lang="en-US"/>
        </a:p>
      </dgm:t>
    </dgm:pt>
    <dgm:pt modelId="{B5E45BA7-AFBD-4DC1-B0C9-4F08723FC395}" type="sibTrans" cxnId="{2A4F45A8-1FEC-4399-BA42-E29AA08DD01B}">
      <dgm:prSet/>
      <dgm:spPr/>
      <dgm:t>
        <a:bodyPr/>
        <a:lstStyle/>
        <a:p>
          <a:endParaRPr lang="en-US"/>
        </a:p>
      </dgm:t>
    </dgm:pt>
    <dgm:pt modelId="{2ECDBDDF-D1E6-4820-B472-74D1641138D8}" type="pres">
      <dgm:prSet presAssocID="{A3947DE3-3075-486E-8C7E-2D59C67CD32D}" presName="linear" presStyleCnt="0">
        <dgm:presLayoutVars>
          <dgm:animLvl val="lvl"/>
          <dgm:resizeHandles val="exact"/>
        </dgm:presLayoutVars>
      </dgm:prSet>
      <dgm:spPr/>
    </dgm:pt>
    <dgm:pt modelId="{19B38366-FDA0-4DDB-B055-6A819680797A}" type="pres">
      <dgm:prSet presAssocID="{D95F8EA8-E7E2-4C89-BA08-88D6F67F98C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4149967-4249-4646-AABF-E830F718E72F}" type="pres">
      <dgm:prSet presAssocID="{ADC6EA91-47D3-4026-B0D7-40E59EAFF644}" presName="spacer" presStyleCnt="0"/>
      <dgm:spPr/>
    </dgm:pt>
    <dgm:pt modelId="{407F2BA2-2D6B-4803-99DA-271C171B8609}" type="pres">
      <dgm:prSet presAssocID="{DC8B6480-80AC-4EFE-AF0A-29C11CB008F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AF4463-5453-427D-9990-9539AD927A0A}" type="pres">
      <dgm:prSet presAssocID="{87D3B061-76FA-4A39-AAEE-0C9AD4C13BB8}" presName="spacer" presStyleCnt="0"/>
      <dgm:spPr/>
    </dgm:pt>
    <dgm:pt modelId="{3CBF5E58-F0C3-4875-8E0B-4F79E75C61D8}" type="pres">
      <dgm:prSet presAssocID="{C2DA3BA8-5B26-4379-8748-EFB9A59AAB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09F45AA-8506-446E-9D88-FFD6FFEF1A1C}" type="pres">
      <dgm:prSet presAssocID="{40493443-6BD9-42AD-A1B1-C3FC5E01064F}" presName="spacer" presStyleCnt="0"/>
      <dgm:spPr/>
    </dgm:pt>
    <dgm:pt modelId="{6216ED10-5915-4706-B1DC-57F8E7FDAC42}" type="pres">
      <dgm:prSet presAssocID="{3701FC3C-E0A0-4B30-BEBC-3F674CB0D2A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04A416-490B-49A7-A996-DF3D30946704}" type="pres">
      <dgm:prSet presAssocID="{C646747A-F302-43EA-B81E-0C5620AE5502}" presName="spacer" presStyleCnt="0"/>
      <dgm:spPr/>
    </dgm:pt>
    <dgm:pt modelId="{D63766DA-A6AA-4DD7-AAB4-141DA3C990B1}" type="pres">
      <dgm:prSet presAssocID="{7B535F98-6D94-4112-8DF6-B2A4E691189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72928A-1093-4972-9692-26CC215B715A}" type="pres">
      <dgm:prSet presAssocID="{E1CE22DD-0123-4842-8A3D-678AE845E879}" presName="spacer" presStyleCnt="0"/>
      <dgm:spPr/>
    </dgm:pt>
    <dgm:pt modelId="{5D6C018C-17DD-40E4-AF9E-50A5BD29D943}" type="pres">
      <dgm:prSet presAssocID="{21E2916B-BE6E-49A2-877F-FDA91ADF2C5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5C5500-612A-420C-9B1C-8C6101E74398}" type="presOf" srcId="{D95F8EA8-E7E2-4C89-BA08-88D6F67F98C1}" destId="{19B38366-FDA0-4DDB-B055-6A819680797A}" srcOrd="0" destOrd="0" presId="urn:microsoft.com/office/officeart/2005/8/layout/vList2"/>
    <dgm:cxn modelId="{3A163668-3317-4BE1-BD65-D911197AFFA3}" srcId="{A3947DE3-3075-486E-8C7E-2D59C67CD32D}" destId="{7B535F98-6D94-4112-8DF6-B2A4E6911890}" srcOrd="4" destOrd="0" parTransId="{330EB201-DFFF-4725-962F-B42718E46D40}" sibTransId="{E1CE22DD-0123-4842-8A3D-678AE845E879}"/>
    <dgm:cxn modelId="{30DB056D-E320-4664-B2C8-96B42B02CC91}" srcId="{A3947DE3-3075-486E-8C7E-2D59C67CD32D}" destId="{C2DA3BA8-5B26-4379-8748-EFB9A59AAB78}" srcOrd="2" destOrd="0" parTransId="{056F00AE-9A89-4021-9789-2B163B0A1C37}" sibTransId="{40493443-6BD9-42AD-A1B1-C3FC5E01064F}"/>
    <dgm:cxn modelId="{C4292352-3F41-4780-A71B-1D03730B3CAD}" srcId="{A3947DE3-3075-486E-8C7E-2D59C67CD32D}" destId="{DC8B6480-80AC-4EFE-AF0A-29C11CB008F3}" srcOrd="1" destOrd="0" parTransId="{53465833-26DE-4205-A7D2-1185E11E6A64}" sibTransId="{87D3B061-76FA-4A39-AAEE-0C9AD4C13BB8}"/>
    <dgm:cxn modelId="{70384891-B0D6-475D-9443-8BF79CFF0CD9}" type="presOf" srcId="{C2DA3BA8-5B26-4379-8748-EFB9A59AAB78}" destId="{3CBF5E58-F0C3-4875-8E0B-4F79E75C61D8}" srcOrd="0" destOrd="0" presId="urn:microsoft.com/office/officeart/2005/8/layout/vList2"/>
    <dgm:cxn modelId="{67684998-EDA3-4E71-AA3E-5439EAF48613}" type="presOf" srcId="{3701FC3C-E0A0-4B30-BEBC-3F674CB0D2AB}" destId="{6216ED10-5915-4706-B1DC-57F8E7FDAC42}" srcOrd="0" destOrd="0" presId="urn:microsoft.com/office/officeart/2005/8/layout/vList2"/>
    <dgm:cxn modelId="{1FCF1FA8-E7E1-4E4F-8C3A-3C118CC92C2A}" type="presOf" srcId="{7B535F98-6D94-4112-8DF6-B2A4E6911890}" destId="{D63766DA-A6AA-4DD7-AAB4-141DA3C990B1}" srcOrd="0" destOrd="0" presId="urn:microsoft.com/office/officeart/2005/8/layout/vList2"/>
    <dgm:cxn modelId="{2A4F45A8-1FEC-4399-BA42-E29AA08DD01B}" srcId="{A3947DE3-3075-486E-8C7E-2D59C67CD32D}" destId="{21E2916B-BE6E-49A2-877F-FDA91ADF2C5D}" srcOrd="5" destOrd="0" parTransId="{885081A9-5D24-4BC7-9BA5-F5D7912F9AA3}" sibTransId="{B5E45BA7-AFBD-4DC1-B0C9-4F08723FC395}"/>
    <dgm:cxn modelId="{FA481AC8-0EBF-4866-B237-F80474C5A9D8}" type="presOf" srcId="{DC8B6480-80AC-4EFE-AF0A-29C11CB008F3}" destId="{407F2BA2-2D6B-4803-99DA-271C171B8609}" srcOrd="0" destOrd="0" presId="urn:microsoft.com/office/officeart/2005/8/layout/vList2"/>
    <dgm:cxn modelId="{D21683CD-1857-43E4-ABE4-AA2BC37A6A3F}" type="presOf" srcId="{A3947DE3-3075-486E-8C7E-2D59C67CD32D}" destId="{2ECDBDDF-D1E6-4820-B472-74D1641138D8}" srcOrd="0" destOrd="0" presId="urn:microsoft.com/office/officeart/2005/8/layout/vList2"/>
    <dgm:cxn modelId="{D57337E2-1064-4B4C-9E2D-D7C678AC3EA8}" type="presOf" srcId="{21E2916B-BE6E-49A2-877F-FDA91ADF2C5D}" destId="{5D6C018C-17DD-40E4-AF9E-50A5BD29D943}" srcOrd="0" destOrd="0" presId="urn:microsoft.com/office/officeart/2005/8/layout/vList2"/>
    <dgm:cxn modelId="{79239AEC-780F-4195-8269-A9838EC402E0}" srcId="{A3947DE3-3075-486E-8C7E-2D59C67CD32D}" destId="{3701FC3C-E0A0-4B30-BEBC-3F674CB0D2AB}" srcOrd="3" destOrd="0" parTransId="{9C6A5817-82DC-4E3F-B715-8B41E8826B97}" sibTransId="{C646747A-F302-43EA-B81E-0C5620AE5502}"/>
    <dgm:cxn modelId="{7CC0A4EF-4F45-4A46-B806-45ABCEBF166B}" srcId="{A3947DE3-3075-486E-8C7E-2D59C67CD32D}" destId="{D95F8EA8-E7E2-4C89-BA08-88D6F67F98C1}" srcOrd="0" destOrd="0" parTransId="{752D62CB-2FE9-413E-810E-3AFDC35138BF}" sibTransId="{ADC6EA91-47D3-4026-B0D7-40E59EAFF644}"/>
    <dgm:cxn modelId="{64B27797-5BD6-4F32-9B01-8E45E9A2F6E0}" type="presParOf" srcId="{2ECDBDDF-D1E6-4820-B472-74D1641138D8}" destId="{19B38366-FDA0-4DDB-B055-6A819680797A}" srcOrd="0" destOrd="0" presId="urn:microsoft.com/office/officeart/2005/8/layout/vList2"/>
    <dgm:cxn modelId="{C21A3A39-A746-4B11-8EBD-AA18704B7195}" type="presParOf" srcId="{2ECDBDDF-D1E6-4820-B472-74D1641138D8}" destId="{54149967-4249-4646-AABF-E830F718E72F}" srcOrd="1" destOrd="0" presId="urn:microsoft.com/office/officeart/2005/8/layout/vList2"/>
    <dgm:cxn modelId="{E0AACD86-3A6F-4150-9EDD-5C778783F5E8}" type="presParOf" srcId="{2ECDBDDF-D1E6-4820-B472-74D1641138D8}" destId="{407F2BA2-2D6B-4803-99DA-271C171B8609}" srcOrd="2" destOrd="0" presId="urn:microsoft.com/office/officeart/2005/8/layout/vList2"/>
    <dgm:cxn modelId="{3D3C10DF-C235-4862-B662-AE4FFC5C5ECB}" type="presParOf" srcId="{2ECDBDDF-D1E6-4820-B472-74D1641138D8}" destId="{53AF4463-5453-427D-9990-9539AD927A0A}" srcOrd="3" destOrd="0" presId="urn:microsoft.com/office/officeart/2005/8/layout/vList2"/>
    <dgm:cxn modelId="{320E8B30-0986-46D3-A645-8546F4FC4D99}" type="presParOf" srcId="{2ECDBDDF-D1E6-4820-B472-74D1641138D8}" destId="{3CBF5E58-F0C3-4875-8E0B-4F79E75C61D8}" srcOrd="4" destOrd="0" presId="urn:microsoft.com/office/officeart/2005/8/layout/vList2"/>
    <dgm:cxn modelId="{39D8A489-F9DF-48D6-88CA-94E7E0966B14}" type="presParOf" srcId="{2ECDBDDF-D1E6-4820-B472-74D1641138D8}" destId="{E09F45AA-8506-446E-9D88-FFD6FFEF1A1C}" srcOrd="5" destOrd="0" presId="urn:microsoft.com/office/officeart/2005/8/layout/vList2"/>
    <dgm:cxn modelId="{0E806E4B-CA10-44AE-824C-0E3B2A6BAADC}" type="presParOf" srcId="{2ECDBDDF-D1E6-4820-B472-74D1641138D8}" destId="{6216ED10-5915-4706-B1DC-57F8E7FDAC42}" srcOrd="6" destOrd="0" presId="urn:microsoft.com/office/officeart/2005/8/layout/vList2"/>
    <dgm:cxn modelId="{D32D7F74-B8E9-4193-80A9-7564127D8D50}" type="presParOf" srcId="{2ECDBDDF-D1E6-4820-B472-74D1641138D8}" destId="{5804A416-490B-49A7-A996-DF3D30946704}" srcOrd="7" destOrd="0" presId="urn:microsoft.com/office/officeart/2005/8/layout/vList2"/>
    <dgm:cxn modelId="{FB5B3945-5B6E-49F9-84FD-DA8336B0A683}" type="presParOf" srcId="{2ECDBDDF-D1E6-4820-B472-74D1641138D8}" destId="{D63766DA-A6AA-4DD7-AAB4-141DA3C990B1}" srcOrd="8" destOrd="0" presId="urn:microsoft.com/office/officeart/2005/8/layout/vList2"/>
    <dgm:cxn modelId="{B45318B7-160D-44BC-A6DC-ACC501521DB6}" type="presParOf" srcId="{2ECDBDDF-D1E6-4820-B472-74D1641138D8}" destId="{9172928A-1093-4972-9692-26CC215B715A}" srcOrd="9" destOrd="0" presId="urn:microsoft.com/office/officeart/2005/8/layout/vList2"/>
    <dgm:cxn modelId="{7E2A8D05-E89F-4253-B820-8ABDEE3510F9}" type="presParOf" srcId="{2ECDBDDF-D1E6-4820-B472-74D1641138D8}" destId="{5D6C018C-17DD-40E4-AF9E-50A5BD29D94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AE104-7DF4-465C-A83C-6DC197CFC11E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941D6-0212-408C-8F4A-92C32780EF2D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Proses perhitungan secara matematis yang menghasilkan nilai</a:t>
          </a:r>
        </a:p>
      </dsp:txBody>
      <dsp:txXfrm>
        <a:off x="1007221" y="627745"/>
        <a:ext cx="1937228" cy="1937228"/>
      </dsp:txXfrm>
    </dsp:sp>
    <dsp:sp modelId="{D6A8BC2A-88A4-42CE-9698-A5ACE37038D7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Operasi perhitungan sama persis seperti matematika biasa</a:t>
          </a:r>
        </a:p>
      </dsp:txBody>
      <dsp:txXfrm>
        <a:off x="3319190" y="627745"/>
        <a:ext cx="1937228" cy="1937228"/>
      </dsp:txXfrm>
    </dsp:sp>
    <dsp:sp modelId="{FB690F51-6064-4D3C-8B36-5C4ED736CC4A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Operasi menggunakan symbol seperti pada operasi matematika</a:t>
          </a:r>
        </a:p>
      </dsp:txBody>
      <dsp:txXfrm>
        <a:off x="1007221" y="2939714"/>
        <a:ext cx="1937228" cy="1937228"/>
      </dsp:txXfrm>
    </dsp:sp>
    <dsp:sp modelId="{E45CA779-A41F-40FD-95B5-9A09B73E9767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Contoh: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= b + 1;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3 + 4 + 5;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Serial.print(1/2.0);</a:t>
          </a: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DBE1-AC86-4729-97A8-26EC78A87DFC}">
      <dsp:nvSpPr>
        <dsp:cNvPr id="0" name=""/>
        <dsp:cNvSpPr/>
      </dsp:nvSpPr>
      <dsp:spPr>
        <a:xfrm>
          <a:off x="0" y="67306"/>
          <a:ext cx="626364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+ (penambahan)</a:t>
          </a:r>
        </a:p>
      </dsp:txBody>
      <dsp:txXfrm>
        <a:off x="33955" y="101261"/>
        <a:ext cx="6195730" cy="627655"/>
      </dsp:txXfrm>
    </dsp:sp>
    <dsp:sp modelId="{A090AAFB-B233-436E-929A-3EB3483A9CEC}">
      <dsp:nvSpPr>
        <dsp:cNvPr id="0" name=""/>
        <dsp:cNvSpPr/>
      </dsp:nvSpPr>
      <dsp:spPr>
        <a:xfrm>
          <a:off x="0" y="846391"/>
          <a:ext cx="6263640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(pengurangan)</a:t>
          </a:r>
        </a:p>
      </dsp:txBody>
      <dsp:txXfrm>
        <a:off x="33955" y="880346"/>
        <a:ext cx="6195730" cy="627655"/>
      </dsp:txXfrm>
    </dsp:sp>
    <dsp:sp modelId="{695E979E-2BFC-437C-95E5-72ACFA6BC073}">
      <dsp:nvSpPr>
        <dsp:cNvPr id="0" name=""/>
        <dsp:cNvSpPr/>
      </dsp:nvSpPr>
      <dsp:spPr>
        <a:xfrm>
          <a:off x="0" y="1625476"/>
          <a:ext cx="6263640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= (pemberian nilai/assignement)</a:t>
          </a:r>
        </a:p>
      </dsp:txBody>
      <dsp:txXfrm>
        <a:off x="33955" y="1659431"/>
        <a:ext cx="6195730" cy="627655"/>
      </dsp:txXfrm>
    </dsp:sp>
    <dsp:sp modelId="{0CF51BD3-D1F3-4471-84B5-B623930EB72C}">
      <dsp:nvSpPr>
        <dsp:cNvPr id="0" name=""/>
        <dsp:cNvSpPr/>
      </dsp:nvSpPr>
      <dsp:spPr>
        <a:xfrm>
          <a:off x="0" y="2404561"/>
          <a:ext cx="6263640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/ (pembagian)</a:t>
          </a:r>
        </a:p>
      </dsp:txBody>
      <dsp:txXfrm>
        <a:off x="33955" y="2438516"/>
        <a:ext cx="6195730" cy="627655"/>
      </dsp:txXfrm>
    </dsp:sp>
    <dsp:sp modelId="{47EC1ED5-6F0D-4841-BB6D-03585337B0F3}">
      <dsp:nvSpPr>
        <dsp:cNvPr id="0" name=""/>
        <dsp:cNvSpPr/>
      </dsp:nvSpPr>
      <dsp:spPr>
        <a:xfrm>
          <a:off x="0" y="3183646"/>
          <a:ext cx="6263640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* (perkalian)</a:t>
          </a:r>
        </a:p>
      </dsp:txBody>
      <dsp:txXfrm>
        <a:off x="33955" y="3217601"/>
        <a:ext cx="6195730" cy="627655"/>
      </dsp:txXfrm>
    </dsp:sp>
    <dsp:sp modelId="{E866C251-355B-41AA-A63B-A2FD0BC33E3C}">
      <dsp:nvSpPr>
        <dsp:cNvPr id="0" name=""/>
        <dsp:cNvSpPr/>
      </dsp:nvSpPr>
      <dsp:spPr>
        <a:xfrm>
          <a:off x="0" y="3962731"/>
          <a:ext cx="6263640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% (modulus – </a:t>
          </a:r>
          <a:r>
            <a:rPr lang="en-US" sz="2900" kern="1200" dirty="0" err="1"/>
            <a:t>sisa</a:t>
          </a:r>
          <a:r>
            <a:rPr lang="en-US" sz="2900" kern="1200" dirty="0"/>
            <a:t> </a:t>
          </a:r>
          <a:r>
            <a:rPr lang="en-US" sz="2900" kern="1200" dirty="0" err="1"/>
            <a:t>bagi</a:t>
          </a:r>
          <a:r>
            <a:rPr lang="en-US" sz="2900" kern="1200" dirty="0"/>
            <a:t>)</a:t>
          </a:r>
        </a:p>
      </dsp:txBody>
      <dsp:txXfrm>
        <a:off x="33955" y="3996686"/>
        <a:ext cx="6195730" cy="627655"/>
      </dsp:txXfrm>
    </dsp:sp>
    <dsp:sp modelId="{8169B287-BD8A-41A2-8FB7-E6D047FA95C6}">
      <dsp:nvSpPr>
        <dsp:cNvPr id="0" name=""/>
        <dsp:cNvSpPr/>
      </dsp:nvSpPr>
      <dsp:spPr>
        <a:xfrm>
          <a:off x="0" y="4741816"/>
          <a:ext cx="6263640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() (tanda kurung)</a:t>
          </a:r>
        </a:p>
      </dsp:txBody>
      <dsp:txXfrm>
        <a:off x="33955" y="4775771"/>
        <a:ext cx="6195730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8366-FDA0-4DDB-B055-6A819680797A}">
      <dsp:nvSpPr>
        <dsp:cNvPr id="0" name=""/>
        <dsp:cNvSpPr/>
      </dsp:nvSpPr>
      <dsp:spPr>
        <a:xfrm>
          <a:off x="0" y="298538"/>
          <a:ext cx="626364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== </a:t>
          </a:r>
          <a:r>
            <a:rPr lang="en-US" sz="3100" kern="1200">
              <a:sym typeface="Wingdings" panose="05000000000000000000" pitchFamily="2" charset="2"/>
            </a:rPr>
            <a:t></a:t>
          </a:r>
          <a:r>
            <a:rPr lang="en-US" sz="3100" kern="1200"/>
            <a:t>sama dengan</a:t>
          </a:r>
        </a:p>
      </dsp:txBody>
      <dsp:txXfrm>
        <a:off x="36296" y="334834"/>
        <a:ext cx="6191048" cy="670943"/>
      </dsp:txXfrm>
    </dsp:sp>
    <dsp:sp modelId="{407F2BA2-2D6B-4803-99DA-271C171B8609}">
      <dsp:nvSpPr>
        <dsp:cNvPr id="0" name=""/>
        <dsp:cNvSpPr/>
      </dsp:nvSpPr>
      <dsp:spPr>
        <a:xfrm>
          <a:off x="0" y="1131353"/>
          <a:ext cx="6263640" cy="74353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!= </a:t>
          </a:r>
          <a:r>
            <a:rPr lang="en-US" sz="3100" kern="1200">
              <a:sym typeface="Wingdings" panose="05000000000000000000" pitchFamily="2" charset="2"/>
            </a:rPr>
            <a:t></a:t>
          </a:r>
          <a:r>
            <a:rPr lang="en-US" sz="3100" kern="1200"/>
            <a:t> tidak sama dengan</a:t>
          </a:r>
        </a:p>
      </dsp:txBody>
      <dsp:txXfrm>
        <a:off x="36296" y="1167649"/>
        <a:ext cx="6191048" cy="670943"/>
      </dsp:txXfrm>
    </dsp:sp>
    <dsp:sp modelId="{3CBF5E58-F0C3-4875-8E0B-4F79E75C61D8}">
      <dsp:nvSpPr>
        <dsp:cNvPr id="0" name=""/>
        <dsp:cNvSpPr/>
      </dsp:nvSpPr>
      <dsp:spPr>
        <a:xfrm>
          <a:off x="0" y="1964168"/>
          <a:ext cx="6263640" cy="74353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&gt; </a:t>
          </a:r>
          <a:r>
            <a:rPr lang="en-US" sz="3100" kern="1200">
              <a:sym typeface="Wingdings" panose="05000000000000000000" pitchFamily="2" charset="2"/>
            </a:rPr>
            <a:t></a:t>
          </a:r>
          <a:r>
            <a:rPr lang="en-US" sz="3100" kern="1200"/>
            <a:t> lebih dari</a:t>
          </a:r>
        </a:p>
      </dsp:txBody>
      <dsp:txXfrm>
        <a:off x="36296" y="2000464"/>
        <a:ext cx="6191048" cy="670943"/>
      </dsp:txXfrm>
    </dsp:sp>
    <dsp:sp modelId="{6216ED10-5915-4706-B1DC-57F8E7FDAC42}">
      <dsp:nvSpPr>
        <dsp:cNvPr id="0" name=""/>
        <dsp:cNvSpPr/>
      </dsp:nvSpPr>
      <dsp:spPr>
        <a:xfrm>
          <a:off x="0" y="2796983"/>
          <a:ext cx="6263640" cy="74353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&lt; </a:t>
          </a:r>
          <a:r>
            <a:rPr lang="en-US" sz="3100" kern="1200">
              <a:sym typeface="Wingdings" panose="05000000000000000000" pitchFamily="2" charset="2"/>
            </a:rPr>
            <a:t></a:t>
          </a:r>
          <a:r>
            <a:rPr lang="en-US" sz="3100" kern="1200"/>
            <a:t> kurang dari</a:t>
          </a:r>
        </a:p>
      </dsp:txBody>
      <dsp:txXfrm>
        <a:off x="36296" y="2833279"/>
        <a:ext cx="6191048" cy="670943"/>
      </dsp:txXfrm>
    </dsp:sp>
    <dsp:sp modelId="{D63766DA-A6AA-4DD7-AAB4-141DA3C990B1}">
      <dsp:nvSpPr>
        <dsp:cNvPr id="0" name=""/>
        <dsp:cNvSpPr/>
      </dsp:nvSpPr>
      <dsp:spPr>
        <a:xfrm>
          <a:off x="0" y="3629799"/>
          <a:ext cx="6263640" cy="74353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&gt;= </a:t>
          </a:r>
          <a:r>
            <a:rPr lang="en-US" sz="3100" kern="1200">
              <a:sym typeface="Wingdings" panose="05000000000000000000" pitchFamily="2" charset="2"/>
            </a:rPr>
            <a:t></a:t>
          </a:r>
          <a:r>
            <a:rPr lang="en-US" sz="3100" kern="1200"/>
            <a:t> lebih dari atau sama dengan</a:t>
          </a:r>
        </a:p>
      </dsp:txBody>
      <dsp:txXfrm>
        <a:off x="36296" y="3666095"/>
        <a:ext cx="6191048" cy="670943"/>
      </dsp:txXfrm>
    </dsp:sp>
    <dsp:sp modelId="{5D6C018C-17DD-40E4-AF9E-50A5BD29D943}">
      <dsp:nvSpPr>
        <dsp:cNvPr id="0" name=""/>
        <dsp:cNvSpPr/>
      </dsp:nvSpPr>
      <dsp:spPr>
        <a:xfrm>
          <a:off x="0" y="4462614"/>
          <a:ext cx="6263640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&lt;= </a:t>
          </a:r>
          <a:r>
            <a:rPr lang="en-US" sz="3100" kern="1200">
              <a:sym typeface="Wingdings" panose="05000000000000000000" pitchFamily="2" charset="2"/>
            </a:rPr>
            <a:t></a:t>
          </a:r>
          <a:r>
            <a:rPr lang="en-US" sz="3100" kern="1200"/>
            <a:t> kurang dari atau sama dengan</a:t>
          </a:r>
        </a:p>
      </dsp:txBody>
      <dsp:txXfrm>
        <a:off x="36296" y="4498910"/>
        <a:ext cx="619104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3DEA-46BB-F404-C3A2-7F74E27F9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2B7F-6903-491C-EF8A-BCEE87CA1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5E1D-ADD2-073E-D2A6-D4BF838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7215-FD76-ACF4-75C2-E58FC82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398B-4CF7-9209-4BE5-BC1B82D8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2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5AA4-62D0-4AAC-0F15-85498616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400A4-9BD3-9055-16C9-A976998A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1FE9-8958-F5F3-6A65-F9928FD2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23C6-394D-8E9F-0A32-49A0CFFA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8F65-1BD9-5FED-924D-F8C4AC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3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9A114-641D-8E42-2A36-34CD2306D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1B8E1-06FA-FA8F-4672-651F9239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06BD-C5F0-85B2-8AE1-48FEA7D7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0579-E8A7-8D7C-887F-20D926CC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1C6-4577-735F-CC56-CFF42C8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43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B5-D0A2-9D09-22A3-E67DB017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B189-A5A3-375B-AA91-1DE0BB38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EEBC-C36D-AFB5-D9CA-53FA312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5414-2800-E6DA-5F97-E6ABF631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6FEE-C6D2-D455-4E49-2065FB6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7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E810-822C-ADFA-6EC5-699CDCDE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A149-28AE-5C41-91CB-E7D15544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8904-E03F-1606-2C2C-D743D321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9018-1EE0-266D-52E1-F1F8F6D1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BC2E-0586-5434-35F3-75D9B831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5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76F8-13DD-2CB8-93A6-9A27ABC9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D90E-FB4E-B5CA-B693-62E7A6B0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98181-2FF9-F9A1-C119-170C9201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03DE-694B-5418-AD22-230DAC2D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02F3-5585-BD2C-DA0D-014001BB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B41D-7E02-8128-B980-06EB57E3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97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E56-751F-2738-D468-EAA330CF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47D9-3A05-5A54-DC60-8D53E962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DA48-50B7-7C40-E805-5AE013FC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2381-F6BD-9CF0-4948-835811D8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57C3C-D4C9-0A72-B0F3-EEEA782F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F1751-C935-FB32-8DC2-7CB146E8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E804D-ACC7-24B9-7516-80C475B1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6786-5DD0-2800-9672-4338238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328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8A84-62C3-2ABD-7D2E-49294FC9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2E41F-4215-68A3-4D58-0CE369E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C0635-B038-6878-9839-6DE5185E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F64A4-0993-468A-ACA3-C9537B27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34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36376-2257-AF92-239C-A7DE6722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2FBE9-EB2A-29FB-FFFB-EDB038A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BF85A-6BF9-BF36-5265-902E342F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60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530-4A7F-F220-3E36-D8FBE95B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52AE-8F8A-F764-99C7-AE66A0FA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69600-4C3E-D057-0557-DF2BE765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D23A-B447-EDE0-984B-12BC96D9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40BA-7CD3-DEEF-CBCA-D9520B99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7432-024A-C180-F905-C9F1C98B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67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B336-43D5-CE77-07D7-8F8AFCB3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364A9-1FC9-1CFB-03DC-B07453C41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8C8D-C7F9-EB10-E0F7-FE37B8DE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C061-403D-334C-5CEB-9E7D42FB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C63A-9209-B9B2-E5AC-368E283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F304-B416-BD02-5F5F-3F9D9D3A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803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4855-4384-EA52-4E9A-7D8AB00A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F8B4-E784-E3D9-A46F-19C8EE08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F32C-5B4F-332F-9060-FF82295FE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57FF-4466-4910-895E-270A1316A55B}" type="datetimeFigureOut">
              <a:rPr lang="id-ID" smtClean="0"/>
              <a:t>12/11/2022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0C1B-0906-442E-A53A-E788BC09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0886-8CA5-3BC4-D0C9-7C474800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27E4-0F57-4DC3-B4D6-FEE6DB1D7C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00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CFFAA-5E02-B1C1-5FBA-84045FB2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Operator </a:t>
            </a:r>
            <a:r>
              <a:rPr lang="en-US" sz="4800" dirty="0" err="1">
                <a:solidFill>
                  <a:srgbClr val="FFFFFF"/>
                </a:solidFill>
              </a:rPr>
              <a:t>Aritmatika</a:t>
            </a:r>
            <a:r>
              <a:rPr lang="en-US" sz="4800" dirty="0">
                <a:solidFill>
                  <a:srgbClr val="FFFFFF"/>
                </a:solidFill>
              </a:rPr>
              <a:t> dan </a:t>
            </a:r>
            <a:r>
              <a:rPr lang="en-US" sz="4800" dirty="0" err="1">
                <a:solidFill>
                  <a:srgbClr val="FFFFFF"/>
                </a:solidFill>
              </a:rPr>
              <a:t>Perbandingan</a:t>
            </a:r>
            <a:endParaRPr lang="id-ID" sz="4800" dirty="0">
              <a:solidFill>
                <a:srgbClr val="FFFFFF"/>
              </a:solidFill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2390-98D6-BC79-9B23-C3C1AD50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id-ID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1B57-833A-4AEC-C6C6-A39B42C0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Apa Itu Operasi Aritmatika dalam arduino</a:t>
            </a:r>
            <a:endParaRPr lang="id-ID" sz="600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5B6116-7B31-C3FB-65BE-756335846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187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5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226CE-4D83-315A-C0BB-B5F34D5C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Simbol Operasi Aritmatika pada Arduino</a:t>
            </a:r>
            <a:endParaRPr lang="id-ID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88E32-45D9-2EFA-EE8B-5F86072DE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5631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6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81193-FD7C-AFDC-8EEE-399BCB61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Operasi Komparasi / perbandingan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DD3A-810D-419D-0CBE-0D4A167C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Operasi yang menghasilkan nilai benar atau salah, True or False, High or Low.</a:t>
            </a:r>
          </a:p>
        </p:txBody>
      </p:sp>
    </p:spTree>
    <p:extLst>
      <p:ext uri="{BB962C8B-B14F-4D97-AF65-F5344CB8AC3E}">
        <p14:creationId xmlns:p14="http://schemas.microsoft.com/office/powerpoint/2010/main" val="14741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EEB9-77CC-DD6C-9428-5598D2D0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Simbol operasi Komparasi pada Arduino</a:t>
            </a:r>
            <a:endParaRPr lang="id-ID" sz="6000">
              <a:solidFill>
                <a:schemeClr val="bg1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EBA0B77-9BBF-1921-A5D0-3BECBB4C1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3478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076E7-DC5B-D536-5557-289BB58D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Project Kontrol servo degan potensio</a:t>
            </a:r>
            <a:endParaRPr lang="id-ID" sz="3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07DB-2F92-C849-2DC6-CF12CD74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solidFill>
                  <a:srgbClr val="FEFFFF"/>
                </a:solidFill>
              </a:rPr>
              <a:t>Bahan</a:t>
            </a:r>
            <a:endParaRPr lang="en-US" sz="2400" dirty="0">
              <a:solidFill>
                <a:srgbClr val="FEFFFF"/>
              </a:solidFill>
            </a:endParaRPr>
          </a:p>
          <a:p>
            <a:pPr lvl="1"/>
            <a:r>
              <a:rPr lang="en-US" dirty="0" err="1">
                <a:solidFill>
                  <a:srgbClr val="FEFFFF"/>
                </a:solidFill>
              </a:rPr>
              <a:t>Potensio</a:t>
            </a:r>
            <a:r>
              <a:rPr lang="en-US" dirty="0">
                <a:solidFill>
                  <a:srgbClr val="FEFFFF"/>
                </a:solidFill>
              </a:rPr>
              <a:t> meter 10K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Arduino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Servo</a:t>
            </a:r>
          </a:p>
          <a:p>
            <a:pPr lvl="1"/>
            <a:endParaRPr lang="id-ID" dirty="0">
              <a:solidFill>
                <a:srgbClr val="FEFFFF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900BB07-1008-5186-AC68-3FBCF945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982" y="643467"/>
            <a:ext cx="5251646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A79B-3D7A-1A4C-4D19-CEA33CB4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Skema</a:t>
            </a:r>
            <a:endParaRPr lang="id-ID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8AD4D8-24D3-9468-2FFF-BA52E4EF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CC13454-0A30-9E24-683C-9B2D395B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45" y="840005"/>
            <a:ext cx="6539075" cy="45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B74A-9AE4-92B8-8CDB-E0E08E20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9E900-5DA8-851F-B5F9-5F86607C0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2191544"/>
            <a:ext cx="5772150" cy="3619500"/>
          </a:xfrm>
        </p:spPr>
      </p:pic>
    </p:spTree>
    <p:extLst>
      <p:ext uri="{BB962C8B-B14F-4D97-AF65-F5344CB8AC3E}">
        <p14:creationId xmlns:p14="http://schemas.microsoft.com/office/powerpoint/2010/main" val="25622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Operator Aritmatika dan Perbandingan</vt:lpstr>
      <vt:lpstr>Apa Itu Operasi Aritmatika dalam arduino</vt:lpstr>
      <vt:lpstr>Simbol Operasi Aritmatika pada Arduino</vt:lpstr>
      <vt:lpstr>Operasi Komparasi / perbandingan</vt:lpstr>
      <vt:lpstr>Simbol operasi Komparasi pada Arduino</vt:lpstr>
      <vt:lpstr>Project Kontrol servo degan potensio</vt:lpstr>
      <vt:lpstr>Skema</vt:lpstr>
      <vt:lpstr>Kode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Aritmatika dan Perbandingan</dc:title>
  <dc:creator>ilham nurhikmat</dc:creator>
  <cp:lastModifiedBy>ilham nurhikmat</cp:lastModifiedBy>
  <cp:revision>3</cp:revision>
  <dcterms:created xsi:type="dcterms:W3CDTF">2022-11-11T21:40:42Z</dcterms:created>
  <dcterms:modified xsi:type="dcterms:W3CDTF">2022-11-12T05:43:18Z</dcterms:modified>
</cp:coreProperties>
</file>