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FF7-1A87-74D2-302E-8CB2D545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09B3-7FCF-480C-5CD5-2D98C51B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604A-4CC3-6AFC-CA4A-C5C7CA01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C9C6-BC7A-E39E-481D-47EDE0B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B783-FB58-2FD8-6A04-43FE20A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753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275B-AA06-E305-7292-FA25EC8E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52B4D-E107-ED59-3FA2-8C902F25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6BE7-2F9E-F2E8-4A69-9D8F40F7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EE94-16FD-2E5C-719F-1D360949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1315-4D1D-15F3-108B-BB6D3638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3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A58F9-177B-6231-32A1-41DAE9927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981B-01A0-6943-0843-CC663CC9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D5D5-4FA3-494A-2309-D238AF28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D6CC-75E2-D2B0-11EA-08702B86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7E34-3F1A-F90C-404F-9B8F3329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1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68D4-439C-A918-1EC8-01A5711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B05C-7672-2980-5A9E-2D986E76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E31E-23C8-7F23-F80B-5C607EED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8B9F-E2C1-CA6F-F32C-DB32024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2B08-FBA7-9014-C23C-AD33D698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662-C5D0-E9B0-ED56-9DC3738F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04FD-4B24-1B48-69FF-9D848F65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D365-BA71-D4C1-2B2A-67FD8D86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052F-40A4-3538-71D3-90F9D2D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4D70-C69D-9E25-593E-70D738B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11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D500-6FD0-AE64-DCFB-0F968968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D987-BB1C-9F52-FA64-AAE91895A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A339-2509-DD03-AC79-18A77079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9C01-AD78-7A21-7D82-90DA5A84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28F98-C9F3-E01B-DDED-D402084C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E03E-99AF-2733-5D3F-001FAB29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4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B1BD-844C-F1AE-672A-8798851D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3ECF-9700-F741-D643-C8A20A84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BB7D-968A-6996-9B81-347A97EE0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2E532-0855-723D-60E9-EA81EC90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0F8D0-14BF-2067-801C-0CC49126B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42CA-1D95-402E-02D9-37222B6E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DC2F7-5994-A7C2-C6E3-E7E722BF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5EB9B-597E-A9B9-16BB-CB85279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8C7-3D27-D366-E1B4-333CB6B7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E7A59-5ABC-AEE4-8312-2DCAF44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DE93-6098-64C4-0921-BD7DCA3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77517-3920-9108-C26D-6295D78E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64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9D9D2-1D64-6D86-9638-8E0B4C86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DB537-7038-1F42-5EE2-A2397E9C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BA6-4BD9-A3B4-51BC-4AD72369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8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A416-FEC5-85DC-4765-0720312A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8CF7-061F-C93B-F3AC-E00333B6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69AC-6152-ECE1-B44E-2637FCB2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8404-33E6-6904-B16E-E543D6C0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30AF-73BE-F29D-99D3-BB41200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864C-743A-3527-A432-85430C12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30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A19-42C0-86CC-A51D-603EDE01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0B69C-ABAB-00DD-00FD-C495E6D00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ACA2-7DF8-01BE-EE3A-B98725255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B0090-61CA-7A46-439F-2D712946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C11A-439A-80B4-628C-67802C1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FC3F0-545E-5E58-0DF8-5CB3328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4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5C799-E2F2-5A9C-0E4E-15F29CEE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63DB-5CD2-4D06-EF2A-C5F2A8F1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DBF9-EEB4-B3B7-63DD-4E5922D04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DCB2-10F2-47AF-8BEF-6BC858554EC6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406D-6325-B680-4089-48F50B3C6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A72B-9A8E-36BE-A60F-305F4A8D2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9870-9E37-4282-8FCF-414601C8D4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508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52E9D-07BC-276A-094F-126CFD55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Variable dan Expressi</a:t>
            </a:r>
            <a:endParaRPr lang="id-ID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AC297-10C2-EB3C-FEA5-59332909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Robotik dan Arduino</a:t>
            </a:r>
            <a:endParaRPr lang="id-ID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1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55C95-B4A5-492A-C1C4-74F63744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Jenis Tipe Data</a:t>
            </a:r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55AC-D893-6573-43FB-BF12258A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 (Integer) digunakan untuk menyimpan data bilangan bulat</a:t>
            </a:r>
          </a:p>
          <a:p>
            <a:r>
              <a:rPr lang="en-US" sz="2400">
                <a:solidFill>
                  <a:schemeClr val="bg1"/>
                </a:solidFill>
              </a:rPr>
              <a:t>float digunakan untuk menyimpan data pecahan</a:t>
            </a:r>
          </a:p>
          <a:p>
            <a:r>
              <a:rPr lang="en-US" sz="2400">
                <a:solidFill>
                  <a:schemeClr val="bg1"/>
                </a:solidFill>
              </a:rPr>
              <a:t>char digunakan untuk menyimpan data karakter missal (‘a’)</a:t>
            </a:r>
          </a:p>
          <a:p>
            <a:r>
              <a:rPr lang="en-US" sz="2400">
                <a:solidFill>
                  <a:schemeClr val="bg1"/>
                </a:solidFill>
              </a:rPr>
              <a:t>Double digunakan untuk menyimpan data pecahan dengan presisi ganda</a:t>
            </a:r>
          </a:p>
          <a:p>
            <a:r>
              <a:rPr lang="en-US" sz="2400">
                <a:solidFill>
                  <a:schemeClr val="bg1"/>
                </a:solidFill>
              </a:rPr>
              <a:t>Long digunakan untuk menyimpan data integer besar (lebih dari 4 milyar)</a:t>
            </a:r>
          </a:p>
          <a:p>
            <a:endParaRPr lang="id-ID" sz="24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12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F0CF-2754-CDC4-9A5A-F4FCA24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Deklarasi Variable</a:t>
            </a:r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16C1-A912-5685-08A0-055A27FF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Deklarasi adalah istilah yang digunakan untuk pembuatan variable pada program</a:t>
            </a:r>
          </a:p>
          <a:p>
            <a:r>
              <a:rPr lang="en-US" sz="1300">
                <a:solidFill>
                  <a:schemeClr val="bg1"/>
                </a:solidFill>
              </a:rPr>
              <a:t>Pola: [tipe_data][identifier/nama_variable];</a:t>
            </a:r>
          </a:p>
          <a:p>
            <a:r>
              <a:rPr lang="en-US" sz="1300">
                <a:solidFill>
                  <a:schemeClr val="bg1"/>
                </a:solidFill>
              </a:rPr>
              <a:t>Contoh: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int angka;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float Panjang;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long jarak;</a:t>
            </a:r>
          </a:p>
          <a:p>
            <a:r>
              <a:rPr lang="en-US" sz="1300">
                <a:solidFill>
                  <a:schemeClr val="bg1"/>
                </a:solidFill>
              </a:rPr>
              <a:t>Identifier merupakan nama pada variable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Tidak boleh didahului angka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Tidak boleh menggunakan karakter khusus (kecuali underscore)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Disarankan harus memiliki arti, bukan ‘a’ atau ‘x’;</a:t>
            </a:r>
          </a:p>
          <a:p>
            <a:pPr lvl="1"/>
            <a:endParaRPr lang="id-ID" sz="13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1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20BD8-9F57-9CF1-4D23-47C9949E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Expressi/Statement</a:t>
            </a:r>
            <a:endParaRPr lang="id-ID" sz="3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B2B1-24FC-6B0D-839F-DC30F0B2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Expressi/statement merupakan satu baris perintah pada pemrograman C++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Contoh: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Angka = 12 + 1;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pinMode(12, OUTPUT);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return 0;</a:t>
            </a:r>
          </a:p>
          <a:p>
            <a:r>
              <a:rPr lang="en-US" sz="1500">
                <a:solidFill>
                  <a:schemeClr val="bg1"/>
                </a:solidFill>
              </a:rPr>
              <a:t>Expressi dapat digabungkan dengan menggunakan tanda , (koma).</a:t>
            </a:r>
          </a:p>
          <a:p>
            <a:r>
              <a:rPr lang="en-US" sz="1500">
                <a:solidFill>
                  <a:schemeClr val="bg1"/>
                </a:solidFill>
              </a:rPr>
              <a:t>Tidak disarakan digunakan!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Contoh: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Int lebar, tinggi;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Panjang = 12, tinggi=10;</a:t>
            </a:r>
          </a:p>
          <a:p>
            <a:pPr lvl="1"/>
            <a:endParaRPr lang="id-ID" sz="15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1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F958C-67DD-5E52-A346-A252356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Project: Alarm Kebarakan</a:t>
            </a:r>
            <a:endParaRPr lang="id-ID">
              <a:solidFill>
                <a:schemeClr val="bg1"/>
              </a:solidFill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93E2-168B-77C8-8DF3-6CDD5607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Bahan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Arduino (Arduino UNO R3/Nano)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Sensor api (ky-026)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Buzzer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Tactical switch</a:t>
            </a:r>
          </a:p>
          <a:p>
            <a:pPr marL="0" indent="0">
              <a:buNone/>
            </a:pPr>
            <a:endParaRPr lang="id-ID">
              <a:solidFill>
                <a:schemeClr val="bg1"/>
              </a:solidFill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026" name="Picture 2" descr="KY-026 Flame Sensor Module - ArduinoModulesInfo">
            <a:extLst>
              <a:ext uri="{FF2B5EF4-FFF2-40B4-BE49-F238E27FC236}">
                <a16:creationId xmlns:a16="http://schemas.microsoft.com/office/drawing/2014/main" id="{6D0DA7A1-397D-5D20-9FDE-C5ED689A4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6423487" y="929609"/>
            <a:ext cx="2518114" cy="2518114"/>
          </a:xfrm>
          <a:custGeom>
            <a:avLst/>
            <a:gdLst/>
            <a:ahLst/>
            <a:cxnLst/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zzer - Sari Teknologi - Robotik">
            <a:extLst>
              <a:ext uri="{FF2B5EF4-FFF2-40B4-BE49-F238E27FC236}">
                <a16:creationId xmlns:a16="http://schemas.microsoft.com/office/drawing/2014/main" id="{B50EC90C-89B7-097F-8ED1-4748A7780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9090426" y="86636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4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0" name="Picture 6" descr="Jual Tactile Switch / Push Button 5mm - Jakarta Barat - Starlectric |  Tokopedia">
            <a:extLst>
              <a:ext uri="{FF2B5EF4-FFF2-40B4-BE49-F238E27FC236}">
                <a16:creationId xmlns:a16="http://schemas.microsoft.com/office/drawing/2014/main" id="{43BF7CB1-EFAA-04A4-3359-701F92CEA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82545" y="3175909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5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08C36-FC18-D7CC-C533-2C6902F2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Skema Project Alarm Kebarakan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6412C-794C-88FB-116E-CBB253C95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69" y="1647091"/>
            <a:ext cx="8426527" cy="49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B4A7-9E36-08D7-A885-949AF38D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Kode Alarm Kebakaran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05883-CEF1-A17F-53E4-96A65F94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90045" y="36458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4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B4A7-9E36-08D7-A885-949AF38D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Kode Alarm Kebakaran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C5D38-C9BF-ED70-6B0B-EA1F7413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90045" y="36458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B4A7-9E36-08D7-A885-949AF38D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Kode Alarm Kebakaran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91C6F-FC64-1C0C-74E1-50206F09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36458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Variable dan Expressi</vt:lpstr>
      <vt:lpstr>Jenis Tipe Data</vt:lpstr>
      <vt:lpstr>Deklarasi Variable</vt:lpstr>
      <vt:lpstr>Expressi/Statement</vt:lpstr>
      <vt:lpstr>Project: Alarm Kebarakan</vt:lpstr>
      <vt:lpstr>Skema Project Alarm Kebarakan</vt:lpstr>
      <vt:lpstr>Kode Alarm Kebakaran</vt:lpstr>
      <vt:lpstr>Kode Alarm Kebakaran</vt:lpstr>
      <vt:lpstr>Kode Alarm Kebakaran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dan Expressi</dc:title>
  <dc:creator>ilham nurhikmat</dc:creator>
  <cp:lastModifiedBy>ilham nurhikmat</cp:lastModifiedBy>
  <cp:revision>2</cp:revision>
  <dcterms:created xsi:type="dcterms:W3CDTF">2022-10-21T20:21:46Z</dcterms:created>
  <dcterms:modified xsi:type="dcterms:W3CDTF">2022-10-21T21:00:13Z</dcterms:modified>
</cp:coreProperties>
</file>