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C68"/>
    <a:srgbClr val="5C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40E6B-96E7-46A5-A745-9EC5C168E70D}" v="40" dt="2025-05-18T11:53:30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 Talwar" userId="73443873a5033ef5" providerId="LiveId" clId="{60740E6B-96E7-46A5-A745-9EC5C168E70D}"/>
    <pc:docChg chg="undo redo custSel modSld">
      <pc:chgData name="Rishikesh Talwar" userId="73443873a5033ef5" providerId="LiveId" clId="{60740E6B-96E7-46A5-A745-9EC5C168E70D}" dt="2025-05-18T11:54:07.969" v="871" actId="1076"/>
      <pc:docMkLst>
        <pc:docMk/>
      </pc:docMkLst>
      <pc:sldChg chg="addSp delSp modSp mod">
        <pc:chgData name="Rishikesh Talwar" userId="73443873a5033ef5" providerId="LiveId" clId="{60740E6B-96E7-46A5-A745-9EC5C168E70D}" dt="2025-05-18T11:54:07.969" v="871" actId="1076"/>
        <pc:sldMkLst>
          <pc:docMk/>
          <pc:sldMk cId="497047228" sldId="256"/>
        </pc:sldMkLst>
        <pc:spChg chg="add mod">
          <ac:chgData name="Rishikesh Talwar" userId="73443873a5033ef5" providerId="LiveId" clId="{60740E6B-96E7-46A5-A745-9EC5C168E70D}" dt="2025-05-18T11:17:51.245" v="850" actId="14100"/>
          <ac:spMkLst>
            <pc:docMk/>
            <pc:sldMk cId="497047228" sldId="256"/>
            <ac:spMk id="2" creationId="{E2937735-B783-757F-FC86-7E638C05E969}"/>
          </ac:spMkLst>
        </pc:spChg>
        <pc:spChg chg="add mod">
          <ac:chgData name="Rishikesh Talwar" userId="73443873a5033ef5" providerId="LiveId" clId="{60740E6B-96E7-46A5-A745-9EC5C168E70D}" dt="2025-05-18T11:53:21.956" v="858" actId="1076"/>
          <ac:spMkLst>
            <pc:docMk/>
            <pc:sldMk cId="497047228" sldId="256"/>
            <ac:spMk id="3" creationId="{C7BB6D17-2EE2-722A-3F43-7B0A4010093E}"/>
          </ac:spMkLst>
        </pc:spChg>
        <pc:spChg chg="add mod">
          <ac:chgData name="Rishikesh Talwar" userId="73443873a5033ef5" providerId="LiveId" clId="{60740E6B-96E7-46A5-A745-9EC5C168E70D}" dt="2025-05-18T11:17:50.480" v="848" actId="1076"/>
          <ac:spMkLst>
            <pc:docMk/>
            <pc:sldMk cId="497047228" sldId="256"/>
            <ac:spMk id="5" creationId="{04C6EE2A-2B9D-238B-246F-8E8E46849072}"/>
          </ac:spMkLst>
        </pc:spChg>
        <pc:spChg chg="add del mod">
          <ac:chgData name="Rishikesh Talwar" userId="73443873a5033ef5" providerId="LiveId" clId="{60740E6B-96E7-46A5-A745-9EC5C168E70D}" dt="2025-05-18T11:53:30.304" v="861" actId="478"/>
          <ac:spMkLst>
            <pc:docMk/>
            <pc:sldMk cId="497047228" sldId="256"/>
            <ac:spMk id="5" creationId="{ACA96860-CE21-54B6-EE4A-351B5887C599}"/>
          </ac:spMkLst>
        </pc:spChg>
        <pc:spChg chg="add mod">
          <ac:chgData name="Rishikesh Talwar" userId="73443873a5033ef5" providerId="LiveId" clId="{60740E6B-96E7-46A5-A745-9EC5C168E70D}" dt="2025-05-18T11:17:49.729" v="845" actId="207"/>
          <ac:spMkLst>
            <pc:docMk/>
            <pc:sldMk cId="497047228" sldId="256"/>
            <ac:spMk id="6" creationId="{89A2E2D2-DC8C-9D58-A748-B352715CA9B4}"/>
          </ac:spMkLst>
        </pc:spChg>
        <pc:spChg chg="add mod">
          <ac:chgData name="Rishikesh Talwar" userId="73443873a5033ef5" providerId="LiveId" clId="{60740E6B-96E7-46A5-A745-9EC5C168E70D}" dt="2025-05-18T11:13:16.234" v="751" actId="20577"/>
          <ac:spMkLst>
            <pc:docMk/>
            <pc:sldMk cId="497047228" sldId="256"/>
            <ac:spMk id="8" creationId="{509F0F70-A7BC-F349-2B4E-348955158D7B}"/>
          </ac:spMkLst>
        </pc:spChg>
        <pc:spChg chg="add del mod">
          <ac:chgData name="Rishikesh Talwar" userId="73443873a5033ef5" providerId="LiveId" clId="{60740E6B-96E7-46A5-A745-9EC5C168E70D}" dt="2025-05-18T11:15:18.568" v="757" actId="478"/>
          <ac:spMkLst>
            <pc:docMk/>
            <pc:sldMk cId="497047228" sldId="256"/>
            <ac:spMk id="9" creationId="{6656EA4D-DCB1-251A-B506-FE9E51A59235}"/>
          </ac:spMkLst>
        </pc:spChg>
        <pc:spChg chg="add mod">
          <ac:chgData name="Rishikesh Talwar" userId="73443873a5033ef5" providerId="LiveId" clId="{60740E6B-96E7-46A5-A745-9EC5C168E70D}" dt="2025-05-15T14:46:20.511" v="631" actId="14100"/>
          <ac:spMkLst>
            <pc:docMk/>
            <pc:sldMk cId="497047228" sldId="256"/>
            <ac:spMk id="11" creationId="{02660D9E-F5D2-1F3E-06DB-0D922861F21D}"/>
          </ac:spMkLst>
        </pc:spChg>
        <pc:spChg chg="add mod">
          <ac:chgData name="Rishikesh Talwar" userId="73443873a5033ef5" providerId="LiveId" clId="{60740E6B-96E7-46A5-A745-9EC5C168E70D}" dt="2025-05-15T14:46:27.039" v="634" actId="1076"/>
          <ac:spMkLst>
            <pc:docMk/>
            <pc:sldMk cId="497047228" sldId="256"/>
            <ac:spMk id="12" creationId="{3346EBD0-8F88-A5E2-1558-FDF773C6027B}"/>
          </ac:spMkLst>
        </pc:spChg>
        <pc:spChg chg="add mod">
          <ac:chgData name="Rishikesh Talwar" userId="73443873a5033ef5" providerId="LiveId" clId="{60740E6B-96E7-46A5-A745-9EC5C168E70D}" dt="2025-05-15T14:46:40.057" v="637" actId="14100"/>
          <ac:spMkLst>
            <pc:docMk/>
            <pc:sldMk cId="497047228" sldId="256"/>
            <ac:spMk id="13" creationId="{D8943F66-5352-442B-1CE6-6E5CEFB29355}"/>
          </ac:spMkLst>
        </pc:spChg>
        <pc:spChg chg="add mod">
          <ac:chgData name="Rishikesh Talwar" userId="73443873a5033ef5" providerId="LiveId" clId="{60740E6B-96E7-46A5-A745-9EC5C168E70D}" dt="2025-05-15T14:48:55.892" v="746" actId="1076"/>
          <ac:spMkLst>
            <pc:docMk/>
            <pc:sldMk cId="497047228" sldId="256"/>
            <ac:spMk id="16" creationId="{0AA2B737-0F76-55FA-DFB0-1B1E8DAE9588}"/>
          </ac:spMkLst>
        </pc:spChg>
        <pc:spChg chg="mod">
          <ac:chgData name="Rishikesh Talwar" userId="73443873a5033ef5" providerId="LiveId" clId="{60740E6B-96E7-46A5-A745-9EC5C168E70D}" dt="2025-05-15T14:02:04.742" v="8" actId="14100"/>
          <ac:spMkLst>
            <pc:docMk/>
            <pc:sldMk cId="497047228" sldId="256"/>
            <ac:spMk id="37" creationId="{14AEAD1A-768D-38C1-3F34-646AEA040B4F}"/>
          </ac:spMkLst>
        </pc:spChg>
        <pc:picChg chg="add mod">
          <ac:chgData name="Rishikesh Talwar" userId="73443873a5033ef5" providerId="LiveId" clId="{60740E6B-96E7-46A5-A745-9EC5C168E70D}" dt="2025-05-18T11:18:05.368" v="855" actId="1076"/>
          <ac:picMkLst>
            <pc:docMk/>
            <pc:sldMk cId="497047228" sldId="256"/>
            <ac:picMk id="4" creationId="{76ADBF2A-B7F9-F1BC-755E-F1AC9EFB5851}"/>
          </ac:picMkLst>
        </pc:picChg>
        <pc:picChg chg="add mod">
          <ac:chgData name="Rishikesh Talwar" userId="73443873a5033ef5" providerId="LiveId" clId="{60740E6B-96E7-46A5-A745-9EC5C168E70D}" dt="2025-05-15T14:46:05.387" v="627" actId="1076"/>
          <ac:picMkLst>
            <pc:docMk/>
            <pc:sldMk cId="497047228" sldId="256"/>
            <ac:picMk id="7" creationId="{BF28C98B-156B-2CE0-0C87-A1474F1366E6}"/>
          </ac:picMkLst>
        </pc:picChg>
        <pc:picChg chg="add mod">
          <ac:chgData name="Rishikesh Talwar" userId="73443873a5033ef5" providerId="LiveId" clId="{60740E6B-96E7-46A5-A745-9EC5C168E70D}" dt="2025-05-18T11:54:07.969" v="871" actId="1076"/>
          <ac:picMkLst>
            <pc:docMk/>
            <pc:sldMk cId="497047228" sldId="256"/>
            <ac:picMk id="9" creationId="{1DC3F3EE-AB0F-9F14-41BF-4134F6C2FB44}"/>
          </ac:picMkLst>
        </pc:picChg>
        <pc:picChg chg="add del mod">
          <ac:chgData name="Rishikesh Talwar" userId="73443873a5033ef5" providerId="LiveId" clId="{60740E6B-96E7-46A5-A745-9EC5C168E70D}" dt="2025-05-18T11:53:59.788" v="866" actId="478"/>
          <ac:picMkLst>
            <pc:docMk/>
            <pc:sldMk cId="497047228" sldId="256"/>
            <ac:picMk id="15" creationId="{FA792395-DF29-2D69-DE3B-5D81EDFA3D94}"/>
          </ac:picMkLst>
        </pc:picChg>
        <pc:picChg chg="mod">
          <ac:chgData name="Rishikesh Talwar" userId="73443873a5033ef5" providerId="LiveId" clId="{60740E6B-96E7-46A5-A745-9EC5C168E70D}" dt="2025-05-15T14:46:27.039" v="634" actId="1076"/>
          <ac:picMkLst>
            <pc:docMk/>
            <pc:sldMk cId="497047228" sldId="256"/>
            <ac:picMk id="1030" creationId="{A2D5A33E-ADF2-15C2-92D2-764C387E4D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768A8-3D21-93AD-D9C6-D77E8850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53B79-6528-A7A7-5044-3A6240D9F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C855-C615-9788-C974-C012FE72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3B0F-1D46-F298-246F-976A2075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09B7-6B25-32FD-57F5-8F04DCA1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34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417B-A9AB-5583-6EE2-F7B79BE0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1EA4A-BAE6-FE5D-89E2-684121500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6C45-1D25-F0FF-3374-76E24A72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38E4-D76A-E7E7-0B26-E6A45CE2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17AD5-98DF-21C4-13CB-642F2DF5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1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A3EA8-D2D2-62C6-30CE-404AE450E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D579C-2984-A096-23F1-3334E7797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13C1-3A54-81DC-4176-E69010BC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49E7-0FA0-A584-F3C8-9BC0807D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0174-A4F9-3960-E077-EB625842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2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9423-807F-921D-B841-09FA1C69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EA59-8703-083D-58A5-14B2D782F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B9EE-B277-FD3A-71E6-848263E0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5521A-F67B-5581-7571-177D1AE1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3070-D56E-11B1-EF38-865A7CA3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62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42CB-28C0-32B7-83FA-1AA3FBDB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2FAC-C5A7-A3C4-6C24-AE433596C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AE98-5F72-AD52-A220-C5B2302C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BE3D-4739-FD45-311B-164172F6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35A0-204F-4911-D109-0E380019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43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8E8-BCF9-28D4-B11C-26E22368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ABC4-54BE-E45B-ADB2-22C8A5FB0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DB527-5BE2-1576-5663-CF9C08C8A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28A63-A66B-03B6-8FCA-940DA3A8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8E64-B05A-3183-FD58-BFE47356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FFDBD-46AC-EE21-AB71-DC4EADB9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53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5A65-36FB-3DE2-F286-138F060F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C1FD-F58D-6625-17C1-FEE01989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8D199-B627-6D85-49EB-AC83E144C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3B93C-835C-8ED7-D184-949712DA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17021-863B-27CB-047A-48BAA582D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BE71F-5E6F-F747-E584-87DC7E1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ADCB8-BFC6-E6A0-B253-381D4607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6959F-A994-F629-82AD-6473167A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32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AC17-6769-A2B6-D793-69871D31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1989-5E2A-0661-1C13-C8E7E6CD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DCB5F-3F8E-0020-F94E-A2F97E52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2C9E-2F86-EEE5-E18A-43519DC1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22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8BDF-BBFF-B2DA-0794-B007D661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D5359-2C77-BFEC-0AE8-BFFC794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4248-1975-BC0C-CA83-FC4EA9C4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203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ADD0-EDF4-FB4B-2FD2-1F730B7D6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E0DE-E56B-0061-CFF9-D3631BBF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21D8F-2AEA-683B-B655-26928D25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F3DFE-E3B3-C10F-4648-D2EF1753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F9108-C689-E32B-ED2F-B257DB47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24B1F-416D-49A9-96B2-5C45387C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D641-E67F-90F0-6C33-1A088E52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D70A7-EAD5-385F-7EA2-9461D2D6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972DB-881B-5563-1FA0-92F151595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BCF32-4781-3B3A-1831-588AEDA1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FF1E-1814-434D-0AF0-7EC8D01F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DE40-00DD-CAA4-F09C-FFD890EF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524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8C870-C5A2-83A8-AA30-44773355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3C020-989A-AB6B-5D9D-68DE1B8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38BF-9E9D-8B0D-DA3B-35B9F704B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7F623-95A0-451E-BD33-24DBCD6AE7C7}" type="datetimeFigureOut">
              <a:rPr lang="en-AU" smtClean="0"/>
              <a:t>18/05/2025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0A96-E05D-370B-9A93-A6B16F156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70DC-FA18-E0E2-F917-BE3F293A1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5D7D6-BBFA-4D22-A388-A832DC6A87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97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35890E-EABB-247D-5F3A-0161BB58B26F}"/>
              </a:ext>
            </a:extLst>
          </p:cNvPr>
          <p:cNvSpPr txBox="1"/>
          <p:nvPr/>
        </p:nvSpPr>
        <p:spPr>
          <a:xfrm>
            <a:off x="5552500" y="539826"/>
            <a:ext cx="397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E-Waste</a:t>
            </a:r>
          </a:p>
        </p:txBody>
      </p:sp>
      <p:pic>
        <p:nvPicPr>
          <p:cNvPr id="1030" name="Picture 6" descr="Generated image">
            <a:extLst>
              <a:ext uri="{FF2B5EF4-FFF2-40B4-BE49-F238E27FC236}">
                <a16:creationId xmlns:a16="http://schemas.microsoft.com/office/drawing/2014/main" id="{A2D5A33E-ADF2-15C2-92D2-764C387E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0874EEA-0441-CC14-AA5B-530142F4CC72}"/>
              </a:ext>
            </a:extLst>
          </p:cNvPr>
          <p:cNvSpPr/>
          <p:nvPr/>
        </p:nvSpPr>
        <p:spPr>
          <a:xfrm>
            <a:off x="4356957" y="237482"/>
            <a:ext cx="811553" cy="852692"/>
          </a:xfrm>
          <a:prstGeom prst="rect">
            <a:avLst/>
          </a:prstGeom>
          <a:solidFill>
            <a:srgbClr val="5C31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8" name="组合 16">
            <a:extLst>
              <a:ext uri="{FF2B5EF4-FFF2-40B4-BE49-F238E27FC236}">
                <a16:creationId xmlns:a16="http://schemas.microsoft.com/office/drawing/2014/main" id="{48C44E3F-5F58-66C1-C27F-F4FC8DECF04A}"/>
              </a:ext>
            </a:extLst>
          </p:cNvPr>
          <p:cNvGrpSpPr/>
          <p:nvPr/>
        </p:nvGrpSpPr>
        <p:grpSpPr>
          <a:xfrm>
            <a:off x="4382443" y="314782"/>
            <a:ext cx="811553" cy="775392"/>
            <a:chOff x="2997142" y="1192503"/>
            <a:chExt cx="3905283" cy="3703654"/>
          </a:xfrm>
        </p:grpSpPr>
        <p:pic>
          <p:nvPicPr>
            <p:cNvPr id="29" name="图形 4">
              <a:extLst>
                <a:ext uri="{FF2B5EF4-FFF2-40B4-BE49-F238E27FC236}">
                  <a16:creationId xmlns:a16="http://schemas.microsoft.com/office/drawing/2014/main" id="{3B30395C-4635-0FC2-E3B7-764189078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64535" y="2117911"/>
              <a:ext cx="1905000" cy="1905000"/>
            </a:xfrm>
            <a:prstGeom prst="rect">
              <a:avLst/>
            </a:prstGeom>
          </p:spPr>
        </p:pic>
        <p:pic>
          <p:nvPicPr>
            <p:cNvPr id="30" name="图形 8">
              <a:extLst>
                <a:ext uri="{FF2B5EF4-FFF2-40B4-BE49-F238E27FC236}">
                  <a16:creationId xmlns:a16="http://schemas.microsoft.com/office/drawing/2014/main" id="{55E2D5BA-8E8A-6006-CB92-358D368C0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6043114">
              <a:off x="5073150" y="1617516"/>
              <a:ext cx="1000789" cy="1000789"/>
            </a:xfrm>
            <a:prstGeom prst="rect">
              <a:avLst/>
            </a:prstGeom>
          </p:spPr>
        </p:pic>
        <p:pic>
          <p:nvPicPr>
            <p:cNvPr id="31" name="图形 9">
              <a:extLst>
                <a:ext uri="{FF2B5EF4-FFF2-40B4-BE49-F238E27FC236}">
                  <a16:creationId xmlns:a16="http://schemas.microsoft.com/office/drawing/2014/main" id="{67EF285B-8474-8835-FFC1-F481D1DCA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3515097">
              <a:off x="5073151" y="3895368"/>
              <a:ext cx="1000789" cy="1000789"/>
            </a:xfrm>
            <a:prstGeom prst="rect">
              <a:avLst/>
            </a:prstGeom>
          </p:spPr>
        </p:pic>
        <p:pic>
          <p:nvPicPr>
            <p:cNvPr id="32" name="图形 10">
              <a:extLst>
                <a:ext uri="{FF2B5EF4-FFF2-40B4-BE49-F238E27FC236}">
                  <a16:creationId xmlns:a16="http://schemas.microsoft.com/office/drawing/2014/main" id="{EE917050-469D-E562-5DE5-7AD56713A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845683">
              <a:off x="2997142" y="2728034"/>
              <a:ext cx="1000789" cy="1000789"/>
            </a:xfrm>
            <a:prstGeom prst="rect">
              <a:avLst/>
            </a:prstGeom>
          </p:spPr>
        </p:pic>
        <p:sp>
          <p:nvSpPr>
            <p:cNvPr id="33" name="任意多边形: 形状 13">
              <a:extLst>
                <a:ext uri="{FF2B5EF4-FFF2-40B4-BE49-F238E27FC236}">
                  <a16:creationId xmlns:a16="http://schemas.microsoft.com/office/drawing/2014/main" id="{753A5E9F-F4D2-8056-9CEC-83D21E847B1E}"/>
                </a:ext>
              </a:extLst>
            </p:cNvPr>
            <p:cNvSpPr/>
            <p:nvPr/>
          </p:nvSpPr>
          <p:spPr>
            <a:xfrm>
              <a:off x="3736763" y="1192503"/>
              <a:ext cx="1610140" cy="1548694"/>
            </a:xfrm>
            <a:custGeom>
              <a:avLst/>
              <a:gdLst>
                <a:gd name="connsiteX0" fmla="*/ 0 w 1416424"/>
                <a:gd name="connsiteY0" fmla="*/ 1592927 h 1592927"/>
                <a:gd name="connsiteX1" fmla="*/ 878541 w 1416424"/>
                <a:gd name="connsiteY1" fmla="*/ 27092 h 1592927"/>
                <a:gd name="connsiteX2" fmla="*/ 1416424 w 1416424"/>
                <a:gd name="connsiteY2" fmla="*/ 612786 h 159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6424" h="1592927">
                  <a:moveTo>
                    <a:pt x="0" y="1592927"/>
                  </a:moveTo>
                  <a:cubicBezTo>
                    <a:pt x="321235" y="891688"/>
                    <a:pt x="642470" y="190449"/>
                    <a:pt x="878541" y="27092"/>
                  </a:cubicBezTo>
                  <a:cubicBezTo>
                    <a:pt x="1114612" y="-136265"/>
                    <a:pt x="1319804" y="487280"/>
                    <a:pt x="1416424" y="612786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4" name="任意多边形: 形状 14">
              <a:extLst>
                <a:ext uri="{FF2B5EF4-FFF2-40B4-BE49-F238E27FC236}">
                  <a16:creationId xmlns:a16="http://schemas.microsoft.com/office/drawing/2014/main" id="{F8622288-7510-D30C-6DF0-48C95D0CE15C}"/>
                </a:ext>
              </a:extLst>
            </p:cNvPr>
            <p:cNvSpPr/>
            <p:nvPr/>
          </p:nvSpPr>
          <p:spPr>
            <a:xfrm rot="14465196">
              <a:off x="3085173" y="3295569"/>
              <a:ext cx="1610141" cy="1548696"/>
            </a:xfrm>
            <a:custGeom>
              <a:avLst/>
              <a:gdLst>
                <a:gd name="connsiteX0" fmla="*/ 0 w 1416424"/>
                <a:gd name="connsiteY0" fmla="*/ 1592927 h 1592927"/>
                <a:gd name="connsiteX1" fmla="*/ 878541 w 1416424"/>
                <a:gd name="connsiteY1" fmla="*/ 27092 h 1592927"/>
                <a:gd name="connsiteX2" fmla="*/ 1416424 w 1416424"/>
                <a:gd name="connsiteY2" fmla="*/ 612786 h 159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6424" h="1592927">
                  <a:moveTo>
                    <a:pt x="0" y="1592927"/>
                  </a:moveTo>
                  <a:cubicBezTo>
                    <a:pt x="321235" y="891688"/>
                    <a:pt x="642470" y="190449"/>
                    <a:pt x="878541" y="27092"/>
                  </a:cubicBezTo>
                  <a:cubicBezTo>
                    <a:pt x="1114612" y="-136265"/>
                    <a:pt x="1319804" y="487280"/>
                    <a:pt x="1416424" y="612786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任意多边形: 形状 15">
              <a:extLst>
                <a:ext uri="{FF2B5EF4-FFF2-40B4-BE49-F238E27FC236}">
                  <a16:creationId xmlns:a16="http://schemas.microsoft.com/office/drawing/2014/main" id="{35275550-A867-EFD4-B7C2-2FA4E0486909}"/>
                </a:ext>
              </a:extLst>
            </p:cNvPr>
            <p:cNvSpPr/>
            <p:nvPr/>
          </p:nvSpPr>
          <p:spPr>
            <a:xfrm rot="7171537">
              <a:off x="5323008" y="2840308"/>
              <a:ext cx="1610140" cy="1548694"/>
            </a:xfrm>
            <a:custGeom>
              <a:avLst/>
              <a:gdLst>
                <a:gd name="connsiteX0" fmla="*/ 0 w 1416424"/>
                <a:gd name="connsiteY0" fmla="*/ 1592927 h 1592927"/>
                <a:gd name="connsiteX1" fmla="*/ 878541 w 1416424"/>
                <a:gd name="connsiteY1" fmla="*/ 27092 h 1592927"/>
                <a:gd name="connsiteX2" fmla="*/ 1416424 w 1416424"/>
                <a:gd name="connsiteY2" fmla="*/ 612786 h 1592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6424" h="1592927">
                  <a:moveTo>
                    <a:pt x="0" y="1592927"/>
                  </a:moveTo>
                  <a:cubicBezTo>
                    <a:pt x="321235" y="891688"/>
                    <a:pt x="642470" y="190449"/>
                    <a:pt x="878541" y="27092"/>
                  </a:cubicBezTo>
                  <a:cubicBezTo>
                    <a:pt x="1114612" y="-136265"/>
                    <a:pt x="1319804" y="487280"/>
                    <a:pt x="1416424" y="612786"/>
                  </a:cubicBezTo>
                </a:path>
              </a:pathLst>
            </a:custGeom>
            <a:noFill/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50E896B-E5D5-BF9C-8F6C-0A16BA33F186}"/>
              </a:ext>
            </a:extLst>
          </p:cNvPr>
          <p:cNvSpPr/>
          <p:nvPr/>
        </p:nvSpPr>
        <p:spPr>
          <a:xfrm>
            <a:off x="4032250" y="4857750"/>
            <a:ext cx="2838450" cy="768350"/>
          </a:xfrm>
          <a:prstGeom prst="rect">
            <a:avLst/>
          </a:prstGeom>
          <a:solidFill>
            <a:srgbClr val="5C31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AEAD1A-768D-38C1-3F34-646AEA040B4F}"/>
              </a:ext>
            </a:extLst>
          </p:cNvPr>
          <p:cNvSpPr/>
          <p:nvPr/>
        </p:nvSpPr>
        <p:spPr>
          <a:xfrm>
            <a:off x="6870700" y="5698331"/>
            <a:ext cx="1358900" cy="979071"/>
          </a:xfrm>
          <a:prstGeom prst="rect">
            <a:avLst/>
          </a:prstGeom>
          <a:solidFill>
            <a:srgbClr val="202C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937735-B783-757F-FC86-7E638C05E969}"/>
              </a:ext>
            </a:extLst>
          </p:cNvPr>
          <p:cNvSpPr/>
          <p:nvPr/>
        </p:nvSpPr>
        <p:spPr>
          <a:xfrm>
            <a:off x="3918857" y="1391528"/>
            <a:ext cx="4219303" cy="4306803"/>
          </a:xfrm>
          <a:prstGeom prst="rect">
            <a:avLst/>
          </a:prstGeom>
          <a:solidFill>
            <a:srgbClr val="5C31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 descr="A red x in a circle&#10;&#10;AI-generated content may be incorrect.">
            <a:extLst>
              <a:ext uri="{FF2B5EF4-FFF2-40B4-BE49-F238E27FC236}">
                <a16:creationId xmlns:a16="http://schemas.microsoft.com/office/drawing/2014/main" id="{BF28C98B-156B-2CE0-0C87-A1474F1366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65" y="5833387"/>
            <a:ext cx="568329" cy="568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F0F70-A7BC-F349-2B4E-348955158D7B}"/>
              </a:ext>
            </a:extLst>
          </p:cNvPr>
          <p:cNvSpPr txBox="1"/>
          <p:nvPr/>
        </p:nvSpPr>
        <p:spPr>
          <a:xfrm>
            <a:off x="5256162" y="5905618"/>
            <a:ext cx="232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i="1" dirty="0">
                <a:solidFill>
                  <a:schemeClr val="bg1"/>
                </a:solidFill>
              </a:rPr>
              <a:t>DO NOT put any landfill, recycle or food organics in these bins</a:t>
            </a:r>
            <a:r>
              <a:rPr lang="en-AU" sz="1100" i="1" dirty="0"/>
              <a:t> </a:t>
            </a:r>
          </a:p>
          <a:p>
            <a:r>
              <a:rPr lang="en-AU" sz="600" i="1" dirty="0">
                <a:solidFill>
                  <a:schemeClr val="bg1"/>
                </a:solidFill>
              </a:rPr>
              <a:t>For further information please visit: sustainablecampus.edu.au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2660D9E-F5D2-1F3E-06DB-0D922861F2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3346EBD0-8F88-A5E2-1558-FDF773C60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D8943F66-5352-442B-1CE6-6E5CEFB293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77188" y="2819659"/>
            <a:ext cx="1202419" cy="12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A2B737-0F76-55FA-DFB0-1B1E8DAE9588}"/>
              </a:ext>
            </a:extLst>
          </p:cNvPr>
          <p:cNvSpPr/>
          <p:nvPr/>
        </p:nvSpPr>
        <p:spPr>
          <a:xfrm>
            <a:off x="7447043" y="2439451"/>
            <a:ext cx="526525" cy="380208"/>
          </a:xfrm>
          <a:prstGeom prst="rect">
            <a:avLst/>
          </a:prstGeom>
          <a:solidFill>
            <a:srgbClr val="5C31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DBF2A-B7F9-F1BC-755E-F1AC9EFB5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4071" y="1347905"/>
            <a:ext cx="3639058" cy="3600953"/>
          </a:xfrm>
          <a:prstGeom prst="rect">
            <a:avLst/>
          </a:prstGeom>
        </p:spPr>
      </p:pic>
      <p:sp>
        <p:nvSpPr>
          <p:cNvPr id="3" name="AutoShape 2" descr="the new qrcode">
            <a:extLst>
              <a:ext uri="{FF2B5EF4-FFF2-40B4-BE49-F238E27FC236}">
                <a16:creationId xmlns:a16="http://schemas.microsoft.com/office/drawing/2014/main" id="{C7BB6D17-2EE2-722A-3F43-7B0A40100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3F3EE-AB0F-9F14-41BF-4134F6C2F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6894" y="5903702"/>
            <a:ext cx="769703" cy="7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Rishikesh Talwar</dc:creator>
  <cp:lastModifiedBy>Rishikesh Talwar</cp:lastModifiedBy>
  <cp:revision>1</cp:revision>
  <dcterms:created xsi:type="dcterms:W3CDTF">2025-05-14T00:09:03Z</dcterms:created>
  <dcterms:modified xsi:type="dcterms:W3CDTF">2025-05-18T11:54:10Z</dcterms:modified>
</cp:coreProperties>
</file>