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24" r:id="rId5"/>
    <p:sldId id="322" r:id="rId6"/>
    <p:sldId id="261" r:id="rId7"/>
    <p:sldId id="257" r:id="rId8"/>
    <p:sldId id="258" r:id="rId9"/>
    <p:sldId id="259" r:id="rId10"/>
    <p:sldId id="323" r:id="rId11"/>
    <p:sldId id="260" r:id="rId12"/>
  </p:sldIdLst>
  <p:sldSz cx="9144000" cy="5143500"/>
  <p:notesSz cx="6858000" cy="9144000"/>
  <p:embeddedFontLst>
    <p:embeddedFont>
      <p:font typeface="Fira Sans Extra Condensed" panose="020B0503050000020004"/>
      <p:regular r:id="rId17"/>
    </p:embeddedFont>
    <p:embeddedFont>
      <p:font typeface="Roboto" panose="0200000000000000000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lem Kifl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ff7a1ea29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ff7a1ea29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7e079d02a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7e079d02a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07ff217be1_0_10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07ff217be1_0_10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0ec1863c5_0_23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0ec1863c5_0_2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0ec1863c5_0_9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0ec1863c5_0_9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796b26a81_0_20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796b26a81_0_20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796b26a81_0_20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796b26a81_0_20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0ec1863c5_0_1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0ec1863c5_0_1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+mn-ea"/>
              </a:rPr>
              <a:t>Pandora Online Movie Rental Store</a:t>
            </a:r>
            <a:endParaRPr lang="en-US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9" name="Google Shape;49;p15"/>
            <p:cNvSpPr/>
            <p:nvPr/>
          </p:nvSpPr>
          <p:spPr>
            <a:xfrm>
              <a:off x="3378550" y="-5002"/>
              <a:ext cx="5743632" cy="4687517"/>
            </a:xfrm>
            <a:custGeom>
              <a:avLst/>
              <a:gdLst/>
              <a:ahLst/>
              <a:cxnLst/>
              <a:rect l="l" t="t" r="r" b="b"/>
              <a:pathLst>
                <a:path w="188393" h="119298" extrusionOk="0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244327" y="4376187"/>
              <a:ext cx="394623" cy="339634"/>
            </a:xfrm>
            <a:custGeom>
              <a:avLst/>
              <a:gdLst/>
              <a:ahLst/>
              <a:cxnLst/>
              <a:rect l="l" t="t" r="r" b="b"/>
              <a:pathLst>
                <a:path w="12494" h="10753" extrusionOk="0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319215" y="4376187"/>
              <a:ext cx="244847" cy="129372"/>
            </a:xfrm>
            <a:custGeom>
              <a:avLst/>
              <a:gdLst/>
              <a:ahLst/>
              <a:cxnLst/>
              <a:rect l="l" t="t" r="r" b="b"/>
              <a:pathLst>
                <a:path w="7752" h="4096" extrusionOk="0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18556" y="4699459"/>
              <a:ext cx="652862" cy="33638"/>
            </a:xfrm>
            <a:custGeom>
              <a:avLst/>
              <a:gdLst/>
              <a:ahLst/>
              <a:cxnLst/>
              <a:rect l="l" t="t" r="r" b="b"/>
              <a:pathLst>
                <a:path w="20670" h="1065" extrusionOk="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536760" y="3333313"/>
              <a:ext cx="1819328" cy="1133870"/>
            </a:xfrm>
            <a:custGeom>
              <a:avLst/>
              <a:gdLst/>
              <a:ahLst/>
              <a:cxnLst/>
              <a:rect l="l" t="t" r="r" b="b"/>
              <a:pathLst>
                <a:path w="57601" h="35899" extrusionOk="0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97245" y="3377501"/>
              <a:ext cx="1699336" cy="880369"/>
            </a:xfrm>
            <a:custGeom>
              <a:avLst/>
              <a:gdLst/>
              <a:ahLst/>
              <a:cxnLst/>
              <a:rect l="l" t="t" r="r" b="b"/>
              <a:pathLst>
                <a:path w="53802" h="2787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97245" y="3377501"/>
              <a:ext cx="1696430" cy="879421"/>
            </a:xfrm>
            <a:custGeom>
              <a:avLst/>
              <a:gdLst/>
              <a:ahLst/>
              <a:cxnLst/>
              <a:rect l="l" t="t" r="r" b="b"/>
              <a:pathLst>
                <a:path w="53710" h="27843" extrusionOk="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733566" y="3396673"/>
              <a:ext cx="701850" cy="861197"/>
            </a:xfrm>
            <a:custGeom>
              <a:avLst/>
              <a:gdLst/>
              <a:ahLst/>
              <a:cxnLst/>
              <a:rect l="l" t="t" r="r" b="b"/>
              <a:pathLst>
                <a:path w="22221" h="27266" extrusionOk="0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80148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614914" y="3396673"/>
              <a:ext cx="592377" cy="861197"/>
            </a:xfrm>
            <a:custGeom>
              <a:avLst/>
              <a:gdLst/>
              <a:ahLst/>
              <a:cxnLst/>
              <a:rect l="l" t="t" r="r" b="b"/>
              <a:pathLst>
                <a:path w="18755" h="27266" extrusionOk="0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944188" y="777676"/>
              <a:ext cx="1838531" cy="1068584"/>
            </a:xfrm>
            <a:custGeom>
              <a:avLst/>
              <a:gdLst/>
              <a:ahLst/>
              <a:cxnLst/>
              <a:rect l="l" t="t" r="r" b="b"/>
              <a:pathLst>
                <a:path w="58209" h="33832" extrusionOk="0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w="987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034457" y="777676"/>
              <a:ext cx="1746335" cy="307259"/>
            </a:xfrm>
            <a:custGeom>
              <a:avLst/>
              <a:gdLst/>
              <a:ahLst/>
              <a:cxnLst/>
              <a:rect l="l" t="t" r="r" b="b"/>
              <a:pathLst>
                <a:path w="55290" h="9728" extrusionOk="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047881" y="1008562"/>
              <a:ext cx="1677227" cy="213641"/>
            </a:xfrm>
            <a:custGeom>
              <a:avLst/>
              <a:gdLst/>
              <a:ahLst/>
              <a:cxnLst/>
              <a:rect l="l" t="t" r="r" b="b"/>
              <a:pathLst>
                <a:path w="53102" h="6764" extrusionOk="0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647314" y="1130038"/>
              <a:ext cx="22110" cy="79689"/>
            </a:xfrm>
            <a:custGeom>
              <a:avLst/>
              <a:gdLst/>
              <a:ahLst/>
              <a:cxnLst/>
              <a:rect l="l" t="t" r="r" b="b"/>
              <a:pathLst>
                <a:path w="700" h="2523" extrusionOk="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8389075" y="1100254"/>
              <a:ext cx="23057" cy="78773"/>
            </a:xfrm>
            <a:custGeom>
              <a:avLst/>
              <a:gdLst/>
              <a:ahLst/>
              <a:cxnLst/>
              <a:rect l="l" t="t" r="r" b="b"/>
              <a:pathLst>
                <a:path w="730" h="2494" extrusionOk="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8130804" y="1068574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871618" y="1038821"/>
              <a:ext cx="23057" cy="79721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613347" y="1007141"/>
              <a:ext cx="23089" cy="79721"/>
            </a:xfrm>
            <a:custGeom>
              <a:avLst/>
              <a:gdLst/>
              <a:ahLst/>
              <a:cxnLst/>
              <a:rect l="l" t="t" r="r" b="b"/>
              <a:pathLst>
                <a:path w="731" h="2524" extrusionOk="0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356056" y="976409"/>
              <a:ext cx="22110" cy="78773"/>
            </a:xfrm>
            <a:custGeom>
              <a:avLst/>
              <a:gdLst/>
              <a:ahLst/>
              <a:cxnLst/>
              <a:rect l="l" t="t" r="r" b="b"/>
              <a:pathLst>
                <a:path w="700" h="2494" extrusionOk="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096838" y="946656"/>
              <a:ext cx="22110" cy="78741"/>
            </a:xfrm>
            <a:custGeom>
              <a:avLst/>
              <a:gdLst/>
              <a:ahLst/>
              <a:cxnLst/>
              <a:rect l="l" t="t" r="r" b="b"/>
              <a:pathLst>
                <a:path w="700" h="2493" extrusionOk="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518668" y="1147315"/>
              <a:ext cx="19235" cy="46114"/>
            </a:xfrm>
            <a:custGeom>
              <a:avLst/>
              <a:gdLst/>
              <a:ahLst/>
              <a:cxnLst/>
              <a:rect l="l" t="t" r="r" b="b"/>
              <a:pathLst>
                <a:path w="609" h="1460" extrusionOk="0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259450" y="1116583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001211" y="1085851"/>
              <a:ext cx="19235" cy="47093"/>
            </a:xfrm>
            <a:custGeom>
              <a:avLst/>
              <a:gdLst/>
              <a:ahLst/>
              <a:cxnLst/>
              <a:rect l="l" t="t" r="r" b="b"/>
              <a:pathLst>
                <a:path w="609" h="1491" extrusionOk="0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42972" y="1055150"/>
              <a:ext cx="19204" cy="47062"/>
            </a:xfrm>
            <a:custGeom>
              <a:avLst/>
              <a:gdLst/>
              <a:ahLst/>
              <a:cxnLst/>
              <a:rect l="l" t="t" r="r" b="b"/>
              <a:pathLst>
                <a:path w="608" h="1490" extrusionOk="0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83754" y="1024418"/>
              <a:ext cx="19235" cy="47062"/>
            </a:xfrm>
            <a:custGeom>
              <a:avLst/>
              <a:gdLst/>
              <a:ahLst/>
              <a:cxnLst/>
              <a:rect l="l" t="t" r="r" b="b"/>
              <a:pathLst>
                <a:path w="609" h="1490" extrusionOk="0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225484" y="994665"/>
              <a:ext cx="20214" cy="47062"/>
            </a:xfrm>
            <a:custGeom>
              <a:avLst/>
              <a:gdLst/>
              <a:ahLst/>
              <a:cxnLst/>
              <a:rect l="l" t="t" r="r" b="b"/>
              <a:pathLst>
                <a:path w="640" h="1490" extrusionOk="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978773" y="1486191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24856" y="1102180"/>
              <a:ext cx="1687776" cy="314934"/>
            </a:xfrm>
            <a:custGeom>
              <a:avLst/>
              <a:gdLst/>
              <a:ahLst/>
              <a:cxnLst/>
              <a:rect l="l" t="t" r="r" b="b"/>
              <a:pathLst>
                <a:path w="53436" h="9971" extrusionOk="0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w="9125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058431" y="1132913"/>
              <a:ext cx="1113687" cy="192037"/>
            </a:xfrm>
            <a:custGeom>
              <a:avLst/>
              <a:gdLst/>
              <a:ahLst/>
              <a:cxnLst/>
              <a:rect l="l" t="t" r="r" b="b"/>
              <a:pathLst>
                <a:path w="35260" h="6080" extrusionOk="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150987" y="1177795"/>
              <a:ext cx="55716" cy="52336"/>
            </a:xfrm>
            <a:custGeom>
              <a:avLst/>
              <a:gdLst/>
              <a:ahLst/>
              <a:cxnLst/>
              <a:rect l="l" t="t" r="r" b="b"/>
              <a:pathLst>
                <a:path w="1764" h="1657" extrusionOk="0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159610" y="1222172"/>
              <a:ext cx="23089" cy="124856"/>
            </a:xfrm>
            <a:custGeom>
              <a:avLst/>
              <a:gdLst/>
              <a:ahLst/>
              <a:cxnLst/>
              <a:rect l="l" t="t" r="r" b="b"/>
              <a:pathLst>
                <a:path w="731" h="3953" extrusionOk="0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01799" y="1294186"/>
              <a:ext cx="1687808" cy="314934"/>
            </a:xfrm>
            <a:custGeom>
              <a:avLst/>
              <a:gdLst/>
              <a:ahLst/>
              <a:cxnLst/>
              <a:rect l="l" t="t" r="r" b="b"/>
              <a:pathLst>
                <a:path w="53437" h="9971" extrusionOk="0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404065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24216" y="1367147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17361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537512" y="1380602"/>
              <a:ext cx="27858" cy="69140"/>
            </a:xfrm>
            <a:custGeom>
              <a:avLst/>
              <a:gdLst/>
              <a:ahLst/>
              <a:cxnLst/>
              <a:rect l="l" t="t" r="r" b="b"/>
              <a:pathLst>
                <a:path w="882" h="2189" extrusionOk="0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8279633" y="1471788"/>
              <a:ext cx="28837" cy="69171"/>
            </a:xfrm>
            <a:custGeom>
              <a:avLst/>
              <a:gdLst/>
              <a:ahLst/>
              <a:cxnLst/>
              <a:rect l="l" t="t" r="r" b="b"/>
              <a:pathLst>
                <a:path w="913" h="2190" extrusionOk="0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8299784" y="1471788"/>
              <a:ext cx="27890" cy="69171"/>
            </a:xfrm>
            <a:custGeom>
              <a:avLst/>
              <a:gdLst/>
              <a:ahLst/>
              <a:cxnLst/>
              <a:rect l="l" t="t" r="r" b="b"/>
              <a:pathLst>
                <a:path w="883" h="2190" extrusionOk="0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879293" y="1614836"/>
              <a:ext cx="26910" cy="68192"/>
            </a:xfrm>
            <a:custGeom>
              <a:avLst/>
              <a:gdLst/>
              <a:ahLst/>
              <a:cxnLst/>
              <a:rect l="l" t="t" r="r" b="b"/>
              <a:pathLst>
                <a:path w="852" h="2159" extrusionOk="0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897518" y="1614836"/>
              <a:ext cx="29816" cy="68192"/>
            </a:xfrm>
            <a:custGeom>
              <a:avLst/>
              <a:gdLst/>
              <a:ahLst/>
              <a:cxnLst/>
              <a:rect l="l" t="t" r="r" b="b"/>
              <a:pathLst>
                <a:path w="944" h="2159" extrusionOk="0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27730" y="1519797"/>
              <a:ext cx="27858" cy="69171"/>
            </a:xfrm>
            <a:custGeom>
              <a:avLst/>
              <a:gdLst/>
              <a:ahLst/>
              <a:cxnLst/>
              <a:rect l="l" t="t" r="r" b="b"/>
              <a:pathLst>
                <a:path w="882" h="2190" extrusionOk="0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048860" y="1519797"/>
              <a:ext cx="26910" cy="69171"/>
            </a:xfrm>
            <a:custGeom>
              <a:avLst/>
              <a:gdLst/>
              <a:ahLst/>
              <a:cxnLst/>
              <a:rect l="l" t="t" r="r" b="b"/>
              <a:pathLst>
                <a:path w="852" h="2190" extrusionOk="0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181328" y="1337394"/>
              <a:ext cx="24036" cy="47062"/>
            </a:xfrm>
            <a:custGeom>
              <a:avLst/>
              <a:gdLst/>
              <a:ahLst/>
              <a:cxnLst/>
              <a:rect l="l" t="t" r="r" b="b"/>
              <a:pathLst>
                <a:path w="761" h="1490" extrusionOk="0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199584" y="1340268"/>
              <a:ext cx="29785" cy="44187"/>
            </a:xfrm>
            <a:custGeom>
              <a:avLst/>
              <a:gdLst/>
              <a:ahLst/>
              <a:cxnLst/>
              <a:rect l="l" t="t" r="r" b="b"/>
              <a:pathLst>
                <a:path w="943" h="1399" extrusionOk="0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653" y="1366199"/>
              <a:ext cx="27858" cy="43240"/>
            </a:xfrm>
            <a:custGeom>
              <a:avLst/>
              <a:gdLst/>
              <a:ahLst/>
              <a:cxnLst/>
              <a:rect l="l" t="t" r="r" b="b"/>
              <a:pathLst>
                <a:path w="882" h="1369" extrusionOk="0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197657" y="1366199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933998" y="1427632"/>
              <a:ext cx="24036" cy="47093"/>
            </a:xfrm>
            <a:custGeom>
              <a:avLst/>
              <a:gdLst/>
              <a:ahLst/>
              <a:cxnLst/>
              <a:rect l="l" t="t" r="r" b="b"/>
              <a:pathLst>
                <a:path w="761" h="1491" extrusionOk="0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953202" y="1431486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927302" y="1456438"/>
              <a:ext cx="28806" cy="43240"/>
            </a:xfrm>
            <a:custGeom>
              <a:avLst/>
              <a:gdLst/>
              <a:ahLst/>
              <a:cxnLst/>
              <a:rect l="l" t="t" r="r" b="b"/>
              <a:pathLst>
                <a:path w="912" h="1369" extrusionOk="0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1275" y="1456438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544600" y="1694525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62856" y="1697400"/>
              <a:ext cx="29785" cy="43240"/>
            </a:xfrm>
            <a:custGeom>
              <a:avLst/>
              <a:gdLst/>
              <a:ahLst/>
              <a:cxnLst/>
              <a:rect l="l" t="t" r="r" b="b"/>
              <a:pathLst>
                <a:path w="943" h="1369" extrusionOk="0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536924" y="1723331"/>
              <a:ext cx="28837" cy="43240"/>
            </a:xfrm>
            <a:custGeom>
              <a:avLst/>
              <a:gdLst/>
              <a:ahLst/>
              <a:cxnLst/>
              <a:rect l="l" t="t" r="r" b="b"/>
              <a:pathLst>
                <a:path w="913" h="1369" extrusionOk="0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560929" y="1723331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054969" y="1636914"/>
              <a:ext cx="24036" cy="46114"/>
            </a:xfrm>
            <a:custGeom>
              <a:avLst/>
              <a:gdLst/>
              <a:ahLst/>
              <a:cxnLst/>
              <a:rect l="l" t="t" r="r" b="b"/>
              <a:pathLst>
                <a:path w="761" h="1460" extrusionOk="0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8074173" y="1638841"/>
              <a:ext cx="28837" cy="44187"/>
            </a:xfrm>
            <a:custGeom>
              <a:avLst/>
              <a:gdLst/>
              <a:ahLst/>
              <a:cxnLst/>
              <a:rect l="l" t="t" r="r" b="b"/>
              <a:pathLst>
                <a:path w="913" h="1399" extrusionOk="0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047294" y="1665720"/>
              <a:ext cx="29785" cy="41313"/>
            </a:xfrm>
            <a:custGeom>
              <a:avLst/>
              <a:gdLst/>
              <a:ahLst/>
              <a:cxnLst/>
              <a:rect l="l" t="t" r="r" b="b"/>
              <a:pathLst>
                <a:path w="943" h="1308" extrusionOk="0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071298" y="1665720"/>
              <a:ext cx="24036" cy="45167"/>
            </a:xfrm>
            <a:custGeom>
              <a:avLst/>
              <a:gdLst/>
              <a:ahLst/>
              <a:cxnLst/>
              <a:rect l="l" t="t" r="r" b="b"/>
              <a:pathLst>
                <a:path w="761" h="1430" extrusionOk="0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151802" y="3336156"/>
              <a:ext cx="707567" cy="163294"/>
            </a:xfrm>
            <a:custGeom>
              <a:avLst/>
              <a:gdLst/>
              <a:ahLst/>
              <a:cxnLst/>
              <a:rect l="l" t="t" r="r" b="b"/>
              <a:pathLst>
                <a:path w="22402" h="5170" extrusionOk="0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805580" y="3281293"/>
              <a:ext cx="425324" cy="249269"/>
            </a:xfrm>
            <a:custGeom>
              <a:avLst/>
              <a:gdLst/>
              <a:ahLst/>
              <a:cxnLst/>
              <a:rect l="l" t="t" r="r" b="b"/>
              <a:pathLst>
                <a:path w="13466" h="7892" extrusionOk="0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693491" y="2845451"/>
              <a:ext cx="1845227" cy="1425084"/>
            </a:xfrm>
            <a:custGeom>
              <a:avLst/>
              <a:gdLst/>
              <a:ahLst/>
              <a:cxnLst/>
              <a:rect l="l" t="t" r="r" b="b"/>
              <a:pathLst>
                <a:path w="58421" h="45119" extrusionOk="0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130672" y="290306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397565" y="3452610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15450" y="2958178"/>
              <a:ext cx="85501" cy="89259"/>
            </a:xfrm>
            <a:custGeom>
              <a:avLst/>
              <a:gdLst/>
              <a:ahLst/>
              <a:cxnLst/>
              <a:rect l="l" t="t" r="r" b="b"/>
              <a:pathLst>
                <a:path w="2707" h="2826" extrusionOk="0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283322" y="350883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901207" y="3013452"/>
              <a:ext cx="85501" cy="90238"/>
            </a:xfrm>
            <a:custGeom>
              <a:avLst/>
              <a:gdLst/>
              <a:ahLst/>
              <a:cxnLst/>
              <a:rect l="l" t="t" r="r" b="b"/>
              <a:pathLst>
                <a:path w="2707" h="2857" extrusionOk="0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168100" y="3563978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786016" y="3069578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053857" y="3619252"/>
              <a:ext cx="85469" cy="90238"/>
            </a:xfrm>
            <a:custGeom>
              <a:avLst/>
              <a:gdLst/>
              <a:ahLst/>
              <a:cxnLst/>
              <a:rect l="l" t="t" r="r" b="b"/>
              <a:pathLst>
                <a:path w="2706" h="2857" extrusionOk="0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672721" y="3124821"/>
              <a:ext cx="84521" cy="89670"/>
            </a:xfrm>
            <a:custGeom>
              <a:avLst/>
              <a:gdLst/>
              <a:ahLst/>
              <a:cxnLst/>
              <a:rect l="l" t="t" r="r" b="b"/>
              <a:pathLst>
                <a:path w="2676" h="2839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938666" y="3675884"/>
              <a:ext cx="85469" cy="89259"/>
            </a:xfrm>
            <a:custGeom>
              <a:avLst/>
              <a:gdLst/>
              <a:ahLst/>
              <a:cxnLst/>
              <a:rect l="l" t="t" r="r" b="b"/>
              <a:pathLst>
                <a:path w="2706" h="2826" extrusionOk="0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557530" y="3181452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824423" y="3731031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443287" y="3236600"/>
              <a:ext cx="84490" cy="89259"/>
            </a:xfrm>
            <a:custGeom>
              <a:avLst/>
              <a:gdLst/>
              <a:ahLst/>
              <a:cxnLst/>
              <a:rect l="l" t="t" r="r" b="b"/>
              <a:pathLst>
                <a:path w="2675" h="2826" extrusionOk="0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709201" y="3787253"/>
              <a:ext cx="85469" cy="89670"/>
            </a:xfrm>
            <a:custGeom>
              <a:avLst/>
              <a:gdLst/>
              <a:ahLst/>
              <a:cxnLst/>
              <a:rect l="l" t="t" r="r" b="b"/>
              <a:pathLst>
                <a:path w="2706" h="2839" extrusionOk="0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328065" y="3291874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95906" y="3842400"/>
              <a:ext cx="84521" cy="89765"/>
            </a:xfrm>
            <a:custGeom>
              <a:avLst/>
              <a:gdLst/>
              <a:ahLst/>
              <a:cxnLst/>
              <a:rect l="l" t="t" r="r" b="b"/>
              <a:pathLst>
                <a:path w="2676" h="2842" extrusionOk="0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3822" y="3347969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480715" y="3897674"/>
              <a:ext cx="84521" cy="89638"/>
            </a:xfrm>
            <a:custGeom>
              <a:avLst/>
              <a:gdLst/>
              <a:ahLst/>
              <a:cxnLst/>
              <a:rect l="l" t="t" r="r" b="b"/>
              <a:pathLst>
                <a:path w="2676" h="2838" extrusionOk="0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098632" y="340324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366473" y="3954306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84357" y="3458390"/>
              <a:ext cx="85501" cy="90175"/>
            </a:xfrm>
            <a:custGeom>
              <a:avLst/>
              <a:gdLst/>
              <a:ahLst/>
              <a:cxnLst/>
              <a:rect l="l" t="t" r="r" b="b"/>
              <a:pathLst>
                <a:path w="2707" h="2855" extrusionOk="0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251250" y="4009422"/>
              <a:ext cx="84521" cy="89259"/>
            </a:xfrm>
            <a:custGeom>
              <a:avLst/>
              <a:gdLst/>
              <a:ahLst/>
              <a:cxnLst/>
              <a:rect l="l" t="t" r="r" b="b"/>
              <a:pathLst>
                <a:path w="2676" h="2826" extrusionOk="0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869167" y="3515022"/>
              <a:ext cx="85469" cy="89228"/>
            </a:xfrm>
            <a:custGeom>
              <a:avLst/>
              <a:gdLst/>
              <a:ahLst/>
              <a:cxnLst/>
              <a:rect l="l" t="t" r="r" b="b"/>
              <a:pathLst>
                <a:path w="2706" h="2825" extrusionOk="0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37008" y="4064695"/>
              <a:ext cx="85501" cy="90080"/>
            </a:xfrm>
            <a:custGeom>
              <a:avLst/>
              <a:gdLst/>
              <a:ahLst/>
              <a:cxnLst/>
              <a:rect l="l" t="t" r="r" b="b"/>
              <a:pathLst>
                <a:path w="2707" h="2852" extrusionOk="0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755871" y="3570295"/>
              <a:ext cx="84521" cy="89228"/>
            </a:xfrm>
            <a:custGeom>
              <a:avLst/>
              <a:gdLst/>
              <a:ahLst/>
              <a:cxnLst/>
              <a:rect l="l" t="t" r="r" b="b"/>
              <a:pathLst>
                <a:path w="2676" h="2825" extrusionOk="0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021817" y="4120822"/>
              <a:ext cx="85469" cy="89765"/>
            </a:xfrm>
            <a:custGeom>
              <a:avLst/>
              <a:gdLst/>
              <a:ahLst/>
              <a:cxnLst/>
              <a:rect l="l" t="t" r="r" b="b"/>
              <a:pathLst>
                <a:path w="2706" h="2842" extrusionOk="0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04241" y="3010988"/>
              <a:ext cx="625036" cy="605327"/>
            </a:xfrm>
            <a:custGeom>
              <a:avLst/>
              <a:gdLst/>
              <a:ahLst/>
              <a:cxnLst/>
              <a:rect l="l" t="t" r="r" b="b"/>
              <a:pathLst>
                <a:path w="19789" h="19165" extrusionOk="0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305040" y="3254445"/>
              <a:ext cx="626931" cy="604221"/>
            </a:xfrm>
            <a:custGeom>
              <a:avLst/>
              <a:gdLst/>
              <a:ahLst/>
              <a:cxnLst/>
              <a:rect l="l" t="t" r="r" b="b"/>
              <a:pathLst>
                <a:path w="19849" h="19130" extrusionOk="0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06755" y="3495818"/>
              <a:ext cx="626962" cy="604347"/>
            </a:xfrm>
            <a:custGeom>
              <a:avLst/>
              <a:gdLst/>
              <a:ahLst/>
              <a:cxnLst/>
              <a:rect l="l" t="t" r="r" b="b"/>
              <a:pathLst>
                <a:path w="19850" h="19134" extrusionOk="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899899" y="3495565"/>
              <a:ext cx="398445" cy="605832"/>
            </a:xfrm>
            <a:custGeom>
              <a:avLst/>
              <a:gdLst/>
              <a:ahLst/>
              <a:cxnLst/>
              <a:rect l="l" t="t" r="r" b="b"/>
              <a:pathLst>
                <a:path w="12615" h="19181" extrusionOk="0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305987" y="3437954"/>
              <a:ext cx="46114" cy="73972"/>
            </a:xfrm>
            <a:custGeom>
              <a:avLst/>
              <a:gdLst/>
              <a:ahLst/>
              <a:cxnLst/>
              <a:rect l="l" t="t" r="r" b="b"/>
              <a:pathLst>
                <a:path w="1460" h="2342" extrusionOk="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32078" y="3679895"/>
              <a:ext cx="201639" cy="311081"/>
            </a:xfrm>
            <a:custGeom>
              <a:avLst/>
              <a:gdLst/>
              <a:ahLst/>
              <a:cxnLst/>
              <a:rect l="l" t="t" r="r" b="b"/>
              <a:pathLst>
                <a:path w="6384" h="9849" extrusionOk="0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363598" y="3294937"/>
              <a:ext cx="283223" cy="524216"/>
            </a:xfrm>
            <a:custGeom>
              <a:avLst/>
              <a:gdLst/>
              <a:ahLst/>
              <a:cxnLst/>
              <a:rect l="l" t="t" r="r" b="b"/>
              <a:pathLst>
                <a:path w="8967" h="16597" extrusionOk="0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37687" y="3010736"/>
              <a:ext cx="328389" cy="607759"/>
            </a:xfrm>
            <a:custGeom>
              <a:avLst/>
              <a:gdLst/>
              <a:ahLst/>
              <a:cxnLst/>
              <a:rect l="l" t="t" r="r" b="b"/>
              <a:pathLst>
                <a:path w="10397" h="19242" extrusionOk="0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918484" y="1997047"/>
              <a:ext cx="1818380" cy="1171330"/>
            </a:xfrm>
            <a:custGeom>
              <a:avLst/>
              <a:gdLst/>
              <a:ahLst/>
              <a:cxnLst/>
              <a:rect l="l" t="t" r="r" b="b"/>
              <a:pathLst>
                <a:path w="57571" h="37085" extrusionOk="0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4588" y="2050520"/>
              <a:ext cx="75867" cy="84711"/>
            </a:xfrm>
            <a:custGeom>
              <a:avLst/>
              <a:gdLst/>
              <a:ahLst/>
              <a:cxnLst/>
              <a:rect l="l" t="t" r="r" b="b"/>
              <a:pathLst>
                <a:path w="2402" h="2682" extrusionOk="0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608186" y="2642897"/>
              <a:ext cx="75867" cy="85090"/>
            </a:xfrm>
            <a:custGeom>
              <a:avLst/>
              <a:gdLst/>
              <a:ahLst/>
              <a:cxnLst/>
              <a:rect l="l" t="t" r="r" b="b"/>
              <a:pathLst>
                <a:path w="2402" h="2694" extrusionOk="0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30744" y="2082863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485289" y="2675524"/>
              <a:ext cx="75867" cy="84837"/>
            </a:xfrm>
            <a:custGeom>
              <a:avLst/>
              <a:gdLst/>
              <a:ahLst/>
              <a:cxnLst/>
              <a:rect l="l" t="t" r="r" b="b"/>
              <a:pathLst>
                <a:path w="2402" h="2686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206867" y="2114890"/>
              <a:ext cx="75899" cy="85216"/>
            </a:xfrm>
            <a:custGeom>
              <a:avLst/>
              <a:gdLst/>
              <a:ahLst/>
              <a:cxnLst/>
              <a:rect l="l" t="t" r="r" b="b"/>
              <a:pathLst>
                <a:path w="2403" h="2698" extrusionOk="0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61444" y="2706888"/>
              <a:ext cx="75867" cy="84995"/>
            </a:xfrm>
            <a:custGeom>
              <a:avLst/>
              <a:gdLst/>
              <a:ahLst/>
              <a:cxnLst/>
              <a:rect l="l" t="t" r="r" b="b"/>
              <a:pathLst>
                <a:path w="2402" h="2691" extrusionOk="0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84002" y="2147486"/>
              <a:ext cx="74920" cy="85122"/>
            </a:xfrm>
            <a:custGeom>
              <a:avLst/>
              <a:gdLst/>
              <a:ahLst/>
              <a:cxnLst/>
              <a:rect l="l" t="t" r="r" b="b"/>
              <a:pathLst>
                <a:path w="2372" h="2695" extrusionOk="0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38579" y="2738915"/>
              <a:ext cx="75867" cy="85153"/>
            </a:xfrm>
            <a:custGeom>
              <a:avLst/>
              <a:gdLst/>
              <a:ahLst/>
              <a:cxnLst/>
              <a:rect l="l" t="t" r="r" b="b"/>
              <a:pathLst>
                <a:path w="2402" h="2696" extrusionOk="0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961104" y="2180145"/>
              <a:ext cx="75867" cy="84206"/>
            </a:xfrm>
            <a:custGeom>
              <a:avLst/>
              <a:gdLst/>
              <a:ahLst/>
              <a:cxnLst/>
              <a:rect l="l" t="t" r="r" b="b"/>
              <a:pathLst>
                <a:path w="2402" h="2666" extrusionOk="0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114702" y="2771511"/>
              <a:ext cx="75899" cy="85122"/>
            </a:xfrm>
            <a:custGeom>
              <a:avLst/>
              <a:gdLst/>
              <a:ahLst/>
              <a:cxnLst/>
              <a:rect l="l" t="t" r="r" b="b"/>
              <a:pathLst>
                <a:path w="2403" h="2695" extrusionOk="0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837260" y="2210877"/>
              <a:ext cx="75867" cy="85248"/>
            </a:xfrm>
            <a:custGeom>
              <a:avLst/>
              <a:gdLst/>
              <a:ahLst/>
              <a:cxnLst/>
              <a:rect l="l" t="t" r="r" b="b"/>
              <a:pathLst>
                <a:path w="2402" h="2699" extrusionOk="0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991837" y="2803854"/>
              <a:ext cx="75867" cy="84900"/>
            </a:xfrm>
            <a:custGeom>
              <a:avLst/>
              <a:gdLst/>
              <a:ahLst/>
              <a:cxnLst/>
              <a:rect l="l" t="t" r="r" b="b"/>
              <a:pathLst>
                <a:path w="2402" h="2688" extrusionOk="0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713415" y="2243504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868939" y="2835881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591497" y="2276132"/>
              <a:ext cx="75867" cy="84585"/>
            </a:xfrm>
            <a:custGeom>
              <a:avLst/>
              <a:gdLst/>
              <a:ahLst/>
              <a:cxnLst/>
              <a:rect l="l" t="t" r="r" b="b"/>
              <a:pathLst>
                <a:path w="2402" h="2678" extrusionOk="0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745095" y="2867529"/>
              <a:ext cx="75867" cy="85185"/>
            </a:xfrm>
            <a:custGeom>
              <a:avLst/>
              <a:gdLst/>
              <a:ahLst/>
              <a:cxnLst/>
              <a:rect l="l" t="t" r="r" b="b"/>
              <a:pathLst>
                <a:path w="2402" h="2697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467652" y="2308443"/>
              <a:ext cx="75867" cy="84932"/>
            </a:xfrm>
            <a:custGeom>
              <a:avLst/>
              <a:gdLst/>
              <a:ahLst/>
              <a:cxnLst/>
              <a:rect l="l" t="t" r="r" b="b"/>
              <a:pathLst>
                <a:path w="2402" h="2689" extrusionOk="0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622197" y="289984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43807" y="2340502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9332" y="2931868"/>
              <a:ext cx="75867" cy="85437"/>
            </a:xfrm>
            <a:custGeom>
              <a:avLst/>
              <a:gdLst/>
              <a:ahLst/>
              <a:cxnLst/>
              <a:rect l="l" t="t" r="r" b="b"/>
              <a:pathLst>
                <a:path w="2402" h="2705" extrusionOk="0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220910" y="2372150"/>
              <a:ext cx="75867" cy="84679"/>
            </a:xfrm>
            <a:custGeom>
              <a:avLst/>
              <a:gdLst/>
              <a:ahLst/>
              <a:cxnLst/>
              <a:rect l="l" t="t" r="r" b="b"/>
              <a:pathLst>
                <a:path w="2402" h="2681" extrusionOk="0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375487" y="2964527"/>
              <a:ext cx="75867" cy="84806"/>
            </a:xfrm>
            <a:custGeom>
              <a:avLst/>
              <a:gdLst/>
              <a:ahLst/>
              <a:cxnLst/>
              <a:rect l="l" t="t" r="r" b="b"/>
              <a:pathLst>
                <a:path w="2402" h="2685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098013" y="2404461"/>
              <a:ext cx="75899" cy="85027"/>
            </a:xfrm>
            <a:custGeom>
              <a:avLst/>
              <a:gdLst/>
              <a:ahLst/>
              <a:cxnLst/>
              <a:rect l="l" t="t" r="r" b="b"/>
              <a:pathLst>
                <a:path w="2403" h="2692" extrusionOk="0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251642" y="2995859"/>
              <a:ext cx="75867" cy="85027"/>
            </a:xfrm>
            <a:custGeom>
              <a:avLst/>
              <a:gdLst/>
              <a:ahLst/>
              <a:cxnLst/>
              <a:rect l="l" t="t" r="r" b="b"/>
              <a:pathLst>
                <a:path w="2402" h="2692" extrusionOk="0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974168" y="2436489"/>
              <a:ext cx="75899" cy="85090"/>
            </a:xfrm>
            <a:custGeom>
              <a:avLst/>
              <a:gdLst/>
              <a:ahLst/>
              <a:cxnLst/>
              <a:rect l="l" t="t" r="r" b="b"/>
              <a:pathLst>
                <a:path w="2403" h="2694" extrusionOk="0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129692" y="3027886"/>
              <a:ext cx="75899" cy="85627"/>
            </a:xfrm>
            <a:custGeom>
              <a:avLst/>
              <a:gdLst/>
              <a:ahLst/>
              <a:cxnLst/>
              <a:rect l="l" t="t" r="r" b="b"/>
              <a:pathLst>
                <a:path w="2403" h="2711" extrusionOk="0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075347" y="2169248"/>
              <a:ext cx="579901" cy="545062"/>
            </a:xfrm>
            <a:custGeom>
              <a:avLst/>
              <a:gdLst/>
              <a:ahLst/>
              <a:cxnLst/>
              <a:rect l="l" t="t" r="r" b="b"/>
              <a:pathLst>
                <a:path w="18360" h="17257" extrusionOk="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541561" y="2308443"/>
              <a:ext cx="577974" cy="546357"/>
            </a:xfrm>
            <a:custGeom>
              <a:avLst/>
              <a:gdLst/>
              <a:ahLst/>
              <a:cxnLst/>
              <a:rect l="l" t="t" r="r" b="b"/>
              <a:pathLst>
                <a:path w="18299" h="17298" extrusionOk="0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003953" y="2447670"/>
              <a:ext cx="580848" cy="547905"/>
            </a:xfrm>
            <a:custGeom>
              <a:avLst/>
              <a:gdLst/>
              <a:ahLst/>
              <a:cxnLst/>
              <a:rect l="l" t="t" r="r" b="b"/>
              <a:pathLst>
                <a:path w="18390" h="17347" extrusionOk="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055784" y="2445269"/>
              <a:ext cx="449328" cy="550148"/>
            </a:xfrm>
            <a:custGeom>
              <a:avLst/>
              <a:gdLst/>
              <a:ahLst/>
              <a:cxnLst/>
              <a:rect l="l" t="t" r="r" b="b"/>
              <a:pathLst>
                <a:path w="14226" h="17418" extrusionOk="0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41561" y="2414569"/>
              <a:ext cx="49967" cy="68192"/>
            </a:xfrm>
            <a:custGeom>
              <a:avLst/>
              <a:gdLst/>
              <a:ahLst/>
              <a:cxnLst/>
              <a:rect l="l" t="t" r="r" b="b"/>
              <a:pathLst>
                <a:path w="1582" h="2159" extrusionOk="0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66833" y="2649782"/>
              <a:ext cx="217968" cy="284202"/>
            </a:xfrm>
            <a:custGeom>
              <a:avLst/>
              <a:gdLst/>
              <a:ahLst/>
              <a:cxnLst/>
              <a:rect l="l" t="t" r="r" b="b"/>
              <a:pathLst>
                <a:path w="6901" h="8998" extrusionOk="0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575167" y="2331026"/>
              <a:ext cx="334138" cy="481987"/>
            </a:xfrm>
            <a:custGeom>
              <a:avLst/>
              <a:gdLst/>
              <a:ahLst/>
              <a:cxnLst/>
              <a:rect l="l" t="t" r="r" b="b"/>
              <a:pathLst>
                <a:path w="10579" h="15260" extrusionOk="0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153110" y="2167827"/>
              <a:ext cx="408047" cy="549168"/>
            </a:xfrm>
            <a:custGeom>
              <a:avLst/>
              <a:gdLst/>
              <a:ahLst/>
              <a:cxnLst/>
              <a:rect l="l" t="t" r="r" b="b"/>
              <a:pathLst>
                <a:path w="12919" h="17387" extrusionOk="0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384110" y="2980793"/>
              <a:ext cx="407099" cy="610822"/>
            </a:xfrm>
            <a:custGeom>
              <a:avLst/>
              <a:gdLst/>
              <a:ahLst/>
              <a:cxnLst/>
              <a:rect l="l" t="t" r="r" b="b"/>
              <a:pathLst>
                <a:path w="12889" h="19339" extrusionOk="0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699991" y="3526487"/>
              <a:ext cx="283223" cy="416511"/>
            </a:xfrm>
            <a:custGeom>
              <a:avLst/>
              <a:gdLst/>
              <a:ahLst/>
              <a:cxnLst/>
              <a:rect l="l" t="t" r="r" b="b"/>
              <a:pathLst>
                <a:path w="8967" h="13187" extrusionOk="0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678861" y="3413128"/>
              <a:ext cx="35533" cy="31459"/>
            </a:xfrm>
            <a:custGeom>
              <a:avLst/>
              <a:gdLst/>
              <a:ahLst/>
              <a:cxnLst/>
              <a:rect l="l" t="t" r="r" b="b"/>
              <a:pathLst>
                <a:path w="1125" h="996" extrusionOk="0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59389" y="1266075"/>
              <a:ext cx="1763612" cy="1690271"/>
            </a:xfrm>
            <a:custGeom>
              <a:avLst/>
              <a:gdLst/>
              <a:ahLst/>
              <a:cxnLst/>
              <a:rect l="l" t="t" r="r" b="b"/>
              <a:pathLst>
                <a:path w="55837" h="53515" extrusionOk="0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663283" y="1325013"/>
              <a:ext cx="90270" cy="90775"/>
            </a:xfrm>
            <a:custGeom>
              <a:avLst/>
              <a:gdLst/>
              <a:ahLst/>
              <a:cxnLst/>
              <a:rect l="l" t="t" r="r" b="b"/>
              <a:pathLst>
                <a:path w="2858" h="2874" extrusionOk="0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072246" y="1781037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568244" y="1410071"/>
              <a:ext cx="91217" cy="91060"/>
            </a:xfrm>
            <a:custGeom>
              <a:avLst/>
              <a:gdLst/>
              <a:ahLst/>
              <a:cxnLst/>
              <a:rect l="l" t="t" r="r" b="b"/>
              <a:pathLst>
                <a:path w="2888" h="2883" extrusionOk="0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977207" y="1866095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7473173" y="1495508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882167" y="195153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378134" y="1580567"/>
              <a:ext cx="91249" cy="90270"/>
            </a:xfrm>
            <a:custGeom>
              <a:avLst/>
              <a:gdLst/>
              <a:ahLst/>
              <a:cxnLst/>
              <a:rect l="l" t="t" r="r" b="b"/>
              <a:pathLst>
                <a:path w="2889" h="2858" extrusionOk="0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788076" y="2037002"/>
              <a:ext cx="90270" cy="89480"/>
            </a:xfrm>
            <a:custGeom>
              <a:avLst/>
              <a:gdLst/>
              <a:ahLst/>
              <a:cxnLst/>
              <a:rect l="l" t="t" r="r" b="b"/>
              <a:pathLst>
                <a:path w="2858" h="2833" extrusionOk="0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84042" y="1665467"/>
              <a:ext cx="90302" cy="90428"/>
            </a:xfrm>
            <a:custGeom>
              <a:avLst/>
              <a:gdLst/>
              <a:ahLst/>
              <a:cxnLst/>
              <a:rect l="l" t="t" r="r" b="b"/>
              <a:pathLst>
                <a:path w="2859" h="2863" extrusionOk="0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693036" y="2121460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89003" y="1750905"/>
              <a:ext cx="91249" cy="89638"/>
            </a:xfrm>
            <a:custGeom>
              <a:avLst/>
              <a:gdLst/>
              <a:ahLst/>
              <a:cxnLst/>
              <a:rect l="l" t="t" r="r" b="b"/>
              <a:pathLst>
                <a:path w="2889" h="2838" extrusionOk="0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97997" y="2205950"/>
              <a:ext cx="91217" cy="90207"/>
            </a:xfrm>
            <a:custGeom>
              <a:avLst/>
              <a:gdLst/>
              <a:ahLst/>
              <a:cxnLst/>
              <a:rect l="l" t="t" r="r" b="b"/>
              <a:pathLst>
                <a:path w="2888" h="2856" extrusionOk="0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093964" y="1836342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501979" y="2291387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998924" y="1921780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406939" y="2376256"/>
              <a:ext cx="91249" cy="90459"/>
            </a:xfrm>
            <a:custGeom>
              <a:avLst/>
              <a:gdLst/>
              <a:ahLst/>
              <a:cxnLst/>
              <a:rect l="l" t="t" r="r" b="b"/>
              <a:pathLst>
                <a:path w="2889" h="2864" extrusionOk="0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04833" y="2005322"/>
              <a:ext cx="90270" cy="91060"/>
            </a:xfrm>
            <a:custGeom>
              <a:avLst/>
              <a:gdLst/>
              <a:ahLst/>
              <a:cxnLst/>
              <a:rect l="l" t="t" r="r" b="b"/>
              <a:pathLst>
                <a:path w="2858" h="2883" extrusionOk="0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12848" y="2461314"/>
              <a:ext cx="90302" cy="90459"/>
            </a:xfrm>
            <a:custGeom>
              <a:avLst/>
              <a:gdLst/>
              <a:ahLst/>
              <a:cxnLst/>
              <a:rect l="l" t="t" r="r" b="b"/>
              <a:pathLst>
                <a:path w="2859" h="2864" extrusionOk="0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809793" y="2090759"/>
              <a:ext cx="91249" cy="89859"/>
            </a:xfrm>
            <a:custGeom>
              <a:avLst/>
              <a:gdLst/>
              <a:ahLst/>
              <a:cxnLst/>
              <a:rect l="l" t="t" r="r" b="b"/>
              <a:pathLst>
                <a:path w="2889" h="2845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217808" y="2546783"/>
              <a:ext cx="91249" cy="89480"/>
            </a:xfrm>
            <a:custGeom>
              <a:avLst/>
              <a:gdLst/>
              <a:ahLst/>
              <a:cxnLst/>
              <a:rect l="l" t="t" r="r" b="b"/>
              <a:pathLst>
                <a:path w="2889" h="2833" extrusionOk="0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714754" y="2175786"/>
              <a:ext cx="91217" cy="90270"/>
            </a:xfrm>
            <a:custGeom>
              <a:avLst/>
              <a:gdLst/>
              <a:ahLst/>
              <a:cxnLst/>
              <a:rect l="l" t="t" r="r" b="b"/>
              <a:pathLst>
                <a:path w="2888" h="2858" extrusionOk="0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22769" y="2631810"/>
              <a:ext cx="91249" cy="89891"/>
            </a:xfrm>
            <a:custGeom>
              <a:avLst/>
              <a:gdLst/>
              <a:ahLst/>
              <a:cxnLst/>
              <a:rect l="l" t="t" r="r" b="b"/>
              <a:pathLst>
                <a:path w="2889" h="2846" extrusionOk="0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6619715" y="2261066"/>
              <a:ext cx="91217" cy="90428"/>
            </a:xfrm>
            <a:custGeom>
              <a:avLst/>
              <a:gdLst/>
              <a:ahLst/>
              <a:cxnLst/>
              <a:rect l="l" t="t" r="r" b="b"/>
              <a:pathLst>
                <a:path w="2888" h="2863" extrusionOk="0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027730" y="2717090"/>
              <a:ext cx="91217" cy="90049"/>
            </a:xfrm>
            <a:custGeom>
              <a:avLst/>
              <a:gdLst/>
              <a:ahLst/>
              <a:cxnLst/>
              <a:rect l="l" t="t" r="r" b="b"/>
              <a:pathLst>
                <a:path w="2888" h="2851" extrusionOk="0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525623" y="2346124"/>
              <a:ext cx="90270" cy="89638"/>
            </a:xfrm>
            <a:custGeom>
              <a:avLst/>
              <a:gdLst/>
              <a:ahLst/>
              <a:cxnLst/>
              <a:rect l="l" t="t" r="r" b="b"/>
              <a:pathLst>
                <a:path w="2858" h="2838" extrusionOk="0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933638" y="2801169"/>
              <a:ext cx="91249" cy="90207"/>
            </a:xfrm>
            <a:custGeom>
              <a:avLst/>
              <a:gdLst/>
              <a:ahLst/>
              <a:cxnLst/>
              <a:rect l="l" t="t" r="r" b="b"/>
              <a:pathLst>
                <a:path w="2889" h="2856" extrusionOk="0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430944" y="1417367"/>
              <a:ext cx="650935" cy="644776"/>
            </a:xfrm>
            <a:custGeom>
              <a:avLst/>
              <a:gdLst/>
              <a:ahLst/>
              <a:cxnLst/>
              <a:rect l="l" t="t" r="r" b="b"/>
              <a:pathLst>
                <a:path w="20609" h="20414" extrusionOk="0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17149" y="1785459"/>
              <a:ext cx="652894" cy="644776"/>
            </a:xfrm>
            <a:custGeom>
              <a:avLst/>
              <a:gdLst/>
              <a:ahLst/>
              <a:cxnLst/>
              <a:rect l="l" t="t" r="r" b="b"/>
              <a:pathLst>
                <a:path w="20671" h="20414" extrusionOk="0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607207" y="2155066"/>
              <a:ext cx="649988" cy="644776"/>
            </a:xfrm>
            <a:custGeom>
              <a:avLst/>
              <a:gdLst/>
              <a:ahLst/>
              <a:cxnLst/>
              <a:rect l="l" t="t" r="r" b="b"/>
              <a:pathLst>
                <a:path w="20579" h="20414" extrusionOk="0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747381" y="2153424"/>
              <a:ext cx="302458" cy="648061"/>
            </a:xfrm>
            <a:custGeom>
              <a:avLst/>
              <a:gdLst/>
              <a:ahLst/>
              <a:cxnLst/>
              <a:rect l="l" t="t" r="r" b="b"/>
              <a:pathLst>
                <a:path w="9576" h="20518" extrusionOk="0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018128" y="2068934"/>
              <a:ext cx="37460" cy="78773"/>
            </a:xfrm>
            <a:custGeom>
              <a:avLst/>
              <a:gdLst/>
              <a:ahLst/>
              <a:cxnLst/>
              <a:rect l="l" t="t" r="r" b="b"/>
              <a:pathLst>
                <a:path w="1186" h="2494" extrusionOk="0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093016" y="2305127"/>
              <a:ext cx="165158" cy="326431"/>
            </a:xfrm>
            <a:custGeom>
              <a:avLst/>
              <a:gdLst/>
              <a:ahLst/>
              <a:cxnLst/>
              <a:rect l="l" t="t" r="r" b="b"/>
              <a:pathLst>
                <a:path w="5229" h="10335" extrusionOk="0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7419" y="1849102"/>
              <a:ext cx="192037" cy="552043"/>
            </a:xfrm>
            <a:custGeom>
              <a:avLst/>
              <a:gdLst/>
              <a:ahLst/>
              <a:cxnLst/>
              <a:rect l="l" t="t" r="r" b="b"/>
              <a:pathLst>
                <a:path w="6080" h="17478" extrusionOk="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7634478" y="1414209"/>
              <a:ext cx="196838" cy="649956"/>
            </a:xfrm>
            <a:custGeom>
              <a:avLst/>
              <a:gdLst/>
              <a:ahLst/>
              <a:cxnLst/>
              <a:rect l="l" t="t" r="r" b="b"/>
              <a:pathLst>
                <a:path w="6232" h="20578" extrusionOk="0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488163" y="1167814"/>
              <a:ext cx="119075" cy="105273"/>
            </a:xfrm>
            <a:custGeom>
              <a:avLst/>
              <a:gdLst/>
              <a:ahLst/>
              <a:cxnLst/>
              <a:rect l="l" t="t" r="r" b="b"/>
              <a:pathLst>
                <a:path w="3770" h="3333" extrusionOk="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16021" y="1230826"/>
              <a:ext cx="497337" cy="924556"/>
            </a:xfrm>
            <a:custGeom>
              <a:avLst/>
              <a:gdLst/>
              <a:ahLst/>
              <a:cxnLst/>
              <a:rect l="l" t="t" r="r" b="b"/>
              <a:pathLst>
                <a:path w="15746" h="29272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16021" y="1230826"/>
              <a:ext cx="107547" cy="77794"/>
            </a:xfrm>
            <a:custGeom>
              <a:avLst/>
              <a:gdLst/>
              <a:ahLst/>
              <a:cxnLst/>
              <a:rect l="l" t="t" r="r" b="b"/>
              <a:pathLst>
                <a:path w="3405" h="2463" extrusionOk="0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33298" y="1266359"/>
              <a:ext cx="108526" cy="79721"/>
            </a:xfrm>
            <a:custGeom>
              <a:avLst/>
              <a:gdLst/>
              <a:ahLst/>
              <a:cxnLst/>
              <a:rect l="l" t="t" r="r" b="b"/>
              <a:pathLst>
                <a:path w="3436" h="2524" extrusionOk="0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549628" y="1303787"/>
              <a:ext cx="108494" cy="79721"/>
            </a:xfrm>
            <a:custGeom>
              <a:avLst/>
              <a:gdLst/>
              <a:ahLst/>
              <a:cxnLst/>
              <a:rect l="l" t="t" r="r" b="b"/>
              <a:pathLst>
                <a:path w="3435" h="2524" extrusionOk="0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921162" y="2112142"/>
              <a:ext cx="110168" cy="142922"/>
            </a:xfrm>
            <a:custGeom>
              <a:avLst/>
              <a:gdLst/>
              <a:ahLst/>
              <a:cxnLst/>
              <a:rect l="l" t="t" r="r" b="b"/>
              <a:pathLst>
                <a:path w="3488" h="4525" extrusionOk="0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994123" y="2219658"/>
              <a:ext cx="37207" cy="35407"/>
            </a:xfrm>
            <a:custGeom>
              <a:avLst/>
              <a:gdLst/>
              <a:ahLst/>
              <a:cxnLst/>
              <a:rect l="l" t="t" r="r" b="b"/>
              <a:pathLst>
                <a:path w="1178" h="1121" extrusionOk="0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684249" y="940465"/>
              <a:ext cx="1435286" cy="351825"/>
            </a:xfrm>
            <a:custGeom>
              <a:avLst/>
              <a:gdLst/>
              <a:ahLst/>
              <a:cxnLst/>
              <a:rect l="l" t="t" r="r" b="b"/>
              <a:pathLst>
                <a:path w="45442" h="11139" extrusionOk="0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707275" y="965859"/>
              <a:ext cx="322609" cy="171886"/>
            </a:xfrm>
            <a:custGeom>
              <a:avLst/>
              <a:gdLst/>
              <a:ahLst/>
              <a:cxnLst/>
              <a:rect l="l" t="t" r="r" b="b"/>
              <a:pathLst>
                <a:path w="10214" h="5442" extrusionOk="0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24264" y="991791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148" y="1017690"/>
              <a:ext cx="322609" cy="170938"/>
            </a:xfrm>
            <a:custGeom>
              <a:avLst/>
              <a:gdLst/>
              <a:ahLst/>
              <a:cxnLst/>
              <a:rect l="l" t="t" r="r" b="b"/>
              <a:pathLst>
                <a:path w="10214" h="5412" extrusionOk="0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361084" y="1043622"/>
              <a:ext cx="322609" cy="170906"/>
            </a:xfrm>
            <a:custGeom>
              <a:avLst/>
              <a:gdLst/>
              <a:ahLst/>
              <a:cxnLst/>
              <a:rect l="l" t="t" r="r" b="b"/>
              <a:pathLst>
                <a:path w="10214" h="5411" extrusionOk="0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5578042" y="1068574"/>
              <a:ext cx="323588" cy="171886"/>
            </a:xfrm>
            <a:custGeom>
              <a:avLst/>
              <a:gdLst/>
              <a:ahLst/>
              <a:cxnLst/>
              <a:rect l="l" t="t" r="r" b="b"/>
              <a:pathLst>
                <a:path w="10245" h="5442" extrusionOk="0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5796957" y="1095453"/>
              <a:ext cx="322578" cy="169959"/>
            </a:xfrm>
            <a:custGeom>
              <a:avLst/>
              <a:gdLst/>
              <a:ahLst/>
              <a:cxnLst/>
              <a:rect l="l" t="t" r="r" b="b"/>
              <a:pathLst>
                <a:path w="10213" h="5381" extrusionOk="0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405827" y="1124258"/>
              <a:ext cx="1627322" cy="1289331"/>
            </a:xfrm>
            <a:custGeom>
              <a:avLst/>
              <a:gdLst/>
              <a:ahLst/>
              <a:cxnLst/>
              <a:rect l="l" t="t" r="r" b="b"/>
              <a:pathLst>
                <a:path w="51522" h="40821" extrusionOk="0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623764" y="1124258"/>
              <a:ext cx="1408407" cy="628857"/>
            </a:xfrm>
            <a:custGeom>
              <a:avLst/>
              <a:gdLst/>
              <a:ahLst/>
              <a:cxnLst/>
              <a:rect l="l" t="t" r="r" b="b"/>
              <a:pathLst>
                <a:path w="44591" h="19910" extrusionOk="0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704400" y="1130986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913683" y="1201073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5121070" y="1270181"/>
              <a:ext cx="228517" cy="273652"/>
            </a:xfrm>
            <a:custGeom>
              <a:avLst/>
              <a:gdLst/>
              <a:ahLst/>
              <a:cxnLst/>
              <a:rect l="l" t="t" r="r" b="b"/>
              <a:pathLst>
                <a:path w="7235" h="8664" extrusionOk="0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330352" y="1340268"/>
              <a:ext cx="226622" cy="273652"/>
            </a:xfrm>
            <a:custGeom>
              <a:avLst/>
              <a:gdLst/>
              <a:ahLst/>
              <a:cxnLst/>
              <a:rect l="l" t="t" r="r" b="b"/>
              <a:pathLst>
                <a:path w="7175" h="8664" extrusionOk="0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537739" y="1408429"/>
              <a:ext cx="227538" cy="274600"/>
            </a:xfrm>
            <a:custGeom>
              <a:avLst/>
              <a:gdLst/>
              <a:ahLst/>
              <a:cxnLst/>
              <a:rect l="l" t="t" r="r" b="b"/>
              <a:pathLst>
                <a:path w="7204" h="8694" extrusionOk="0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745095" y="1478516"/>
              <a:ext cx="228517" cy="274600"/>
            </a:xfrm>
            <a:custGeom>
              <a:avLst/>
              <a:gdLst/>
              <a:ahLst/>
              <a:cxnLst/>
              <a:rect l="l" t="t" r="r" b="b"/>
              <a:pathLst>
                <a:path w="7235" h="8694" extrusionOk="0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31439" y="1074828"/>
              <a:ext cx="105652" cy="98893"/>
            </a:xfrm>
            <a:custGeom>
              <a:avLst/>
              <a:gdLst/>
              <a:ahLst/>
              <a:cxnLst/>
              <a:rect l="l" t="t" r="r" b="b"/>
              <a:pathLst>
                <a:path w="3345" h="3131" extrusionOk="0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60245" y="1101170"/>
              <a:ext cx="48988" cy="46240"/>
            </a:xfrm>
            <a:custGeom>
              <a:avLst/>
              <a:gdLst/>
              <a:ahLst/>
              <a:cxnLst/>
              <a:rect l="l" t="t" r="r" b="b"/>
              <a:pathLst>
                <a:path w="1551" h="1464" extrusionOk="0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665993" y="1399806"/>
              <a:ext cx="1236584" cy="412848"/>
            </a:xfrm>
            <a:custGeom>
              <a:avLst/>
              <a:gdLst/>
              <a:ahLst/>
              <a:cxnLst/>
              <a:rect l="l" t="t" r="r" b="b"/>
              <a:pathLst>
                <a:path w="39151" h="13071" fill="none" extrusionOk="0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603613" y="1587010"/>
              <a:ext cx="1235605" cy="412848"/>
            </a:xfrm>
            <a:custGeom>
              <a:avLst/>
              <a:gdLst/>
              <a:ahLst/>
              <a:cxnLst/>
              <a:rect l="l" t="t" r="r" b="b"/>
              <a:pathLst>
                <a:path w="39120" h="13071" fill="none" extrusionOk="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528137" y="1708928"/>
              <a:ext cx="62412" cy="188215"/>
            </a:xfrm>
            <a:custGeom>
              <a:avLst/>
              <a:gdLst/>
              <a:ahLst/>
              <a:cxnLst/>
              <a:rect l="l" t="t" r="r" b="b"/>
              <a:pathLst>
                <a:path w="1976" h="5959" fill="none" extrusionOk="0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914662" y="1504447"/>
              <a:ext cx="62444" cy="187236"/>
            </a:xfrm>
            <a:custGeom>
              <a:avLst/>
              <a:gdLst/>
              <a:ahLst/>
              <a:cxnLst/>
              <a:rect l="l" t="t" r="r" b="b"/>
              <a:pathLst>
                <a:path w="1977" h="5928" fill="none" extrusionOk="0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568080" y="1695505"/>
              <a:ext cx="455108" cy="150755"/>
            </a:xfrm>
            <a:custGeom>
              <a:avLst/>
              <a:gdLst/>
              <a:ahLst/>
              <a:cxnLst/>
              <a:rect l="l" t="t" r="r" b="b"/>
              <a:pathLst>
                <a:path w="14409" h="4773" fill="none" extrusionOk="0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546002" y="1757885"/>
              <a:ext cx="456056" cy="151734"/>
            </a:xfrm>
            <a:custGeom>
              <a:avLst/>
              <a:gdLst/>
              <a:ahLst/>
              <a:cxnLst/>
              <a:rect l="l" t="t" r="r" b="b"/>
              <a:pathLst>
                <a:path w="14439" h="4804" fill="none" extrusionOk="0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525850" y="1821244"/>
              <a:ext cx="240994" cy="80700"/>
            </a:xfrm>
            <a:custGeom>
              <a:avLst/>
              <a:gdLst/>
              <a:ahLst/>
              <a:cxnLst/>
              <a:rect l="l" t="t" r="r" b="b"/>
              <a:pathLst>
                <a:path w="7630" h="2555" fill="none" extrusionOk="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513735" y="2277269"/>
              <a:ext cx="210261" cy="70119"/>
            </a:xfrm>
            <a:custGeom>
              <a:avLst/>
              <a:gdLst/>
              <a:ahLst/>
              <a:cxnLst/>
              <a:rect l="l" t="t" r="r" b="b"/>
              <a:pathLst>
                <a:path w="6657" h="2220" fill="none" extrusionOk="0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432479" y="2617123"/>
              <a:ext cx="1790522" cy="1349185"/>
            </a:xfrm>
            <a:custGeom>
              <a:avLst/>
              <a:gdLst/>
              <a:ahLst/>
              <a:cxnLst/>
              <a:rect l="l" t="t" r="r" b="b"/>
              <a:pathLst>
                <a:path w="56689" h="42716" extrusionOk="0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789642" y="2865792"/>
              <a:ext cx="1078154" cy="716221"/>
            </a:xfrm>
            <a:custGeom>
              <a:avLst/>
              <a:gdLst/>
              <a:ahLst/>
              <a:cxnLst/>
              <a:rect l="l" t="t" r="r" b="b"/>
              <a:pathLst>
                <a:path w="34135" h="22676" extrusionOk="0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789642" y="3635740"/>
              <a:ext cx="1078154" cy="55716"/>
            </a:xfrm>
            <a:custGeom>
              <a:avLst/>
              <a:gdLst/>
              <a:ahLst/>
              <a:cxnLst/>
              <a:rect l="l" t="t" r="r" b="b"/>
              <a:pathLst>
                <a:path w="34135" h="1764" extrusionOk="0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7204385" y="3101321"/>
              <a:ext cx="228517" cy="242983"/>
            </a:xfrm>
            <a:custGeom>
              <a:avLst/>
              <a:gdLst/>
              <a:ahLst/>
              <a:cxnLst/>
              <a:rect l="l" t="t" r="r" b="b"/>
              <a:pathLst>
                <a:path w="7235" h="7693" extrusionOk="0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802118" y="3649195"/>
              <a:ext cx="402298" cy="28806"/>
            </a:xfrm>
            <a:custGeom>
              <a:avLst/>
              <a:gdLst/>
              <a:ahLst/>
              <a:cxnLst/>
              <a:rect l="l" t="t" r="r" b="b"/>
              <a:pathLst>
                <a:path w="12737" h="912" extrusionOk="0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149648" y="3607882"/>
              <a:ext cx="109474" cy="110453"/>
            </a:xfrm>
            <a:custGeom>
              <a:avLst/>
              <a:gdLst/>
              <a:ahLst/>
              <a:cxnLst/>
              <a:rect l="l" t="t" r="r" b="b"/>
              <a:pathLst>
                <a:path w="3466" h="3497" extrusionOk="0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7174600" y="3633813"/>
              <a:ext cx="59569" cy="59569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538459" y="3524371"/>
              <a:ext cx="156535" cy="154135"/>
            </a:xfrm>
            <a:custGeom>
              <a:avLst/>
              <a:gdLst/>
              <a:ahLst/>
              <a:cxnLst/>
              <a:rect l="l" t="t" r="r" b="b"/>
              <a:pathLst>
                <a:path w="4956" h="4880" extrusionOk="0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Group members</a:t>
            </a:r>
            <a:endParaRPr lang="en-US" altLang="en-GB" sz="4000"/>
          </a:p>
        </p:txBody>
      </p:sp>
      <p:grpSp>
        <p:nvGrpSpPr>
          <p:cNvPr id="1184" name="Google Shape;1184;p24"/>
          <p:cNvGrpSpPr/>
          <p:nvPr/>
        </p:nvGrpSpPr>
        <p:grpSpPr>
          <a:xfrm>
            <a:off x="501578" y="1515040"/>
            <a:ext cx="4016566" cy="3313605"/>
            <a:chOff x="3306550" y="1944100"/>
            <a:chExt cx="4146775" cy="3421025"/>
          </a:xfrm>
        </p:grpSpPr>
        <p:sp>
          <p:nvSpPr>
            <p:cNvPr id="1185" name="Google Shape;1185;p24"/>
            <p:cNvSpPr/>
            <p:nvPr/>
          </p:nvSpPr>
          <p:spPr>
            <a:xfrm>
              <a:off x="4840025" y="4219550"/>
              <a:ext cx="83600" cy="77775"/>
            </a:xfrm>
            <a:custGeom>
              <a:avLst/>
              <a:gdLst/>
              <a:ahLst/>
              <a:cxnLst/>
              <a:rect l="l" t="t" r="r" b="b"/>
              <a:pathLst>
                <a:path w="3344" h="3111" extrusionOk="0">
                  <a:moveTo>
                    <a:pt x="1655" y="1"/>
                  </a:moveTo>
                  <a:cubicBezTo>
                    <a:pt x="1581" y="1"/>
                    <a:pt x="1505" y="6"/>
                    <a:pt x="1429" y="17"/>
                  </a:cubicBezTo>
                  <a:cubicBezTo>
                    <a:pt x="578" y="169"/>
                    <a:pt x="0" y="959"/>
                    <a:pt x="122" y="1810"/>
                  </a:cubicBezTo>
                  <a:cubicBezTo>
                    <a:pt x="258" y="2569"/>
                    <a:pt x="901" y="3111"/>
                    <a:pt x="1643" y="3111"/>
                  </a:cubicBezTo>
                  <a:cubicBezTo>
                    <a:pt x="1733" y="3111"/>
                    <a:pt x="1824" y="3103"/>
                    <a:pt x="1915" y="3087"/>
                  </a:cubicBezTo>
                  <a:cubicBezTo>
                    <a:pt x="2766" y="2965"/>
                    <a:pt x="3344" y="2175"/>
                    <a:pt x="3192" y="1324"/>
                  </a:cubicBezTo>
                  <a:cubicBezTo>
                    <a:pt x="3081" y="549"/>
                    <a:pt x="2416" y="1"/>
                    <a:pt x="1655" y="1"/>
                  </a:cubicBezTo>
                  <a:close/>
                </a:path>
              </a:pathLst>
            </a:custGeom>
            <a:solidFill>
              <a:srgbClr val="FFC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4321025" y="2651150"/>
              <a:ext cx="1236350" cy="1034500"/>
            </a:xfrm>
            <a:custGeom>
              <a:avLst/>
              <a:gdLst/>
              <a:ahLst/>
              <a:cxnLst/>
              <a:rect l="l" t="t" r="r" b="b"/>
              <a:pathLst>
                <a:path w="49454" h="41380" extrusionOk="0">
                  <a:moveTo>
                    <a:pt x="36346" y="0"/>
                  </a:moveTo>
                  <a:cubicBezTo>
                    <a:pt x="35656" y="0"/>
                    <a:pt x="34955" y="183"/>
                    <a:pt x="34317" y="563"/>
                  </a:cubicBezTo>
                  <a:lnTo>
                    <a:pt x="2493" y="19348"/>
                  </a:lnTo>
                  <a:cubicBezTo>
                    <a:pt x="608" y="20442"/>
                    <a:pt x="0" y="22904"/>
                    <a:pt x="1094" y="24758"/>
                  </a:cubicBezTo>
                  <a:lnTo>
                    <a:pt x="9757" y="39409"/>
                  </a:lnTo>
                  <a:cubicBezTo>
                    <a:pt x="10485" y="40684"/>
                    <a:pt x="11806" y="41379"/>
                    <a:pt x="13155" y="41379"/>
                  </a:cubicBezTo>
                  <a:cubicBezTo>
                    <a:pt x="13833" y="41379"/>
                    <a:pt x="14517" y="41203"/>
                    <a:pt x="15137" y="40838"/>
                  </a:cubicBezTo>
                  <a:lnTo>
                    <a:pt x="46992" y="22023"/>
                  </a:lnTo>
                  <a:cubicBezTo>
                    <a:pt x="48846" y="20928"/>
                    <a:pt x="49454" y="18497"/>
                    <a:pt x="48390" y="16612"/>
                  </a:cubicBezTo>
                  <a:lnTo>
                    <a:pt x="39727" y="1962"/>
                  </a:lnTo>
                  <a:cubicBezTo>
                    <a:pt x="39004" y="695"/>
                    <a:pt x="37695" y="0"/>
                    <a:pt x="36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4222225" y="2317000"/>
              <a:ext cx="862500" cy="855275"/>
            </a:xfrm>
            <a:custGeom>
              <a:avLst/>
              <a:gdLst/>
              <a:ahLst/>
              <a:cxnLst/>
              <a:rect l="l" t="t" r="r" b="b"/>
              <a:pathLst>
                <a:path w="34500" h="34211" extrusionOk="0">
                  <a:moveTo>
                    <a:pt x="31456" y="1"/>
                  </a:moveTo>
                  <a:cubicBezTo>
                    <a:pt x="31164" y="1"/>
                    <a:pt x="30868" y="115"/>
                    <a:pt x="30640" y="343"/>
                  </a:cubicBezTo>
                  <a:lnTo>
                    <a:pt x="457" y="30404"/>
                  </a:lnTo>
                  <a:cubicBezTo>
                    <a:pt x="1" y="30829"/>
                    <a:pt x="1" y="31559"/>
                    <a:pt x="457" y="32015"/>
                  </a:cubicBezTo>
                  <a:lnTo>
                    <a:pt x="2280" y="33869"/>
                  </a:lnTo>
                  <a:cubicBezTo>
                    <a:pt x="2478" y="34097"/>
                    <a:pt x="2759" y="34211"/>
                    <a:pt x="3048" y="34211"/>
                  </a:cubicBezTo>
                  <a:cubicBezTo>
                    <a:pt x="3337" y="34211"/>
                    <a:pt x="3633" y="34097"/>
                    <a:pt x="3861" y="33869"/>
                  </a:cubicBezTo>
                  <a:lnTo>
                    <a:pt x="34074" y="3808"/>
                  </a:lnTo>
                  <a:cubicBezTo>
                    <a:pt x="34500" y="3352"/>
                    <a:pt x="34500" y="2622"/>
                    <a:pt x="34074" y="2227"/>
                  </a:cubicBezTo>
                  <a:lnTo>
                    <a:pt x="32251" y="343"/>
                  </a:lnTo>
                  <a:cubicBezTo>
                    <a:pt x="32038" y="115"/>
                    <a:pt x="31749" y="1"/>
                    <a:pt x="3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4941100" y="2309300"/>
              <a:ext cx="149700" cy="188000"/>
            </a:xfrm>
            <a:custGeom>
              <a:avLst/>
              <a:gdLst/>
              <a:ahLst/>
              <a:cxnLst/>
              <a:rect l="l" t="t" r="r" b="b"/>
              <a:pathLst>
                <a:path w="5988" h="7520" extrusionOk="0">
                  <a:moveTo>
                    <a:pt x="2718" y="1"/>
                  </a:moveTo>
                  <a:cubicBezTo>
                    <a:pt x="2605" y="1"/>
                    <a:pt x="2436" y="69"/>
                    <a:pt x="2310" y="195"/>
                  </a:cubicBezTo>
                  <a:lnTo>
                    <a:pt x="0" y="2535"/>
                  </a:lnTo>
                  <a:lnTo>
                    <a:pt x="1854" y="7520"/>
                  </a:lnTo>
                  <a:lnTo>
                    <a:pt x="5714" y="3660"/>
                  </a:lnTo>
                  <a:cubicBezTo>
                    <a:pt x="5927" y="3477"/>
                    <a:pt x="5988" y="3204"/>
                    <a:pt x="5866" y="3082"/>
                  </a:cubicBezTo>
                  <a:lnTo>
                    <a:pt x="2827" y="43"/>
                  </a:lnTo>
                  <a:cubicBezTo>
                    <a:pt x="2808" y="14"/>
                    <a:pt x="2769" y="1"/>
                    <a:pt x="2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4417525" y="2768575"/>
              <a:ext cx="171750" cy="250775"/>
            </a:xfrm>
            <a:custGeom>
              <a:avLst/>
              <a:gdLst/>
              <a:ahLst/>
              <a:cxnLst/>
              <a:rect l="l" t="t" r="r" b="b"/>
              <a:pathLst>
                <a:path w="6870" h="10031" extrusionOk="0">
                  <a:moveTo>
                    <a:pt x="4985" y="0"/>
                  </a:moveTo>
                  <a:lnTo>
                    <a:pt x="0" y="4985"/>
                  </a:lnTo>
                  <a:lnTo>
                    <a:pt x="1855" y="10031"/>
                  </a:lnTo>
                  <a:lnTo>
                    <a:pt x="6870" y="5046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4679675" y="2507925"/>
              <a:ext cx="171000" cy="250025"/>
            </a:xfrm>
            <a:custGeom>
              <a:avLst/>
              <a:gdLst/>
              <a:ahLst/>
              <a:cxnLst/>
              <a:rect l="l" t="t" r="r" b="b"/>
              <a:pathLst>
                <a:path w="6840" h="10001" extrusionOk="0">
                  <a:moveTo>
                    <a:pt x="4986" y="1"/>
                  </a:moveTo>
                  <a:lnTo>
                    <a:pt x="1" y="4985"/>
                  </a:lnTo>
                  <a:lnTo>
                    <a:pt x="1855" y="10001"/>
                  </a:lnTo>
                  <a:lnTo>
                    <a:pt x="6840" y="5016"/>
                  </a:lnTo>
                  <a:lnTo>
                    <a:pt x="49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4214625" y="3029200"/>
              <a:ext cx="112500" cy="150775"/>
            </a:xfrm>
            <a:custGeom>
              <a:avLst/>
              <a:gdLst/>
              <a:ahLst/>
              <a:cxnLst/>
              <a:rect l="l" t="t" r="r" b="b"/>
              <a:pathLst>
                <a:path w="4500" h="6031" extrusionOk="0">
                  <a:moveTo>
                    <a:pt x="2645" y="1"/>
                  </a:moveTo>
                  <a:lnTo>
                    <a:pt x="244" y="2372"/>
                  </a:lnTo>
                  <a:cubicBezTo>
                    <a:pt x="62" y="2554"/>
                    <a:pt x="1" y="2828"/>
                    <a:pt x="92" y="2949"/>
                  </a:cubicBezTo>
                  <a:lnTo>
                    <a:pt x="3131" y="5989"/>
                  </a:lnTo>
                  <a:cubicBezTo>
                    <a:pt x="3169" y="6017"/>
                    <a:pt x="3221" y="6031"/>
                    <a:pt x="3281" y="6031"/>
                  </a:cubicBezTo>
                  <a:cubicBezTo>
                    <a:pt x="3414" y="6031"/>
                    <a:pt x="3583" y="5963"/>
                    <a:pt x="3709" y="5837"/>
                  </a:cubicBezTo>
                  <a:lnTo>
                    <a:pt x="4499" y="501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4304300" y="2624925"/>
              <a:ext cx="1014475" cy="654375"/>
            </a:xfrm>
            <a:custGeom>
              <a:avLst/>
              <a:gdLst/>
              <a:ahLst/>
              <a:cxnLst/>
              <a:rect l="l" t="t" r="r" b="b"/>
              <a:pathLst>
                <a:path w="40579" h="26175" extrusionOk="0">
                  <a:moveTo>
                    <a:pt x="37972" y="0"/>
                  </a:moveTo>
                  <a:cubicBezTo>
                    <a:pt x="37773" y="0"/>
                    <a:pt x="37572" y="51"/>
                    <a:pt x="37387" y="153"/>
                  </a:cubicBezTo>
                  <a:lnTo>
                    <a:pt x="730" y="21825"/>
                  </a:lnTo>
                  <a:cubicBezTo>
                    <a:pt x="152" y="22129"/>
                    <a:pt x="0" y="22829"/>
                    <a:pt x="304" y="23376"/>
                  </a:cubicBezTo>
                  <a:lnTo>
                    <a:pt x="1642" y="25625"/>
                  </a:lnTo>
                  <a:cubicBezTo>
                    <a:pt x="1842" y="25985"/>
                    <a:pt x="2227" y="26174"/>
                    <a:pt x="2614" y="26174"/>
                  </a:cubicBezTo>
                  <a:cubicBezTo>
                    <a:pt x="2815" y="26174"/>
                    <a:pt x="3016" y="26124"/>
                    <a:pt x="3192" y="26020"/>
                  </a:cubicBezTo>
                  <a:lnTo>
                    <a:pt x="39880" y="4378"/>
                  </a:lnTo>
                  <a:cubicBezTo>
                    <a:pt x="40396" y="4044"/>
                    <a:pt x="40579" y="3345"/>
                    <a:pt x="40275" y="2828"/>
                  </a:cubicBezTo>
                  <a:lnTo>
                    <a:pt x="38968" y="579"/>
                  </a:lnTo>
                  <a:cubicBezTo>
                    <a:pt x="38746" y="196"/>
                    <a:pt x="38364" y="0"/>
                    <a:pt x="37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5181975" y="2618100"/>
              <a:ext cx="142125" cy="177100"/>
            </a:xfrm>
            <a:custGeom>
              <a:avLst/>
              <a:gdLst/>
              <a:ahLst/>
              <a:cxnLst/>
              <a:rect l="l" t="t" r="r" b="b"/>
              <a:pathLst>
                <a:path w="5685" h="7084" extrusionOk="0">
                  <a:moveTo>
                    <a:pt x="3165" y="1"/>
                  </a:moveTo>
                  <a:cubicBezTo>
                    <a:pt x="3055" y="1"/>
                    <a:pt x="2934" y="31"/>
                    <a:pt x="2827" y="92"/>
                  </a:cubicBezTo>
                  <a:lnTo>
                    <a:pt x="0" y="1764"/>
                  </a:lnTo>
                  <a:lnTo>
                    <a:pt x="578" y="7083"/>
                  </a:lnTo>
                  <a:lnTo>
                    <a:pt x="5320" y="4256"/>
                  </a:lnTo>
                  <a:cubicBezTo>
                    <a:pt x="5563" y="4104"/>
                    <a:pt x="5684" y="3892"/>
                    <a:pt x="5593" y="3770"/>
                  </a:cubicBezTo>
                  <a:lnTo>
                    <a:pt x="3435" y="92"/>
                  </a:lnTo>
                  <a:cubicBezTo>
                    <a:pt x="3374" y="31"/>
                    <a:pt x="3276" y="1"/>
                    <a:pt x="3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4545950" y="2947900"/>
              <a:ext cx="166425" cy="223425"/>
            </a:xfrm>
            <a:custGeom>
              <a:avLst/>
              <a:gdLst/>
              <a:ahLst/>
              <a:cxnLst/>
              <a:rect l="l" t="t" r="r" b="b"/>
              <a:pathLst>
                <a:path w="6657" h="8937" extrusionOk="0">
                  <a:moveTo>
                    <a:pt x="6079" y="1"/>
                  </a:moveTo>
                  <a:lnTo>
                    <a:pt x="0" y="3587"/>
                  </a:lnTo>
                  <a:lnTo>
                    <a:pt x="578" y="8937"/>
                  </a:lnTo>
                  <a:lnTo>
                    <a:pt x="6657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4864350" y="2760200"/>
              <a:ext cx="165675" cy="222675"/>
            </a:xfrm>
            <a:custGeom>
              <a:avLst/>
              <a:gdLst/>
              <a:ahLst/>
              <a:cxnLst/>
              <a:rect l="l" t="t" r="r" b="b"/>
              <a:pathLst>
                <a:path w="6627" h="8907" extrusionOk="0">
                  <a:moveTo>
                    <a:pt x="6079" y="1"/>
                  </a:moveTo>
                  <a:lnTo>
                    <a:pt x="0" y="3588"/>
                  </a:lnTo>
                  <a:lnTo>
                    <a:pt x="547" y="8907"/>
                  </a:lnTo>
                  <a:lnTo>
                    <a:pt x="6626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4298975" y="3136350"/>
              <a:ext cx="95025" cy="149525"/>
            </a:xfrm>
            <a:custGeom>
              <a:avLst/>
              <a:gdLst/>
              <a:ahLst/>
              <a:cxnLst/>
              <a:rect l="l" t="t" r="r" b="b"/>
              <a:pathLst>
                <a:path w="3801" h="5981" extrusionOk="0">
                  <a:moveTo>
                    <a:pt x="3223" y="1"/>
                  </a:moveTo>
                  <a:lnTo>
                    <a:pt x="335" y="1703"/>
                  </a:lnTo>
                  <a:cubicBezTo>
                    <a:pt x="92" y="1855"/>
                    <a:pt x="1" y="2068"/>
                    <a:pt x="61" y="2189"/>
                  </a:cubicBezTo>
                  <a:lnTo>
                    <a:pt x="2250" y="5867"/>
                  </a:lnTo>
                  <a:cubicBezTo>
                    <a:pt x="2280" y="5943"/>
                    <a:pt x="2364" y="5981"/>
                    <a:pt x="2466" y="5981"/>
                  </a:cubicBezTo>
                  <a:cubicBezTo>
                    <a:pt x="2569" y="5981"/>
                    <a:pt x="2691" y="5943"/>
                    <a:pt x="2797" y="5867"/>
                  </a:cubicBezTo>
                  <a:lnTo>
                    <a:pt x="3800" y="5320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4483625" y="2846800"/>
              <a:ext cx="862500" cy="560125"/>
            </a:xfrm>
            <a:custGeom>
              <a:avLst/>
              <a:gdLst/>
              <a:ahLst/>
              <a:cxnLst/>
              <a:rect l="l" t="t" r="r" b="b"/>
              <a:pathLst>
                <a:path w="34500" h="22405" extrusionOk="0">
                  <a:moveTo>
                    <a:pt x="32136" y="1"/>
                  </a:moveTo>
                  <a:cubicBezTo>
                    <a:pt x="31938" y="1"/>
                    <a:pt x="31736" y="51"/>
                    <a:pt x="31552" y="154"/>
                  </a:cubicBezTo>
                  <a:lnTo>
                    <a:pt x="730" y="18361"/>
                  </a:lnTo>
                  <a:cubicBezTo>
                    <a:pt x="183" y="18665"/>
                    <a:pt x="1" y="19394"/>
                    <a:pt x="305" y="19911"/>
                  </a:cubicBezTo>
                  <a:lnTo>
                    <a:pt x="1429" y="21826"/>
                  </a:lnTo>
                  <a:cubicBezTo>
                    <a:pt x="1631" y="22209"/>
                    <a:pt x="2019" y="22405"/>
                    <a:pt x="2409" y="22405"/>
                  </a:cubicBezTo>
                  <a:cubicBezTo>
                    <a:pt x="2607" y="22405"/>
                    <a:pt x="2805" y="22354"/>
                    <a:pt x="2980" y="22252"/>
                  </a:cubicBezTo>
                  <a:lnTo>
                    <a:pt x="33801" y="4045"/>
                  </a:lnTo>
                  <a:cubicBezTo>
                    <a:pt x="34318" y="3741"/>
                    <a:pt x="34500" y="3011"/>
                    <a:pt x="34226" y="2494"/>
                  </a:cubicBezTo>
                  <a:lnTo>
                    <a:pt x="33102" y="579"/>
                  </a:lnTo>
                  <a:cubicBezTo>
                    <a:pt x="32900" y="197"/>
                    <a:pt x="32525" y="1"/>
                    <a:pt x="3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4577100" y="3005625"/>
              <a:ext cx="862500" cy="559725"/>
            </a:xfrm>
            <a:custGeom>
              <a:avLst/>
              <a:gdLst/>
              <a:ahLst/>
              <a:cxnLst/>
              <a:rect l="l" t="t" r="r" b="b"/>
              <a:pathLst>
                <a:path w="34500" h="22389" extrusionOk="0">
                  <a:moveTo>
                    <a:pt x="32122" y="0"/>
                  </a:moveTo>
                  <a:cubicBezTo>
                    <a:pt x="31924" y="0"/>
                    <a:pt x="31725" y="51"/>
                    <a:pt x="31551" y="154"/>
                  </a:cubicBezTo>
                  <a:lnTo>
                    <a:pt x="730" y="18361"/>
                  </a:lnTo>
                  <a:cubicBezTo>
                    <a:pt x="152" y="18665"/>
                    <a:pt x="0" y="19394"/>
                    <a:pt x="304" y="19911"/>
                  </a:cubicBezTo>
                  <a:lnTo>
                    <a:pt x="1399" y="21826"/>
                  </a:lnTo>
                  <a:cubicBezTo>
                    <a:pt x="1599" y="22186"/>
                    <a:pt x="1985" y="22389"/>
                    <a:pt x="2381" y="22389"/>
                  </a:cubicBezTo>
                  <a:cubicBezTo>
                    <a:pt x="2585" y="22389"/>
                    <a:pt x="2793" y="22335"/>
                    <a:pt x="2979" y="22221"/>
                  </a:cubicBezTo>
                  <a:lnTo>
                    <a:pt x="33770" y="4044"/>
                  </a:lnTo>
                  <a:cubicBezTo>
                    <a:pt x="34348" y="3710"/>
                    <a:pt x="34500" y="3011"/>
                    <a:pt x="34196" y="2464"/>
                  </a:cubicBezTo>
                  <a:lnTo>
                    <a:pt x="33101" y="579"/>
                  </a:lnTo>
                  <a:cubicBezTo>
                    <a:pt x="32900" y="196"/>
                    <a:pt x="32511" y="0"/>
                    <a:pt x="3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5227575" y="3730600"/>
              <a:ext cx="1152775" cy="419025"/>
            </a:xfrm>
            <a:custGeom>
              <a:avLst/>
              <a:gdLst/>
              <a:ahLst/>
              <a:cxnLst/>
              <a:rect l="l" t="t" r="r" b="b"/>
              <a:pathLst>
                <a:path w="46111" h="16761" extrusionOk="0">
                  <a:moveTo>
                    <a:pt x="1429" y="0"/>
                  </a:moveTo>
                  <a:lnTo>
                    <a:pt x="669" y="2462"/>
                  </a:lnTo>
                  <a:cubicBezTo>
                    <a:pt x="0" y="4590"/>
                    <a:pt x="942" y="6778"/>
                    <a:pt x="2797" y="7325"/>
                  </a:cubicBezTo>
                  <a:lnTo>
                    <a:pt x="32372" y="16596"/>
                  </a:lnTo>
                  <a:cubicBezTo>
                    <a:pt x="32681" y="16699"/>
                    <a:pt x="33019" y="16760"/>
                    <a:pt x="33347" y="16760"/>
                  </a:cubicBezTo>
                  <a:cubicBezTo>
                    <a:pt x="33502" y="16760"/>
                    <a:pt x="33654" y="16747"/>
                    <a:pt x="33800" y="16718"/>
                  </a:cubicBezTo>
                  <a:lnTo>
                    <a:pt x="44135" y="14438"/>
                  </a:lnTo>
                  <a:lnTo>
                    <a:pt x="46110" y="8176"/>
                  </a:lnTo>
                  <a:lnTo>
                    <a:pt x="35958" y="10486"/>
                  </a:lnTo>
                  <a:cubicBezTo>
                    <a:pt x="35802" y="10516"/>
                    <a:pt x="35643" y="10529"/>
                    <a:pt x="35484" y="10529"/>
                  </a:cubicBezTo>
                  <a:cubicBezTo>
                    <a:pt x="35147" y="10529"/>
                    <a:pt x="34809" y="10468"/>
                    <a:pt x="34499" y="1036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6264825" y="3689550"/>
              <a:ext cx="566150" cy="452200"/>
            </a:xfrm>
            <a:custGeom>
              <a:avLst/>
              <a:gdLst/>
              <a:ahLst/>
              <a:cxnLst/>
              <a:rect l="l" t="t" r="r" b="b"/>
              <a:pathLst>
                <a:path w="22646" h="18088" extrusionOk="0">
                  <a:moveTo>
                    <a:pt x="12007" y="3253"/>
                  </a:moveTo>
                  <a:cubicBezTo>
                    <a:pt x="15472" y="3253"/>
                    <a:pt x="18055" y="5928"/>
                    <a:pt x="17782" y="9211"/>
                  </a:cubicBezTo>
                  <a:cubicBezTo>
                    <a:pt x="17569" y="12524"/>
                    <a:pt x="16201" y="14894"/>
                    <a:pt x="12736" y="14894"/>
                  </a:cubicBezTo>
                  <a:cubicBezTo>
                    <a:pt x="9271" y="14894"/>
                    <a:pt x="4772" y="14682"/>
                    <a:pt x="4985" y="11399"/>
                  </a:cubicBezTo>
                  <a:cubicBezTo>
                    <a:pt x="5228" y="8147"/>
                    <a:pt x="8572" y="3253"/>
                    <a:pt x="12007" y="3253"/>
                  </a:cubicBezTo>
                  <a:close/>
                  <a:moveTo>
                    <a:pt x="12275" y="1"/>
                  </a:moveTo>
                  <a:cubicBezTo>
                    <a:pt x="6422" y="1"/>
                    <a:pt x="820" y="7549"/>
                    <a:pt x="395" y="12615"/>
                  </a:cubicBezTo>
                  <a:cubicBezTo>
                    <a:pt x="0" y="17721"/>
                    <a:pt x="7812" y="18056"/>
                    <a:pt x="13678" y="18086"/>
                  </a:cubicBezTo>
                  <a:cubicBezTo>
                    <a:pt x="13749" y="18087"/>
                    <a:pt x="13818" y="18088"/>
                    <a:pt x="13888" y="18088"/>
                  </a:cubicBezTo>
                  <a:cubicBezTo>
                    <a:pt x="19659" y="18088"/>
                    <a:pt x="21890" y="14348"/>
                    <a:pt x="22280" y="9332"/>
                  </a:cubicBezTo>
                  <a:cubicBezTo>
                    <a:pt x="22645" y="4226"/>
                    <a:pt x="18207" y="61"/>
                    <a:pt x="12311" y="1"/>
                  </a:cubicBezTo>
                  <a:cubicBezTo>
                    <a:pt x="12299" y="1"/>
                    <a:pt x="12287" y="1"/>
                    <a:pt x="12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3306550" y="1944100"/>
              <a:ext cx="4146775" cy="3421025"/>
            </a:xfrm>
            <a:custGeom>
              <a:avLst/>
              <a:gdLst/>
              <a:ahLst/>
              <a:cxnLst/>
              <a:rect l="l" t="t" r="r" b="b"/>
              <a:pathLst>
                <a:path w="165871" h="136841" extrusionOk="0">
                  <a:moveTo>
                    <a:pt x="142952" y="0"/>
                  </a:moveTo>
                  <a:cubicBezTo>
                    <a:pt x="113316" y="58177"/>
                    <a:pt x="29272" y="50578"/>
                    <a:pt x="1" y="109120"/>
                  </a:cubicBezTo>
                  <a:cubicBezTo>
                    <a:pt x="7630" y="118391"/>
                    <a:pt x="15259" y="127631"/>
                    <a:pt x="22950" y="136841"/>
                  </a:cubicBezTo>
                  <a:cubicBezTo>
                    <a:pt x="52190" y="78269"/>
                    <a:pt x="136265" y="85868"/>
                    <a:pt x="165870" y="27690"/>
                  </a:cubicBezTo>
                  <a:lnTo>
                    <a:pt x="142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6625775" y="2209300"/>
              <a:ext cx="641375" cy="787750"/>
            </a:xfrm>
            <a:custGeom>
              <a:avLst/>
              <a:gdLst/>
              <a:ahLst/>
              <a:cxnLst/>
              <a:rect l="l" t="t" r="r" b="b"/>
              <a:pathLst>
                <a:path w="25655" h="31510" extrusionOk="0">
                  <a:moveTo>
                    <a:pt x="12925" y="1"/>
                  </a:moveTo>
                  <a:cubicBezTo>
                    <a:pt x="12581" y="1"/>
                    <a:pt x="12231" y="204"/>
                    <a:pt x="11976" y="578"/>
                  </a:cubicBezTo>
                  <a:cubicBezTo>
                    <a:pt x="8663" y="6018"/>
                    <a:pt x="4833" y="10821"/>
                    <a:pt x="608" y="15137"/>
                  </a:cubicBezTo>
                  <a:cubicBezTo>
                    <a:pt x="61" y="15715"/>
                    <a:pt x="0" y="16657"/>
                    <a:pt x="517" y="17265"/>
                  </a:cubicBezTo>
                  <a:cubicBezTo>
                    <a:pt x="4316" y="21854"/>
                    <a:pt x="8116" y="26475"/>
                    <a:pt x="11915" y="31034"/>
                  </a:cubicBezTo>
                  <a:cubicBezTo>
                    <a:pt x="12199" y="31350"/>
                    <a:pt x="12574" y="31510"/>
                    <a:pt x="12944" y="31510"/>
                  </a:cubicBezTo>
                  <a:cubicBezTo>
                    <a:pt x="13288" y="31510"/>
                    <a:pt x="13628" y="31372"/>
                    <a:pt x="13891" y="31095"/>
                  </a:cubicBezTo>
                  <a:cubicBezTo>
                    <a:pt x="18086" y="26779"/>
                    <a:pt x="21946" y="21976"/>
                    <a:pt x="25229" y="16535"/>
                  </a:cubicBezTo>
                  <a:cubicBezTo>
                    <a:pt x="25654" y="15836"/>
                    <a:pt x="25624" y="14772"/>
                    <a:pt x="25077" y="14164"/>
                  </a:cubicBezTo>
                  <a:cubicBezTo>
                    <a:pt x="21277" y="9544"/>
                    <a:pt x="17478" y="4955"/>
                    <a:pt x="13678" y="395"/>
                  </a:cubicBezTo>
                  <a:cubicBezTo>
                    <a:pt x="13464" y="127"/>
                    <a:pt x="13196" y="1"/>
                    <a:pt x="12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6025450" y="2779450"/>
              <a:ext cx="744725" cy="665775"/>
            </a:xfrm>
            <a:custGeom>
              <a:avLst/>
              <a:gdLst/>
              <a:ahLst/>
              <a:cxnLst/>
              <a:rect l="l" t="t" r="r" b="b"/>
              <a:pathLst>
                <a:path w="29789" h="26631" extrusionOk="0">
                  <a:moveTo>
                    <a:pt x="16781" y="1"/>
                  </a:moveTo>
                  <a:cubicBezTo>
                    <a:pt x="16453" y="1"/>
                    <a:pt x="16124" y="109"/>
                    <a:pt x="15867" y="325"/>
                  </a:cubicBezTo>
                  <a:cubicBezTo>
                    <a:pt x="11156" y="4033"/>
                    <a:pt x="6141" y="7377"/>
                    <a:pt x="852" y="10477"/>
                  </a:cubicBezTo>
                  <a:cubicBezTo>
                    <a:pt x="153" y="10872"/>
                    <a:pt x="1" y="11693"/>
                    <a:pt x="517" y="12301"/>
                  </a:cubicBezTo>
                  <a:cubicBezTo>
                    <a:pt x="4317" y="16891"/>
                    <a:pt x="8116" y="21480"/>
                    <a:pt x="11916" y="26040"/>
                  </a:cubicBezTo>
                  <a:cubicBezTo>
                    <a:pt x="12227" y="26428"/>
                    <a:pt x="12737" y="26631"/>
                    <a:pt x="13247" y="26631"/>
                  </a:cubicBezTo>
                  <a:cubicBezTo>
                    <a:pt x="13534" y="26631"/>
                    <a:pt x="13822" y="26566"/>
                    <a:pt x="14074" y="26435"/>
                  </a:cubicBezTo>
                  <a:cubicBezTo>
                    <a:pt x="19302" y="23335"/>
                    <a:pt x="24378" y="19991"/>
                    <a:pt x="29089" y="16283"/>
                  </a:cubicBezTo>
                  <a:cubicBezTo>
                    <a:pt x="29697" y="15796"/>
                    <a:pt x="29788" y="14885"/>
                    <a:pt x="29272" y="14277"/>
                  </a:cubicBezTo>
                  <a:cubicBezTo>
                    <a:pt x="25472" y="9657"/>
                    <a:pt x="21673" y="5067"/>
                    <a:pt x="17873" y="507"/>
                  </a:cubicBezTo>
                  <a:cubicBezTo>
                    <a:pt x="17603" y="170"/>
                    <a:pt x="17192" y="1"/>
                    <a:pt x="16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5336225" y="3180525"/>
              <a:ext cx="797150" cy="606475"/>
            </a:xfrm>
            <a:custGeom>
              <a:avLst/>
              <a:gdLst/>
              <a:ahLst/>
              <a:cxnLst/>
              <a:rect l="l" t="t" r="r" b="b"/>
              <a:pathLst>
                <a:path w="31886" h="24259" extrusionOk="0">
                  <a:moveTo>
                    <a:pt x="18585" y="0"/>
                  </a:moveTo>
                  <a:cubicBezTo>
                    <a:pt x="18293" y="0"/>
                    <a:pt x="18003" y="68"/>
                    <a:pt x="17752" y="209"/>
                  </a:cubicBezTo>
                  <a:cubicBezTo>
                    <a:pt x="12220" y="2975"/>
                    <a:pt x="6597" y="5589"/>
                    <a:pt x="943" y="8143"/>
                  </a:cubicBezTo>
                  <a:cubicBezTo>
                    <a:pt x="183" y="8477"/>
                    <a:pt x="1" y="9237"/>
                    <a:pt x="487" y="9845"/>
                  </a:cubicBezTo>
                  <a:cubicBezTo>
                    <a:pt x="4287" y="14435"/>
                    <a:pt x="8086" y="19055"/>
                    <a:pt x="11885" y="23614"/>
                  </a:cubicBezTo>
                  <a:cubicBezTo>
                    <a:pt x="12258" y="24028"/>
                    <a:pt x="12827" y="24258"/>
                    <a:pt x="13392" y="24258"/>
                  </a:cubicBezTo>
                  <a:cubicBezTo>
                    <a:pt x="13657" y="24258"/>
                    <a:pt x="13922" y="24207"/>
                    <a:pt x="14165" y="24100"/>
                  </a:cubicBezTo>
                  <a:cubicBezTo>
                    <a:pt x="19819" y="21547"/>
                    <a:pt x="25472" y="18933"/>
                    <a:pt x="30974" y="16167"/>
                  </a:cubicBezTo>
                  <a:cubicBezTo>
                    <a:pt x="31673" y="15772"/>
                    <a:pt x="31886" y="14982"/>
                    <a:pt x="31339" y="14374"/>
                  </a:cubicBezTo>
                  <a:cubicBezTo>
                    <a:pt x="27539" y="9784"/>
                    <a:pt x="23740" y="5164"/>
                    <a:pt x="19940" y="605"/>
                  </a:cubicBezTo>
                  <a:cubicBezTo>
                    <a:pt x="19629" y="215"/>
                    <a:pt x="19105" y="0"/>
                    <a:pt x="18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4634850" y="3506275"/>
              <a:ext cx="797925" cy="605750"/>
            </a:xfrm>
            <a:custGeom>
              <a:avLst/>
              <a:gdLst/>
              <a:ahLst/>
              <a:cxnLst/>
              <a:rect l="l" t="t" r="r" b="b"/>
              <a:pathLst>
                <a:path w="31917" h="24230" extrusionOk="0">
                  <a:moveTo>
                    <a:pt x="18538" y="0"/>
                  </a:moveTo>
                  <a:cubicBezTo>
                    <a:pt x="18266" y="0"/>
                    <a:pt x="17995" y="51"/>
                    <a:pt x="17752" y="158"/>
                  </a:cubicBezTo>
                  <a:cubicBezTo>
                    <a:pt x="12098" y="2712"/>
                    <a:pt x="6444" y="5326"/>
                    <a:pt x="912" y="8092"/>
                  </a:cubicBezTo>
                  <a:cubicBezTo>
                    <a:pt x="213" y="8487"/>
                    <a:pt x="1" y="9277"/>
                    <a:pt x="548" y="9885"/>
                  </a:cubicBezTo>
                  <a:cubicBezTo>
                    <a:pt x="4347" y="14475"/>
                    <a:pt x="8147" y="19064"/>
                    <a:pt x="11946" y="23624"/>
                  </a:cubicBezTo>
                  <a:cubicBezTo>
                    <a:pt x="12269" y="24007"/>
                    <a:pt x="12819" y="24229"/>
                    <a:pt x="13356" y="24229"/>
                  </a:cubicBezTo>
                  <a:cubicBezTo>
                    <a:pt x="13629" y="24229"/>
                    <a:pt x="13899" y="24172"/>
                    <a:pt x="14135" y="24049"/>
                  </a:cubicBezTo>
                  <a:cubicBezTo>
                    <a:pt x="19667" y="21283"/>
                    <a:pt x="25290" y="18669"/>
                    <a:pt x="30974" y="16116"/>
                  </a:cubicBezTo>
                  <a:cubicBezTo>
                    <a:pt x="31734" y="15782"/>
                    <a:pt x="31916" y="15022"/>
                    <a:pt x="31430" y="14414"/>
                  </a:cubicBezTo>
                  <a:cubicBezTo>
                    <a:pt x="27630" y="9824"/>
                    <a:pt x="23831" y="5204"/>
                    <a:pt x="20031" y="645"/>
                  </a:cubicBezTo>
                  <a:cubicBezTo>
                    <a:pt x="19700" y="231"/>
                    <a:pt x="19116" y="0"/>
                    <a:pt x="18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3998825" y="3846600"/>
              <a:ext cx="744725" cy="666450"/>
            </a:xfrm>
            <a:custGeom>
              <a:avLst/>
              <a:gdLst/>
              <a:ahLst/>
              <a:cxnLst/>
              <a:rect l="l" t="t" r="r" b="b"/>
              <a:pathLst>
                <a:path w="29789" h="26658" extrusionOk="0">
                  <a:moveTo>
                    <a:pt x="16537" y="1"/>
                  </a:moveTo>
                  <a:cubicBezTo>
                    <a:pt x="16250" y="1"/>
                    <a:pt x="15965" y="71"/>
                    <a:pt x="15715" y="223"/>
                  </a:cubicBezTo>
                  <a:cubicBezTo>
                    <a:pt x="10487" y="3293"/>
                    <a:pt x="5441" y="6637"/>
                    <a:pt x="730" y="10375"/>
                  </a:cubicBezTo>
                  <a:cubicBezTo>
                    <a:pt x="122" y="10862"/>
                    <a:pt x="0" y="11774"/>
                    <a:pt x="517" y="12382"/>
                  </a:cubicBezTo>
                  <a:cubicBezTo>
                    <a:pt x="4317" y="16971"/>
                    <a:pt x="8116" y="21591"/>
                    <a:pt x="11915" y="26151"/>
                  </a:cubicBezTo>
                  <a:cubicBezTo>
                    <a:pt x="12203" y="26488"/>
                    <a:pt x="12593" y="26657"/>
                    <a:pt x="12998" y="26657"/>
                  </a:cubicBezTo>
                  <a:cubicBezTo>
                    <a:pt x="13322" y="26657"/>
                    <a:pt x="13655" y="26549"/>
                    <a:pt x="13952" y="26333"/>
                  </a:cubicBezTo>
                  <a:cubicBezTo>
                    <a:pt x="18663" y="22594"/>
                    <a:pt x="23679" y="19251"/>
                    <a:pt x="28937" y="16181"/>
                  </a:cubicBezTo>
                  <a:cubicBezTo>
                    <a:pt x="29636" y="15755"/>
                    <a:pt x="29788" y="14965"/>
                    <a:pt x="29302" y="14357"/>
                  </a:cubicBezTo>
                  <a:cubicBezTo>
                    <a:pt x="25502" y="9768"/>
                    <a:pt x="21703" y="5178"/>
                    <a:pt x="17903" y="618"/>
                  </a:cubicBezTo>
                  <a:cubicBezTo>
                    <a:pt x="17572" y="228"/>
                    <a:pt x="17052" y="1"/>
                    <a:pt x="16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3498800" y="4295350"/>
              <a:ext cx="641375" cy="786325"/>
            </a:xfrm>
            <a:custGeom>
              <a:avLst/>
              <a:gdLst/>
              <a:ahLst/>
              <a:cxnLst/>
              <a:rect l="l" t="t" r="r" b="b"/>
              <a:pathLst>
                <a:path w="25655" h="31453" extrusionOk="0">
                  <a:moveTo>
                    <a:pt x="12776" y="0"/>
                  </a:moveTo>
                  <a:cubicBezTo>
                    <a:pt x="12440" y="0"/>
                    <a:pt x="12098" y="130"/>
                    <a:pt x="11825" y="389"/>
                  </a:cubicBezTo>
                  <a:cubicBezTo>
                    <a:pt x="7600" y="4705"/>
                    <a:pt x="3770" y="9508"/>
                    <a:pt x="457" y="14918"/>
                  </a:cubicBezTo>
                  <a:cubicBezTo>
                    <a:pt x="1" y="15617"/>
                    <a:pt x="92" y="16712"/>
                    <a:pt x="578" y="17319"/>
                  </a:cubicBezTo>
                  <a:cubicBezTo>
                    <a:pt x="4378" y="21909"/>
                    <a:pt x="8177" y="26499"/>
                    <a:pt x="11977" y="31058"/>
                  </a:cubicBezTo>
                  <a:cubicBezTo>
                    <a:pt x="12218" y="31326"/>
                    <a:pt x="12501" y="31453"/>
                    <a:pt x="12775" y="31453"/>
                  </a:cubicBezTo>
                  <a:cubicBezTo>
                    <a:pt x="13123" y="31453"/>
                    <a:pt x="13458" y="31250"/>
                    <a:pt x="13679" y="30876"/>
                  </a:cubicBezTo>
                  <a:cubicBezTo>
                    <a:pt x="16992" y="25465"/>
                    <a:pt x="20822" y="20663"/>
                    <a:pt x="25047" y="16347"/>
                  </a:cubicBezTo>
                  <a:cubicBezTo>
                    <a:pt x="25625" y="15800"/>
                    <a:pt x="25655" y="14827"/>
                    <a:pt x="25169" y="14219"/>
                  </a:cubicBezTo>
                  <a:cubicBezTo>
                    <a:pt x="21369" y="9629"/>
                    <a:pt x="17570" y="5040"/>
                    <a:pt x="13770" y="480"/>
                  </a:cubicBezTo>
                  <a:cubicBezTo>
                    <a:pt x="13514" y="160"/>
                    <a:pt x="13149" y="0"/>
                    <a:pt x="1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3368100" y="2035275"/>
              <a:ext cx="3560125" cy="2655850"/>
            </a:xfrm>
            <a:custGeom>
              <a:avLst/>
              <a:gdLst/>
              <a:ahLst/>
              <a:cxnLst/>
              <a:rect l="l" t="t" r="r" b="b"/>
              <a:pathLst>
                <a:path w="142405" h="106234" extrusionOk="0">
                  <a:moveTo>
                    <a:pt x="140773" y="0"/>
                  </a:moveTo>
                  <a:cubicBezTo>
                    <a:pt x="140353" y="0"/>
                    <a:pt x="139932" y="273"/>
                    <a:pt x="139639" y="791"/>
                  </a:cubicBezTo>
                  <a:cubicBezTo>
                    <a:pt x="139335" y="1277"/>
                    <a:pt x="139031" y="1824"/>
                    <a:pt x="138727" y="2311"/>
                  </a:cubicBezTo>
                  <a:cubicBezTo>
                    <a:pt x="138180" y="3222"/>
                    <a:pt x="138271" y="4529"/>
                    <a:pt x="138879" y="5289"/>
                  </a:cubicBezTo>
                  <a:cubicBezTo>
                    <a:pt x="139154" y="5605"/>
                    <a:pt x="139496" y="5766"/>
                    <a:pt x="139838" y="5766"/>
                  </a:cubicBezTo>
                  <a:cubicBezTo>
                    <a:pt x="140251" y="5766"/>
                    <a:pt x="140663" y="5529"/>
                    <a:pt x="140946" y="5046"/>
                  </a:cubicBezTo>
                  <a:cubicBezTo>
                    <a:pt x="141250" y="4560"/>
                    <a:pt x="141554" y="4043"/>
                    <a:pt x="141858" y="3526"/>
                  </a:cubicBezTo>
                  <a:cubicBezTo>
                    <a:pt x="142405" y="2615"/>
                    <a:pt x="142283" y="1247"/>
                    <a:pt x="141675" y="487"/>
                  </a:cubicBezTo>
                  <a:cubicBezTo>
                    <a:pt x="141413" y="158"/>
                    <a:pt x="141093" y="0"/>
                    <a:pt x="140773" y="0"/>
                  </a:cubicBezTo>
                  <a:close/>
                  <a:moveTo>
                    <a:pt x="135018" y="8863"/>
                  </a:moveTo>
                  <a:cubicBezTo>
                    <a:pt x="134603" y="8863"/>
                    <a:pt x="134183" y="9069"/>
                    <a:pt x="133864" y="9484"/>
                  </a:cubicBezTo>
                  <a:cubicBezTo>
                    <a:pt x="133499" y="9940"/>
                    <a:pt x="133134" y="10396"/>
                    <a:pt x="132800" y="10852"/>
                  </a:cubicBezTo>
                  <a:cubicBezTo>
                    <a:pt x="132192" y="11672"/>
                    <a:pt x="132192" y="12888"/>
                    <a:pt x="132800" y="13648"/>
                  </a:cubicBezTo>
                  <a:cubicBezTo>
                    <a:pt x="133095" y="14017"/>
                    <a:pt x="133484" y="14207"/>
                    <a:pt x="133875" y="14207"/>
                  </a:cubicBezTo>
                  <a:cubicBezTo>
                    <a:pt x="134289" y="14207"/>
                    <a:pt x="134706" y="13995"/>
                    <a:pt x="135019" y="13557"/>
                  </a:cubicBezTo>
                  <a:cubicBezTo>
                    <a:pt x="135414" y="13101"/>
                    <a:pt x="135748" y="12645"/>
                    <a:pt x="136082" y="12189"/>
                  </a:cubicBezTo>
                  <a:cubicBezTo>
                    <a:pt x="136690" y="11399"/>
                    <a:pt x="136660" y="10122"/>
                    <a:pt x="136052" y="9362"/>
                  </a:cubicBezTo>
                  <a:cubicBezTo>
                    <a:pt x="135764" y="9031"/>
                    <a:pt x="135393" y="8863"/>
                    <a:pt x="135018" y="8863"/>
                  </a:cubicBezTo>
                  <a:close/>
                  <a:moveTo>
                    <a:pt x="128347" y="16732"/>
                  </a:moveTo>
                  <a:cubicBezTo>
                    <a:pt x="127938" y="16732"/>
                    <a:pt x="127527" y="16900"/>
                    <a:pt x="127207" y="17235"/>
                  </a:cubicBezTo>
                  <a:lnTo>
                    <a:pt x="126021" y="18420"/>
                  </a:lnTo>
                  <a:cubicBezTo>
                    <a:pt x="125292" y="19119"/>
                    <a:pt x="125262" y="20244"/>
                    <a:pt x="125870" y="21004"/>
                  </a:cubicBezTo>
                  <a:cubicBezTo>
                    <a:pt x="126199" y="21415"/>
                    <a:pt x="126671" y="21631"/>
                    <a:pt x="127145" y="21631"/>
                  </a:cubicBezTo>
                  <a:cubicBezTo>
                    <a:pt x="127547" y="21631"/>
                    <a:pt x="127950" y="21476"/>
                    <a:pt x="128271" y="21156"/>
                  </a:cubicBezTo>
                  <a:cubicBezTo>
                    <a:pt x="128636" y="20761"/>
                    <a:pt x="129061" y="20396"/>
                    <a:pt x="129456" y="19970"/>
                  </a:cubicBezTo>
                  <a:cubicBezTo>
                    <a:pt x="130125" y="19241"/>
                    <a:pt x="130155" y="18086"/>
                    <a:pt x="129547" y="17326"/>
                  </a:cubicBezTo>
                  <a:cubicBezTo>
                    <a:pt x="129231" y="16930"/>
                    <a:pt x="128790" y="16732"/>
                    <a:pt x="128347" y="16732"/>
                  </a:cubicBezTo>
                  <a:close/>
                  <a:moveTo>
                    <a:pt x="120944" y="23601"/>
                  </a:moveTo>
                  <a:cubicBezTo>
                    <a:pt x="120542" y="23601"/>
                    <a:pt x="120132" y="23739"/>
                    <a:pt x="119790" y="24013"/>
                  </a:cubicBezTo>
                  <a:cubicBezTo>
                    <a:pt x="119365" y="24378"/>
                    <a:pt x="118909" y="24742"/>
                    <a:pt x="118514" y="25077"/>
                  </a:cubicBezTo>
                  <a:cubicBezTo>
                    <a:pt x="117754" y="25685"/>
                    <a:pt x="117632" y="26779"/>
                    <a:pt x="118240" y="27539"/>
                  </a:cubicBezTo>
                  <a:cubicBezTo>
                    <a:pt x="118605" y="27973"/>
                    <a:pt x="119119" y="28199"/>
                    <a:pt x="119635" y="28199"/>
                  </a:cubicBezTo>
                  <a:cubicBezTo>
                    <a:pt x="120021" y="28199"/>
                    <a:pt x="120407" y="28073"/>
                    <a:pt x="120733" y="27812"/>
                  </a:cubicBezTo>
                  <a:cubicBezTo>
                    <a:pt x="121158" y="27448"/>
                    <a:pt x="121614" y="27083"/>
                    <a:pt x="122040" y="26749"/>
                  </a:cubicBezTo>
                  <a:cubicBezTo>
                    <a:pt x="122800" y="26141"/>
                    <a:pt x="122860" y="24986"/>
                    <a:pt x="122252" y="24226"/>
                  </a:cubicBezTo>
                  <a:cubicBezTo>
                    <a:pt x="121918" y="23808"/>
                    <a:pt x="121437" y="23601"/>
                    <a:pt x="120944" y="23601"/>
                  </a:cubicBezTo>
                  <a:close/>
                  <a:moveTo>
                    <a:pt x="112883" y="29711"/>
                  </a:moveTo>
                  <a:cubicBezTo>
                    <a:pt x="112495" y="29711"/>
                    <a:pt x="112102" y="29825"/>
                    <a:pt x="111766" y="30062"/>
                  </a:cubicBezTo>
                  <a:cubicBezTo>
                    <a:pt x="111280" y="30396"/>
                    <a:pt x="110824" y="30700"/>
                    <a:pt x="110368" y="31004"/>
                  </a:cubicBezTo>
                  <a:cubicBezTo>
                    <a:pt x="109577" y="31581"/>
                    <a:pt x="109425" y="32585"/>
                    <a:pt x="110033" y="33344"/>
                  </a:cubicBezTo>
                  <a:cubicBezTo>
                    <a:pt x="110407" y="33793"/>
                    <a:pt x="110987" y="34034"/>
                    <a:pt x="111569" y="34034"/>
                  </a:cubicBezTo>
                  <a:cubicBezTo>
                    <a:pt x="111934" y="34034"/>
                    <a:pt x="112300" y="33939"/>
                    <a:pt x="112617" y="33740"/>
                  </a:cubicBezTo>
                  <a:cubicBezTo>
                    <a:pt x="113103" y="33436"/>
                    <a:pt x="113559" y="33101"/>
                    <a:pt x="114015" y="32797"/>
                  </a:cubicBezTo>
                  <a:cubicBezTo>
                    <a:pt x="114836" y="32220"/>
                    <a:pt x="114957" y="31156"/>
                    <a:pt x="114350" y="30396"/>
                  </a:cubicBezTo>
                  <a:cubicBezTo>
                    <a:pt x="113991" y="29948"/>
                    <a:pt x="113441" y="29711"/>
                    <a:pt x="112883" y="29711"/>
                  </a:cubicBezTo>
                  <a:close/>
                  <a:moveTo>
                    <a:pt x="104323" y="35202"/>
                  </a:moveTo>
                  <a:cubicBezTo>
                    <a:pt x="103955" y="35202"/>
                    <a:pt x="103584" y="35291"/>
                    <a:pt x="103255" y="35472"/>
                  </a:cubicBezTo>
                  <a:cubicBezTo>
                    <a:pt x="102769" y="35746"/>
                    <a:pt x="102282" y="36050"/>
                    <a:pt x="101796" y="36323"/>
                  </a:cubicBezTo>
                  <a:cubicBezTo>
                    <a:pt x="100915" y="36810"/>
                    <a:pt x="100732" y="37813"/>
                    <a:pt x="101340" y="38572"/>
                  </a:cubicBezTo>
                  <a:cubicBezTo>
                    <a:pt x="101708" y="39056"/>
                    <a:pt x="102346" y="39306"/>
                    <a:pt x="102982" y="39306"/>
                  </a:cubicBezTo>
                  <a:cubicBezTo>
                    <a:pt x="103344" y="39306"/>
                    <a:pt x="103706" y="39225"/>
                    <a:pt x="104015" y="39059"/>
                  </a:cubicBezTo>
                  <a:cubicBezTo>
                    <a:pt x="104532" y="38785"/>
                    <a:pt x="105018" y="38512"/>
                    <a:pt x="105504" y="38208"/>
                  </a:cubicBezTo>
                  <a:cubicBezTo>
                    <a:pt x="106386" y="37721"/>
                    <a:pt x="106538" y="36688"/>
                    <a:pt x="105930" y="35928"/>
                  </a:cubicBezTo>
                  <a:cubicBezTo>
                    <a:pt x="105549" y="35452"/>
                    <a:pt x="104941" y="35202"/>
                    <a:pt x="104323" y="35202"/>
                  </a:cubicBezTo>
                  <a:close/>
                  <a:moveTo>
                    <a:pt x="95248" y="40106"/>
                  </a:moveTo>
                  <a:cubicBezTo>
                    <a:pt x="94902" y="40106"/>
                    <a:pt x="94559" y="40180"/>
                    <a:pt x="94258" y="40335"/>
                  </a:cubicBezTo>
                  <a:cubicBezTo>
                    <a:pt x="93772" y="40609"/>
                    <a:pt x="93225" y="40883"/>
                    <a:pt x="92738" y="41156"/>
                  </a:cubicBezTo>
                  <a:cubicBezTo>
                    <a:pt x="91826" y="41612"/>
                    <a:pt x="91644" y="42554"/>
                    <a:pt x="92252" y="43314"/>
                  </a:cubicBezTo>
                  <a:cubicBezTo>
                    <a:pt x="92679" y="43823"/>
                    <a:pt x="93365" y="44100"/>
                    <a:pt x="94037" y="44100"/>
                  </a:cubicBezTo>
                  <a:cubicBezTo>
                    <a:pt x="94368" y="44100"/>
                    <a:pt x="94696" y="44032"/>
                    <a:pt x="94987" y="43892"/>
                  </a:cubicBezTo>
                  <a:cubicBezTo>
                    <a:pt x="95474" y="43618"/>
                    <a:pt x="96021" y="43345"/>
                    <a:pt x="96507" y="43071"/>
                  </a:cubicBezTo>
                  <a:cubicBezTo>
                    <a:pt x="97419" y="42615"/>
                    <a:pt x="97602" y="41642"/>
                    <a:pt x="96994" y="40883"/>
                  </a:cubicBezTo>
                  <a:cubicBezTo>
                    <a:pt x="96593" y="40382"/>
                    <a:pt x="95916" y="40106"/>
                    <a:pt x="95248" y="40106"/>
                  </a:cubicBezTo>
                  <a:close/>
                  <a:moveTo>
                    <a:pt x="86038" y="44739"/>
                  </a:moveTo>
                  <a:cubicBezTo>
                    <a:pt x="85683" y="44739"/>
                    <a:pt x="85329" y="44810"/>
                    <a:pt x="85018" y="44956"/>
                  </a:cubicBezTo>
                  <a:cubicBezTo>
                    <a:pt x="84501" y="45168"/>
                    <a:pt x="83984" y="45442"/>
                    <a:pt x="83468" y="45655"/>
                  </a:cubicBezTo>
                  <a:cubicBezTo>
                    <a:pt x="82556" y="46080"/>
                    <a:pt x="82312" y="47022"/>
                    <a:pt x="82920" y="47782"/>
                  </a:cubicBezTo>
                  <a:cubicBezTo>
                    <a:pt x="83354" y="48299"/>
                    <a:pt x="84070" y="48591"/>
                    <a:pt x="84770" y="48591"/>
                  </a:cubicBezTo>
                  <a:cubicBezTo>
                    <a:pt x="85099" y="48591"/>
                    <a:pt x="85425" y="48526"/>
                    <a:pt x="85717" y="48390"/>
                  </a:cubicBezTo>
                  <a:cubicBezTo>
                    <a:pt x="86234" y="48177"/>
                    <a:pt x="86720" y="47904"/>
                    <a:pt x="87267" y="47691"/>
                  </a:cubicBezTo>
                  <a:cubicBezTo>
                    <a:pt x="88179" y="47235"/>
                    <a:pt x="88392" y="46263"/>
                    <a:pt x="87784" y="45503"/>
                  </a:cubicBezTo>
                  <a:cubicBezTo>
                    <a:pt x="87403" y="45002"/>
                    <a:pt x="86720" y="44739"/>
                    <a:pt x="86038" y="44739"/>
                  </a:cubicBezTo>
                  <a:close/>
                  <a:moveTo>
                    <a:pt x="76549" y="49041"/>
                  </a:moveTo>
                  <a:cubicBezTo>
                    <a:pt x="76216" y="49041"/>
                    <a:pt x="75887" y="49105"/>
                    <a:pt x="75595" y="49241"/>
                  </a:cubicBezTo>
                  <a:cubicBezTo>
                    <a:pt x="75078" y="49515"/>
                    <a:pt x="74531" y="49728"/>
                    <a:pt x="74014" y="49971"/>
                  </a:cubicBezTo>
                  <a:cubicBezTo>
                    <a:pt x="73103" y="50366"/>
                    <a:pt x="72859" y="51339"/>
                    <a:pt x="73467" y="52099"/>
                  </a:cubicBezTo>
                  <a:cubicBezTo>
                    <a:pt x="73881" y="52616"/>
                    <a:pt x="74591" y="52894"/>
                    <a:pt x="75309" y="52894"/>
                  </a:cubicBezTo>
                  <a:cubicBezTo>
                    <a:pt x="75645" y="52894"/>
                    <a:pt x="75984" y="52833"/>
                    <a:pt x="76294" y="52706"/>
                  </a:cubicBezTo>
                  <a:cubicBezTo>
                    <a:pt x="76811" y="52433"/>
                    <a:pt x="77358" y="52190"/>
                    <a:pt x="77875" y="51977"/>
                  </a:cubicBezTo>
                  <a:cubicBezTo>
                    <a:pt x="78787" y="51551"/>
                    <a:pt x="79030" y="50609"/>
                    <a:pt x="78422" y="49849"/>
                  </a:cubicBezTo>
                  <a:cubicBezTo>
                    <a:pt x="77988" y="49332"/>
                    <a:pt x="77258" y="49041"/>
                    <a:pt x="76549" y="49041"/>
                  </a:cubicBezTo>
                  <a:close/>
                  <a:moveTo>
                    <a:pt x="67059" y="53296"/>
                  </a:moveTo>
                  <a:cubicBezTo>
                    <a:pt x="66729" y="53296"/>
                    <a:pt x="66403" y="53361"/>
                    <a:pt x="66112" y="53497"/>
                  </a:cubicBezTo>
                  <a:cubicBezTo>
                    <a:pt x="65564" y="53770"/>
                    <a:pt x="65048" y="53983"/>
                    <a:pt x="64501" y="54196"/>
                  </a:cubicBezTo>
                  <a:cubicBezTo>
                    <a:pt x="63589" y="54621"/>
                    <a:pt x="63376" y="55594"/>
                    <a:pt x="63984" y="56354"/>
                  </a:cubicBezTo>
                  <a:cubicBezTo>
                    <a:pt x="64398" y="56871"/>
                    <a:pt x="65107" y="57149"/>
                    <a:pt x="65816" y="57149"/>
                  </a:cubicBezTo>
                  <a:cubicBezTo>
                    <a:pt x="66148" y="57149"/>
                    <a:pt x="66479" y="57088"/>
                    <a:pt x="66780" y="56962"/>
                  </a:cubicBezTo>
                  <a:cubicBezTo>
                    <a:pt x="67327" y="56688"/>
                    <a:pt x="67844" y="56445"/>
                    <a:pt x="68391" y="56232"/>
                  </a:cubicBezTo>
                  <a:cubicBezTo>
                    <a:pt x="69303" y="55807"/>
                    <a:pt x="69516" y="54865"/>
                    <a:pt x="68908" y="54105"/>
                  </a:cubicBezTo>
                  <a:cubicBezTo>
                    <a:pt x="68474" y="53588"/>
                    <a:pt x="67759" y="53296"/>
                    <a:pt x="67059" y="53296"/>
                  </a:cubicBezTo>
                  <a:close/>
                  <a:moveTo>
                    <a:pt x="57602" y="57626"/>
                  </a:moveTo>
                  <a:cubicBezTo>
                    <a:pt x="57275" y="57626"/>
                    <a:pt x="56950" y="57687"/>
                    <a:pt x="56658" y="57813"/>
                  </a:cubicBezTo>
                  <a:cubicBezTo>
                    <a:pt x="56111" y="58056"/>
                    <a:pt x="55625" y="58330"/>
                    <a:pt x="55078" y="58542"/>
                  </a:cubicBezTo>
                  <a:cubicBezTo>
                    <a:pt x="54166" y="58998"/>
                    <a:pt x="53953" y="59941"/>
                    <a:pt x="54561" y="60700"/>
                  </a:cubicBezTo>
                  <a:cubicBezTo>
                    <a:pt x="54988" y="61209"/>
                    <a:pt x="55674" y="61500"/>
                    <a:pt x="56355" y="61500"/>
                  </a:cubicBezTo>
                  <a:cubicBezTo>
                    <a:pt x="56691" y="61500"/>
                    <a:pt x="57026" y="61429"/>
                    <a:pt x="57327" y="61278"/>
                  </a:cubicBezTo>
                  <a:cubicBezTo>
                    <a:pt x="57874" y="61065"/>
                    <a:pt x="58361" y="60792"/>
                    <a:pt x="58877" y="60548"/>
                  </a:cubicBezTo>
                  <a:cubicBezTo>
                    <a:pt x="59789" y="60153"/>
                    <a:pt x="60032" y="59181"/>
                    <a:pt x="59425" y="58421"/>
                  </a:cubicBezTo>
                  <a:cubicBezTo>
                    <a:pt x="59011" y="57903"/>
                    <a:pt x="58301" y="57626"/>
                    <a:pt x="57602" y="57626"/>
                  </a:cubicBezTo>
                  <a:close/>
                  <a:moveTo>
                    <a:pt x="48375" y="62087"/>
                  </a:moveTo>
                  <a:cubicBezTo>
                    <a:pt x="48035" y="62087"/>
                    <a:pt x="47694" y="62158"/>
                    <a:pt x="47388" y="62311"/>
                  </a:cubicBezTo>
                  <a:cubicBezTo>
                    <a:pt x="46871" y="62585"/>
                    <a:pt x="46354" y="62828"/>
                    <a:pt x="45868" y="63102"/>
                  </a:cubicBezTo>
                  <a:cubicBezTo>
                    <a:pt x="44926" y="63558"/>
                    <a:pt x="44743" y="64561"/>
                    <a:pt x="45351" y="65321"/>
                  </a:cubicBezTo>
                  <a:cubicBezTo>
                    <a:pt x="45739" y="65805"/>
                    <a:pt x="46399" y="66067"/>
                    <a:pt x="47047" y="66067"/>
                  </a:cubicBezTo>
                  <a:cubicBezTo>
                    <a:pt x="47415" y="66067"/>
                    <a:pt x="47779" y="65983"/>
                    <a:pt x="48087" y="65807"/>
                  </a:cubicBezTo>
                  <a:cubicBezTo>
                    <a:pt x="48604" y="65533"/>
                    <a:pt x="49120" y="65260"/>
                    <a:pt x="49607" y="64986"/>
                  </a:cubicBezTo>
                  <a:cubicBezTo>
                    <a:pt x="50519" y="64561"/>
                    <a:pt x="50731" y="63588"/>
                    <a:pt x="50123" y="62828"/>
                  </a:cubicBezTo>
                  <a:cubicBezTo>
                    <a:pt x="49720" y="62364"/>
                    <a:pt x="49048" y="62087"/>
                    <a:pt x="48375" y="62087"/>
                  </a:cubicBezTo>
                  <a:close/>
                  <a:moveTo>
                    <a:pt x="39405" y="66914"/>
                  </a:moveTo>
                  <a:cubicBezTo>
                    <a:pt x="39042" y="66914"/>
                    <a:pt x="38679" y="66999"/>
                    <a:pt x="38360" y="67175"/>
                  </a:cubicBezTo>
                  <a:cubicBezTo>
                    <a:pt x="37874" y="67448"/>
                    <a:pt x="37388" y="67691"/>
                    <a:pt x="36901" y="67995"/>
                  </a:cubicBezTo>
                  <a:cubicBezTo>
                    <a:pt x="36020" y="68512"/>
                    <a:pt x="35868" y="69515"/>
                    <a:pt x="36476" y="70275"/>
                  </a:cubicBezTo>
                  <a:cubicBezTo>
                    <a:pt x="36858" y="70753"/>
                    <a:pt x="37480" y="71014"/>
                    <a:pt x="38094" y="71014"/>
                  </a:cubicBezTo>
                  <a:cubicBezTo>
                    <a:pt x="38456" y="71014"/>
                    <a:pt x="38815" y="70923"/>
                    <a:pt x="39120" y="70731"/>
                  </a:cubicBezTo>
                  <a:cubicBezTo>
                    <a:pt x="39637" y="70488"/>
                    <a:pt x="40123" y="70184"/>
                    <a:pt x="40610" y="69910"/>
                  </a:cubicBezTo>
                  <a:cubicBezTo>
                    <a:pt x="41491" y="69424"/>
                    <a:pt x="41673" y="68421"/>
                    <a:pt x="41066" y="67661"/>
                  </a:cubicBezTo>
                  <a:cubicBezTo>
                    <a:pt x="40678" y="67176"/>
                    <a:pt x="40043" y="66914"/>
                    <a:pt x="39405" y="66914"/>
                  </a:cubicBezTo>
                  <a:close/>
                  <a:moveTo>
                    <a:pt x="30857" y="72137"/>
                  </a:moveTo>
                  <a:cubicBezTo>
                    <a:pt x="30466" y="72137"/>
                    <a:pt x="30070" y="72244"/>
                    <a:pt x="29728" y="72464"/>
                  </a:cubicBezTo>
                  <a:cubicBezTo>
                    <a:pt x="29242" y="72768"/>
                    <a:pt x="28786" y="73102"/>
                    <a:pt x="28330" y="73406"/>
                  </a:cubicBezTo>
                  <a:cubicBezTo>
                    <a:pt x="27509" y="73983"/>
                    <a:pt x="27387" y="75047"/>
                    <a:pt x="27995" y="75807"/>
                  </a:cubicBezTo>
                  <a:cubicBezTo>
                    <a:pt x="28372" y="76256"/>
                    <a:pt x="28929" y="76492"/>
                    <a:pt x="29490" y="76492"/>
                  </a:cubicBezTo>
                  <a:cubicBezTo>
                    <a:pt x="29881" y="76492"/>
                    <a:pt x="30273" y="76378"/>
                    <a:pt x="30609" y="76141"/>
                  </a:cubicBezTo>
                  <a:cubicBezTo>
                    <a:pt x="31126" y="75807"/>
                    <a:pt x="31582" y="75503"/>
                    <a:pt x="32008" y="75199"/>
                  </a:cubicBezTo>
                  <a:cubicBezTo>
                    <a:pt x="32828" y="74622"/>
                    <a:pt x="32980" y="73588"/>
                    <a:pt x="32372" y="72828"/>
                  </a:cubicBezTo>
                  <a:cubicBezTo>
                    <a:pt x="32009" y="72374"/>
                    <a:pt x="31438" y="72137"/>
                    <a:pt x="30857" y="72137"/>
                  </a:cubicBezTo>
                  <a:close/>
                  <a:moveTo>
                    <a:pt x="22732" y="77973"/>
                  </a:moveTo>
                  <a:cubicBezTo>
                    <a:pt x="22335" y="77973"/>
                    <a:pt x="21938" y="78100"/>
                    <a:pt x="21612" y="78360"/>
                  </a:cubicBezTo>
                  <a:cubicBezTo>
                    <a:pt x="21187" y="78725"/>
                    <a:pt x="20731" y="79090"/>
                    <a:pt x="20336" y="79424"/>
                  </a:cubicBezTo>
                  <a:cubicBezTo>
                    <a:pt x="19576" y="80062"/>
                    <a:pt x="19485" y="81187"/>
                    <a:pt x="20092" y="81947"/>
                  </a:cubicBezTo>
                  <a:cubicBezTo>
                    <a:pt x="20432" y="82371"/>
                    <a:pt x="20923" y="82596"/>
                    <a:pt x="21422" y="82596"/>
                  </a:cubicBezTo>
                  <a:cubicBezTo>
                    <a:pt x="21818" y="82596"/>
                    <a:pt x="22219" y="82455"/>
                    <a:pt x="22555" y="82160"/>
                  </a:cubicBezTo>
                  <a:cubicBezTo>
                    <a:pt x="22980" y="81795"/>
                    <a:pt x="23436" y="81461"/>
                    <a:pt x="23862" y="81096"/>
                  </a:cubicBezTo>
                  <a:cubicBezTo>
                    <a:pt x="24621" y="80488"/>
                    <a:pt x="24743" y="79394"/>
                    <a:pt x="24135" y="78634"/>
                  </a:cubicBezTo>
                  <a:cubicBezTo>
                    <a:pt x="23787" y="78199"/>
                    <a:pt x="23261" y="77973"/>
                    <a:pt x="22732" y="77973"/>
                  </a:cubicBezTo>
                  <a:close/>
                  <a:moveTo>
                    <a:pt x="15244" y="84586"/>
                  </a:moveTo>
                  <a:cubicBezTo>
                    <a:pt x="14833" y="84586"/>
                    <a:pt x="14421" y="84747"/>
                    <a:pt x="14105" y="85078"/>
                  </a:cubicBezTo>
                  <a:cubicBezTo>
                    <a:pt x="13709" y="85442"/>
                    <a:pt x="13284" y="85838"/>
                    <a:pt x="12919" y="86233"/>
                  </a:cubicBezTo>
                  <a:cubicBezTo>
                    <a:pt x="12220" y="86962"/>
                    <a:pt x="12190" y="88148"/>
                    <a:pt x="12797" y="88908"/>
                  </a:cubicBezTo>
                  <a:cubicBezTo>
                    <a:pt x="13123" y="89295"/>
                    <a:pt x="13559" y="89493"/>
                    <a:pt x="13997" y="89493"/>
                  </a:cubicBezTo>
                  <a:cubicBezTo>
                    <a:pt x="14418" y="89493"/>
                    <a:pt x="14841" y="89310"/>
                    <a:pt x="15168" y="88938"/>
                  </a:cubicBezTo>
                  <a:lnTo>
                    <a:pt x="16323" y="87753"/>
                  </a:lnTo>
                  <a:cubicBezTo>
                    <a:pt x="17053" y="87084"/>
                    <a:pt x="17083" y="85929"/>
                    <a:pt x="16475" y="85169"/>
                  </a:cubicBezTo>
                  <a:cubicBezTo>
                    <a:pt x="16155" y="84785"/>
                    <a:pt x="15700" y="84586"/>
                    <a:pt x="15244" y="84586"/>
                  </a:cubicBezTo>
                  <a:close/>
                  <a:moveTo>
                    <a:pt x="8467" y="92019"/>
                  </a:moveTo>
                  <a:cubicBezTo>
                    <a:pt x="8049" y="92019"/>
                    <a:pt x="7633" y="92217"/>
                    <a:pt x="7326" y="92616"/>
                  </a:cubicBezTo>
                  <a:cubicBezTo>
                    <a:pt x="6962" y="93072"/>
                    <a:pt x="6597" y="93528"/>
                    <a:pt x="6262" y="93984"/>
                  </a:cubicBezTo>
                  <a:cubicBezTo>
                    <a:pt x="5655" y="94804"/>
                    <a:pt x="5685" y="96051"/>
                    <a:pt x="6293" y="96810"/>
                  </a:cubicBezTo>
                  <a:cubicBezTo>
                    <a:pt x="6610" y="97157"/>
                    <a:pt x="6996" y="97325"/>
                    <a:pt x="7379" y="97325"/>
                  </a:cubicBezTo>
                  <a:cubicBezTo>
                    <a:pt x="7803" y="97325"/>
                    <a:pt x="8223" y="97119"/>
                    <a:pt x="8542" y="96719"/>
                  </a:cubicBezTo>
                  <a:cubicBezTo>
                    <a:pt x="8876" y="96263"/>
                    <a:pt x="9272" y="95807"/>
                    <a:pt x="9606" y="95351"/>
                  </a:cubicBezTo>
                  <a:cubicBezTo>
                    <a:pt x="10214" y="94561"/>
                    <a:pt x="10214" y="93345"/>
                    <a:pt x="9606" y="92585"/>
                  </a:cubicBezTo>
                  <a:cubicBezTo>
                    <a:pt x="9290" y="92209"/>
                    <a:pt x="8877" y="92019"/>
                    <a:pt x="8467" y="92019"/>
                  </a:cubicBezTo>
                  <a:close/>
                  <a:moveTo>
                    <a:pt x="2587" y="100443"/>
                  </a:moveTo>
                  <a:cubicBezTo>
                    <a:pt x="2159" y="100443"/>
                    <a:pt x="1733" y="100698"/>
                    <a:pt x="1430" y="101187"/>
                  </a:cubicBezTo>
                  <a:cubicBezTo>
                    <a:pt x="1126" y="101674"/>
                    <a:pt x="822" y="102160"/>
                    <a:pt x="518" y="102707"/>
                  </a:cubicBezTo>
                  <a:cubicBezTo>
                    <a:pt x="1" y="103619"/>
                    <a:pt x="92" y="104987"/>
                    <a:pt x="730" y="105747"/>
                  </a:cubicBezTo>
                  <a:cubicBezTo>
                    <a:pt x="993" y="106075"/>
                    <a:pt x="1313" y="106233"/>
                    <a:pt x="1635" y="106233"/>
                  </a:cubicBezTo>
                  <a:cubicBezTo>
                    <a:pt x="2058" y="106233"/>
                    <a:pt x="2487" y="105960"/>
                    <a:pt x="2797" y="105443"/>
                  </a:cubicBezTo>
                  <a:cubicBezTo>
                    <a:pt x="3101" y="104926"/>
                    <a:pt x="3405" y="104409"/>
                    <a:pt x="3709" y="103923"/>
                  </a:cubicBezTo>
                  <a:cubicBezTo>
                    <a:pt x="4256" y="102981"/>
                    <a:pt x="4165" y="101704"/>
                    <a:pt x="3557" y="100944"/>
                  </a:cubicBezTo>
                  <a:cubicBezTo>
                    <a:pt x="3273" y="100606"/>
                    <a:pt x="2929" y="100443"/>
                    <a:pt x="2587" y="1004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3844575" y="2610500"/>
              <a:ext cx="3560100" cy="2655850"/>
            </a:xfrm>
            <a:custGeom>
              <a:avLst/>
              <a:gdLst/>
              <a:ahLst/>
              <a:cxnLst/>
              <a:rect l="l" t="t" r="r" b="b"/>
              <a:pathLst>
                <a:path w="142404" h="106234" extrusionOk="0">
                  <a:moveTo>
                    <a:pt x="140800" y="1"/>
                  </a:moveTo>
                  <a:cubicBezTo>
                    <a:pt x="140377" y="1"/>
                    <a:pt x="139949" y="274"/>
                    <a:pt x="139638" y="791"/>
                  </a:cubicBezTo>
                  <a:cubicBezTo>
                    <a:pt x="139334" y="1308"/>
                    <a:pt x="139030" y="1825"/>
                    <a:pt x="138726" y="2311"/>
                  </a:cubicBezTo>
                  <a:cubicBezTo>
                    <a:pt x="138209" y="3253"/>
                    <a:pt x="138270" y="4530"/>
                    <a:pt x="138878" y="5290"/>
                  </a:cubicBezTo>
                  <a:cubicBezTo>
                    <a:pt x="139148" y="5628"/>
                    <a:pt x="139485" y="5791"/>
                    <a:pt x="139823" y="5791"/>
                  </a:cubicBezTo>
                  <a:cubicBezTo>
                    <a:pt x="140246" y="5791"/>
                    <a:pt x="140671" y="5536"/>
                    <a:pt x="140975" y="5047"/>
                  </a:cubicBezTo>
                  <a:cubicBezTo>
                    <a:pt x="141279" y="4560"/>
                    <a:pt x="141583" y="4074"/>
                    <a:pt x="141887" y="3527"/>
                  </a:cubicBezTo>
                  <a:cubicBezTo>
                    <a:pt x="142404" y="2615"/>
                    <a:pt x="142313" y="1247"/>
                    <a:pt x="141705" y="487"/>
                  </a:cubicBezTo>
                  <a:cubicBezTo>
                    <a:pt x="141442" y="159"/>
                    <a:pt x="141122" y="1"/>
                    <a:pt x="140800" y="1"/>
                  </a:cubicBezTo>
                  <a:close/>
                  <a:moveTo>
                    <a:pt x="134998" y="8882"/>
                  </a:moveTo>
                  <a:cubicBezTo>
                    <a:pt x="134579" y="8882"/>
                    <a:pt x="134154" y="9096"/>
                    <a:pt x="133832" y="9515"/>
                  </a:cubicBezTo>
                  <a:cubicBezTo>
                    <a:pt x="133498" y="9971"/>
                    <a:pt x="133103" y="10427"/>
                    <a:pt x="132768" y="10883"/>
                  </a:cubicBezTo>
                  <a:cubicBezTo>
                    <a:pt x="132161" y="11673"/>
                    <a:pt x="132161" y="12889"/>
                    <a:pt x="132768" y="13649"/>
                  </a:cubicBezTo>
                  <a:cubicBezTo>
                    <a:pt x="133081" y="14021"/>
                    <a:pt x="133490" y="14211"/>
                    <a:pt x="133892" y="14211"/>
                  </a:cubicBezTo>
                  <a:cubicBezTo>
                    <a:pt x="134311" y="14211"/>
                    <a:pt x="134723" y="14006"/>
                    <a:pt x="135018" y="13588"/>
                  </a:cubicBezTo>
                  <a:cubicBezTo>
                    <a:pt x="135382" y="13101"/>
                    <a:pt x="135717" y="12646"/>
                    <a:pt x="136082" y="12190"/>
                  </a:cubicBezTo>
                  <a:cubicBezTo>
                    <a:pt x="136689" y="11399"/>
                    <a:pt x="136629" y="10153"/>
                    <a:pt x="136021" y="9393"/>
                  </a:cubicBezTo>
                  <a:cubicBezTo>
                    <a:pt x="135735" y="9050"/>
                    <a:pt x="135369" y="8882"/>
                    <a:pt x="134998" y="8882"/>
                  </a:cubicBezTo>
                  <a:close/>
                  <a:moveTo>
                    <a:pt x="128356" y="16737"/>
                  </a:moveTo>
                  <a:cubicBezTo>
                    <a:pt x="127939" y="16737"/>
                    <a:pt x="127514" y="16912"/>
                    <a:pt x="127176" y="17266"/>
                  </a:cubicBezTo>
                  <a:lnTo>
                    <a:pt x="125990" y="18451"/>
                  </a:lnTo>
                  <a:cubicBezTo>
                    <a:pt x="125291" y="19120"/>
                    <a:pt x="125230" y="20275"/>
                    <a:pt x="125838" y="21035"/>
                  </a:cubicBezTo>
                  <a:cubicBezTo>
                    <a:pt x="126197" y="21443"/>
                    <a:pt x="126671" y="21649"/>
                    <a:pt x="127136" y="21649"/>
                  </a:cubicBezTo>
                  <a:cubicBezTo>
                    <a:pt x="127536" y="21649"/>
                    <a:pt x="127930" y="21496"/>
                    <a:pt x="128239" y="21187"/>
                  </a:cubicBezTo>
                  <a:cubicBezTo>
                    <a:pt x="128635" y="20792"/>
                    <a:pt x="129030" y="20427"/>
                    <a:pt x="129425" y="20001"/>
                  </a:cubicBezTo>
                  <a:cubicBezTo>
                    <a:pt x="130094" y="19272"/>
                    <a:pt x="130154" y="18086"/>
                    <a:pt x="129547" y="17326"/>
                  </a:cubicBezTo>
                  <a:cubicBezTo>
                    <a:pt x="129233" y="16935"/>
                    <a:pt x="128799" y="16737"/>
                    <a:pt x="128356" y="16737"/>
                  </a:cubicBezTo>
                  <a:close/>
                  <a:moveTo>
                    <a:pt x="120944" y="23614"/>
                  </a:moveTo>
                  <a:cubicBezTo>
                    <a:pt x="120551" y="23614"/>
                    <a:pt x="120153" y="23747"/>
                    <a:pt x="119820" y="24013"/>
                  </a:cubicBezTo>
                  <a:cubicBezTo>
                    <a:pt x="119394" y="24409"/>
                    <a:pt x="118938" y="24743"/>
                    <a:pt x="118513" y="25077"/>
                  </a:cubicBezTo>
                  <a:cubicBezTo>
                    <a:pt x="117753" y="25685"/>
                    <a:pt x="117631" y="26810"/>
                    <a:pt x="118239" y="27570"/>
                  </a:cubicBezTo>
                  <a:cubicBezTo>
                    <a:pt x="118580" y="27996"/>
                    <a:pt x="119094" y="28212"/>
                    <a:pt x="119613" y="28212"/>
                  </a:cubicBezTo>
                  <a:cubicBezTo>
                    <a:pt x="120019" y="28212"/>
                    <a:pt x="120429" y="28080"/>
                    <a:pt x="120762" y="27813"/>
                  </a:cubicBezTo>
                  <a:cubicBezTo>
                    <a:pt x="121188" y="27479"/>
                    <a:pt x="121644" y="27114"/>
                    <a:pt x="122039" y="26749"/>
                  </a:cubicBezTo>
                  <a:cubicBezTo>
                    <a:pt x="122799" y="26141"/>
                    <a:pt x="122890" y="25017"/>
                    <a:pt x="122282" y="24257"/>
                  </a:cubicBezTo>
                  <a:cubicBezTo>
                    <a:pt x="121941" y="23830"/>
                    <a:pt x="121447" y="23614"/>
                    <a:pt x="120944" y="23614"/>
                  </a:cubicBezTo>
                  <a:close/>
                  <a:moveTo>
                    <a:pt x="112899" y="29711"/>
                  </a:moveTo>
                  <a:cubicBezTo>
                    <a:pt x="112510" y="29711"/>
                    <a:pt x="112119" y="29825"/>
                    <a:pt x="111795" y="30062"/>
                  </a:cubicBezTo>
                  <a:cubicBezTo>
                    <a:pt x="111279" y="30397"/>
                    <a:pt x="110853" y="30700"/>
                    <a:pt x="110397" y="31004"/>
                  </a:cubicBezTo>
                  <a:cubicBezTo>
                    <a:pt x="109577" y="31582"/>
                    <a:pt x="109425" y="32615"/>
                    <a:pt x="110032" y="33375"/>
                  </a:cubicBezTo>
                  <a:cubicBezTo>
                    <a:pt x="110401" y="33817"/>
                    <a:pt x="110980" y="34058"/>
                    <a:pt x="111556" y="34058"/>
                  </a:cubicBezTo>
                  <a:cubicBezTo>
                    <a:pt x="111931" y="34058"/>
                    <a:pt x="112304" y="33956"/>
                    <a:pt x="112616" y="33740"/>
                  </a:cubicBezTo>
                  <a:cubicBezTo>
                    <a:pt x="113133" y="33436"/>
                    <a:pt x="113558" y="33102"/>
                    <a:pt x="114045" y="32798"/>
                  </a:cubicBezTo>
                  <a:cubicBezTo>
                    <a:pt x="114865" y="32220"/>
                    <a:pt x="114987" y="31156"/>
                    <a:pt x="114379" y="30397"/>
                  </a:cubicBezTo>
                  <a:cubicBezTo>
                    <a:pt x="114020" y="29948"/>
                    <a:pt x="113460" y="29711"/>
                    <a:pt x="112899" y="29711"/>
                  </a:cubicBezTo>
                  <a:close/>
                  <a:moveTo>
                    <a:pt x="104330" y="35233"/>
                  </a:moveTo>
                  <a:cubicBezTo>
                    <a:pt x="103966" y="35233"/>
                    <a:pt x="103602" y="35322"/>
                    <a:pt x="103285" y="35503"/>
                  </a:cubicBezTo>
                  <a:cubicBezTo>
                    <a:pt x="102798" y="35777"/>
                    <a:pt x="102282" y="36080"/>
                    <a:pt x="101795" y="36324"/>
                  </a:cubicBezTo>
                  <a:cubicBezTo>
                    <a:pt x="100914" y="36840"/>
                    <a:pt x="100731" y="37813"/>
                    <a:pt x="101339" y="38573"/>
                  </a:cubicBezTo>
                  <a:cubicBezTo>
                    <a:pt x="101726" y="39057"/>
                    <a:pt x="102360" y="39306"/>
                    <a:pt x="102996" y="39306"/>
                  </a:cubicBezTo>
                  <a:cubicBezTo>
                    <a:pt x="103360" y="39306"/>
                    <a:pt x="103724" y="39225"/>
                    <a:pt x="104045" y="39059"/>
                  </a:cubicBezTo>
                  <a:cubicBezTo>
                    <a:pt x="104531" y="38816"/>
                    <a:pt x="105017" y="38543"/>
                    <a:pt x="105534" y="38239"/>
                  </a:cubicBezTo>
                  <a:cubicBezTo>
                    <a:pt x="106385" y="37752"/>
                    <a:pt x="106537" y="36719"/>
                    <a:pt x="105929" y="35959"/>
                  </a:cubicBezTo>
                  <a:cubicBezTo>
                    <a:pt x="105548" y="35483"/>
                    <a:pt x="104940" y="35233"/>
                    <a:pt x="104330" y="35233"/>
                  </a:cubicBezTo>
                  <a:close/>
                  <a:moveTo>
                    <a:pt x="95289" y="40128"/>
                  </a:moveTo>
                  <a:cubicBezTo>
                    <a:pt x="94927" y="40128"/>
                    <a:pt x="94568" y="40206"/>
                    <a:pt x="94257" y="40366"/>
                  </a:cubicBezTo>
                  <a:cubicBezTo>
                    <a:pt x="93771" y="40640"/>
                    <a:pt x="93254" y="40883"/>
                    <a:pt x="92737" y="41157"/>
                  </a:cubicBezTo>
                  <a:cubicBezTo>
                    <a:pt x="91856" y="41612"/>
                    <a:pt x="91643" y="42555"/>
                    <a:pt x="92251" y="43315"/>
                  </a:cubicBezTo>
                  <a:cubicBezTo>
                    <a:pt x="92658" y="43823"/>
                    <a:pt x="93364" y="44114"/>
                    <a:pt x="94042" y="44114"/>
                  </a:cubicBezTo>
                  <a:cubicBezTo>
                    <a:pt x="94377" y="44114"/>
                    <a:pt x="94705" y="44043"/>
                    <a:pt x="94987" y="43892"/>
                  </a:cubicBezTo>
                  <a:cubicBezTo>
                    <a:pt x="95503" y="43619"/>
                    <a:pt x="96020" y="43375"/>
                    <a:pt x="96506" y="43102"/>
                  </a:cubicBezTo>
                  <a:cubicBezTo>
                    <a:pt x="97418" y="42646"/>
                    <a:pt x="97631" y="41643"/>
                    <a:pt x="97023" y="40883"/>
                  </a:cubicBezTo>
                  <a:cubicBezTo>
                    <a:pt x="96629" y="40391"/>
                    <a:pt x="95955" y="40128"/>
                    <a:pt x="95289" y="40128"/>
                  </a:cubicBezTo>
                  <a:close/>
                  <a:moveTo>
                    <a:pt x="86026" y="44748"/>
                  </a:moveTo>
                  <a:cubicBezTo>
                    <a:pt x="85687" y="44748"/>
                    <a:pt x="85349" y="44815"/>
                    <a:pt x="85047" y="44956"/>
                  </a:cubicBezTo>
                  <a:cubicBezTo>
                    <a:pt x="84500" y="45199"/>
                    <a:pt x="84014" y="45442"/>
                    <a:pt x="83497" y="45685"/>
                  </a:cubicBezTo>
                  <a:cubicBezTo>
                    <a:pt x="82585" y="46111"/>
                    <a:pt x="82342" y="47053"/>
                    <a:pt x="82950" y="47813"/>
                  </a:cubicBezTo>
                  <a:cubicBezTo>
                    <a:pt x="83363" y="48330"/>
                    <a:pt x="84072" y="48622"/>
                    <a:pt x="84770" y="48622"/>
                  </a:cubicBezTo>
                  <a:cubicBezTo>
                    <a:pt x="85098" y="48622"/>
                    <a:pt x="85424" y="48557"/>
                    <a:pt x="85716" y="48421"/>
                  </a:cubicBezTo>
                  <a:cubicBezTo>
                    <a:pt x="86263" y="48178"/>
                    <a:pt x="86749" y="47935"/>
                    <a:pt x="87296" y="47692"/>
                  </a:cubicBezTo>
                  <a:cubicBezTo>
                    <a:pt x="88178" y="47236"/>
                    <a:pt x="88421" y="46293"/>
                    <a:pt x="87813" y="45534"/>
                  </a:cubicBezTo>
                  <a:cubicBezTo>
                    <a:pt x="87406" y="45025"/>
                    <a:pt x="86713" y="44748"/>
                    <a:pt x="86026" y="44748"/>
                  </a:cubicBezTo>
                  <a:close/>
                  <a:moveTo>
                    <a:pt x="76541" y="49041"/>
                  </a:moveTo>
                  <a:cubicBezTo>
                    <a:pt x="76212" y="49041"/>
                    <a:pt x="75886" y="49106"/>
                    <a:pt x="75594" y="49242"/>
                  </a:cubicBezTo>
                  <a:cubicBezTo>
                    <a:pt x="75047" y="49515"/>
                    <a:pt x="74500" y="49728"/>
                    <a:pt x="73983" y="49971"/>
                  </a:cubicBezTo>
                  <a:cubicBezTo>
                    <a:pt x="73071" y="50397"/>
                    <a:pt x="72859" y="51339"/>
                    <a:pt x="73466" y="52099"/>
                  </a:cubicBezTo>
                  <a:cubicBezTo>
                    <a:pt x="73901" y="52616"/>
                    <a:pt x="74616" y="52908"/>
                    <a:pt x="75316" y="52908"/>
                  </a:cubicBezTo>
                  <a:cubicBezTo>
                    <a:pt x="75645" y="52908"/>
                    <a:pt x="75971" y="52843"/>
                    <a:pt x="76263" y="52707"/>
                  </a:cubicBezTo>
                  <a:cubicBezTo>
                    <a:pt x="76810" y="52433"/>
                    <a:pt x="77327" y="52221"/>
                    <a:pt x="77874" y="51977"/>
                  </a:cubicBezTo>
                  <a:cubicBezTo>
                    <a:pt x="78786" y="51582"/>
                    <a:pt x="78998" y="50610"/>
                    <a:pt x="78391" y="49850"/>
                  </a:cubicBezTo>
                  <a:cubicBezTo>
                    <a:pt x="77956" y="49333"/>
                    <a:pt x="77241" y="49041"/>
                    <a:pt x="76541" y="49041"/>
                  </a:cubicBezTo>
                  <a:close/>
                  <a:moveTo>
                    <a:pt x="67063" y="53310"/>
                  </a:moveTo>
                  <a:cubicBezTo>
                    <a:pt x="66730" y="53310"/>
                    <a:pt x="66402" y="53371"/>
                    <a:pt x="66111" y="53497"/>
                  </a:cubicBezTo>
                  <a:cubicBezTo>
                    <a:pt x="65594" y="53771"/>
                    <a:pt x="65047" y="54014"/>
                    <a:pt x="64530" y="54227"/>
                  </a:cubicBezTo>
                  <a:cubicBezTo>
                    <a:pt x="63618" y="54652"/>
                    <a:pt x="63375" y="55594"/>
                    <a:pt x="63983" y="56354"/>
                  </a:cubicBezTo>
                  <a:cubicBezTo>
                    <a:pt x="64396" y="56871"/>
                    <a:pt x="65119" y="57163"/>
                    <a:pt x="65836" y="57163"/>
                  </a:cubicBezTo>
                  <a:cubicBezTo>
                    <a:pt x="66173" y="57163"/>
                    <a:pt x="66508" y="57098"/>
                    <a:pt x="66810" y="56962"/>
                  </a:cubicBezTo>
                  <a:cubicBezTo>
                    <a:pt x="67326" y="56689"/>
                    <a:pt x="67874" y="56476"/>
                    <a:pt x="68390" y="56233"/>
                  </a:cubicBezTo>
                  <a:cubicBezTo>
                    <a:pt x="69302" y="55838"/>
                    <a:pt x="69545" y="54865"/>
                    <a:pt x="68937" y="54105"/>
                  </a:cubicBezTo>
                  <a:cubicBezTo>
                    <a:pt x="68503" y="53588"/>
                    <a:pt x="67773" y="53310"/>
                    <a:pt x="67063" y="53310"/>
                  </a:cubicBezTo>
                  <a:close/>
                  <a:moveTo>
                    <a:pt x="57604" y="57643"/>
                  </a:moveTo>
                  <a:cubicBezTo>
                    <a:pt x="57275" y="57643"/>
                    <a:pt x="56949" y="57708"/>
                    <a:pt x="56658" y="57844"/>
                  </a:cubicBezTo>
                  <a:cubicBezTo>
                    <a:pt x="56141" y="58056"/>
                    <a:pt x="55624" y="58330"/>
                    <a:pt x="55107" y="58573"/>
                  </a:cubicBezTo>
                  <a:cubicBezTo>
                    <a:pt x="54196" y="59029"/>
                    <a:pt x="53952" y="59971"/>
                    <a:pt x="54560" y="60731"/>
                  </a:cubicBezTo>
                  <a:cubicBezTo>
                    <a:pt x="54967" y="61240"/>
                    <a:pt x="55674" y="61531"/>
                    <a:pt x="56361" y="61531"/>
                  </a:cubicBezTo>
                  <a:cubicBezTo>
                    <a:pt x="56700" y="61531"/>
                    <a:pt x="57035" y="61460"/>
                    <a:pt x="57326" y="61309"/>
                  </a:cubicBezTo>
                  <a:cubicBezTo>
                    <a:pt x="57873" y="61066"/>
                    <a:pt x="58360" y="60792"/>
                    <a:pt x="58907" y="60579"/>
                  </a:cubicBezTo>
                  <a:cubicBezTo>
                    <a:pt x="59819" y="60154"/>
                    <a:pt x="60032" y="59212"/>
                    <a:pt x="59424" y="58452"/>
                  </a:cubicBezTo>
                  <a:cubicBezTo>
                    <a:pt x="59010" y="57935"/>
                    <a:pt x="58302" y="57643"/>
                    <a:pt x="57604" y="57643"/>
                  </a:cubicBezTo>
                  <a:close/>
                  <a:moveTo>
                    <a:pt x="48366" y="62089"/>
                  </a:moveTo>
                  <a:cubicBezTo>
                    <a:pt x="48029" y="62089"/>
                    <a:pt x="47691" y="62160"/>
                    <a:pt x="47387" y="62312"/>
                  </a:cubicBezTo>
                  <a:cubicBezTo>
                    <a:pt x="46901" y="62585"/>
                    <a:pt x="46353" y="62859"/>
                    <a:pt x="45867" y="63133"/>
                  </a:cubicBezTo>
                  <a:cubicBezTo>
                    <a:pt x="44955" y="63588"/>
                    <a:pt x="44773" y="64561"/>
                    <a:pt x="45381" y="65321"/>
                  </a:cubicBezTo>
                  <a:cubicBezTo>
                    <a:pt x="45769" y="65807"/>
                    <a:pt x="46406" y="66081"/>
                    <a:pt x="47053" y="66081"/>
                  </a:cubicBezTo>
                  <a:cubicBezTo>
                    <a:pt x="47419" y="66081"/>
                    <a:pt x="47787" y="65994"/>
                    <a:pt x="48116" y="65807"/>
                  </a:cubicBezTo>
                  <a:cubicBezTo>
                    <a:pt x="48603" y="65534"/>
                    <a:pt x="49150" y="65291"/>
                    <a:pt x="49636" y="65017"/>
                  </a:cubicBezTo>
                  <a:cubicBezTo>
                    <a:pt x="50548" y="64561"/>
                    <a:pt x="50730" y="63619"/>
                    <a:pt x="50123" y="62859"/>
                  </a:cubicBezTo>
                  <a:cubicBezTo>
                    <a:pt x="49717" y="62373"/>
                    <a:pt x="49042" y="62089"/>
                    <a:pt x="48366" y="62089"/>
                  </a:cubicBezTo>
                  <a:close/>
                  <a:moveTo>
                    <a:pt x="39402" y="66923"/>
                  </a:moveTo>
                  <a:cubicBezTo>
                    <a:pt x="39050" y="66923"/>
                    <a:pt x="38699" y="67004"/>
                    <a:pt x="38390" y="67175"/>
                  </a:cubicBezTo>
                  <a:cubicBezTo>
                    <a:pt x="37903" y="67449"/>
                    <a:pt x="37387" y="67722"/>
                    <a:pt x="36900" y="68026"/>
                  </a:cubicBezTo>
                  <a:cubicBezTo>
                    <a:pt x="36019" y="68513"/>
                    <a:pt x="35867" y="69546"/>
                    <a:pt x="36475" y="70306"/>
                  </a:cubicBezTo>
                  <a:cubicBezTo>
                    <a:pt x="36856" y="70782"/>
                    <a:pt x="37476" y="71032"/>
                    <a:pt x="38095" y="71032"/>
                  </a:cubicBezTo>
                  <a:cubicBezTo>
                    <a:pt x="38464" y="71032"/>
                    <a:pt x="38832" y="70943"/>
                    <a:pt x="39150" y="70762"/>
                  </a:cubicBezTo>
                  <a:cubicBezTo>
                    <a:pt x="39636" y="70488"/>
                    <a:pt x="40122" y="70184"/>
                    <a:pt x="40639" y="69911"/>
                  </a:cubicBezTo>
                  <a:cubicBezTo>
                    <a:pt x="41490" y="69424"/>
                    <a:pt x="41703" y="68452"/>
                    <a:pt x="41095" y="67692"/>
                  </a:cubicBezTo>
                  <a:cubicBezTo>
                    <a:pt x="40701" y="67199"/>
                    <a:pt x="40051" y="66923"/>
                    <a:pt x="39402" y="66923"/>
                  </a:cubicBezTo>
                  <a:close/>
                  <a:moveTo>
                    <a:pt x="30838" y="72161"/>
                  </a:moveTo>
                  <a:cubicBezTo>
                    <a:pt x="30460" y="72161"/>
                    <a:pt x="30080" y="72261"/>
                    <a:pt x="29757" y="72464"/>
                  </a:cubicBezTo>
                  <a:cubicBezTo>
                    <a:pt x="29271" y="72768"/>
                    <a:pt x="28815" y="73102"/>
                    <a:pt x="28359" y="73406"/>
                  </a:cubicBezTo>
                  <a:cubicBezTo>
                    <a:pt x="27508" y="73984"/>
                    <a:pt x="27387" y="75048"/>
                    <a:pt x="28025" y="75808"/>
                  </a:cubicBezTo>
                  <a:cubicBezTo>
                    <a:pt x="28384" y="76256"/>
                    <a:pt x="28933" y="76493"/>
                    <a:pt x="29498" y="76493"/>
                  </a:cubicBezTo>
                  <a:cubicBezTo>
                    <a:pt x="29890" y="76493"/>
                    <a:pt x="30290" y="76379"/>
                    <a:pt x="30639" y="76142"/>
                  </a:cubicBezTo>
                  <a:cubicBezTo>
                    <a:pt x="31125" y="75808"/>
                    <a:pt x="31581" y="75504"/>
                    <a:pt x="32037" y="75200"/>
                  </a:cubicBezTo>
                  <a:cubicBezTo>
                    <a:pt x="32827" y="74622"/>
                    <a:pt x="32979" y="73619"/>
                    <a:pt x="32371" y="72859"/>
                  </a:cubicBezTo>
                  <a:cubicBezTo>
                    <a:pt x="32003" y="72398"/>
                    <a:pt x="31421" y="72161"/>
                    <a:pt x="30838" y="72161"/>
                  </a:cubicBezTo>
                  <a:close/>
                  <a:moveTo>
                    <a:pt x="22700" y="78004"/>
                  </a:moveTo>
                  <a:cubicBezTo>
                    <a:pt x="22304" y="78004"/>
                    <a:pt x="21906" y="78131"/>
                    <a:pt x="21581" y="78391"/>
                  </a:cubicBezTo>
                  <a:cubicBezTo>
                    <a:pt x="21186" y="78725"/>
                    <a:pt x="20730" y="79121"/>
                    <a:pt x="20304" y="79455"/>
                  </a:cubicBezTo>
                  <a:cubicBezTo>
                    <a:pt x="19544" y="80063"/>
                    <a:pt x="19453" y="81218"/>
                    <a:pt x="20061" y="81978"/>
                  </a:cubicBezTo>
                  <a:cubicBezTo>
                    <a:pt x="20432" y="82399"/>
                    <a:pt x="20933" y="82615"/>
                    <a:pt x="21431" y="82615"/>
                  </a:cubicBezTo>
                  <a:cubicBezTo>
                    <a:pt x="21831" y="82615"/>
                    <a:pt x="22228" y="82475"/>
                    <a:pt x="22554" y="82191"/>
                  </a:cubicBezTo>
                  <a:cubicBezTo>
                    <a:pt x="22949" y="81826"/>
                    <a:pt x="23405" y="81461"/>
                    <a:pt x="23830" y="81127"/>
                  </a:cubicBezTo>
                  <a:cubicBezTo>
                    <a:pt x="24590" y="80519"/>
                    <a:pt x="24712" y="79425"/>
                    <a:pt x="24104" y="78665"/>
                  </a:cubicBezTo>
                  <a:cubicBezTo>
                    <a:pt x="23756" y="78230"/>
                    <a:pt x="23230" y="78004"/>
                    <a:pt x="22700" y="78004"/>
                  </a:cubicBezTo>
                  <a:close/>
                  <a:moveTo>
                    <a:pt x="15253" y="84612"/>
                  </a:moveTo>
                  <a:cubicBezTo>
                    <a:pt x="14844" y="84612"/>
                    <a:pt x="14430" y="84766"/>
                    <a:pt x="14104" y="85078"/>
                  </a:cubicBezTo>
                  <a:cubicBezTo>
                    <a:pt x="13739" y="85473"/>
                    <a:pt x="13313" y="85838"/>
                    <a:pt x="12918" y="86264"/>
                  </a:cubicBezTo>
                  <a:cubicBezTo>
                    <a:pt x="12249" y="86993"/>
                    <a:pt x="12189" y="88148"/>
                    <a:pt x="12827" y="88908"/>
                  </a:cubicBezTo>
                  <a:cubicBezTo>
                    <a:pt x="13159" y="89303"/>
                    <a:pt x="13598" y="89509"/>
                    <a:pt x="14036" y="89509"/>
                  </a:cubicBezTo>
                  <a:cubicBezTo>
                    <a:pt x="14441" y="89509"/>
                    <a:pt x="14846" y="89334"/>
                    <a:pt x="15167" y="88969"/>
                  </a:cubicBezTo>
                  <a:lnTo>
                    <a:pt x="16353" y="87783"/>
                  </a:lnTo>
                  <a:cubicBezTo>
                    <a:pt x="17082" y="87084"/>
                    <a:pt x="17113" y="85960"/>
                    <a:pt x="16505" y="85200"/>
                  </a:cubicBezTo>
                  <a:cubicBezTo>
                    <a:pt x="16181" y="84811"/>
                    <a:pt x="15719" y="84612"/>
                    <a:pt x="15253" y="84612"/>
                  </a:cubicBezTo>
                  <a:close/>
                  <a:moveTo>
                    <a:pt x="8485" y="92050"/>
                  </a:moveTo>
                  <a:cubicBezTo>
                    <a:pt x="8070" y="92050"/>
                    <a:pt x="7663" y="92248"/>
                    <a:pt x="7356" y="92647"/>
                  </a:cubicBezTo>
                  <a:cubicBezTo>
                    <a:pt x="6961" y="93103"/>
                    <a:pt x="6626" y="93559"/>
                    <a:pt x="6292" y="94014"/>
                  </a:cubicBezTo>
                  <a:cubicBezTo>
                    <a:pt x="5684" y="94805"/>
                    <a:pt x="5714" y="96051"/>
                    <a:pt x="6322" y="96811"/>
                  </a:cubicBezTo>
                  <a:cubicBezTo>
                    <a:pt x="6632" y="97164"/>
                    <a:pt x="7027" y="97339"/>
                    <a:pt x="7421" y="97339"/>
                  </a:cubicBezTo>
                  <a:cubicBezTo>
                    <a:pt x="7840" y="97339"/>
                    <a:pt x="8258" y="97142"/>
                    <a:pt x="8572" y="96750"/>
                  </a:cubicBezTo>
                  <a:cubicBezTo>
                    <a:pt x="8906" y="96294"/>
                    <a:pt x="9271" y="95838"/>
                    <a:pt x="9635" y="95382"/>
                  </a:cubicBezTo>
                  <a:cubicBezTo>
                    <a:pt x="10243" y="94592"/>
                    <a:pt x="10243" y="93376"/>
                    <a:pt x="9635" y="92616"/>
                  </a:cubicBezTo>
                  <a:cubicBezTo>
                    <a:pt x="9304" y="92240"/>
                    <a:pt x="8891" y="92050"/>
                    <a:pt x="8485" y="92050"/>
                  </a:cubicBezTo>
                  <a:close/>
                  <a:moveTo>
                    <a:pt x="2585" y="100461"/>
                  </a:moveTo>
                  <a:cubicBezTo>
                    <a:pt x="2160" y="100461"/>
                    <a:pt x="1741" y="100706"/>
                    <a:pt x="1459" y="101188"/>
                  </a:cubicBezTo>
                  <a:cubicBezTo>
                    <a:pt x="1155" y="101674"/>
                    <a:pt x="851" y="102191"/>
                    <a:pt x="547" y="102708"/>
                  </a:cubicBezTo>
                  <a:cubicBezTo>
                    <a:pt x="0" y="103619"/>
                    <a:pt x="122" y="104987"/>
                    <a:pt x="730" y="105747"/>
                  </a:cubicBezTo>
                  <a:cubicBezTo>
                    <a:pt x="992" y="106076"/>
                    <a:pt x="1312" y="106234"/>
                    <a:pt x="1637" y="106234"/>
                  </a:cubicBezTo>
                  <a:cubicBezTo>
                    <a:pt x="2063" y="106234"/>
                    <a:pt x="2499" y="105961"/>
                    <a:pt x="2827" y="105443"/>
                  </a:cubicBezTo>
                  <a:cubicBezTo>
                    <a:pt x="3131" y="104957"/>
                    <a:pt x="3435" y="104410"/>
                    <a:pt x="3739" y="103923"/>
                  </a:cubicBezTo>
                  <a:cubicBezTo>
                    <a:pt x="4255" y="103012"/>
                    <a:pt x="4195" y="101735"/>
                    <a:pt x="3587" y="100975"/>
                  </a:cubicBezTo>
                  <a:cubicBezTo>
                    <a:pt x="3297" y="100630"/>
                    <a:pt x="2939" y="100461"/>
                    <a:pt x="2585" y="1004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5527725" y="3269975"/>
              <a:ext cx="740150" cy="1022950"/>
            </a:xfrm>
            <a:custGeom>
              <a:avLst/>
              <a:gdLst/>
              <a:ahLst/>
              <a:cxnLst/>
              <a:rect l="l" t="t" r="r" b="b"/>
              <a:pathLst>
                <a:path w="29606" h="40918" extrusionOk="0">
                  <a:moveTo>
                    <a:pt x="4743" y="1"/>
                  </a:moveTo>
                  <a:cubicBezTo>
                    <a:pt x="3807" y="1"/>
                    <a:pt x="2820" y="343"/>
                    <a:pt x="1976" y="1039"/>
                  </a:cubicBezTo>
                  <a:lnTo>
                    <a:pt x="0" y="2711"/>
                  </a:lnTo>
                  <a:lnTo>
                    <a:pt x="22189" y="29367"/>
                  </a:lnTo>
                  <a:cubicBezTo>
                    <a:pt x="22493" y="29763"/>
                    <a:pt x="22736" y="30158"/>
                    <a:pt x="22858" y="30674"/>
                  </a:cubicBezTo>
                  <a:lnTo>
                    <a:pt x="24560" y="40918"/>
                  </a:lnTo>
                  <a:lnTo>
                    <a:pt x="29606" y="36662"/>
                  </a:lnTo>
                  <a:lnTo>
                    <a:pt x="27782" y="26206"/>
                  </a:lnTo>
                  <a:cubicBezTo>
                    <a:pt x="27661" y="25750"/>
                    <a:pt x="27448" y="25355"/>
                    <a:pt x="27144" y="24960"/>
                  </a:cubicBezTo>
                  <a:lnTo>
                    <a:pt x="7295" y="1130"/>
                  </a:lnTo>
                  <a:cubicBezTo>
                    <a:pt x="6656" y="381"/>
                    <a:pt x="5728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5970750" y="4171875"/>
              <a:ext cx="582100" cy="599175"/>
            </a:xfrm>
            <a:custGeom>
              <a:avLst/>
              <a:gdLst/>
              <a:ahLst/>
              <a:cxnLst/>
              <a:rect l="l" t="t" r="r" b="b"/>
              <a:pathLst>
                <a:path w="23284" h="23967" extrusionOk="0">
                  <a:moveTo>
                    <a:pt x="10418" y="4580"/>
                  </a:moveTo>
                  <a:cubicBezTo>
                    <a:pt x="12806" y="4580"/>
                    <a:pt x="15108" y="8419"/>
                    <a:pt x="16839" y="11468"/>
                  </a:cubicBezTo>
                  <a:cubicBezTo>
                    <a:pt x="18846" y="15024"/>
                    <a:pt x="17478" y="17547"/>
                    <a:pt x="14651" y="19280"/>
                  </a:cubicBezTo>
                  <a:cubicBezTo>
                    <a:pt x="13854" y="19782"/>
                    <a:pt x="12965" y="20020"/>
                    <a:pt x="12055" y="20020"/>
                  </a:cubicBezTo>
                  <a:cubicBezTo>
                    <a:pt x="9772" y="20020"/>
                    <a:pt x="7353" y="18522"/>
                    <a:pt x="5897" y="15936"/>
                  </a:cubicBezTo>
                  <a:cubicBezTo>
                    <a:pt x="3860" y="12319"/>
                    <a:pt x="6353" y="6696"/>
                    <a:pt x="9149" y="4963"/>
                  </a:cubicBezTo>
                  <a:cubicBezTo>
                    <a:pt x="9573" y="4699"/>
                    <a:pt x="9997" y="4580"/>
                    <a:pt x="10418" y="4580"/>
                  </a:cubicBezTo>
                  <a:close/>
                  <a:moveTo>
                    <a:pt x="10162" y="1"/>
                  </a:moveTo>
                  <a:cubicBezTo>
                    <a:pt x="9512" y="1"/>
                    <a:pt x="8859" y="183"/>
                    <a:pt x="8207" y="586"/>
                  </a:cubicBezTo>
                  <a:cubicBezTo>
                    <a:pt x="3830" y="3292"/>
                    <a:pt x="0" y="12076"/>
                    <a:pt x="3161" y="17638"/>
                  </a:cubicBezTo>
                  <a:cubicBezTo>
                    <a:pt x="5404" y="21645"/>
                    <a:pt x="9160" y="23967"/>
                    <a:pt x="12720" y="23967"/>
                  </a:cubicBezTo>
                  <a:cubicBezTo>
                    <a:pt x="14129" y="23967"/>
                    <a:pt x="15507" y="23603"/>
                    <a:pt x="16748" y="22836"/>
                  </a:cubicBezTo>
                  <a:cubicBezTo>
                    <a:pt x="21125" y="20161"/>
                    <a:pt x="23283" y="16270"/>
                    <a:pt x="20122" y="10708"/>
                  </a:cubicBezTo>
                  <a:cubicBezTo>
                    <a:pt x="17458" y="5949"/>
                    <a:pt x="13869" y="1"/>
                    <a:pt x="10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6131850" y="4024550"/>
              <a:ext cx="73725" cy="64450"/>
            </a:xfrm>
            <a:custGeom>
              <a:avLst/>
              <a:gdLst/>
              <a:ahLst/>
              <a:cxnLst/>
              <a:rect l="l" t="t" r="r" b="b"/>
              <a:pathLst>
                <a:path w="2949" h="2578" extrusionOk="0">
                  <a:moveTo>
                    <a:pt x="1485" y="0"/>
                  </a:moveTo>
                  <a:cubicBezTo>
                    <a:pt x="1035" y="0"/>
                    <a:pt x="593" y="238"/>
                    <a:pt x="365" y="674"/>
                  </a:cubicBezTo>
                  <a:cubicBezTo>
                    <a:pt x="0" y="1282"/>
                    <a:pt x="243" y="2072"/>
                    <a:pt x="851" y="2406"/>
                  </a:cubicBezTo>
                  <a:cubicBezTo>
                    <a:pt x="1056" y="2523"/>
                    <a:pt x="1276" y="2578"/>
                    <a:pt x="1492" y="2578"/>
                  </a:cubicBezTo>
                  <a:cubicBezTo>
                    <a:pt x="1949" y="2578"/>
                    <a:pt x="2387" y="2333"/>
                    <a:pt x="2614" y="1920"/>
                  </a:cubicBezTo>
                  <a:cubicBezTo>
                    <a:pt x="2948" y="1282"/>
                    <a:pt x="2736" y="491"/>
                    <a:pt x="2097" y="157"/>
                  </a:cubicBezTo>
                  <a:cubicBezTo>
                    <a:pt x="1905" y="51"/>
                    <a:pt x="1694" y="0"/>
                    <a:pt x="1485" y="0"/>
                  </a:cubicBezTo>
                  <a:close/>
                </a:path>
              </a:pathLst>
            </a:custGeom>
            <a:solidFill>
              <a:srgbClr val="FF5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4019350" y="3469175"/>
              <a:ext cx="29650" cy="933175"/>
            </a:xfrm>
            <a:custGeom>
              <a:avLst/>
              <a:gdLst/>
              <a:ahLst/>
              <a:cxnLst/>
              <a:rect l="l" t="t" r="r" b="b"/>
              <a:pathLst>
                <a:path w="1186" h="37327" extrusionOk="0">
                  <a:moveTo>
                    <a:pt x="0" y="1"/>
                  </a:moveTo>
                  <a:lnTo>
                    <a:pt x="0" y="37327"/>
                  </a:lnTo>
                  <a:lnTo>
                    <a:pt x="1185" y="3732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3969175" y="3384850"/>
              <a:ext cx="129225" cy="129200"/>
            </a:xfrm>
            <a:custGeom>
              <a:avLst/>
              <a:gdLst/>
              <a:ahLst/>
              <a:cxnLst/>
              <a:rect l="l" t="t" r="r" b="b"/>
              <a:pathLst>
                <a:path w="5169" h="5168" extrusionOk="0">
                  <a:moveTo>
                    <a:pt x="2585" y="0"/>
                  </a:moveTo>
                  <a:cubicBezTo>
                    <a:pt x="1186" y="0"/>
                    <a:pt x="1" y="1155"/>
                    <a:pt x="1" y="2584"/>
                  </a:cubicBezTo>
                  <a:cubicBezTo>
                    <a:pt x="1" y="3982"/>
                    <a:pt x="1126" y="5167"/>
                    <a:pt x="2585" y="5167"/>
                  </a:cubicBezTo>
                  <a:cubicBezTo>
                    <a:pt x="3983" y="5167"/>
                    <a:pt x="5168" y="4043"/>
                    <a:pt x="5168" y="2584"/>
                  </a:cubicBezTo>
                  <a:cubicBezTo>
                    <a:pt x="5168" y="1155"/>
                    <a:pt x="4044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6058900" y="2412175"/>
              <a:ext cx="29650" cy="932425"/>
            </a:xfrm>
            <a:custGeom>
              <a:avLst/>
              <a:gdLst/>
              <a:ahLst/>
              <a:cxnLst/>
              <a:rect l="l" t="t" r="r" b="b"/>
              <a:pathLst>
                <a:path w="1186" h="37297" extrusionOk="0">
                  <a:moveTo>
                    <a:pt x="0" y="1"/>
                  </a:moveTo>
                  <a:lnTo>
                    <a:pt x="0" y="37296"/>
                  </a:lnTo>
                  <a:lnTo>
                    <a:pt x="1186" y="3729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6008725" y="232782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2585" y="1"/>
                  </a:moveTo>
                  <a:cubicBezTo>
                    <a:pt x="1186" y="1"/>
                    <a:pt x="1" y="1125"/>
                    <a:pt x="1" y="2584"/>
                  </a:cubicBezTo>
                  <a:cubicBezTo>
                    <a:pt x="1" y="3983"/>
                    <a:pt x="1126" y="5168"/>
                    <a:pt x="2585" y="5168"/>
                  </a:cubicBezTo>
                  <a:cubicBezTo>
                    <a:pt x="3983" y="5168"/>
                    <a:pt x="5168" y="4013"/>
                    <a:pt x="5168" y="2584"/>
                  </a:cubicBezTo>
                  <a:cubicBezTo>
                    <a:pt x="5168" y="1125"/>
                    <a:pt x="4013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3564150" y="3568725"/>
              <a:ext cx="79825" cy="174050"/>
            </a:xfrm>
            <a:custGeom>
              <a:avLst/>
              <a:gdLst/>
              <a:ahLst/>
              <a:cxnLst/>
              <a:rect l="l" t="t" r="r" b="b"/>
              <a:pathLst>
                <a:path w="3193" h="6962" extrusionOk="0">
                  <a:moveTo>
                    <a:pt x="1156" y="1"/>
                  </a:moveTo>
                  <a:lnTo>
                    <a:pt x="1" y="6627"/>
                  </a:lnTo>
                  <a:lnTo>
                    <a:pt x="2038" y="6961"/>
                  </a:lnTo>
                  <a:lnTo>
                    <a:pt x="3193" y="33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3634075" y="3580900"/>
              <a:ext cx="79050" cy="174025"/>
            </a:xfrm>
            <a:custGeom>
              <a:avLst/>
              <a:gdLst/>
              <a:ahLst/>
              <a:cxnLst/>
              <a:rect l="l" t="t" r="r" b="b"/>
              <a:pathLst>
                <a:path w="3162" h="6961" extrusionOk="0">
                  <a:moveTo>
                    <a:pt x="1155" y="0"/>
                  </a:moveTo>
                  <a:lnTo>
                    <a:pt x="0" y="6626"/>
                  </a:lnTo>
                  <a:lnTo>
                    <a:pt x="2037" y="6961"/>
                  </a:lnTo>
                  <a:lnTo>
                    <a:pt x="3162" y="334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3412950" y="3496375"/>
              <a:ext cx="452925" cy="329900"/>
            </a:xfrm>
            <a:custGeom>
              <a:avLst/>
              <a:gdLst/>
              <a:ahLst/>
              <a:cxnLst/>
              <a:rect l="l" t="t" r="r" b="b"/>
              <a:pathLst>
                <a:path w="18117" h="13196" extrusionOk="0">
                  <a:moveTo>
                    <a:pt x="3398" y="409"/>
                  </a:moveTo>
                  <a:cubicBezTo>
                    <a:pt x="3490" y="409"/>
                    <a:pt x="3584" y="417"/>
                    <a:pt x="3678" y="433"/>
                  </a:cubicBezTo>
                  <a:lnTo>
                    <a:pt x="16171" y="2591"/>
                  </a:lnTo>
                  <a:cubicBezTo>
                    <a:pt x="17083" y="2773"/>
                    <a:pt x="17691" y="3624"/>
                    <a:pt x="17539" y="4536"/>
                  </a:cubicBezTo>
                  <a:lnTo>
                    <a:pt x="16353" y="11466"/>
                  </a:lnTo>
                  <a:cubicBezTo>
                    <a:pt x="16217" y="12284"/>
                    <a:pt x="15494" y="12857"/>
                    <a:pt x="14688" y="12857"/>
                  </a:cubicBezTo>
                  <a:cubicBezTo>
                    <a:pt x="14596" y="12857"/>
                    <a:pt x="14502" y="12850"/>
                    <a:pt x="14408" y="12834"/>
                  </a:cubicBezTo>
                  <a:lnTo>
                    <a:pt x="1915" y="10676"/>
                  </a:lnTo>
                  <a:cubicBezTo>
                    <a:pt x="1003" y="10524"/>
                    <a:pt x="395" y="9643"/>
                    <a:pt x="547" y="8731"/>
                  </a:cubicBezTo>
                  <a:lnTo>
                    <a:pt x="1733" y="1801"/>
                  </a:lnTo>
                  <a:cubicBezTo>
                    <a:pt x="1869" y="983"/>
                    <a:pt x="2592" y="409"/>
                    <a:pt x="3398" y="409"/>
                  </a:cubicBezTo>
                  <a:close/>
                  <a:moveTo>
                    <a:pt x="3349" y="1"/>
                  </a:moveTo>
                  <a:cubicBezTo>
                    <a:pt x="2378" y="1"/>
                    <a:pt x="1529" y="689"/>
                    <a:pt x="1368" y="1709"/>
                  </a:cubicBezTo>
                  <a:lnTo>
                    <a:pt x="183" y="8609"/>
                  </a:lnTo>
                  <a:cubicBezTo>
                    <a:pt x="0" y="9764"/>
                    <a:pt x="699" y="10828"/>
                    <a:pt x="1854" y="11010"/>
                  </a:cubicBezTo>
                  <a:lnTo>
                    <a:pt x="14347" y="13168"/>
                  </a:lnTo>
                  <a:cubicBezTo>
                    <a:pt x="14456" y="13187"/>
                    <a:pt x="14566" y="13196"/>
                    <a:pt x="14674" y="13196"/>
                  </a:cubicBezTo>
                  <a:cubicBezTo>
                    <a:pt x="15646" y="13196"/>
                    <a:pt x="16529" y="12482"/>
                    <a:pt x="16748" y="11497"/>
                  </a:cubicBezTo>
                  <a:lnTo>
                    <a:pt x="17934" y="4597"/>
                  </a:lnTo>
                  <a:cubicBezTo>
                    <a:pt x="18116" y="3442"/>
                    <a:pt x="17387" y="2378"/>
                    <a:pt x="16262" y="2196"/>
                  </a:cubicBezTo>
                  <a:lnTo>
                    <a:pt x="3739" y="38"/>
                  </a:lnTo>
                  <a:cubicBezTo>
                    <a:pt x="3608" y="13"/>
                    <a:pt x="3477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3735150" y="2515900"/>
              <a:ext cx="468100" cy="357925"/>
            </a:xfrm>
            <a:custGeom>
              <a:avLst/>
              <a:gdLst/>
              <a:ahLst/>
              <a:cxnLst/>
              <a:rect l="l" t="t" r="r" b="b"/>
              <a:pathLst>
                <a:path w="18724" h="14317" extrusionOk="0">
                  <a:moveTo>
                    <a:pt x="14507" y="340"/>
                  </a:moveTo>
                  <a:cubicBezTo>
                    <a:pt x="15224" y="340"/>
                    <a:pt x="15879" y="840"/>
                    <a:pt x="16079" y="1566"/>
                  </a:cubicBezTo>
                  <a:lnTo>
                    <a:pt x="18025" y="8283"/>
                  </a:lnTo>
                  <a:cubicBezTo>
                    <a:pt x="18298" y="9165"/>
                    <a:pt x="17751" y="10077"/>
                    <a:pt x="16900" y="10320"/>
                  </a:cubicBezTo>
                  <a:lnTo>
                    <a:pt x="4681" y="13815"/>
                  </a:lnTo>
                  <a:cubicBezTo>
                    <a:pt x="4526" y="13865"/>
                    <a:pt x="4369" y="13889"/>
                    <a:pt x="4214" y="13889"/>
                  </a:cubicBezTo>
                  <a:cubicBezTo>
                    <a:pt x="3519" y="13889"/>
                    <a:pt x="2868" y="13412"/>
                    <a:pt x="2644" y="12691"/>
                  </a:cubicBezTo>
                  <a:lnTo>
                    <a:pt x="699" y="5973"/>
                  </a:lnTo>
                  <a:cubicBezTo>
                    <a:pt x="426" y="5092"/>
                    <a:pt x="973" y="4180"/>
                    <a:pt x="1854" y="3907"/>
                  </a:cubicBezTo>
                  <a:lnTo>
                    <a:pt x="14043" y="411"/>
                  </a:lnTo>
                  <a:cubicBezTo>
                    <a:pt x="14198" y="363"/>
                    <a:pt x="14354" y="340"/>
                    <a:pt x="14507" y="340"/>
                  </a:cubicBezTo>
                  <a:close/>
                  <a:moveTo>
                    <a:pt x="14477" y="1"/>
                  </a:moveTo>
                  <a:cubicBezTo>
                    <a:pt x="14293" y="1"/>
                    <a:pt x="14106" y="25"/>
                    <a:pt x="13921" y="77"/>
                  </a:cubicBezTo>
                  <a:lnTo>
                    <a:pt x="1733" y="3572"/>
                  </a:lnTo>
                  <a:cubicBezTo>
                    <a:pt x="669" y="3876"/>
                    <a:pt x="0" y="5001"/>
                    <a:pt x="304" y="6125"/>
                  </a:cubicBezTo>
                  <a:lnTo>
                    <a:pt x="2249" y="12843"/>
                  </a:lnTo>
                  <a:cubicBezTo>
                    <a:pt x="2502" y="13727"/>
                    <a:pt x="3342" y="14317"/>
                    <a:pt x="4247" y="14317"/>
                  </a:cubicBezTo>
                  <a:cubicBezTo>
                    <a:pt x="4431" y="14317"/>
                    <a:pt x="4617" y="14292"/>
                    <a:pt x="4803" y="14241"/>
                  </a:cubicBezTo>
                  <a:lnTo>
                    <a:pt x="16991" y="10746"/>
                  </a:lnTo>
                  <a:cubicBezTo>
                    <a:pt x="18055" y="10442"/>
                    <a:pt x="18724" y="9317"/>
                    <a:pt x="18420" y="8192"/>
                  </a:cubicBezTo>
                  <a:lnTo>
                    <a:pt x="16475" y="1475"/>
                  </a:lnTo>
                  <a:cubicBezTo>
                    <a:pt x="16222" y="591"/>
                    <a:pt x="15382" y="1"/>
                    <a:pt x="14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3875075" y="2631750"/>
              <a:ext cx="196725" cy="158375"/>
            </a:xfrm>
            <a:custGeom>
              <a:avLst/>
              <a:gdLst/>
              <a:ahLst/>
              <a:cxnLst/>
              <a:rect l="l" t="t" r="r" b="b"/>
              <a:pathLst>
                <a:path w="7869" h="6335" extrusionOk="0">
                  <a:moveTo>
                    <a:pt x="776" y="1"/>
                  </a:moveTo>
                  <a:cubicBezTo>
                    <a:pt x="339" y="1"/>
                    <a:pt x="0" y="473"/>
                    <a:pt x="148" y="975"/>
                  </a:cubicBezTo>
                  <a:lnTo>
                    <a:pt x="1485" y="5686"/>
                  </a:lnTo>
                  <a:cubicBezTo>
                    <a:pt x="1592" y="6093"/>
                    <a:pt x="1896" y="6334"/>
                    <a:pt x="2194" y="6334"/>
                  </a:cubicBezTo>
                  <a:cubicBezTo>
                    <a:pt x="2318" y="6334"/>
                    <a:pt x="2442" y="6292"/>
                    <a:pt x="2549" y="6203"/>
                  </a:cubicBezTo>
                  <a:lnTo>
                    <a:pt x="7382" y="2282"/>
                  </a:lnTo>
                  <a:cubicBezTo>
                    <a:pt x="7868" y="1856"/>
                    <a:pt x="7595" y="883"/>
                    <a:pt x="6956" y="792"/>
                  </a:cubicBezTo>
                  <a:lnTo>
                    <a:pt x="817" y="2"/>
                  </a:lnTo>
                  <a:cubicBezTo>
                    <a:pt x="803" y="1"/>
                    <a:pt x="789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5453250" y="2406100"/>
              <a:ext cx="469650" cy="365550"/>
            </a:xfrm>
            <a:custGeom>
              <a:avLst/>
              <a:gdLst/>
              <a:ahLst/>
              <a:cxnLst/>
              <a:rect l="l" t="t" r="r" b="b"/>
              <a:pathLst>
                <a:path w="18786" h="14622" extrusionOk="0">
                  <a:moveTo>
                    <a:pt x="14392" y="411"/>
                  </a:moveTo>
                  <a:cubicBezTo>
                    <a:pt x="15105" y="411"/>
                    <a:pt x="15767" y="866"/>
                    <a:pt x="15989" y="1581"/>
                  </a:cubicBezTo>
                  <a:lnTo>
                    <a:pt x="18056" y="8268"/>
                  </a:lnTo>
                  <a:cubicBezTo>
                    <a:pt x="18329" y="9150"/>
                    <a:pt x="17843" y="10092"/>
                    <a:pt x="16962" y="10365"/>
                  </a:cubicBezTo>
                  <a:lnTo>
                    <a:pt x="4894" y="14165"/>
                  </a:lnTo>
                  <a:cubicBezTo>
                    <a:pt x="4741" y="14207"/>
                    <a:pt x="4587" y="14227"/>
                    <a:pt x="4434" y="14227"/>
                  </a:cubicBezTo>
                  <a:cubicBezTo>
                    <a:pt x="3706" y="14227"/>
                    <a:pt x="3023" y="13769"/>
                    <a:pt x="2797" y="13040"/>
                  </a:cubicBezTo>
                  <a:lnTo>
                    <a:pt x="700" y="6353"/>
                  </a:lnTo>
                  <a:cubicBezTo>
                    <a:pt x="426" y="5502"/>
                    <a:pt x="943" y="4529"/>
                    <a:pt x="1794" y="4286"/>
                  </a:cubicBezTo>
                  <a:lnTo>
                    <a:pt x="13892" y="487"/>
                  </a:lnTo>
                  <a:cubicBezTo>
                    <a:pt x="14058" y="435"/>
                    <a:pt x="14226" y="411"/>
                    <a:pt x="14392" y="411"/>
                  </a:cubicBezTo>
                  <a:close/>
                  <a:moveTo>
                    <a:pt x="14392" y="0"/>
                  </a:moveTo>
                  <a:cubicBezTo>
                    <a:pt x="14188" y="0"/>
                    <a:pt x="13979" y="30"/>
                    <a:pt x="13770" y="92"/>
                  </a:cubicBezTo>
                  <a:lnTo>
                    <a:pt x="1703" y="3891"/>
                  </a:lnTo>
                  <a:cubicBezTo>
                    <a:pt x="609" y="4226"/>
                    <a:pt x="1" y="5381"/>
                    <a:pt x="335" y="6475"/>
                  </a:cubicBezTo>
                  <a:lnTo>
                    <a:pt x="2432" y="13162"/>
                  </a:lnTo>
                  <a:cubicBezTo>
                    <a:pt x="2705" y="14053"/>
                    <a:pt x="3501" y="14621"/>
                    <a:pt x="4394" y="14621"/>
                  </a:cubicBezTo>
                  <a:cubicBezTo>
                    <a:pt x="4598" y="14621"/>
                    <a:pt x="4807" y="14592"/>
                    <a:pt x="5016" y="14530"/>
                  </a:cubicBezTo>
                  <a:lnTo>
                    <a:pt x="17083" y="10730"/>
                  </a:lnTo>
                  <a:cubicBezTo>
                    <a:pt x="18177" y="10396"/>
                    <a:pt x="18785" y="9241"/>
                    <a:pt x="18451" y="8147"/>
                  </a:cubicBezTo>
                  <a:lnTo>
                    <a:pt x="16354" y="1460"/>
                  </a:lnTo>
                  <a:cubicBezTo>
                    <a:pt x="16081" y="569"/>
                    <a:pt x="15285" y="0"/>
                    <a:pt x="14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5667025" y="2507800"/>
              <a:ext cx="147975" cy="156000"/>
            </a:xfrm>
            <a:custGeom>
              <a:avLst/>
              <a:gdLst/>
              <a:ahLst/>
              <a:cxnLst/>
              <a:rect l="l" t="t" r="r" b="b"/>
              <a:pathLst>
                <a:path w="5919" h="6240" extrusionOk="0">
                  <a:moveTo>
                    <a:pt x="449" y="0"/>
                  </a:moveTo>
                  <a:cubicBezTo>
                    <a:pt x="152" y="0"/>
                    <a:pt x="0" y="432"/>
                    <a:pt x="143" y="917"/>
                  </a:cubicBezTo>
                  <a:lnTo>
                    <a:pt x="1571" y="5598"/>
                  </a:lnTo>
                  <a:cubicBezTo>
                    <a:pt x="1683" y="6002"/>
                    <a:pt x="1944" y="6240"/>
                    <a:pt x="2195" y="6240"/>
                  </a:cubicBezTo>
                  <a:cubicBezTo>
                    <a:pt x="2285" y="6240"/>
                    <a:pt x="2373" y="6209"/>
                    <a:pt x="2453" y="6145"/>
                  </a:cubicBezTo>
                  <a:lnTo>
                    <a:pt x="5584" y="2589"/>
                  </a:lnTo>
                  <a:cubicBezTo>
                    <a:pt x="5918" y="2255"/>
                    <a:pt x="5584" y="1282"/>
                    <a:pt x="5128" y="1161"/>
                  </a:cubicBezTo>
                  <a:lnTo>
                    <a:pt x="508" y="6"/>
                  </a:lnTo>
                  <a:cubicBezTo>
                    <a:pt x="487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569000" y="2538175"/>
              <a:ext cx="136575" cy="156125"/>
            </a:xfrm>
            <a:custGeom>
              <a:avLst/>
              <a:gdLst/>
              <a:ahLst/>
              <a:cxnLst/>
              <a:rect l="l" t="t" r="r" b="b"/>
              <a:pathLst>
                <a:path w="5463" h="6245" extrusionOk="0">
                  <a:moveTo>
                    <a:pt x="393" y="1"/>
                  </a:moveTo>
                  <a:cubicBezTo>
                    <a:pt x="126" y="1"/>
                    <a:pt x="0" y="433"/>
                    <a:pt x="143" y="918"/>
                  </a:cubicBezTo>
                  <a:lnTo>
                    <a:pt x="1602" y="5599"/>
                  </a:lnTo>
                  <a:cubicBezTo>
                    <a:pt x="1687" y="5981"/>
                    <a:pt x="1905" y="6245"/>
                    <a:pt x="2122" y="6245"/>
                  </a:cubicBezTo>
                  <a:cubicBezTo>
                    <a:pt x="2216" y="6245"/>
                    <a:pt x="2310" y="6196"/>
                    <a:pt x="2392" y="6085"/>
                  </a:cubicBezTo>
                  <a:lnTo>
                    <a:pt x="5158" y="2681"/>
                  </a:lnTo>
                  <a:cubicBezTo>
                    <a:pt x="5462" y="2347"/>
                    <a:pt x="5158" y="1344"/>
                    <a:pt x="4702" y="1222"/>
                  </a:cubicBezTo>
                  <a:lnTo>
                    <a:pt x="447" y="6"/>
                  </a:lnTo>
                  <a:cubicBezTo>
                    <a:pt x="428" y="3"/>
                    <a:pt x="411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" name="Text Box 43"/>
          <p:cNvSpPr txBox="1"/>
          <p:nvPr/>
        </p:nvSpPr>
        <p:spPr>
          <a:xfrm>
            <a:off x="5201285" y="1515110"/>
            <a:ext cx="34251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 b="1" dirty="0" smtClean="0">
                <a:sym typeface="+mn-ea"/>
              </a:rPr>
            </a:br>
            <a:r>
              <a:rPr lang="en-US" sz="2800" b="1" dirty="0" smtClean="0">
                <a:sym typeface="+mn-ea"/>
              </a:rPr>
              <a:t>1.Helina </a:t>
            </a:r>
            <a:r>
              <a:rPr lang="en-US" sz="2800" b="1" dirty="0" err="1" smtClean="0">
                <a:sym typeface="+mn-ea"/>
              </a:rPr>
              <a:t>Tigistu</a:t>
            </a:r>
            <a:br>
              <a:rPr lang="en-US" sz="2800" b="1" dirty="0" smtClean="0">
                <a:sym typeface="+mn-ea"/>
              </a:rPr>
            </a:br>
            <a:r>
              <a:rPr lang="en-US" sz="2800" b="1" dirty="0" smtClean="0">
                <a:sym typeface="+mn-ea"/>
              </a:rPr>
              <a:t>2.Lealem </a:t>
            </a:r>
            <a:r>
              <a:rPr lang="en-US" sz="2800" b="1" dirty="0" err="1" smtClean="0">
                <a:sym typeface="+mn-ea"/>
              </a:rPr>
              <a:t>Kifle</a:t>
            </a:r>
            <a:br>
              <a:rPr lang="en-US" sz="2800" b="1" dirty="0" smtClean="0">
                <a:sym typeface="+mn-ea"/>
              </a:rPr>
            </a:br>
            <a:r>
              <a:rPr lang="en-US" sz="2800" b="1" dirty="0" smtClean="0">
                <a:sym typeface="+mn-ea"/>
              </a:rPr>
              <a:t>3.Massame </a:t>
            </a:r>
            <a:r>
              <a:rPr lang="en-US" sz="2800" b="1" dirty="0" err="1" smtClean="0">
                <a:sym typeface="+mn-ea"/>
              </a:rPr>
              <a:t>Degelo</a:t>
            </a:r>
            <a:br>
              <a:rPr lang="en-US" sz="2800" b="1" dirty="0" smtClean="0">
                <a:sym typeface="+mn-ea"/>
              </a:rPr>
            </a:br>
            <a:r>
              <a:rPr lang="en-US" sz="2800" b="1" dirty="0" smtClean="0">
                <a:sym typeface="+mn-ea"/>
              </a:rPr>
              <a:t>4.Meron </a:t>
            </a:r>
            <a:r>
              <a:rPr lang="en-US" sz="2800" b="1" dirty="0" err="1" smtClean="0">
                <a:sym typeface="+mn-ea"/>
              </a:rPr>
              <a:t>Hailemeskel</a:t>
            </a:r>
            <a:endParaRPr 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_2022-02-05_08-00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85"/>
            <a:ext cx="914400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0"/>
          <p:cNvGrpSpPr/>
          <p:nvPr/>
        </p:nvGrpSpPr>
        <p:grpSpPr>
          <a:xfrm>
            <a:off x="2814457" y="1153243"/>
            <a:ext cx="3517326" cy="3391338"/>
            <a:chOff x="488250" y="1993425"/>
            <a:chExt cx="1832800" cy="1767150"/>
          </a:xfrm>
        </p:grpSpPr>
        <p:sp>
          <p:nvSpPr>
            <p:cNvPr id="792" name="Google Shape;792;p20"/>
            <p:cNvSpPr/>
            <p:nvPr/>
          </p:nvSpPr>
          <p:spPr>
            <a:xfrm>
              <a:off x="1394650" y="2207400"/>
              <a:ext cx="559275" cy="558325"/>
            </a:xfrm>
            <a:custGeom>
              <a:avLst/>
              <a:gdLst/>
              <a:ahLst/>
              <a:cxnLst/>
              <a:rect l="l" t="t" r="r" b="b"/>
              <a:pathLst>
                <a:path w="22371" h="22333" extrusionOk="0">
                  <a:moveTo>
                    <a:pt x="11186" y="419"/>
                  </a:moveTo>
                  <a:cubicBezTo>
                    <a:pt x="17083" y="419"/>
                    <a:pt x="21876" y="5213"/>
                    <a:pt x="21876" y="11110"/>
                  </a:cubicBezTo>
                  <a:cubicBezTo>
                    <a:pt x="21876" y="17007"/>
                    <a:pt x="17083" y="21800"/>
                    <a:pt x="11186" y="21800"/>
                  </a:cubicBezTo>
                  <a:cubicBezTo>
                    <a:pt x="5289" y="21800"/>
                    <a:pt x="495" y="17007"/>
                    <a:pt x="495" y="11110"/>
                  </a:cubicBezTo>
                  <a:cubicBezTo>
                    <a:pt x="495" y="5213"/>
                    <a:pt x="5289" y="419"/>
                    <a:pt x="11186" y="419"/>
                  </a:cubicBezTo>
                  <a:close/>
                  <a:moveTo>
                    <a:pt x="11186" y="1"/>
                  </a:moveTo>
                  <a:cubicBezTo>
                    <a:pt x="5061" y="1"/>
                    <a:pt x="1" y="4985"/>
                    <a:pt x="1" y="11148"/>
                  </a:cubicBezTo>
                  <a:cubicBezTo>
                    <a:pt x="1" y="17311"/>
                    <a:pt x="5023" y="22333"/>
                    <a:pt x="11186" y="22333"/>
                  </a:cubicBezTo>
                  <a:cubicBezTo>
                    <a:pt x="17311" y="22333"/>
                    <a:pt x="22371" y="17311"/>
                    <a:pt x="22371" y="11148"/>
                  </a:cubicBezTo>
                  <a:cubicBezTo>
                    <a:pt x="22371" y="5023"/>
                    <a:pt x="17311" y="1"/>
                    <a:pt x="11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1260550" y="2071400"/>
              <a:ext cx="827475" cy="827475"/>
            </a:xfrm>
            <a:custGeom>
              <a:avLst/>
              <a:gdLst/>
              <a:ahLst/>
              <a:cxnLst/>
              <a:rect l="l" t="t" r="r" b="b"/>
              <a:pathLst>
                <a:path w="33099" h="33099" extrusionOk="0">
                  <a:moveTo>
                    <a:pt x="16550" y="2131"/>
                  </a:moveTo>
                  <a:cubicBezTo>
                    <a:pt x="18072" y="2131"/>
                    <a:pt x="19327" y="3387"/>
                    <a:pt x="19327" y="4908"/>
                  </a:cubicBezTo>
                  <a:cubicBezTo>
                    <a:pt x="19251" y="6430"/>
                    <a:pt x="18033" y="7648"/>
                    <a:pt x="16550" y="7648"/>
                  </a:cubicBezTo>
                  <a:cubicBezTo>
                    <a:pt x="15028" y="7648"/>
                    <a:pt x="13811" y="6430"/>
                    <a:pt x="13811" y="4908"/>
                  </a:cubicBezTo>
                  <a:cubicBezTo>
                    <a:pt x="13811" y="3387"/>
                    <a:pt x="15028" y="2131"/>
                    <a:pt x="16550" y="2131"/>
                  </a:cubicBezTo>
                  <a:close/>
                  <a:moveTo>
                    <a:pt x="6930" y="7235"/>
                  </a:moveTo>
                  <a:cubicBezTo>
                    <a:pt x="7465" y="7235"/>
                    <a:pt x="8008" y="7391"/>
                    <a:pt x="8484" y="7724"/>
                  </a:cubicBezTo>
                  <a:cubicBezTo>
                    <a:pt x="9740" y="8561"/>
                    <a:pt x="10044" y="10273"/>
                    <a:pt x="9169" y="11528"/>
                  </a:cubicBezTo>
                  <a:cubicBezTo>
                    <a:pt x="8650" y="12283"/>
                    <a:pt x="7794" y="12702"/>
                    <a:pt x="6919" y="12702"/>
                  </a:cubicBezTo>
                  <a:cubicBezTo>
                    <a:pt x="6384" y="12702"/>
                    <a:pt x="5841" y="12545"/>
                    <a:pt x="5365" y="12213"/>
                  </a:cubicBezTo>
                  <a:cubicBezTo>
                    <a:pt x="4147" y="11376"/>
                    <a:pt x="3805" y="9664"/>
                    <a:pt x="4680" y="8408"/>
                  </a:cubicBezTo>
                  <a:cubicBezTo>
                    <a:pt x="5199" y="7653"/>
                    <a:pt x="6055" y="7235"/>
                    <a:pt x="6930" y="7235"/>
                  </a:cubicBezTo>
                  <a:close/>
                  <a:moveTo>
                    <a:pt x="26131" y="7235"/>
                  </a:moveTo>
                  <a:cubicBezTo>
                    <a:pt x="27006" y="7235"/>
                    <a:pt x="27862" y="7653"/>
                    <a:pt x="28381" y="8408"/>
                  </a:cubicBezTo>
                  <a:cubicBezTo>
                    <a:pt x="29257" y="9664"/>
                    <a:pt x="28914" y="11376"/>
                    <a:pt x="27659" y="12213"/>
                  </a:cubicBezTo>
                  <a:cubicBezTo>
                    <a:pt x="27196" y="12545"/>
                    <a:pt x="26663" y="12702"/>
                    <a:pt x="26131" y="12702"/>
                  </a:cubicBezTo>
                  <a:cubicBezTo>
                    <a:pt x="25262" y="12702"/>
                    <a:pt x="24397" y="12283"/>
                    <a:pt x="23854" y="11528"/>
                  </a:cubicBezTo>
                  <a:cubicBezTo>
                    <a:pt x="23017" y="10273"/>
                    <a:pt x="23322" y="8561"/>
                    <a:pt x="24577" y="7724"/>
                  </a:cubicBezTo>
                  <a:cubicBezTo>
                    <a:pt x="25054" y="7391"/>
                    <a:pt x="25596" y="7235"/>
                    <a:pt x="26131" y="7235"/>
                  </a:cubicBezTo>
                  <a:close/>
                  <a:moveTo>
                    <a:pt x="16550" y="13811"/>
                  </a:moveTo>
                  <a:cubicBezTo>
                    <a:pt x="18072" y="13811"/>
                    <a:pt x="19327" y="15028"/>
                    <a:pt x="19327" y="16550"/>
                  </a:cubicBezTo>
                  <a:cubicBezTo>
                    <a:pt x="19251" y="18072"/>
                    <a:pt x="18033" y="19289"/>
                    <a:pt x="16550" y="19289"/>
                  </a:cubicBezTo>
                  <a:cubicBezTo>
                    <a:pt x="15028" y="19289"/>
                    <a:pt x="13811" y="18072"/>
                    <a:pt x="13811" y="16550"/>
                  </a:cubicBezTo>
                  <a:cubicBezTo>
                    <a:pt x="13811" y="15028"/>
                    <a:pt x="15028" y="13811"/>
                    <a:pt x="16550" y="13811"/>
                  </a:cubicBezTo>
                  <a:close/>
                  <a:moveTo>
                    <a:pt x="6909" y="20400"/>
                  </a:moveTo>
                  <a:cubicBezTo>
                    <a:pt x="7787" y="20400"/>
                    <a:pt x="8648" y="20828"/>
                    <a:pt x="9169" y="21610"/>
                  </a:cubicBezTo>
                  <a:cubicBezTo>
                    <a:pt x="10044" y="22827"/>
                    <a:pt x="9740" y="24539"/>
                    <a:pt x="8484" y="25414"/>
                  </a:cubicBezTo>
                  <a:cubicBezTo>
                    <a:pt x="8016" y="25726"/>
                    <a:pt x="7485" y="25874"/>
                    <a:pt x="6959" y="25874"/>
                  </a:cubicBezTo>
                  <a:cubicBezTo>
                    <a:pt x="6074" y="25874"/>
                    <a:pt x="5205" y="25455"/>
                    <a:pt x="4680" y="24691"/>
                  </a:cubicBezTo>
                  <a:cubicBezTo>
                    <a:pt x="3805" y="23436"/>
                    <a:pt x="4147" y="21724"/>
                    <a:pt x="5365" y="20887"/>
                  </a:cubicBezTo>
                  <a:cubicBezTo>
                    <a:pt x="5838" y="20557"/>
                    <a:pt x="6377" y="20400"/>
                    <a:pt x="6909" y="20400"/>
                  </a:cubicBezTo>
                  <a:close/>
                  <a:moveTo>
                    <a:pt x="26142" y="20400"/>
                  </a:moveTo>
                  <a:cubicBezTo>
                    <a:pt x="26670" y="20400"/>
                    <a:pt x="27200" y="20557"/>
                    <a:pt x="27659" y="20887"/>
                  </a:cubicBezTo>
                  <a:cubicBezTo>
                    <a:pt x="28914" y="21724"/>
                    <a:pt x="29257" y="23436"/>
                    <a:pt x="28381" y="24691"/>
                  </a:cubicBezTo>
                  <a:cubicBezTo>
                    <a:pt x="27857" y="25455"/>
                    <a:pt x="26987" y="25874"/>
                    <a:pt x="26102" y="25874"/>
                  </a:cubicBezTo>
                  <a:cubicBezTo>
                    <a:pt x="25577" y="25874"/>
                    <a:pt x="25045" y="25726"/>
                    <a:pt x="24577" y="25414"/>
                  </a:cubicBezTo>
                  <a:cubicBezTo>
                    <a:pt x="23360" y="24539"/>
                    <a:pt x="23017" y="22827"/>
                    <a:pt x="23854" y="21610"/>
                  </a:cubicBezTo>
                  <a:cubicBezTo>
                    <a:pt x="24399" y="20828"/>
                    <a:pt x="25269" y="20400"/>
                    <a:pt x="26142" y="20400"/>
                  </a:cubicBezTo>
                  <a:close/>
                  <a:moveTo>
                    <a:pt x="16550" y="25414"/>
                  </a:moveTo>
                  <a:cubicBezTo>
                    <a:pt x="18072" y="25414"/>
                    <a:pt x="19327" y="26631"/>
                    <a:pt x="19327" y="28153"/>
                  </a:cubicBezTo>
                  <a:cubicBezTo>
                    <a:pt x="19251" y="29713"/>
                    <a:pt x="18033" y="30930"/>
                    <a:pt x="16550" y="30930"/>
                  </a:cubicBezTo>
                  <a:cubicBezTo>
                    <a:pt x="15028" y="30930"/>
                    <a:pt x="13811" y="29675"/>
                    <a:pt x="13811" y="28153"/>
                  </a:cubicBezTo>
                  <a:cubicBezTo>
                    <a:pt x="13811" y="26631"/>
                    <a:pt x="15028" y="25414"/>
                    <a:pt x="16550" y="25414"/>
                  </a:cubicBezTo>
                  <a:close/>
                  <a:moveTo>
                    <a:pt x="16550" y="1"/>
                  </a:moveTo>
                  <a:cubicBezTo>
                    <a:pt x="7419" y="1"/>
                    <a:pt x="1" y="7419"/>
                    <a:pt x="1" y="16550"/>
                  </a:cubicBezTo>
                  <a:cubicBezTo>
                    <a:pt x="1" y="25680"/>
                    <a:pt x="7419" y="33099"/>
                    <a:pt x="16550" y="33099"/>
                  </a:cubicBezTo>
                  <a:cubicBezTo>
                    <a:pt x="25680" y="33099"/>
                    <a:pt x="33099" y="25680"/>
                    <a:pt x="33099" y="16550"/>
                  </a:cubicBezTo>
                  <a:cubicBezTo>
                    <a:pt x="33061" y="7419"/>
                    <a:pt x="25680" y="1"/>
                    <a:pt x="16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912450" y="2460400"/>
              <a:ext cx="1233600" cy="357650"/>
            </a:xfrm>
            <a:custGeom>
              <a:avLst/>
              <a:gdLst/>
              <a:ahLst/>
              <a:cxnLst/>
              <a:rect l="l" t="t" r="r" b="b"/>
              <a:pathLst>
                <a:path w="49344" h="14306" extrusionOk="0">
                  <a:moveTo>
                    <a:pt x="48240" y="1"/>
                  </a:moveTo>
                  <a:lnTo>
                    <a:pt x="0" y="8370"/>
                  </a:lnTo>
                  <a:lnTo>
                    <a:pt x="1142" y="14305"/>
                  </a:lnTo>
                  <a:lnTo>
                    <a:pt x="49344" y="5936"/>
                  </a:lnTo>
                  <a:lnTo>
                    <a:pt x="48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1906350" y="2480375"/>
              <a:ext cx="186450" cy="155050"/>
            </a:xfrm>
            <a:custGeom>
              <a:avLst/>
              <a:gdLst/>
              <a:ahLst/>
              <a:cxnLst/>
              <a:rect l="l" t="t" r="r" b="b"/>
              <a:pathLst>
                <a:path w="7458" h="6202" extrusionOk="0">
                  <a:moveTo>
                    <a:pt x="3805" y="1"/>
                  </a:moveTo>
                  <a:lnTo>
                    <a:pt x="1" y="685"/>
                  </a:lnTo>
                  <a:lnTo>
                    <a:pt x="3691" y="6202"/>
                  </a:lnTo>
                  <a:lnTo>
                    <a:pt x="7457" y="5517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1750375" y="2507950"/>
              <a:ext cx="186425" cy="153150"/>
            </a:xfrm>
            <a:custGeom>
              <a:avLst/>
              <a:gdLst/>
              <a:ahLst/>
              <a:cxnLst/>
              <a:rect l="l" t="t" r="r" b="b"/>
              <a:pathLst>
                <a:path w="7457" h="6126" extrusionOk="0">
                  <a:moveTo>
                    <a:pt x="3767" y="1"/>
                  </a:moveTo>
                  <a:lnTo>
                    <a:pt x="0" y="648"/>
                  </a:lnTo>
                  <a:lnTo>
                    <a:pt x="3653" y="6126"/>
                  </a:lnTo>
                  <a:lnTo>
                    <a:pt x="7457" y="5517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1580125" y="2537450"/>
              <a:ext cx="187400" cy="153150"/>
            </a:xfrm>
            <a:custGeom>
              <a:avLst/>
              <a:gdLst/>
              <a:ahLst/>
              <a:cxnLst/>
              <a:rect l="l" t="t" r="r" b="b"/>
              <a:pathLst>
                <a:path w="7496" h="6126" extrusionOk="0">
                  <a:moveTo>
                    <a:pt x="3767" y="0"/>
                  </a:moveTo>
                  <a:lnTo>
                    <a:pt x="0" y="609"/>
                  </a:lnTo>
                  <a:lnTo>
                    <a:pt x="3729" y="6125"/>
                  </a:lnTo>
                  <a:lnTo>
                    <a:pt x="7495" y="5479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1423200" y="2564075"/>
              <a:ext cx="187375" cy="154100"/>
            </a:xfrm>
            <a:custGeom>
              <a:avLst/>
              <a:gdLst/>
              <a:ahLst/>
              <a:cxnLst/>
              <a:rect l="l" t="t" r="r" b="b"/>
              <a:pathLst>
                <a:path w="7495" h="6164" extrusionOk="0">
                  <a:moveTo>
                    <a:pt x="3766" y="0"/>
                  </a:moveTo>
                  <a:lnTo>
                    <a:pt x="0" y="647"/>
                  </a:lnTo>
                  <a:lnTo>
                    <a:pt x="3728" y="6164"/>
                  </a:lnTo>
                  <a:lnTo>
                    <a:pt x="7495" y="5517"/>
                  </a:lnTo>
                  <a:lnTo>
                    <a:pt x="37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1264350" y="2592600"/>
              <a:ext cx="186450" cy="153150"/>
            </a:xfrm>
            <a:custGeom>
              <a:avLst/>
              <a:gdLst/>
              <a:ahLst/>
              <a:cxnLst/>
              <a:rect l="l" t="t" r="r" b="b"/>
              <a:pathLst>
                <a:path w="7458" h="6126" extrusionOk="0">
                  <a:moveTo>
                    <a:pt x="3767" y="1"/>
                  </a:moveTo>
                  <a:lnTo>
                    <a:pt x="1" y="609"/>
                  </a:lnTo>
                  <a:lnTo>
                    <a:pt x="3691" y="6126"/>
                  </a:lnTo>
                  <a:lnTo>
                    <a:pt x="7457" y="5517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1107425" y="2619225"/>
              <a:ext cx="186450" cy="154125"/>
            </a:xfrm>
            <a:custGeom>
              <a:avLst/>
              <a:gdLst/>
              <a:ahLst/>
              <a:cxnLst/>
              <a:rect l="l" t="t" r="r" b="b"/>
              <a:pathLst>
                <a:path w="7458" h="6165" extrusionOk="0">
                  <a:moveTo>
                    <a:pt x="3805" y="1"/>
                  </a:moveTo>
                  <a:lnTo>
                    <a:pt x="0" y="648"/>
                  </a:lnTo>
                  <a:lnTo>
                    <a:pt x="3691" y="6164"/>
                  </a:lnTo>
                  <a:lnTo>
                    <a:pt x="7457" y="5479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951450" y="2645875"/>
              <a:ext cx="185475" cy="154100"/>
            </a:xfrm>
            <a:custGeom>
              <a:avLst/>
              <a:gdLst/>
              <a:ahLst/>
              <a:cxnLst/>
              <a:rect l="l" t="t" r="r" b="b"/>
              <a:pathLst>
                <a:path w="7419" h="6164" extrusionOk="0">
                  <a:moveTo>
                    <a:pt x="3767" y="0"/>
                  </a:moveTo>
                  <a:lnTo>
                    <a:pt x="0" y="647"/>
                  </a:lnTo>
                  <a:lnTo>
                    <a:pt x="3652" y="6163"/>
                  </a:lnTo>
                  <a:lnTo>
                    <a:pt x="7419" y="5517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379450" y="3077675"/>
              <a:ext cx="370950" cy="353825"/>
            </a:xfrm>
            <a:custGeom>
              <a:avLst/>
              <a:gdLst/>
              <a:ahLst/>
              <a:cxnLst/>
              <a:rect l="l" t="t" r="r" b="b"/>
              <a:pathLst>
                <a:path w="14838" h="14153" extrusionOk="0">
                  <a:moveTo>
                    <a:pt x="7419" y="0"/>
                  </a:moveTo>
                  <a:cubicBezTo>
                    <a:pt x="3310" y="0"/>
                    <a:pt x="0" y="3158"/>
                    <a:pt x="0" y="7076"/>
                  </a:cubicBezTo>
                  <a:cubicBezTo>
                    <a:pt x="0" y="10995"/>
                    <a:pt x="3310" y="14153"/>
                    <a:pt x="7419" y="14153"/>
                  </a:cubicBezTo>
                  <a:cubicBezTo>
                    <a:pt x="11527" y="14153"/>
                    <a:pt x="14837" y="10995"/>
                    <a:pt x="14837" y="7076"/>
                  </a:cubicBezTo>
                  <a:cubicBezTo>
                    <a:pt x="14837" y="3158"/>
                    <a:pt x="11527" y="0"/>
                    <a:pt x="7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1516400" y="3149000"/>
              <a:ext cx="144600" cy="211175"/>
            </a:xfrm>
            <a:custGeom>
              <a:avLst/>
              <a:gdLst/>
              <a:ahLst/>
              <a:cxnLst/>
              <a:rect l="l" t="t" r="r" b="b"/>
              <a:pathLst>
                <a:path w="5784" h="8447" extrusionOk="0">
                  <a:moveTo>
                    <a:pt x="0" y="0"/>
                  </a:moveTo>
                  <a:lnTo>
                    <a:pt x="0" y="8446"/>
                  </a:lnTo>
                  <a:cubicBezTo>
                    <a:pt x="1941" y="7039"/>
                    <a:pt x="3843" y="5555"/>
                    <a:pt x="5783" y="4109"/>
                  </a:cubicBezTo>
                  <a:cubicBezTo>
                    <a:pt x="3843" y="2740"/>
                    <a:pt x="1941" y="13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945725" y="2788525"/>
              <a:ext cx="1206975" cy="861725"/>
            </a:xfrm>
            <a:custGeom>
              <a:avLst/>
              <a:gdLst/>
              <a:ahLst/>
              <a:cxnLst/>
              <a:rect l="l" t="t" r="r" b="b"/>
              <a:pathLst>
                <a:path w="48279" h="34469" extrusionOk="0">
                  <a:moveTo>
                    <a:pt x="47784" y="457"/>
                  </a:moveTo>
                  <a:lnTo>
                    <a:pt x="47784" y="34012"/>
                  </a:lnTo>
                  <a:lnTo>
                    <a:pt x="457" y="34012"/>
                  </a:lnTo>
                  <a:lnTo>
                    <a:pt x="457" y="457"/>
                  </a:lnTo>
                  <a:close/>
                  <a:moveTo>
                    <a:pt x="1" y="1"/>
                  </a:moveTo>
                  <a:lnTo>
                    <a:pt x="1" y="34469"/>
                  </a:lnTo>
                  <a:lnTo>
                    <a:pt x="48279" y="34469"/>
                  </a:lnTo>
                  <a:lnTo>
                    <a:pt x="48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938125" y="2788525"/>
              <a:ext cx="1226000" cy="151250"/>
            </a:xfrm>
            <a:custGeom>
              <a:avLst/>
              <a:gdLst/>
              <a:ahLst/>
              <a:cxnLst/>
              <a:rect l="l" t="t" r="r" b="b"/>
              <a:pathLst>
                <a:path w="49040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49040" y="6050"/>
                  </a:lnTo>
                  <a:lnTo>
                    <a:pt x="49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993300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1152125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6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1325225" y="2788525"/>
              <a:ext cx="159800" cy="151250"/>
            </a:xfrm>
            <a:custGeom>
              <a:avLst/>
              <a:gdLst/>
              <a:ahLst/>
              <a:cxnLst/>
              <a:rect l="l" t="t" r="r" b="b"/>
              <a:pathLst>
                <a:path w="6392" h="6050" extrusionOk="0">
                  <a:moveTo>
                    <a:pt x="2588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1484050" y="2788525"/>
              <a:ext cx="160775" cy="151250"/>
            </a:xfrm>
            <a:custGeom>
              <a:avLst/>
              <a:gdLst/>
              <a:ahLst/>
              <a:cxnLst/>
              <a:rect l="l" t="t" r="r" b="b"/>
              <a:pathLst>
                <a:path w="6431" h="6050" extrusionOk="0">
                  <a:moveTo>
                    <a:pt x="2626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1645750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1805525" y="2788525"/>
              <a:ext cx="159825" cy="151250"/>
            </a:xfrm>
            <a:custGeom>
              <a:avLst/>
              <a:gdLst/>
              <a:ahLst/>
              <a:cxnLst/>
              <a:rect l="l" t="t" r="r" b="b"/>
              <a:pathLst>
                <a:path w="6393" h="6050" extrusionOk="0">
                  <a:moveTo>
                    <a:pt x="2550" y="1"/>
                  </a:moveTo>
                  <a:lnTo>
                    <a:pt x="1" y="6050"/>
                  </a:lnTo>
                  <a:lnTo>
                    <a:pt x="3805" y="6050"/>
                  </a:lnTo>
                  <a:lnTo>
                    <a:pt x="6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1964375" y="2788525"/>
              <a:ext cx="160750" cy="151250"/>
            </a:xfrm>
            <a:custGeom>
              <a:avLst/>
              <a:gdLst/>
              <a:ahLst/>
              <a:cxnLst/>
              <a:rect l="l" t="t" r="r" b="b"/>
              <a:pathLst>
                <a:path w="6430" h="6050" extrusionOk="0">
                  <a:moveTo>
                    <a:pt x="2625" y="1"/>
                  </a:moveTo>
                  <a:lnTo>
                    <a:pt x="0" y="6050"/>
                  </a:lnTo>
                  <a:lnTo>
                    <a:pt x="3805" y="6050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38125" y="2788525"/>
              <a:ext cx="55200" cy="856025"/>
            </a:xfrm>
            <a:custGeom>
              <a:avLst/>
              <a:gdLst/>
              <a:ahLst/>
              <a:cxnLst/>
              <a:rect l="l" t="t" r="r" b="b"/>
              <a:pathLst>
                <a:path w="2208" h="34241" extrusionOk="0">
                  <a:moveTo>
                    <a:pt x="1" y="1"/>
                  </a:moveTo>
                  <a:lnTo>
                    <a:pt x="1" y="34240"/>
                  </a:lnTo>
                  <a:lnTo>
                    <a:pt x="2207" y="34240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01975" y="2656325"/>
              <a:ext cx="85625" cy="159825"/>
            </a:xfrm>
            <a:custGeom>
              <a:avLst/>
              <a:gdLst/>
              <a:ahLst/>
              <a:cxnLst/>
              <a:rect l="l" t="t" r="r" b="b"/>
              <a:pathLst>
                <a:path w="3425" h="6393" extrusionOk="0">
                  <a:moveTo>
                    <a:pt x="1789" y="1"/>
                  </a:moveTo>
                  <a:lnTo>
                    <a:pt x="1" y="495"/>
                  </a:lnTo>
                  <a:lnTo>
                    <a:pt x="1599" y="6392"/>
                  </a:lnTo>
                  <a:lnTo>
                    <a:pt x="3425" y="593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AB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1806475" y="3012050"/>
              <a:ext cx="163625" cy="16175"/>
            </a:xfrm>
            <a:custGeom>
              <a:avLst/>
              <a:gdLst/>
              <a:ahLst/>
              <a:cxnLst/>
              <a:rect l="l" t="t" r="r" b="b"/>
              <a:pathLst>
                <a:path w="6545" h="647" extrusionOk="0">
                  <a:moveTo>
                    <a:pt x="267" y="0"/>
                  </a:moveTo>
                  <a:cubicBezTo>
                    <a:pt x="153" y="0"/>
                    <a:pt x="1" y="152"/>
                    <a:pt x="1" y="266"/>
                  </a:cubicBezTo>
                  <a:lnTo>
                    <a:pt x="1" y="381"/>
                  </a:lnTo>
                  <a:cubicBezTo>
                    <a:pt x="1" y="533"/>
                    <a:pt x="115" y="647"/>
                    <a:pt x="267" y="647"/>
                  </a:cubicBezTo>
                  <a:lnTo>
                    <a:pt x="6278" y="647"/>
                  </a:lnTo>
                  <a:cubicBezTo>
                    <a:pt x="6430" y="647"/>
                    <a:pt x="6544" y="533"/>
                    <a:pt x="6544" y="381"/>
                  </a:cubicBezTo>
                  <a:lnTo>
                    <a:pt x="6544" y="266"/>
                  </a:lnTo>
                  <a:cubicBezTo>
                    <a:pt x="6544" y="152"/>
                    <a:pt x="6430" y="0"/>
                    <a:pt x="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1978625" y="3012050"/>
              <a:ext cx="78975" cy="16175"/>
            </a:xfrm>
            <a:custGeom>
              <a:avLst/>
              <a:gdLst/>
              <a:ahLst/>
              <a:cxnLst/>
              <a:rect l="l" t="t" r="r" b="b"/>
              <a:pathLst>
                <a:path w="3159" h="647" extrusionOk="0">
                  <a:moveTo>
                    <a:pt x="191" y="0"/>
                  </a:moveTo>
                  <a:cubicBezTo>
                    <a:pt x="77" y="0"/>
                    <a:pt x="1" y="76"/>
                    <a:pt x="1" y="190"/>
                  </a:cubicBezTo>
                  <a:lnTo>
                    <a:pt x="1" y="457"/>
                  </a:lnTo>
                  <a:cubicBezTo>
                    <a:pt x="1" y="571"/>
                    <a:pt x="115" y="647"/>
                    <a:pt x="191" y="647"/>
                  </a:cubicBezTo>
                  <a:lnTo>
                    <a:pt x="2968" y="647"/>
                  </a:lnTo>
                  <a:cubicBezTo>
                    <a:pt x="3082" y="647"/>
                    <a:pt x="3159" y="571"/>
                    <a:pt x="3159" y="457"/>
                  </a:cubicBezTo>
                  <a:lnTo>
                    <a:pt x="3159" y="190"/>
                  </a:lnTo>
                  <a:cubicBezTo>
                    <a:pt x="3159" y="76"/>
                    <a:pt x="3044" y="0"/>
                    <a:pt x="2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1910150" y="3041525"/>
              <a:ext cx="59950" cy="17150"/>
            </a:xfrm>
            <a:custGeom>
              <a:avLst/>
              <a:gdLst/>
              <a:ahLst/>
              <a:cxnLst/>
              <a:rect l="l" t="t" r="r" b="b"/>
              <a:pathLst>
                <a:path w="2398" h="686" extrusionOk="0">
                  <a:moveTo>
                    <a:pt x="191" y="1"/>
                  </a:moveTo>
                  <a:cubicBezTo>
                    <a:pt x="77" y="1"/>
                    <a:pt x="1" y="115"/>
                    <a:pt x="1" y="191"/>
                  </a:cubicBezTo>
                  <a:lnTo>
                    <a:pt x="1" y="495"/>
                  </a:lnTo>
                  <a:cubicBezTo>
                    <a:pt x="1" y="571"/>
                    <a:pt x="77" y="685"/>
                    <a:pt x="191" y="685"/>
                  </a:cubicBezTo>
                  <a:lnTo>
                    <a:pt x="2207" y="685"/>
                  </a:lnTo>
                  <a:cubicBezTo>
                    <a:pt x="2321" y="685"/>
                    <a:pt x="2397" y="609"/>
                    <a:pt x="2397" y="533"/>
                  </a:cubicBezTo>
                  <a:lnTo>
                    <a:pt x="2397" y="191"/>
                  </a:lnTo>
                  <a:cubicBezTo>
                    <a:pt x="2397" y="115"/>
                    <a:pt x="2321" y="1"/>
                    <a:pt x="2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1806475" y="3040575"/>
              <a:ext cx="95150" cy="18100"/>
            </a:xfrm>
            <a:custGeom>
              <a:avLst/>
              <a:gdLst/>
              <a:ahLst/>
              <a:cxnLst/>
              <a:rect l="l" t="t" r="r" b="b"/>
              <a:pathLst>
                <a:path w="3806" h="724" extrusionOk="0">
                  <a:moveTo>
                    <a:pt x="229" y="0"/>
                  </a:moveTo>
                  <a:cubicBezTo>
                    <a:pt x="77" y="0"/>
                    <a:pt x="1" y="77"/>
                    <a:pt x="1" y="229"/>
                  </a:cubicBezTo>
                  <a:lnTo>
                    <a:pt x="1" y="457"/>
                  </a:lnTo>
                  <a:cubicBezTo>
                    <a:pt x="1" y="609"/>
                    <a:pt x="77" y="723"/>
                    <a:pt x="229" y="723"/>
                  </a:cubicBezTo>
                  <a:lnTo>
                    <a:pt x="3577" y="723"/>
                  </a:lnTo>
                  <a:cubicBezTo>
                    <a:pt x="3653" y="723"/>
                    <a:pt x="3767" y="609"/>
                    <a:pt x="3805" y="457"/>
                  </a:cubicBezTo>
                  <a:lnTo>
                    <a:pt x="3805" y="229"/>
                  </a:lnTo>
                  <a:cubicBezTo>
                    <a:pt x="3805" y="77"/>
                    <a:pt x="3691" y="0"/>
                    <a:pt x="35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1977675" y="3040575"/>
              <a:ext cx="95150" cy="18100"/>
            </a:xfrm>
            <a:custGeom>
              <a:avLst/>
              <a:gdLst/>
              <a:ahLst/>
              <a:cxnLst/>
              <a:rect l="l" t="t" r="r" b="b"/>
              <a:pathLst>
                <a:path w="3806" h="724" extrusionOk="0">
                  <a:moveTo>
                    <a:pt x="229" y="0"/>
                  </a:moveTo>
                  <a:cubicBezTo>
                    <a:pt x="77" y="0"/>
                    <a:pt x="1" y="77"/>
                    <a:pt x="1" y="229"/>
                  </a:cubicBezTo>
                  <a:lnTo>
                    <a:pt x="1" y="457"/>
                  </a:lnTo>
                  <a:cubicBezTo>
                    <a:pt x="1" y="609"/>
                    <a:pt x="77" y="723"/>
                    <a:pt x="229" y="723"/>
                  </a:cubicBezTo>
                  <a:lnTo>
                    <a:pt x="3577" y="723"/>
                  </a:lnTo>
                  <a:cubicBezTo>
                    <a:pt x="3691" y="723"/>
                    <a:pt x="3805" y="609"/>
                    <a:pt x="3805" y="457"/>
                  </a:cubicBezTo>
                  <a:lnTo>
                    <a:pt x="3805" y="229"/>
                  </a:lnTo>
                  <a:cubicBezTo>
                    <a:pt x="3805" y="77"/>
                    <a:pt x="3691" y="0"/>
                    <a:pt x="3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37175" y="2787575"/>
              <a:ext cx="127475" cy="1925"/>
            </a:xfrm>
            <a:custGeom>
              <a:avLst/>
              <a:gdLst/>
              <a:ahLst/>
              <a:cxnLst/>
              <a:rect l="l" t="t" r="r" b="b"/>
              <a:pathLst>
                <a:path w="5099" h="77" extrusionOk="0">
                  <a:moveTo>
                    <a:pt x="39" y="1"/>
                  </a:moveTo>
                  <a:cubicBezTo>
                    <a:pt x="39" y="1"/>
                    <a:pt x="0" y="1"/>
                    <a:pt x="0" y="39"/>
                  </a:cubicBezTo>
                  <a:cubicBezTo>
                    <a:pt x="0" y="39"/>
                    <a:pt x="0" y="77"/>
                    <a:pt x="39" y="77"/>
                  </a:cubicBezTo>
                  <a:lnTo>
                    <a:pt x="5060" y="77"/>
                  </a:lnTo>
                  <a:cubicBezTo>
                    <a:pt x="5098" y="77"/>
                    <a:pt x="5098" y="77"/>
                    <a:pt x="5098" y="39"/>
                  </a:cubicBezTo>
                  <a:cubicBezTo>
                    <a:pt x="5098" y="39"/>
                    <a:pt x="5098" y="1"/>
                    <a:pt x="5060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686075" y="2165850"/>
              <a:ext cx="356700" cy="269475"/>
            </a:xfrm>
            <a:custGeom>
              <a:avLst/>
              <a:gdLst/>
              <a:ahLst/>
              <a:cxnLst/>
              <a:rect l="l" t="t" r="r" b="b"/>
              <a:pathLst>
                <a:path w="14268" h="10779" extrusionOk="0">
                  <a:moveTo>
                    <a:pt x="8051" y="1"/>
                  </a:moveTo>
                  <a:cubicBezTo>
                    <a:pt x="7249" y="1"/>
                    <a:pt x="6580" y="283"/>
                    <a:pt x="6202" y="788"/>
                  </a:cubicBezTo>
                  <a:cubicBezTo>
                    <a:pt x="5669" y="1435"/>
                    <a:pt x="5784" y="2462"/>
                    <a:pt x="5860" y="2880"/>
                  </a:cubicBezTo>
                  <a:cubicBezTo>
                    <a:pt x="4452" y="3299"/>
                    <a:pt x="3881" y="3908"/>
                    <a:pt x="3577" y="4440"/>
                  </a:cubicBezTo>
                  <a:cubicBezTo>
                    <a:pt x="3387" y="4783"/>
                    <a:pt x="3387" y="4973"/>
                    <a:pt x="3120" y="5239"/>
                  </a:cubicBezTo>
                  <a:cubicBezTo>
                    <a:pt x="2474" y="5886"/>
                    <a:pt x="1713" y="5543"/>
                    <a:pt x="1332" y="6076"/>
                  </a:cubicBezTo>
                  <a:cubicBezTo>
                    <a:pt x="1066" y="6457"/>
                    <a:pt x="1332" y="6723"/>
                    <a:pt x="1066" y="7141"/>
                  </a:cubicBezTo>
                  <a:cubicBezTo>
                    <a:pt x="762" y="7636"/>
                    <a:pt x="305" y="7598"/>
                    <a:pt x="115" y="7978"/>
                  </a:cubicBezTo>
                  <a:cubicBezTo>
                    <a:pt x="39" y="8168"/>
                    <a:pt x="1" y="8435"/>
                    <a:pt x="305" y="8967"/>
                  </a:cubicBezTo>
                  <a:cubicBezTo>
                    <a:pt x="876" y="9538"/>
                    <a:pt x="1637" y="10071"/>
                    <a:pt x="2588" y="10413"/>
                  </a:cubicBezTo>
                  <a:cubicBezTo>
                    <a:pt x="3323" y="10672"/>
                    <a:pt x="4053" y="10779"/>
                    <a:pt x="4758" y="10779"/>
                  </a:cubicBezTo>
                  <a:cubicBezTo>
                    <a:pt x="7775" y="10779"/>
                    <a:pt x="10314" y="8826"/>
                    <a:pt x="10653" y="8549"/>
                  </a:cubicBezTo>
                  <a:cubicBezTo>
                    <a:pt x="10729" y="8397"/>
                    <a:pt x="10729" y="8321"/>
                    <a:pt x="10767" y="8207"/>
                  </a:cubicBezTo>
                  <a:cubicBezTo>
                    <a:pt x="10805" y="8359"/>
                    <a:pt x="10805" y="8435"/>
                    <a:pt x="10843" y="8549"/>
                  </a:cubicBezTo>
                  <a:lnTo>
                    <a:pt x="11300" y="8549"/>
                  </a:lnTo>
                  <a:cubicBezTo>
                    <a:pt x="11300" y="8397"/>
                    <a:pt x="11338" y="8207"/>
                    <a:pt x="11338" y="8054"/>
                  </a:cubicBezTo>
                  <a:cubicBezTo>
                    <a:pt x="11414" y="8207"/>
                    <a:pt x="11528" y="8397"/>
                    <a:pt x="11566" y="8549"/>
                  </a:cubicBezTo>
                  <a:lnTo>
                    <a:pt x="13392" y="8549"/>
                  </a:lnTo>
                  <a:cubicBezTo>
                    <a:pt x="13621" y="8435"/>
                    <a:pt x="13849" y="8245"/>
                    <a:pt x="13887" y="8016"/>
                  </a:cubicBezTo>
                  <a:cubicBezTo>
                    <a:pt x="13887" y="7674"/>
                    <a:pt x="13430" y="7560"/>
                    <a:pt x="13392" y="7103"/>
                  </a:cubicBezTo>
                  <a:cubicBezTo>
                    <a:pt x="13316" y="6647"/>
                    <a:pt x="13735" y="6495"/>
                    <a:pt x="14001" y="5772"/>
                  </a:cubicBezTo>
                  <a:cubicBezTo>
                    <a:pt x="14267" y="5087"/>
                    <a:pt x="14267" y="4060"/>
                    <a:pt x="13811" y="3679"/>
                  </a:cubicBezTo>
                  <a:cubicBezTo>
                    <a:pt x="13686" y="3586"/>
                    <a:pt x="13567" y="3562"/>
                    <a:pt x="13442" y="3562"/>
                  </a:cubicBezTo>
                  <a:cubicBezTo>
                    <a:pt x="13320" y="3562"/>
                    <a:pt x="13191" y="3584"/>
                    <a:pt x="13044" y="3584"/>
                  </a:cubicBezTo>
                  <a:cubicBezTo>
                    <a:pt x="12974" y="3584"/>
                    <a:pt x="12901" y="3580"/>
                    <a:pt x="12822" y="3565"/>
                  </a:cubicBezTo>
                  <a:cubicBezTo>
                    <a:pt x="12289" y="3451"/>
                    <a:pt x="11604" y="2918"/>
                    <a:pt x="10996" y="1130"/>
                  </a:cubicBezTo>
                  <a:cubicBezTo>
                    <a:pt x="9995" y="350"/>
                    <a:pt x="8941" y="1"/>
                    <a:pt x="80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679425" y="2146725"/>
              <a:ext cx="280600" cy="228100"/>
            </a:xfrm>
            <a:custGeom>
              <a:avLst/>
              <a:gdLst/>
              <a:ahLst/>
              <a:cxnLst/>
              <a:rect l="l" t="t" r="r" b="b"/>
              <a:pathLst>
                <a:path w="11224" h="9124" extrusionOk="0">
                  <a:moveTo>
                    <a:pt x="8543" y="1"/>
                  </a:moveTo>
                  <a:cubicBezTo>
                    <a:pt x="7925" y="1"/>
                    <a:pt x="7354" y="171"/>
                    <a:pt x="6887" y="526"/>
                  </a:cubicBezTo>
                  <a:cubicBezTo>
                    <a:pt x="6278" y="982"/>
                    <a:pt x="5859" y="1591"/>
                    <a:pt x="5707" y="2276"/>
                  </a:cubicBezTo>
                  <a:cubicBezTo>
                    <a:pt x="5593" y="2656"/>
                    <a:pt x="5593" y="3037"/>
                    <a:pt x="5707" y="3417"/>
                  </a:cubicBezTo>
                  <a:cubicBezTo>
                    <a:pt x="4604" y="3760"/>
                    <a:pt x="3843" y="4254"/>
                    <a:pt x="3463" y="4977"/>
                  </a:cubicBezTo>
                  <a:lnTo>
                    <a:pt x="3310" y="5281"/>
                  </a:lnTo>
                  <a:cubicBezTo>
                    <a:pt x="3272" y="5471"/>
                    <a:pt x="3234" y="5548"/>
                    <a:pt x="3044" y="5738"/>
                  </a:cubicBezTo>
                  <a:cubicBezTo>
                    <a:pt x="2702" y="6080"/>
                    <a:pt x="2435" y="6118"/>
                    <a:pt x="2093" y="6156"/>
                  </a:cubicBezTo>
                  <a:cubicBezTo>
                    <a:pt x="1751" y="6232"/>
                    <a:pt x="1446" y="6270"/>
                    <a:pt x="1256" y="6537"/>
                  </a:cubicBezTo>
                  <a:cubicBezTo>
                    <a:pt x="1142" y="6727"/>
                    <a:pt x="1142" y="6879"/>
                    <a:pt x="1142" y="7069"/>
                  </a:cubicBezTo>
                  <a:cubicBezTo>
                    <a:pt x="1142" y="7260"/>
                    <a:pt x="1142" y="7412"/>
                    <a:pt x="990" y="7640"/>
                  </a:cubicBezTo>
                  <a:cubicBezTo>
                    <a:pt x="837" y="7868"/>
                    <a:pt x="609" y="7982"/>
                    <a:pt x="419" y="8058"/>
                  </a:cubicBezTo>
                  <a:cubicBezTo>
                    <a:pt x="229" y="8173"/>
                    <a:pt x="77" y="8249"/>
                    <a:pt x="39" y="8439"/>
                  </a:cubicBezTo>
                  <a:cubicBezTo>
                    <a:pt x="1" y="8629"/>
                    <a:pt x="153" y="8895"/>
                    <a:pt x="419" y="9124"/>
                  </a:cubicBezTo>
                  <a:cubicBezTo>
                    <a:pt x="457" y="9086"/>
                    <a:pt x="457" y="9086"/>
                    <a:pt x="419" y="8933"/>
                  </a:cubicBezTo>
                  <a:cubicBezTo>
                    <a:pt x="229" y="8743"/>
                    <a:pt x="153" y="8553"/>
                    <a:pt x="153" y="8401"/>
                  </a:cubicBezTo>
                  <a:cubicBezTo>
                    <a:pt x="153" y="8249"/>
                    <a:pt x="267" y="8211"/>
                    <a:pt x="457" y="8135"/>
                  </a:cubicBezTo>
                  <a:cubicBezTo>
                    <a:pt x="647" y="8020"/>
                    <a:pt x="914" y="7944"/>
                    <a:pt x="1104" y="7640"/>
                  </a:cubicBezTo>
                  <a:cubicBezTo>
                    <a:pt x="1218" y="7412"/>
                    <a:pt x="1218" y="7222"/>
                    <a:pt x="1218" y="7031"/>
                  </a:cubicBezTo>
                  <a:cubicBezTo>
                    <a:pt x="1218" y="6879"/>
                    <a:pt x="1218" y="6727"/>
                    <a:pt x="1332" y="6537"/>
                  </a:cubicBezTo>
                  <a:cubicBezTo>
                    <a:pt x="1446" y="6308"/>
                    <a:pt x="1751" y="6270"/>
                    <a:pt x="2055" y="6232"/>
                  </a:cubicBezTo>
                  <a:cubicBezTo>
                    <a:pt x="2359" y="6156"/>
                    <a:pt x="2702" y="6118"/>
                    <a:pt x="3044" y="5776"/>
                  </a:cubicBezTo>
                  <a:cubicBezTo>
                    <a:pt x="3234" y="5586"/>
                    <a:pt x="3272" y="5471"/>
                    <a:pt x="3386" y="5281"/>
                  </a:cubicBezTo>
                  <a:lnTo>
                    <a:pt x="3501" y="4977"/>
                  </a:lnTo>
                  <a:cubicBezTo>
                    <a:pt x="3881" y="4330"/>
                    <a:pt x="4642" y="3798"/>
                    <a:pt x="5745" y="3455"/>
                  </a:cubicBezTo>
                  <a:cubicBezTo>
                    <a:pt x="5783" y="3455"/>
                    <a:pt x="5783" y="3455"/>
                    <a:pt x="5783" y="3417"/>
                  </a:cubicBezTo>
                  <a:cubicBezTo>
                    <a:pt x="5707" y="3037"/>
                    <a:pt x="5707" y="2656"/>
                    <a:pt x="5783" y="2276"/>
                  </a:cubicBezTo>
                  <a:cubicBezTo>
                    <a:pt x="5897" y="1667"/>
                    <a:pt x="6316" y="1096"/>
                    <a:pt x="6925" y="602"/>
                  </a:cubicBezTo>
                  <a:cubicBezTo>
                    <a:pt x="7376" y="279"/>
                    <a:pt x="7924" y="121"/>
                    <a:pt x="8518" y="121"/>
                  </a:cubicBezTo>
                  <a:cubicBezTo>
                    <a:pt x="9325" y="121"/>
                    <a:pt x="10217" y="413"/>
                    <a:pt x="11071" y="982"/>
                  </a:cubicBezTo>
                  <a:cubicBezTo>
                    <a:pt x="11090" y="1001"/>
                    <a:pt x="11119" y="1011"/>
                    <a:pt x="11143" y="1011"/>
                  </a:cubicBezTo>
                  <a:cubicBezTo>
                    <a:pt x="11166" y="1011"/>
                    <a:pt x="11186" y="1001"/>
                    <a:pt x="11186" y="982"/>
                  </a:cubicBezTo>
                  <a:cubicBezTo>
                    <a:pt x="11224" y="944"/>
                    <a:pt x="11224" y="906"/>
                    <a:pt x="11186" y="906"/>
                  </a:cubicBezTo>
                  <a:cubicBezTo>
                    <a:pt x="10309" y="315"/>
                    <a:pt x="9382" y="1"/>
                    <a:pt x="8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1031325" y="1993425"/>
              <a:ext cx="123675" cy="177875"/>
            </a:xfrm>
            <a:custGeom>
              <a:avLst/>
              <a:gdLst/>
              <a:ahLst/>
              <a:cxnLst/>
              <a:rect l="l" t="t" r="r" b="b"/>
              <a:pathLst>
                <a:path w="4947" h="7115" extrusionOk="0">
                  <a:moveTo>
                    <a:pt x="2550" y="0"/>
                  </a:moveTo>
                  <a:cubicBezTo>
                    <a:pt x="2512" y="419"/>
                    <a:pt x="2360" y="1370"/>
                    <a:pt x="1675" y="2321"/>
                  </a:cubicBezTo>
                  <a:cubicBezTo>
                    <a:pt x="1028" y="3120"/>
                    <a:pt x="381" y="3500"/>
                    <a:pt x="1" y="3690"/>
                  </a:cubicBezTo>
                  <a:cubicBezTo>
                    <a:pt x="610" y="3690"/>
                    <a:pt x="1028" y="3804"/>
                    <a:pt x="1370" y="3919"/>
                  </a:cubicBezTo>
                  <a:cubicBezTo>
                    <a:pt x="1370" y="3919"/>
                    <a:pt x="1713" y="4071"/>
                    <a:pt x="1979" y="4299"/>
                  </a:cubicBezTo>
                  <a:cubicBezTo>
                    <a:pt x="3006" y="5060"/>
                    <a:pt x="3387" y="6886"/>
                    <a:pt x="3463" y="7114"/>
                  </a:cubicBezTo>
                  <a:cubicBezTo>
                    <a:pt x="3197" y="5821"/>
                    <a:pt x="3387" y="4756"/>
                    <a:pt x="3767" y="4223"/>
                  </a:cubicBezTo>
                  <a:cubicBezTo>
                    <a:pt x="3996" y="3804"/>
                    <a:pt x="4376" y="3500"/>
                    <a:pt x="4376" y="3500"/>
                  </a:cubicBezTo>
                  <a:cubicBezTo>
                    <a:pt x="4566" y="3310"/>
                    <a:pt x="4794" y="3234"/>
                    <a:pt x="4947" y="3120"/>
                  </a:cubicBezTo>
                  <a:cubicBezTo>
                    <a:pt x="4604" y="3044"/>
                    <a:pt x="4224" y="2891"/>
                    <a:pt x="3805" y="2549"/>
                  </a:cubicBezTo>
                  <a:cubicBezTo>
                    <a:pt x="2664" y="1636"/>
                    <a:pt x="2550" y="266"/>
                    <a:pt x="2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1220600" y="2159850"/>
              <a:ext cx="63750" cy="92300"/>
            </a:xfrm>
            <a:custGeom>
              <a:avLst/>
              <a:gdLst/>
              <a:ahLst/>
              <a:cxnLst/>
              <a:rect l="l" t="t" r="r" b="b"/>
              <a:pathLst>
                <a:path w="2550" h="3692" extrusionOk="0">
                  <a:moveTo>
                    <a:pt x="1332" y="1"/>
                  </a:moveTo>
                  <a:cubicBezTo>
                    <a:pt x="1256" y="229"/>
                    <a:pt x="1218" y="762"/>
                    <a:pt x="838" y="1218"/>
                  </a:cubicBezTo>
                  <a:cubicBezTo>
                    <a:pt x="571" y="1637"/>
                    <a:pt x="191" y="1827"/>
                    <a:pt x="1" y="1941"/>
                  </a:cubicBezTo>
                  <a:cubicBezTo>
                    <a:pt x="305" y="1941"/>
                    <a:pt x="495" y="2017"/>
                    <a:pt x="685" y="2093"/>
                  </a:cubicBezTo>
                  <a:cubicBezTo>
                    <a:pt x="685" y="2093"/>
                    <a:pt x="876" y="2131"/>
                    <a:pt x="1028" y="2283"/>
                  </a:cubicBezTo>
                  <a:cubicBezTo>
                    <a:pt x="1560" y="2702"/>
                    <a:pt x="1751" y="3653"/>
                    <a:pt x="1789" y="3691"/>
                  </a:cubicBezTo>
                  <a:cubicBezTo>
                    <a:pt x="1637" y="3044"/>
                    <a:pt x="1751" y="2474"/>
                    <a:pt x="1941" y="2169"/>
                  </a:cubicBezTo>
                  <a:cubicBezTo>
                    <a:pt x="2093" y="1941"/>
                    <a:pt x="2283" y="1789"/>
                    <a:pt x="2283" y="1789"/>
                  </a:cubicBezTo>
                  <a:cubicBezTo>
                    <a:pt x="2359" y="1713"/>
                    <a:pt x="2474" y="1637"/>
                    <a:pt x="2550" y="1599"/>
                  </a:cubicBezTo>
                  <a:cubicBezTo>
                    <a:pt x="2397" y="1561"/>
                    <a:pt x="2169" y="1523"/>
                    <a:pt x="1979" y="1332"/>
                  </a:cubicBezTo>
                  <a:cubicBezTo>
                    <a:pt x="1370" y="838"/>
                    <a:pt x="1332" y="115"/>
                    <a:pt x="1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1120750" y="2265425"/>
              <a:ext cx="45675" cy="68500"/>
            </a:xfrm>
            <a:custGeom>
              <a:avLst/>
              <a:gdLst/>
              <a:ahLst/>
              <a:cxnLst/>
              <a:rect l="l" t="t" r="r" b="b"/>
              <a:pathLst>
                <a:path w="1827" h="2740" extrusionOk="0">
                  <a:moveTo>
                    <a:pt x="951" y="1"/>
                  </a:moveTo>
                  <a:cubicBezTo>
                    <a:pt x="951" y="191"/>
                    <a:pt x="875" y="533"/>
                    <a:pt x="609" y="914"/>
                  </a:cubicBezTo>
                  <a:cubicBezTo>
                    <a:pt x="419" y="1180"/>
                    <a:pt x="114" y="1370"/>
                    <a:pt x="0" y="1408"/>
                  </a:cubicBezTo>
                  <a:cubicBezTo>
                    <a:pt x="228" y="1408"/>
                    <a:pt x="380" y="1484"/>
                    <a:pt x="495" y="1522"/>
                  </a:cubicBezTo>
                  <a:cubicBezTo>
                    <a:pt x="495" y="1522"/>
                    <a:pt x="647" y="1560"/>
                    <a:pt x="761" y="1675"/>
                  </a:cubicBezTo>
                  <a:cubicBezTo>
                    <a:pt x="1005" y="1864"/>
                    <a:pt x="1152" y="2286"/>
                    <a:pt x="1217" y="2541"/>
                  </a:cubicBezTo>
                  <a:lnTo>
                    <a:pt x="1217" y="2541"/>
                  </a:lnTo>
                  <a:cubicBezTo>
                    <a:pt x="1165" y="2165"/>
                    <a:pt x="1240" y="1837"/>
                    <a:pt x="1370" y="1675"/>
                  </a:cubicBezTo>
                  <a:cubicBezTo>
                    <a:pt x="1446" y="1484"/>
                    <a:pt x="1598" y="1370"/>
                    <a:pt x="1598" y="1370"/>
                  </a:cubicBezTo>
                  <a:cubicBezTo>
                    <a:pt x="1712" y="1332"/>
                    <a:pt x="1788" y="1294"/>
                    <a:pt x="1826" y="1218"/>
                  </a:cubicBezTo>
                  <a:cubicBezTo>
                    <a:pt x="1750" y="1180"/>
                    <a:pt x="1560" y="1142"/>
                    <a:pt x="1408" y="990"/>
                  </a:cubicBezTo>
                  <a:cubicBezTo>
                    <a:pt x="989" y="647"/>
                    <a:pt x="951" y="77"/>
                    <a:pt x="951" y="1"/>
                  </a:cubicBezTo>
                  <a:close/>
                  <a:moveTo>
                    <a:pt x="1217" y="2541"/>
                  </a:moveTo>
                  <a:cubicBezTo>
                    <a:pt x="1226" y="2606"/>
                    <a:pt x="1239" y="2672"/>
                    <a:pt x="1255" y="2740"/>
                  </a:cubicBezTo>
                  <a:cubicBezTo>
                    <a:pt x="1255" y="2718"/>
                    <a:pt x="1243" y="2643"/>
                    <a:pt x="1217" y="25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590025" y="2721000"/>
              <a:ext cx="41875" cy="61850"/>
            </a:xfrm>
            <a:custGeom>
              <a:avLst/>
              <a:gdLst/>
              <a:ahLst/>
              <a:cxnLst/>
              <a:rect l="l" t="t" r="r" b="b"/>
              <a:pathLst>
                <a:path w="1675" h="2474" extrusionOk="0">
                  <a:moveTo>
                    <a:pt x="875" y="1"/>
                  </a:moveTo>
                  <a:cubicBezTo>
                    <a:pt x="875" y="115"/>
                    <a:pt x="799" y="457"/>
                    <a:pt x="571" y="800"/>
                  </a:cubicBezTo>
                  <a:cubicBezTo>
                    <a:pt x="381" y="1066"/>
                    <a:pt x="153" y="1218"/>
                    <a:pt x="0" y="1256"/>
                  </a:cubicBezTo>
                  <a:cubicBezTo>
                    <a:pt x="191" y="1256"/>
                    <a:pt x="381" y="1332"/>
                    <a:pt x="495" y="1370"/>
                  </a:cubicBezTo>
                  <a:cubicBezTo>
                    <a:pt x="495" y="1370"/>
                    <a:pt x="609" y="1408"/>
                    <a:pt x="723" y="1522"/>
                  </a:cubicBezTo>
                  <a:cubicBezTo>
                    <a:pt x="926" y="1680"/>
                    <a:pt x="1049" y="1959"/>
                    <a:pt x="1107" y="2175"/>
                  </a:cubicBezTo>
                  <a:lnTo>
                    <a:pt x="1107" y="2175"/>
                  </a:lnTo>
                  <a:cubicBezTo>
                    <a:pt x="1089" y="1854"/>
                    <a:pt x="1138" y="1593"/>
                    <a:pt x="1256" y="1446"/>
                  </a:cubicBezTo>
                  <a:cubicBezTo>
                    <a:pt x="1332" y="1332"/>
                    <a:pt x="1484" y="1218"/>
                    <a:pt x="1484" y="1218"/>
                  </a:cubicBezTo>
                  <a:cubicBezTo>
                    <a:pt x="1522" y="1142"/>
                    <a:pt x="1636" y="1142"/>
                    <a:pt x="1674" y="1066"/>
                  </a:cubicBezTo>
                  <a:cubicBezTo>
                    <a:pt x="1560" y="1066"/>
                    <a:pt x="1446" y="990"/>
                    <a:pt x="1294" y="876"/>
                  </a:cubicBezTo>
                  <a:cubicBezTo>
                    <a:pt x="913" y="571"/>
                    <a:pt x="875" y="77"/>
                    <a:pt x="875" y="1"/>
                  </a:cubicBezTo>
                  <a:close/>
                  <a:moveTo>
                    <a:pt x="1107" y="2175"/>
                  </a:moveTo>
                  <a:lnTo>
                    <a:pt x="1107" y="2175"/>
                  </a:lnTo>
                  <a:cubicBezTo>
                    <a:pt x="1113" y="2270"/>
                    <a:pt x="1124" y="2370"/>
                    <a:pt x="1142" y="2474"/>
                  </a:cubicBezTo>
                  <a:cubicBezTo>
                    <a:pt x="1157" y="2443"/>
                    <a:pt x="1147" y="2324"/>
                    <a:pt x="1107" y="2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528200" y="2612575"/>
              <a:ext cx="60900" cy="88475"/>
            </a:xfrm>
            <a:custGeom>
              <a:avLst/>
              <a:gdLst/>
              <a:ahLst/>
              <a:cxnLst/>
              <a:rect l="l" t="t" r="r" b="b"/>
              <a:pathLst>
                <a:path w="2436" h="3539" extrusionOk="0">
                  <a:moveTo>
                    <a:pt x="1256" y="1"/>
                  </a:moveTo>
                  <a:cubicBezTo>
                    <a:pt x="1256" y="229"/>
                    <a:pt x="1180" y="685"/>
                    <a:pt x="799" y="1180"/>
                  </a:cubicBezTo>
                  <a:cubicBezTo>
                    <a:pt x="533" y="1560"/>
                    <a:pt x="191" y="1751"/>
                    <a:pt x="0" y="1865"/>
                  </a:cubicBezTo>
                  <a:cubicBezTo>
                    <a:pt x="305" y="1865"/>
                    <a:pt x="533" y="1941"/>
                    <a:pt x="685" y="1979"/>
                  </a:cubicBezTo>
                  <a:cubicBezTo>
                    <a:pt x="685" y="1979"/>
                    <a:pt x="875" y="2055"/>
                    <a:pt x="990" y="2169"/>
                  </a:cubicBezTo>
                  <a:cubicBezTo>
                    <a:pt x="1357" y="2452"/>
                    <a:pt x="1557" y="3029"/>
                    <a:pt x="1635" y="3338"/>
                  </a:cubicBezTo>
                  <a:lnTo>
                    <a:pt x="1635" y="3338"/>
                  </a:lnTo>
                  <a:cubicBezTo>
                    <a:pt x="1547" y="2783"/>
                    <a:pt x="1656" y="2331"/>
                    <a:pt x="1827" y="2093"/>
                  </a:cubicBezTo>
                  <a:cubicBezTo>
                    <a:pt x="1941" y="1903"/>
                    <a:pt x="2131" y="1751"/>
                    <a:pt x="2131" y="1751"/>
                  </a:cubicBezTo>
                  <a:cubicBezTo>
                    <a:pt x="2245" y="1637"/>
                    <a:pt x="2321" y="1599"/>
                    <a:pt x="2435" y="1560"/>
                  </a:cubicBezTo>
                  <a:cubicBezTo>
                    <a:pt x="2283" y="1522"/>
                    <a:pt x="2055" y="1408"/>
                    <a:pt x="1865" y="1256"/>
                  </a:cubicBezTo>
                  <a:cubicBezTo>
                    <a:pt x="1294" y="838"/>
                    <a:pt x="1256" y="115"/>
                    <a:pt x="1256" y="1"/>
                  </a:cubicBezTo>
                  <a:close/>
                  <a:moveTo>
                    <a:pt x="1635" y="3338"/>
                  </a:moveTo>
                  <a:lnTo>
                    <a:pt x="1635" y="3338"/>
                  </a:lnTo>
                  <a:cubicBezTo>
                    <a:pt x="1645" y="3404"/>
                    <a:pt x="1658" y="3471"/>
                    <a:pt x="1674" y="3539"/>
                  </a:cubicBezTo>
                  <a:cubicBezTo>
                    <a:pt x="1674" y="3519"/>
                    <a:pt x="1662" y="3445"/>
                    <a:pt x="1635" y="3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2173600" y="2662025"/>
              <a:ext cx="60900" cy="89450"/>
            </a:xfrm>
            <a:custGeom>
              <a:avLst/>
              <a:gdLst/>
              <a:ahLst/>
              <a:cxnLst/>
              <a:rect l="l" t="t" r="r" b="b"/>
              <a:pathLst>
                <a:path w="2436" h="3578" extrusionOk="0">
                  <a:moveTo>
                    <a:pt x="1256" y="1"/>
                  </a:moveTo>
                  <a:cubicBezTo>
                    <a:pt x="1256" y="229"/>
                    <a:pt x="1180" y="724"/>
                    <a:pt x="800" y="1180"/>
                  </a:cubicBezTo>
                  <a:cubicBezTo>
                    <a:pt x="534" y="1599"/>
                    <a:pt x="191" y="1789"/>
                    <a:pt x="1" y="1865"/>
                  </a:cubicBezTo>
                  <a:cubicBezTo>
                    <a:pt x="305" y="1865"/>
                    <a:pt x="534" y="1979"/>
                    <a:pt x="686" y="2017"/>
                  </a:cubicBezTo>
                  <a:cubicBezTo>
                    <a:pt x="686" y="2017"/>
                    <a:pt x="876" y="2055"/>
                    <a:pt x="990" y="2208"/>
                  </a:cubicBezTo>
                  <a:cubicBezTo>
                    <a:pt x="1371" y="2501"/>
                    <a:pt x="1572" y="3133"/>
                    <a:pt x="1643" y="3425"/>
                  </a:cubicBezTo>
                  <a:lnTo>
                    <a:pt x="1643" y="3425"/>
                  </a:lnTo>
                  <a:cubicBezTo>
                    <a:pt x="1541" y="2847"/>
                    <a:pt x="1652" y="2373"/>
                    <a:pt x="1827" y="2093"/>
                  </a:cubicBezTo>
                  <a:cubicBezTo>
                    <a:pt x="1941" y="1903"/>
                    <a:pt x="2131" y="1789"/>
                    <a:pt x="2131" y="1789"/>
                  </a:cubicBezTo>
                  <a:cubicBezTo>
                    <a:pt x="2246" y="1675"/>
                    <a:pt x="2322" y="1637"/>
                    <a:pt x="2436" y="1561"/>
                  </a:cubicBezTo>
                  <a:cubicBezTo>
                    <a:pt x="2284" y="1523"/>
                    <a:pt x="2055" y="1447"/>
                    <a:pt x="1865" y="1294"/>
                  </a:cubicBezTo>
                  <a:cubicBezTo>
                    <a:pt x="1294" y="876"/>
                    <a:pt x="1256" y="153"/>
                    <a:pt x="1256" y="1"/>
                  </a:cubicBezTo>
                  <a:close/>
                  <a:moveTo>
                    <a:pt x="1643" y="3425"/>
                  </a:moveTo>
                  <a:cubicBezTo>
                    <a:pt x="1652" y="3475"/>
                    <a:pt x="1663" y="3526"/>
                    <a:pt x="1675" y="3577"/>
                  </a:cubicBezTo>
                  <a:cubicBezTo>
                    <a:pt x="1675" y="3568"/>
                    <a:pt x="1665" y="3512"/>
                    <a:pt x="1643" y="34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2236375" y="2526025"/>
              <a:ext cx="84675" cy="120825"/>
            </a:xfrm>
            <a:custGeom>
              <a:avLst/>
              <a:gdLst/>
              <a:ahLst/>
              <a:cxnLst/>
              <a:rect l="l" t="t" r="r" b="b"/>
              <a:pathLst>
                <a:path w="3387" h="4833" extrusionOk="0">
                  <a:moveTo>
                    <a:pt x="1789" y="1"/>
                  </a:moveTo>
                  <a:cubicBezTo>
                    <a:pt x="1713" y="267"/>
                    <a:pt x="1637" y="952"/>
                    <a:pt x="1142" y="1599"/>
                  </a:cubicBezTo>
                  <a:cubicBezTo>
                    <a:pt x="724" y="2131"/>
                    <a:pt x="267" y="2359"/>
                    <a:pt x="1" y="2512"/>
                  </a:cubicBezTo>
                  <a:cubicBezTo>
                    <a:pt x="82" y="2505"/>
                    <a:pt x="157" y="2502"/>
                    <a:pt x="226" y="2502"/>
                  </a:cubicBezTo>
                  <a:cubicBezTo>
                    <a:pt x="551" y="2502"/>
                    <a:pt x="764" y="2570"/>
                    <a:pt x="952" y="2664"/>
                  </a:cubicBezTo>
                  <a:cubicBezTo>
                    <a:pt x="952" y="2664"/>
                    <a:pt x="1218" y="2778"/>
                    <a:pt x="1409" y="2930"/>
                  </a:cubicBezTo>
                  <a:cubicBezTo>
                    <a:pt x="2093" y="3463"/>
                    <a:pt x="2360" y="4680"/>
                    <a:pt x="2398" y="4832"/>
                  </a:cubicBezTo>
                  <a:cubicBezTo>
                    <a:pt x="2207" y="3919"/>
                    <a:pt x="2360" y="3234"/>
                    <a:pt x="2588" y="2854"/>
                  </a:cubicBezTo>
                  <a:cubicBezTo>
                    <a:pt x="2778" y="2550"/>
                    <a:pt x="3006" y="2359"/>
                    <a:pt x="3006" y="2359"/>
                  </a:cubicBezTo>
                  <a:cubicBezTo>
                    <a:pt x="3159" y="2283"/>
                    <a:pt x="3311" y="2169"/>
                    <a:pt x="3387" y="2131"/>
                  </a:cubicBezTo>
                  <a:cubicBezTo>
                    <a:pt x="3197" y="2093"/>
                    <a:pt x="2930" y="1979"/>
                    <a:pt x="2626" y="1751"/>
                  </a:cubicBezTo>
                  <a:cubicBezTo>
                    <a:pt x="1865" y="1142"/>
                    <a:pt x="1789" y="19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2177425" y="3131875"/>
              <a:ext cx="121750" cy="177875"/>
            </a:xfrm>
            <a:custGeom>
              <a:avLst/>
              <a:gdLst/>
              <a:ahLst/>
              <a:cxnLst/>
              <a:rect l="l" t="t" r="r" b="b"/>
              <a:pathLst>
                <a:path w="4870" h="7115" extrusionOk="0">
                  <a:moveTo>
                    <a:pt x="2511" y="1"/>
                  </a:moveTo>
                  <a:cubicBezTo>
                    <a:pt x="2473" y="419"/>
                    <a:pt x="2321" y="1370"/>
                    <a:pt x="1598" y="2321"/>
                  </a:cubicBezTo>
                  <a:cubicBezTo>
                    <a:pt x="1027" y="3082"/>
                    <a:pt x="381" y="3463"/>
                    <a:pt x="0" y="3653"/>
                  </a:cubicBezTo>
                  <a:cubicBezTo>
                    <a:pt x="571" y="3653"/>
                    <a:pt x="989" y="3767"/>
                    <a:pt x="1332" y="3881"/>
                  </a:cubicBezTo>
                  <a:cubicBezTo>
                    <a:pt x="1332" y="3881"/>
                    <a:pt x="1674" y="4033"/>
                    <a:pt x="1940" y="4262"/>
                  </a:cubicBezTo>
                  <a:cubicBezTo>
                    <a:pt x="2930" y="5099"/>
                    <a:pt x="3310" y="6849"/>
                    <a:pt x="3424" y="7115"/>
                  </a:cubicBezTo>
                  <a:cubicBezTo>
                    <a:pt x="3120" y="5859"/>
                    <a:pt x="3310" y="4756"/>
                    <a:pt x="3690" y="4224"/>
                  </a:cubicBezTo>
                  <a:cubicBezTo>
                    <a:pt x="3919" y="3805"/>
                    <a:pt x="4337" y="3501"/>
                    <a:pt x="4337" y="3501"/>
                  </a:cubicBezTo>
                  <a:cubicBezTo>
                    <a:pt x="4489" y="3311"/>
                    <a:pt x="4756" y="3234"/>
                    <a:pt x="4870" y="3120"/>
                  </a:cubicBezTo>
                  <a:cubicBezTo>
                    <a:pt x="4565" y="3044"/>
                    <a:pt x="4185" y="2892"/>
                    <a:pt x="3728" y="2550"/>
                  </a:cubicBezTo>
                  <a:cubicBezTo>
                    <a:pt x="2587" y="1675"/>
                    <a:pt x="2511" y="267"/>
                    <a:pt x="2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2172650" y="3350625"/>
              <a:ext cx="62800" cy="93250"/>
            </a:xfrm>
            <a:custGeom>
              <a:avLst/>
              <a:gdLst/>
              <a:ahLst/>
              <a:cxnLst/>
              <a:rect l="l" t="t" r="r" b="b"/>
              <a:pathLst>
                <a:path w="2512" h="3730" extrusionOk="0">
                  <a:moveTo>
                    <a:pt x="1332" y="1"/>
                  </a:moveTo>
                  <a:cubicBezTo>
                    <a:pt x="1294" y="191"/>
                    <a:pt x="1218" y="724"/>
                    <a:pt x="838" y="1180"/>
                  </a:cubicBezTo>
                  <a:cubicBezTo>
                    <a:pt x="572" y="1637"/>
                    <a:pt x="191" y="1827"/>
                    <a:pt x="1" y="1903"/>
                  </a:cubicBezTo>
                  <a:cubicBezTo>
                    <a:pt x="343" y="1903"/>
                    <a:pt x="534" y="2017"/>
                    <a:pt x="724" y="2055"/>
                  </a:cubicBezTo>
                  <a:cubicBezTo>
                    <a:pt x="724" y="2055"/>
                    <a:pt x="914" y="2093"/>
                    <a:pt x="1028" y="2245"/>
                  </a:cubicBezTo>
                  <a:cubicBezTo>
                    <a:pt x="1410" y="2545"/>
                    <a:pt x="1616" y="3100"/>
                    <a:pt x="1702" y="3445"/>
                  </a:cubicBezTo>
                  <a:lnTo>
                    <a:pt x="1702" y="3445"/>
                  </a:lnTo>
                  <a:cubicBezTo>
                    <a:pt x="1633" y="2889"/>
                    <a:pt x="1740" y="2436"/>
                    <a:pt x="1903" y="2207"/>
                  </a:cubicBezTo>
                  <a:cubicBezTo>
                    <a:pt x="2055" y="1941"/>
                    <a:pt x="2246" y="1827"/>
                    <a:pt x="2246" y="1827"/>
                  </a:cubicBezTo>
                  <a:cubicBezTo>
                    <a:pt x="2322" y="1713"/>
                    <a:pt x="2436" y="1675"/>
                    <a:pt x="2512" y="1637"/>
                  </a:cubicBezTo>
                  <a:cubicBezTo>
                    <a:pt x="2360" y="1561"/>
                    <a:pt x="2131" y="1523"/>
                    <a:pt x="1941" y="1332"/>
                  </a:cubicBezTo>
                  <a:cubicBezTo>
                    <a:pt x="1371" y="876"/>
                    <a:pt x="1332" y="153"/>
                    <a:pt x="1332" y="1"/>
                  </a:cubicBezTo>
                  <a:close/>
                  <a:moveTo>
                    <a:pt x="1702" y="3445"/>
                  </a:moveTo>
                  <a:lnTo>
                    <a:pt x="1702" y="3445"/>
                  </a:lnTo>
                  <a:cubicBezTo>
                    <a:pt x="1713" y="3537"/>
                    <a:pt x="1729" y="3632"/>
                    <a:pt x="1751" y="3729"/>
                  </a:cubicBezTo>
                  <a:cubicBezTo>
                    <a:pt x="1751" y="3686"/>
                    <a:pt x="1736" y="3582"/>
                    <a:pt x="1702" y="34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561500" y="2443275"/>
              <a:ext cx="175025" cy="192800"/>
            </a:xfrm>
            <a:custGeom>
              <a:avLst/>
              <a:gdLst/>
              <a:ahLst/>
              <a:cxnLst/>
              <a:rect l="l" t="t" r="r" b="b"/>
              <a:pathLst>
                <a:path w="7001" h="7712" extrusionOk="0">
                  <a:moveTo>
                    <a:pt x="1940" y="1"/>
                  </a:moveTo>
                  <a:cubicBezTo>
                    <a:pt x="1332" y="343"/>
                    <a:pt x="685" y="686"/>
                    <a:pt x="0" y="1028"/>
                  </a:cubicBezTo>
                  <a:cubicBezTo>
                    <a:pt x="1141" y="3463"/>
                    <a:pt x="2473" y="5099"/>
                    <a:pt x="3462" y="6088"/>
                  </a:cubicBezTo>
                  <a:cubicBezTo>
                    <a:pt x="4672" y="7363"/>
                    <a:pt x="5376" y="7711"/>
                    <a:pt x="5912" y="7711"/>
                  </a:cubicBezTo>
                  <a:cubicBezTo>
                    <a:pt x="6000" y="7711"/>
                    <a:pt x="6083" y="7702"/>
                    <a:pt x="6163" y="7686"/>
                  </a:cubicBezTo>
                  <a:cubicBezTo>
                    <a:pt x="6582" y="7534"/>
                    <a:pt x="6810" y="7229"/>
                    <a:pt x="7000" y="7001"/>
                  </a:cubicBezTo>
                  <a:cubicBezTo>
                    <a:pt x="6772" y="6468"/>
                    <a:pt x="6582" y="5898"/>
                    <a:pt x="6315" y="5403"/>
                  </a:cubicBezTo>
                  <a:cubicBezTo>
                    <a:pt x="4870" y="3577"/>
                    <a:pt x="3424" y="1827"/>
                    <a:pt x="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1133100" y="2459450"/>
              <a:ext cx="175025" cy="192150"/>
            </a:xfrm>
            <a:custGeom>
              <a:avLst/>
              <a:gdLst/>
              <a:ahLst/>
              <a:cxnLst/>
              <a:rect l="l" t="t" r="r" b="b"/>
              <a:pathLst>
                <a:path w="7001" h="7686" extrusionOk="0">
                  <a:moveTo>
                    <a:pt x="5060" y="1"/>
                  </a:moveTo>
                  <a:cubicBezTo>
                    <a:pt x="3577" y="1789"/>
                    <a:pt x="2169" y="3539"/>
                    <a:pt x="685" y="5365"/>
                  </a:cubicBezTo>
                  <a:cubicBezTo>
                    <a:pt x="457" y="5897"/>
                    <a:pt x="267" y="6468"/>
                    <a:pt x="1" y="6963"/>
                  </a:cubicBezTo>
                  <a:cubicBezTo>
                    <a:pt x="191" y="7229"/>
                    <a:pt x="457" y="7495"/>
                    <a:pt x="838" y="7647"/>
                  </a:cubicBezTo>
                  <a:cubicBezTo>
                    <a:pt x="928" y="7672"/>
                    <a:pt x="1024" y="7685"/>
                    <a:pt x="1126" y="7685"/>
                  </a:cubicBezTo>
                  <a:cubicBezTo>
                    <a:pt x="1665" y="7685"/>
                    <a:pt x="2387" y="7304"/>
                    <a:pt x="3539" y="6088"/>
                  </a:cubicBezTo>
                  <a:cubicBezTo>
                    <a:pt x="4528" y="5060"/>
                    <a:pt x="5859" y="3463"/>
                    <a:pt x="7001" y="990"/>
                  </a:cubicBezTo>
                  <a:cubicBezTo>
                    <a:pt x="6354" y="647"/>
                    <a:pt x="5669" y="305"/>
                    <a:pt x="5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900075" y="2288250"/>
              <a:ext cx="66600" cy="97050"/>
            </a:xfrm>
            <a:custGeom>
              <a:avLst/>
              <a:gdLst/>
              <a:ahLst/>
              <a:cxnLst/>
              <a:rect l="l" t="t" r="r" b="b"/>
              <a:pathLst>
                <a:path w="2664" h="3882" extrusionOk="0">
                  <a:moveTo>
                    <a:pt x="571" y="1"/>
                  </a:moveTo>
                  <a:cubicBezTo>
                    <a:pt x="381" y="1256"/>
                    <a:pt x="191" y="2588"/>
                    <a:pt x="1" y="3881"/>
                  </a:cubicBezTo>
                  <a:lnTo>
                    <a:pt x="2664" y="3881"/>
                  </a:lnTo>
                  <a:cubicBezTo>
                    <a:pt x="2588" y="2550"/>
                    <a:pt x="2474" y="1256"/>
                    <a:pt x="2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692750" y="2373350"/>
              <a:ext cx="199750" cy="250675"/>
            </a:xfrm>
            <a:custGeom>
              <a:avLst/>
              <a:gdLst/>
              <a:ahLst/>
              <a:cxnLst/>
              <a:rect l="l" t="t" r="r" b="b"/>
              <a:pathLst>
                <a:path w="7990" h="10027" extrusionOk="0">
                  <a:moveTo>
                    <a:pt x="7083" y="1"/>
                  </a:moveTo>
                  <a:cubicBezTo>
                    <a:pt x="6211" y="1"/>
                    <a:pt x="5164" y="173"/>
                    <a:pt x="4451" y="858"/>
                  </a:cubicBezTo>
                  <a:cubicBezTo>
                    <a:pt x="3995" y="1352"/>
                    <a:pt x="3462" y="2151"/>
                    <a:pt x="3424" y="2303"/>
                  </a:cubicBezTo>
                  <a:cubicBezTo>
                    <a:pt x="3082" y="2912"/>
                    <a:pt x="2777" y="3483"/>
                    <a:pt x="2473" y="4053"/>
                  </a:cubicBezTo>
                  <a:cubicBezTo>
                    <a:pt x="2473" y="4091"/>
                    <a:pt x="2397" y="4129"/>
                    <a:pt x="2397" y="4205"/>
                  </a:cubicBezTo>
                  <a:cubicBezTo>
                    <a:pt x="1598" y="5651"/>
                    <a:pt x="799" y="7097"/>
                    <a:pt x="0" y="8581"/>
                  </a:cubicBezTo>
                  <a:cubicBezTo>
                    <a:pt x="495" y="9037"/>
                    <a:pt x="1027" y="9570"/>
                    <a:pt x="1560" y="10026"/>
                  </a:cubicBezTo>
                  <a:cubicBezTo>
                    <a:pt x="2511" y="9265"/>
                    <a:pt x="3614" y="8200"/>
                    <a:pt x="4642" y="6754"/>
                  </a:cubicBezTo>
                  <a:lnTo>
                    <a:pt x="4946" y="6336"/>
                  </a:lnTo>
                  <a:lnTo>
                    <a:pt x="5212" y="5917"/>
                  </a:lnTo>
                  <a:cubicBezTo>
                    <a:pt x="5402" y="5613"/>
                    <a:pt x="5555" y="5385"/>
                    <a:pt x="5707" y="5157"/>
                  </a:cubicBezTo>
                  <a:cubicBezTo>
                    <a:pt x="5745" y="5042"/>
                    <a:pt x="5821" y="4890"/>
                    <a:pt x="5897" y="4814"/>
                  </a:cubicBezTo>
                  <a:cubicBezTo>
                    <a:pt x="6582" y="3521"/>
                    <a:pt x="7076" y="2379"/>
                    <a:pt x="7343" y="1428"/>
                  </a:cubicBezTo>
                  <a:lnTo>
                    <a:pt x="7343" y="858"/>
                  </a:lnTo>
                  <a:cubicBezTo>
                    <a:pt x="7533" y="401"/>
                    <a:pt x="7837" y="135"/>
                    <a:pt x="7989" y="59"/>
                  </a:cubicBezTo>
                  <a:cubicBezTo>
                    <a:pt x="7734" y="27"/>
                    <a:pt x="7422" y="1"/>
                    <a:pt x="70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974275" y="2385350"/>
              <a:ext cx="199750" cy="251025"/>
            </a:xfrm>
            <a:custGeom>
              <a:avLst/>
              <a:gdLst/>
              <a:ahLst/>
              <a:cxnLst/>
              <a:rect l="l" t="t" r="r" b="b"/>
              <a:pathLst>
                <a:path w="7990" h="10041" extrusionOk="0">
                  <a:moveTo>
                    <a:pt x="778" y="0"/>
                  </a:moveTo>
                  <a:cubicBezTo>
                    <a:pt x="490" y="0"/>
                    <a:pt x="225" y="17"/>
                    <a:pt x="0" y="35"/>
                  </a:cubicBezTo>
                  <a:cubicBezTo>
                    <a:pt x="152" y="149"/>
                    <a:pt x="419" y="378"/>
                    <a:pt x="609" y="872"/>
                  </a:cubicBezTo>
                  <a:lnTo>
                    <a:pt x="609" y="1443"/>
                  </a:lnTo>
                  <a:cubicBezTo>
                    <a:pt x="913" y="2394"/>
                    <a:pt x="1370" y="3535"/>
                    <a:pt x="2093" y="4791"/>
                  </a:cubicBezTo>
                  <a:cubicBezTo>
                    <a:pt x="2131" y="4905"/>
                    <a:pt x="2207" y="5057"/>
                    <a:pt x="2283" y="5133"/>
                  </a:cubicBezTo>
                  <a:cubicBezTo>
                    <a:pt x="2435" y="5361"/>
                    <a:pt x="2549" y="5628"/>
                    <a:pt x="2739" y="5894"/>
                  </a:cubicBezTo>
                  <a:lnTo>
                    <a:pt x="3044" y="6312"/>
                  </a:lnTo>
                  <a:lnTo>
                    <a:pt x="3310" y="6769"/>
                  </a:lnTo>
                  <a:cubicBezTo>
                    <a:pt x="4375" y="8177"/>
                    <a:pt x="5441" y="9280"/>
                    <a:pt x="6392" y="10041"/>
                  </a:cubicBezTo>
                  <a:cubicBezTo>
                    <a:pt x="6924" y="9546"/>
                    <a:pt x="7457" y="9052"/>
                    <a:pt x="7989" y="8557"/>
                  </a:cubicBezTo>
                  <a:cubicBezTo>
                    <a:pt x="7153" y="7073"/>
                    <a:pt x="6354" y="5666"/>
                    <a:pt x="5555" y="4182"/>
                  </a:cubicBezTo>
                  <a:cubicBezTo>
                    <a:pt x="5555" y="4144"/>
                    <a:pt x="5517" y="4106"/>
                    <a:pt x="5517" y="4030"/>
                  </a:cubicBezTo>
                  <a:cubicBezTo>
                    <a:pt x="5174" y="3459"/>
                    <a:pt x="4908" y="2889"/>
                    <a:pt x="4566" y="2280"/>
                  </a:cubicBezTo>
                  <a:cubicBezTo>
                    <a:pt x="4527" y="2128"/>
                    <a:pt x="3995" y="1329"/>
                    <a:pt x="3500" y="872"/>
                  </a:cubicBezTo>
                  <a:cubicBezTo>
                    <a:pt x="2754" y="155"/>
                    <a:pt x="1662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776450" y="2738125"/>
              <a:ext cx="156950" cy="492700"/>
            </a:xfrm>
            <a:custGeom>
              <a:avLst/>
              <a:gdLst/>
              <a:ahLst/>
              <a:cxnLst/>
              <a:rect l="l" t="t" r="r" b="b"/>
              <a:pathLst>
                <a:path w="6278" h="19708" extrusionOk="0">
                  <a:moveTo>
                    <a:pt x="6277" y="0"/>
                  </a:moveTo>
                  <a:cubicBezTo>
                    <a:pt x="6049" y="0"/>
                    <a:pt x="5783" y="0"/>
                    <a:pt x="5478" y="77"/>
                  </a:cubicBezTo>
                  <a:cubicBezTo>
                    <a:pt x="3995" y="115"/>
                    <a:pt x="2473" y="115"/>
                    <a:pt x="989" y="153"/>
                  </a:cubicBezTo>
                  <a:lnTo>
                    <a:pt x="989" y="305"/>
                  </a:lnTo>
                  <a:cubicBezTo>
                    <a:pt x="723" y="2473"/>
                    <a:pt x="419" y="4870"/>
                    <a:pt x="228" y="7495"/>
                  </a:cubicBezTo>
                  <a:cubicBezTo>
                    <a:pt x="114" y="9511"/>
                    <a:pt x="0" y="11680"/>
                    <a:pt x="0" y="13963"/>
                  </a:cubicBezTo>
                  <a:lnTo>
                    <a:pt x="0" y="15903"/>
                  </a:lnTo>
                  <a:cubicBezTo>
                    <a:pt x="0" y="16435"/>
                    <a:pt x="38" y="17006"/>
                    <a:pt x="38" y="17501"/>
                  </a:cubicBezTo>
                  <a:cubicBezTo>
                    <a:pt x="114" y="18224"/>
                    <a:pt x="114" y="18946"/>
                    <a:pt x="152" y="19669"/>
                  </a:cubicBezTo>
                  <a:cubicBezTo>
                    <a:pt x="1522" y="19669"/>
                    <a:pt x="2853" y="19707"/>
                    <a:pt x="4223" y="19707"/>
                  </a:cubicBezTo>
                  <a:lnTo>
                    <a:pt x="4223" y="19061"/>
                  </a:lnTo>
                  <a:cubicBezTo>
                    <a:pt x="4337" y="17539"/>
                    <a:pt x="4679" y="16550"/>
                    <a:pt x="4984" y="14952"/>
                  </a:cubicBezTo>
                  <a:cubicBezTo>
                    <a:pt x="5060" y="14914"/>
                    <a:pt x="5060" y="14838"/>
                    <a:pt x="5060" y="14800"/>
                  </a:cubicBezTo>
                  <a:cubicBezTo>
                    <a:pt x="5098" y="14457"/>
                    <a:pt x="5174" y="14153"/>
                    <a:pt x="5250" y="13696"/>
                  </a:cubicBezTo>
                  <a:cubicBezTo>
                    <a:pt x="5364" y="13012"/>
                    <a:pt x="5478" y="12175"/>
                    <a:pt x="5516" y="11223"/>
                  </a:cubicBezTo>
                  <a:cubicBezTo>
                    <a:pt x="5554" y="10767"/>
                    <a:pt x="5516" y="10995"/>
                    <a:pt x="5631" y="9473"/>
                  </a:cubicBezTo>
                  <a:cubicBezTo>
                    <a:pt x="5631" y="8827"/>
                    <a:pt x="5669" y="8180"/>
                    <a:pt x="5707" y="7533"/>
                  </a:cubicBezTo>
                  <a:cubicBezTo>
                    <a:pt x="5821" y="6392"/>
                    <a:pt x="5859" y="5289"/>
                    <a:pt x="5973" y="4185"/>
                  </a:cubicBezTo>
                  <a:cubicBezTo>
                    <a:pt x="6011" y="3653"/>
                    <a:pt x="6049" y="3082"/>
                    <a:pt x="6087" y="2587"/>
                  </a:cubicBezTo>
                  <a:cubicBezTo>
                    <a:pt x="6087" y="2207"/>
                    <a:pt x="6163" y="1751"/>
                    <a:pt x="6201" y="1370"/>
                  </a:cubicBezTo>
                  <a:cubicBezTo>
                    <a:pt x="6239" y="990"/>
                    <a:pt x="6239" y="685"/>
                    <a:pt x="6277" y="305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742200" y="3208925"/>
              <a:ext cx="164575" cy="469850"/>
            </a:xfrm>
            <a:custGeom>
              <a:avLst/>
              <a:gdLst/>
              <a:ahLst/>
              <a:cxnLst/>
              <a:rect l="l" t="t" r="r" b="b"/>
              <a:pathLst>
                <a:path w="6583" h="18794" extrusionOk="0">
                  <a:moveTo>
                    <a:pt x="1484" y="0"/>
                  </a:moveTo>
                  <a:cubicBezTo>
                    <a:pt x="1256" y="3158"/>
                    <a:pt x="952" y="6277"/>
                    <a:pt x="723" y="9435"/>
                  </a:cubicBezTo>
                  <a:cubicBezTo>
                    <a:pt x="533" y="11946"/>
                    <a:pt x="305" y="14457"/>
                    <a:pt x="115" y="17006"/>
                  </a:cubicBezTo>
                  <a:cubicBezTo>
                    <a:pt x="115" y="17272"/>
                    <a:pt x="38" y="17500"/>
                    <a:pt x="0" y="17767"/>
                  </a:cubicBezTo>
                  <a:cubicBezTo>
                    <a:pt x="229" y="18414"/>
                    <a:pt x="875" y="18794"/>
                    <a:pt x="1522" y="18794"/>
                  </a:cubicBezTo>
                  <a:cubicBezTo>
                    <a:pt x="2283" y="18794"/>
                    <a:pt x="2968" y="18185"/>
                    <a:pt x="3044" y="17310"/>
                  </a:cubicBezTo>
                  <a:cubicBezTo>
                    <a:pt x="3843" y="14229"/>
                    <a:pt x="4566" y="11870"/>
                    <a:pt x="5060" y="10234"/>
                  </a:cubicBezTo>
                  <a:cubicBezTo>
                    <a:pt x="5060" y="10234"/>
                    <a:pt x="6582" y="5288"/>
                    <a:pt x="6126" y="2777"/>
                  </a:cubicBezTo>
                  <a:cubicBezTo>
                    <a:pt x="6011" y="1788"/>
                    <a:pt x="5707" y="1027"/>
                    <a:pt x="5517" y="571"/>
                  </a:cubicBezTo>
                  <a:cubicBezTo>
                    <a:pt x="4185" y="381"/>
                    <a:pt x="2816" y="190"/>
                    <a:pt x="1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99125" y="2747625"/>
              <a:ext cx="300575" cy="512650"/>
            </a:xfrm>
            <a:custGeom>
              <a:avLst/>
              <a:gdLst/>
              <a:ahLst/>
              <a:cxnLst/>
              <a:rect l="l" t="t" r="r" b="b"/>
              <a:pathLst>
                <a:path w="12023" h="20506" extrusionOk="0">
                  <a:moveTo>
                    <a:pt x="5099" y="1"/>
                  </a:moveTo>
                  <a:lnTo>
                    <a:pt x="1218" y="1142"/>
                  </a:lnTo>
                  <a:cubicBezTo>
                    <a:pt x="1104" y="1218"/>
                    <a:pt x="914" y="1256"/>
                    <a:pt x="762" y="1294"/>
                  </a:cubicBezTo>
                  <a:cubicBezTo>
                    <a:pt x="533" y="1409"/>
                    <a:pt x="267" y="1447"/>
                    <a:pt x="1" y="1523"/>
                  </a:cubicBezTo>
                  <a:cubicBezTo>
                    <a:pt x="1" y="1599"/>
                    <a:pt x="39" y="1675"/>
                    <a:pt x="77" y="1789"/>
                  </a:cubicBezTo>
                  <a:cubicBezTo>
                    <a:pt x="381" y="2474"/>
                    <a:pt x="724" y="3197"/>
                    <a:pt x="990" y="3919"/>
                  </a:cubicBezTo>
                  <a:lnTo>
                    <a:pt x="990" y="3957"/>
                  </a:lnTo>
                  <a:cubicBezTo>
                    <a:pt x="1408" y="4909"/>
                    <a:pt x="1789" y="5860"/>
                    <a:pt x="2169" y="6849"/>
                  </a:cubicBezTo>
                  <a:cubicBezTo>
                    <a:pt x="2245" y="7001"/>
                    <a:pt x="2283" y="7115"/>
                    <a:pt x="2321" y="7229"/>
                  </a:cubicBezTo>
                  <a:cubicBezTo>
                    <a:pt x="2740" y="8256"/>
                    <a:pt x="3120" y="9246"/>
                    <a:pt x="3501" y="10273"/>
                  </a:cubicBezTo>
                  <a:cubicBezTo>
                    <a:pt x="4071" y="11718"/>
                    <a:pt x="3995" y="11490"/>
                    <a:pt x="4148" y="11909"/>
                  </a:cubicBezTo>
                  <a:cubicBezTo>
                    <a:pt x="4946" y="13963"/>
                    <a:pt x="5669" y="15142"/>
                    <a:pt x="6240" y="16132"/>
                  </a:cubicBezTo>
                  <a:cubicBezTo>
                    <a:pt x="6354" y="16322"/>
                    <a:pt x="6468" y="16474"/>
                    <a:pt x="6544" y="16664"/>
                  </a:cubicBezTo>
                  <a:cubicBezTo>
                    <a:pt x="7001" y="17387"/>
                    <a:pt x="7381" y="18072"/>
                    <a:pt x="7762" y="18985"/>
                  </a:cubicBezTo>
                  <a:lnTo>
                    <a:pt x="7838" y="19289"/>
                  </a:lnTo>
                  <a:cubicBezTo>
                    <a:pt x="8028" y="19746"/>
                    <a:pt x="8180" y="20088"/>
                    <a:pt x="8294" y="20316"/>
                  </a:cubicBezTo>
                  <a:cubicBezTo>
                    <a:pt x="8430" y="20384"/>
                    <a:pt x="8806" y="20505"/>
                    <a:pt x="9297" y="20505"/>
                  </a:cubicBezTo>
                  <a:cubicBezTo>
                    <a:pt x="9633" y="20505"/>
                    <a:pt x="10023" y="20448"/>
                    <a:pt x="10425" y="20278"/>
                  </a:cubicBezTo>
                  <a:cubicBezTo>
                    <a:pt x="11528" y="19784"/>
                    <a:pt x="11947" y="18833"/>
                    <a:pt x="12023" y="18642"/>
                  </a:cubicBezTo>
                  <a:cubicBezTo>
                    <a:pt x="11756" y="17615"/>
                    <a:pt x="11452" y="16740"/>
                    <a:pt x="11262" y="16322"/>
                  </a:cubicBezTo>
                  <a:cubicBezTo>
                    <a:pt x="10501" y="14001"/>
                    <a:pt x="9702" y="10958"/>
                    <a:pt x="8447" y="7572"/>
                  </a:cubicBezTo>
                  <a:cubicBezTo>
                    <a:pt x="8066" y="6544"/>
                    <a:pt x="7648" y="5479"/>
                    <a:pt x="7191" y="4376"/>
                  </a:cubicBezTo>
                  <a:cubicBezTo>
                    <a:pt x="6620" y="3006"/>
                    <a:pt x="5898" y="1599"/>
                    <a:pt x="5137" y="153"/>
                  </a:cubicBezTo>
                  <a:cubicBezTo>
                    <a:pt x="5137" y="115"/>
                    <a:pt x="5099" y="77"/>
                    <a:pt x="5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106475" y="3209875"/>
              <a:ext cx="254925" cy="456450"/>
            </a:xfrm>
            <a:custGeom>
              <a:avLst/>
              <a:gdLst/>
              <a:ahLst/>
              <a:cxnLst/>
              <a:rect l="l" t="t" r="r" b="b"/>
              <a:pathLst>
                <a:path w="10197" h="18258" extrusionOk="0">
                  <a:moveTo>
                    <a:pt x="3729" y="0"/>
                  </a:moveTo>
                  <a:cubicBezTo>
                    <a:pt x="2511" y="571"/>
                    <a:pt x="1256" y="1218"/>
                    <a:pt x="38" y="1788"/>
                  </a:cubicBezTo>
                  <a:cubicBezTo>
                    <a:pt x="38" y="2245"/>
                    <a:pt x="0" y="3044"/>
                    <a:pt x="114" y="4071"/>
                  </a:cubicBezTo>
                  <a:cubicBezTo>
                    <a:pt x="457" y="6620"/>
                    <a:pt x="1636" y="8294"/>
                    <a:pt x="3424" y="10881"/>
                  </a:cubicBezTo>
                  <a:cubicBezTo>
                    <a:pt x="4109" y="11946"/>
                    <a:pt x="4984" y="13202"/>
                    <a:pt x="5935" y="14799"/>
                  </a:cubicBezTo>
                  <a:cubicBezTo>
                    <a:pt x="6544" y="15865"/>
                    <a:pt x="7039" y="16702"/>
                    <a:pt x="7305" y="17272"/>
                  </a:cubicBezTo>
                  <a:cubicBezTo>
                    <a:pt x="7343" y="17386"/>
                    <a:pt x="7343" y="17424"/>
                    <a:pt x="7419" y="17462"/>
                  </a:cubicBezTo>
                  <a:cubicBezTo>
                    <a:pt x="7495" y="17577"/>
                    <a:pt x="7685" y="17767"/>
                    <a:pt x="8028" y="17919"/>
                  </a:cubicBezTo>
                  <a:cubicBezTo>
                    <a:pt x="8360" y="18100"/>
                    <a:pt x="8668" y="18257"/>
                    <a:pt x="8991" y="18257"/>
                  </a:cubicBezTo>
                  <a:cubicBezTo>
                    <a:pt x="9074" y="18257"/>
                    <a:pt x="9159" y="18247"/>
                    <a:pt x="9245" y="18223"/>
                  </a:cubicBezTo>
                  <a:cubicBezTo>
                    <a:pt x="9892" y="18033"/>
                    <a:pt x="10120" y="17234"/>
                    <a:pt x="10196" y="17196"/>
                  </a:cubicBezTo>
                  <a:cubicBezTo>
                    <a:pt x="9359" y="14457"/>
                    <a:pt x="8408" y="11680"/>
                    <a:pt x="7305" y="8750"/>
                  </a:cubicBezTo>
                  <a:cubicBezTo>
                    <a:pt x="6164" y="5669"/>
                    <a:pt x="4946" y="2739"/>
                    <a:pt x="3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787850" y="2353175"/>
              <a:ext cx="256825" cy="441100"/>
            </a:xfrm>
            <a:custGeom>
              <a:avLst/>
              <a:gdLst/>
              <a:ahLst/>
              <a:cxnLst/>
              <a:rect l="l" t="t" r="r" b="b"/>
              <a:pathLst>
                <a:path w="10273" h="17644" extrusionOk="0">
                  <a:moveTo>
                    <a:pt x="5572" y="1"/>
                  </a:moveTo>
                  <a:cubicBezTo>
                    <a:pt x="3083" y="1"/>
                    <a:pt x="1176" y="1342"/>
                    <a:pt x="838" y="1589"/>
                  </a:cubicBezTo>
                  <a:cubicBezTo>
                    <a:pt x="1598" y="4366"/>
                    <a:pt x="2359" y="7143"/>
                    <a:pt x="3120" y="9958"/>
                  </a:cubicBezTo>
                  <a:cubicBezTo>
                    <a:pt x="2740" y="10186"/>
                    <a:pt x="1180" y="11138"/>
                    <a:pt x="495" y="13078"/>
                  </a:cubicBezTo>
                  <a:cubicBezTo>
                    <a:pt x="1" y="14600"/>
                    <a:pt x="267" y="15931"/>
                    <a:pt x="419" y="16464"/>
                  </a:cubicBezTo>
                  <a:cubicBezTo>
                    <a:pt x="1598" y="16996"/>
                    <a:pt x="3539" y="17643"/>
                    <a:pt x="6088" y="17643"/>
                  </a:cubicBezTo>
                  <a:cubicBezTo>
                    <a:pt x="7838" y="17605"/>
                    <a:pt x="9245" y="17301"/>
                    <a:pt x="10272" y="16996"/>
                  </a:cubicBezTo>
                  <a:cubicBezTo>
                    <a:pt x="10082" y="15893"/>
                    <a:pt x="9740" y="14600"/>
                    <a:pt x="9131" y="13192"/>
                  </a:cubicBezTo>
                  <a:cubicBezTo>
                    <a:pt x="8789" y="12431"/>
                    <a:pt x="8446" y="11746"/>
                    <a:pt x="8066" y="11176"/>
                  </a:cubicBezTo>
                  <a:cubicBezTo>
                    <a:pt x="8789" y="8094"/>
                    <a:pt x="9512" y="4936"/>
                    <a:pt x="10196" y="1855"/>
                  </a:cubicBezTo>
                  <a:cubicBezTo>
                    <a:pt x="9626" y="1322"/>
                    <a:pt x="8751" y="637"/>
                    <a:pt x="7419" y="257"/>
                  </a:cubicBezTo>
                  <a:cubicBezTo>
                    <a:pt x="6780" y="75"/>
                    <a:pt x="6160" y="1"/>
                    <a:pt x="5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954300" y="2457550"/>
              <a:ext cx="10475" cy="33325"/>
            </a:xfrm>
            <a:custGeom>
              <a:avLst/>
              <a:gdLst/>
              <a:ahLst/>
              <a:cxnLst/>
              <a:rect l="l" t="t" r="r" b="b"/>
              <a:pathLst>
                <a:path w="419" h="1333" extrusionOk="0">
                  <a:moveTo>
                    <a:pt x="38" y="1"/>
                  </a:moveTo>
                  <a:cubicBezTo>
                    <a:pt x="0" y="77"/>
                    <a:pt x="0" y="77"/>
                    <a:pt x="0" y="115"/>
                  </a:cubicBezTo>
                  <a:lnTo>
                    <a:pt x="267" y="1294"/>
                  </a:lnTo>
                  <a:cubicBezTo>
                    <a:pt x="267" y="1332"/>
                    <a:pt x="267" y="1332"/>
                    <a:pt x="305" y="1332"/>
                  </a:cubicBezTo>
                  <a:lnTo>
                    <a:pt x="419" y="1256"/>
                  </a:lnTo>
                  <a:lnTo>
                    <a:pt x="114" y="39"/>
                  </a:lnTo>
                  <a:cubicBezTo>
                    <a:pt x="76" y="1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1075" y="3222475"/>
              <a:ext cx="20000" cy="22600"/>
            </a:xfrm>
            <a:custGeom>
              <a:avLst/>
              <a:gdLst/>
              <a:ahLst/>
              <a:cxnLst/>
              <a:rect l="l" t="t" r="r" b="b"/>
              <a:pathLst>
                <a:path w="800" h="904" extrusionOk="0">
                  <a:moveTo>
                    <a:pt x="710" y="0"/>
                  </a:moveTo>
                  <a:cubicBezTo>
                    <a:pt x="695" y="0"/>
                    <a:pt x="686" y="10"/>
                    <a:pt x="686" y="29"/>
                  </a:cubicBezTo>
                  <a:lnTo>
                    <a:pt x="1" y="790"/>
                  </a:lnTo>
                  <a:cubicBezTo>
                    <a:pt x="1" y="790"/>
                    <a:pt x="1" y="866"/>
                    <a:pt x="39" y="904"/>
                  </a:cubicBezTo>
                  <a:lnTo>
                    <a:pt x="762" y="143"/>
                  </a:lnTo>
                  <a:cubicBezTo>
                    <a:pt x="800" y="105"/>
                    <a:pt x="800" y="29"/>
                    <a:pt x="762" y="29"/>
                  </a:cubicBezTo>
                  <a:cubicBezTo>
                    <a:pt x="743" y="10"/>
                    <a:pt x="724" y="0"/>
                    <a:pt x="71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1103625" y="3248875"/>
              <a:ext cx="23800" cy="11425"/>
            </a:xfrm>
            <a:custGeom>
              <a:avLst/>
              <a:gdLst/>
              <a:ahLst/>
              <a:cxnLst/>
              <a:rect l="l" t="t" r="r" b="b"/>
              <a:pathLst>
                <a:path w="952" h="457" extrusionOk="0">
                  <a:moveTo>
                    <a:pt x="114" y="0"/>
                  </a:moveTo>
                  <a:cubicBezTo>
                    <a:pt x="38" y="0"/>
                    <a:pt x="0" y="0"/>
                    <a:pt x="0" y="38"/>
                  </a:cubicBezTo>
                  <a:cubicBezTo>
                    <a:pt x="0" y="76"/>
                    <a:pt x="0" y="114"/>
                    <a:pt x="38" y="114"/>
                  </a:cubicBezTo>
                  <a:lnTo>
                    <a:pt x="837" y="457"/>
                  </a:lnTo>
                  <a:cubicBezTo>
                    <a:pt x="837" y="457"/>
                    <a:pt x="913" y="457"/>
                    <a:pt x="951" y="419"/>
                  </a:cubicBezTo>
                  <a:cubicBezTo>
                    <a:pt x="951" y="381"/>
                    <a:pt x="951" y="304"/>
                    <a:pt x="913" y="30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655650" y="3640725"/>
              <a:ext cx="167425" cy="91325"/>
            </a:xfrm>
            <a:custGeom>
              <a:avLst/>
              <a:gdLst/>
              <a:ahLst/>
              <a:cxnLst/>
              <a:rect l="l" t="t" r="r" b="b"/>
              <a:pathLst>
                <a:path w="6697" h="3653" extrusionOk="0">
                  <a:moveTo>
                    <a:pt x="3805" y="0"/>
                  </a:moveTo>
                  <a:cubicBezTo>
                    <a:pt x="3234" y="875"/>
                    <a:pt x="2663" y="1332"/>
                    <a:pt x="2283" y="1636"/>
                  </a:cubicBezTo>
                  <a:cubicBezTo>
                    <a:pt x="2169" y="1674"/>
                    <a:pt x="2093" y="1712"/>
                    <a:pt x="2055" y="1750"/>
                  </a:cubicBezTo>
                  <a:cubicBezTo>
                    <a:pt x="1750" y="1940"/>
                    <a:pt x="1522" y="2093"/>
                    <a:pt x="1218" y="2245"/>
                  </a:cubicBezTo>
                  <a:cubicBezTo>
                    <a:pt x="723" y="2473"/>
                    <a:pt x="419" y="2473"/>
                    <a:pt x="191" y="2777"/>
                  </a:cubicBezTo>
                  <a:cubicBezTo>
                    <a:pt x="0" y="3044"/>
                    <a:pt x="0" y="3348"/>
                    <a:pt x="0" y="3576"/>
                  </a:cubicBezTo>
                  <a:cubicBezTo>
                    <a:pt x="913" y="3614"/>
                    <a:pt x="1865" y="3614"/>
                    <a:pt x="2740" y="3652"/>
                  </a:cubicBezTo>
                  <a:cubicBezTo>
                    <a:pt x="2816" y="3462"/>
                    <a:pt x="3196" y="2511"/>
                    <a:pt x="4185" y="2055"/>
                  </a:cubicBezTo>
                  <a:cubicBezTo>
                    <a:pt x="4629" y="1824"/>
                    <a:pt x="5064" y="1759"/>
                    <a:pt x="5422" y="1759"/>
                  </a:cubicBezTo>
                  <a:cubicBezTo>
                    <a:pt x="5831" y="1759"/>
                    <a:pt x="6138" y="1844"/>
                    <a:pt x="6240" y="1864"/>
                  </a:cubicBezTo>
                  <a:cubicBezTo>
                    <a:pt x="6316" y="1750"/>
                    <a:pt x="6392" y="1560"/>
                    <a:pt x="6506" y="1370"/>
                  </a:cubicBezTo>
                  <a:cubicBezTo>
                    <a:pt x="6544" y="1256"/>
                    <a:pt x="6620" y="1142"/>
                    <a:pt x="6620" y="1065"/>
                  </a:cubicBezTo>
                  <a:cubicBezTo>
                    <a:pt x="6696" y="609"/>
                    <a:pt x="6620" y="228"/>
                    <a:pt x="6620" y="152"/>
                  </a:cubicBezTo>
                  <a:lnTo>
                    <a:pt x="6506" y="152"/>
                  </a:lnTo>
                  <a:cubicBezTo>
                    <a:pt x="5593" y="152"/>
                    <a:pt x="4642" y="114"/>
                    <a:pt x="3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653750" y="3640725"/>
              <a:ext cx="170275" cy="99875"/>
            </a:xfrm>
            <a:custGeom>
              <a:avLst/>
              <a:gdLst/>
              <a:ahLst/>
              <a:cxnLst/>
              <a:rect l="l" t="t" r="r" b="b"/>
              <a:pathLst>
                <a:path w="6811" h="3995" extrusionOk="0">
                  <a:moveTo>
                    <a:pt x="6620" y="0"/>
                  </a:moveTo>
                  <a:lnTo>
                    <a:pt x="6620" y="0"/>
                  </a:lnTo>
                  <a:cubicBezTo>
                    <a:pt x="6125" y="343"/>
                    <a:pt x="5669" y="609"/>
                    <a:pt x="5403" y="761"/>
                  </a:cubicBezTo>
                  <a:cubicBezTo>
                    <a:pt x="4368" y="1352"/>
                    <a:pt x="3380" y="1897"/>
                    <a:pt x="2705" y="1897"/>
                  </a:cubicBezTo>
                  <a:cubicBezTo>
                    <a:pt x="2511" y="1897"/>
                    <a:pt x="2343" y="1852"/>
                    <a:pt x="2207" y="1750"/>
                  </a:cubicBezTo>
                  <a:lnTo>
                    <a:pt x="2169" y="1712"/>
                  </a:lnTo>
                  <a:cubicBezTo>
                    <a:pt x="1864" y="1902"/>
                    <a:pt x="1636" y="2055"/>
                    <a:pt x="1332" y="2207"/>
                  </a:cubicBezTo>
                  <a:cubicBezTo>
                    <a:pt x="837" y="2435"/>
                    <a:pt x="533" y="2435"/>
                    <a:pt x="305" y="2701"/>
                  </a:cubicBezTo>
                  <a:cubicBezTo>
                    <a:pt x="229" y="2853"/>
                    <a:pt x="152" y="2968"/>
                    <a:pt x="114" y="3158"/>
                  </a:cubicBezTo>
                  <a:cubicBezTo>
                    <a:pt x="0" y="3386"/>
                    <a:pt x="0" y="3614"/>
                    <a:pt x="0" y="3767"/>
                  </a:cubicBezTo>
                  <a:cubicBezTo>
                    <a:pt x="381" y="3843"/>
                    <a:pt x="875" y="3995"/>
                    <a:pt x="1484" y="3995"/>
                  </a:cubicBezTo>
                  <a:cubicBezTo>
                    <a:pt x="2017" y="3995"/>
                    <a:pt x="2473" y="3957"/>
                    <a:pt x="2854" y="3843"/>
                  </a:cubicBezTo>
                  <a:cubicBezTo>
                    <a:pt x="3386" y="3272"/>
                    <a:pt x="4261" y="2625"/>
                    <a:pt x="5365" y="2131"/>
                  </a:cubicBezTo>
                  <a:cubicBezTo>
                    <a:pt x="5669" y="2017"/>
                    <a:pt x="6011" y="1902"/>
                    <a:pt x="6316" y="1826"/>
                  </a:cubicBezTo>
                  <a:cubicBezTo>
                    <a:pt x="6392" y="1674"/>
                    <a:pt x="6468" y="1522"/>
                    <a:pt x="6582" y="1332"/>
                  </a:cubicBezTo>
                  <a:cubicBezTo>
                    <a:pt x="6810" y="761"/>
                    <a:pt x="6696" y="228"/>
                    <a:pt x="6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94500" y="3669250"/>
              <a:ext cx="18100" cy="71350"/>
            </a:xfrm>
            <a:custGeom>
              <a:avLst/>
              <a:gdLst/>
              <a:ahLst/>
              <a:cxnLst/>
              <a:rect l="l" t="t" r="r" b="b"/>
              <a:pathLst>
                <a:path w="724" h="2854" extrusionOk="0">
                  <a:moveTo>
                    <a:pt x="39" y="1"/>
                  </a:moveTo>
                  <a:cubicBezTo>
                    <a:pt x="39" y="914"/>
                    <a:pt x="1" y="1865"/>
                    <a:pt x="1" y="2816"/>
                  </a:cubicBezTo>
                  <a:cubicBezTo>
                    <a:pt x="115" y="2854"/>
                    <a:pt x="153" y="2854"/>
                    <a:pt x="229" y="2854"/>
                  </a:cubicBezTo>
                  <a:cubicBezTo>
                    <a:pt x="419" y="1941"/>
                    <a:pt x="572" y="1066"/>
                    <a:pt x="724" y="115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87175" y="3640725"/>
              <a:ext cx="167425" cy="91325"/>
            </a:xfrm>
            <a:custGeom>
              <a:avLst/>
              <a:gdLst/>
              <a:ahLst/>
              <a:cxnLst/>
              <a:rect l="l" t="t" r="r" b="b"/>
              <a:pathLst>
                <a:path w="6697" h="3653" extrusionOk="0">
                  <a:moveTo>
                    <a:pt x="2892" y="0"/>
                  </a:moveTo>
                  <a:cubicBezTo>
                    <a:pt x="2017" y="114"/>
                    <a:pt x="1066" y="152"/>
                    <a:pt x="153" y="152"/>
                  </a:cubicBezTo>
                  <a:lnTo>
                    <a:pt x="77" y="152"/>
                  </a:lnTo>
                  <a:cubicBezTo>
                    <a:pt x="77" y="228"/>
                    <a:pt x="1" y="609"/>
                    <a:pt x="77" y="1065"/>
                  </a:cubicBezTo>
                  <a:cubicBezTo>
                    <a:pt x="77" y="1142"/>
                    <a:pt x="115" y="1256"/>
                    <a:pt x="191" y="1370"/>
                  </a:cubicBezTo>
                  <a:cubicBezTo>
                    <a:pt x="267" y="1560"/>
                    <a:pt x="381" y="1750"/>
                    <a:pt x="457" y="1864"/>
                  </a:cubicBezTo>
                  <a:cubicBezTo>
                    <a:pt x="559" y="1844"/>
                    <a:pt x="866" y="1759"/>
                    <a:pt x="1275" y="1759"/>
                  </a:cubicBezTo>
                  <a:cubicBezTo>
                    <a:pt x="1633" y="1759"/>
                    <a:pt x="2068" y="1824"/>
                    <a:pt x="2512" y="2055"/>
                  </a:cubicBezTo>
                  <a:cubicBezTo>
                    <a:pt x="3501" y="2511"/>
                    <a:pt x="3881" y="3462"/>
                    <a:pt x="3919" y="3652"/>
                  </a:cubicBezTo>
                  <a:cubicBezTo>
                    <a:pt x="4832" y="3614"/>
                    <a:pt x="5783" y="3614"/>
                    <a:pt x="6697" y="3576"/>
                  </a:cubicBezTo>
                  <a:cubicBezTo>
                    <a:pt x="6697" y="3348"/>
                    <a:pt x="6697" y="3044"/>
                    <a:pt x="6506" y="2777"/>
                  </a:cubicBezTo>
                  <a:cubicBezTo>
                    <a:pt x="6278" y="2473"/>
                    <a:pt x="5974" y="2473"/>
                    <a:pt x="5441" y="2245"/>
                  </a:cubicBezTo>
                  <a:cubicBezTo>
                    <a:pt x="5175" y="2093"/>
                    <a:pt x="4947" y="1940"/>
                    <a:pt x="4642" y="1750"/>
                  </a:cubicBezTo>
                  <a:cubicBezTo>
                    <a:pt x="4604" y="1712"/>
                    <a:pt x="4490" y="1674"/>
                    <a:pt x="4414" y="1636"/>
                  </a:cubicBezTo>
                  <a:cubicBezTo>
                    <a:pt x="4033" y="1332"/>
                    <a:pt x="3463" y="875"/>
                    <a:pt x="2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284330" y="3640729"/>
              <a:ext cx="175026" cy="99865"/>
            </a:xfrm>
            <a:custGeom>
              <a:avLst/>
              <a:gdLst/>
              <a:ahLst/>
              <a:cxnLst/>
              <a:rect l="l" t="t" r="r" b="b"/>
              <a:pathLst>
                <a:path w="6811" h="3995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53" y="228"/>
                    <a:pt x="1" y="761"/>
                    <a:pt x="229" y="1332"/>
                  </a:cubicBezTo>
                  <a:cubicBezTo>
                    <a:pt x="343" y="1522"/>
                    <a:pt x="419" y="1674"/>
                    <a:pt x="533" y="1826"/>
                  </a:cubicBezTo>
                  <a:cubicBezTo>
                    <a:pt x="800" y="1902"/>
                    <a:pt x="1142" y="2017"/>
                    <a:pt x="1484" y="2131"/>
                  </a:cubicBezTo>
                  <a:cubicBezTo>
                    <a:pt x="2588" y="2625"/>
                    <a:pt x="3425" y="3272"/>
                    <a:pt x="3957" y="3843"/>
                  </a:cubicBezTo>
                  <a:cubicBezTo>
                    <a:pt x="4338" y="3957"/>
                    <a:pt x="4794" y="3995"/>
                    <a:pt x="5327" y="3995"/>
                  </a:cubicBezTo>
                  <a:cubicBezTo>
                    <a:pt x="5936" y="3995"/>
                    <a:pt x="6430" y="3843"/>
                    <a:pt x="6811" y="3767"/>
                  </a:cubicBezTo>
                  <a:cubicBezTo>
                    <a:pt x="6811" y="3614"/>
                    <a:pt x="6811" y="3386"/>
                    <a:pt x="6696" y="3158"/>
                  </a:cubicBezTo>
                  <a:cubicBezTo>
                    <a:pt x="6658" y="2968"/>
                    <a:pt x="6620" y="2853"/>
                    <a:pt x="6506" y="2701"/>
                  </a:cubicBezTo>
                  <a:cubicBezTo>
                    <a:pt x="6278" y="2435"/>
                    <a:pt x="6012" y="2435"/>
                    <a:pt x="5479" y="2207"/>
                  </a:cubicBezTo>
                  <a:cubicBezTo>
                    <a:pt x="5175" y="2055"/>
                    <a:pt x="4946" y="1902"/>
                    <a:pt x="4642" y="1712"/>
                  </a:cubicBezTo>
                  <a:lnTo>
                    <a:pt x="4604" y="1750"/>
                  </a:lnTo>
                  <a:cubicBezTo>
                    <a:pt x="4468" y="1852"/>
                    <a:pt x="4300" y="1897"/>
                    <a:pt x="4106" y="1897"/>
                  </a:cubicBezTo>
                  <a:cubicBezTo>
                    <a:pt x="3431" y="1897"/>
                    <a:pt x="2443" y="1352"/>
                    <a:pt x="1408" y="761"/>
                  </a:cubicBezTo>
                  <a:cubicBezTo>
                    <a:pt x="1180" y="609"/>
                    <a:pt x="762" y="343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297650" y="3669250"/>
              <a:ext cx="18100" cy="71350"/>
            </a:xfrm>
            <a:custGeom>
              <a:avLst/>
              <a:gdLst/>
              <a:ahLst/>
              <a:cxnLst/>
              <a:rect l="l" t="t" r="r" b="b"/>
              <a:pathLst>
                <a:path w="724" h="2854" extrusionOk="0">
                  <a:moveTo>
                    <a:pt x="647" y="1"/>
                  </a:moveTo>
                  <a:lnTo>
                    <a:pt x="0" y="115"/>
                  </a:lnTo>
                  <a:cubicBezTo>
                    <a:pt x="152" y="1066"/>
                    <a:pt x="267" y="1941"/>
                    <a:pt x="457" y="2854"/>
                  </a:cubicBezTo>
                  <a:cubicBezTo>
                    <a:pt x="571" y="2854"/>
                    <a:pt x="609" y="2854"/>
                    <a:pt x="723" y="2816"/>
                  </a:cubicBezTo>
                  <a:cubicBezTo>
                    <a:pt x="723" y="1865"/>
                    <a:pt x="647" y="914"/>
                    <a:pt x="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912450" y="2260675"/>
              <a:ext cx="47575" cy="73250"/>
            </a:xfrm>
            <a:custGeom>
              <a:avLst/>
              <a:gdLst/>
              <a:ahLst/>
              <a:cxnLst/>
              <a:rect l="l" t="t" r="r" b="b"/>
              <a:pathLst>
                <a:path w="1903" h="2930" extrusionOk="0">
                  <a:moveTo>
                    <a:pt x="951" y="0"/>
                  </a:moveTo>
                  <a:cubicBezTo>
                    <a:pt x="419" y="0"/>
                    <a:pt x="0" y="761"/>
                    <a:pt x="0" y="1408"/>
                  </a:cubicBezTo>
                  <a:cubicBezTo>
                    <a:pt x="0" y="2131"/>
                    <a:pt x="419" y="2930"/>
                    <a:pt x="951" y="2930"/>
                  </a:cubicBezTo>
                  <a:cubicBezTo>
                    <a:pt x="1484" y="2930"/>
                    <a:pt x="1903" y="2131"/>
                    <a:pt x="1903" y="1484"/>
                  </a:cubicBezTo>
                  <a:cubicBezTo>
                    <a:pt x="1903" y="799"/>
                    <a:pt x="1484" y="0"/>
                    <a:pt x="951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80100" y="2171250"/>
              <a:ext cx="110350" cy="144600"/>
            </a:xfrm>
            <a:custGeom>
              <a:avLst/>
              <a:gdLst/>
              <a:ahLst/>
              <a:cxnLst/>
              <a:rect l="l" t="t" r="r" b="b"/>
              <a:pathLst>
                <a:path w="4414" h="5784" extrusionOk="0">
                  <a:moveTo>
                    <a:pt x="2314" y="1"/>
                  </a:moveTo>
                  <a:cubicBezTo>
                    <a:pt x="2286" y="1"/>
                    <a:pt x="2263" y="1"/>
                    <a:pt x="2245" y="1"/>
                  </a:cubicBezTo>
                  <a:cubicBezTo>
                    <a:pt x="1941" y="39"/>
                    <a:pt x="952" y="115"/>
                    <a:pt x="419" y="952"/>
                  </a:cubicBezTo>
                  <a:cubicBezTo>
                    <a:pt x="1" y="1637"/>
                    <a:pt x="115" y="2398"/>
                    <a:pt x="153" y="2817"/>
                  </a:cubicBezTo>
                  <a:cubicBezTo>
                    <a:pt x="305" y="3996"/>
                    <a:pt x="1104" y="5784"/>
                    <a:pt x="2245" y="5784"/>
                  </a:cubicBezTo>
                  <a:cubicBezTo>
                    <a:pt x="3387" y="5784"/>
                    <a:pt x="4148" y="3996"/>
                    <a:pt x="4300" y="2817"/>
                  </a:cubicBezTo>
                  <a:cubicBezTo>
                    <a:pt x="4338" y="2322"/>
                    <a:pt x="4414" y="1371"/>
                    <a:pt x="3957" y="724"/>
                  </a:cubicBezTo>
                  <a:cubicBezTo>
                    <a:pt x="3404" y="32"/>
                    <a:pt x="2599" y="1"/>
                    <a:pt x="2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72500" y="2233100"/>
              <a:ext cx="26650" cy="37200"/>
            </a:xfrm>
            <a:custGeom>
              <a:avLst/>
              <a:gdLst/>
              <a:ahLst/>
              <a:cxnLst/>
              <a:rect l="l" t="t" r="r" b="b"/>
              <a:pathLst>
                <a:path w="1066" h="1488" extrusionOk="0">
                  <a:moveTo>
                    <a:pt x="419" y="0"/>
                  </a:moveTo>
                  <a:cubicBezTo>
                    <a:pt x="153" y="38"/>
                    <a:pt x="0" y="381"/>
                    <a:pt x="115" y="799"/>
                  </a:cubicBezTo>
                  <a:cubicBezTo>
                    <a:pt x="222" y="1227"/>
                    <a:pt x="429" y="1487"/>
                    <a:pt x="642" y="1487"/>
                  </a:cubicBezTo>
                  <a:cubicBezTo>
                    <a:pt x="656" y="1487"/>
                    <a:pt x="671" y="1486"/>
                    <a:pt x="685" y="1484"/>
                  </a:cubicBezTo>
                  <a:cubicBezTo>
                    <a:pt x="914" y="1446"/>
                    <a:pt x="1066" y="1103"/>
                    <a:pt x="990" y="685"/>
                  </a:cubicBezTo>
                  <a:cubicBezTo>
                    <a:pt x="876" y="305"/>
                    <a:pt x="6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971425" y="2233100"/>
              <a:ext cx="26650" cy="37200"/>
            </a:xfrm>
            <a:custGeom>
              <a:avLst/>
              <a:gdLst/>
              <a:ahLst/>
              <a:cxnLst/>
              <a:rect l="l" t="t" r="r" b="b"/>
              <a:pathLst>
                <a:path w="1066" h="1488" extrusionOk="0">
                  <a:moveTo>
                    <a:pt x="685" y="0"/>
                  </a:moveTo>
                  <a:cubicBezTo>
                    <a:pt x="457" y="0"/>
                    <a:pt x="152" y="305"/>
                    <a:pt x="114" y="685"/>
                  </a:cubicBezTo>
                  <a:cubicBezTo>
                    <a:pt x="0" y="1103"/>
                    <a:pt x="152" y="1446"/>
                    <a:pt x="381" y="1484"/>
                  </a:cubicBezTo>
                  <a:cubicBezTo>
                    <a:pt x="397" y="1486"/>
                    <a:pt x="414" y="1487"/>
                    <a:pt x="431" y="1487"/>
                  </a:cubicBezTo>
                  <a:cubicBezTo>
                    <a:pt x="675" y="1487"/>
                    <a:pt x="880" y="1227"/>
                    <a:pt x="951" y="799"/>
                  </a:cubicBezTo>
                  <a:cubicBezTo>
                    <a:pt x="1065" y="381"/>
                    <a:pt x="913" y="38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931475" y="2245450"/>
              <a:ext cx="11425" cy="39975"/>
            </a:xfrm>
            <a:custGeom>
              <a:avLst/>
              <a:gdLst/>
              <a:ahLst/>
              <a:cxnLst/>
              <a:rect l="l" t="t" r="r" b="b"/>
              <a:pathLst>
                <a:path w="457" h="1599" extrusionOk="0">
                  <a:moveTo>
                    <a:pt x="114" y="1"/>
                  </a:moveTo>
                  <a:cubicBezTo>
                    <a:pt x="114" y="1"/>
                    <a:pt x="76" y="1"/>
                    <a:pt x="76" y="39"/>
                  </a:cubicBezTo>
                  <a:cubicBezTo>
                    <a:pt x="0" y="457"/>
                    <a:pt x="38" y="762"/>
                    <a:pt x="114" y="952"/>
                  </a:cubicBezTo>
                  <a:cubicBezTo>
                    <a:pt x="190" y="990"/>
                    <a:pt x="190" y="1066"/>
                    <a:pt x="228" y="1142"/>
                  </a:cubicBezTo>
                  <a:cubicBezTo>
                    <a:pt x="228" y="1180"/>
                    <a:pt x="228" y="1218"/>
                    <a:pt x="267" y="1256"/>
                  </a:cubicBezTo>
                  <a:lnTo>
                    <a:pt x="381" y="1446"/>
                  </a:lnTo>
                  <a:cubicBezTo>
                    <a:pt x="381" y="1522"/>
                    <a:pt x="267" y="1522"/>
                    <a:pt x="190" y="1522"/>
                  </a:cubicBezTo>
                  <a:cubicBezTo>
                    <a:pt x="190" y="1522"/>
                    <a:pt x="114" y="1522"/>
                    <a:pt x="114" y="1561"/>
                  </a:cubicBezTo>
                  <a:cubicBezTo>
                    <a:pt x="114" y="1561"/>
                    <a:pt x="190" y="1599"/>
                    <a:pt x="228" y="1599"/>
                  </a:cubicBezTo>
                  <a:cubicBezTo>
                    <a:pt x="343" y="1599"/>
                    <a:pt x="457" y="1599"/>
                    <a:pt x="419" y="1408"/>
                  </a:cubicBezTo>
                  <a:cubicBezTo>
                    <a:pt x="457" y="1370"/>
                    <a:pt x="419" y="1256"/>
                    <a:pt x="305" y="1142"/>
                  </a:cubicBezTo>
                  <a:cubicBezTo>
                    <a:pt x="305" y="1066"/>
                    <a:pt x="267" y="1066"/>
                    <a:pt x="267" y="1028"/>
                  </a:cubicBezTo>
                  <a:cubicBezTo>
                    <a:pt x="267" y="990"/>
                    <a:pt x="228" y="876"/>
                    <a:pt x="190" y="838"/>
                  </a:cubicBezTo>
                  <a:cubicBezTo>
                    <a:pt x="76" y="686"/>
                    <a:pt x="76" y="419"/>
                    <a:pt x="190" y="39"/>
                  </a:cubicBezTo>
                  <a:cubicBezTo>
                    <a:pt x="190" y="39"/>
                    <a:pt x="190" y="1"/>
                    <a:pt x="11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921000" y="2289200"/>
              <a:ext cx="29525" cy="15250"/>
            </a:xfrm>
            <a:custGeom>
              <a:avLst/>
              <a:gdLst/>
              <a:ahLst/>
              <a:cxnLst/>
              <a:rect l="l" t="t" r="r" b="b"/>
              <a:pathLst>
                <a:path w="1181" h="610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343"/>
                    <a:pt x="267" y="609"/>
                    <a:pt x="571" y="609"/>
                  </a:cubicBezTo>
                  <a:cubicBezTo>
                    <a:pt x="876" y="609"/>
                    <a:pt x="1142" y="381"/>
                    <a:pt x="1180" y="77"/>
                  </a:cubicBezTo>
                  <a:lnTo>
                    <a:pt x="1180" y="77"/>
                  </a:lnTo>
                  <a:cubicBezTo>
                    <a:pt x="1097" y="133"/>
                    <a:pt x="952" y="168"/>
                    <a:pt x="791" y="168"/>
                  </a:cubicBezTo>
                  <a:cubicBezTo>
                    <a:pt x="732" y="168"/>
                    <a:pt x="671" y="163"/>
                    <a:pt x="609" y="153"/>
                  </a:cubicBezTo>
                  <a:cubicBezTo>
                    <a:pt x="381" y="153"/>
                    <a:pt x="191" y="39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909600" y="2251150"/>
              <a:ext cx="7625" cy="11450"/>
            </a:xfrm>
            <a:custGeom>
              <a:avLst/>
              <a:gdLst/>
              <a:ahLst/>
              <a:cxnLst/>
              <a:rect l="l" t="t" r="r" b="b"/>
              <a:pathLst>
                <a:path w="305" h="458" extrusionOk="0">
                  <a:moveTo>
                    <a:pt x="152" y="1"/>
                  </a:moveTo>
                  <a:cubicBezTo>
                    <a:pt x="76" y="1"/>
                    <a:pt x="0" y="77"/>
                    <a:pt x="0" y="229"/>
                  </a:cubicBezTo>
                  <a:cubicBezTo>
                    <a:pt x="0" y="381"/>
                    <a:pt x="76" y="458"/>
                    <a:pt x="152" y="458"/>
                  </a:cubicBezTo>
                  <a:cubicBezTo>
                    <a:pt x="267" y="458"/>
                    <a:pt x="305" y="381"/>
                    <a:pt x="305" y="229"/>
                  </a:cubicBezTo>
                  <a:cubicBezTo>
                    <a:pt x="305" y="77"/>
                    <a:pt x="267" y="1"/>
                    <a:pt x="152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897225" y="2235950"/>
              <a:ext cx="24750" cy="6675"/>
            </a:xfrm>
            <a:custGeom>
              <a:avLst/>
              <a:gdLst/>
              <a:ahLst/>
              <a:cxnLst/>
              <a:rect l="l" t="t" r="r" b="b"/>
              <a:pathLst>
                <a:path w="990" h="267" extrusionOk="0">
                  <a:moveTo>
                    <a:pt x="457" y="0"/>
                  </a:moveTo>
                  <a:cubicBezTo>
                    <a:pt x="229" y="0"/>
                    <a:pt x="77" y="114"/>
                    <a:pt x="1" y="191"/>
                  </a:cubicBezTo>
                  <a:cubicBezTo>
                    <a:pt x="1" y="191"/>
                    <a:pt x="1" y="229"/>
                    <a:pt x="39" y="267"/>
                  </a:cubicBezTo>
                  <a:cubicBezTo>
                    <a:pt x="104" y="201"/>
                    <a:pt x="227" y="107"/>
                    <a:pt x="406" y="107"/>
                  </a:cubicBezTo>
                  <a:cubicBezTo>
                    <a:pt x="434" y="107"/>
                    <a:pt x="464" y="109"/>
                    <a:pt x="495" y="114"/>
                  </a:cubicBezTo>
                  <a:cubicBezTo>
                    <a:pt x="647" y="114"/>
                    <a:pt x="800" y="191"/>
                    <a:pt x="876" y="229"/>
                  </a:cubicBezTo>
                  <a:cubicBezTo>
                    <a:pt x="952" y="229"/>
                    <a:pt x="990" y="229"/>
                    <a:pt x="990" y="191"/>
                  </a:cubicBezTo>
                  <a:cubicBezTo>
                    <a:pt x="990" y="114"/>
                    <a:pt x="990" y="76"/>
                    <a:pt x="952" y="76"/>
                  </a:cubicBezTo>
                  <a:cubicBezTo>
                    <a:pt x="838" y="38"/>
                    <a:pt x="647" y="0"/>
                    <a:pt x="45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957150" y="2251150"/>
              <a:ext cx="7625" cy="11450"/>
            </a:xfrm>
            <a:custGeom>
              <a:avLst/>
              <a:gdLst/>
              <a:ahLst/>
              <a:cxnLst/>
              <a:rect l="l" t="t" r="r" b="b"/>
              <a:pathLst>
                <a:path w="305" h="458" extrusionOk="0">
                  <a:moveTo>
                    <a:pt x="153" y="1"/>
                  </a:moveTo>
                  <a:cubicBezTo>
                    <a:pt x="77" y="1"/>
                    <a:pt x="0" y="77"/>
                    <a:pt x="0" y="229"/>
                  </a:cubicBezTo>
                  <a:cubicBezTo>
                    <a:pt x="0" y="381"/>
                    <a:pt x="77" y="458"/>
                    <a:pt x="153" y="458"/>
                  </a:cubicBezTo>
                  <a:cubicBezTo>
                    <a:pt x="267" y="458"/>
                    <a:pt x="305" y="381"/>
                    <a:pt x="305" y="229"/>
                  </a:cubicBezTo>
                  <a:cubicBezTo>
                    <a:pt x="305" y="77"/>
                    <a:pt x="229" y="1"/>
                    <a:pt x="15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51450" y="2234050"/>
              <a:ext cx="26650" cy="8575"/>
            </a:xfrm>
            <a:custGeom>
              <a:avLst/>
              <a:gdLst/>
              <a:ahLst/>
              <a:cxnLst/>
              <a:rect l="l" t="t" r="r" b="b"/>
              <a:pathLst>
                <a:path w="1066" h="343" extrusionOk="0">
                  <a:moveTo>
                    <a:pt x="533" y="0"/>
                  </a:moveTo>
                  <a:cubicBezTo>
                    <a:pt x="305" y="0"/>
                    <a:pt x="152" y="76"/>
                    <a:pt x="38" y="114"/>
                  </a:cubicBezTo>
                  <a:cubicBezTo>
                    <a:pt x="0" y="152"/>
                    <a:pt x="0" y="152"/>
                    <a:pt x="0" y="190"/>
                  </a:cubicBezTo>
                  <a:cubicBezTo>
                    <a:pt x="38" y="267"/>
                    <a:pt x="38" y="267"/>
                    <a:pt x="114" y="267"/>
                  </a:cubicBezTo>
                  <a:cubicBezTo>
                    <a:pt x="152" y="190"/>
                    <a:pt x="305" y="152"/>
                    <a:pt x="495" y="152"/>
                  </a:cubicBezTo>
                  <a:cubicBezTo>
                    <a:pt x="723" y="190"/>
                    <a:pt x="875" y="305"/>
                    <a:pt x="951" y="343"/>
                  </a:cubicBezTo>
                  <a:cubicBezTo>
                    <a:pt x="1065" y="305"/>
                    <a:pt x="1065" y="305"/>
                    <a:pt x="989" y="190"/>
                  </a:cubicBezTo>
                  <a:cubicBezTo>
                    <a:pt x="951" y="152"/>
                    <a:pt x="761" y="0"/>
                    <a:pt x="53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757425" y="2363400"/>
              <a:ext cx="366200" cy="660075"/>
            </a:xfrm>
            <a:custGeom>
              <a:avLst/>
              <a:gdLst/>
              <a:ahLst/>
              <a:cxnLst/>
              <a:rect l="l" t="t" r="r" b="b"/>
              <a:pathLst>
                <a:path w="14648" h="26403" extrusionOk="0">
                  <a:moveTo>
                    <a:pt x="4489" y="0"/>
                  </a:moveTo>
                  <a:cubicBezTo>
                    <a:pt x="4147" y="114"/>
                    <a:pt x="3767" y="266"/>
                    <a:pt x="3424" y="381"/>
                  </a:cubicBezTo>
                  <a:cubicBezTo>
                    <a:pt x="3120" y="495"/>
                    <a:pt x="2853" y="609"/>
                    <a:pt x="2587" y="723"/>
                  </a:cubicBezTo>
                  <a:cubicBezTo>
                    <a:pt x="2549" y="1902"/>
                    <a:pt x="2587" y="3462"/>
                    <a:pt x="2968" y="5136"/>
                  </a:cubicBezTo>
                  <a:cubicBezTo>
                    <a:pt x="3348" y="6962"/>
                    <a:pt x="3919" y="8446"/>
                    <a:pt x="4451" y="9511"/>
                  </a:cubicBezTo>
                  <a:cubicBezTo>
                    <a:pt x="3919" y="9816"/>
                    <a:pt x="3158" y="10310"/>
                    <a:pt x="2435" y="11071"/>
                  </a:cubicBezTo>
                  <a:cubicBezTo>
                    <a:pt x="1027" y="12631"/>
                    <a:pt x="723" y="14419"/>
                    <a:pt x="343" y="17006"/>
                  </a:cubicBezTo>
                  <a:cubicBezTo>
                    <a:pt x="152" y="18109"/>
                    <a:pt x="0" y="19631"/>
                    <a:pt x="0" y="21419"/>
                  </a:cubicBezTo>
                  <a:cubicBezTo>
                    <a:pt x="4870" y="23093"/>
                    <a:pt x="9777" y="24767"/>
                    <a:pt x="14647" y="26403"/>
                  </a:cubicBezTo>
                  <a:cubicBezTo>
                    <a:pt x="14419" y="23816"/>
                    <a:pt x="13962" y="21647"/>
                    <a:pt x="13620" y="20087"/>
                  </a:cubicBezTo>
                  <a:cubicBezTo>
                    <a:pt x="13240" y="18718"/>
                    <a:pt x="12707" y="16854"/>
                    <a:pt x="11604" y="14609"/>
                  </a:cubicBezTo>
                  <a:cubicBezTo>
                    <a:pt x="10995" y="13278"/>
                    <a:pt x="10272" y="12136"/>
                    <a:pt x="9625" y="11185"/>
                  </a:cubicBezTo>
                  <a:cubicBezTo>
                    <a:pt x="9854" y="10044"/>
                    <a:pt x="10044" y="8941"/>
                    <a:pt x="10272" y="7875"/>
                  </a:cubicBezTo>
                  <a:cubicBezTo>
                    <a:pt x="10538" y="7723"/>
                    <a:pt x="10843" y="7419"/>
                    <a:pt x="11109" y="6924"/>
                  </a:cubicBezTo>
                  <a:cubicBezTo>
                    <a:pt x="11604" y="5707"/>
                    <a:pt x="10805" y="4603"/>
                    <a:pt x="10767" y="4489"/>
                  </a:cubicBezTo>
                  <a:cubicBezTo>
                    <a:pt x="10576" y="4527"/>
                    <a:pt x="10424" y="4527"/>
                    <a:pt x="10234" y="4603"/>
                  </a:cubicBezTo>
                  <a:cubicBezTo>
                    <a:pt x="9587" y="4832"/>
                    <a:pt x="8941" y="5098"/>
                    <a:pt x="8332" y="5364"/>
                  </a:cubicBezTo>
                  <a:cubicBezTo>
                    <a:pt x="7609" y="5060"/>
                    <a:pt x="6962" y="4756"/>
                    <a:pt x="6277" y="4489"/>
                  </a:cubicBezTo>
                  <a:cubicBezTo>
                    <a:pt x="5707" y="2968"/>
                    <a:pt x="5098" y="1484"/>
                    <a:pt x="4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488250" y="2374725"/>
              <a:ext cx="126525" cy="94275"/>
            </a:xfrm>
            <a:custGeom>
              <a:avLst/>
              <a:gdLst/>
              <a:ahLst/>
              <a:cxnLst/>
              <a:rect l="l" t="t" r="r" b="b"/>
              <a:pathLst>
                <a:path w="5061" h="3771" extrusionOk="0">
                  <a:moveTo>
                    <a:pt x="469" y="0"/>
                  </a:moveTo>
                  <a:cubicBezTo>
                    <a:pt x="453" y="0"/>
                    <a:pt x="436" y="1"/>
                    <a:pt x="419" y="4"/>
                  </a:cubicBezTo>
                  <a:cubicBezTo>
                    <a:pt x="267" y="4"/>
                    <a:pt x="191" y="80"/>
                    <a:pt x="115" y="156"/>
                  </a:cubicBezTo>
                  <a:cubicBezTo>
                    <a:pt x="1" y="346"/>
                    <a:pt x="419" y="1183"/>
                    <a:pt x="2930" y="3770"/>
                  </a:cubicBezTo>
                  <a:lnTo>
                    <a:pt x="5061" y="3199"/>
                  </a:lnTo>
                  <a:cubicBezTo>
                    <a:pt x="4984" y="2515"/>
                    <a:pt x="4832" y="1868"/>
                    <a:pt x="4718" y="1183"/>
                  </a:cubicBezTo>
                  <a:cubicBezTo>
                    <a:pt x="4870" y="955"/>
                    <a:pt x="4870" y="650"/>
                    <a:pt x="4718" y="460"/>
                  </a:cubicBezTo>
                  <a:cubicBezTo>
                    <a:pt x="4718" y="460"/>
                    <a:pt x="4556" y="266"/>
                    <a:pt x="4381" y="266"/>
                  </a:cubicBezTo>
                  <a:cubicBezTo>
                    <a:pt x="4367" y="266"/>
                    <a:pt x="4352" y="267"/>
                    <a:pt x="4338" y="270"/>
                  </a:cubicBezTo>
                  <a:cubicBezTo>
                    <a:pt x="4109" y="384"/>
                    <a:pt x="4262" y="1031"/>
                    <a:pt x="3919" y="1373"/>
                  </a:cubicBezTo>
                  <a:cubicBezTo>
                    <a:pt x="3829" y="1463"/>
                    <a:pt x="3681" y="1536"/>
                    <a:pt x="3428" y="1536"/>
                  </a:cubicBezTo>
                  <a:cubicBezTo>
                    <a:pt x="3146" y="1536"/>
                    <a:pt x="2734" y="1444"/>
                    <a:pt x="2131" y="1183"/>
                  </a:cubicBezTo>
                  <a:cubicBezTo>
                    <a:pt x="1713" y="993"/>
                    <a:pt x="1408" y="765"/>
                    <a:pt x="1218" y="574"/>
                  </a:cubicBezTo>
                  <a:cubicBezTo>
                    <a:pt x="898" y="254"/>
                    <a:pt x="710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253900" y="2390900"/>
              <a:ext cx="126525" cy="94250"/>
            </a:xfrm>
            <a:custGeom>
              <a:avLst/>
              <a:gdLst/>
              <a:ahLst/>
              <a:cxnLst/>
              <a:rect l="l" t="t" r="r" b="b"/>
              <a:pathLst>
                <a:path w="5061" h="3770" extrusionOk="0">
                  <a:moveTo>
                    <a:pt x="4597" y="0"/>
                  </a:moveTo>
                  <a:cubicBezTo>
                    <a:pt x="4353" y="0"/>
                    <a:pt x="4165" y="287"/>
                    <a:pt x="3843" y="574"/>
                  </a:cubicBezTo>
                  <a:cubicBezTo>
                    <a:pt x="3652" y="764"/>
                    <a:pt x="3348" y="1031"/>
                    <a:pt x="2930" y="1221"/>
                  </a:cubicBezTo>
                  <a:cubicBezTo>
                    <a:pt x="2307" y="1470"/>
                    <a:pt x="1888" y="1560"/>
                    <a:pt x="1605" y="1560"/>
                  </a:cubicBezTo>
                  <a:cubicBezTo>
                    <a:pt x="1369" y="1560"/>
                    <a:pt x="1228" y="1498"/>
                    <a:pt x="1142" y="1411"/>
                  </a:cubicBezTo>
                  <a:cubicBezTo>
                    <a:pt x="799" y="1069"/>
                    <a:pt x="951" y="384"/>
                    <a:pt x="685" y="308"/>
                  </a:cubicBezTo>
                  <a:cubicBezTo>
                    <a:pt x="670" y="305"/>
                    <a:pt x="656" y="304"/>
                    <a:pt x="641" y="304"/>
                  </a:cubicBezTo>
                  <a:cubicBezTo>
                    <a:pt x="467" y="304"/>
                    <a:pt x="305" y="498"/>
                    <a:pt x="305" y="498"/>
                  </a:cubicBezTo>
                  <a:cubicBezTo>
                    <a:pt x="190" y="688"/>
                    <a:pt x="190" y="955"/>
                    <a:pt x="305" y="1221"/>
                  </a:cubicBezTo>
                  <a:cubicBezTo>
                    <a:pt x="190" y="1868"/>
                    <a:pt x="76" y="2552"/>
                    <a:pt x="0" y="3199"/>
                  </a:cubicBezTo>
                  <a:lnTo>
                    <a:pt x="2131" y="3770"/>
                  </a:lnTo>
                  <a:cubicBezTo>
                    <a:pt x="4642" y="1221"/>
                    <a:pt x="5060" y="346"/>
                    <a:pt x="4946" y="156"/>
                  </a:cubicBezTo>
                  <a:cubicBezTo>
                    <a:pt x="4870" y="118"/>
                    <a:pt x="4794" y="3"/>
                    <a:pt x="4642" y="3"/>
                  </a:cubicBezTo>
                  <a:cubicBezTo>
                    <a:pt x="4626" y="1"/>
                    <a:pt x="4611" y="0"/>
                    <a:pt x="4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776450" y="2925500"/>
              <a:ext cx="142675" cy="229750"/>
            </a:xfrm>
            <a:custGeom>
              <a:avLst/>
              <a:gdLst/>
              <a:ahLst/>
              <a:cxnLst/>
              <a:rect l="l" t="t" r="r" b="b"/>
              <a:pathLst>
                <a:path w="5707" h="9190" extrusionOk="0">
                  <a:moveTo>
                    <a:pt x="190" y="0"/>
                  </a:moveTo>
                  <a:cubicBezTo>
                    <a:pt x="76" y="2016"/>
                    <a:pt x="0" y="4185"/>
                    <a:pt x="0" y="6468"/>
                  </a:cubicBezTo>
                  <a:lnTo>
                    <a:pt x="0" y="8408"/>
                  </a:lnTo>
                  <a:cubicBezTo>
                    <a:pt x="266" y="8674"/>
                    <a:pt x="533" y="8864"/>
                    <a:pt x="913" y="9017"/>
                  </a:cubicBezTo>
                  <a:cubicBezTo>
                    <a:pt x="1211" y="9133"/>
                    <a:pt x="1532" y="9189"/>
                    <a:pt x="1859" y="9189"/>
                  </a:cubicBezTo>
                  <a:cubicBezTo>
                    <a:pt x="3035" y="9189"/>
                    <a:pt x="4308" y="8462"/>
                    <a:pt x="5022" y="7152"/>
                  </a:cubicBezTo>
                  <a:cubicBezTo>
                    <a:pt x="5022" y="7190"/>
                    <a:pt x="5060" y="7267"/>
                    <a:pt x="5060" y="7305"/>
                  </a:cubicBezTo>
                  <a:cubicBezTo>
                    <a:pt x="5098" y="6962"/>
                    <a:pt x="5212" y="6658"/>
                    <a:pt x="5250" y="6201"/>
                  </a:cubicBezTo>
                  <a:cubicBezTo>
                    <a:pt x="5402" y="5517"/>
                    <a:pt x="5478" y="4680"/>
                    <a:pt x="5516" y="3728"/>
                  </a:cubicBezTo>
                  <a:cubicBezTo>
                    <a:pt x="5593" y="3272"/>
                    <a:pt x="5516" y="3500"/>
                    <a:pt x="5631" y="1978"/>
                  </a:cubicBezTo>
                  <a:cubicBezTo>
                    <a:pt x="5631" y="1332"/>
                    <a:pt x="5669" y="685"/>
                    <a:pt x="5707" y="38"/>
                  </a:cubicBezTo>
                  <a:cubicBezTo>
                    <a:pt x="3881" y="38"/>
                    <a:pt x="2054" y="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959050" y="2926450"/>
              <a:ext cx="223525" cy="226425"/>
            </a:xfrm>
            <a:custGeom>
              <a:avLst/>
              <a:gdLst/>
              <a:ahLst/>
              <a:cxnLst/>
              <a:rect l="l" t="t" r="r" b="b"/>
              <a:pathLst>
                <a:path w="8941" h="9057" extrusionOk="0">
                  <a:moveTo>
                    <a:pt x="1" y="0"/>
                  </a:moveTo>
                  <a:cubicBezTo>
                    <a:pt x="381" y="989"/>
                    <a:pt x="799" y="2055"/>
                    <a:pt x="1180" y="3044"/>
                  </a:cubicBezTo>
                  <a:cubicBezTo>
                    <a:pt x="1751" y="4451"/>
                    <a:pt x="1598" y="4223"/>
                    <a:pt x="1789" y="4642"/>
                  </a:cubicBezTo>
                  <a:cubicBezTo>
                    <a:pt x="2588" y="6696"/>
                    <a:pt x="3272" y="7951"/>
                    <a:pt x="3881" y="8902"/>
                  </a:cubicBezTo>
                  <a:cubicBezTo>
                    <a:pt x="4414" y="8370"/>
                    <a:pt x="4794" y="7685"/>
                    <a:pt x="4984" y="6924"/>
                  </a:cubicBezTo>
                  <a:cubicBezTo>
                    <a:pt x="5175" y="7305"/>
                    <a:pt x="5821" y="8446"/>
                    <a:pt x="7153" y="8902"/>
                  </a:cubicBezTo>
                  <a:cubicBezTo>
                    <a:pt x="7474" y="9010"/>
                    <a:pt x="7820" y="9056"/>
                    <a:pt x="8163" y="9056"/>
                  </a:cubicBezTo>
                  <a:cubicBezTo>
                    <a:pt x="8428" y="9056"/>
                    <a:pt x="8692" y="9028"/>
                    <a:pt x="8941" y="8979"/>
                  </a:cubicBezTo>
                  <a:lnTo>
                    <a:pt x="6126" y="266"/>
                  </a:lnTo>
                  <a:lnTo>
                    <a:pt x="5897" y="38"/>
                  </a:lnTo>
                  <a:cubicBezTo>
                    <a:pt x="3919" y="38"/>
                    <a:pt x="194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849675" y="2144375"/>
              <a:ext cx="140775" cy="99125"/>
            </a:xfrm>
            <a:custGeom>
              <a:avLst/>
              <a:gdLst/>
              <a:ahLst/>
              <a:cxnLst/>
              <a:rect l="l" t="t" r="r" b="b"/>
              <a:pathLst>
                <a:path w="5631" h="3965" extrusionOk="0">
                  <a:moveTo>
                    <a:pt x="2790" y="0"/>
                  </a:moveTo>
                  <a:cubicBezTo>
                    <a:pt x="2711" y="0"/>
                    <a:pt x="2631" y="4"/>
                    <a:pt x="2549" y="11"/>
                  </a:cubicBezTo>
                  <a:cubicBezTo>
                    <a:pt x="1446" y="125"/>
                    <a:pt x="799" y="924"/>
                    <a:pt x="647" y="1114"/>
                  </a:cubicBezTo>
                  <a:cubicBezTo>
                    <a:pt x="495" y="1267"/>
                    <a:pt x="305" y="1571"/>
                    <a:pt x="191" y="1951"/>
                  </a:cubicBezTo>
                  <a:cubicBezTo>
                    <a:pt x="0" y="2446"/>
                    <a:pt x="115" y="2940"/>
                    <a:pt x="191" y="3055"/>
                  </a:cubicBezTo>
                  <a:lnTo>
                    <a:pt x="1028" y="3663"/>
                  </a:lnTo>
                  <a:cubicBezTo>
                    <a:pt x="1268" y="3814"/>
                    <a:pt x="1556" y="3964"/>
                    <a:pt x="1855" y="3964"/>
                  </a:cubicBezTo>
                  <a:cubicBezTo>
                    <a:pt x="1934" y="3964"/>
                    <a:pt x="2013" y="3953"/>
                    <a:pt x="2093" y="3930"/>
                  </a:cubicBezTo>
                  <a:cubicBezTo>
                    <a:pt x="2664" y="3739"/>
                    <a:pt x="2549" y="3055"/>
                    <a:pt x="3120" y="2902"/>
                  </a:cubicBezTo>
                  <a:cubicBezTo>
                    <a:pt x="3189" y="2877"/>
                    <a:pt x="3252" y="2867"/>
                    <a:pt x="3314" y="2867"/>
                  </a:cubicBezTo>
                  <a:cubicBezTo>
                    <a:pt x="3624" y="2867"/>
                    <a:pt x="3899" y="3137"/>
                    <a:pt x="4756" y="3169"/>
                  </a:cubicBezTo>
                  <a:lnTo>
                    <a:pt x="5365" y="3169"/>
                  </a:lnTo>
                  <a:cubicBezTo>
                    <a:pt x="5365" y="3359"/>
                    <a:pt x="5403" y="3511"/>
                    <a:pt x="5441" y="3701"/>
                  </a:cubicBezTo>
                  <a:cubicBezTo>
                    <a:pt x="5517" y="3701"/>
                    <a:pt x="5555" y="3663"/>
                    <a:pt x="5593" y="3663"/>
                  </a:cubicBezTo>
                  <a:cubicBezTo>
                    <a:pt x="5593" y="3321"/>
                    <a:pt x="5593" y="2978"/>
                    <a:pt x="5631" y="2598"/>
                  </a:cubicBezTo>
                  <a:cubicBezTo>
                    <a:pt x="5631" y="2522"/>
                    <a:pt x="5555" y="1989"/>
                    <a:pt x="5251" y="1457"/>
                  </a:cubicBezTo>
                  <a:cubicBezTo>
                    <a:pt x="4824" y="745"/>
                    <a:pt x="3931" y="0"/>
                    <a:pt x="2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574800" y="2899800"/>
              <a:ext cx="686725" cy="250150"/>
            </a:xfrm>
            <a:custGeom>
              <a:avLst/>
              <a:gdLst/>
              <a:ahLst/>
              <a:cxnLst/>
              <a:rect l="l" t="t" r="r" b="b"/>
              <a:pathLst>
                <a:path w="27469" h="10006" extrusionOk="0">
                  <a:moveTo>
                    <a:pt x="7267" y="1"/>
                  </a:moveTo>
                  <a:lnTo>
                    <a:pt x="1" y="6278"/>
                  </a:lnTo>
                  <a:cubicBezTo>
                    <a:pt x="77" y="6468"/>
                    <a:pt x="1066" y="8256"/>
                    <a:pt x="3234" y="8523"/>
                  </a:cubicBezTo>
                  <a:cubicBezTo>
                    <a:pt x="3413" y="8546"/>
                    <a:pt x="3586" y="8557"/>
                    <a:pt x="3754" y="8557"/>
                  </a:cubicBezTo>
                  <a:cubicBezTo>
                    <a:pt x="5775" y="8557"/>
                    <a:pt x="7045" y="6995"/>
                    <a:pt x="7115" y="6925"/>
                  </a:cubicBezTo>
                  <a:cubicBezTo>
                    <a:pt x="7153" y="7115"/>
                    <a:pt x="7648" y="8523"/>
                    <a:pt x="8941" y="9017"/>
                  </a:cubicBezTo>
                  <a:cubicBezTo>
                    <a:pt x="9233" y="9123"/>
                    <a:pt x="9546" y="9175"/>
                    <a:pt x="9866" y="9175"/>
                  </a:cubicBezTo>
                  <a:cubicBezTo>
                    <a:pt x="11047" y="9175"/>
                    <a:pt x="12323" y="8470"/>
                    <a:pt x="13012" y="7153"/>
                  </a:cubicBezTo>
                  <a:cubicBezTo>
                    <a:pt x="13529" y="8876"/>
                    <a:pt x="15106" y="10006"/>
                    <a:pt x="16728" y="10006"/>
                  </a:cubicBezTo>
                  <a:cubicBezTo>
                    <a:pt x="16897" y="10006"/>
                    <a:pt x="17066" y="9994"/>
                    <a:pt x="17235" y="9968"/>
                  </a:cubicBezTo>
                  <a:cubicBezTo>
                    <a:pt x="18718" y="9702"/>
                    <a:pt x="19936" y="8523"/>
                    <a:pt x="20316" y="7001"/>
                  </a:cubicBezTo>
                  <a:cubicBezTo>
                    <a:pt x="20468" y="7381"/>
                    <a:pt x="21153" y="8561"/>
                    <a:pt x="22485" y="9017"/>
                  </a:cubicBezTo>
                  <a:cubicBezTo>
                    <a:pt x="22800" y="9108"/>
                    <a:pt x="23127" y="9153"/>
                    <a:pt x="23460" y="9153"/>
                  </a:cubicBezTo>
                  <a:cubicBezTo>
                    <a:pt x="24935" y="9153"/>
                    <a:pt x="26506" y="8273"/>
                    <a:pt x="27469" y="6659"/>
                  </a:cubicBezTo>
                  <a:cubicBezTo>
                    <a:pt x="25452" y="4490"/>
                    <a:pt x="23360" y="2246"/>
                    <a:pt x="21267" y="115"/>
                  </a:cubicBezTo>
                  <a:cubicBezTo>
                    <a:pt x="16588" y="77"/>
                    <a:pt x="11908" y="77"/>
                    <a:pt x="7267" y="1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779850" y="3367750"/>
              <a:ext cx="321500" cy="320550"/>
            </a:xfrm>
            <a:custGeom>
              <a:avLst/>
              <a:gdLst/>
              <a:ahLst/>
              <a:cxnLst/>
              <a:rect l="l" t="t" r="r" b="b"/>
              <a:pathLst>
                <a:path w="12860" h="12822" extrusionOk="0">
                  <a:moveTo>
                    <a:pt x="6430" y="457"/>
                  </a:moveTo>
                  <a:cubicBezTo>
                    <a:pt x="9702" y="457"/>
                    <a:pt x="12365" y="3120"/>
                    <a:pt x="12365" y="6392"/>
                  </a:cubicBezTo>
                  <a:cubicBezTo>
                    <a:pt x="12365" y="9702"/>
                    <a:pt x="9702" y="12365"/>
                    <a:pt x="6430" y="12365"/>
                  </a:cubicBezTo>
                  <a:cubicBezTo>
                    <a:pt x="3158" y="12365"/>
                    <a:pt x="495" y="9702"/>
                    <a:pt x="495" y="6392"/>
                  </a:cubicBezTo>
                  <a:cubicBezTo>
                    <a:pt x="495" y="3120"/>
                    <a:pt x="3158" y="457"/>
                    <a:pt x="6430" y="457"/>
                  </a:cubicBezTo>
                  <a:close/>
                  <a:moveTo>
                    <a:pt x="6430" y="1"/>
                  </a:moveTo>
                  <a:cubicBezTo>
                    <a:pt x="2854" y="1"/>
                    <a:pt x="1" y="2892"/>
                    <a:pt x="1" y="6392"/>
                  </a:cubicBezTo>
                  <a:cubicBezTo>
                    <a:pt x="1" y="9968"/>
                    <a:pt x="2892" y="12821"/>
                    <a:pt x="6430" y="12821"/>
                  </a:cubicBezTo>
                  <a:cubicBezTo>
                    <a:pt x="9968" y="12821"/>
                    <a:pt x="12860" y="9968"/>
                    <a:pt x="12860" y="6392"/>
                  </a:cubicBezTo>
                  <a:cubicBezTo>
                    <a:pt x="12860" y="2854"/>
                    <a:pt x="9968" y="1"/>
                    <a:pt x="6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707575" y="3294525"/>
              <a:ext cx="466050" cy="466050"/>
            </a:xfrm>
            <a:custGeom>
              <a:avLst/>
              <a:gdLst/>
              <a:ahLst/>
              <a:cxnLst/>
              <a:rect l="l" t="t" r="r" b="b"/>
              <a:pathLst>
                <a:path w="18642" h="18642" extrusionOk="0">
                  <a:moveTo>
                    <a:pt x="9321" y="1256"/>
                  </a:moveTo>
                  <a:cubicBezTo>
                    <a:pt x="10158" y="1256"/>
                    <a:pt x="10843" y="1978"/>
                    <a:pt x="10843" y="2777"/>
                  </a:cubicBezTo>
                  <a:cubicBezTo>
                    <a:pt x="10843" y="3614"/>
                    <a:pt x="10196" y="4337"/>
                    <a:pt x="9321" y="4337"/>
                  </a:cubicBezTo>
                  <a:cubicBezTo>
                    <a:pt x="8446" y="4337"/>
                    <a:pt x="7799" y="3614"/>
                    <a:pt x="7799" y="2777"/>
                  </a:cubicBezTo>
                  <a:cubicBezTo>
                    <a:pt x="7799" y="1902"/>
                    <a:pt x="8484" y="1256"/>
                    <a:pt x="9321" y="1256"/>
                  </a:cubicBezTo>
                  <a:close/>
                  <a:moveTo>
                    <a:pt x="14689" y="4086"/>
                  </a:moveTo>
                  <a:cubicBezTo>
                    <a:pt x="15180" y="4086"/>
                    <a:pt x="15669" y="4312"/>
                    <a:pt x="15979" y="4718"/>
                  </a:cubicBezTo>
                  <a:cubicBezTo>
                    <a:pt x="16435" y="5440"/>
                    <a:pt x="16245" y="6392"/>
                    <a:pt x="15598" y="6848"/>
                  </a:cubicBezTo>
                  <a:cubicBezTo>
                    <a:pt x="15323" y="7037"/>
                    <a:pt x="15014" y="7126"/>
                    <a:pt x="14712" y="7126"/>
                  </a:cubicBezTo>
                  <a:cubicBezTo>
                    <a:pt x="14222" y="7126"/>
                    <a:pt x="13750" y="6891"/>
                    <a:pt x="13468" y="6468"/>
                  </a:cubicBezTo>
                  <a:cubicBezTo>
                    <a:pt x="12935" y="5821"/>
                    <a:pt x="13126" y="4870"/>
                    <a:pt x="13848" y="4337"/>
                  </a:cubicBezTo>
                  <a:cubicBezTo>
                    <a:pt x="14104" y="4167"/>
                    <a:pt x="14397" y="4086"/>
                    <a:pt x="14689" y="4086"/>
                  </a:cubicBezTo>
                  <a:close/>
                  <a:moveTo>
                    <a:pt x="3908" y="4098"/>
                  </a:moveTo>
                  <a:cubicBezTo>
                    <a:pt x="4209" y="4098"/>
                    <a:pt x="4518" y="4187"/>
                    <a:pt x="4794" y="4375"/>
                  </a:cubicBezTo>
                  <a:cubicBezTo>
                    <a:pt x="5479" y="4870"/>
                    <a:pt x="5669" y="5821"/>
                    <a:pt x="5174" y="6544"/>
                  </a:cubicBezTo>
                  <a:cubicBezTo>
                    <a:pt x="4892" y="6967"/>
                    <a:pt x="4420" y="7202"/>
                    <a:pt x="3930" y="7202"/>
                  </a:cubicBezTo>
                  <a:cubicBezTo>
                    <a:pt x="3628" y="7202"/>
                    <a:pt x="3319" y="7113"/>
                    <a:pt x="3044" y="6924"/>
                  </a:cubicBezTo>
                  <a:cubicBezTo>
                    <a:pt x="2321" y="6430"/>
                    <a:pt x="2131" y="5479"/>
                    <a:pt x="2663" y="4756"/>
                  </a:cubicBezTo>
                  <a:cubicBezTo>
                    <a:pt x="2946" y="4332"/>
                    <a:pt x="3418" y="4098"/>
                    <a:pt x="3908" y="4098"/>
                  </a:cubicBezTo>
                  <a:close/>
                  <a:moveTo>
                    <a:pt x="9321" y="7799"/>
                  </a:moveTo>
                  <a:cubicBezTo>
                    <a:pt x="10158" y="7799"/>
                    <a:pt x="10843" y="8522"/>
                    <a:pt x="10843" y="9397"/>
                  </a:cubicBezTo>
                  <a:cubicBezTo>
                    <a:pt x="10843" y="10196"/>
                    <a:pt x="10196" y="10919"/>
                    <a:pt x="9321" y="10919"/>
                  </a:cubicBezTo>
                  <a:cubicBezTo>
                    <a:pt x="8446" y="10919"/>
                    <a:pt x="7799" y="10196"/>
                    <a:pt x="7799" y="9397"/>
                  </a:cubicBezTo>
                  <a:cubicBezTo>
                    <a:pt x="7799" y="8522"/>
                    <a:pt x="8484" y="7799"/>
                    <a:pt x="9321" y="7799"/>
                  </a:cubicBezTo>
                  <a:close/>
                  <a:moveTo>
                    <a:pt x="14696" y="11451"/>
                  </a:moveTo>
                  <a:cubicBezTo>
                    <a:pt x="15003" y="11451"/>
                    <a:pt x="15318" y="11549"/>
                    <a:pt x="15598" y="11756"/>
                  </a:cubicBezTo>
                  <a:cubicBezTo>
                    <a:pt x="16321" y="12288"/>
                    <a:pt x="16435" y="13239"/>
                    <a:pt x="15979" y="13886"/>
                  </a:cubicBezTo>
                  <a:cubicBezTo>
                    <a:pt x="15676" y="14328"/>
                    <a:pt x="15203" y="14571"/>
                    <a:pt x="14724" y="14571"/>
                  </a:cubicBezTo>
                  <a:cubicBezTo>
                    <a:pt x="14420" y="14571"/>
                    <a:pt x="14114" y="14473"/>
                    <a:pt x="13848" y="14267"/>
                  </a:cubicBezTo>
                  <a:cubicBezTo>
                    <a:pt x="13126" y="13810"/>
                    <a:pt x="12935" y="12859"/>
                    <a:pt x="13468" y="12136"/>
                  </a:cubicBezTo>
                  <a:cubicBezTo>
                    <a:pt x="13747" y="11694"/>
                    <a:pt x="14212" y="11451"/>
                    <a:pt x="14696" y="11451"/>
                  </a:cubicBezTo>
                  <a:close/>
                  <a:moveTo>
                    <a:pt x="3912" y="11543"/>
                  </a:moveTo>
                  <a:cubicBezTo>
                    <a:pt x="4408" y="11543"/>
                    <a:pt x="4888" y="11769"/>
                    <a:pt x="5174" y="12174"/>
                  </a:cubicBezTo>
                  <a:cubicBezTo>
                    <a:pt x="5669" y="12897"/>
                    <a:pt x="5479" y="13848"/>
                    <a:pt x="4794" y="14343"/>
                  </a:cubicBezTo>
                  <a:cubicBezTo>
                    <a:pt x="4524" y="14513"/>
                    <a:pt x="4222" y="14594"/>
                    <a:pt x="3926" y="14594"/>
                  </a:cubicBezTo>
                  <a:cubicBezTo>
                    <a:pt x="3430" y="14594"/>
                    <a:pt x="2949" y="14368"/>
                    <a:pt x="2663" y="13962"/>
                  </a:cubicBezTo>
                  <a:cubicBezTo>
                    <a:pt x="2169" y="13239"/>
                    <a:pt x="2397" y="12288"/>
                    <a:pt x="3044" y="11794"/>
                  </a:cubicBezTo>
                  <a:cubicBezTo>
                    <a:pt x="3314" y="11623"/>
                    <a:pt x="3616" y="11543"/>
                    <a:pt x="3912" y="11543"/>
                  </a:cubicBezTo>
                  <a:close/>
                  <a:moveTo>
                    <a:pt x="9321" y="14381"/>
                  </a:moveTo>
                  <a:cubicBezTo>
                    <a:pt x="10158" y="14381"/>
                    <a:pt x="10843" y="15028"/>
                    <a:pt x="10843" y="15903"/>
                  </a:cubicBezTo>
                  <a:cubicBezTo>
                    <a:pt x="10843" y="16740"/>
                    <a:pt x="10196" y="17424"/>
                    <a:pt x="9321" y="17424"/>
                  </a:cubicBezTo>
                  <a:cubicBezTo>
                    <a:pt x="8446" y="17424"/>
                    <a:pt x="7799" y="16740"/>
                    <a:pt x="7799" y="15903"/>
                  </a:cubicBezTo>
                  <a:cubicBezTo>
                    <a:pt x="7799" y="15028"/>
                    <a:pt x="8484" y="14381"/>
                    <a:pt x="9321" y="14381"/>
                  </a:cubicBezTo>
                  <a:close/>
                  <a:moveTo>
                    <a:pt x="9321" y="0"/>
                  </a:moveTo>
                  <a:cubicBezTo>
                    <a:pt x="4185" y="0"/>
                    <a:pt x="0" y="4185"/>
                    <a:pt x="0" y="9321"/>
                  </a:cubicBezTo>
                  <a:cubicBezTo>
                    <a:pt x="0" y="14457"/>
                    <a:pt x="4185" y="18642"/>
                    <a:pt x="9321" y="18642"/>
                  </a:cubicBezTo>
                  <a:cubicBezTo>
                    <a:pt x="14457" y="18642"/>
                    <a:pt x="18642" y="14457"/>
                    <a:pt x="18642" y="9321"/>
                  </a:cubicBezTo>
                  <a:cubicBezTo>
                    <a:pt x="18642" y="4185"/>
                    <a:pt x="14457" y="0"/>
                    <a:pt x="9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0" name="Google Shape;870;p20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+mn-ea"/>
              </a:rPr>
              <a:t>Introduction</a:t>
            </a:r>
            <a:endParaRPr lang="en-GB"/>
          </a:p>
        </p:txBody>
      </p:sp>
      <p:grpSp>
        <p:nvGrpSpPr>
          <p:cNvPr id="871" name="Google Shape;871;p20"/>
          <p:cNvGrpSpPr/>
          <p:nvPr/>
        </p:nvGrpSpPr>
        <p:grpSpPr>
          <a:xfrm>
            <a:off x="323024" y="1176340"/>
            <a:ext cx="3082007" cy="1626235"/>
            <a:chOff x="323024" y="1176340"/>
            <a:chExt cx="3082007" cy="1626235"/>
          </a:xfrm>
        </p:grpSpPr>
        <p:sp>
          <p:nvSpPr>
            <p:cNvPr id="873" name="Google Shape;873;p20"/>
            <p:cNvSpPr txBox="1"/>
            <p:nvPr/>
          </p:nvSpPr>
          <p:spPr>
            <a:xfrm>
              <a:off x="323024" y="2016445"/>
              <a:ext cx="2440305" cy="786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accent1"/>
                  </a:solidFill>
                  <a:sym typeface="+mn-ea"/>
                </a:rPr>
                <a:t>Pandora is a website built using MVC.NET framework. This website is supposed to be used at video rental stores.</a:t>
              </a:r>
              <a:endParaRPr lang="en-US" altLang="en-GB" b="1" dirty="0" smtClean="0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+mn-ea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2783731" y="1176340"/>
              <a:ext cx="621300" cy="62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</a:t>
              </a:r>
              <a:endParaRPr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cxnSp>
          <p:nvCxnSpPr>
            <p:cNvPr id="876" name="Google Shape;876;p20"/>
            <p:cNvCxnSpPr/>
            <p:nvPr/>
          </p:nvCxnSpPr>
          <p:spPr>
            <a:xfrm flipV="1">
              <a:off x="1619250" y="1476375"/>
              <a:ext cx="1164590" cy="375285"/>
            </a:xfrm>
            <a:prstGeom prst="bentConnector3">
              <a:avLst>
                <a:gd name="adj1" fmla="val 130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7" name="Google Shape;877;p20"/>
          <p:cNvGrpSpPr/>
          <p:nvPr/>
        </p:nvGrpSpPr>
        <p:grpSpPr>
          <a:xfrm>
            <a:off x="5517369" y="1176340"/>
            <a:ext cx="3326130" cy="1449070"/>
            <a:chOff x="5517369" y="1176340"/>
            <a:chExt cx="3326130" cy="1449070"/>
          </a:xfrm>
        </p:grpSpPr>
        <p:sp>
          <p:nvSpPr>
            <p:cNvPr id="880" name="Google Shape;880;p20"/>
            <p:cNvSpPr txBox="1"/>
            <p:nvPr/>
          </p:nvSpPr>
          <p:spPr>
            <a:xfrm>
              <a:off x="6425419" y="1915480"/>
              <a:ext cx="2418080" cy="709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smtClean="0">
                  <a:solidFill>
                    <a:schemeClr val="accent2"/>
                  </a:solidFill>
                  <a:sym typeface="+mn-ea"/>
                </a:rPr>
                <a:t>ADMIN has two different roles which are managing movies and customers</a:t>
              </a:r>
              <a:endParaRPr lang="en-US" sz="1500" dirty="0" smtClean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+mn-ea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5517369" y="1176340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endParaRPr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cxnSp>
          <p:nvCxnSpPr>
            <p:cNvPr id="882" name="Google Shape;882;p20"/>
            <p:cNvCxnSpPr>
              <a:stCxn id="879" idx="0"/>
              <a:endCxn id="881" idx="6"/>
            </p:cNvCxnSpPr>
            <p:nvPr/>
          </p:nvCxnSpPr>
          <p:spPr>
            <a:xfrm rot="5400000" flipH="1">
              <a:off x="6737003" y="888513"/>
              <a:ext cx="309900" cy="1506600"/>
            </a:xfrm>
            <a:prstGeom prst="bentConnector2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3" name="Google Shape;883;p20"/>
          <p:cNvGrpSpPr/>
          <p:nvPr/>
        </p:nvGrpSpPr>
        <p:grpSpPr>
          <a:xfrm>
            <a:off x="140756" y="3047575"/>
            <a:ext cx="3188075" cy="1582420"/>
            <a:chOff x="140756" y="3047575"/>
            <a:chExt cx="3188075" cy="1582420"/>
          </a:xfrm>
        </p:grpSpPr>
        <p:sp>
          <p:nvSpPr>
            <p:cNvPr id="886" name="Google Shape;886;p20"/>
            <p:cNvSpPr txBox="1"/>
            <p:nvPr/>
          </p:nvSpPr>
          <p:spPr>
            <a:xfrm>
              <a:off x="140756" y="3845770"/>
              <a:ext cx="267906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accent3"/>
                  </a:solidFill>
                  <a:sym typeface="+mn-ea"/>
                </a:rPr>
                <a:t>It has two different users ADMIN and STAFF MEMBER</a:t>
              </a:r>
              <a:endParaRPr lang="en-US" sz="1600" dirty="0" smtClean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+mn-ea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2707531" y="3047575"/>
              <a:ext cx="621300" cy="62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endParaRPr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cxnSp>
          <p:nvCxnSpPr>
            <p:cNvPr id="888" name="Google Shape;888;p20"/>
            <p:cNvCxnSpPr>
              <a:stCxn id="886" idx="0"/>
              <a:endCxn id="887" idx="2"/>
            </p:cNvCxnSpPr>
            <p:nvPr/>
          </p:nvCxnSpPr>
          <p:spPr>
            <a:xfrm rot="16200000">
              <a:off x="1849755" y="2988310"/>
              <a:ext cx="487680" cy="1227455"/>
            </a:xfrm>
            <a:prstGeom prst="bentConnector2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9" name="Google Shape;889;p20"/>
          <p:cNvGrpSpPr/>
          <p:nvPr/>
        </p:nvGrpSpPr>
        <p:grpSpPr>
          <a:xfrm>
            <a:off x="5441169" y="3047575"/>
            <a:ext cx="3490595" cy="1582420"/>
            <a:chOff x="5441169" y="3047575"/>
            <a:chExt cx="3490595" cy="1582420"/>
          </a:xfrm>
        </p:grpSpPr>
        <p:sp>
          <p:nvSpPr>
            <p:cNvPr id="892" name="Google Shape;892;p20"/>
            <p:cNvSpPr txBox="1"/>
            <p:nvPr/>
          </p:nvSpPr>
          <p:spPr>
            <a:xfrm>
              <a:off x="6249524" y="3758140"/>
              <a:ext cx="2682240" cy="871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C000"/>
                  </a:solidFill>
                  <a:sym typeface="+mn-ea"/>
                </a:rPr>
                <a:t>STAFF MEMBER has only one role which is managing  customers</a:t>
              </a:r>
              <a:endParaRPr lang="en-US" dirty="0" smtClean="0">
                <a:solidFill>
                  <a:srgbClr val="FFC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+mn-ea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5441169" y="3047575"/>
              <a:ext cx="621300" cy="62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</a:t>
              </a:r>
              <a:endParaRPr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cxnSp>
          <p:nvCxnSpPr>
            <p:cNvPr id="894" name="Google Shape;894;p20"/>
            <p:cNvCxnSpPr>
              <a:stCxn id="891" idx="0"/>
              <a:endCxn id="893" idx="6"/>
            </p:cNvCxnSpPr>
            <p:nvPr/>
          </p:nvCxnSpPr>
          <p:spPr>
            <a:xfrm rot="5400000" flipH="1">
              <a:off x="6633053" y="2787526"/>
              <a:ext cx="441600" cy="1582800"/>
            </a:xfrm>
            <a:prstGeom prst="bentConnector2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62" name="Google Shape;262;p16"/>
            <p:cNvSpPr/>
            <p:nvPr/>
          </p:nvSpPr>
          <p:spPr>
            <a:xfrm>
              <a:off x="4927475" y="1532825"/>
              <a:ext cx="1301600" cy="597950"/>
            </a:xfrm>
            <a:custGeom>
              <a:avLst/>
              <a:gdLst/>
              <a:ahLst/>
              <a:cxnLst/>
              <a:rect l="l" t="t" r="r" b="b"/>
              <a:pathLst>
                <a:path w="52064" h="23918" extrusionOk="0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140350" y="2095750"/>
              <a:ext cx="2077575" cy="629750"/>
            </a:xfrm>
            <a:custGeom>
              <a:avLst/>
              <a:gdLst/>
              <a:ahLst/>
              <a:cxnLst/>
              <a:rect l="l" t="t" r="r" b="b"/>
              <a:pathLst>
                <a:path w="83103" h="25190" extrusionOk="0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815025" y="2131700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5549750" y="218005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264650" y="223087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5000625" y="2279225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732850" y="2327575"/>
              <a:ext cx="314900" cy="272725"/>
            </a:xfrm>
            <a:custGeom>
              <a:avLst/>
              <a:gdLst/>
              <a:ahLst/>
              <a:cxnLst/>
              <a:rect l="l" t="t" r="r" b="b"/>
              <a:pathLst>
                <a:path w="12596" h="10909" extrusionOk="0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470075" y="2374675"/>
              <a:ext cx="312400" cy="271500"/>
            </a:xfrm>
            <a:custGeom>
              <a:avLst/>
              <a:gdLst/>
              <a:ahLst/>
              <a:cxnLst/>
              <a:rect l="l" t="t" r="r" b="b"/>
              <a:pathLst>
                <a:path w="12496" h="10860" extrusionOk="0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204800" y="2423000"/>
              <a:ext cx="314875" cy="271500"/>
            </a:xfrm>
            <a:custGeom>
              <a:avLst/>
              <a:gdLst/>
              <a:ahLst/>
              <a:cxnLst/>
              <a:rect l="l" t="t" r="r" b="b"/>
              <a:pathLst>
                <a:path w="12595" h="10860" extrusionOk="0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202325" y="2682075"/>
              <a:ext cx="2020550" cy="1502425"/>
            </a:xfrm>
            <a:custGeom>
              <a:avLst/>
              <a:gdLst/>
              <a:ahLst/>
              <a:cxnLst/>
              <a:rect l="l" t="t" r="r" b="b"/>
              <a:pathLst>
                <a:path w="80822" h="60097" extrusionOk="0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84975" y="2674650"/>
              <a:ext cx="2063925" cy="266525"/>
            </a:xfrm>
            <a:custGeom>
              <a:avLst/>
              <a:gdLst/>
              <a:ahLst/>
              <a:cxnLst/>
              <a:rect l="l" t="t" r="r" b="b"/>
              <a:pathLst>
                <a:path w="82557" h="10661" extrusionOk="0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7670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544450" y="2674650"/>
              <a:ext cx="270250" cy="266525"/>
            </a:xfrm>
            <a:custGeom>
              <a:avLst/>
              <a:gdLst/>
              <a:ahLst/>
              <a:cxnLst/>
              <a:rect l="l" t="t" r="r" b="b"/>
              <a:pathLst>
                <a:path w="1081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834500" y="2674650"/>
              <a:ext cx="270275" cy="266525"/>
            </a:xfrm>
            <a:custGeom>
              <a:avLst/>
              <a:gdLst/>
              <a:ahLst/>
              <a:cxnLst/>
              <a:rect l="l" t="t" r="r" b="b"/>
              <a:pathLst>
                <a:path w="10811" h="10661" extrusionOk="0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5102250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53749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64272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910475" y="2674650"/>
              <a:ext cx="271500" cy="266525"/>
            </a:xfrm>
            <a:custGeom>
              <a:avLst/>
              <a:gdLst/>
              <a:ahLst/>
              <a:cxnLst/>
              <a:rect l="l" t="t" r="r" b="b"/>
              <a:pathLst>
                <a:path w="10860" h="10661" extrusionOk="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183725" y="2672175"/>
              <a:ext cx="212000" cy="3750"/>
            </a:xfrm>
            <a:custGeom>
              <a:avLst/>
              <a:gdLst/>
              <a:ahLst/>
              <a:cxnLst/>
              <a:rect l="l" t="t" r="r" b="b"/>
              <a:pathLst>
                <a:path w="8480" h="150" extrusionOk="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184975" y="2674650"/>
              <a:ext cx="90500" cy="1504875"/>
            </a:xfrm>
            <a:custGeom>
              <a:avLst/>
              <a:gdLst/>
              <a:ahLst/>
              <a:cxnLst/>
              <a:rect l="l" t="t" r="r" b="b"/>
              <a:pathLst>
                <a:path w="3620" h="60195" extrusionOk="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120500" y="2441600"/>
              <a:ext cx="147550" cy="281425"/>
            </a:xfrm>
            <a:custGeom>
              <a:avLst/>
              <a:gdLst/>
              <a:ahLst/>
              <a:cxnLst/>
              <a:rect l="l" t="t" r="r" b="b"/>
              <a:pathLst>
                <a:path w="5902" h="11257" extrusionOk="0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732850" y="1492075"/>
              <a:ext cx="147550" cy="212000"/>
            </a:xfrm>
            <a:custGeom>
              <a:avLst/>
              <a:gdLst/>
              <a:ahLst/>
              <a:cxnLst/>
              <a:rect l="l" t="t" r="r" b="b"/>
              <a:pathLst>
                <a:path w="5902" h="8480" extrusionOk="0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79550" y="1692900"/>
              <a:ext cx="96725" cy="141325"/>
            </a:xfrm>
            <a:custGeom>
              <a:avLst/>
              <a:gdLst/>
              <a:ahLst/>
              <a:cxnLst/>
              <a:rect l="l" t="t" r="r" b="b"/>
              <a:pathLst>
                <a:path w="3869" h="5653" extrusionOk="0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228350" y="19941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486875" y="1678025"/>
              <a:ext cx="97950" cy="141325"/>
            </a:xfrm>
            <a:custGeom>
              <a:avLst/>
              <a:gdLst/>
              <a:ahLst/>
              <a:cxnLst/>
              <a:rect l="l" t="t" r="r" b="b"/>
              <a:pathLst>
                <a:path w="3918" h="5653" extrusionOk="0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582325" y="1886275"/>
              <a:ext cx="65725" cy="95475"/>
            </a:xfrm>
            <a:custGeom>
              <a:avLst/>
              <a:gdLst/>
              <a:ahLst/>
              <a:cxnLst/>
              <a:rect l="l" t="t" r="r" b="b"/>
              <a:pathLst>
                <a:path w="2629" h="3819" extrusionOk="0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387025" y="2156500"/>
              <a:ext cx="62000" cy="91750"/>
            </a:xfrm>
            <a:custGeom>
              <a:avLst/>
              <a:gdLst/>
              <a:ahLst/>
              <a:cxnLst/>
              <a:rect l="l" t="t" r="r" b="b"/>
              <a:pathLst>
                <a:path w="2480" h="3670" extrusionOk="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011775" y="3849775"/>
              <a:ext cx="1374725" cy="431400"/>
            </a:xfrm>
            <a:custGeom>
              <a:avLst/>
              <a:gdLst/>
              <a:ahLst/>
              <a:cxnLst/>
              <a:rect l="l" t="t" r="r" b="b"/>
              <a:pathLst>
                <a:path w="54989" h="17256" extrusionOk="0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4656000" y="3300650"/>
              <a:ext cx="820650" cy="820625"/>
            </a:xfrm>
            <a:custGeom>
              <a:avLst/>
              <a:gdLst/>
              <a:ahLst/>
              <a:cxnLst/>
              <a:rect l="l" t="t" r="r" b="b"/>
              <a:pathLst>
                <a:path w="32826" h="32825" extrusionOk="0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470075" y="3112225"/>
              <a:ext cx="1192500" cy="1193750"/>
            </a:xfrm>
            <a:custGeom>
              <a:avLst/>
              <a:gdLst/>
              <a:ahLst/>
              <a:cxnLst/>
              <a:rect l="l" t="t" r="r" b="b"/>
              <a:pathLst>
                <a:path w="47700" h="47750" extrusionOk="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83275" y="3484100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2133" h="2133" extrusionOk="0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995300" y="3358900"/>
              <a:ext cx="697925" cy="390500"/>
            </a:xfrm>
            <a:custGeom>
              <a:avLst/>
              <a:gdLst/>
              <a:ahLst/>
              <a:cxnLst/>
              <a:rect l="l" t="t" r="r" b="b"/>
              <a:pathLst>
                <a:path w="27917" h="15620" extrusionOk="0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209750" y="332542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053575" y="3376250"/>
              <a:ext cx="38450" cy="37225"/>
            </a:xfrm>
            <a:custGeom>
              <a:avLst/>
              <a:gdLst/>
              <a:ahLst/>
              <a:cxnLst/>
              <a:rect l="l" t="t" r="r" b="b"/>
              <a:pathLst>
                <a:path w="1538" h="1489" extrusionOk="0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07675" y="3291975"/>
              <a:ext cx="42175" cy="43400"/>
            </a:xfrm>
            <a:custGeom>
              <a:avLst/>
              <a:gdLst/>
              <a:ahLst/>
              <a:cxnLst/>
              <a:rect l="l" t="t" r="r" b="b"/>
              <a:pathLst>
                <a:path w="1687" h="1736" extrusionOk="0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20475" y="3335350"/>
              <a:ext cx="18625" cy="18625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069675" y="3559725"/>
              <a:ext cx="595025" cy="764850"/>
            </a:xfrm>
            <a:custGeom>
              <a:avLst/>
              <a:gdLst/>
              <a:ahLst/>
              <a:cxnLst/>
              <a:rect l="l" t="t" r="r" b="b"/>
              <a:pathLst>
                <a:path w="23801" h="30594" extrusionOk="0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121750" y="3418400"/>
              <a:ext cx="76875" cy="76875"/>
            </a:xfrm>
            <a:custGeom>
              <a:avLst/>
              <a:gdLst/>
              <a:ahLst/>
              <a:cxnLst/>
              <a:rect l="l" t="t" r="r" b="b"/>
              <a:pathLst>
                <a:path w="3075" h="3075" extrusionOk="0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229600" y="3464275"/>
              <a:ext cx="78100" cy="78100"/>
            </a:xfrm>
            <a:custGeom>
              <a:avLst/>
              <a:gdLst/>
              <a:ahLst/>
              <a:cxnLst/>
              <a:rect l="l" t="t" r="r" b="b"/>
              <a:pathLst>
                <a:path w="3124" h="3124" extrusionOk="0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274225" y="3378725"/>
              <a:ext cx="78100" cy="78125"/>
            </a:xfrm>
            <a:custGeom>
              <a:avLst/>
              <a:gdLst/>
              <a:ahLst/>
              <a:cxnLst/>
              <a:rect l="l" t="t" r="r" b="b"/>
              <a:pathLst>
                <a:path w="3124" h="3125" extrusionOk="0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075875" y="3495250"/>
              <a:ext cx="24825" cy="24825"/>
            </a:xfrm>
            <a:custGeom>
              <a:avLst/>
              <a:gdLst/>
              <a:ahLst/>
              <a:cxnLst/>
              <a:rect l="l" t="t" r="r" b="b"/>
              <a:pathLst>
                <a:path w="993" h="993" extrusionOk="0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052325" y="3446900"/>
              <a:ext cx="26050" cy="24825"/>
            </a:xfrm>
            <a:custGeom>
              <a:avLst/>
              <a:gdLst/>
              <a:ahLst/>
              <a:cxnLst/>
              <a:rect l="l" t="t" r="r" b="b"/>
              <a:pathLst>
                <a:path w="1042" h="993" extrusionOk="0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997775" y="3496500"/>
              <a:ext cx="45900" cy="47125"/>
            </a:xfrm>
            <a:custGeom>
              <a:avLst/>
              <a:gdLst/>
              <a:ahLst/>
              <a:cxnLst/>
              <a:rect l="l" t="t" r="r" b="b"/>
              <a:pathLst>
                <a:path w="1836" h="1885" extrusionOk="0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410575" y="3419650"/>
              <a:ext cx="34725" cy="33475"/>
            </a:xfrm>
            <a:custGeom>
              <a:avLst/>
              <a:gdLst/>
              <a:ahLst/>
              <a:cxnLst/>
              <a:rect l="l" t="t" r="r" b="b"/>
              <a:pathLst>
                <a:path w="1389" h="1339" extrusionOk="0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37850" y="3366350"/>
              <a:ext cx="24800" cy="24800"/>
            </a:xfrm>
            <a:custGeom>
              <a:avLst/>
              <a:gdLst/>
              <a:ahLst/>
              <a:cxnLst/>
              <a:rect l="l" t="t" r="r" b="b"/>
              <a:pathLst>
                <a:path w="992" h="992" extrusionOk="0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528325" y="3457925"/>
              <a:ext cx="31025" cy="31150"/>
            </a:xfrm>
            <a:custGeom>
              <a:avLst/>
              <a:gdLst/>
              <a:ahLst/>
              <a:cxnLst/>
              <a:rect l="l" t="t" r="r" b="b"/>
              <a:pathLst>
                <a:path w="1241" h="1246" extrusionOk="0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35350" y="3484100"/>
              <a:ext cx="34750" cy="34725"/>
            </a:xfrm>
            <a:custGeom>
              <a:avLst/>
              <a:gdLst/>
              <a:ahLst/>
              <a:cxnLst/>
              <a:rect l="l" t="t" r="r" b="b"/>
              <a:pathLst>
                <a:path w="1390" h="1389" extrusionOk="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92375" y="3397325"/>
              <a:ext cx="13675" cy="12425"/>
            </a:xfrm>
            <a:custGeom>
              <a:avLst/>
              <a:gdLst/>
              <a:ahLst/>
              <a:cxnLst/>
              <a:rect l="l" t="t" r="r" b="b"/>
              <a:pathLst>
                <a:path w="547" h="497" extrusionOk="0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538250" y="3351475"/>
              <a:ext cx="58275" cy="58275"/>
            </a:xfrm>
            <a:custGeom>
              <a:avLst/>
              <a:gdLst/>
              <a:ahLst/>
              <a:cxnLst/>
              <a:rect l="l" t="t" r="r" b="b"/>
              <a:pathLst>
                <a:path w="2331" h="2331" extrusionOk="0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621300" y="3495250"/>
              <a:ext cx="40925" cy="40925"/>
            </a:xfrm>
            <a:custGeom>
              <a:avLst/>
              <a:gdLst/>
              <a:ahLst/>
              <a:cxnLst/>
              <a:rect l="l" t="t" r="r" b="b"/>
              <a:pathLst>
                <a:path w="1637" h="1637" extrusionOk="0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65525" y="3525000"/>
              <a:ext cx="18600" cy="18625"/>
            </a:xfrm>
            <a:custGeom>
              <a:avLst/>
              <a:gdLst/>
              <a:ahLst/>
              <a:cxnLst/>
              <a:rect l="l" t="t" r="r" b="b"/>
              <a:pathLst>
                <a:path w="744" h="745" extrusionOk="0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036225" y="3538650"/>
              <a:ext cx="64475" cy="65725"/>
            </a:xfrm>
            <a:custGeom>
              <a:avLst/>
              <a:gdLst/>
              <a:ahLst/>
              <a:cxnLst/>
              <a:rect l="l" t="t" r="r" b="b"/>
              <a:pathLst>
                <a:path w="2579" h="2629" extrusionOk="0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641125" y="3536150"/>
              <a:ext cx="65725" cy="64500"/>
            </a:xfrm>
            <a:custGeom>
              <a:avLst/>
              <a:gdLst/>
              <a:ahLst/>
              <a:cxnLst/>
              <a:rect l="l" t="t" r="r" b="b"/>
              <a:pathLst>
                <a:path w="2629" h="2580" extrusionOk="0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027000" y="3577075"/>
              <a:ext cx="845425" cy="451225"/>
            </a:xfrm>
            <a:custGeom>
              <a:avLst/>
              <a:gdLst/>
              <a:ahLst/>
              <a:cxnLst/>
              <a:rect l="l" t="t" r="r" b="b"/>
              <a:pathLst>
                <a:path w="33817" h="18049" extrusionOk="0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020800" y="3573350"/>
              <a:ext cx="855325" cy="458675"/>
            </a:xfrm>
            <a:custGeom>
              <a:avLst/>
              <a:gdLst/>
              <a:ahLst/>
              <a:cxnLst/>
              <a:rect l="l" t="t" r="r" b="b"/>
              <a:pathLst>
                <a:path w="34213" h="18347" extrusionOk="0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6059225" y="3604350"/>
              <a:ext cx="324800" cy="261575"/>
            </a:xfrm>
            <a:custGeom>
              <a:avLst/>
              <a:gdLst/>
              <a:ahLst/>
              <a:cxnLst/>
              <a:rect l="l" t="t" r="r" b="b"/>
              <a:pathLst>
                <a:path w="12992" h="10463" extrusionOk="0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510425" y="3724575"/>
              <a:ext cx="323575" cy="260350"/>
            </a:xfrm>
            <a:custGeom>
              <a:avLst/>
              <a:gdLst/>
              <a:ahLst/>
              <a:cxnLst/>
              <a:rect l="l" t="t" r="r" b="b"/>
              <a:pathLst>
                <a:path w="12943" h="10414" extrusionOk="0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23400" y="3948950"/>
              <a:ext cx="250425" cy="415275"/>
            </a:xfrm>
            <a:custGeom>
              <a:avLst/>
              <a:gdLst/>
              <a:ahLst/>
              <a:cxnLst/>
              <a:rect l="l" t="t" r="r" b="b"/>
              <a:pathLst>
                <a:path w="10017" h="16611" extrusionOk="0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902325" y="3942750"/>
              <a:ext cx="290100" cy="45875"/>
            </a:xfrm>
            <a:custGeom>
              <a:avLst/>
              <a:gdLst/>
              <a:ahLst/>
              <a:cxnLst/>
              <a:rect l="l" t="t" r="r" b="b"/>
              <a:pathLst>
                <a:path w="11604" h="1835" extrusionOk="0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918450" y="3921675"/>
              <a:ext cx="260350" cy="44650"/>
            </a:xfrm>
            <a:custGeom>
              <a:avLst/>
              <a:gdLst/>
              <a:ahLst/>
              <a:cxnLst/>
              <a:rect l="l" t="t" r="r" b="b"/>
              <a:pathLst>
                <a:path w="10414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013900" y="4121875"/>
              <a:ext cx="107875" cy="104750"/>
            </a:xfrm>
            <a:custGeom>
              <a:avLst/>
              <a:gdLst/>
              <a:ahLst/>
              <a:cxnLst/>
              <a:rect l="l" t="t" r="r" b="b"/>
              <a:pathLst>
                <a:path w="4315" h="4190" extrusionOk="0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036225" y="4137350"/>
              <a:ext cx="105375" cy="103225"/>
            </a:xfrm>
            <a:custGeom>
              <a:avLst/>
              <a:gdLst/>
              <a:ahLst/>
              <a:cxnLst/>
              <a:rect l="l" t="t" r="r" b="b"/>
              <a:pathLst>
                <a:path w="4215" h="4129" extrusionOk="0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985400" y="4071525"/>
              <a:ext cx="59525" cy="59675"/>
            </a:xfrm>
            <a:custGeom>
              <a:avLst/>
              <a:gdLst/>
              <a:ahLst/>
              <a:cxnLst/>
              <a:rect l="l" t="t" r="r" b="b"/>
              <a:pathLst>
                <a:path w="2381" h="2387" extrusionOk="0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975475" y="4081575"/>
              <a:ext cx="59525" cy="57200"/>
            </a:xfrm>
            <a:custGeom>
              <a:avLst/>
              <a:gdLst/>
              <a:ahLst/>
              <a:cxnLst/>
              <a:rect l="l" t="t" r="r" b="b"/>
              <a:pathLst>
                <a:path w="2381" h="2288" extrusionOk="0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692300" y="1888750"/>
              <a:ext cx="338425" cy="452475"/>
            </a:xfrm>
            <a:custGeom>
              <a:avLst/>
              <a:gdLst/>
              <a:ahLst/>
              <a:cxnLst/>
              <a:rect l="l" t="t" r="r" b="b"/>
              <a:pathLst>
                <a:path w="13537" h="18099" extrusionOk="0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803875" y="2072200"/>
              <a:ext cx="162400" cy="89275"/>
            </a:xfrm>
            <a:custGeom>
              <a:avLst/>
              <a:gdLst/>
              <a:ahLst/>
              <a:cxnLst/>
              <a:rect l="l" t="t" r="r" b="b"/>
              <a:pathLst>
                <a:path w="6496" h="3571" extrusionOk="0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207975" y="1894950"/>
              <a:ext cx="339675" cy="453700"/>
            </a:xfrm>
            <a:custGeom>
              <a:avLst/>
              <a:gdLst/>
              <a:ahLst/>
              <a:cxnLst/>
              <a:rect l="l" t="t" r="r" b="b"/>
              <a:pathLst>
                <a:path w="13587" h="18148" extrusionOk="0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6276150" y="2074700"/>
              <a:ext cx="157450" cy="85550"/>
            </a:xfrm>
            <a:custGeom>
              <a:avLst/>
              <a:gdLst/>
              <a:ahLst/>
              <a:cxnLst/>
              <a:rect l="l" t="t" r="r" b="b"/>
              <a:pathLst>
                <a:path w="6298" h="3422" extrusionOk="0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782800" y="1872625"/>
              <a:ext cx="187200" cy="260350"/>
            </a:xfrm>
            <a:custGeom>
              <a:avLst/>
              <a:gdLst/>
              <a:ahLst/>
              <a:cxnLst/>
              <a:rect l="l" t="t" r="r" b="b"/>
              <a:pathLst>
                <a:path w="7488" h="10414" extrusionOk="0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709650" y="2575475"/>
              <a:ext cx="397950" cy="913600"/>
            </a:xfrm>
            <a:custGeom>
              <a:avLst/>
              <a:gdLst/>
              <a:ahLst/>
              <a:cxnLst/>
              <a:rect l="l" t="t" r="r" b="b"/>
              <a:pathLst>
                <a:path w="15918" h="36544" extrusionOk="0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6045575" y="2520950"/>
              <a:ext cx="276475" cy="912350"/>
            </a:xfrm>
            <a:custGeom>
              <a:avLst/>
              <a:gdLst/>
              <a:ahLst/>
              <a:cxnLst/>
              <a:rect l="l" t="t" r="r" b="b"/>
              <a:pathLst>
                <a:path w="11059" h="36494" extrusionOk="0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070375" y="1697850"/>
              <a:ext cx="112825" cy="174800"/>
            </a:xfrm>
            <a:custGeom>
              <a:avLst/>
              <a:gdLst/>
              <a:ahLst/>
              <a:cxnLst/>
              <a:rect l="l" t="t" r="r" b="b"/>
              <a:pathLst>
                <a:path w="4513" h="6992" extrusionOk="0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60875" y="1847650"/>
              <a:ext cx="468600" cy="776200"/>
            </a:xfrm>
            <a:custGeom>
              <a:avLst/>
              <a:gdLst/>
              <a:ahLst/>
              <a:cxnLst/>
              <a:rect l="l" t="t" r="r" b="b"/>
              <a:pathLst>
                <a:path w="18744" h="31048" extrusionOk="0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423650" y="2255975"/>
              <a:ext cx="379350" cy="302175"/>
            </a:xfrm>
            <a:custGeom>
              <a:avLst/>
              <a:gdLst/>
              <a:ahLst/>
              <a:cxnLst/>
              <a:rect l="l" t="t" r="r" b="b"/>
              <a:pathLst>
                <a:path w="15174" h="12087" extrusionOk="0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381175" y="2098250"/>
              <a:ext cx="396675" cy="273250"/>
            </a:xfrm>
            <a:custGeom>
              <a:avLst/>
              <a:gdLst/>
              <a:ahLst/>
              <a:cxnLst/>
              <a:rect l="l" t="t" r="r" b="b"/>
              <a:pathLst>
                <a:path w="15867" h="10930" extrusionOk="0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982375" y="1558825"/>
              <a:ext cx="200825" cy="238000"/>
            </a:xfrm>
            <a:custGeom>
              <a:avLst/>
              <a:gdLst/>
              <a:ahLst/>
              <a:cxnLst/>
              <a:rect l="l" t="t" r="r" b="b"/>
              <a:pathLst>
                <a:path w="8033" h="9520" extrusionOk="0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480325" y="4270000"/>
              <a:ext cx="329775" cy="99200"/>
            </a:xfrm>
            <a:custGeom>
              <a:avLst/>
              <a:gdLst/>
              <a:ahLst/>
              <a:cxnLst/>
              <a:rect l="l" t="t" r="r" b="b"/>
              <a:pathLst>
                <a:path w="13191" h="3968" extrusionOk="0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075325" y="1784625"/>
              <a:ext cx="26075" cy="13650"/>
            </a:xfrm>
            <a:custGeom>
              <a:avLst/>
              <a:gdLst/>
              <a:ahLst/>
              <a:cxnLst/>
              <a:rect l="l" t="t" r="r" b="b"/>
              <a:pathLst>
                <a:path w="1043" h="546" extrusionOk="0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18325" y="1666875"/>
              <a:ext cx="8700" cy="22325"/>
            </a:xfrm>
            <a:custGeom>
              <a:avLst/>
              <a:gdLst/>
              <a:ahLst/>
              <a:cxnLst/>
              <a:rect l="l" t="t" r="r" b="b"/>
              <a:pathLst>
                <a:path w="348" h="893" extrusionOk="0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012125" y="1732550"/>
              <a:ext cx="44650" cy="31525"/>
            </a:xfrm>
            <a:custGeom>
              <a:avLst/>
              <a:gdLst/>
              <a:ahLst/>
              <a:cxnLst/>
              <a:rect l="l" t="t" r="r" b="b"/>
              <a:pathLst>
                <a:path w="1786" h="1261" extrusionOk="0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41475" y="3464275"/>
              <a:ext cx="302500" cy="814425"/>
            </a:xfrm>
            <a:custGeom>
              <a:avLst/>
              <a:gdLst/>
              <a:ahLst/>
              <a:cxnLst/>
              <a:rect l="l" t="t" r="r" b="b"/>
              <a:pathLst>
                <a:path w="12100" h="32577" extrusionOk="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97600" y="2814725"/>
              <a:ext cx="265300" cy="250675"/>
            </a:xfrm>
            <a:custGeom>
              <a:avLst/>
              <a:gdLst/>
              <a:ahLst/>
              <a:cxnLst/>
              <a:rect l="l" t="t" r="r" b="b"/>
              <a:pathLst>
                <a:path w="10612" h="10027" extrusionOk="0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6060450" y="2858100"/>
              <a:ext cx="757425" cy="655200"/>
            </a:xfrm>
            <a:custGeom>
              <a:avLst/>
              <a:gdLst/>
              <a:ahLst/>
              <a:cxnLst/>
              <a:rect l="l" t="t" r="r" b="b"/>
              <a:pathLst>
                <a:path w="30297" h="26208" extrusionOk="0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838575" y="3489050"/>
              <a:ext cx="39700" cy="23575"/>
            </a:xfrm>
            <a:custGeom>
              <a:avLst/>
              <a:gdLst/>
              <a:ahLst/>
              <a:cxnLst/>
              <a:rect l="l" t="t" r="r" b="b"/>
              <a:pathLst>
                <a:path w="1588" h="943" extrusionOk="0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02600" y="1649500"/>
              <a:ext cx="53325" cy="78125"/>
            </a:xfrm>
            <a:custGeom>
              <a:avLst/>
              <a:gdLst/>
              <a:ahLst/>
              <a:cxnLst/>
              <a:rect l="l" t="t" r="r" b="b"/>
              <a:pathLst>
                <a:path w="2133" h="3125" extrusionOk="0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002200" y="1637125"/>
              <a:ext cx="38450" cy="19850"/>
            </a:xfrm>
            <a:custGeom>
              <a:avLst/>
              <a:gdLst/>
              <a:ahLst/>
              <a:cxnLst/>
              <a:rect l="l" t="t" r="r" b="b"/>
              <a:pathLst>
                <a:path w="1538" h="794" extrusionOk="0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45575" y="2520950"/>
              <a:ext cx="427700" cy="992850"/>
            </a:xfrm>
            <a:custGeom>
              <a:avLst/>
              <a:gdLst/>
              <a:ahLst/>
              <a:cxnLst/>
              <a:rect l="l" t="t" r="r" b="b"/>
              <a:pathLst>
                <a:path w="17108" h="39714" extrusionOk="0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673700" y="2335000"/>
              <a:ext cx="663225" cy="1597850"/>
            </a:xfrm>
            <a:custGeom>
              <a:avLst/>
              <a:gdLst/>
              <a:ahLst/>
              <a:cxnLst/>
              <a:rect l="l" t="t" r="r" b="b"/>
              <a:pathLst>
                <a:path w="26529" h="63914" extrusionOk="0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464225" y="4220325"/>
              <a:ext cx="352050" cy="155950"/>
            </a:xfrm>
            <a:custGeom>
              <a:avLst/>
              <a:gdLst/>
              <a:ahLst/>
              <a:cxnLst/>
              <a:rect l="l" t="t" r="r" b="b"/>
              <a:pathLst>
                <a:path w="14082" h="6238" extrusionOk="0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690175" y="2799850"/>
              <a:ext cx="286375" cy="281875"/>
            </a:xfrm>
            <a:custGeom>
              <a:avLst/>
              <a:gdLst/>
              <a:ahLst/>
              <a:cxnLst/>
              <a:rect l="l" t="t" r="r" b="b"/>
              <a:pathLst>
                <a:path w="11455" h="11275" extrusionOk="0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5891875" y="1847850"/>
              <a:ext cx="432650" cy="433875"/>
            </a:xfrm>
            <a:custGeom>
              <a:avLst/>
              <a:gdLst/>
              <a:ahLst/>
              <a:cxnLst/>
              <a:rect l="l" t="t" r="r" b="b"/>
              <a:pathLst>
                <a:path w="17306" h="17355" extrusionOk="0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5932775" y="2123025"/>
              <a:ext cx="378100" cy="206450"/>
            </a:xfrm>
            <a:custGeom>
              <a:avLst/>
              <a:gdLst/>
              <a:ahLst/>
              <a:cxnLst/>
              <a:rect l="l" t="t" r="r" b="b"/>
              <a:pathLst>
                <a:path w="15124" h="8258" extrusionOk="0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049300" y="2569700"/>
              <a:ext cx="53325" cy="282225"/>
            </a:xfrm>
            <a:custGeom>
              <a:avLst/>
              <a:gdLst/>
              <a:ahLst/>
              <a:cxnLst/>
              <a:rect l="l" t="t" r="r" b="b"/>
              <a:pathLst>
                <a:path w="2133" h="11289" extrusionOk="0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039400" y="2570025"/>
              <a:ext cx="35950" cy="56300"/>
            </a:xfrm>
            <a:custGeom>
              <a:avLst/>
              <a:gdLst/>
              <a:ahLst/>
              <a:cxnLst/>
              <a:rect l="l" t="t" r="r" b="b"/>
              <a:pathLst>
                <a:path w="1438" h="2252" extrusionOk="0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6242675" y="3117675"/>
              <a:ext cx="55800" cy="90025"/>
            </a:xfrm>
            <a:custGeom>
              <a:avLst/>
              <a:gdLst/>
              <a:ahLst/>
              <a:cxnLst/>
              <a:rect l="l" t="t" r="r" b="b"/>
              <a:pathLst>
                <a:path w="2232" h="3601" extrusionOk="0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39825" y="3481625"/>
              <a:ext cx="62000" cy="12425"/>
            </a:xfrm>
            <a:custGeom>
              <a:avLst/>
              <a:gdLst/>
              <a:ahLst/>
              <a:cxnLst/>
              <a:rect l="l" t="t" r="r" b="b"/>
              <a:pathLst>
                <a:path w="2480" h="497" extrusionOk="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251000" y="2094300"/>
              <a:ext cx="205800" cy="235825"/>
            </a:xfrm>
            <a:custGeom>
              <a:avLst/>
              <a:gdLst/>
              <a:ahLst/>
              <a:cxnLst/>
              <a:rect l="l" t="t" r="r" b="b"/>
              <a:pathLst>
                <a:path w="8232" h="9433" extrusionOk="0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6269950" y="1882550"/>
              <a:ext cx="195875" cy="266550"/>
            </a:xfrm>
            <a:custGeom>
              <a:avLst/>
              <a:gdLst/>
              <a:ahLst/>
              <a:cxnLst/>
              <a:rect l="l" t="t" r="r" b="b"/>
              <a:pathLst>
                <a:path w="7835" h="10662" extrusionOk="0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6727350" y="2489950"/>
              <a:ext cx="295050" cy="161200"/>
            </a:xfrm>
            <a:custGeom>
              <a:avLst/>
              <a:gdLst/>
              <a:ahLst/>
              <a:cxnLst/>
              <a:rect l="l" t="t" r="r" b="b"/>
              <a:pathLst>
                <a:path w="11802" h="6448" extrusionOk="0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5900550" y="1928425"/>
              <a:ext cx="84325" cy="173550"/>
            </a:xfrm>
            <a:custGeom>
              <a:avLst/>
              <a:gdLst/>
              <a:ahLst/>
              <a:cxnLst/>
              <a:rect l="l" t="t" r="r" b="b"/>
              <a:pathLst>
                <a:path w="3373" h="6942" extrusionOk="0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60475" y="4299750"/>
              <a:ext cx="34750" cy="33500"/>
            </a:xfrm>
            <a:custGeom>
              <a:avLst/>
              <a:gdLst/>
              <a:ahLst/>
              <a:cxnLst/>
              <a:rect l="l" t="t" r="r" b="b"/>
              <a:pathLst>
                <a:path w="1390" h="1340" extrusionOk="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6732325" y="284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981450" y="1495075"/>
              <a:ext cx="243900" cy="251150"/>
            </a:xfrm>
            <a:custGeom>
              <a:avLst/>
              <a:gdLst/>
              <a:ahLst/>
              <a:cxnLst/>
              <a:rect l="l" t="t" r="r" b="b"/>
              <a:pathLst>
                <a:path w="9756" h="10046" extrusionOk="0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897725" y="1561450"/>
              <a:ext cx="997900" cy="394275"/>
            </a:xfrm>
            <a:custGeom>
              <a:avLst/>
              <a:gdLst/>
              <a:ahLst/>
              <a:cxnLst/>
              <a:rect l="l" t="t" r="r" b="b"/>
              <a:pathLst>
                <a:path w="39916" h="15771" extrusionOk="0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449700" y="3029175"/>
              <a:ext cx="85550" cy="234300"/>
            </a:xfrm>
            <a:custGeom>
              <a:avLst/>
              <a:gdLst/>
              <a:ahLst/>
              <a:cxnLst/>
              <a:rect l="l" t="t" r="r" b="b"/>
              <a:pathLst>
                <a:path w="3422" h="9372" extrusionOk="0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6138550" y="3029175"/>
              <a:ext cx="425200" cy="484700"/>
            </a:xfrm>
            <a:custGeom>
              <a:avLst/>
              <a:gdLst/>
              <a:ahLst/>
              <a:cxnLst/>
              <a:rect l="l" t="t" r="r" b="b"/>
              <a:pathLst>
                <a:path w="17008" h="19388" extrusionOk="0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71225" y="3932825"/>
              <a:ext cx="193400" cy="99200"/>
            </a:xfrm>
            <a:custGeom>
              <a:avLst/>
              <a:gdLst/>
              <a:ahLst/>
              <a:cxnLst/>
              <a:rect l="l" t="t" r="r" b="b"/>
              <a:pathLst>
                <a:path w="7736" h="3968" extrusionOk="0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671225" y="3632850"/>
              <a:ext cx="334725" cy="412800"/>
            </a:xfrm>
            <a:custGeom>
              <a:avLst/>
              <a:gdLst/>
              <a:ahLst/>
              <a:cxnLst/>
              <a:rect l="l" t="t" r="r" b="b"/>
              <a:pathLst>
                <a:path w="13389" h="16512" extrusionOk="0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16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+mn-ea"/>
              </a:rPr>
              <a:t>There are 4 links on the navigation bar</a:t>
            </a:r>
            <a:endParaRPr lang="en-GB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2910450" y="2945955"/>
            <a:ext cx="5721810" cy="671700"/>
            <a:chOff x="2910450" y="2977000"/>
            <a:chExt cx="5721810" cy="671700"/>
          </a:xfrm>
        </p:grpSpPr>
        <p:sp>
          <p:nvSpPr>
            <p:cNvPr id="372" name="Google Shape;372;p16"/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5223060" y="3127900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ym typeface="+mn-ea"/>
                </a:rPr>
                <a:t>Movies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374" name="Google Shape;374;p16"/>
            <p:cNvCxnSpPr>
              <a:stCxn id="372" idx="2"/>
            </p:cNvCxnSpPr>
            <p:nvPr/>
          </p:nvCxnSpPr>
          <p:spPr>
            <a:xfrm rot="10800000">
              <a:off x="2910450" y="3312850"/>
              <a:ext cx="1556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5" name="Google Shape;375;p16"/>
          <p:cNvGrpSpPr/>
          <p:nvPr/>
        </p:nvGrpSpPr>
        <p:grpSpPr>
          <a:xfrm>
            <a:off x="3400950" y="3833250"/>
            <a:ext cx="5235986" cy="671700"/>
            <a:chOff x="3400950" y="3833250"/>
            <a:chExt cx="5235986" cy="671700"/>
          </a:xfrm>
        </p:grpSpPr>
        <p:sp>
          <p:nvSpPr>
            <p:cNvPr id="376" name="Google Shape;376;p16"/>
            <p:cNvSpPr/>
            <p:nvPr/>
          </p:nvSpPr>
          <p:spPr>
            <a:xfrm>
              <a:off x="4467150" y="3833250"/>
              <a:ext cx="671700" cy="67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77" name="Google Shape;377;p16"/>
            <p:cNvSpPr txBox="1"/>
            <p:nvPr/>
          </p:nvSpPr>
          <p:spPr>
            <a:xfrm>
              <a:off x="5227736" y="3984150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ym typeface="+mn-ea"/>
                </a:rPr>
                <a:t>Rentals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378" name="Google Shape;378;p16"/>
            <p:cNvCxnSpPr>
              <a:stCxn id="376" idx="2"/>
            </p:cNvCxnSpPr>
            <p:nvPr/>
          </p:nvCxnSpPr>
          <p:spPr>
            <a:xfrm rot="10800000">
              <a:off x="3400950" y="4169100"/>
              <a:ext cx="10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9" name="Google Shape;379;p16"/>
          <p:cNvGrpSpPr/>
          <p:nvPr/>
        </p:nvGrpSpPr>
        <p:grpSpPr>
          <a:xfrm>
            <a:off x="1704130" y="1156759"/>
            <a:ext cx="6933210" cy="671700"/>
            <a:chOff x="1699050" y="1171364"/>
            <a:chExt cx="6933210" cy="671700"/>
          </a:xfrm>
        </p:grpSpPr>
        <p:sp>
          <p:nvSpPr>
            <p:cNvPr id="380" name="Google Shape;380;p16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81" name="Google Shape;381;p16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ym typeface="+mn-ea"/>
                </a:rPr>
                <a:t>New Rental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382" name="Google Shape;382;p16"/>
            <p:cNvCxnSpPr>
              <a:stCxn id="380" idx="2"/>
            </p:cNvCxnSpPr>
            <p:nvPr/>
          </p:nvCxnSpPr>
          <p:spPr>
            <a:xfrm rot="10800000">
              <a:off x="1699050" y="1506914"/>
              <a:ext cx="27681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83" name="Google Shape;383;p16"/>
          <p:cNvGrpSpPr/>
          <p:nvPr/>
        </p:nvGrpSpPr>
        <p:grpSpPr>
          <a:xfrm>
            <a:off x="3086550" y="2058660"/>
            <a:ext cx="5545710" cy="671700"/>
            <a:chOff x="3086550" y="2009175"/>
            <a:chExt cx="5545710" cy="671700"/>
          </a:xfrm>
        </p:grpSpPr>
        <p:sp>
          <p:nvSpPr>
            <p:cNvPr id="384" name="Google Shape;384;p16"/>
            <p:cNvSpPr/>
            <p:nvPr/>
          </p:nvSpPr>
          <p:spPr>
            <a:xfrm>
              <a:off x="4467150" y="2009175"/>
              <a:ext cx="671700" cy="67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B</a:t>
              </a:r>
              <a:endParaRPr sz="21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5223060" y="2160075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ym typeface="+mn-ea"/>
                </a:rPr>
                <a:t>Customers 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cxnSp>
          <p:nvCxnSpPr>
            <p:cNvPr id="386" name="Google Shape;386;p16"/>
            <p:cNvCxnSpPr>
              <a:stCxn id="384" idx="2"/>
            </p:cNvCxnSpPr>
            <p:nvPr/>
          </p:nvCxnSpPr>
          <p:spPr>
            <a:xfrm rot="10800000">
              <a:off x="3086550" y="2344725"/>
              <a:ext cx="13806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7"/>
          <p:cNvGrpSpPr/>
          <p:nvPr/>
        </p:nvGrpSpPr>
        <p:grpSpPr>
          <a:xfrm>
            <a:off x="3185661" y="1960417"/>
            <a:ext cx="3029002" cy="2772710"/>
            <a:chOff x="2660650" y="1466450"/>
            <a:chExt cx="939575" cy="860075"/>
          </a:xfrm>
        </p:grpSpPr>
        <p:sp>
          <p:nvSpPr>
            <p:cNvPr id="392" name="Google Shape;392;p17"/>
            <p:cNvSpPr/>
            <p:nvPr/>
          </p:nvSpPr>
          <p:spPr>
            <a:xfrm>
              <a:off x="2762822" y="1569316"/>
              <a:ext cx="651887" cy="651856"/>
            </a:xfrm>
            <a:custGeom>
              <a:avLst/>
              <a:gdLst/>
              <a:ahLst/>
              <a:cxnLst/>
              <a:rect l="l" t="t" r="r" b="b"/>
              <a:pathLst>
                <a:path w="21136" h="21135" extrusionOk="0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2689950" y="1494700"/>
              <a:ext cx="803550" cy="803575"/>
            </a:xfrm>
            <a:custGeom>
              <a:avLst/>
              <a:gdLst/>
              <a:ahLst/>
              <a:cxnLst/>
              <a:rect l="l" t="t" r="r" b="b"/>
              <a:pathLst>
                <a:path w="32142" h="32143" extrusionOk="0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182750" y="2095275"/>
              <a:ext cx="417475" cy="220025"/>
            </a:xfrm>
            <a:custGeom>
              <a:avLst/>
              <a:gdLst/>
              <a:ahLst/>
              <a:cxnLst/>
              <a:rect l="l" t="t" r="r" b="b"/>
              <a:pathLst>
                <a:path w="16699" h="8801" extrusionOk="0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043575" y="1849400"/>
              <a:ext cx="94200" cy="94175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2836425" y="2172700"/>
              <a:ext cx="80575" cy="64900"/>
            </a:xfrm>
            <a:custGeom>
              <a:avLst/>
              <a:gdLst/>
              <a:ahLst/>
              <a:cxnLst/>
              <a:rect l="l" t="t" r="r" b="b"/>
              <a:pathLst>
                <a:path w="3223" h="2596" extrusionOk="0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2714000" y="1515625"/>
              <a:ext cx="621525" cy="630925"/>
            </a:xfrm>
            <a:custGeom>
              <a:avLst/>
              <a:gdLst/>
              <a:ahLst/>
              <a:cxnLst/>
              <a:rect l="l" t="t" r="r" b="b"/>
              <a:pathLst>
                <a:path w="24861" h="25237" extrusionOk="0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319800" y="1635950"/>
              <a:ext cx="107800" cy="94200"/>
            </a:xfrm>
            <a:custGeom>
              <a:avLst/>
              <a:gdLst/>
              <a:ahLst/>
              <a:cxnLst/>
              <a:rect l="l" t="t" r="r" b="b"/>
              <a:pathLst>
                <a:path w="4312" h="3768" extrusionOk="0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029975" y="1832650"/>
              <a:ext cx="193600" cy="223925"/>
            </a:xfrm>
            <a:custGeom>
              <a:avLst/>
              <a:gdLst/>
              <a:ahLst/>
              <a:cxnLst/>
              <a:rect l="l" t="t" r="r" b="b"/>
              <a:pathLst>
                <a:path w="7744" h="8957" extrusionOk="0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2660650" y="1466450"/>
              <a:ext cx="861100" cy="860075"/>
            </a:xfrm>
            <a:custGeom>
              <a:avLst/>
              <a:gdLst/>
              <a:ahLst/>
              <a:cxnLst/>
              <a:rect l="l" t="t" r="r" b="b"/>
              <a:pathLst>
                <a:path w="34444" h="34403" extrusionOk="0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1" name="Google Shape;401;p17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4 nav bar links has the follwing features </a:t>
            </a:r>
            <a:endParaRPr lang="en-US" altLang="en-GB"/>
          </a:p>
        </p:txBody>
      </p:sp>
      <p:grpSp>
        <p:nvGrpSpPr>
          <p:cNvPr id="402" name="Google Shape;402;p17"/>
          <p:cNvGrpSpPr/>
          <p:nvPr/>
        </p:nvGrpSpPr>
        <p:grpSpPr>
          <a:xfrm>
            <a:off x="467360" y="1348105"/>
            <a:ext cx="2196465" cy="1369695"/>
            <a:chOff x="5819087" y="3633626"/>
            <a:chExt cx="1980324" cy="829023"/>
          </a:xfrm>
        </p:grpSpPr>
        <p:sp>
          <p:nvSpPr>
            <p:cNvPr id="403" name="Google Shape;403;p17"/>
            <p:cNvSpPr txBox="1"/>
            <p:nvPr/>
          </p:nvSpPr>
          <p:spPr>
            <a:xfrm>
              <a:off x="5819087" y="3633626"/>
              <a:ext cx="1980324" cy="191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Customers</a:t>
              </a:r>
              <a:endParaRPr lang="en-US" altLang="en-GB"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5819087" y="3745853"/>
              <a:ext cx="1980324" cy="716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 </a:t>
              </a:r>
              <a:r>
                <a:rPr lang="en-US" sz="1200" dirty="0" smtClean="0">
                  <a:sym typeface="+mn-ea"/>
                </a:rPr>
                <a:t>Listing all customers with pagination feature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 Sorting 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Searching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Deleting customer</a:t>
              </a:r>
              <a:endParaRPr lang="en-US" sz="1200" dirty="0" smtClean="0">
                <a:sym typeface="+mn-ea"/>
              </a:endParaRPr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Adding  new customer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405" name="Google Shape;405;p17"/>
          <p:cNvGrpSpPr/>
          <p:nvPr/>
        </p:nvGrpSpPr>
        <p:grpSpPr>
          <a:xfrm>
            <a:off x="513715" y="3291840"/>
            <a:ext cx="2221865" cy="1522095"/>
            <a:chOff x="5819087" y="3633626"/>
            <a:chExt cx="2178294" cy="827642"/>
          </a:xfrm>
        </p:grpSpPr>
        <p:sp>
          <p:nvSpPr>
            <p:cNvPr id="406" name="Google Shape;406;p17"/>
            <p:cNvSpPr txBox="1"/>
            <p:nvPr/>
          </p:nvSpPr>
          <p:spPr>
            <a:xfrm>
              <a:off x="5819087" y="3633626"/>
              <a:ext cx="1980324" cy="220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Movies</a:t>
              </a:r>
              <a:endParaRPr lang="en-US" altLang="en-GB"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5819087" y="3751367"/>
              <a:ext cx="2178294" cy="709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Listing all movies with pagination feature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 Sorting 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Searching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Deleting movie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Adding new movie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411" name="Google Shape;411;p17"/>
          <p:cNvGrpSpPr/>
          <p:nvPr/>
        </p:nvGrpSpPr>
        <p:grpSpPr>
          <a:xfrm>
            <a:off x="6579235" y="2738755"/>
            <a:ext cx="2328545" cy="1638300"/>
            <a:chOff x="5781630" y="3288731"/>
            <a:chExt cx="2017805" cy="1173919"/>
          </a:xfrm>
        </p:grpSpPr>
        <p:sp>
          <p:nvSpPr>
            <p:cNvPr id="412" name="Google Shape;412;p17"/>
            <p:cNvSpPr txBox="1"/>
            <p:nvPr/>
          </p:nvSpPr>
          <p:spPr>
            <a:xfrm>
              <a:off x="5781630" y="3288731"/>
              <a:ext cx="1980324" cy="252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accent2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New Rental</a:t>
              </a:r>
              <a:endParaRPr lang="en-US" altLang="en-GB"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5819111" y="3576751"/>
              <a:ext cx="1980324" cy="885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ym typeface="+mn-ea"/>
                </a:rPr>
                <a:t>Used for renting movies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ym typeface="+mn-ea"/>
                </a:rPr>
                <a:t>Accepts customer name and list of movies that the customer wishes to rent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sz="1200" dirty="0" smtClean="0">
                  <a:sym typeface="+mn-ea"/>
                </a:rPr>
                <a:t>Has a business rule which returns a validation error if the movie is not in the database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414" name="Google Shape;414;p17"/>
          <p:cNvGrpSpPr/>
          <p:nvPr/>
        </p:nvGrpSpPr>
        <p:grpSpPr>
          <a:xfrm>
            <a:off x="6350000" y="927735"/>
            <a:ext cx="2888615" cy="1428115"/>
            <a:chOff x="5370437" y="2644296"/>
            <a:chExt cx="2572890" cy="1489248"/>
          </a:xfrm>
        </p:grpSpPr>
        <p:sp>
          <p:nvSpPr>
            <p:cNvPr id="415" name="Google Shape;415;p17"/>
            <p:cNvSpPr txBox="1"/>
            <p:nvPr/>
          </p:nvSpPr>
          <p:spPr>
            <a:xfrm>
              <a:off x="5370437" y="264429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accent3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Rentals</a:t>
              </a:r>
              <a:endParaRPr lang="en-US" altLang="en-GB"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5413422" y="2999226"/>
              <a:ext cx="2529905" cy="1134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Listing all Rentas with pagination feature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 Sorting 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Searching</a:t>
              </a:r>
              <a:endParaRPr lang="en-US" sz="1200" dirty="0" smtClean="0"/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sz="1200" dirty="0" smtClean="0">
                  <a:sym typeface="+mn-ea"/>
                </a:rPr>
                <a:t>Deleting Rental</a:t>
              </a: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417" name="Google Shape;417;p17"/>
          <p:cNvCxnSpPr/>
          <p:nvPr/>
        </p:nvCxnSpPr>
        <p:spPr>
          <a:xfrm>
            <a:off x="2123440" y="1491615"/>
            <a:ext cx="1707515" cy="926465"/>
          </a:xfrm>
          <a:prstGeom prst="bentConnector3">
            <a:avLst>
              <a:gd name="adj1" fmla="val 5001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8" name="Google Shape;418;p17"/>
          <p:cNvCxnSpPr/>
          <p:nvPr/>
        </p:nvCxnSpPr>
        <p:spPr>
          <a:xfrm>
            <a:off x="1979295" y="3508375"/>
            <a:ext cx="2159635" cy="18542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9" name="Google Shape;419;p17"/>
          <p:cNvCxnSpPr/>
          <p:nvPr/>
        </p:nvCxnSpPr>
        <p:spPr>
          <a:xfrm rot="10800000" flipV="1">
            <a:off x="5147310" y="3004185"/>
            <a:ext cx="1872615" cy="69596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0" name="Google Shape;420;p17"/>
          <p:cNvCxnSpPr/>
          <p:nvPr/>
        </p:nvCxnSpPr>
        <p:spPr>
          <a:xfrm rot="10800000" flipV="1">
            <a:off x="5053965" y="1130935"/>
            <a:ext cx="1965960" cy="786765"/>
          </a:xfrm>
          <a:prstGeom prst="bentConnector3">
            <a:avLst>
              <a:gd name="adj1" fmla="val 4996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Google Shape;421;p17"/>
          <p:cNvCxnSpPr>
            <a:stCxn id="410" idx="2"/>
          </p:cNvCxnSpPr>
          <p:nvPr/>
        </p:nvCxnSpPr>
        <p:spPr>
          <a:xfrm>
            <a:off x="4572084" y="1906099"/>
            <a:ext cx="3600" cy="449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/>
          <p:nvPr/>
        </p:nvSpPr>
        <p:spPr>
          <a:xfrm>
            <a:off x="519414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519414" y="1173395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28" name="Google Shape;428;p18"/>
          <p:cNvSpPr/>
          <p:nvPr/>
        </p:nvSpPr>
        <p:spPr>
          <a:xfrm>
            <a:off x="515469" y="3821003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3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7942636" y="1173395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4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7942636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5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7942636" y="3820132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6</a:t>
            </a:r>
            <a:endParaRPr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32" name="Google Shape;432;p18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+mn-ea"/>
              </a:rPr>
              <a:t>Functional Requirement</a:t>
            </a:r>
            <a:endParaRPr lang="en-GB"/>
          </a:p>
        </p:txBody>
      </p:sp>
      <p:sp>
        <p:nvSpPr>
          <p:cNvPr id="435" name="Google Shape;435;p18"/>
          <p:cNvSpPr txBox="1"/>
          <p:nvPr/>
        </p:nvSpPr>
        <p:spPr>
          <a:xfrm>
            <a:off x="6230620" y="3829685"/>
            <a:ext cx="1649095" cy="74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ym typeface="+mn-ea"/>
              </a:rPr>
              <a:t>The system shall provide a separate role for admin and staff members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8" name="Google Shape;438;p18"/>
          <p:cNvSpPr txBox="1"/>
          <p:nvPr/>
        </p:nvSpPr>
        <p:spPr>
          <a:xfrm>
            <a:off x="6184265" y="2593340"/>
            <a:ext cx="1695450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ym typeface="+mn-ea"/>
              </a:rPr>
              <a:t>The system shall allow to rent movies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1" name="Google Shape;441;p18"/>
          <p:cNvSpPr txBox="1"/>
          <p:nvPr/>
        </p:nvSpPr>
        <p:spPr>
          <a:xfrm>
            <a:off x="6228080" y="1215390"/>
            <a:ext cx="1649095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ym typeface="+mn-ea"/>
              </a:rPr>
              <a:t>The system shall allow the  members to search movies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4" name="Google Shape;444;p18"/>
          <p:cNvSpPr txBox="1"/>
          <p:nvPr/>
        </p:nvSpPr>
        <p:spPr>
          <a:xfrm>
            <a:off x="1259205" y="3881755"/>
            <a:ext cx="1649095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dirty="0" smtClean="0">
                <a:sym typeface="+mn-ea"/>
              </a:rPr>
              <a:t>The system shall provide customers different type of membership.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1259205" y="2543810"/>
            <a:ext cx="1649095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dirty="0" smtClean="0">
                <a:sym typeface="+mn-ea"/>
              </a:rPr>
              <a:t>The system shall allow the </a:t>
            </a:r>
            <a:r>
              <a:rPr lang="en-US" sz="1200" dirty="0" smtClean="0">
                <a:sym typeface="+mn-ea"/>
              </a:rPr>
              <a:t>members </a:t>
            </a:r>
            <a:r>
              <a:rPr lang="en-US" sz="1200" dirty="0" smtClean="0">
                <a:sym typeface="+mn-ea"/>
              </a:rPr>
              <a:t>to change its password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1270000" y="1198880"/>
            <a:ext cx="1746250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dirty="0" smtClean="0">
                <a:sym typeface="+mn-ea"/>
              </a:rPr>
              <a:t>The system shall provide registration for users to become members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3159842" y="1179307"/>
            <a:ext cx="2850948" cy="3324050"/>
            <a:chOff x="3005825" y="1844100"/>
            <a:chExt cx="1745300" cy="2034925"/>
          </a:xfrm>
        </p:grpSpPr>
        <p:sp>
          <p:nvSpPr>
            <p:cNvPr id="452" name="Google Shape;452;p18"/>
            <p:cNvSpPr/>
            <p:nvPr/>
          </p:nvSpPr>
          <p:spPr>
            <a:xfrm>
              <a:off x="3399575" y="3187750"/>
              <a:ext cx="575450" cy="590900"/>
            </a:xfrm>
            <a:custGeom>
              <a:avLst/>
              <a:gdLst/>
              <a:ahLst/>
              <a:cxnLst/>
              <a:rect l="l" t="t" r="r" b="b"/>
              <a:pathLst>
                <a:path w="23018" h="23636" extrusionOk="0">
                  <a:moveTo>
                    <a:pt x="7468" y="2622"/>
                  </a:moveTo>
                  <a:cubicBezTo>
                    <a:pt x="8949" y="2622"/>
                    <a:pt x="10206" y="3758"/>
                    <a:pt x="10349" y="5298"/>
                  </a:cubicBezTo>
                  <a:cubicBezTo>
                    <a:pt x="10501" y="6858"/>
                    <a:pt x="9246" y="8266"/>
                    <a:pt x="7648" y="8418"/>
                  </a:cubicBezTo>
                  <a:cubicBezTo>
                    <a:pt x="7555" y="8427"/>
                    <a:pt x="7462" y="8431"/>
                    <a:pt x="7371" y="8431"/>
                  </a:cubicBezTo>
                  <a:cubicBezTo>
                    <a:pt x="5890" y="8431"/>
                    <a:pt x="4633" y="7296"/>
                    <a:pt x="4490" y="5755"/>
                  </a:cubicBezTo>
                  <a:cubicBezTo>
                    <a:pt x="4376" y="4157"/>
                    <a:pt x="5555" y="2749"/>
                    <a:pt x="7191" y="2635"/>
                  </a:cubicBezTo>
                  <a:cubicBezTo>
                    <a:pt x="7284" y="2626"/>
                    <a:pt x="7377" y="2622"/>
                    <a:pt x="7468" y="2622"/>
                  </a:cubicBezTo>
                  <a:close/>
                  <a:moveTo>
                    <a:pt x="8143" y="13210"/>
                  </a:moveTo>
                  <a:cubicBezTo>
                    <a:pt x="8870" y="13210"/>
                    <a:pt x="9477" y="13732"/>
                    <a:pt x="9550" y="14467"/>
                  </a:cubicBezTo>
                  <a:cubicBezTo>
                    <a:pt x="9588" y="15190"/>
                    <a:pt x="9017" y="15837"/>
                    <a:pt x="8257" y="15875"/>
                  </a:cubicBezTo>
                  <a:cubicBezTo>
                    <a:pt x="8213" y="15879"/>
                    <a:pt x="8169" y="15882"/>
                    <a:pt x="8126" y="15882"/>
                  </a:cubicBezTo>
                  <a:cubicBezTo>
                    <a:pt x="7487" y="15882"/>
                    <a:pt x="6885" y="15370"/>
                    <a:pt x="6849" y="14657"/>
                  </a:cubicBezTo>
                  <a:cubicBezTo>
                    <a:pt x="6811" y="13896"/>
                    <a:pt x="7305" y="13288"/>
                    <a:pt x="8066" y="13212"/>
                  </a:cubicBezTo>
                  <a:cubicBezTo>
                    <a:pt x="8092" y="13210"/>
                    <a:pt x="8117" y="13210"/>
                    <a:pt x="8143" y="13210"/>
                  </a:cubicBezTo>
                  <a:close/>
                  <a:moveTo>
                    <a:pt x="17282" y="10878"/>
                  </a:moveTo>
                  <a:cubicBezTo>
                    <a:pt x="18794" y="10878"/>
                    <a:pt x="20021" y="12047"/>
                    <a:pt x="20164" y="13554"/>
                  </a:cubicBezTo>
                  <a:cubicBezTo>
                    <a:pt x="20317" y="15190"/>
                    <a:pt x="19061" y="16597"/>
                    <a:pt x="17501" y="16712"/>
                  </a:cubicBezTo>
                  <a:cubicBezTo>
                    <a:pt x="17428" y="16717"/>
                    <a:pt x="17355" y="16719"/>
                    <a:pt x="17283" y="16719"/>
                  </a:cubicBezTo>
                  <a:cubicBezTo>
                    <a:pt x="15742" y="16719"/>
                    <a:pt x="14453" y="15575"/>
                    <a:pt x="14344" y="14048"/>
                  </a:cubicBezTo>
                  <a:cubicBezTo>
                    <a:pt x="14191" y="12413"/>
                    <a:pt x="15409" y="11043"/>
                    <a:pt x="17007" y="10891"/>
                  </a:cubicBezTo>
                  <a:cubicBezTo>
                    <a:pt x="17099" y="10882"/>
                    <a:pt x="17191" y="10878"/>
                    <a:pt x="17282" y="10878"/>
                  </a:cubicBezTo>
                  <a:close/>
                  <a:moveTo>
                    <a:pt x="8119" y="0"/>
                  </a:moveTo>
                  <a:cubicBezTo>
                    <a:pt x="7724" y="0"/>
                    <a:pt x="7326" y="16"/>
                    <a:pt x="6925" y="48"/>
                  </a:cubicBezTo>
                  <a:cubicBezTo>
                    <a:pt x="4376" y="239"/>
                    <a:pt x="1979" y="1152"/>
                    <a:pt x="1" y="2483"/>
                  </a:cubicBezTo>
                  <a:lnTo>
                    <a:pt x="1" y="12489"/>
                  </a:lnTo>
                  <a:cubicBezTo>
                    <a:pt x="1104" y="12831"/>
                    <a:pt x="1903" y="13858"/>
                    <a:pt x="1979" y="15038"/>
                  </a:cubicBezTo>
                  <a:cubicBezTo>
                    <a:pt x="2093" y="16407"/>
                    <a:pt x="1218" y="17663"/>
                    <a:pt x="1" y="18043"/>
                  </a:cubicBezTo>
                  <a:lnTo>
                    <a:pt x="1" y="19222"/>
                  </a:lnTo>
                  <a:cubicBezTo>
                    <a:pt x="1" y="21657"/>
                    <a:pt x="1979" y="23636"/>
                    <a:pt x="4414" y="23636"/>
                  </a:cubicBezTo>
                  <a:lnTo>
                    <a:pt x="5974" y="23636"/>
                  </a:lnTo>
                  <a:cubicBezTo>
                    <a:pt x="5936" y="22076"/>
                    <a:pt x="7077" y="20744"/>
                    <a:pt x="8637" y="20630"/>
                  </a:cubicBezTo>
                  <a:cubicBezTo>
                    <a:pt x="8708" y="20625"/>
                    <a:pt x="8779" y="20623"/>
                    <a:pt x="8849" y="20623"/>
                  </a:cubicBezTo>
                  <a:cubicBezTo>
                    <a:pt x="10393" y="20623"/>
                    <a:pt x="11687" y="21801"/>
                    <a:pt x="11833" y="23293"/>
                  </a:cubicBezTo>
                  <a:lnTo>
                    <a:pt x="11833" y="23636"/>
                  </a:lnTo>
                  <a:lnTo>
                    <a:pt x="19480" y="23636"/>
                  </a:lnTo>
                  <a:cubicBezTo>
                    <a:pt x="21762" y="20896"/>
                    <a:pt x="23018" y="17206"/>
                    <a:pt x="22675" y="13364"/>
                  </a:cubicBezTo>
                  <a:cubicBezTo>
                    <a:pt x="22061" y="5772"/>
                    <a:pt x="15674" y="0"/>
                    <a:pt x="8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256925" y="2151300"/>
              <a:ext cx="62800" cy="89425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650300" y="3142350"/>
              <a:ext cx="62775" cy="89425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606550" y="3324950"/>
              <a:ext cx="34250" cy="48525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125675" y="2022900"/>
              <a:ext cx="111300" cy="160750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8150" y="2160800"/>
              <a:ext cx="110350" cy="160775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080975" y="2863675"/>
              <a:ext cx="110350" cy="159800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005825" y="3082425"/>
              <a:ext cx="51400" cy="72300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589425" y="2324400"/>
              <a:ext cx="46625" cy="70400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275550" y="1901150"/>
              <a:ext cx="46625" cy="70425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66700" y="1974400"/>
              <a:ext cx="29525" cy="43775"/>
            </a:xfrm>
            <a:custGeom>
              <a:avLst/>
              <a:gdLst/>
              <a:ahLst/>
              <a:cxnLst/>
              <a:rect l="l" t="t" r="r" b="b"/>
              <a:pathLst>
                <a:path w="1181" h="1751" extrusionOk="0">
                  <a:moveTo>
                    <a:pt x="610" y="0"/>
                  </a:moveTo>
                  <a:cubicBezTo>
                    <a:pt x="572" y="76"/>
                    <a:pt x="572" y="305"/>
                    <a:pt x="381" y="571"/>
                  </a:cubicBezTo>
                  <a:cubicBezTo>
                    <a:pt x="229" y="761"/>
                    <a:pt x="115" y="837"/>
                    <a:pt x="1" y="875"/>
                  </a:cubicBezTo>
                  <a:cubicBezTo>
                    <a:pt x="153" y="875"/>
                    <a:pt x="229" y="875"/>
                    <a:pt x="343" y="951"/>
                  </a:cubicBezTo>
                  <a:cubicBezTo>
                    <a:pt x="343" y="951"/>
                    <a:pt x="381" y="989"/>
                    <a:pt x="496" y="1027"/>
                  </a:cubicBezTo>
                  <a:cubicBezTo>
                    <a:pt x="638" y="1129"/>
                    <a:pt x="736" y="1317"/>
                    <a:pt x="786" y="1476"/>
                  </a:cubicBezTo>
                  <a:lnTo>
                    <a:pt x="786" y="1476"/>
                  </a:lnTo>
                  <a:cubicBezTo>
                    <a:pt x="791" y="1280"/>
                    <a:pt x="834" y="1135"/>
                    <a:pt x="914" y="1027"/>
                  </a:cubicBezTo>
                  <a:cubicBezTo>
                    <a:pt x="952" y="951"/>
                    <a:pt x="1066" y="837"/>
                    <a:pt x="1066" y="837"/>
                  </a:cubicBezTo>
                  <a:cubicBezTo>
                    <a:pt x="1104" y="799"/>
                    <a:pt x="1142" y="761"/>
                    <a:pt x="1180" y="761"/>
                  </a:cubicBezTo>
                  <a:cubicBezTo>
                    <a:pt x="1104" y="685"/>
                    <a:pt x="990" y="685"/>
                    <a:pt x="914" y="609"/>
                  </a:cubicBezTo>
                  <a:cubicBezTo>
                    <a:pt x="686" y="419"/>
                    <a:pt x="610" y="38"/>
                    <a:pt x="610" y="0"/>
                  </a:cubicBezTo>
                  <a:close/>
                  <a:moveTo>
                    <a:pt x="786" y="1476"/>
                  </a:moveTo>
                  <a:cubicBezTo>
                    <a:pt x="784" y="1558"/>
                    <a:pt x="789" y="1649"/>
                    <a:pt x="800" y="1750"/>
                  </a:cubicBezTo>
                  <a:cubicBezTo>
                    <a:pt x="835" y="1732"/>
                    <a:pt x="830" y="1615"/>
                    <a:pt x="786" y="1476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029600" y="2308025"/>
              <a:ext cx="359550" cy="441000"/>
            </a:xfrm>
            <a:custGeom>
              <a:avLst/>
              <a:gdLst/>
              <a:ahLst/>
              <a:cxnLst/>
              <a:rect l="l" t="t" r="r" b="b"/>
              <a:pathLst>
                <a:path w="14382" h="17640" extrusionOk="0">
                  <a:moveTo>
                    <a:pt x="11291" y="1"/>
                  </a:moveTo>
                  <a:cubicBezTo>
                    <a:pt x="10179" y="1"/>
                    <a:pt x="9872" y="2032"/>
                    <a:pt x="6126" y="5411"/>
                  </a:cubicBezTo>
                  <a:cubicBezTo>
                    <a:pt x="3957" y="7427"/>
                    <a:pt x="3044" y="7694"/>
                    <a:pt x="2436" y="9291"/>
                  </a:cubicBezTo>
                  <a:cubicBezTo>
                    <a:pt x="1827" y="10813"/>
                    <a:pt x="2321" y="11574"/>
                    <a:pt x="1561" y="13704"/>
                  </a:cubicBezTo>
                  <a:cubicBezTo>
                    <a:pt x="876" y="15797"/>
                    <a:pt x="1" y="16139"/>
                    <a:pt x="229" y="16710"/>
                  </a:cubicBezTo>
                  <a:cubicBezTo>
                    <a:pt x="481" y="17273"/>
                    <a:pt x="1684" y="17640"/>
                    <a:pt x="3280" y="17640"/>
                  </a:cubicBezTo>
                  <a:cubicBezTo>
                    <a:pt x="5783" y="17640"/>
                    <a:pt x="9252" y="16738"/>
                    <a:pt x="11528" y="14275"/>
                  </a:cubicBezTo>
                  <a:cubicBezTo>
                    <a:pt x="13583" y="11992"/>
                    <a:pt x="13887" y="9291"/>
                    <a:pt x="14001" y="8226"/>
                  </a:cubicBezTo>
                  <a:cubicBezTo>
                    <a:pt x="14381" y="4612"/>
                    <a:pt x="13164" y="237"/>
                    <a:pt x="11414" y="9"/>
                  </a:cubicBezTo>
                  <a:cubicBezTo>
                    <a:pt x="11372" y="3"/>
                    <a:pt x="11331" y="1"/>
                    <a:pt x="1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3175" y="2436625"/>
              <a:ext cx="214975" cy="438475"/>
            </a:xfrm>
            <a:custGeom>
              <a:avLst/>
              <a:gdLst/>
              <a:ahLst/>
              <a:cxnLst/>
              <a:rect l="l" t="t" r="r" b="b"/>
              <a:pathLst>
                <a:path w="8599" h="17539" extrusionOk="0">
                  <a:moveTo>
                    <a:pt x="6430" y="1"/>
                  </a:moveTo>
                  <a:cubicBezTo>
                    <a:pt x="5846" y="1"/>
                    <a:pt x="5314" y="51"/>
                    <a:pt x="4832" y="153"/>
                  </a:cubicBezTo>
                  <a:cubicBezTo>
                    <a:pt x="4794" y="153"/>
                    <a:pt x="4756" y="191"/>
                    <a:pt x="4642" y="191"/>
                  </a:cubicBezTo>
                  <a:cubicBezTo>
                    <a:pt x="4604" y="229"/>
                    <a:pt x="4604" y="229"/>
                    <a:pt x="4566" y="229"/>
                  </a:cubicBezTo>
                  <a:cubicBezTo>
                    <a:pt x="3919" y="381"/>
                    <a:pt x="3538" y="571"/>
                    <a:pt x="3424" y="609"/>
                  </a:cubicBezTo>
                  <a:cubicBezTo>
                    <a:pt x="3310" y="647"/>
                    <a:pt x="2968" y="799"/>
                    <a:pt x="2549" y="1104"/>
                  </a:cubicBezTo>
                  <a:cubicBezTo>
                    <a:pt x="2511" y="1142"/>
                    <a:pt x="2397" y="1180"/>
                    <a:pt x="2359" y="1218"/>
                  </a:cubicBezTo>
                  <a:cubicBezTo>
                    <a:pt x="2321" y="1332"/>
                    <a:pt x="2207" y="1370"/>
                    <a:pt x="2131" y="1408"/>
                  </a:cubicBezTo>
                  <a:cubicBezTo>
                    <a:pt x="1142" y="2131"/>
                    <a:pt x="419" y="3044"/>
                    <a:pt x="0" y="3691"/>
                  </a:cubicBezTo>
                  <a:cubicBezTo>
                    <a:pt x="190" y="3881"/>
                    <a:pt x="761" y="4528"/>
                    <a:pt x="1370" y="5213"/>
                  </a:cubicBezTo>
                  <a:cubicBezTo>
                    <a:pt x="1446" y="5365"/>
                    <a:pt x="1560" y="5517"/>
                    <a:pt x="1712" y="5669"/>
                  </a:cubicBezTo>
                  <a:cubicBezTo>
                    <a:pt x="1941" y="5935"/>
                    <a:pt x="2169" y="6164"/>
                    <a:pt x="2397" y="6468"/>
                  </a:cubicBezTo>
                  <a:cubicBezTo>
                    <a:pt x="2511" y="6658"/>
                    <a:pt x="2663" y="6810"/>
                    <a:pt x="2777" y="6925"/>
                  </a:cubicBezTo>
                  <a:cubicBezTo>
                    <a:pt x="3348" y="7609"/>
                    <a:pt x="3805" y="8066"/>
                    <a:pt x="3843" y="8066"/>
                  </a:cubicBezTo>
                  <a:cubicBezTo>
                    <a:pt x="4071" y="8713"/>
                    <a:pt x="4299" y="9283"/>
                    <a:pt x="4566" y="9854"/>
                  </a:cubicBezTo>
                  <a:lnTo>
                    <a:pt x="4832" y="10539"/>
                  </a:lnTo>
                  <a:cubicBezTo>
                    <a:pt x="4984" y="10881"/>
                    <a:pt x="5136" y="11262"/>
                    <a:pt x="5250" y="11604"/>
                  </a:cubicBezTo>
                  <a:lnTo>
                    <a:pt x="5250" y="11642"/>
                  </a:lnTo>
                  <a:cubicBezTo>
                    <a:pt x="5250" y="11756"/>
                    <a:pt x="5212" y="11794"/>
                    <a:pt x="5212" y="11870"/>
                  </a:cubicBezTo>
                  <a:cubicBezTo>
                    <a:pt x="5174" y="12137"/>
                    <a:pt x="5136" y="12403"/>
                    <a:pt x="5060" y="12745"/>
                  </a:cubicBezTo>
                  <a:lnTo>
                    <a:pt x="5060" y="12783"/>
                  </a:lnTo>
                  <a:cubicBezTo>
                    <a:pt x="5022" y="13316"/>
                    <a:pt x="4984" y="13925"/>
                    <a:pt x="4984" y="14305"/>
                  </a:cubicBezTo>
                  <a:cubicBezTo>
                    <a:pt x="4984" y="14876"/>
                    <a:pt x="5022" y="15446"/>
                    <a:pt x="5060" y="15979"/>
                  </a:cubicBezTo>
                  <a:cubicBezTo>
                    <a:pt x="5174" y="16778"/>
                    <a:pt x="5288" y="17463"/>
                    <a:pt x="5288" y="17539"/>
                  </a:cubicBezTo>
                  <a:cubicBezTo>
                    <a:pt x="6125" y="17463"/>
                    <a:pt x="6848" y="17387"/>
                    <a:pt x="7495" y="17311"/>
                  </a:cubicBezTo>
                  <a:cubicBezTo>
                    <a:pt x="7875" y="17273"/>
                    <a:pt x="8256" y="17196"/>
                    <a:pt x="8598" y="17158"/>
                  </a:cubicBezTo>
                  <a:lnTo>
                    <a:pt x="8598" y="343"/>
                  </a:lnTo>
                  <a:cubicBezTo>
                    <a:pt x="8218" y="229"/>
                    <a:pt x="7837" y="153"/>
                    <a:pt x="7343" y="39"/>
                  </a:cubicBezTo>
                  <a:cubicBezTo>
                    <a:pt x="7026" y="13"/>
                    <a:pt x="6721" y="1"/>
                    <a:pt x="6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65475" y="2832275"/>
              <a:ext cx="162675" cy="497450"/>
            </a:xfrm>
            <a:custGeom>
              <a:avLst/>
              <a:gdLst/>
              <a:ahLst/>
              <a:cxnLst/>
              <a:rect l="l" t="t" r="r" b="b"/>
              <a:pathLst>
                <a:path w="6507" h="19898" extrusionOk="0">
                  <a:moveTo>
                    <a:pt x="3082" y="1"/>
                  </a:moveTo>
                  <a:cubicBezTo>
                    <a:pt x="3044" y="39"/>
                    <a:pt x="3044" y="115"/>
                    <a:pt x="3044" y="153"/>
                  </a:cubicBezTo>
                  <a:lnTo>
                    <a:pt x="3044" y="191"/>
                  </a:lnTo>
                  <a:cubicBezTo>
                    <a:pt x="2207" y="3273"/>
                    <a:pt x="1446" y="6811"/>
                    <a:pt x="876" y="10691"/>
                  </a:cubicBezTo>
                  <a:cubicBezTo>
                    <a:pt x="838" y="10957"/>
                    <a:pt x="838" y="11148"/>
                    <a:pt x="800" y="11376"/>
                  </a:cubicBezTo>
                  <a:cubicBezTo>
                    <a:pt x="685" y="11794"/>
                    <a:pt x="647" y="12289"/>
                    <a:pt x="609" y="12708"/>
                  </a:cubicBezTo>
                  <a:cubicBezTo>
                    <a:pt x="419" y="14191"/>
                    <a:pt x="229" y="15713"/>
                    <a:pt x="115" y="17273"/>
                  </a:cubicBezTo>
                  <a:lnTo>
                    <a:pt x="1" y="19251"/>
                  </a:lnTo>
                  <a:lnTo>
                    <a:pt x="1" y="19403"/>
                  </a:lnTo>
                  <a:cubicBezTo>
                    <a:pt x="1370" y="19555"/>
                    <a:pt x="2702" y="19708"/>
                    <a:pt x="4071" y="19898"/>
                  </a:cubicBezTo>
                  <a:cubicBezTo>
                    <a:pt x="4109" y="19708"/>
                    <a:pt x="4109" y="19441"/>
                    <a:pt x="4148" y="19251"/>
                  </a:cubicBezTo>
                  <a:cubicBezTo>
                    <a:pt x="4452" y="17691"/>
                    <a:pt x="4908" y="16702"/>
                    <a:pt x="5441" y="15028"/>
                  </a:cubicBezTo>
                  <a:cubicBezTo>
                    <a:pt x="5631" y="14496"/>
                    <a:pt x="5783" y="13887"/>
                    <a:pt x="5974" y="13126"/>
                  </a:cubicBezTo>
                  <a:cubicBezTo>
                    <a:pt x="6012" y="12974"/>
                    <a:pt x="6012" y="12860"/>
                    <a:pt x="6050" y="12708"/>
                  </a:cubicBezTo>
                  <a:cubicBezTo>
                    <a:pt x="6126" y="12403"/>
                    <a:pt x="6202" y="12137"/>
                    <a:pt x="6240" y="11794"/>
                  </a:cubicBezTo>
                  <a:cubicBezTo>
                    <a:pt x="6240" y="11718"/>
                    <a:pt x="6316" y="11642"/>
                    <a:pt x="6316" y="11566"/>
                  </a:cubicBezTo>
                  <a:cubicBezTo>
                    <a:pt x="6316" y="11338"/>
                    <a:pt x="6354" y="11262"/>
                    <a:pt x="6354" y="11148"/>
                  </a:cubicBezTo>
                  <a:cubicBezTo>
                    <a:pt x="6354" y="10996"/>
                    <a:pt x="6392" y="10767"/>
                    <a:pt x="6506" y="10197"/>
                  </a:cubicBezTo>
                  <a:lnTo>
                    <a:pt x="6506" y="343"/>
                  </a:lnTo>
                  <a:cubicBezTo>
                    <a:pt x="6126" y="305"/>
                    <a:pt x="5783" y="229"/>
                    <a:pt x="5441" y="229"/>
                  </a:cubicBezTo>
                  <a:cubicBezTo>
                    <a:pt x="4680" y="153"/>
                    <a:pt x="3881" y="39"/>
                    <a:pt x="3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22675" y="3313550"/>
              <a:ext cx="168375" cy="466050"/>
            </a:xfrm>
            <a:custGeom>
              <a:avLst/>
              <a:gdLst/>
              <a:ahLst/>
              <a:cxnLst/>
              <a:rect l="l" t="t" r="r" b="b"/>
              <a:pathLst>
                <a:path w="6735" h="18642" extrusionOk="0">
                  <a:moveTo>
                    <a:pt x="1751" y="0"/>
                  </a:moveTo>
                  <a:lnTo>
                    <a:pt x="876" y="9435"/>
                  </a:lnTo>
                  <a:lnTo>
                    <a:pt x="191" y="17006"/>
                  </a:lnTo>
                  <a:cubicBezTo>
                    <a:pt x="77" y="17196"/>
                    <a:pt x="39" y="17424"/>
                    <a:pt x="1" y="17652"/>
                  </a:cubicBezTo>
                  <a:lnTo>
                    <a:pt x="3120" y="18642"/>
                  </a:lnTo>
                  <a:cubicBezTo>
                    <a:pt x="3158" y="18375"/>
                    <a:pt x="3158" y="18033"/>
                    <a:pt x="3234" y="17767"/>
                  </a:cubicBezTo>
                  <a:cubicBezTo>
                    <a:pt x="3234" y="17691"/>
                    <a:pt x="3273" y="17614"/>
                    <a:pt x="3273" y="17538"/>
                  </a:cubicBezTo>
                  <a:cubicBezTo>
                    <a:pt x="3349" y="16930"/>
                    <a:pt x="3615" y="15979"/>
                    <a:pt x="3881" y="14799"/>
                  </a:cubicBezTo>
                  <a:cubicBezTo>
                    <a:pt x="4300" y="12973"/>
                    <a:pt x="4756" y="11527"/>
                    <a:pt x="5175" y="10272"/>
                  </a:cubicBezTo>
                  <a:cubicBezTo>
                    <a:pt x="6088" y="7266"/>
                    <a:pt x="6735" y="5364"/>
                    <a:pt x="6354" y="2815"/>
                  </a:cubicBezTo>
                  <a:cubicBezTo>
                    <a:pt x="6202" y="1826"/>
                    <a:pt x="5936" y="989"/>
                    <a:pt x="5783" y="609"/>
                  </a:cubicBezTo>
                  <a:cubicBezTo>
                    <a:pt x="4452" y="419"/>
                    <a:pt x="3082" y="228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119950" y="3739625"/>
              <a:ext cx="178850" cy="73275"/>
            </a:xfrm>
            <a:custGeom>
              <a:avLst/>
              <a:gdLst/>
              <a:ahLst/>
              <a:cxnLst/>
              <a:rect l="l" t="t" r="r" b="b"/>
              <a:pathLst>
                <a:path w="7154" h="2931" extrusionOk="0">
                  <a:moveTo>
                    <a:pt x="1142" y="1"/>
                  </a:moveTo>
                  <a:cubicBezTo>
                    <a:pt x="990" y="1"/>
                    <a:pt x="724" y="1"/>
                    <a:pt x="419" y="153"/>
                  </a:cubicBezTo>
                  <a:cubicBezTo>
                    <a:pt x="191" y="267"/>
                    <a:pt x="115" y="419"/>
                    <a:pt x="1" y="533"/>
                  </a:cubicBezTo>
                  <a:cubicBezTo>
                    <a:pt x="914" y="914"/>
                    <a:pt x="1827" y="1218"/>
                    <a:pt x="2664" y="1561"/>
                  </a:cubicBezTo>
                  <a:cubicBezTo>
                    <a:pt x="3919" y="2055"/>
                    <a:pt x="5137" y="2474"/>
                    <a:pt x="6392" y="2930"/>
                  </a:cubicBezTo>
                  <a:cubicBezTo>
                    <a:pt x="6506" y="2854"/>
                    <a:pt x="6621" y="2702"/>
                    <a:pt x="6773" y="2550"/>
                  </a:cubicBezTo>
                  <a:cubicBezTo>
                    <a:pt x="7153" y="2017"/>
                    <a:pt x="7077" y="1446"/>
                    <a:pt x="7077" y="1218"/>
                  </a:cubicBezTo>
                  <a:cubicBezTo>
                    <a:pt x="7039" y="1180"/>
                    <a:pt x="7039" y="1180"/>
                    <a:pt x="7001" y="1180"/>
                  </a:cubicBezTo>
                  <a:lnTo>
                    <a:pt x="3996" y="39"/>
                  </a:lnTo>
                  <a:cubicBezTo>
                    <a:pt x="2664" y="39"/>
                    <a:pt x="1675" y="39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118050" y="3712475"/>
              <a:ext cx="188350" cy="116575"/>
            </a:xfrm>
            <a:custGeom>
              <a:avLst/>
              <a:gdLst/>
              <a:ahLst/>
              <a:cxnLst/>
              <a:rect l="l" t="t" r="r" b="b"/>
              <a:pathLst>
                <a:path w="7534" h="4663" extrusionOk="0">
                  <a:moveTo>
                    <a:pt x="4319" y="1"/>
                  </a:moveTo>
                  <a:cubicBezTo>
                    <a:pt x="4275" y="1"/>
                    <a:pt x="4230" y="7"/>
                    <a:pt x="4186" y="22"/>
                  </a:cubicBezTo>
                  <a:cubicBezTo>
                    <a:pt x="3843" y="136"/>
                    <a:pt x="3615" y="668"/>
                    <a:pt x="3729" y="1163"/>
                  </a:cubicBezTo>
                  <a:cubicBezTo>
                    <a:pt x="3555" y="989"/>
                    <a:pt x="2903" y="464"/>
                    <a:pt x="2006" y="464"/>
                  </a:cubicBezTo>
                  <a:cubicBezTo>
                    <a:pt x="1923" y="464"/>
                    <a:pt x="1838" y="468"/>
                    <a:pt x="1751" y="478"/>
                  </a:cubicBezTo>
                  <a:cubicBezTo>
                    <a:pt x="952" y="516"/>
                    <a:pt x="1" y="1049"/>
                    <a:pt x="39" y="1505"/>
                  </a:cubicBezTo>
                  <a:cubicBezTo>
                    <a:pt x="39" y="1886"/>
                    <a:pt x="800" y="2114"/>
                    <a:pt x="1066" y="2190"/>
                  </a:cubicBezTo>
                  <a:lnTo>
                    <a:pt x="6773" y="4663"/>
                  </a:lnTo>
                  <a:lnTo>
                    <a:pt x="7343" y="3369"/>
                  </a:lnTo>
                  <a:cubicBezTo>
                    <a:pt x="7458" y="3141"/>
                    <a:pt x="7534" y="2761"/>
                    <a:pt x="7343" y="2456"/>
                  </a:cubicBezTo>
                  <a:cubicBezTo>
                    <a:pt x="6963" y="1924"/>
                    <a:pt x="5822" y="2418"/>
                    <a:pt x="5175" y="1886"/>
                  </a:cubicBezTo>
                  <a:cubicBezTo>
                    <a:pt x="4947" y="1695"/>
                    <a:pt x="4642" y="1239"/>
                    <a:pt x="4756" y="136"/>
                  </a:cubicBezTo>
                  <a:cubicBezTo>
                    <a:pt x="4665" y="105"/>
                    <a:pt x="4499" y="1"/>
                    <a:pt x="4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271175" y="3781725"/>
              <a:ext cx="19050" cy="18800"/>
            </a:xfrm>
            <a:custGeom>
              <a:avLst/>
              <a:gdLst/>
              <a:ahLst/>
              <a:cxnLst/>
              <a:rect l="l" t="t" r="r" b="b"/>
              <a:pathLst>
                <a:path w="762" h="752" extrusionOk="0">
                  <a:moveTo>
                    <a:pt x="457" y="67"/>
                  </a:moveTo>
                  <a:lnTo>
                    <a:pt x="610" y="219"/>
                  </a:lnTo>
                  <a:cubicBezTo>
                    <a:pt x="648" y="257"/>
                    <a:pt x="648" y="371"/>
                    <a:pt x="610" y="409"/>
                  </a:cubicBezTo>
                  <a:cubicBezTo>
                    <a:pt x="581" y="525"/>
                    <a:pt x="485" y="575"/>
                    <a:pt x="374" y="575"/>
                  </a:cubicBezTo>
                  <a:cubicBezTo>
                    <a:pt x="339" y="575"/>
                    <a:pt x="303" y="570"/>
                    <a:pt x="267" y="561"/>
                  </a:cubicBezTo>
                  <a:lnTo>
                    <a:pt x="153" y="409"/>
                  </a:lnTo>
                  <a:cubicBezTo>
                    <a:pt x="77" y="371"/>
                    <a:pt x="77" y="257"/>
                    <a:pt x="153" y="219"/>
                  </a:cubicBezTo>
                  <a:lnTo>
                    <a:pt x="267" y="67"/>
                  </a:lnTo>
                  <a:lnTo>
                    <a:pt x="381" y="67"/>
                  </a:lnTo>
                  <a:cubicBezTo>
                    <a:pt x="381" y="67"/>
                    <a:pt x="398" y="84"/>
                    <a:pt x="421" y="84"/>
                  </a:cubicBezTo>
                  <a:cubicBezTo>
                    <a:pt x="432" y="84"/>
                    <a:pt x="445" y="79"/>
                    <a:pt x="457" y="67"/>
                  </a:cubicBezTo>
                  <a:close/>
                  <a:moveTo>
                    <a:pt x="381" y="0"/>
                  </a:moveTo>
                  <a:cubicBezTo>
                    <a:pt x="334" y="0"/>
                    <a:pt x="286" y="10"/>
                    <a:pt x="229" y="29"/>
                  </a:cubicBezTo>
                  <a:cubicBezTo>
                    <a:pt x="115" y="67"/>
                    <a:pt x="77" y="105"/>
                    <a:pt x="39" y="219"/>
                  </a:cubicBezTo>
                  <a:cubicBezTo>
                    <a:pt x="1" y="295"/>
                    <a:pt x="1" y="409"/>
                    <a:pt x="39" y="485"/>
                  </a:cubicBezTo>
                  <a:cubicBezTo>
                    <a:pt x="77" y="599"/>
                    <a:pt x="153" y="637"/>
                    <a:pt x="229" y="675"/>
                  </a:cubicBezTo>
                  <a:cubicBezTo>
                    <a:pt x="267" y="752"/>
                    <a:pt x="343" y="752"/>
                    <a:pt x="381" y="752"/>
                  </a:cubicBezTo>
                  <a:cubicBezTo>
                    <a:pt x="534" y="752"/>
                    <a:pt x="648" y="637"/>
                    <a:pt x="686" y="485"/>
                  </a:cubicBezTo>
                  <a:cubicBezTo>
                    <a:pt x="762" y="409"/>
                    <a:pt x="762" y="295"/>
                    <a:pt x="686" y="219"/>
                  </a:cubicBezTo>
                  <a:cubicBezTo>
                    <a:pt x="648" y="105"/>
                    <a:pt x="610" y="67"/>
                    <a:pt x="534" y="29"/>
                  </a:cubicBezTo>
                  <a:cubicBezTo>
                    <a:pt x="477" y="10"/>
                    <a:pt x="429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273100" y="2382425"/>
              <a:ext cx="84650" cy="164925"/>
            </a:xfrm>
            <a:custGeom>
              <a:avLst/>
              <a:gdLst/>
              <a:ahLst/>
              <a:cxnLst/>
              <a:rect l="l" t="t" r="r" b="b"/>
              <a:pathLst>
                <a:path w="3386" h="6597" extrusionOk="0">
                  <a:moveTo>
                    <a:pt x="304" y="0"/>
                  </a:moveTo>
                  <a:lnTo>
                    <a:pt x="304" y="190"/>
                  </a:lnTo>
                  <a:cubicBezTo>
                    <a:pt x="190" y="1370"/>
                    <a:pt x="114" y="2435"/>
                    <a:pt x="0" y="3576"/>
                  </a:cubicBezTo>
                  <a:cubicBezTo>
                    <a:pt x="2159" y="5979"/>
                    <a:pt x="2884" y="6597"/>
                    <a:pt x="3137" y="6597"/>
                  </a:cubicBezTo>
                  <a:cubicBezTo>
                    <a:pt x="3160" y="6597"/>
                    <a:pt x="3180" y="6591"/>
                    <a:pt x="3196" y="6582"/>
                  </a:cubicBezTo>
                  <a:cubicBezTo>
                    <a:pt x="3386" y="6429"/>
                    <a:pt x="2815" y="5593"/>
                    <a:pt x="2435" y="3652"/>
                  </a:cubicBezTo>
                  <a:cubicBezTo>
                    <a:pt x="2359" y="3196"/>
                    <a:pt x="2283" y="2815"/>
                    <a:pt x="2245" y="2587"/>
                  </a:cubicBezTo>
                  <a:lnTo>
                    <a:pt x="2245" y="2359"/>
                  </a:lnTo>
                  <a:lnTo>
                    <a:pt x="2283" y="875"/>
                  </a:lnTo>
                  <a:lnTo>
                    <a:pt x="2283" y="3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181775" y="2527925"/>
              <a:ext cx="95150" cy="256825"/>
            </a:xfrm>
            <a:custGeom>
              <a:avLst/>
              <a:gdLst/>
              <a:ahLst/>
              <a:cxnLst/>
              <a:rect l="l" t="t" r="r" b="b"/>
              <a:pathLst>
                <a:path w="3806" h="10273" extrusionOk="0">
                  <a:moveTo>
                    <a:pt x="1294" y="1"/>
                  </a:moveTo>
                  <a:cubicBezTo>
                    <a:pt x="686" y="1751"/>
                    <a:pt x="305" y="3044"/>
                    <a:pt x="191" y="3539"/>
                  </a:cubicBezTo>
                  <a:cubicBezTo>
                    <a:pt x="153" y="3729"/>
                    <a:pt x="153" y="3919"/>
                    <a:pt x="153" y="3919"/>
                  </a:cubicBezTo>
                  <a:cubicBezTo>
                    <a:pt x="115" y="4186"/>
                    <a:pt x="39" y="4490"/>
                    <a:pt x="39" y="4756"/>
                  </a:cubicBezTo>
                  <a:cubicBezTo>
                    <a:pt x="39" y="4946"/>
                    <a:pt x="1" y="5099"/>
                    <a:pt x="1" y="5289"/>
                  </a:cubicBezTo>
                  <a:lnTo>
                    <a:pt x="1" y="5441"/>
                  </a:lnTo>
                  <a:lnTo>
                    <a:pt x="1" y="5822"/>
                  </a:lnTo>
                  <a:lnTo>
                    <a:pt x="1" y="7343"/>
                  </a:lnTo>
                  <a:cubicBezTo>
                    <a:pt x="39" y="8485"/>
                    <a:pt x="191" y="9474"/>
                    <a:pt x="381" y="10273"/>
                  </a:cubicBezTo>
                  <a:cubicBezTo>
                    <a:pt x="1104" y="10197"/>
                    <a:pt x="1827" y="10120"/>
                    <a:pt x="2512" y="10082"/>
                  </a:cubicBezTo>
                  <a:cubicBezTo>
                    <a:pt x="2702" y="8865"/>
                    <a:pt x="2892" y="7648"/>
                    <a:pt x="3082" y="6430"/>
                  </a:cubicBezTo>
                  <a:cubicBezTo>
                    <a:pt x="3158" y="5974"/>
                    <a:pt x="3235" y="5555"/>
                    <a:pt x="3273" y="5137"/>
                  </a:cubicBezTo>
                  <a:lnTo>
                    <a:pt x="3273" y="4985"/>
                  </a:lnTo>
                  <a:cubicBezTo>
                    <a:pt x="3387" y="4338"/>
                    <a:pt x="3463" y="3653"/>
                    <a:pt x="3615" y="3044"/>
                  </a:cubicBezTo>
                  <a:cubicBezTo>
                    <a:pt x="3653" y="2778"/>
                    <a:pt x="3805" y="2093"/>
                    <a:pt x="3653" y="1256"/>
                  </a:cubicBezTo>
                  <a:cubicBezTo>
                    <a:pt x="3577" y="724"/>
                    <a:pt x="3387" y="343"/>
                    <a:pt x="3235" y="39"/>
                  </a:cubicBezTo>
                  <a:cubicBezTo>
                    <a:pt x="2892" y="1"/>
                    <a:pt x="2512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284500" y="3110950"/>
              <a:ext cx="138900" cy="49475"/>
            </a:xfrm>
            <a:custGeom>
              <a:avLst/>
              <a:gdLst/>
              <a:ahLst/>
              <a:cxnLst/>
              <a:rect l="l" t="t" r="r" b="b"/>
              <a:pathLst>
                <a:path w="5556" h="1979" extrusionOk="0">
                  <a:moveTo>
                    <a:pt x="5555" y="1"/>
                  </a:moveTo>
                  <a:lnTo>
                    <a:pt x="5555" y="1"/>
                  </a:lnTo>
                  <a:cubicBezTo>
                    <a:pt x="3691" y="39"/>
                    <a:pt x="1827" y="115"/>
                    <a:pt x="1" y="191"/>
                  </a:cubicBezTo>
                  <a:cubicBezTo>
                    <a:pt x="1751" y="800"/>
                    <a:pt x="3463" y="1370"/>
                    <a:pt x="5175" y="1979"/>
                  </a:cubicBezTo>
                  <a:cubicBezTo>
                    <a:pt x="5213" y="1827"/>
                    <a:pt x="5213" y="1713"/>
                    <a:pt x="5251" y="1561"/>
                  </a:cubicBezTo>
                  <a:cubicBezTo>
                    <a:pt x="5365" y="1180"/>
                    <a:pt x="5403" y="800"/>
                    <a:pt x="5479" y="419"/>
                  </a:cubicBezTo>
                  <a:cubicBezTo>
                    <a:pt x="5479" y="191"/>
                    <a:pt x="5555" y="115"/>
                    <a:pt x="5555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158950" y="2709600"/>
              <a:ext cx="269200" cy="418500"/>
            </a:xfrm>
            <a:custGeom>
              <a:avLst/>
              <a:gdLst/>
              <a:ahLst/>
              <a:cxnLst/>
              <a:rect l="l" t="t" r="r" b="b"/>
              <a:pathLst>
                <a:path w="10768" h="16740" extrusionOk="0">
                  <a:moveTo>
                    <a:pt x="10767" y="0"/>
                  </a:moveTo>
                  <a:cubicBezTo>
                    <a:pt x="10387" y="76"/>
                    <a:pt x="10006" y="114"/>
                    <a:pt x="9626" y="305"/>
                  </a:cubicBezTo>
                  <a:cubicBezTo>
                    <a:pt x="9512" y="305"/>
                    <a:pt x="9398" y="305"/>
                    <a:pt x="9245" y="343"/>
                  </a:cubicBezTo>
                  <a:cubicBezTo>
                    <a:pt x="9131" y="343"/>
                    <a:pt x="9055" y="343"/>
                    <a:pt x="8941" y="381"/>
                  </a:cubicBezTo>
                  <a:cubicBezTo>
                    <a:pt x="8447" y="495"/>
                    <a:pt x="7952" y="571"/>
                    <a:pt x="7419" y="685"/>
                  </a:cubicBezTo>
                  <a:lnTo>
                    <a:pt x="7419" y="723"/>
                  </a:lnTo>
                  <a:cubicBezTo>
                    <a:pt x="7419" y="837"/>
                    <a:pt x="7381" y="875"/>
                    <a:pt x="7381" y="951"/>
                  </a:cubicBezTo>
                  <a:cubicBezTo>
                    <a:pt x="7343" y="1256"/>
                    <a:pt x="7229" y="1598"/>
                    <a:pt x="7191" y="1864"/>
                  </a:cubicBezTo>
                  <a:cubicBezTo>
                    <a:pt x="6392" y="5440"/>
                    <a:pt x="4528" y="10082"/>
                    <a:pt x="1" y="14913"/>
                  </a:cubicBezTo>
                  <a:cubicBezTo>
                    <a:pt x="2093" y="15788"/>
                    <a:pt x="3805" y="16131"/>
                    <a:pt x="5023" y="16283"/>
                  </a:cubicBezTo>
                  <a:cubicBezTo>
                    <a:pt x="5822" y="16321"/>
                    <a:pt x="8675" y="16549"/>
                    <a:pt x="9664" y="16663"/>
                  </a:cubicBezTo>
                  <a:cubicBezTo>
                    <a:pt x="9930" y="16663"/>
                    <a:pt x="10197" y="16701"/>
                    <a:pt x="10463" y="16701"/>
                  </a:cubicBezTo>
                  <a:cubicBezTo>
                    <a:pt x="10577" y="16740"/>
                    <a:pt x="10653" y="16740"/>
                    <a:pt x="10767" y="16740"/>
                  </a:cubicBezTo>
                  <a:lnTo>
                    <a:pt x="10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55975" y="2502250"/>
              <a:ext cx="172175" cy="225425"/>
            </a:xfrm>
            <a:custGeom>
              <a:avLst/>
              <a:gdLst/>
              <a:ahLst/>
              <a:cxnLst/>
              <a:rect l="l" t="t" r="r" b="b"/>
              <a:pathLst>
                <a:path w="6887" h="9017" extrusionOk="0">
                  <a:moveTo>
                    <a:pt x="6886" y="1"/>
                  </a:moveTo>
                  <a:cubicBezTo>
                    <a:pt x="6544" y="1"/>
                    <a:pt x="6163" y="1"/>
                    <a:pt x="5783" y="77"/>
                  </a:cubicBezTo>
                  <a:cubicBezTo>
                    <a:pt x="5250" y="153"/>
                    <a:pt x="4642" y="305"/>
                    <a:pt x="4033" y="495"/>
                  </a:cubicBezTo>
                  <a:lnTo>
                    <a:pt x="3614" y="647"/>
                  </a:lnTo>
                  <a:cubicBezTo>
                    <a:pt x="3272" y="800"/>
                    <a:pt x="3044" y="876"/>
                    <a:pt x="2739" y="1028"/>
                  </a:cubicBezTo>
                  <a:cubicBezTo>
                    <a:pt x="2017" y="1370"/>
                    <a:pt x="1446" y="1751"/>
                    <a:pt x="989" y="2131"/>
                  </a:cubicBezTo>
                  <a:cubicBezTo>
                    <a:pt x="875" y="2169"/>
                    <a:pt x="837" y="2207"/>
                    <a:pt x="761" y="2321"/>
                  </a:cubicBezTo>
                  <a:cubicBezTo>
                    <a:pt x="457" y="2550"/>
                    <a:pt x="190" y="2778"/>
                    <a:pt x="0" y="2968"/>
                  </a:cubicBezTo>
                  <a:cubicBezTo>
                    <a:pt x="38" y="2968"/>
                    <a:pt x="38" y="3006"/>
                    <a:pt x="38" y="3006"/>
                  </a:cubicBezTo>
                  <a:cubicBezTo>
                    <a:pt x="267" y="3387"/>
                    <a:pt x="457" y="3767"/>
                    <a:pt x="685" y="4223"/>
                  </a:cubicBezTo>
                  <a:cubicBezTo>
                    <a:pt x="799" y="4414"/>
                    <a:pt x="875" y="4604"/>
                    <a:pt x="1027" y="4832"/>
                  </a:cubicBezTo>
                  <a:cubicBezTo>
                    <a:pt x="1522" y="5669"/>
                    <a:pt x="1979" y="6582"/>
                    <a:pt x="2473" y="7457"/>
                  </a:cubicBezTo>
                  <a:lnTo>
                    <a:pt x="3310" y="9017"/>
                  </a:lnTo>
                  <a:cubicBezTo>
                    <a:pt x="3348" y="9017"/>
                    <a:pt x="3462" y="8979"/>
                    <a:pt x="3538" y="8979"/>
                  </a:cubicBezTo>
                  <a:cubicBezTo>
                    <a:pt x="4071" y="8865"/>
                    <a:pt x="4604" y="8751"/>
                    <a:pt x="5060" y="8637"/>
                  </a:cubicBezTo>
                  <a:cubicBezTo>
                    <a:pt x="5174" y="8637"/>
                    <a:pt x="5250" y="8637"/>
                    <a:pt x="5403" y="8599"/>
                  </a:cubicBezTo>
                  <a:cubicBezTo>
                    <a:pt x="5555" y="8522"/>
                    <a:pt x="5631" y="8522"/>
                    <a:pt x="5783" y="8484"/>
                  </a:cubicBezTo>
                  <a:cubicBezTo>
                    <a:pt x="6163" y="8408"/>
                    <a:pt x="6506" y="8370"/>
                    <a:pt x="6886" y="8256"/>
                  </a:cubicBezTo>
                  <a:lnTo>
                    <a:pt x="6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287350" y="2382225"/>
              <a:ext cx="42825" cy="59450"/>
            </a:xfrm>
            <a:custGeom>
              <a:avLst/>
              <a:gdLst/>
              <a:ahLst/>
              <a:cxnLst/>
              <a:rect l="l" t="t" r="r" b="b"/>
              <a:pathLst>
                <a:path w="1713" h="2378" extrusionOk="0">
                  <a:moveTo>
                    <a:pt x="798" y="1"/>
                  </a:moveTo>
                  <a:cubicBezTo>
                    <a:pt x="721" y="1"/>
                    <a:pt x="645" y="15"/>
                    <a:pt x="571" y="46"/>
                  </a:cubicBezTo>
                  <a:cubicBezTo>
                    <a:pt x="533" y="46"/>
                    <a:pt x="533" y="84"/>
                    <a:pt x="495" y="84"/>
                  </a:cubicBezTo>
                  <a:cubicBezTo>
                    <a:pt x="115" y="312"/>
                    <a:pt x="1" y="883"/>
                    <a:pt x="267" y="1492"/>
                  </a:cubicBezTo>
                  <a:cubicBezTo>
                    <a:pt x="455" y="2025"/>
                    <a:pt x="877" y="2378"/>
                    <a:pt x="1275" y="2378"/>
                  </a:cubicBezTo>
                  <a:cubicBezTo>
                    <a:pt x="1359" y="2378"/>
                    <a:pt x="1443" y="2362"/>
                    <a:pt x="1522" y="2329"/>
                  </a:cubicBezTo>
                  <a:cubicBezTo>
                    <a:pt x="1599" y="2253"/>
                    <a:pt x="1675" y="2253"/>
                    <a:pt x="1713" y="2215"/>
                  </a:cubicBezTo>
                  <a:lnTo>
                    <a:pt x="1713" y="617"/>
                  </a:lnTo>
                  <a:cubicBezTo>
                    <a:pt x="1637" y="465"/>
                    <a:pt x="1522" y="312"/>
                    <a:pt x="1408" y="236"/>
                  </a:cubicBezTo>
                  <a:cubicBezTo>
                    <a:pt x="1215" y="98"/>
                    <a:pt x="1002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277850" y="2297750"/>
              <a:ext cx="103700" cy="136475"/>
            </a:xfrm>
            <a:custGeom>
              <a:avLst/>
              <a:gdLst/>
              <a:ahLst/>
              <a:cxnLst/>
              <a:rect l="l" t="t" r="r" b="b"/>
              <a:pathLst>
                <a:path w="4148" h="5459" extrusionOk="0">
                  <a:moveTo>
                    <a:pt x="2202" y="0"/>
                  </a:moveTo>
                  <a:cubicBezTo>
                    <a:pt x="2074" y="0"/>
                    <a:pt x="1948" y="13"/>
                    <a:pt x="1826" y="39"/>
                  </a:cubicBezTo>
                  <a:cubicBezTo>
                    <a:pt x="647" y="305"/>
                    <a:pt x="0" y="1637"/>
                    <a:pt x="0" y="2664"/>
                  </a:cubicBezTo>
                  <a:cubicBezTo>
                    <a:pt x="0" y="4129"/>
                    <a:pt x="1341" y="5459"/>
                    <a:pt x="2261" y="5459"/>
                  </a:cubicBezTo>
                  <a:cubicBezTo>
                    <a:pt x="2321" y="5459"/>
                    <a:pt x="2379" y="5453"/>
                    <a:pt x="2435" y="5441"/>
                  </a:cubicBezTo>
                  <a:cubicBezTo>
                    <a:pt x="2778" y="5365"/>
                    <a:pt x="3158" y="5061"/>
                    <a:pt x="3386" y="4681"/>
                  </a:cubicBezTo>
                  <a:cubicBezTo>
                    <a:pt x="3538" y="4452"/>
                    <a:pt x="3576" y="4262"/>
                    <a:pt x="3691" y="4034"/>
                  </a:cubicBezTo>
                  <a:cubicBezTo>
                    <a:pt x="3805" y="3501"/>
                    <a:pt x="3881" y="3159"/>
                    <a:pt x="3881" y="2702"/>
                  </a:cubicBezTo>
                  <a:cubicBezTo>
                    <a:pt x="3919" y="1523"/>
                    <a:pt x="4147" y="1523"/>
                    <a:pt x="4071" y="1066"/>
                  </a:cubicBezTo>
                  <a:cubicBezTo>
                    <a:pt x="3842" y="477"/>
                    <a:pt x="2992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324450" y="237385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5" y="1"/>
                  </a:moveTo>
                  <a:cubicBezTo>
                    <a:pt x="38" y="1"/>
                    <a:pt x="0" y="77"/>
                    <a:pt x="0" y="191"/>
                  </a:cubicBezTo>
                  <a:cubicBezTo>
                    <a:pt x="0" y="267"/>
                    <a:pt x="38" y="381"/>
                    <a:pt x="115" y="381"/>
                  </a:cubicBezTo>
                  <a:cubicBezTo>
                    <a:pt x="153" y="381"/>
                    <a:pt x="191" y="267"/>
                    <a:pt x="191" y="191"/>
                  </a:cubicBezTo>
                  <a:cubicBezTo>
                    <a:pt x="191" y="77"/>
                    <a:pt x="153" y="1"/>
                    <a:pt x="11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361550" y="237480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76" y="1"/>
                  </a:moveTo>
                  <a:cubicBezTo>
                    <a:pt x="0" y="1"/>
                    <a:pt x="0" y="77"/>
                    <a:pt x="0" y="191"/>
                  </a:cubicBezTo>
                  <a:cubicBezTo>
                    <a:pt x="0" y="267"/>
                    <a:pt x="38" y="381"/>
                    <a:pt x="76" y="381"/>
                  </a:cubicBezTo>
                  <a:cubicBezTo>
                    <a:pt x="152" y="381"/>
                    <a:pt x="190" y="267"/>
                    <a:pt x="190" y="191"/>
                  </a:cubicBezTo>
                  <a:cubicBezTo>
                    <a:pt x="190" y="77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276900" y="2351025"/>
              <a:ext cx="23800" cy="38075"/>
            </a:xfrm>
            <a:custGeom>
              <a:avLst/>
              <a:gdLst/>
              <a:ahLst/>
              <a:cxnLst/>
              <a:rect l="l" t="t" r="r" b="b"/>
              <a:pathLst>
                <a:path w="952" h="1523" extrusionOk="0">
                  <a:moveTo>
                    <a:pt x="495" y="1"/>
                  </a:moveTo>
                  <a:cubicBezTo>
                    <a:pt x="228" y="1"/>
                    <a:pt x="0" y="343"/>
                    <a:pt x="0" y="761"/>
                  </a:cubicBezTo>
                  <a:cubicBezTo>
                    <a:pt x="0" y="1180"/>
                    <a:pt x="190" y="1522"/>
                    <a:pt x="495" y="1522"/>
                  </a:cubicBezTo>
                  <a:cubicBezTo>
                    <a:pt x="723" y="1522"/>
                    <a:pt x="951" y="1180"/>
                    <a:pt x="951" y="761"/>
                  </a:cubicBezTo>
                  <a:cubicBezTo>
                    <a:pt x="951" y="381"/>
                    <a:pt x="761" y="39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327300" y="2403350"/>
              <a:ext cx="26650" cy="19975"/>
            </a:xfrm>
            <a:custGeom>
              <a:avLst/>
              <a:gdLst/>
              <a:ahLst/>
              <a:cxnLst/>
              <a:rect l="l" t="t" r="r" b="b"/>
              <a:pathLst>
                <a:path w="1066" h="799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419"/>
                    <a:pt x="267" y="799"/>
                    <a:pt x="571" y="799"/>
                  </a:cubicBezTo>
                  <a:cubicBezTo>
                    <a:pt x="761" y="799"/>
                    <a:pt x="990" y="647"/>
                    <a:pt x="1066" y="380"/>
                  </a:cubicBezTo>
                  <a:lnTo>
                    <a:pt x="1066" y="380"/>
                  </a:lnTo>
                  <a:cubicBezTo>
                    <a:pt x="1012" y="407"/>
                    <a:pt x="920" y="434"/>
                    <a:pt x="817" y="434"/>
                  </a:cubicBezTo>
                  <a:cubicBezTo>
                    <a:pt x="775" y="434"/>
                    <a:pt x="730" y="430"/>
                    <a:pt x="685" y="419"/>
                  </a:cubicBezTo>
                  <a:cubicBezTo>
                    <a:pt x="305" y="380"/>
                    <a:pt x="115" y="38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344425" y="2379550"/>
              <a:ext cx="7625" cy="28575"/>
            </a:xfrm>
            <a:custGeom>
              <a:avLst/>
              <a:gdLst/>
              <a:ahLst/>
              <a:cxnLst/>
              <a:rect l="l" t="t" r="r" b="b"/>
              <a:pathLst>
                <a:path w="305" h="1143" extrusionOk="0">
                  <a:moveTo>
                    <a:pt x="191" y="1"/>
                  </a:moveTo>
                  <a:cubicBezTo>
                    <a:pt x="153" y="1"/>
                    <a:pt x="115" y="1"/>
                    <a:pt x="115" y="39"/>
                  </a:cubicBezTo>
                  <a:cubicBezTo>
                    <a:pt x="0" y="305"/>
                    <a:pt x="0" y="572"/>
                    <a:pt x="38" y="686"/>
                  </a:cubicBezTo>
                  <a:cubicBezTo>
                    <a:pt x="38" y="762"/>
                    <a:pt x="115" y="800"/>
                    <a:pt x="115" y="838"/>
                  </a:cubicBezTo>
                  <a:cubicBezTo>
                    <a:pt x="115" y="876"/>
                    <a:pt x="153" y="876"/>
                    <a:pt x="153" y="952"/>
                  </a:cubicBezTo>
                  <a:cubicBezTo>
                    <a:pt x="191" y="990"/>
                    <a:pt x="191" y="1028"/>
                    <a:pt x="191" y="1028"/>
                  </a:cubicBezTo>
                  <a:lnTo>
                    <a:pt x="76" y="1028"/>
                  </a:lnTo>
                  <a:cubicBezTo>
                    <a:pt x="76" y="1028"/>
                    <a:pt x="0" y="1028"/>
                    <a:pt x="0" y="1104"/>
                  </a:cubicBezTo>
                  <a:cubicBezTo>
                    <a:pt x="0" y="1104"/>
                    <a:pt x="0" y="1142"/>
                    <a:pt x="76" y="1142"/>
                  </a:cubicBezTo>
                  <a:lnTo>
                    <a:pt x="305" y="1142"/>
                  </a:lnTo>
                  <a:cubicBezTo>
                    <a:pt x="305" y="1104"/>
                    <a:pt x="305" y="1028"/>
                    <a:pt x="267" y="914"/>
                  </a:cubicBezTo>
                  <a:cubicBezTo>
                    <a:pt x="191" y="838"/>
                    <a:pt x="191" y="838"/>
                    <a:pt x="191" y="800"/>
                  </a:cubicBezTo>
                  <a:cubicBezTo>
                    <a:pt x="191" y="762"/>
                    <a:pt x="153" y="724"/>
                    <a:pt x="153" y="648"/>
                  </a:cubicBezTo>
                  <a:cubicBezTo>
                    <a:pt x="115" y="572"/>
                    <a:pt x="153" y="381"/>
                    <a:pt x="267" y="77"/>
                  </a:cubicBezTo>
                  <a:cubicBezTo>
                    <a:pt x="267" y="39"/>
                    <a:pt x="267" y="1"/>
                    <a:pt x="191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315900" y="23565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73" y="0"/>
                  </a:moveTo>
                  <a:cubicBezTo>
                    <a:pt x="317" y="0"/>
                    <a:pt x="171" y="74"/>
                    <a:pt x="76" y="200"/>
                  </a:cubicBezTo>
                  <a:cubicBezTo>
                    <a:pt x="0" y="238"/>
                    <a:pt x="0" y="314"/>
                    <a:pt x="76" y="314"/>
                  </a:cubicBezTo>
                  <a:cubicBezTo>
                    <a:pt x="95" y="333"/>
                    <a:pt x="114" y="343"/>
                    <a:pt x="128" y="343"/>
                  </a:cubicBezTo>
                  <a:cubicBezTo>
                    <a:pt x="143" y="343"/>
                    <a:pt x="152" y="333"/>
                    <a:pt x="152" y="314"/>
                  </a:cubicBezTo>
                  <a:cubicBezTo>
                    <a:pt x="210" y="198"/>
                    <a:pt x="313" y="148"/>
                    <a:pt x="426" y="148"/>
                  </a:cubicBezTo>
                  <a:cubicBezTo>
                    <a:pt x="461" y="148"/>
                    <a:pt x="497" y="153"/>
                    <a:pt x="533" y="162"/>
                  </a:cubicBezTo>
                  <a:cubicBezTo>
                    <a:pt x="647" y="162"/>
                    <a:pt x="723" y="238"/>
                    <a:pt x="723" y="314"/>
                  </a:cubicBezTo>
                  <a:cubicBezTo>
                    <a:pt x="723" y="352"/>
                    <a:pt x="761" y="352"/>
                    <a:pt x="761" y="352"/>
                  </a:cubicBezTo>
                  <a:cubicBezTo>
                    <a:pt x="837" y="352"/>
                    <a:pt x="837" y="314"/>
                    <a:pt x="875" y="238"/>
                  </a:cubicBezTo>
                  <a:cubicBezTo>
                    <a:pt x="837" y="162"/>
                    <a:pt x="723" y="48"/>
                    <a:pt x="571" y="10"/>
                  </a:cubicBezTo>
                  <a:cubicBezTo>
                    <a:pt x="538" y="3"/>
                    <a:pt x="505" y="0"/>
                    <a:pt x="47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350125" y="23603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98" y="0"/>
                  </a:moveTo>
                  <a:cubicBezTo>
                    <a:pt x="329" y="0"/>
                    <a:pt x="203" y="74"/>
                    <a:pt x="77" y="200"/>
                  </a:cubicBezTo>
                  <a:cubicBezTo>
                    <a:pt x="1" y="238"/>
                    <a:pt x="1" y="276"/>
                    <a:pt x="77" y="276"/>
                  </a:cubicBezTo>
                  <a:cubicBezTo>
                    <a:pt x="96" y="314"/>
                    <a:pt x="115" y="333"/>
                    <a:pt x="129" y="333"/>
                  </a:cubicBezTo>
                  <a:cubicBezTo>
                    <a:pt x="143" y="333"/>
                    <a:pt x="153" y="314"/>
                    <a:pt x="153" y="276"/>
                  </a:cubicBezTo>
                  <a:cubicBezTo>
                    <a:pt x="235" y="194"/>
                    <a:pt x="317" y="132"/>
                    <a:pt x="414" y="132"/>
                  </a:cubicBezTo>
                  <a:cubicBezTo>
                    <a:pt x="451" y="132"/>
                    <a:pt x="491" y="141"/>
                    <a:pt x="533" y="162"/>
                  </a:cubicBezTo>
                  <a:cubicBezTo>
                    <a:pt x="647" y="162"/>
                    <a:pt x="723" y="238"/>
                    <a:pt x="723" y="276"/>
                  </a:cubicBezTo>
                  <a:cubicBezTo>
                    <a:pt x="723" y="352"/>
                    <a:pt x="762" y="352"/>
                    <a:pt x="762" y="352"/>
                  </a:cubicBezTo>
                  <a:cubicBezTo>
                    <a:pt x="812" y="352"/>
                    <a:pt x="829" y="319"/>
                    <a:pt x="812" y="319"/>
                  </a:cubicBezTo>
                  <a:cubicBezTo>
                    <a:pt x="811" y="319"/>
                    <a:pt x="809" y="319"/>
                    <a:pt x="807" y="319"/>
                  </a:cubicBezTo>
                  <a:lnTo>
                    <a:pt x="807" y="319"/>
                  </a:lnTo>
                  <a:cubicBezTo>
                    <a:pt x="876" y="265"/>
                    <a:pt x="876" y="238"/>
                    <a:pt x="876" y="238"/>
                  </a:cubicBezTo>
                  <a:cubicBezTo>
                    <a:pt x="838" y="124"/>
                    <a:pt x="723" y="48"/>
                    <a:pt x="609" y="10"/>
                  </a:cubicBezTo>
                  <a:cubicBezTo>
                    <a:pt x="570" y="4"/>
                    <a:pt x="533" y="0"/>
                    <a:pt x="498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191300" y="2657275"/>
              <a:ext cx="213075" cy="153950"/>
            </a:xfrm>
            <a:custGeom>
              <a:avLst/>
              <a:gdLst/>
              <a:ahLst/>
              <a:cxnLst/>
              <a:rect l="l" t="t" r="r" b="b"/>
              <a:pathLst>
                <a:path w="8523" h="6158" extrusionOk="0">
                  <a:moveTo>
                    <a:pt x="6962" y="1"/>
                  </a:moveTo>
                  <a:cubicBezTo>
                    <a:pt x="5212" y="1104"/>
                    <a:pt x="3576" y="2245"/>
                    <a:pt x="1864" y="3349"/>
                  </a:cubicBezTo>
                  <a:cubicBezTo>
                    <a:pt x="1256" y="3881"/>
                    <a:pt x="609" y="4452"/>
                    <a:pt x="0" y="4946"/>
                  </a:cubicBezTo>
                  <a:cubicBezTo>
                    <a:pt x="38" y="5289"/>
                    <a:pt x="229" y="5707"/>
                    <a:pt x="571" y="5974"/>
                  </a:cubicBezTo>
                  <a:cubicBezTo>
                    <a:pt x="733" y="6077"/>
                    <a:pt x="941" y="6157"/>
                    <a:pt x="1247" y="6157"/>
                  </a:cubicBezTo>
                  <a:cubicBezTo>
                    <a:pt x="1732" y="6157"/>
                    <a:pt x="2464" y="5956"/>
                    <a:pt x="3652" y="5327"/>
                  </a:cubicBezTo>
                  <a:cubicBezTo>
                    <a:pt x="4870" y="4718"/>
                    <a:pt x="6658" y="3577"/>
                    <a:pt x="8522" y="1599"/>
                  </a:cubicBezTo>
                  <a:lnTo>
                    <a:pt x="6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237900" y="2730525"/>
              <a:ext cx="18100" cy="16175"/>
            </a:xfrm>
            <a:custGeom>
              <a:avLst/>
              <a:gdLst/>
              <a:ahLst/>
              <a:cxnLst/>
              <a:rect l="l" t="t" r="r" b="b"/>
              <a:pathLst>
                <a:path w="724" h="647" extrusionOk="0">
                  <a:moveTo>
                    <a:pt x="609" y="0"/>
                  </a:moveTo>
                  <a:lnTo>
                    <a:pt x="0" y="571"/>
                  </a:lnTo>
                  <a:cubicBezTo>
                    <a:pt x="0" y="571"/>
                    <a:pt x="0" y="609"/>
                    <a:pt x="38" y="647"/>
                  </a:cubicBezTo>
                  <a:lnTo>
                    <a:pt x="723" y="7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349175" y="3325900"/>
              <a:ext cx="19050" cy="11450"/>
            </a:xfrm>
            <a:custGeom>
              <a:avLst/>
              <a:gdLst/>
              <a:ahLst/>
              <a:cxnLst/>
              <a:rect l="l" t="t" r="r" b="b"/>
              <a:pathLst>
                <a:path w="762" h="458" extrusionOk="0">
                  <a:moveTo>
                    <a:pt x="685" y="1"/>
                  </a:moveTo>
                  <a:lnTo>
                    <a:pt x="77" y="343"/>
                  </a:lnTo>
                  <a:cubicBezTo>
                    <a:pt x="1" y="381"/>
                    <a:pt x="1" y="381"/>
                    <a:pt x="1" y="419"/>
                  </a:cubicBezTo>
                  <a:cubicBezTo>
                    <a:pt x="1" y="457"/>
                    <a:pt x="77" y="457"/>
                    <a:pt x="77" y="457"/>
                  </a:cubicBezTo>
                  <a:lnTo>
                    <a:pt x="723" y="153"/>
                  </a:lnTo>
                  <a:cubicBezTo>
                    <a:pt x="761" y="77"/>
                    <a:pt x="761" y="77"/>
                    <a:pt x="761" y="39"/>
                  </a:cubicBezTo>
                  <a:cubicBezTo>
                    <a:pt x="723" y="1"/>
                    <a:pt x="723" y="1"/>
                    <a:pt x="68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399575" y="2043825"/>
              <a:ext cx="979675" cy="1737675"/>
            </a:xfrm>
            <a:custGeom>
              <a:avLst/>
              <a:gdLst/>
              <a:ahLst/>
              <a:cxnLst/>
              <a:rect l="l" t="t" r="r" b="b"/>
              <a:pathLst>
                <a:path w="39187" h="69507" extrusionOk="0">
                  <a:moveTo>
                    <a:pt x="33898" y="1941"/>
                  </a:moveTo>
                  <a:cubicBezTo>
                    <a:pt x="36181" y="1941"/>
                    <a:pt x="38083" y="3805"/>
                    <a:pt x="38083" y="6087"/>
                  </a:cubicBezTo>
                  <a:lnTo>
                    <a:pt x="38083" y="63344"/>
                  </a:lnTo>
                  <a:cubicBezTo>
                    <a:pt x="38083" y="65626"/>
                    <a:pt x="36219" y="67490"/>
                    <a:pt x="33898" y="67490"/>
                  </a:cubicBezTo>
                  <a:lnTo>
                    <a:pt x="5289" y="67490"/>
                  </a:lnTo>
                  <a:cubicBezTo>
                    <a:pt x="3006" y="67490"/>
                    <a:pt x="1142" y="65626"/>
                    <a:pt x="1142" y="63344"/>
                  </a:cubicBezTo>
                  <a:lnTo>
                    <a:pt x="1142" y="6087"/>
                  </a:lnTo>
                  <a:cubicBezTo>
                    <a:pt x="1142" y="3805"/>
                    <a:pt x="3006" y="1941"/>
                    <a:pt x="5289" y="1941"/>
                  </a:cubicBezTo>
                  <a:close/>
                  <a:moveTo>
                    <a:pt x="4414" y="0"/>
                  </a:moveTo>
                  <a:cubicBezTo>
                    <a:pt x="1979" y="0"/>
                    <a:pt x="1" y="1941"/>
                    <a:pt x="1" y="4452"/>
                  </a:cubicBezTo>
                  <a:lnTo>
                    <a:pt x="1" y="65056"/>
                  </a:lnTo>
                  <a:cubicBezTo>
                    <a:pt x="1" y="67490"/>
                    <a:pt x="1979" y="69507"/>
                    <a:pt x="4414" y="69507"/>
                  </a:cubicBezTo>
                  <a:lnTo>
                    <a:pt x="34773" y="69507"/>
                  </a:lnTo>
                  <a:cubicBezTo>
                    <a:pt x="37170" y="69507"/>
                    <a:pt x="39186" y="67490"/>
                    <a:pt x="39186" y="65056"/>
                  </a:cubicBezTo>
                  <a:lnTo>
                    <a:pt x="39186" y="4452"/>
                  </a:lnTo>
                  <a:cubicBezTo>
                    <a:pt x="39186" y="1941"/>
                    <a:pt x="37170" y="0"/>
                    <a:pt x="34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5118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55575" y="238432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964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6383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6820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7239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765750" y="238432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808550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5118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555575" y="247467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5964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6383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6820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7239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765750" y="247467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808550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5118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555575" y="25650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964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6383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6820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7239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765750" y="25650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808550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5118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555575" y="26563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964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6383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820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7239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765750" y="26563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808550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118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555575" y="274382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46" y="312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5964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383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6820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7239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765750" y="274382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85" y="312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808550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5118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55575" y="283417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46" y="3121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5964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6383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6820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7239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765750" y="283417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85" y="312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08550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5118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555575" y="29255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5964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6383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6820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239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765750" y="29255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08550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5118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555575" y="30168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5964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6383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6820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7239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765750" y="30168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808550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198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626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0045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0463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0901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319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1737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2165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98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626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0045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0463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0901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1319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1737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2165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9198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9626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0045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0463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0901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1319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1737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42165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9198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9626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0045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0463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0901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1319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1737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2165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39198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9626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0045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0463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0901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1319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1737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2165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9198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9626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0045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0463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0901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1319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1737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2165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9198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626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45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0463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0901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1319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1737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2165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198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626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45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463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0901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1319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1737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2165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567925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6506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2962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8123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3" y="312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8951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769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05775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13860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567925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6506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2962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8123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3" y="3082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951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769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05775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13860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6506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4" y="457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743875" y="2232150"/>
              <a:ext cx="14300" cy="109400"/>
            </a:xfrm>
            <a:custGeom>
              <a:avLst/>
              <a:gdLst/>
              <a:ahLst/>
              <a:cxnLst/>
              <a:rect l="l" t="t" r="r" b="b"/>
              <a:pathLst>
                <a:path w="572" h="4376" extrusionOk="0">
                  <a:moveTo>
                    <a:pt x="1" y="0"/>
                  </a:moveTo>
                  <a:lnTo>
                    <a:pt x="1" y="4375"/>
                  </a:lnTo>
                  <a:lnTo>
                    <a:pt x="572" y="437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779075" y="2229275"/>
              <a:ext cx="82775" cy="113225"/>
            </a:xfrm>
            <a:custGeom>
              <a:avLst/>
              <a:gdLst/>
              <a:ahLst/>
              <a:cxnLst/>
              <a:rect l="l" t="t" r="r" b="b"/>
              <a:pathLst>
                <a:path w="3311" h="4529" extrusionOk="0">
                  <a:moveTo>
                    <a:pt x="2283" y="1"/>
                  </a:moveTo>
                  <a:cubicBezTo>
                    <a:pt x="952" y="1"/>
                    <a:pt x="1" y="914"/>
                    <a:pt x="1" y="2284"/>
                  </a:cubicBezTo>
                  <a:cubicBezTo>
                    <a:pt x="1" y="3767"/>
                    <a:pt x="952" y="4528"/>
                    <a:pt x="2169" y="4528"/>
                  </a:cubicBezTo>
                  <a:cubicBezTo>
                    <a:pt x="2702" y="4528"/>
                    <a:pt x="3120" y="4452"/>
                    <a:pt x="3310" y="4338"/>
                  </a:cubicBezTo>
                  <a:lnTo>
                    <a:pt x="3120" y="3881"/>
                  </a:lnTo>
                  <a:cubicBezTo>
                    <a:pt x="2930" y="3958"/>
                    <a:pt x="2550" y="4072"/>
                    <a:pt x="2207" y="4072"/>
                  </a:cubicBezTo>
                  <a:cubicBezTo>
                    <a:pt x="1180" y="4072"/>
                    <a:pt x="571" y="3387"/>
                    <a:pt x="571" y="2284"/>
                  </a:cubicBezTo>
                  <a:cubicBezTo>
                    <a:pt x="571" y="1142"/>
                    <a:pt x="1218" y="496"/>
                    <a:pt x="2283" y="496"/>
                  </a:cubicBezTo>
                  <a:cubicBezTo>
                    <a:pt x="2626" y="496"/>
                    <a:pt x="2930" y="572"/>
                    <a:pt x="3158" y="686"/>
                  </a:cubicBezTo>
                  <a:lnTo>
                    <a:pt x="3310" y="191"/>
                  </a:lnTo>
                  <a:cubicBezTo>
                    <a:pt x="3158" y="115"/>
                    <a:pt x="2854" y="1"/>
                    <a:pt x="2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81800" y="2231200"/>
              <a:ext cx="78000" cy="108450"/>
            </a:xfrm>
            <a:custGeom>
              <a:avLst/>
              <a:gdLst/>
              <a:ahLst/>
              <a:cxnLst/>
              <a:rect l="l" t="t" r="r" b="b"/>
              <a:pathLst>
                <a:path w="3120" h="4338" extrusionOk="0">
                  <a:moveTo>
                    <a:pt x="2245" y="0"/>
                  </a:moveTo>
                  <a:lnTo>
                    <a:pt x="913" y="1636"/>
                  </a:lnTo>
                  <a:cubicBezTo>
                    <a:pt x="761" y="1788"/>
                    <a:pt x="685" y="1940"/>
                    <a:pt x="533" y="2131"/>
                  </a:cubicBezTo>
                  <a:lnTo>
                    <a:pt x="533" y="38"/>
                  </a:lnTo>
                  <a:lnTo>
                    <a:pt x="0" y="38"/>
                  </a:lnTo>
                  <a:lnTo>
                    <a:pt x="0" y="4337"/>
                  </a:lnTo>
                  <a:lnTo>
                    <a:pt x="571" y="4337"/>
                  </a:lnTo>
                  <a:lnTo>
                    <a:pt x="571" y="2701"/>
                  </a:lnTo>
                  <a:lnTo>
                    <a:pt x="1028" y="2207"/>
                  </a:lnTo>
                  <a:lnTo>
                    <a:pt x="2435" y="4337"/>
                  </a:lnTo>
                  <a:lnTo>
                    <a:pt x="3120" y="4337"/>
                  </a:lnTo>
                  <a:lnTo>
                    <a:pt x="1370" y="1826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0250" y="2232150"/>
              <a:ext cx="61850" cy="109400"/>
            </a:xfrm>
            <a:custGeom>
              <a:avLst/>
              <a:gdLst/>
              <a:ahLst/>
              <a:cxnLst/>
              <a:rect l="l" t="t" r="r" b="b"/>
              <a:pathLst>
                <a:path w="2474" h="4376" extrusionOk="0">
                  <a:moveTo>
                    <a:pt x="0" y="0"/>
                  </a:moveTo>
                  <a:lnTo>
                    <a:pt x="0" y="4375"/>
                  </a:lnTo>
                  <a:lnTo>
                    <a:pt x="2473" y="4375"/>
                  </a:lnTo>
                  <a:lnTo>
                    <a:pt x="2473" y="3881"/>
                  </a:lnTo>
                  <a:lnTo>
                    <a:pt x="571" y="3881"/>
                  </a:lnTo>
                  <a:lnTo>
                    <a:pt x="571" y="2321"/>
                  </a:lnTo>
                  <a:lnTo>
                    <a:pt x="2283" y="2321"/>
                  </a:lnTo>
                  <a:lnTo>
                    <a:pt x="2283" y="1864"/>
                  </a:lnTo>
                  <a:lnTo>
                    <a:pt x="571" y="1864"/>
                  </a:lnTo>
                  <a:lnTo>
                    <a:pt x="571" y="457"/>
                  </a:lnTo>
                  <a:lnTo>
                    <a:pt x="2359" y="457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0415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5" y="457"/>
                  </a:lnTo>
                  <a:lnTo>
                    <a:pt x="3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363450" y="2540050"/>
              <a:ext cx="58975" cy="163850"/>
            </a:xfrm>
            <a:custGeom>
              <a:avLst/>
              <a:gdLst/>
              <a:ahLst/>
              <a:cxnLst/>
              <a:rect l="l" t="t" r="r" b="b"/>
              <a:pathLst>
                <a:path w="2359" h="6554" extrusionOk="0">
                  <a:moveTo>
                    <a:pt x="1427" y="1"/>
                  </a:moveTo>
                  <a:cubicBezTo>
                    <a:pt x="991" y="1"/>
                    <a:pt x="182" y="1545"/>
                    <a:pt x="0" y="1836"/>
                  </a:cubicBezTo>
                  <a:lnTo>
                    <a:pt x="0" y="4766"/>
                  </a:lnTo>
                  <a:cubicBezTo>
                    <a:pt x="457" y="5375"/>
                    <a:pt x="913" y="5945"/>
                    <a:pt x="1332" y="6554"/>
                  </a:cubicBezTo>
                  <a:cubicBezTo>
                    <a:pt x="1446" y="6402"/>
                    <a:pt x="1484" y="6288"/>
                    <a:pt x="1598" y="6097"/>
                  </a:cubicBezTo>
                  <a:cubicBezTo>
                    <a:pt x="2359" y="4461"/>
                    <a:pt x="1979" y="2750"/>
                    <a:pt x="1636" y="1836"/>
                  </a:cubicBezTo>
                  <a:cubicBezTo>
                    <a:pt x="1674" y="1342"/>
                    <a:pt x="1826" y="86"/>
                    <a:pt x="1484" y="10"/>
                  </a:cubicBezTo>
                  <a:cubicBezTo>
                    <a:pt x="1466" y="4"/>
                    <a:pt x="1447" y="1"/>
                    <a:pt x="1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406800" y="2907425"/>
              <a:ext cx="156975" cy="491750"/>
            </a:xfrm>
            <a:custGeom>
              <a:avLst/>
              <a:gdLst/>
              <a:ahLst/>
              <a:cxnLst/>
              <a:rect l="l" t="t" r="r" b="b"/>
              <a:pathLst>
                <a:path w="6279" h="19670" extrusionOk="0">
                  <a:moveTo>
                    <a:pt x="6278" y="0"/>
                  </a:moveTo>
                  <a:cubicBezTo>
                    <a:pt x="5974" y="0"/>
                    <a:pt x="5745" y="0"/>
                    <a:pt x="5517" y="38"/>
                  </a:cubicBezTo>
                  <a:cubicBezTo>
                    <a:pt x="4033" y="76"/>
                    <a:pt x="2550" y="76"/>
                    <a:pt x="1028" y="152"/>
                  </a:cubicBezTo>
                  <a:lnTo>
                    <a:pt x="1028" y="267"/>
                  </a:lnTo>
                  <a:cubicBezTo>
                    <a:pt x="1028" y="381"/>
                    <a:pt x="990" y="457"/>
                    <a:pt x="990" y="571"/>
                  </a:cubicBezTo>
                  <a:cubicBezTo>
                    <a:pt x="571" y="3462"/>
                    <a:pt x="229" y="6734"/>
                    <a:pt x="77" y="10310"/>
                  </a:cubicBezTo>
                  <a:cubicBezTo>
                    <a:pt x="39" y="10500"/>
                    <a:pt x="39" y="10729"/>
                    <a:pt x="39" y="10919"/>
                  </a:cubicBezTo>
                  <a:lnTo>
                    <a:pt x="39" y="11413"/>
                  </a:lnTo>
                  <a:cubicBezTo>
                    <a:pt x="1" y="11794"/>
                    <a:pt x="1" y="12136"/>
                    <a:pt x="1" y="12517"/>
                  </a:cubicBezTo>
                  <a:lnTo>
                    <a:pt x="1" y="12935"/>
                  </a:lnTo>
                  <a:cubicBezTo>
                    <a:pt x="1" y="14419"/>
                    <a:pt x="1" y="15941"/>
                    <a:pt x="39" y="17501"/>
                  </a:cubicBezTo>
                  <a:cubicBezTo>
                    <a:pt x="77" y="18223"/>
                    <a:pt x="77" y="18908"/>
                    <a:pt x="115" y="19631"/>
                  </a:cubicBezTo>
                  <a:cubicBezTo>
                    <a:pt x="1523" y="19631"/>
                    <a:pt x="2854" y="19669"/>
                    <a:pt x="4224" y="19669"/>
                  </a:cubicBezTo>
                  <a:lnTo>
                    <a:pt x="4224" y="19060"/>
                  </a:lnTo>
                  <a:cubicBezTo>
                    <a:pt x="4376" y="17120"/>
                    <a:pt x="4870" y="16055"/>
                    <a:pt x="5251" y="13468"/>
                  </a:cubicBezTo>
                  <a:cubicBezTo>
                    <a:pt x="5327" y="13125"/>
                    <a:pt x="5365" y="12745"/>
                    <a:pt x="5403" y="12365"/>
                  </a:cubicBezTo>
                  <a:cubicBezTo>
                    <a:pt x="5441" y="12022"/>
                    <a:pt x="5441" y="11718"/>
                    <a:pt x="5517" y="11413"/>
                  </a:cubicBezTo>
                  <a:lnTo>
                    <a:pt x="5517" y="11147"/>
                  </a:lnTo>
                  <a:cubicBezTo>
                    <a:pt x="5555" y="10729"/>
                    <a:pt x="5517" y="10995"/>
                    <a:pt x="5593" y="9435"/>
                  </a:cubicBezTo>
                  <a:cubicBezTo>
                    <a:pt x="5745" y="7115"/>
                    <a:pt x="5898" y="4794"/>
                    <a:pt x="6088" y="2549"/>
                  </a:cubicBezTo>
                  <a:cubicBezTo>
                    <a:pt x="6126" y="1788"/>
                    <a:pt x="6164" y="1027"/>
                    <a:pt x="6278" y="267"/>
                  </a:cubicBezTo>
                  <a:lnTo>
                    <a:pt x="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242275" y="2909325"/>
              <a:ext cx="213050" cy="497450"/>
            </a:xfrm>
            <a:custGeom>
              <a:avLst/>
              <a:gdLst/>
              <a:ahLst/>
              <a:cxnLst/>
              <a:rect l="l" t="t" r="r" b="b"/>
              <a:pathLst>
                <a:path w="8522" h="19898" extrusionOk="0">
                  <a:moveTo>
                    <a:pt x="3386" y="0"/>
                  </a:moveTo>
                  <a:cubicBezTo>
                    <a:pt x="3310" y="38"/>
                    <a:pt x="3310" y="115"/>
                    <a:pt x="3310" y="153"/>
                  </a:cubicBezTo>
                  <a:cubicBezTo>
                    <a:pt x="2435" y="3386"/>
                    <a:pt x="1522" y="7153"/>
                    <a:pt x="913" y="11376"/>
                  </a:cubicBezTo>
                  <a:cubicBezTo>
                    <a:pt x="837" y="11414"/>
                    <a:pt x="837" y="11528"/>
                    <a:pt x="837" y="11566"/>
                  </a:cubicBezTo>
                  <a:cubicBezTo>
                    <a:pt x="609" y="13392"/>
                    <a:pt x="381" y="15218"/>
                    <a:pt x="190" y="17196"/>
                  </a:cubicBezTo>
                  <a:cubicBezTo>
                    <a:pt x="76" y="17881"/>
                    <a:pt x="38" y="18604"/>
                    <a:pt x="0" y="19327"/>
                  </a:cubicBezTo>
                  <a:cubicBezTo>
                    <a:pt x="1332" y="19517"/>
                    <a:pt x="2663" y="19707"/>
                    <a:pt x="4033" y="19897"/>
                  </a:cubicBezTo>
                  <a:cubicBezTo>
                    <a:pt x="4033" y="19707"/>
                    <a:pt x="4071" y="19441"/>
                    <a:pt x="4147" y="19251"/>
                  </a:cubicBezTo>
                  <a:cubicBezTo>
                    <a:pt x="4527" y="17348"/>
                    <a:pt x="5174" y="16359"/>
                    <a:pt x="5859" y="13924"/>
                  </a:cubicBezTo>
                  <a:cubicBezTo>
                    <a:pt x="5973" y="13506"/>
                    <a:pt x="6087" y="12973"/>
                    <a:pt x="6239" y="12441"/>
                  </a:cubicBezTo>
                  <a:lnTo>
                    <a:pt x="6239" y="12365"/>
                  </a:lnTo>
                  <a:cubicBezTo>
                    <a:pt x="6277" y="12136"/>
                    <a:pt x="6315" y="11870"/>
                    <a:pt x="6353" y="11604"/>
                  </a:cubicBezTo>
                  <a:cubicBezTo>
                    <a:pt x="6353" y="11490"/>
                    <a:pt x="6430" y="11414"/>
                    <a:pt x="6430" y="11337"/>
                  </a:cubicBezTo>
                  <a:cubicBezTo>
                    <a:pt x="6430" y="11185"/>
                    <a:pt x="6468" y="11033"/>
                    <a:pt x="6620" y="10234"/>
                  </a:cubicBezTo>
                  <a:cubicBezTo>
                    <a:pt x="6620" y="10158"/>
                    <a:pt x="6658" y="10006"/>
                    <a:pt x="6658" y="9892"/>
                  </a:cubicBezTo>
                  <a:cubicBezTo>
                    <a:pt x="7076" y="7571"/>
                    <a:pt x="7533" y="5327"/>
                    <a:pt x="7989" y="3120"/>
                  </a:cubicBezTo>
                  <a:cubicBezTo>
                    <a:pt x="8142" y="2359"/>
                    <a:pt x="8332" y="1636"/>
                    <a:pt x="8484" y="875"/>
                  </a:cubicBezTo>
                  <a:cubicBezTo>
                    <a:pt x="8484" y="761"/>
                    <a:pt x="8522" y="685"/>
                    <a:pt x="8522" y="571"/>
                  </a:cubicBezTo>
                  <a:cubicBezTo>
                    <a:pt x="8294" y="533"/>
                    <a:pt x="7989" y="533"/>
                    <a:pt x="7837" y="495"/>
                  </a:cubicBezTo>
                  <a:cubicBezTo>
                    <a:pt x="7761" y="457"/>
                    <a:pt x="7685" y="457"/>
                    <a:pt x="7609" y="457"/>
                  </a:cubicBezTo>
                  <a:cubicBezTo>
                    <a:pt x="6163" y="305"/>
                    <a:pt x="4794" y="153"/>
                    <a:pt x="3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4216575" y="2539350"/>
              <a:ext cx="183600" cy="245400"/>
            </a:xfrm>
            <a:custGeom>
              <a:avLst/>
              <a:gdLst/>
              <a:ahLst/>
              <a:cxnLst/>
              <a:rect l="l" t="t" r="r" b="b"/>
              <a:pathLst>
                <a:path w="7344" h="9816" extrusionOk="0">
                  <a:moveTo>
                    <a:pt x="5517" y="0"/>
                  </a:moveTo>
                  <a:cubicBezTo>
                    <a:pt x="5213" y="114"/>
                    <a:pt x="4833" y="343"/>
                    <a:pt x="4452" y="685"/>
                  </a:cubicBezTo>
                  <a:cubicBezTo>
                    <a:pt x="3843" y="1256"/>
                    <a:pt x="3539" y="1864"/>
                    <a:pt x="3425" y="2131"/>
                  </a:cubicBezTo>
                  <a:cubicBezTo>
                    <a:pt x="3082" y="2739"/>
                    <a:pt x="2778" y="3310"/>
                    <a:pt x="2474" y="3881"/>
                  </a:cubicBezTo>
                  <a:cubicBezTo>
                    <a:pt x="2474" y="3881"/>
                    <a:pt x="2398" y="3919"/>
                    <a:pt x="2398" y="3957"/>
                  </a:cubicBezTo>
                  <a:cubicBezTo>
                    <a:pt x="2207" y="4337"/>
                    <a:pt x="1979" y="4718"/>
                    <a:pt x="1789" y="5098"/>
                  </a:cubicBezTo>
                  <a:cubicBezTo>
                    <a:pt x="1180" y="6201"/>
                    <a:pt x="610" y="7267"/>
                    <a:pt x="1" y="8332"/>
                  </a:cubicBezTo>
                  <a:cubicBezTo>
                    <a:pt x="495" y="8826"/>
                    <a:pt x="1028" y="9359"/>
                    <a:pt x="1561" y="9816"/>
                  </a:cubicBezTo>
                  <a:cubicBezTo>
                    <a:pt x="2207" y="9283"/>
                    <a:pt x="2930" y="8598"/>
                    <a:pt x="3691" y="7723"/>
                  </a:cubicBezTo>
                  <a:cubicBezTo>
                    <a:pt x="4034" y="7343"/>
                    <a:pt x="4300" y="6962"/>
                    <a:pt x="4642" y="6544"/>
                  </a:cubicBezTo>
                  <a:cubicBezTo>
                    <a:pt x="4680" y="6430"/>
                    <a:pt x="4794" y="6354"/>
                    <a:pt x="4833" y="6240"/>
                  </a:cubicBezTo>
                  <a:cubicBezTo>
                    <a:pt x="4871" y="6240"/>
                    <a:pt x="4871" y="6201"/>
                    <a:pt x="4947" y="6163"/>
                  </a:cubicBezTo>
                  <a:lnTo>
                    <a:pt x="5213" y="5745"/>
                  </a:lnTo>
                  <a:cubicBezTo>
                    <a:pt x="5403" y="5441"/>
                    <a:pt x="5555" y="5212"/>
                    <a:pt x="5708" y="4984"/>
                  </a:cubicBezTo>
                  <a:cubicBezTo>
                    <a:pt x="5746" y="4870"/>
                    <a:pt x="5822" y="4718"/>
                    <a:pt x="5898" y="4642"/>
                  </a:cubicBezTo>
                  <a:cubicBezTo>
                    <a:pt x="6583" y="3348"/>
                    <a:pt x="7077" y="2207"/>
                    <a:pt x="7343" y="1256"/>
                  </a:cubicBezTo>
                  <a:cubicBezTo>
                    <a:pt x="6735" y="837"/>
                    <a:pt x="6164" y="457"/>
                    <a:pt x="5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261275" y="2667750"/>
              <a:ext cx="76125" cy="65650"/>
            </a:xfrm>
            <a:custGeom>
              <a:avLst/>
              <a:gdLst/>
              <a:ahLst/>
              <a:cxnLst/>
              <a:rect l="l" t="t" r="r" b="b"/>
              <a:pathLst>
                <a:path w="3045" h="2626" extrusionOk="0">
                  <a:moveTo>
                    <a:pt x="1" y="0"/>
                  </a:moveTo>
                  <a:cubicBezTo>
                    <a:pt x="610" y="875"/>
                    <a:pt x="1294" y="1788"/>
                    <a:pt x="1903" y="2625"/>
                  </a:cubicBezTo>
                  <a:cubicBezTo>
                    <a:pt x="2246" y="2245"/>
                    <a:pt x="2512" y="1864"/>
                    <a:pt x="2854" y="1446"/>
                  </a:cubicBezTo>
                  <a:cubicBezTo>
                    <a:pt x="2892" y="1370"/>
                    <a:pt x="3006" y="1256"/>
                    <a:pt x="3045" y="1180"/>
                  </a:cubicBezTo>
                  <a:cubicBezTo>
                    <a:pt x="2055" y="799"/>
                    <a:pt x="1066" y="41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254625" y="2539350"/>
              <a:ext cx="124625" cy="198800"/>
            </a:xfrm>
            <a:custGeom>
              <a:avLst/>
              <a:gdLst/>
              <a:ahLst/>
              <a:cxnLst/>
              <a:rect l="l" t="t" r="r" b="b"/>
              <a:pathLst>
                <a:path w="4985" h="7952" extrusionOk="0">
                  <a:moveTo>
                    <a:pt x="3615" y="0"/>
                  </a:moveTo>
                  <a:cubicBezTo>
                    <a:pt x="3425" y="114"/>
                    <a:pt x="3234" y="305"/>
                    <a:pt x="2930" y="495"/>
                  </a:cubicBezTo>
                  <a:cubicBezTo>
                    <a:pt x="2588" y="723"/>
                    <a:pt x="1979" y="1294"/>
                    <a:pt x="990" y="2968"/>
                  </a:cubicBezTo>
                  <a:cubicBezTo>
                    <a:pt x="685" y="3500"/>
                    <a:pt x="381" y="4109"/>
                    <a:pt x="1" y="4908"/>
                  </a:cubicBezTo>
                  <a:cubicBezTo>
                    <a:pt x="1180" y="5935"/>
                    <a:pt x="2321" y="6962"/>
                    <a:pt x="3501" y="7951"/>
                  </a:cubicBezTo>
                  <a:cubicBezTo>
                    <a:pt x="4033" y="6582"/>
                    <a:pt x="4490" y="5250"/>
                    <a:pt x="4984" y="3881"/>
                  </a:cubicBezTo>
                  <a:cubicBezTo>
                    <a:pt x="4490" y="2587"/>
                    <a:pt x="4071" y="1294"/>
                    <a:pt x="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517125" y="2552650"/>
              <a:ext cx="124625" cy="255875"/>
            </a:xfrm>
            <a:custGeom>
              <a:avLst/>
              <a:gdLst/>
              <a:ahLst/>
              <a:cxnLst/>
              <a:rect l="l" t="t" r="r" b="b"/>
              <a:pathLst>
                <a:path w="4985" h="10235" extrusionOk="0">
                  <a:moveTo>
                    <a:pt x="2245" y="1"/>
                  </a:moveTo>
                  <a:cubicBezTo>
                    <a:pt x="1523" y="191"/>
                    <a:pt x="800" y="381"/>
                    <a:pt x="191" y="534"/>
                  </a:cubicBezTo>
                  <a:cubicBezTo>
                    <a:pt x="77" y="800"/>
                    <a:pt x="1" y="1256"/>
                    <a:pt x="1" y="1751"/>
                  </a:cubicBezTo>
                  <a:cubicBezTo>
                    <a:pt x="1" y="2626"/>
                    <a:pt x="267" y="3273"/>
                    <a:pt x="381" y="3539"/>
                  </a:cubicBezTo>
                  <a:lnTo>
                    <a:pt x="1104" y="5403"/>
                  </a:lnTo>
                  <a:cubicBezTo>
                    <a:pt x="1104" y="5441"/>
                    <a:pt x="1142" y="5479"/>
                    <a:pt x="1142" y="5517"/>
                  </a:cubicBezTo>
                  <a:cubicBezTo>
                    <a:pt x="1294" y="5936"/>
                    <a:pt x="1409" y="6316"/>
                    <a:pt x="1561" y="6773"/>
                  </a:cubicBezTo>
                  <a:cubicBezTo>
                    <a:pt x="1979" y="7914"/>
                    <a:pt x="2436" y="9093"/>
                    <a:pt x="2854" y="10235"/>
                  </a:cubicBezTo>
                  <a:cubicBezTo>
                    <a:pt x="3577" y="10197"/>
                    <a:pt x="4262" y="10083"/>
                    <a:pt x="4985" y="10045"/>
                  </a:cubicBezTo>
                  <a:cubicBezTo>
                    <a:pt x="4985" y="9170"/>
                    <a:pt x="4947" y="8180"/>
                    <a:pt x="4794" y="7039"/>
                  </a:cubicBezTo>
                  <a:cubicBezTo>
                    <a:pt x="4718" y="6583"/>
                    <a:pt x="4604" y="6088"/>
                    <a:pt x="4528" y="5555"/>
                  </a:cubicBezTo>
                  <a:cubicBezTo>
                    <a:pt x="4452" y="5479"/>
                    <a:pt x="4452" y="5327"/>
                    <a:pt x="4414" y="5251"/>
                  </a:cubicBezTo>
                  <a:cubicBezTo>
                    <a:pt x="4376" y="5213"/>
                    <a:pt x="4376" y="5137"/>
                    <a:pt x="4376" y="5099"/>
                  </a:cubicBezTo>
                  <a:cubicBezTo>
                    <a:pt x="4338" y="4909"/>
                    <a:pt x="4262" y="4718"/>
                    <a:pt x="4224" y="4566"/>
                  </a:cubicBezTo>
                  <a:cubicBezTo>
                    <a:pt x="4186" y="4262"/>
                    <a:pt x="4072" y="3996"/>
                    <a:pt x="3996" y="3729"/>
                  </a:cubicBezTo>
                  <a:cubicBezTo>
                    <a:pt x="3957" y="3577"/>
                    <a:pt x="3881" y="3501"/>
                    <a:pt x="3843" y="3349"/>
                  </a:cubicBezTo>
                  <a:cubicBezTo>
                    <a:pt x="3311" y="1941"/>
                    <a:pt x="2740" y="876"/>
                    <a:pt x="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4555175" y="2682950"/>
              <a:ext cx="80875" cy="44725"/>
            </a:xfrm>
            <a:custGeom>
              <a:avLst/>
              <a:gdLst/>
              <a:ahLst/>
              <a:cxnLst/>
              <a:rect l="l" t="t" r="r" b="b"/>
              <a:pathLst>
                <a:path w="3235" h="1789" extrusionOk="0">
                  <a:moveTo>
                    <a:pt x="2854" y="1"/>
                  </a:moveTo>
                  <a:cubicBezTo>
                    <a:pt x="1903" y="496"/>
                    <a:pt x="952" y="1028"/>
                    <a:pt x="1" y="1523"/>
                  </a:cubicBezTo>
                  <a:cubicBezTo>
                    <a:pt x="1104" y="1599"/>
                    <a:pt x="2131" y="1713"/>
                    <a:pt x="3234" y="1789"/>
                  </a:cubicBezTo>
                  <a:cubicBezTo>
                    <a:pt x="3120" y="1332"/>
                    <a:pt x="3044" y="838"/>
                    <a:pt x="2930" y="305"/>
                  </a:cubicBezTo>
                  <a:cubicBezTo>
                    <a:pt x="2892" y="229"/>
                    <a:pt x="2892" y="77"/>
                    <a:pt x="285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509525" y="2551700"/>
              <a:ext cx="151250" cy="171225"/>
            </a:xfrm>
            <a:custGeom>
              <a:avLst/>
              <a:gdLst/>
              <a:ahLst/>
              <a:cxnLst/>
              <a:rect l="l" t="t" r="r" b="b"/>
              <a:pathLst>
                <a:path w="6050" h="6849" extrusionOk="0">
                  <a:moveTo>
                    <a:pt x="2588" y="1"/>
                  </a:moveTo>
                  <a:cubicBezTo>
                    <a:pt x="1789" y="305"/>
                    <a:pt x="914" y="610"/>
                    <a:pt x="115" y="914"/>
                  </a:cubicBezTo>
                  <a:cubicBezTo>
                    <a:pt x="77" y="1104"/>
                    <a:pt x="1" y="1370"/>
                    <a:pt x="1" y="1713"/>
                  </a:cubicBezTo>
                  <a:cubicBezTo>
                    <a:pt x="1" y="2131"/>
                    <a:pt x="1" y="2968"/>
                    <a:pt x="647" y="4794"/>
                  </a:cubicBezTo>
                  <a:cubicBezTo>
                    <a:pt x="837" y="5327"/>
                    <a:pt x="1066" y="6050"/>
                    <a:pt x="1446" y="6849"/>
                  </a:cubicBezTo>
                  <a:cubicBezTo>
                    <a:pt x="2968" y="6621"/>
                    <a:pt x="4528" y="6430"/>
                    <a:pt x="6050" y="6202"/>
                  </a:cubicBezTo>
                  <a:cubicBezTo>
                    <a:pt x="5859" y="5327"/>
                    <a:pt x="5517" y="4148"/>
                    <a:pt x="4756" y="2892"/>
                  </a:cubicBezTo>
                  <a:cubicBezTo>
                    <a:pt x="4071" y="1561"/>
                    <a:pt x="3196" y="610"/>
                    <a:pt x="2588" y="1"/>
                  </a:cubicBezTo>
                  <a:close/>
                </a:path>
              </a:pathLst>
            </a:custGeom>
            <a:solidFill>
              <a:srgbClr val="FF5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4438200" y="2432825"/>
              <a:ext cx="59925" cy="95125"/>
            </a:xfrm>
            <a:custGeom>
              <a:avLst/>
              <a:gdLst/>
              <a:ahLst/>
              <a:cxnLst/>
              <a:rect l="l" t="t" r="r" b="b"/>
              <a:pathLst>
                <a:path w="2397" h="3805" extrusionOk="0">
                  <a:moveTo>
                    <a:pt x="2055" y="0"/>
                  </a:moveTo>
                  <a:cubicBezTo>
                    <a:pt x="1370" y="115"/>
                    <a:pt x="685" y="229"/>
                    <a:pt x="0" y="343"/>
                  </a:cubicBezTo>
                  <a:lnTo>
                    <a:pt x="0" y="951"/>
                  </a:lnTo>
                  <a:lnTo>
                    <a:pt x="0" y="1332"/>
                  </a:lnTo>
                  <a:lnTo>
                    <a:pt x="76" y="2473"/>
                  </a:lnTo>
                  <a:lnTo>
                    <a:pt x="76" y="2778"/>
                  </a:lnTo>
                  <a:lnTo>
                    <a:pt x="114" y="3805"/>
                  </a:lnTo>
                  <a:lnTo>
                    <a:pt x="2397" y="3729"/>
                  </a:lnTo>
                  <a:cubicBezTo>
                    <a:pt x="2283" y="2473"/>
                    <a:pt x="2169" y="1256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438200" y="2450175"/>
              <a:ext cx="50425" cy="51150"/>
            </a:xfrm>
            <a:custGeom>
              <a:avLst/>
              <a:gdLst/>
              <a:ahLst/>
              <a:cxnLst/>
              <a:rect l="l" t="t" r="r" b="b"/>
              <a:pathLst>
                <a:path w="2017" h="2046" extrusionOk="0">
                  <a:moveTo>
                    <a:pt x="1401" y="1"/>
                  </a:moveTo>
                  <a:cubicBezTo>
                    <a:pt x="1019" y="1"/>
                    <a:pt x="418" y="248"/>
                    <a:pt x="0" y="638"/>
                  </a:cubicBezTo>
                  <a:lnTo>
                    <a:pt x="76" y="1779"/>
                  </a:lnTo>
                  <a:lnTo>
                    <a:pt x="76" y="2046"/>
                  </a:lnTo>
                  <a:cubicBezTo>
                    <a:pt x="152" y="2046"/>
                    <a:pt x="305" y="2046"/>
                    <a:pt x="381" y="2008"/>
                  </a:cubicBezTo>
                  <a:cubicBezTo>
                    <a:pt x="1408" y="1779"/>
                    <a:pt x="2017" y="448"/>
                    <a:pt x="1712" y="105"/>
                  </a:cubicBezTo>
                  <a:cubicBezTo>
                    <a:pt x="1651" y="34"/>
                    <a:pt x="1541" y="1"/>
                    <a:pt x="140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323100" y="2512725"/>
              <a:ext cx="254925" cy="443825"/>
            </a:xfrm>
            <a:custGeom>
              <a:avLst/>
              <a:gdLst/>
              <a:ahLst/>
              <a:cxnLst/>
              <a:rect l="l" t="t" r="r" b="b"/>
              <a:pathLst>
                <a:path w="10197" h="17753" extrusionOk="0">
                  <a:moveTo>
                    <a:pt x="5669" y="0"/>
                  </a:moveTo>
                  <a:cubicBezTo>
                    <a:pt x="5555" y="0"/>
                    <a:pt x="5175" y="0"/>
                    <a:pt x="4718" y="38"/>
                  </a:cubicBezTo>
                  <a:cubicBezTo>
                    <a:pt x="4528" y="38"/>
                    <a:pt x="4338" y="76"/>
                    <a:pt x="4148" y="152"/>
                  </a:cubicBezTo>
                  <a:cubicBezTo>
                    <a:pt x="2892" y="342"/>
                    <a:pt x="1865" y="837"/>
                    <a:pt x="1180" y="1294"/>
                  </a:cubicBezTo>
                  <a:cubicBezTo>
                    <a:pt x="1447" y="1978"/>
                    <a:pt x="2702" y="6924"/>
                    <a:pt x="2816" y="6924"/>
                  </a:cubicBezTo>
                  <a:cubicBezTo>
                    <a:pt x="2740" y="7799"/>
                    <a:pt x="2702" y="8712"/>
                    <a:pt x="2626" y="9549"/>
                  </a:cubicBezTo>
                  <a:cubicBezTo>
                    <a:pt x="2626" y="9930"/>
                    <a:pt x="2550" y="10272"/>
                    <a:pt x="2550" y="10652"/>
                  </a:cubicBezTo>
                  <a:cubicBezTo>
                    <a:pt x="2322" y="10919"/>
                    <a:pt x="2093" y="11261"/>
                    <a:pt x="1865" y="11642"/>
                  </a:cubicBezTo>
                  <a:cubicBezTo>
                    <a:pt x="1561" y="12136"/>
                    <a:pt x="1294" y="12631"/>
                    <a:pt x="1104" y="12973"/>
                  </a:cubicBezTo>
                  <a:cubicBezTo>
                    <a:pt x="495" y="14267"/>
                    <a:pt x="39" y="15864"/>
                    <a:pt x="1" y="16017"/>
                  </a:cubicBezTo>
                  <a:cubicBezTo>
                    <a:pt x="1637" y="16587"/>
                    <a:pt x="3006" y="17082"/>
                    <a:pt x="3995" y="17386"/>
                  </a:cubicBezTo>
                  <a:cubicBezTo>
                    <a:pt x="4871" y="17691"/>
                    <a:pt x="4909" y="17729"/>
                    <a:pt x="5061" y="17729"/>
                  </a:cubicBezTo>
                  <a:cubicBezTo>
                    <a:pt x="5183" y="17745"/>
                    <a:pt x="5302" y="17752"/>
                    <a:pt x="5417" y="17752"/>
                  </a:cubicBezTo>
                  <a:cubicBezTo>
                    <a:pt x="6662" y="17752"/>
                    <a:pt x="7546" y="16892"/>
                    <a:pt x="9322" y="16892"/>
                  </a:cubicBezTo>
                  <a:lnTo>
                    <a:pt x="9740" y="16892"/>
                  </a:lnTo>
                  <a:cubicBezTo>
                    <a:pt x="9854" y="16625"/>
                    <a:pt x="10045" y="16169"/>
                    <a:pt x="10121" y="15484"/>
                  </a:cubicBezTo>
                  <a:cubicBezTo>
                    <a:pt x="10197" y="15027"/>
                    <a:pt x="10197" y="14495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990" y="10234"/>
                    <a:pt x="8218" y="9663"/>
                    <a:pt x="8409" y="8978"/>
                  </a:cubicBezTo>
                  <a:cubicBezTo>
                    <a:pt x="8713" y="8141"/>
                    <a:pt x="8941" y="7228"/>
                    <a:pt x="9170" y="6315"/>
                  </a:cubicBezTo>
                  <a:cubicBezTo>
                    <a:pt x="9588" y="4565"/>
                    <a:pt x="9892" y="2929"/>
                    <a:pt x="10083" y="1522"/>
                  </a:cubicBezTo>
                  <a:cubicBezTo>
                    <a:pt x="8827" y="761"/>
                    <a:pt x="7800" y="381"/>
                    <a:pt x="7191" y="228"/>
                  </a:cubicBezTo>
                  <a:cubicBezTo>
                    <a:pt x="7115" y="228"/>
                    <a:pt x="7039" y="190"/>
                    <a:pt x="7001" y="190"/>
                  </a:cubicBezTo>
                  <a:cubicBezTo>
                    <a:pt x="6278" y="38"/>
                    <a:pt x="5860" y="0"/>
                    <a:pt x="5669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078675" y="2613525"/>
              <a:ext cx="186450" cy="183350"/>
            </a:xfrm>
            <a:custGeom>
              <a:avLst/>
              <a:gdLst/>
              <a:ahLst/>
              <a:cxnLst/>
              <a:rect l="l" t="t" r="r" b="b"/>
              <a:pathLst>
                <a:path w="7458" h="7334" extrusionOk="0">
                  <a:moveTo>
                    <a:pt x="1903" y="1"/>
                  </a:moveTo>
                  <a:cubicBezTo>
                    <a:pt x="1218" y="381"/>
                    <a:pt x="609" y="762"/>
                    <a:pt x="0" y="1142"/>
                  </a:cubicBezTo>
                  <a:cubicBezTo>
                    <a:pt x="1370" y="3539"/>
                    <a:pt x="2778" y="5061"/>
                    <a:pt x="3843" y="5936"/>
                  </a:cubicBezTo>
                  <a:cubicBezTo>
                    <a:pt x="5034" y="7007"/>
                    <a:pt x="5782" y="7334"/>
                    <a:pt x="6306" y="7334"/>
                  </a:cubicBezTo>
                  <a:cubicBezTo>
                    <a:pt x="6452" y="7334"/>
                    <a:pt x="6580" y="7308"/>
                    <a:pt x="6696" y="7267"/>
                  </a:cubicBezTo>
                  <a:cubicBezTo>
                    <a:pt x="7077" y="7153"/>
                    <a:pt x="7305" y="6849"/>
                    <a:pt x="7457" y="6582"/>
                  </a:cubicBezTo>
                  <a:cubicBezTo>
                    <a:pt x="7039" y="5859"/>
                    <a:pt x="6544" y="5137"/>
                    <a:pt x="6088" y="4414"/>
                  </a:cubicBezTo>
                  <a:cubicBezTo>
                    <a:pt x="4680" y="2968"/>
                    <a:pt x="3272" y="1484"/>
                    <a:pt x="1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483850" y="2774275"/>
              <a:ext cx="160750" cy="211150"/>
            </a:xfrm>
            <a:custGeom>
              <a:avLst/>
              <a:gdLst/>
              <a:ahLst/>
              <a:cxnLst/>
              <a:rect l="l" t="t" r="r" b="b"/>
              <a:pathLst>
                <a:path w="6430" h="8446" extrusionOk="0">
                  <a:moveTo>
                    <a:pt x="5212" y="0"/>
                  </a:moveTo>
                  <a:lnTo>
                    <a:pt x="3424" y="1788"/>
                  </a:lnTo>
                  <a:cubicBezTo>
                    <a:pt x="2283" y="3500"/>
                    <a:pt x="1142" y="5174"/>
                    <a:pt x="0" y="6848"/>
                  </a:cubicBezTo>
                  <a:cubicBezTo>
                    <a:pt x="533" y="7419"/>
                    <a:pt x="989" y="7951"/>
                    <a:pt x="1522" y="8446"/>
                  </a:cubicBezTo>
                  <a:cubicBezTo>
                    <a:pt x="3576" y="6658"/>
                    <a:pt x="4718" y="4908"/>
                    <a:pt x="5365" y="3652"/>
                  </a:cubicBezTo>
                  <a:cubicBezTo>
                    <a:pt x="6354" y="1864"/>
                    <a:pt x="6430" y="1027"/>
                    <a:pt x="6087" y="571"/>
                  </a:cubicBezTo>
                  <a:cubicBezTo>
                    <a:pt x="5897" y="228"/>
                    <a:pt x="5517" y="76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89675" y="2359500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96" y="2096"/>
                    <a:pt x="610" y="2211"/>
                    <a:pt x="572" y="2477"/>
                  </a:cubicBezTo>
                  <a:cubicBezTo>
                    <a:pt x="572" y="2515"/>
                    <a:pt x="534" y="2857"/>
                    <a:pt x="343" y="2971"/>
                  </a:cubicBezTo>
                  <a:cubicBezTo>
                    <a:pt x="191" y="3086"/>
                    <a:pt x="39" y="3009"/>
                    <a:pt x="39" y="3124"/>
                  </a:cubicBezTo>
                  <a:cubicBezTo>
                    <a:pt x="1" y="3238"/>
                    <a:pt x="305" y="3314"/>
                    <a:pt x="381" y="3542"/>
                  </a:cubicBezTo>
                  <a:cubicBezTo>
                    <a:pt x="534" y="3846"/>
                    <a:pt x="343" y="3999"/>
                    <a:pt x="381" y="4265"/>
                  </a:cubicBezTo>
                  <a:cubicBezTo>
                    <a:pt x="419" y="4607"/>
                    <a:pt x="762" y="4798"/>
                    <a:pt x="914" y="4874"/>
                  </a:cubicBezTo>
                  <a:cubicBezTo>
                    <a:pt x="1198" y="5041"/>
                    <a:pt x="1504" y="5090"/>
                    <a:pt x="1770" y="5090"/>
                  </a:cubicBezTo>
                  <a:cubicBezTo>
                    <a:pt x="2111" y="5090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300" y="1792"/>
                    <a:pt x="4338" y="1031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8150" y="3821425"/>
              <a:ext cx="180750" cy="52325"/>
            </a:xfrm>
            <a:custGeom>
              <a:avLst/>
              <a:gdLst/>
              <a:ahLst/>
              <a:cxnLst/>
              <a:rect l="l" t="t" r="r" b="b"/>
              <a:pathLst>
                <a:path w="7230" h="2093" extrusionOk="0">
                  <a:moveTo>
                    <a:pt x="6735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4" y="685"/>
                    <a:pt x="1332" y="1028"/>
                    <a:pt x="838" y="1256"/>
                  </a:cubicBezTo>
                  <a:cubicBezTo>
                    <a:pt x="724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lnTo>
                    <a:pt x="2930" y="2093"/>
                  </a:ln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407750" y="2416650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115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4206113" y="3385300"/>
              <a:ext cx="160765" cy="450431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20"/>
                    <a:pt x="989" y="6278"/>
                    <a:pt x="761" y="9398"/>
                  </a:cubicBezTo>
                  <a:cubicBezTo>
                    <a:pt x="571" y="11947"/>
                    <a:pt x="305" y="14457"/>
                    <a:pt x="114" y="16968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577"/>
                    <a:pt x="3272" y="17539"/>
                  </a:cubicBezTo>
                  <a:cubicBezTo>
                    <a:pt x="3348" y="16930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51"/>
                    <a:pt x="6163" y="2740"/>
                  </a:cubicBezTo>
                  <a:cubicBezTo>
                    <a:pt x="6011" y="1751"/>
                    <a:pt x="5745" y="990"/>
                    <a:pt x="5555" y="571"/>
                  </a:cubicBezTo>
                  <a:cubicBezTo>
                    <a:pt x="4223" y="381"/>
                    <a:pt x="2854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4454350" y="2407150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2" y="0"/>
                  </a:moveTo>
                  <a:cubicBezTo>
                    <a:pt x="229" y="0"/>
                    <a:pt x="1" y="381"/>
                    <a:pt x="1" y="837"/>
                  </a:cubicBezTo>
                  <a:cubicBezTo>
                    <a:pt x="1" y="1332"/>
                    <a:pt x="229" y="1712"/>
                    <a:pt x="572" y="1712"/>
                  </a:cubicBezTo>
                  <a:cubicBezTo>
                    <a:pt x="876" y="1712"/>
                    <a:pt x="1142" y="1332"/>
                    <a:pt x="1142" y="837"/>
                  </a:cubicBezTo>
                  <a:cubicBezTo>
                    <a:pt x="1142" y="381"/>
                    <a:pt x="87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403950" y="2400475"/>
              <a:ext cx="18100" cy="11450"/>
            </a:xfrm>
            <a:custGeom>
              <a:avLst/>
              <a:gdLst/>
              <a:ahLst/>
              <a:cxnLst/>
              <a:rect l="l" t="t" r="r" b="b"/>
              <a:pathLst>
                <a:path w="724" h="458" extrusionOk="0">
                  <a:moveTo>
                    <a:pt x="39" y="1"/>
                  </a:moveTo>
                  <a:cubicBezTo>
                    <a:pt x="1" y="1"/>
                    <a:pt x="1" y="1"/>
                    <a:pt x="1" y="77"/>
                  </a:cubicBezTo>
                  <a:cubicBezTo>
                    <a:pt x="1" y="115"/>
                    <a:pt x="1" y="115"/>
                    <a:pt x="39" y="115"/>
                  </a:cubicBezTo>
                  <a:cubicBezTo>
                    <a:pt x="115" y="115"/>
                    <a:pt x="191" y="115"/>
                    <a:pt x="343" y="153"/>
                  </a:cubicBezTo>
                  <a:cubicBezTo>
                    <a:pt x="495" y="267"/>
                    <a:pt x="533" y="343"/>
                    <a:pt x="571" y="381"/>
                  </a:cubicBezTo>
                  <a:cubicBezTo>
                    <a:pt x="571" y="457"/>
                    <a:pt x="609" y="457"/>
                    <a:pt x="609" y="457"/>
                  </a:cubicBezTo>
                  <a:lnTo>
                    <a:pt x="723" y="343"/>
                  </a:lnTo>
                  <a:cubicBezTo>
                    <a:pt x="647" y="267"/>
                    <a:pt x="571" y="153"/>
                    <a:pt x="419" y="77"/>
                  </a:cubicBezTo>
                  <a:cubicBezTo>
                    <a:pt x="267" y="1"/>
                    <a:pt x="153" y="1"/>
                    <a:pt x="39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095800" y="3792825"/>
              <a:ext cx="194050" cy="86200"/>
            </a:xfrm>
            <a:custGeom>
              <a:avLst/>
              <a:gdLst/>
              <a:ahLst/>
              <a:cxnLst/>
              <a:rect l="l" t="t" r="r" b="b"/>
              <a:pathLst>
                <a:path w="7762" h="3448" extrusionOk="0">
                  <a:moveTo>
                    <a:pt x="3979" y="0"/>
                  </a:moveTo>
                  <a:cubicBezTo>
                    <a:pt x="3849" y="0"/>
                    <a:pt x="3674" y="20"/>
                    <a:pt x="3538" y="155"/>
                  </a:cubicBezTo>
                  <a:cubicBezTo>
                    <a:pt x="3234" y="384"/>
                    <a:pt x="3234" y="916"/>
                    <a:pt x="3576" y="1373"/>
                  </a:cubicBezTo>
                  <a:cubicBezTo>
                    <a:pt x="3476" y="1323"/>
                    <a:pt x="2980" y="1091"/>
                    <a:pt x="2359" y="1091"/>
                  </a:cubicBezTo>
                  <a:cubicBezTo>
                    <a:pt x="2037" y="1091"/>
                    <a:pt x="1682" y="1153"/>
                    <a:pt x="1332" y="1335"/>
                  </a:cubicBezTo>
                  <a:cubicBezTo>
                    <a:pt x="571" y="1753"/>
                    <a:pt x="0" y="2704"/>
                    <a:pt x="305" y="3161"/>
                  </a:cubicBezTo>
                  <a:cubicBezTo>
                    <a:pt x="429" y="3389"/>
                    <a:pt x="734" y="3447"/>
                    <a:pt x="1023" y="3447"/>
                  </a:cubicBezTo>
                  <a:cubicBezTo>
                    <a:pt x="1264" y="3447"/>
                    <a:pt x="1494" y="3406"/>
                    <a:pt x="1598" y="3389"/>
                  </a:cubicBezTo>
                  <a:lnTo>
                    <a:pt x="7761" y="3389"/>
                  </a:lnTo>
                  <a:lnTo>
                    <a:pt x="7761" y="1943"/>
                  </a:lnTo>
                  <a:cubicBezTo>
                    <a:pt x="7761" y="1715"/>
                    <a:pt x="7723" y="1297"/>
                    <a:pt x="7419" y="1107"/>
                  </a:cubicBezTo>
                  <a:cubicBezTo>
                    <a:pt x="7327" y="1051"/>
                    <a:pt x="7229" y="1029"/>
                    <a:pt x="7126" y="1029"/>
                  </a:cubicBezTo>
                  <a:cubicBezTo>
                    <a:pt x="6662" y="1029"/>
                    <a:pt x="6095" y="1486"/>
                    <a:pt x="5496" y="1486"/>
                  </a:cubicBezTo>
                  <a:cubicBezTo>
                    <a:pt x="5402" y="1486"/>
                    <a:pt x="5307" y="1475"/>
                    <a:pt x="5212" y="1449"/>
                  </a:cubicBezTo>
                  <a:cubicBezTo>
                    <a:pt x="4870" y="1335"/>
                    <a:pt x="4451" y="1030"/>
                    <a:pt x="4109" y="3"/>
                  </a:cubicBezTo>
                  <a:cubicBezTo>
                    <a:pt x="4076" y="3"/>
                    <a:pt x="4031" y="0"/>
                    <a:pt x="3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405850" y="3385300"/>
              <a:ext cx="216875" cy="450425"/>
            </a:xfrm>
            <a:custGeom>
              <a:avLst/>
              <a:gdLst/>
              <a:ahLst/>
              <a:cxnLst/>
              <a:rect l="l" t="t" r="r" b="b"/>
              <a:pathLst>
                <a:path w="8675" h="18017" extrusionOk="0">
                  <a:moveTo>
                    <a:pt x="3387" y="0"/>
                  </a:moveTo>
                  <a:cubicBezTo>
                    <a:pt x="2981" y="0"/>
                    <a:pt x="2524" y="34"/>
                    <a:pt x="2017" y="136"/>
                  </a:cubicBezTo>
                  <a:cubicBezTo>
                    <a:pt x="1256" y="212"/>
                    <a:pt x="647" y="402"/>
                    <a:pt x="115" y="554"/>
                  </a:cubicBezTo>
                  <a:cubicBezTo>
                    <a:pt x="77" y="668"/>
                    <a:pt x="1" y="782"/>
                    <a:pt x="1" y="973"/>
                  </a:cubicBezTo>
                  <a:cubicBezTo>
                    <a:pt x="1" y="1125"/>
                    <a:pt x="77" y="1239"/>
                    <a:pt x="77" y="1277"/>
                  </a:cubicBezTo>
                  <a:cubicBezTo>
                    <a:pt x="343" y="2456"/>
                    <a:pt x="876" y="4282"/>
                    <a:pt x="1599" y="6451"/>
                  </a:cubicBezTo>
                  <a:cubicBezTo>
                    <a:pt x="1903" y="7440"/>
                    <a:pt x="2283" y="8315"/>
                    <a:pt x="2854" y="10065"/>
                  </a:cubicBezTo>
                  <a:cubicBezTo>
                    <a:pt x="3615" y="12500"/>
                    <a:pt x="4452" y="14859"/>
                    <a:pt x="5213" y="17293"/>
                  </a:cubicBezTo>
                  <a:cubicBezTo>
                    <a:pt x="5251" y="17560"/>
                    <a:pt x="5289" y="17788"/>
                    <a:pt x="5403" y="18016"/>
                  </a:cubicBezTo>
                  <a:cubicBezTo>
                    <a:pt x="6506" y="17940"/>
                    <a:pt x="7571" y="17788"/>
                    <a:pt x="8675" y="17674"/>
                  </a:cubicBezTo>
                  <a:lnTo>
                    <a:pt x="8370" y="16837"/>
                  </a:lnTo>
                  <a:cubicBezTo>
                    <a:pt x="8370" y="16799"/>
                    <a:pt x="8332" y="16685"/>
                    <a:pt x="8332" y="16647"/>
                  </a:cubicBezTo>
                  <a:cubicBezTo>
                    <a:pt x="8180" y="16038"/>
                    <a:pt x="7990" y="15087"/>
                    <a:pt x="7800" y="13831"/>
                  </a:cubicBezTo>
                  <a:cubicBezTo>
                    <a:pt x="7495" y="12043"/>
                    <a:pt x="7343" y="10522"/>
                    <a:pt x="7191" y="9152"/>
                  </a:cubicBezTo>
                  <a:cubicBezTo>
                    <a:pt x="6849" y="6070"/>
                    <a:pt x="6735" y="4016"/>
                    <a:pt x="5327" y="1848"/>
                  </a:cubicBezTo>
                  <a:cubicBezTo>
                    <a:pt x="4832" y="973"/>
                    <a:pt x="4262" y="364"/>
                    <a:pt x="3957" y="21"/>
                  </a:cubicBezTo>
                  <a:cubicBezTo>
                    <a:pt x="3780" y="9"/>
                    <a:pt x="3590" y="0"/>
                    <a:pt x="3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445800" y="3821425"/>
              <a:ext cx="180725" cy="52325"/>
            </a:xfrm>
            <a:custGeom>
              <a:avLst/>
              <a:gdLst/>
              <a:ahLst/>
              <a:cxnLst/>
              <a:rect l="l" t="t" r="r" b="b"/>
              <a:pathLst>
                <a:path w="7229" h="2093" extrusionOk="0">
                  <a:moveTo>
                    <a:pt x="6734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3" y="685"/>
                    <a:pt x="1332" y="1028"/>
                    <a:pt x="838" y="1256"/>
                  </a:cubicBezTo>
                  <a:cubicBezTo>
                    <a:pt x="723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cubicBezTo>
                    <a:pt x="660" y="2093"/>
                    <a:pt x="1303" y="2076"/>
                    <a:pt x="1951" y="2076"/>
                  </a:cubicBezTo>
                  <a:cubicBezTo>
                    <a:pt x="2275" y="2076"/>
                    <a:pt x="2600" y="2080"/>
                    <a:pt x="2930" y="2093"/>
                  </a:cubicBez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436300" y="3792825"/>
              <a:ext cx="192150" cy="85825"/>
            </a:xfrm>
            <a:custGeom>
              <a:avLst/>
              <a:gdLst/>
              <a:ahLst/>
              <a:cxnLst/>
              <a:rect l="l" t="t" r="r" b="b"/>
              <a:pathLst>
                <a:path w="7686" h="3433" extrusionOk="0">
                  <a:moveTo>
                    <a:pt x="3920" y="0"/>
                  </a:moveTo>
                  <a:cubicBezTo>
                    <a:pt x="3792" y="0"/>
                    <a:pt x="3598" y="20"/>
                    <a:pt x="3462" y="155"/>
                  </a:cubicBezTo>
                  <a:cubicBezTo>
                    <a:pt x="3196" y="384"/>
                    <a:pt x="3196" y="916"/>
                    <a:pt x="3500" y="1373"/>
                  </a:cubicBezTo>
                  <a:cubicBezTo>
                    <a:pt x="3347" y="1329"/>
                    <a:pt x="2982" y="1210"/>
                    <a:pt x="2526" y="1210"/>
                  </a:cubicBezTo>
                  <a:cubicBezTo>
                    <a:pt x="2186" y="1210"/>
                    <a:pt x="1797" y="1276"/>
                    <a:pt x="1408" y="1487"/>
                  </a:cubicBezTo>
                  <a:cubicBezTo>
                    <a:pt x="723" y="1867"/>
                    <a:pt x="0" y="2704"/>
                    <a:pt x="228" y="3123"/>
                  </a:cubicBezTo>
                  <a:cubicBezTo>
                    <a:pt x="342" y="3372"/>
                    <a:pt x="698" y="3432"/>
                    <a:pt x="1016" y="3432"/>
                  </a:cubicBezTo>
                  <a:cubicBezTo>
                    <a:pt x="1231" y="3432"/>
                    <a:pt x="1430" y="3405"/>
                    <a:pt x="1522" y="3389"/>
                  </a:cubicBezTo>
                  <a:lnTo>
                    <a:pt x="7685" y="3389"/>
                  </a:lnTo>
                  <a:lnTo>
                    <a:pt x="7685" y="1943"/>
                  </a:lnTo>
                  <a:cubicBezTo>
                    <a:pt x="7685" y="1715"/>
                    <a:pt x="7647" y="1297"/>
                    <a:pt x="7381" y="1107"/>
                  </a:cubicBezTo>
                  <a:cubicBezTo>
                    <a:pt x="7289" y="1051"/>
                    <a:pt x="7190" y="1029"/>
                    <a:pt x="7085" y="1029"/>
                  </a:cubicBezTo>
                  <a:cubicBezTo>
                    <a:pt x="6614" y="1029"/>
                    <a:pt x="6025" y="1486"/>
                    <a:pt x="5421" y="1486"/>
                  </a:cubicBezTo>
                  <a:cubicBezTo>
                    <a:pt x="5326" y="1486"/>
                    <a:pt x="5231" y="1475"/>
                    <a:pt x="5136" y="1449"/>
                  </a:cubicBezTo>
                  <a:cubicBezTo>
                    <a:pt x="4794" y="1335"/>
                    <a:pt x="4375" y="1030"/>
                    <a:pt x="4033" y="3"/>
                  </a:cubicBezTo>
                  <a:cubicBezTo>
                    <a:pt x="4011" y="3"/>
                    <a:pt x="3971" y="0"/>
                    <a:pt x="3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345925" y="2507375"/>
              <a:ext cx="230200" cy="276425"/>
            </a:xfrm>
            <a:custGeom>
              <a:avLst/>
              <a:gdLst/>
              <a:ahLst/>
              <a:cxnLst/>
              <a:rect l="l" t="t" r="r" b="b"/>
              <a:pathLst>
                <a:path w="9208" h="11057" extrusionOk="0">
                  <a:moveTo>
                    <a:pt x="4538" y="0"/>
                  </a:moveTo>
                  <a:cubicBezTo>
                    <a:pt x="2240" y="0"/>
                    <a:pt x="436" y="1056"/>
                    <a:pt x="1" y="1317"/>
                  </a:cubicBezTo>
                  <a:cubicBezTo>
                    <a:pt x="534" y="4475"/>
                    <a:pt x="1104" y="7671"/>
                    <a:pt x="1675" y="10866"/>
                  </a:cubicBezTo>
                  <a:cubicBezTo>
                    <a:pt x="3501" y="10904"/>
                    <a:pt x="5327" y="11019"/>
                    <a:pt x="7191" y="11057"/>
                  </a:cubicBezTo>
                  <a:cubicBezTo>
                    <a:pt x="7952" y="9040"/>
                    <a:pt x="8637" y="6682"/>
                    <a:pt x="9017" y="3904"/>
                  </a:cubicBezTo>
                  <a:cubicBezTo>
                    <a:pt x="9132" y="3143"/>
                    <a:pt x="9170" y="2459"/>
                    <a:pt x="9208" y="1736"/>
                  </a:cubicBezTo>
                  <a:cubicBezTo>
                    <a:pt x="8637" y="1241"/>
                    <a:pt x="7838" y="671"/>
                    <a:pt x="6811" y="366"/>
                  </a:cubicBezTo>
                  <a:cubicBezTo>
                    <a:pt x="6023" y="104"/>
                    <a:pt x="5256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402050" y="2455650"/>
              <a:ext cx="17150" cy="10475"/>
            </a:xfrm>
            <a:custGeom>
              <a:avLst/>
              <a:gdLst/>
              <a:ahLst/>
              <a:cxnLst/>
              <a:rect l="l" t="t" r="r" b="b"/>
              <a:pathLst>
                <a:path w="686" h="419" extrusionOk="0">
                  <a:moveTo>
                    <a:pt x="647" y="0"/>
                  </a:moveTo>
                  <a:cubicBezTo>
                    <a:pt x="609" y="0"/>
                    <a:pt x="571" y="0"/>
                    <a:pt x="571" y="38"/>
                  </a:cubicBezTo>
                  <a:cubicBezTo>
                    <a:pt x="571" y="77"/>
                    <a:pt x="457" y="191"/>
                    <a:pt x="381" y="229"/>
                  </a:cubicBezTo>
                  <a:cubicBezTo>
                    <a:pt x="316" y="278"/>
                    <a:pt x="258" y="292"/>
                    <a:pt x="209" y="292"/>
                  </a:cubicBezTo>
                  <a:cubicBezTo>
                    <a:pt x="145" y="292"/>
                    <a:pt x="98" y="267"/>
                    <a:pt x="77" y="267"/>
                  </a:cubicBezTo>
                  <a:cubicBezTo>
                    <a:pt x="39" y="267"/>
                    <a:pt x="1" y="267"/>
                    <a:pt x="1" y="343"/>
                  </a:cubicBezTo>
                  <a:cubicBezTo>
                    <a:pt x="1" y="381"/>
                    <a:pt x="1" y="419"/>
                    <a:pt x="39" y="419"/>
                  </a:cubicBezTo>
                  <a:lnTo>
                    <a:pt x="191" y="419"/>
                  </a:lnTo>
                  <a:cubicBezTo>
                    <a:pt x="229" y="419"/>
                    <a:pt x="305" y="381"/>
                    <a:pt x="457" y="343"/>
                  </a:cubicBezTo>
                  <a:cubicBezTo>
                    <a:pt x="609" y="267"/>
                    <a:pt x="647" y="153"/>
                    <a:pt x="685" y="77"/>
                  </a:cubicBezTo>
                  <a:cubicBezTo>
                    <a:pt x="685" y="38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032075" y="2535550"/>
              <a:ext cx="97025" cy="114150"/>
            </a:xfrm>
            <a:custGeom>
              <a:avLst/>
              <a:gdLst/>
              <a:ahLst/>
              <a:cxnLst/>
              <a:rect l="l" t="t" r="r" b="b"/>
              <a:pathLst>
                <a:path w="3881" h="4566" extrusionOk="0">
                  <a:moveTo>
                    <a:pt x="1598" y="0"/>
                  </a:moveTo>
                  <a:cubicBezTo>
                    <a:pt x="1332" y="228"/>
                    <a:pt x="0" y="1141"/>
                    <a:pt x="153" y="2093"/>
                  </a:cubicBezTo>
                  <a:cubicBezTo>
                    <a:pt x="191" y="2283"/>
                    <a:pt x="229" y="2397"/>
                    <a:pt x="799" y="3082"/>
                  </a:cubicBezTo>
                  <a:cubicBezTo>
                    <a:pt x="1332" y="3728"/>
                    <a:pt x="1864" y="4223"/>
                    <a:pt x="2169" y="4565"/>
                  </a:cubicBezTo>
                  <a:cubicBezTo>
                    <a:pt x="2816" y="4261"/>
                    <a:pt x="3386" y="3995"/>
                    <a:pt x="3881" y="3690"/>
                  </a:cubicBezTo>
                  <a:cubicBezTo>
                    <a:pt x="3805" y="3234"/>
                    <a:pt x="3615" y="2359"/>
                    <a:pt x="3044" y="1522"/>
                  </a:cubicBezTo>
                  <a:cubicBezTo>
                    <a:pt x="2549" y="723"/>
                    <a:pt x="1979" y="266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013050" y="2513675"/>
              <a:ext cx="72300" cy="39000"/>
            </a:xfrm>
            <a:custGeom>
              <a:avLst/>
              <a:gdLst/>
              <a:ahLst/>
              <a:cxnLst/>
              <a:rect l="l" t="t" r="r" b="b"/>
              <a:pathLst>
                <a:path w="2892" h="1560" extrusionOk="0">
                  <a:moveTo>
                    <a:pt x="381" y="0"/>
                  </a:moveTo>
                  <a:cubicBezTo>
                    <a:pt x="229" y="0"/>
                    <a:pt x="77" y="76"/>
                    <a:pt x="38" y="228"/>
                  </a:cubicBezTo>
                  <a:cubicBezTo>
                    <a:pt x="0" y="381"/>
                    <a:pt x="77" y="609"/>
                    <a:pt x="267" y="647"/>
                  </a:cubicBezTo>
                  <a:cubicBezTo>
                    <a:pt x="761" y="951"/>
                    <a:pt x="1180" y="1294"/>
                    <a:pt x="1674" y="1560"/>
                  </a:cubicBezTo>
                  <a:cubicBezTo>
                    <a:pt x="2093" y="1484"/>
                    <a:pt x="2511" y="1446"/>
                    <a:pt x="2892" y="1332"/>
                  </a:cubicBezTo>
                  <a:cubicBezTo>
                    <a:pt x="2473" y="951"/>
                    <a:pt x="1827" y="419"/>
                    <a:pt x="952" y="152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053950" y="2552900"/>
              <a:ext cx="20000" cy="15950"/>
            </a:xfrm>
            <a:custGeom>
              <a:avLst/>
              <a:gdLst/>
              <a:ahLst/>
              <a:cxnLst/>
              <a:rect l="l" t="t" r="r" b="b"/>
              <a:pathLst>
                <a:path w="800" h="638" extrusionOk="0">
                  <a:moveTo>
                    <a:pt x="100" y="0"/>
                  </a:moveTo>
                  <a:cubicBezTo>
                    <a:pt x="86" y="0"/>
                    <a:pt x="76" y="10"/>
                    <a:pt x="76" y="29"/>
                  </a:cubicBezTo>
                  <a:cubicBezTo>
                    <a:pt x="0" y="105"/>
                    <a:pt x="0" y="143"/>
                    <a:pt x="76" y="143"/>
                  </a:cubicBezTo>
                  <a:lnTo>
                    <a:pt x="685" y="638"/>
                  </a:lnTo>
                  <a:cubicBezTo>
                    <a:pt x="799" y="562"/>
                    <a:pt x="799" y="524"/>
                    <a:pt x="723" y="524"/>
                  </a:cubicBezTo>
                  <a:lnTo>
                    <a:pt x="153" y="29"/>
                  </a:lnTo>
                  <a:cubicBezTo>
                    <a:pt x="134" y="10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366850" y="2622100"/>
              <a:ext cx="16200" cy="48525"/>
            </a:xfrm>
            <a:custGeom>
              <a:avLst/>
              <a:gdLst/>
              <a:ahLst/>
              <a:cxnLst/>
              <a:rect l="l" t="t" r="r" b="b"/>
              <a:pathLst>
                <a:path w="648" h="1941" extrusionOk="0">
                  <a:moveTo>
                    <a:pt x="572" y="0"/>
                  </a:moveTo>
                  <a:cubicBezTo>
                    <a:pt x="534" y="0"/>
                    <a:pt x="495" y="0"/>
                    <a:pt x="495" y="38"/>
                  </a:cubicBezTo>
                  <a:lnTo>
                    <a:pt x="1" y="1864"/>
                  </a:lnTo>
                  <a:cubicBezTo>
                    <a:pt x="1" y="1902"/>
                    <a:pt x="1" y="1940"/>
                    <a:pt x="77" y="1940"/>
                  </a:cubicBezTo>
                  <a:cubicBezTo>
                    <a:pt x="77" y="1940"/>
                    <a:pt x="115" y="1902"/>
                    <a:pt x="153" y="1902"/>
                  </a:cubicBezTo>
                  <a:lnTo>
                    <a:pt x="648" y="76"/>
                  </a:lnTo>
                  <a:cubicBezTo>
                    <a:pt x="648" y="38"/>
                    <a:pt x="648" y="0"/>
                    <a:pt x="572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314550" y="3394375"/>
              <a:ext cx="30450" cy="13350"/>
            </a:xfrm>
            <a:custGeom>
              <a:avLst/>
              <a:gdLst/>
              <a:ahLst/>
              <a:cxnLst/>
              <a:rect l="l" t="t" r="r" b="b"/>
              <a:pathLst>
                <a:path w="1218" h="534" extrusionOk="0">
                  <a:moveTo>
                    <a:pt x="115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15"/>
                    <a:pt x="0" y="153"/>
                    <a:pt x="77" y="153"/>
                  </a:cubicBezTo>
                  <a:lnTo>
                    <a:pt x="1104" y="533"/>
                  </a:lnTo>
                  <a:cubicBezTo>
                    <a:pt x="1104" y="533"/>
                    <a:pt x="1142" y="495"/>
                    <a:pt x="1218" y="495"/>
                  </a:cubicBezTo>
                  <a:cubicBezTo>
                    <a:pt x="1218" y="457"/>
                    <a:pt x="1218" y="381"/>
                    <a:pt x="1142" y="381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482900" y="3397225"/>
              <a:ext cx="28550" cy="5750"/>
            </a:xfrm>
            <a:custGeom>
              <a:avLst/>
              <a:gdLst/>
              <a:ahLst/>
              <a:cxnLst/>
              <a:rect l="l" t="t" r="r" b="b"/>
              <a:pathLst>
                <a:path w="1142" h="230" extrusionOk="0"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cubicBezTo>
                    <a:pt x="0" y="39"/>
                    <a:pt x="0" y="77"/>
                    <a:pt x="38" y="77"/>
                  </a:cubicBezTo>
                  <a:lnTo>
                    <a:pt x="1066" y="229"/>
                  </a:lnTo>
                  <a:cubicBezTo>
                    <a:pt x="1142" y="229"/>
                    <a:pt x="1142" y="229"/>
                    <a:pt x="1142" y="191"/>
                  </a:cubicBezTo>
                  <a:cubicBezTo>
                    <a:pt x="1142" y="191"/>
                    <a:pt x="1142" y="153"/>
                    <a:pt x="1066" y="153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228950" y="2722900"/>
              <a:ext cx="13350" cy="14300"/>
            </a:xfrm>
            <a:custGeom>
              <a:avLst/>
              <a:gdLst/>
              <a:ahLst/>
              <a:cxnLst/>
              <a:rect l="l" t="t" r="r" b="b"/>
              <a:pathLst>
                <a:path w="534" h="572" extrusionOk="0">
                  <a:moveTo>
                    <a:pt x="0" y="1"/>
                  </a:moveTo>
                  <a:lnTo>
                    <a:pt x="0" y="115"/>
                  </a:lnTo>
                  <a:lnTo>
                    <a:pt x="457" y="571"/>
                  </a:lnTo>
                  <a:cubicBezTo>
                    <a:pt x="495" y="533"/>
                    <a:pt x="533" y="495"/>
                    <a:pt x="495" y="41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262250" y="3192750"/>
              <a:ext cx="139825" cy="25700"/>
            </a:xfrm>
            <a:custGeom>
              <a:avLst/>
              <a:gdLst/>
              <a:ahLst/>
              <a:cxnLst/>
              <a:rect l="l" t="t" r="r" b="b"/>
              <a:pathLst>
                <a:path w="5593" h="1028" extrusionOk="0">
                  <a:moveTo>
                    <a:pt x="5593" y="0"/>
                  </a:moveTo>
                  <a:cubicBezTo>
                    <a:pt x="3728" y="0"/>
                    <a:pt x="1864" y="39"/>
                    <a:pt x="0" y="39"/>
                  </a:cubicBezTo>
                  <a:cubicBezTo>
                    <a:pt x="1788" y="381"/>
                    <a:pt x="3576" y="723"/>
                    <a:pt x="5364" y="1028"/>
                  </a:cubicBezTo>
                  <a:cubicBezTo>
                    <a:pt x="5440" y="799"/>
                    <a:pt x="5478" y="533"/>
                    <a:pt x="5516" y="267"/>
                  </a:cubicBezTo>
                  <a:cubicBezTo>
                    <a:pt x="5516" y="153"/>
                    <a:pt x="5593" y="77"/>
                    <a:pt x="5593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404900" y="3193000"/>
              <a:ext cx="137950" cy="52075"/>
            </a:xfrm>
            <a:custGeom>
              <a:avLst/>
              <a:gdLst/>
              <a:ahLst/>
              <a:cxnLst/>
              <a:rect l="l" t="t" r="r" b="b"/>
              <a:pathLst>
                <a:path w="5518" h="2083" extrusionOk="0">
                  <a:moveTo>
                    <a:pt x="3044" y="0"/>
                  </a:moveTo>
                  <a:cubicBezTo>
                    <a:pt x="2217" y="0"/>
                    <a:pt x="1389" y="10"/>
                    <a:pt x="571" y="29"/>
                  </a:cubicBezTo>
                  <a:lnTo>
                    <a:pt x="77" y="29"/>
                  </a:lnTo>
                  <a:cubicBezTo>
                    <a:pt x="1" y="409"/>
                    <a:pt x="1" y="751"/>
                    <a:pt x="1" y="1132"/>
                  </a:cubicBezTo>
                  <a:cubicBezTo>
                    <a:pt x="1789" y="1474"/>
                    <a:pt x="3539" y="1741"/>
                    <a:pt x="5289" y="2083"/>
                  </a:cubicBezTo>
                  <a:cubicBezTo>
                    <a:pt x="5327" y="1741"/>
                    <a:pt x="5403" y="1360"/>
                    <a:pt x="5441" y="980"/>
                  </a:cubicBezTo>
                  <a:cubicBezTo>
                    <a:pt x="5479" y="637"/>
                    <a:pt x="5479" y="371"/>
                    <a:pt x="5517" y="29"/>
                  </a:cubicBezTo>
                  <a:cubicBezTo>
                    <a:pt x="4699" y="10"/>
                    <a:pt x="3872" y="0"/>
                    <a:pt x="3044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257475" y="2779975"/>
              <a:ext cx="339575" cy="438475"/>
            </a:xfrm>
            <a:custGeom>
              <a:avLst/>
              <a:gdLst/>
              <a:ahLst/>
              <a:cxnLst/>
              <a:rect l="l" t="t" r="r" b="b"/>
              <a:pathLst>
                <a:path w="13583" h="17539" extrusionOk="0">
                  <a:moveTo>
                    <a:pt x="5213" y="0"/>
                  </a:moveTo>
                  <a:cubicBezTo>
                    <a:pt x="4338" y="1104"/>
                    <a:pt x="3425" y="2435"/>
                    <a:pt x="2664" y="3995"/>
                  </a:cubicBezTo>
                  <a:cubicBezTo>
                    <a:pt x="191" y="8941"/>
                    <a:pt x="1" y="13734"/>
                    <a:pt x="153" y="16588"/>
                  </a:cubicBezTo>
                  <a:cubicBezTo>
                    <a:pt x="4262" y="16892"/>
                    <a:pt x="8294" y="17234"/>
                    <a:pt x="12365" y="17539"/>
                  </a:cubicBezTo>
                  <a:cubicBezTo>
                    <a:pt x="12327" y="14457"/>
                    <a:pt x="12517" y="11984"/>
                    <a:pt x="12708" y="10386"/>
                  </a:cubicBezTo>
                  <a:cubicBezTo>
                    <a:pt x="13050" y="6848"/>
                    <a:pt x="13583" y="4794"/>
                    <a:pt x="12441" y="2473"/>
                  </a:cubicBezTo>
                  <a:cubicBezTo>
                    <a:pt x="11909" y="1370"/>
                    <a:pt x="11186" y="609"/>
                    <a:pt x="10729" y="191"/>
                  </a:cubicBezTo>
                  <a:cubicBezTo>
                    <a:pt x="8865" y="153"/>
                    <a:pt x="7039" y="38"/>
                    <a:pt x="5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4950" y="2340700"/>
              <a:ext cx="386175" cy="412825"/>
            </a:xfrm>
            <a:custGeom>
              <a:avLst/>
              <a:gdLst/>
              <a:ahLst/>
              <a:cxnLst/>
              <a:rect l="l" t="t" r="r" b="b"/>
              <a:pathLst>
                <a:path w="15447" h="16513" extrusionOk="0">
                  <a:moveTo>
                    <a:pt x="1506" y="1"/>
                  </a:moveTo>
                  <a:cubicBezTo>
                    <a:pt x="1214" y="1"/>
                    <a:pt x="931" y="73"/>
                    <a:pt x="648" y="261"/>
                  </a:cubicBezTo>
                  <a:cubicBezTo>
                    <a:pt x="267" y="566"/>
                    <a:pt x="1" y="1060"/>
                    <a:pt x="153" y="1441"/>
                  </a:cubicBezTo>
                  <a:cubicBezTo>
                    <a:pt x="343" y="1935"/>
                    <a:pt x="1028" y="1631"/>
                    <a:pt x="2055" y="2316"/>
                  </a:cubicBezTo>
                  <a:cubicBezTo>
                    <a:pt x="2642" y="2695"/>
                    <a:pt x="2946" y="3168"/>
                    <a:pt x="3339" y="3168"/>
                  </a:cubicBezTo>
                  <a:cubicBezTo>
                    <a:pt x="3379" y="3168"/>
                    <a:pt x="3420" y="3163"/>
                    <a:pt x="3463" y="3153"/>
                  </a:cubicBezTo>
                  <a:cubicBezTo>
                    <a:pt x="3740" y="3118"/>
                    <a:pt x="3828" y="2958"/>
                    <a:pt x="3956" y="2958"/>
                  </a:cubicBezTo>
                  <a:cubicBezTo>
                    <a:pt x="3969" y="2958"/>
                    <a:pt x="3982" y="2959"/>
                    <a:pt x="3995" y="2963"/>
                  </a:cubicBezTo>
                  <a:cubicBezTo>
                    <a:pt x="4148" y="3001"/>
                    <a:pt x="4262" y="3381"/>
                    <a:pt x="4072" y="4865"/>
                  </a:cubicBezTo>
                  <a:cubicBezTo>
                    <a:pt x="3767" y="6387"/>
                    <a:pt x="3387" y="7566"/>
                    <a:pt x="3082" y="8441"/>
                  </a:cubicBezTo>
                  <a:cubicBezTo>
                    <a:pt x="2550" y="9810"/>
                    <a:pt x="2245" y="10495"/>
                    <a:pt x="2474" y="11294"/>
                  </a:cubicBezTo>
                  <a:cubicBezTo>
                    <a:pt x="2740" y="12207"/>
                    <a:pt x="3615" y="12664"/>
                    <a:pt x="4224" y="12968"/>
                  </a:cubicBezTo>
                  <a:cubicBezTo>
                    <a:pt x="4452" y="13463"/>
                    <a:pt x="5175" y="15251"/>
                    <a:pt x="7001" y="16050"/>
                  </a:cubicBezTo>
                  <a:cubicBezTo>
                    <a:pt x="7671" y="16365"/>
                    <a:pt x="8427" y="16512"/>
                    <a:pt x="9175" y="16512"/>
                  </a:cubicBezTo>
                  <a:cubicBezTo>
                    <a:pt x="10594" y="16512"/>
                    <a:pt x="11985" y="15982"/>
                    <a:pt x="12708" y="15061"/>
                  </a:cubicBezTo>
                  <a:cubicBezTo>
                    <a:pt x="15447" y="11484"/>
                    <a:pt x="7838" y="2316"/>
                    <a:pt x="5175" y="870"/>
                  </a:cubicBezTo>
                  <a:cubicBezTo>
                    <a:pt x="4148" y="376"/>
                    <a:pt x="2283" y="109"/>
                    <a:pt x="2055" y="71"/>
                  </a:cubicBezTo>
                  <a:cubicBezTo>
                    <a:pt x="1867" y="28"/>
                    <a:pt x="1685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224575" y="2496550"/>
              <a:ext cx="71375" cy="72300"/>
            </a:xfrm>
            <a:custGeom>
              <a:avLst/>
              <a:gdLst/>
              <a:ahLst/>
              <a:cxnLst/>
              <a:rect l="l" t="t" r="r" b="b"/>
              <a:pathLst>
                <a:path w="2855" h="2892" extrusionOk="0">
                  <a:moveTo>
                    <a:pt x="457" y="0"/>
                  </a:moveTo>
                  <a:lnTo>
                    <a:pt x="1" y="457"/>
                  </a:lnTo>
                  <a:lnTo>
                    <a:pt x="2436" y="2892"/>
                  </a:lnTo>
                  <a:lnTo>
                    <a:pt x="2854" y="2435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73100" y="2287225"/>
              <a:ext cx="117950" cy="84750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022950" y="2390025"/>
              <a:ext cx="225425" cy="340525"/>
            </a:xfrm>
            <a:custGeom>
              <a:avLst/>
              <a:gdLst/>
              <a:ahLst/>
              <a:cxnLst/>
              <a:rect l="l" t="t" r="r" b="b"/>
              <a:pathLst>
                <a:path w="9017" h="13621" extrusionOk="0">
                  <a:moveTo>
                    <a:pt x="8903" y="0"/>
                  </a:moveTo>
                  <a:cubicBezTo>
                    <a:pt x="7533" y="685"/>
                    <a:pt x="6240" y="1522"/>
                    <a:pt x="5022" y="2473"/>
                  </a:cubicBezTo>
                  <a:cubicBezTo>
                    <a:pt x="3386" y="3729"/>
                    <a:pt x="2587" y="4337"/>
                    <a:pt x="2169" y="5250"/>
                  </a:cubicBezTo>
                  <a:cubicBezTo>
                    <a:pt x="1750" y="6125"/>
                    <a:pt x="1750" y="6886"/>
                    <a:pt x="1750" y="7609"/>
                  </a:cubicBezTo>
                  <a:cubicBezTo>
                    <a:pt x="1750" y="8370"/>
                    <a:pt x="1750" y="9131"/>
                    <a:pt x="1180" y="10082"/>
                  </a:cubicBezTo>
                  <a:cubicBezTo>
                    <a:pt x="952" y="10462"/>
                    <a:pt x="685" y="10691"/>
                    <a:pt x="495" y="10957"/>
                  </a:cubicBezTo>
                  <a:cubicBezTo>
                    <a:pt x="229" y="11261"/>
                    <a:pt x="0" y="11528"/>
                    <a:pt x="38" y="11908"/>
                  </a:cubicBezTo>
                  <a:cubicBezTo>
                    <a:pt x="115" y="12593"/>
                    <a:pt x="1180" y="13164"/>
                    <a:pt x="3272" y="13620"/>
                  </a:cubicBezTo>
                  <a:lnTo>
                    <a:pt x="3196" y="13468"/>
                  </a:lnTo>
                  <a:cubicBezTo>
                    <a:pt x="799" y="12973"/>
                    <a:pt x="229" y="12365"/>
                    <a:pt x="153" y="11946"/>
                  </a:cubicBezTo>
                  <a:cubicBezTo>
                    <a:pt x="115" y="11642"/>
                    <a:pt x="305" y="11528"/>
                    <a:pt x="609" y="11185"/>
                  </a:cubicBezTo>
                  <a:cubicBezTo>
                    <a:pt x="799" y="10957"/>
                    <a:pt x="1066" y="10653"/>
                    <a:pt x="1294" y="10272"/>
                  </a:cubicBezTo>
                  <a:cubicBezTo>
                    <a:pt x="1941" y="9283"/>
                    <a:pt x="1941" y="8484"/>
                    <a:pt x="1941" y="7647"/>
                  </a:cubicBezTo>
                  <a:cubicBezTo>
                    <a:pt x="1941" y="6962"/>
                    <a:pt x="1941" y="6240"/>
                    <a:pt x="2359" y="5365"/>
                  </a:cubicBezTo>
                  <a:cubicBezTo>
                    <a:pt x="2778" y="4528"/>
                    <a:pt x="3577" y="3919"/>
                    <a:pt x="5174" y="2663"/>
                  </a:cubicBezTo>
                  <a:cubicBezTo>
                    <a:pt x="6354" y="1712"/>
                    <a:pt x="7685" y="913"/>
                    <a:pt x="9017" y="191"/>
                  </a:cubicBezTo>
                  <a:lnTo>
                    <a:pt x="8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4520950" y="2391925"/>
              <a:ext cx="183575" cy="311025"/>
            </a:xfrm>
            <a:custGeom>
              <a:avLst/>
              <a:gdLst/>
              <a:ahLst/>
              <a:cxnLst/>
              <a:rect l="l" t="t" r="r" b="b"/>
              <a:pathLst>
                <a:path w="7343" h="12441" extrusionOk="0">
                  <a:moveTo>
                    <a:pt x="76" y="0"/>
                  </a:moveTo>
                  <a:lnTo>
                    <a:pt x="0" y="267"/>
                  </a:lnTo>
                  <a:cubicBezTo>
                    <a:pt x="2092" y="1104"/>
                    <a:pt x="3804" y="2397"/>
                    <a:pt x="5174" y="3957"/>
                  </a:cubicBezTo>
                  <a:cubicBezTo>
                    <a:pt x="6201" y="5136"/>
                    <a:pt x="7114" y="6202"/>
                    <a:pt x="7114" y="7609"/>
                  </a:cubicBezTo>
                  <a:cubicBezTo>
                    <a:pt x="7152" y="10386"/>
                    <a:pt x="3843" y="12137"/>
                    <a:pt x="3690" y="12251"/>
                  </a:cubicBezTo>
                  <a:lnTo>
                    <a:pt x="3804" y="12441"/>
                  </a:lnTo>
                  <a:cubicBezTo>
                    <a:pt x="4109" y="12251"/>
                    <a:pt x="7343" y="10501"/>
                    <a:pt x="7343" y="7685"/>
                  </a:cubicBezTo>
                  <a:cubicBezTo>
                    <a:pt x="7343" y="6164"/>
                    <a:pt x="6391" y="5060"/>
                    <a:pt x="5364" y="3805"/>
                  </a:cubicBezTo>
                  <a:cubicBezTo>
                    <a:pt x="3919" y="2207"/>
                    <a:pt x="2169" y="914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498500" y="1846000"/>
              <a:ext cx="573550" cy="353825"/>
            </a:xfrm>
            <a:custGeom>
              <a:avLst/>
              <a:gdLst/>
              <a:ahLst/>
              <a:cxnLst/>
              <a:rect l="l" t="t" r="r" b="b"/>
              <a:pathLst>
                <a:path w="22942" h="14153" extrusionOk="0">
                  <a:moveTo>
                    <a:pt x="20506" y="0"/>
                  </a:moveTo>
                  <a:lnTo>
                    <a:pt x="13012" y="2854"/>
                  </a:lnTo>
                  <a:lnTo>
                    <a:pt x="11870" y="3272"/>
                  </a:lnTo>
                  <a:lnTo>
                    <a:pt x="8599" y="4489"/>
                  </a:lnTo>
                  <a:lnTo>
                    <a:pt x="8370" y="4604"/>
                  </a:lnTo>
                  <a:lnTo>
                    <a:pt x="1" y="7799"/>
                  </a:lnTo>
                  <a:lnTo>
                    <a:pt x="2397" y="14153"/>
                  </a:lnTo>
                  <a:lnTo>
                    <a:pt x="11033" y="10881"/>
                  </a:lnTo>
                  <a:lnTo>
                    <a:pt x="9816" y="7723"/>
                  </a:lnTo>
                  <a:cubicBezTo>
                    <a:pt x="10120" y="7419"/>
                    <a:pt x="10539" y="7000"/>
                    <a:pt x="11147" y="6696"/>
                  </a:cubicBezTo>
                  <a:cubicBezTo>
                    <a:pt x="11832" y="6354"/>
                    <a:pt x="12441" y="6201"/>
                    <a:pt x="13012" y="6125"/>
                  </a:cubicBezTo>
                  <a:lnTo>
                    <a:pt x="14343" y="9587"/>
                  </a:lnTo>
                  <a:lnTo>
                    <a:pt x="22941" y="6316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494700" y="1844100"/>
              <a:ext cx="578300" cy="359525"/>
            </a:xfrm>
            <a:custGeom>
              <a:avLst/>
              <a:gdLst/>
              <a:ahLst/>
              <a:cxnLst/>
              <a:rect l="l" t="t" r="r" b="b"/>
              <a:pathLst>
                <a:path w="23132" h="14381" extrusionOk="0">
                  <a:moveTo>
                    <a:pt x="20734" y="266"/>
                  </a:moveTo>
                  <a:lnTo>
                    <a:pt x="23055" y="6430"/>
                  </a:lnTo>
                  <a:lnTo>
                    <a:pt x="14647" y="9625"/>
                  </a:lnTo>
                  <a:lnTo>
                    <a:pt x="13354" y="6239"/>
                  </a:lnTo>
                  <a:cubicBezTo>
                    <a:pt x="13316" y="6201"/>
                    <a:pt x="13278" y="6163"/>
                    <a:pt x="13202" y="6163"/>
                  </a:cubicBezTo>
                  <a:cubicBezTo>
                    <a:pt x="12555" y="6239"/>
                    <a:pt x="11870" y="6430"/>
                    <a:pt x="11299" y="6734"/>
                  </a:cubicBezTo>
                  <a:cubicBezTo>
                    <a:pt x="10805" y="6962"/>
                    <a:pt x="10310" y="7343"/>
                    <a:pt x="9930" y="7761"/>
                  </a:cubicBezTo>
                  <a:cubicBezTo>
                    <a:pt x="9892" y="7799"/>
                    <a:pt x="9892" y="7875"/>
                    <a:pt x="9892" y="7913"/>
                  </a:cubicBezTo>
                  <a:lnTo>
                    <a:pt x="11033" y="10957"/>
                  </a:lnTo>
                  <a:lnTo>
                    <a:pt x="2587" y="14153"/>
                  </a:lnTo>
                  <a:lnTo>
                    <a:pt x="267" y="7951"/>
                  </a:lnTo>
                  <a:lnTo>
                    <a:pt x="20734" y="266"/>
                  </a:lnTo>
                  <a:close/>
                  <a:moveTo>
                    <a:pt x="20582" y="0"/>
                  </a:moveTo>
                  <a:lnTo>
                    <a:pt x="13126" y="2853"/>
                  </a:lnTo>
                  <a:lnTo>
                    <a:pt x="38" y="7799"/>
                  </a:lnTo>
                  <a:cubicBezTo>
                    <a:pt x="0" y="7799"/>
                    <a:pt x="0" y="7913"/>
                    <a:pt x="0" y="7951"/>
                  </a:cubicBezTo>
                  <a:lnTo>
                    <a:pt x="2397" y="14343"/>
                  </a:lnTo>
                  <a:cubicBezTo>
                    <a:pt x="2397" y="14343"/>
                    <a:pt x="2397" y="14381"/>
                    <a:pt x="2473" y="14381"/>
                  </a:cubicBezTo>
                  <a:lnTo>
                    <a:pt x="2511" y="14381"/>
                  </a:lnTo>
                  <a:lnTo>
                    <a:pt x="11261" y="11147"/>
                  </a:lnTo>
                  <a:cubicBezTo>
                    <a:pt x="11261" y="11147"/>
                    <a:pt x="11299" y="11147"/>
                    <a:pt x="11299" y="11109"/>
                  </a:cubicBezTo>
                  <a:lnTo>
                    <a:pt x="11299" y="10995"/>
                  </a:lnTo>
                  <a:lnTo>
                    <a:pt x="10120" y="7913"/>
                  </a:lnTo>
                  <a:cubicBezTo>
                    <a:pt x="10463" y="7533"/>
                    <a:pt x="10881" y="7190"/>
                    <a:pt x="11338" y="6962"/>
                  </a:cubicBezTo>
                  <a:cubicBezTo>
                    <a:pt x="11870" y="6658"/>
                    <a:pt x="12441" y="6544"/>
                    <a:pt x="13050" y="6430"/>
                  </a:cubicBezTo>
                  <a:lnTo>
                    <a:pt x="14343" y="9816"/>
                  </a:lnTo>
                  <a:cubicBezTo>
                    <a:pt x="14343" y="9854"/>
                    <a:pt x="14457" y="9854"/>
                    <a:pt x="14495" y="9854"/>
                  </a:cubicBezTo>
                  <a:lnTo>
                    <a:pt x="23093" y="6582"/>
                  </a:lnTo>
                  <a:cubicBezTo>
                    <a:pt x="23093" y="6582"/>
                    <a:pt x="23131" y="6582"/>
                    <a:pt x="23131" y="6544"/>
                  </a:cubicBezTo>
                  <a:lnTo>
                    <a:pt x="23131" y="6430"/>
                  </a:lnTo>
                  <a:lnTo>
                    <a:pt x="20734" y="38"/>
                  </a:lnTo>
                  <a:cubicBezTo>
                    <a:pt x="20734" y="0"/>
                    <a:pt x="20620" y="0"/>
                    <a:pt x="20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17525" y="1981050"/>
              <a:ext cx="227325" cy="192150"/>
            </a:xfrm>
            <a:custGeom>
              <a:avLst/>
              <a:gdLst/>
              <a:ahLst/>
              <a:cxnLst/>
              <a:rect l="l" t="t" r="r" b="b"/>
              <a:pathLst>
                <a:path w="9093" h="7686" extrusionOk="0">
                  <a:moveTo>
                    <a:pt x="7229" y="1"/>
                  </a:moveTo>
                  <a:lnTo>
                    <a:pt x="0" y="2740"/>
                  </a:lnTo>
                  <a:lnTo>
                    <a:pt x="1865" y="7685"/>
                  </a:lnTo>
                  <a:lnTo>
                    <a:pt x="9093" y="4946"/>
                  </a:lnTo>
                  <a:lnTo>
                    <a:pt x="7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814275" y="1868825"/>
              <a:ext cx="226375" cy="192150"/>
            </a:xfrm>
            <a:custGeom>
              <a:avLst/>
              <a:gdLst/>
              <a:ahLst/>
              <a:cxnLst/>
              <a:rect l="l" t="t" r="r" b="b"/>
              <a:pathLst>
                <a:path w="9055" h="7686" extrusionOk="0">
                  <a:moveTo>
                    <a:pt x="7191" y="0"/>
                  </a:moveTo>
                  <a:lnTo>
                    <a:pt x="0" y="2739"/>
                  </a:lnTo>
                  <a:lnTo>
                    <a:pt x="1864" y="7685"/>
                  </a:lnTo>
                  <a:lnTo>
                    <a:pt x="9055" y="4946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/>
          <p:nvPr/>
        </p:nvSpPr>
        <p:spPr>
          <a:xfrm>
            <a:off x="519414" y="25373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8</a:t>
            </a:r>
            <a:endParaRPr lang="en-US"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27" name="Google Shape;427;p18"/>
          <p:cNvSpPr/>
          <p:nvPr/>
        </p:nvSpPr>
        <p:spPr>
          <a:xfrm>
            <a:off x="519414" y="1173395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7</a:t>
            </a:r>
            <a:endParaRPr lang="en-US" sz="22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32" name="Google Shape;432;p18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+mn-ea"/>
              </a:rPr>
              <a:t>Functional Requirement con’t</a:t>
            </a:r>
            <a:endParaRPr lang="en-GB"/>
          </a:p>
        </p:txBody>
      </p:sp>
      <p:sp>
        <p:nvSpPr>
          <p:cNvPr id="441" name="Google Shape;441;p18"/>
          <p:cNvSpPr txBox="1"/>
          <p:nvPr/>
        </p:nvSpPr>
        <p:spPr>
          <a:xfrm>
            <a:off x="6228080" y="1215390"/>
            <a:ext cx="1649095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1259205" y="2543810"/>
            <a:ext cx="1649095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dirty="0" smtClean="0">
                <a:sym typeface="+mn-ea"/>
              </a:rPr>
              <a:t>The system shall allow staff member to add, delete and edit customer.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1270000" y="1198880"/>
            <a:ext cx="1746250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 dirty="0" smtClean="0">
                <a:sym typeface="+mn-ea"/>
              </a:rPr>
              <a:t>The system shall allow admins to add, delete and edit customer and movie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451" name="Google Shape;451;p18"/>
          <p:cNvGrpSpPr/>
          <p:nvPr/>
        </p:nvGrpSpPr>
        <p:grpSpPr>
          <a:xfrm>
            <a:off x="3159842" y="1179307"/>
            <a:ext cx="2850948" cy="3324050"/>
            <a:chOff x="3005825" y="1844100"/>
            <a:chExt cx="1745300" cy="2034925"/>
          </a:xfrm>
        </p:grpSpPr>
        <p:sp>
          <p:nvSpPr>
            <p:cNvPr id="452" name="Google Shape;452;p18"/>
            <p:cNvSpPr/>
            <p:nvPr/>
          </p:nvSpPr>
          <p:spPr>
            <a:xfrm>
              <a:off x="3399575" y="3187750"/>
              <a:ext cx="575450" cy="590900"/>
            </a:xfrm>
            <a:custGeom>
              <a:avLst/>
              <a:gdLst/>
              <a:ahLst/>
              <a:cxnLst/>
              <a:rect l="l" t="t" r="r" b="b"/>
              <a:pathLst>
                <a:path w="23018" h="23636" extrusionOk="0">
                  <a:moveTo>
                    <a:pt x="7468" y="2622"/>
                  </a:moveTo>
                  <a:cubicBezTo>
                    <a:pt x="8949" y="2622"/>
                    <a:pt x="10206" y="3758"/>
                    <a:pt x="10349" y="5298"/>
                  </a:cubicBezTo>
                  <a:cubicBezTo>
                    <a:pt x="10501" y="6858"/>
                    <a:pt x="9246" y="8266"/>
                    <a:pt x="7648" y="8418"/>
                  </a:cubicBezTo>
                  <a:cubicBezTo>
                    <a:pt x="7555" y="8427"/>
                    <a:pt x="7462" y="8431"/>
                    <a:pt x="7371" y="8431"/>
                  </a:cubicBezTo>
                  <a:cubicBezTo>
                    <a:pt x="5890" y="8431"/>
                    <a:pt x="4633" y="7296"/>
                    <a:pt x="4490" y="5755"/>
                  </a:cubicBezTo>
                  <a:cubicBezTo>
                    <a:pt x="4376" y="4157"/>
                    <a:pt x="5555" y="2749"/>
                    <a:pt x="7191" y="2635"/>
                  </a:cubicBezTo>
                  <a:cubicBezTo>
                    <a:pt x="7284" y="2626"/>
                    <a:pt x="7377" y="2622"/>
                    <a:pt x="7468" y="2622"/>
                  </a:cubicBezTo>
                  <a:close/>
                  <a:moveTo>
                    <a:pt x="8143" y="13210"/>
                  </a:moveTo>
                  <a:cubicBezTo>
                    <a:pt x="8870" y="13210"/>
                    <a:pt x="9477" y="13732"/>
                    <a:pt x="9550" y="14467"/>
                  </a:cubicBezTo>
                  <a:cubicBezTo>
                    <a:pt x="9588" y="15190"/>
                    <a:pt x="9017" y="15837"/>
                    <a:pt x="8257" y="15875"/>
                  </a:cubicBezTo>
                  <a:cubicBezTo>
                    <a:pt x="8213" y="15879"/>
                    <a:pt x="8169" y="15882"/>
                    <a:pt x="8126" y="15882"/>
                  </a:cubicBezTo>
                  <a:cubicBezTo>
                    <a:pt x="7487" y="15882"/>
                    <a:pt x="6885" y="15370"/>
                    <a:pt x="6849" y="14657"/>
                  </a:cubicBezTo>
                  <a:cubicBezTo>
                    <a:pt x="6811" y="13896"/>
                    <a:pt x="7305" y="13288"/>
                    <a:pt x="8066" y="13212"/>
                  </a:cubicBezTo>
                  <a:cubicBezTo>
                    <a:pt x="8092" y="13210"/>
                    <a:pt x="8117" y="13210"/>
                    <a:pt x="8143" y="13210"/>
                  </a:cubicBezTo>
                  <a:close/>
                  <a:moveTo>
                    <a:pt x="17282" y="10878"/>
                  </a:moveTo>
                  <a:cubicBezTo>
                    <a:pt x="18794" y="10878"/>
                    <a:pt x="20021" y="12047"/>
                    <a:pt x="20164" y="13554"/>
                  </a:cubicBezTo>
                  <a:cubicBezTo>
                    <a:pt x="20317" y="15190"/>
                    <a:pt x="19061" y="16597"/>
                    <a:pt x="17501" y="16712"/>
                  </a:cubicBezTo>
                  <a:cubicBezTo>
                    <a:pt x="17428" y="16717"/>
                    <a:pt x="17355" y="16719"/>
                    <a:pt x="17283" y="16719"/>
                  </a:cubicBezTo>
                  <a:cubicBezTo>
                    <a:pt x="15742" y="16719"/>
                    <a:pt x="14453" y="15575"/>
                    <a:pt x="14344" y="14048"/>
                  </a:cubicBezTo>
                  <a:cubicBezTo>
                    <a:pt x="14191" y="12413"/>
                    <a:pt x="15409" y="11043"/>
                    <a:pt x="17007" y="10891"/>
                  </a:cubicBezTo>
                  <a:cubicBezTo>
                    <a:pt x="17099" y="10882"/>
                    <a:pt x="17191" y="10878"/>
                    <a:pt x="17282" y="10878"/>
                  </a:cubicBezTo>
                  <a:close/>
                  <a:moveTo>
                    <a:pt x="8119" y="0"/>
                  </a:moveTo>
                  <a:cubicBezTo>
                    <a:pt x="7724" y="0"/>
                    <a:pt x="7326" y="16"/>
                    <a:pt x="6925" y="48"/>
                  </a:cubicBezTo>
                  <a:cubicBezTo>
                    <a:pt x="4376" y="239"/>
                    <a:pt x="1979" y="1152"/>
                    <a:pt x="1" y="2483"/>
                  </a:cubicBezTo>
                  <a:lnTo>
                    <a:pt x="1" y="12489"/>
                  </a:lnTo>
                  <a:cubicBezTo>
                    <a:pt x="1104" y="12831"/>
                    <a:pt x="1903" y="13858"/>
                    <a:pt x="1979" y="15038"/>
                  </a:cubicBezTo>
                  <a:cubicBezTo>
                    <a:pt x="2093" y="16407"/>
                    <a:pt x="1218" y="17663"/>
                    <a:pt x="1" y="18043"/>
                  </a:cubicBezTo>
                  <a:lnTo>
                    <a:pt x="1" y="19222"/>
                  </a:lnTo>
                  <a:cubicBezTo>
                    <a:pt x="1" y="21657"/>
                    <a:pt x="1979" y="23636"/>
                    <a:pt x="4414" y="23636"/>
                  </a:cubicBezTo>
                  <a:lnTo>
                    <a:pt x="5974" y="23636"/>
                  </a:lnTo>
                  <a:cubicBezTo>
                    <a:pt x="5936" y="22076"/>
                    <a:pt x="7077" y="20744"/>
                    <a:pt x="8637" y="20630"/>
                  </a:cubicBezTo>
                  <a:cubicBezTo>
                    <a:pt x="8708" y="20625"/>
                    <a:pt x="8779" y="20623"/>
                    <a:pt x="8849" y="20623"/>
                  </a:cubicBezTo>
                  <a:cubicBezTo>
                    <a:pt x="10393" y="20623"/>
                    <a:pt x="11687" y="21801"/>
                    <a:pt x="11833" y="23293"/>
                  </a:cubicBezTo>
                  <a:lnTo>
                    <a:pt x="11833" y="23636"/>
                  </a:lnTo>
                  <a:lnTo>
                    <a:pt x="19480" y="23636"/>
                  </a:lnTo>
                  <a:cubicBezTo>
                    <a:pt x="21762" y="20896"/>
                    <a:pt x="23018" y="17206"/>
                    <a:pt x="22675" y="13364"/>
                  </a:cubicBezTo>
                  <a:cubicBezTo>
                    <a:pt x="22061" y="5772"/>
                    <a:pt x="15674" y="0"/>
                    <a:pt x="8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256925" y="2151300"/>
              <a:ext cx="62800" cy="89425"/>
            </a:xfrm>
            <a:custGeom>
              <a:avLst/>
              <a:gdLst/>
              <a:ahLst/>
              <a:cxnLst/>
              <a:rect l="l" t="t" r="r" b="b"/>
              <a:pathLst>
                <a:path w="2512" h="3577" extrusionOk="0">
                  <a:moveTo>
                    <a:pt x="1332" y="0"/>
                  </a:moveTo>
                  <a:cubicBezTo>
                    <a:pt x="1294" y="229"/>
                    <a:pt x="1218" y="723"/>
                    <a:pt x="837" y="1180"/>
                  </a:cubicBezTo>
                  <a:cubicBezTo>
                    <a:pt x="533" y="1560"/>
                    <a:pt x="191" y="1750"/>
                    <a:pt x="0" y="1865"/>
                  </a:cubicBezTo>
                  <a:cubicBezTo>
                    <a:pt x="343" y="1865"/>
                    <a:pt x="571" y="1941"/>
                    <a:pt x="723" y="1979"/>
                  </a:cubicBezTo>
                  <a:cubicBezTo>
                    <a:pt x="723" y="1979"/>
                    <a:pt x="913" y="2055"/>
                    <a:pt x="1027" y="2169"/>
                  </a:cubicBezTo>
                  <a:cubicBezTo>
                    <a:pt x="1429" y="2456"/>
                    <a:pt x="1636" y="3068"/>
                    <a:pt x="1714" y="3384"/>
                  </a:cubicBezTo>
                  <a:lnTo>
                    <a:pt x="1714" y="3384"/>
                  </a:lnTo>
                  <a:cubicBezTo>
                    <a:pt x="1621" y="2792"/>
                    <a:pt x="1731" y="2334"/>
                    <a:pt x="1903" y="2093"/>
                  </a:cubicBezTo>
                  <a:cubicBezTo>
                    <a:pt x="2055" y="1903"/>
                    <a:pt x="2245" y="1750"/>
                    <a:pt x="2245" y="1750"/>
                  </a:cubicBezTo>
                  <a:cubicBezTo>
                    <a:pt x="2321" y="1674"/>
                    <a:pt x="2435" y="1598"/>
                    <a:pt x="2511" y="1560"/>
                  </a:cubicBezTo>
                  <a:cubicBezTo>
                    <a:pt x="2359" y="1522"/>
                    <a:pt x="2131" y="1408"/>
                    <a:pt x="1941" y="1294"/>
                  </a:cubicBezTo>
                  <a:cubicBezTo>
                    <a:pt x="1370" y="837"/>
                    <a:pt x="1332" y="153"/>
                    <a:pt x="1332" y="0"/>
                  </a:cubicBezTo>
                  <a:close/>
                  <a:moveTo>
                    <a:pt x="1714" y="3384"/>
                  </a:moveTo>
                  <a:lnTo>
                    <a:pt x="1714" y="3384"/>
                  </a:lnTo>
                  <a:cubicBezTo>
                    <a:pt x="1724" y="3447"/>
                    <a:pt x="1736" y="3511"/>
                    <a:pt x="1750" y="3577"/>
                  </a:cubicBezTo>
                  <a:cubicBezTo>
                    <a:pt x="1750" y="3558"/>
                    <a:pt x="1739" y="3487"/>
                    <a:pt x="1714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650300" y="3142350"/>
              <a:ext cx="62775" cy="89425"/>
            </a:xfrm>
            <a:custGeom>
              <a:avLst/>
              <a:gdLst/>
              <a:ahLst/>
              <a:cxnLst/>
              <a:rect l="l" t="t" r="r" b="b"/>
              <a:pathLst>
                <a:path w="2511" h="3577" extrusionOk="0">
                  <a:moveTo>
                    <a:pt x="1332" y="0"/>
                  </a:moveTo>
                  <a:cubicBezTo>
                    <a:pt x="1294" y="228"/>
                    <a:pt x="1217" y="723"/>
                    <a:pt x="837" y="1180"/>
                  </a:cubicBezTo>
                  <a:cubicBezTo>
                    <a:pt x="533" y="1598"/>
                    <a:pt x="190" y="1750"/>
                    <a:pt x="0" y="1864"/>
                  </a:cubicBezTo>
                  <a:cubicBezTo>
                    <a:pt x="342" y="1864"/>
                    <a:pt x="571" y="1940"/>
                    <a:pt x="723" y="2016"/>
                  </a:cubicBezTo>
                  <a:cubicBezTo>
                    <a:pt x="723" y="2016"/>
                    <a:pt x="913" y="2055"/>
                    <a:pt x="1027" y="2207"/>
                  </a:cubicBezTo>
                  <a:cubicBezTo>
                    <a:pt x="1433" y="2497"/>
                    <a:pt x="1640" y="3095"/>
                    <a:pt x="1716" y="3398"/>
                  </a:cubicBezTo>
                  <a:lnTo>
                    <a:pt x="1716" y="3398"/>
                  </a:lnTo>
                  <a:cubicBezTo>
                    <a:pt x="1619" y="2805"/>
                    <a:pt x="1729" y="2370"/>
                    <a:pt x="1902" y="2093"/>
                  </a:cubicBezTo>
                  <a:cubicBezTo>
                    <a:pt x="2054" y="1902"/>
                    <a:pt x="2245" y="1750"/>
                    <a:pt x="2245" y="1750"/>
                  </a:cubicBezTo>
                  <a:cubicBezTo>
                    <a:pt x="2321" y="1674"/>
                    <a:pt x="2435" y="1636"/>
                    <a:pt x="2511" y="1560"/>
                  </a:cubicBezTo>
                  <a:cubicBezTo>
                    <a:pt x="2359" y="1522"/>
                    <a:pt x="2131" y="1446"/>
                    <a:pt x="1940" y="1294"/>
                  </a:cubicBezTo>
                  <a:cubicBezTo>
                    <a:pt x="1370" y="875"/>
                    <a:pt x="1332" y="152"/>
                    <a:pt x="1332" y="0"/>
                  </a:cubicBezTo>
                  <a:close/>
                  <a:moveTo>
                    <a:pt x="1716" y="3398"/>
                  </a:moveTo>
                  <a:cubicBezTo>
                    <a:pt x="1725" y="3456"/>
                    <a:pt x="1737" y="3515"/>
                    <a:pt x="1750" y="3576"/>
                  </a:cubicBezTo>
                  <a:cubicBezTo>
                    <a:pt x="1750" y="3558"/>
                    <a:pt x="1739" y="3493"/>
                    <a:pt x="1716" y="33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606550" y="3324950"/>
              <a:ext cx="34250" cy="48525"/>
            </a:xfrm>
            <a:custGeom>
              <a:avLst/>
              <a:gdLst/>
              <a:ahLst/>
              <a:cxnLst/>
              <a:rect l="l" t="t" r="r" b="b"/>
              <a:pathLst>
                <a:path w="1370" h="1941" extrusionOk="0">
                  <a:moveTo>
                    <a:pt x="685" y="1"/>
                  </a:moveTo>
                  <a:cubicBezTo>
                    <a:pt x="685" y="115"/>
                    <a:pt x="647" y="419"/>
                    <a:pt x="457" y="647"/>
                  </a:cubicBezTo>
                  <a:cubicBezTo>
                    <a:pt x="266" y="876"/>
                    <a:pt x="76" y="990"/>
                    <a:pt x="0" y="1028"/>
                  </a:cubicBezTo>
                  <a:cubicBezTo>
                    <a:pt x="190" y="1028"/>
                    <a:pt x="266" y="1028"/>
                    <a:pt x="380" y="1066"/>
                  </a:cubicBezTo>
                  <a:lnTo>
                    <a:pt x="571" y="1180"/>
                  </a:lnTo>
                  <a:cubicBezTo>
                    <a:pt x="772" y="1348"/>
                    <a:pt x="914" y="1783"/>
                    <a:pt x="945" y="1908"/>
                  </a:cubicBezTo>
                  <a:lnTo>
                    <a:pt x="945" y="1908"/>
                  </a:lnTo>
                  <a:cubicBezTo>
                    <a:pt x="879" y="1543"/>
                    <a:pt x="953" y="1253"/>
                    <a:pt x="1027" y="1142"/>
                  </a:cubicBezTo>
                  <a:lnTo>
                    <a:pt x="1217" y="952"/>
                  </a:lnTo>
                  <a:cubicBezTo>
                    <a:pt x="1255" y="876"/>
                    <a:pt x="1332" y="838"/>
                    <a:pt x="1370" y="838"/>
                  </a:cubicBezTo>
                  <a:cubicBezTo>
                    <a:pt x="1255" y="838"/>
                    <a:pt x="1141" y="800"/>
                    <a:pt x="1027" y="685"/>
                  </a:cubicBezTo>
                  <a:cubicBezTo>
                    <a:pt x="761" y="457"/>
                    <a:pt x="685" y="77"/>
                    <a:pt x="685" y="1"/>
                  </a:cubicBezTo>
                  <a:close/>
                  <a:moveTo>
                    <a:pt x="945" y="1908"/>
                  </a:moveTo>
                  <a:lnTo>
                    <a:pt x="945" y="1908"/>
                  </a:lnTo>
                  <a:cubicBezTo>
                    <a:pt x="947" y="1919"/>
                    <a:pt x="949" y="1930"/>
                    <a:pt x="951" y="1941"/>
                  </a:cubicBezTo>
                  <a:cubicBezTo>
                    <a:pt x="951" y="1936"/>
                    <a:pt x="949" y="1925"/>
                    <a:pt x="945" y="19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125675" y="2022900"/>
              <a:ext cx="111300" cy="160750"/>
            </a:xfrm>
            <a:custGeom>
              <a:avLst/>
              <a:gdLst/>
              <a:ahLst/>
              <a:cxnLst/>
              <a:rect l="l" t="t" r="r" b="b"/>
              <a:pathLst>
                <a:path w="4452" h="6430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8"/>
                    <a:pt x="343" y="3196"/>
                    <a:pt x="0" y="3310"/>
                  </a:cubicBezTo>
                  <a:cubicBezTo>
                    <a:pt x="533" y="3310"/>
                    <a:pt x="951" y="3424"/>
                    <a:pt x="1256" y="3577"/>
                  </a:cubicBezTo>
                  <a:cubicBezTo>
                    <a:pt x="1256" y="3577"/>
                    <a:pt x="1522" y="3653"/>
                    <a:pt x="1826" y="3881"/>
                  </a:cubicBezTo>
                  <a:cubicBezTo>
                    <a:pt x="2523" y="4433"/>
                    <a:pt x="2866" y="5538"/>
                    <a:pt x="2989" y="6099"/>
                  </a:cubicBezTo>
                  <a:lnTo>
                    <a:pt x="2989" y="6099"/>
                  </a:lnTo>
                  <a:cubicBezTo>
                    <a:pt x="2854" y="5093"/>
                    <a:pt x="3039" y="4217"/>
                    <a:pt x="3348" y="3805"/>
                  </a:cubicBezTo>
                  <a:cubicBezTo>
                    <a:pt x="3576" y="3462"/>
                    <a:pt x="3919" y="3196"/>
                    <a:pt x="3919" y="3196"/>
                  </a:cubicBezTo>
                  <a:cubicBezTo>
                    <a:pt x="4109" y="3044"/>
                    <a:pt x="4299" y="2930"/>
                    <a:pt x="4451" y="2854"/>
                  </a:cubicBezTo>
                  <a:cubicBezTo>
                    <a:pt x="4147" y="2740"/>
                    <a:pt x="3767" y="2625"/>
                    <a:pt x="3386" y="2321"/>
                  </a:cubicBezTo>
                  <a:cubicBezTo>
                    <a:pt x="2397" y="1522"/>
                    <a:pt x="2283" y="229"/>
                    <a:pt x="2283" y="0"/>
                  </a:cubicBezTo>
                  <a:close/>
                  <a:moveTo>
                    <a:pt x="2989" y="6099"/>
                  </a:moveTo>
                  <a:lnTo>
                    <a:pt x="2989" y="6099"/>
                  </a:lnTo>
                  <a:cubicBezTo>
                    <a:pt x="3003" y="6208"/>
                    <a:pt x="3021" y="6318"/>
                    <a:pt x="3044" y="6430"/>
                  </a:cubicBezTo>
                  <a:cubicBezTo>
                    <a:pt x="3044" y="6394"/>
                    <a:pt x="3027" y="6273"/>
                    <a:pt x="2989" y="60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78150" y="2160800"/>
              <a:ext cx="110350" cy="160775"/>
            </a:xfrm>
            <a:custGeom>
              <a:avLst/>
              <a:gdLst/>
              <a:ahLst/>
              <a:cxnLst/>
              <a:rect l="l" t="t" r="r" b="b"/>
              <a:pathLst>
                <a:path w="4414" h="6431" extrusionOk="0">
                  <a:moveTo>
                    <a:pt x="2283" y="1"/>
                  </a:moveTo>
                  <a:cubicBezTo>
                    <a:pt x="2207" y="381"/>
                    <a:pt x="2092" y="1218"/>
                    <a:pt x="1446" y="2093"/>
                  </a:cubicBezTo>
                  <a:cubicBezTo>
                    <a:pt x="951" y="2816"/>
                    <a:pt x="304" y="3197"/>
                    <a:pt x="0" y="3311"/>
                  </a:cubicBezTo>
                  <a:cubicBezTo>
                    <a:pt x="495" y="3311"/>
                    <a:pt x="951" y="3425"/>
                    <a:pt x="1217" y="3577"/>
                  </a:cubicBezTo>
                  <a:cubicBezTo>
                    <a:pt x="1217" y="3577"/>
                    <a:pt x="1484" y="3653"/>
                    <a:pt x="1788" y="3881"/>
                  </a:cubicBezTo>
                  <a:cubicBezTo>
                    <a:pt x="2429" y="4389"/>
                    <a:pt x="2789" y="5364"/>
                    <a:pt x="2933" y="5953"/>
                  </a:cubicBezTo>
                  <a:lnTo>
                    <a:pt x="2933" y="5953"/>
                  </a:lnTo>
                  <a:cubicBezTo>
                    <a:pt x="2834" y="5009"/>
                    <a:pt x="3016" y="4197"/>
                    <a:pt x="3310" y="3805"/>
                  </a:cubicBezTo>
                  <a:cubicBezTo>
                    <a:pt x="3538" y="3463"/>
                    <a:pt x="3881" y="3197"/>
                    <a:pt x="3881" y="3197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09" y="2740"/>
                    <a:pt x="3728" y="2626"/>
                    <a:pt x="3348" y="2321"/>
                  </a:cubicBezTo>
                  <a:cubicBezTo>
                    <a:pt x="2359" y="1523"/>
                    <a:pt x="2283" y="229"/>
                    <a:pt x="2283" y="1"/>
                  </a:cubicBezTo>
                  <a:close/>
                  <a:moveTo>
                    <a:pt x="2933" y="5953"/>
                  </a:moveTo>
                  <a:lnTo>
                    <a:pt x="2933" y="5953"/>
                  </a:lnTo>
                  <a:cubicBezTo>
                    <a:pt x="2949" y="6109"/>
                    <a:pt x="2973" y="6269"/>
                    <a:pt x="3006" y="6430"/>
                  </a:cubicBezTo>
                  <a:cubicBezTo>
                    <a:pt x="3017" y="6385"/>
                    <a:pt x="2994" y="6204"/>
                    <a:pt x="2933" y="5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080975" y="2863675"/>
              <a:ext cx="110350" cy="159800"/>
            </a:xfrm>
            <a:custGeom>
              <a:avLst/>
              <a:gdLst/>
              <a:ahLst/>
              <a:cxnLst/>
              <a:rect l="l" t="t" r="r" b="b"/>
              <a:pathLst>
                <a:path w="4414" h="6392" extrusionOk="0">
                  <a:moveTo>
                    <a:pt x="2283" y="0"/>
                  </a:moveTo>
                  <a:cubicBezTo>
                    <a:pt x="2245" y="381"/>
                    <a:pt x="2093" y="1218"/>
                    <a:pt x="1484" y="2093"/>
                  </a:cubicBezTo>
                  <a:cubicBezTo>
                    <a:pt x="951" y="2777"/>
                    <a:pt x="343" y="3158"/>
                    <a:pt x="0" y="3310"/>
                  </a:cubicBezTo>
                  <a:cubicBezTo>
                    <a:pt x="533" y="3310"/>
                    <a:pt x="951" y="3424"/>
                    <a:pt x="1218" y="3538"/>
                  </a:cubicBezTo>
                  <a:cubicBezTo>
                    <a:pt x="1218" y="3538"/>
                    <a:pt x="1522" y="3653"/>
                    <a:pt x="1788" y="3881"/>
                  </a:cubicBezTo>
                  <a:cubicBezTo>
                    <a:pt x="2502" y="4446"/>
                    <a:pt x="2867" y="5545"/>
                    <a:pt x="2992" y="6089"/>
                  </a:cubicBezTo>
                  <a:lnTo>
                    <a:pt x="2992" y="6089"/>
                  </a:lnTo>
                  <a:cubicBezTo>
                    <a:pt x="2850" y="5077"/>
                    <a:pt x="3033" y="4220"/>
                    <a:pt x="3310" y="3805"/>
                  </a:cubicBezTo>
                  <a:cubicBezTo>
                    <a:pt x="3576" y="3462"/>
                    <a:pt x="3881" y="3158"/>
                    <a:pt x="3881" y="3158"/>
                  </a:cubicBezTo>
                  <a:cubicBezTo>
                    <a:pt x="4071" y="3044"/>
                    <a:pt x="4261" y="2930"/>
                    <a:pt x="4413" y="2854"/>
                  </a:cubicBezTo>
                  <a:cubicBezTo>
                    <a:pt x="4147" y="2739"/>
                    <a:pt x="3766" y="2587"/>
                    <a:pt x="3386" y="2321"/>
                  </a:cubicBezTo>
                  <a:cubicBezTo>
                    <a:pt x="2359" y="1522"/>
                    <a:pt x="2283" y="229"/>
                    <a:pt x="2283" y="0"/>
                  </a:cubicBezTo>
                  <a:close/>
                  <a:moveTo>
                    <a:pt x="2992" y="6089"/>
                  </a:moveTo>
                  <a:cubicBezTo>
                    <a:pt x="3006" y="6188"/>
                    <a:pt x="3023" y="6289"/>
                    <a:pt x="3044" y="6392"/>
                  </a:cubicBezTo>
                  <a:cubicBezTo>
                    <a:pt x="3044" y="6350"/>
                    <a:pt x="3027" y="6241"/>
                    <a:pt x="2992" y="60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005825" y="3082425"/>
              <a:ext cx="51400" cy="72300"/>
            </a:xfrm>
            <a:custGeom>
              <a:avLst/>
              <a:gdLst/>
              <a:ahLst/>
              <a:cxnLst/>
              <a:rect l="l" t="t" r="r" b="b"/>
              <a:pathLst>
                <a:path w="2056" h="2892" extrusionOk="0">
                  <a:moveTo>
                    <a:pt x="1066" y="0"/>
                  </a:moveTo>
                  <a:cubicBezTo>
                    <a:pt x="990" y="115"/>
                    <a:pt x="952" y="571"/>
                    <a:pt x="685" y="951"/>
                  </a:cubicBezTo>
                  <a:cubicBezTo>
                    <a:pt x="419" y="1256"/>
                    <a:pt x="153" y="1408"/>
                    <a:pt x="1" y="1522"/>
                  </a:cubicBezTo>
                  <a:cubicBezTo>
                    <a:pt x="229" y="1522"/>
                    <a:pt x="419" y="1560"/>
                    <a:pt x="571" y="1598"/>
                  </a:cubicBezTo>
                  <a:cubicBezTo>
                    <a:pt x="571" y="1598"/>
                    <a:pt x="723" y="1636"/>
                    <a:pt x="876" y="1750"/>
                  </a:cubicBezTo>
                  <a:cubicBezTo>
                    <a:pt x="1108" y="1959"/>
                    <a:pt x="1269" y="2324"/>
                    <a:pt x="1342" y="2585"/>
                  </a:cubicBezTo>
                  <a:lnTo>
                    <a:pt x="1342" y="2585"/>
                  </a:lnTo>
                  <a:cubicBezTo>
                    <a:pt x="1328" y="2198"/>
                    <a:pt x="1401" y="1895"/>
                    <a:pt x="1522" y="1712"/>
                  </a:cubicBezTo>
                  <a:lnTo>
                    <a:pt x="1827" y="1408"/>
                  </a:lnTo>
                  <a:cubicBezTo>
                    <a:pt x="1903" y="1370"/>
                    <a:pt x="2017" y="1332"/>
                    <a:pt x="2055" y="1256"/>
                  </a:cubicBezTo>
                  <a:cubicBezTo>
                    <a:pt x="1903" y="1218"/>
                    <a:pt x="1751" y="1180"/>
                    <a:pt x="1560" y="1028"/>
                  </a:cubicBezTo>
                  <a:cubicBezTo>
                    <a:pt x="1104" y="685"/>
                    <a:pt x="1066" y="76"/>
                    <a:pt x="1066" y="0"/>
                  </a:cubicBezTo>
                  <a:close/>
                  <a:moveTo>
                    <a:pt x="1342" y="2585"/>
                  </a:moveTo>
                  <a:cubicBezTo>
                    <a:pt x="1346" y="2682"/>
                    <a:pt x="1355" y="2785"/>
                    <a:pt x="1370" y="2892"/>
                  </a:cubicBezTo>
                  <a:cubicBezTo>
                    <a:pt x="1400" y="2877"/>
                    <a:pt x="1389" y="2752"/>
                    <a:pt x="1342" y="25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589425" y="2324400"/>
              <a:ext cx="46625" cy="70400"/>
            </a:xfrm>
            <a:custGeom>
              <a:avLst/>
              <a:gdLst/>
              <a:ahLst/>
              <a:cxnLst/>
              <a:rect l="l" t="t" r="r" b="b"/>
              <a:pathLst>
                <a:path w="1865" h="2816" extrusionOk="0">
                  <a:moveTo>
                    <a:pt x="951" y="0"/>
                  </a:moveTo>
                  <a:cubicBezTo>
                    <a:pt x="951" y="153"/>
                    <a:pt x="913" y="533"/>
                    <a:pt x="609" y="913"/>
                  </a:cubicBezTo>
                  <a:cubicBezTo>
                    <a:pt x="419" y="1218"/>
                    <a:pt x="152" y="1408"/>
                    <a:pt x="0" y="1446"/>
                  </a:cubicBezTo>
                  <a:cubicBezTo>
                    <a:pt x="228" y="1446"/>
                    <a:pt x="381" y="1484"/>
                    <a:pt x="533" y="1522"/>
                  </a:cubicBezTo>
                  <a:cubicBezTo>
                    <a:pt x="533" y="1522"/>
                    <a:pt x="685" y="1560"/>
                    <a:pt x="761" y="1674"/>
                  </a:cubicBezTo>
                  <a:cubicBezTo>
                    <a:pt x="1002" y="1867"/>
                    <a:pt x="1152" y="2213"/>
                    <a:pt x="1229" y="2479"/>
                  </a:cubicBezTo>
                  <a:lnTo>
                    <a:pt x="1229" y="2479"/>
                  </a:lnTo>
                  <a:cubicBezTo>
                    <a:pt x="1192" y="2109"/>
                    <a:pt x="1281" y="1822"/>
                    <a:pt x="1370" y="1674"/>
                  </a:cubicBezTo>
                  <a:cubicBezTo>
                    <a:pt x="1484" y="1484"/>
                    <a:pt x="1636" y="1408"/>
                    <a:pt x="1636" y="1408"/>
                  </a:cubicBezTo>
                  <a:cubicBezTo>
                    <a:pt x="1712" y="1332"/>
                    <a:pt x="1788" y="1294"/>
                    <a:pt x="1864" y="1256"/>
                  </a:cubicBezTo>
                  <a:cubicBezTo>
                    <a:pt x="1750" y="1218"/>
                    <a:pt x="1560" y="1142"/>
                    <a:pt x="1446" y="1028"/>
                  </a:cubicBezTo>
                  <a:cubicBezTo>
                    <a:pt x="989" y="685"/>
                    <a:pt x="951" y="115"/>
                    <a:pt x="951" y="0"/>
                  </a:cubicBezTo>
                  <a:close/>
                  <a:moveTo>
                    <a:pt x="1229" y="2479"/>
                  </a:moveTo>
                  <a:cubicBezTo>
                    <a:pt x="1239" y="2585"/>
                    <a:pt x="1260" y="2698"/>
                    <a:pt x="1294" y="2816"/>
                  </a:cubicBezTo>
                  <a:cubicBezTo>
                    <a:pt x="1294" y="2760"/>
                    <a:pt x="1273" y="2633"/>
                    <a:pt x="1229" y="24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275550" y="1901150"/>
              <a:ext cx="46625" cy="70425"/>
            </a:xfrm>
            <a:custGeom>
              <a:avLst/>
              <a:gdLst/>
              <a:ahLst/>
              <a:cxnLst/>
              <a:rect l="l" t="t" r="r" b="b"/>
              <a:pathLst>
                <a:path w="1865" h="2817" extrusionOk="0">
                  <a:moveTo>
                    <a:pt x="952" y="1"/>
                  </a:moveTo>
                  <a:cubicBezTo>
                    <a:pt x="952" y="153"/>
                    <a:pt x="914" y="533"/>
                    <a:pt x="609" y="914"/>
                  </a:cubicBezTo>
                  <a:cubicBezTo>
                    <a:pt x="419" y="1218"/>
                    <a:pt x="153" y="1408"/>
                    <a:pt x="1" y="1446"/>
                  </a:cubicBezTo>
                  <a:cubicBezTo>
                    <a:pt x="229" y="1446"/>
                    <a:pt x="381" y="1485"/>
                    <a:pt x="533" y="1523"/>
                  </a:cubicBezTo>
                  <a:cubicBezTo>
                    <a:pt x="533" y="1523"/>
                    <a:pt x="685" y="1599"/>
                    <a:pt x="762" y="1675"/>
                  </a:cubicBezTo>
                  <a:cubicBezTo>
                    <a:pt x="983" y="1856"/>
                    <a:pt x="1130" y="2123"/>
                    <a:pt x="1214" y="2357"/>
                  </a:cubicBezTo>
                  <a:lnTo>
                    <a:pt x="1214" y="2357"/>
                  </a:lnTo>
                  <a:cubicBezTo>
                    <a:pt x="1196" y="2046"/>
                    <a:pt x="1265" y="1806"/>
                    <a:pt x="1370" y="1675"/>
                  </a:cubicBezTo>
                  <a:cubicBezTo>
                    <a:pt x="1484" y="1485"/>
                    <a:pt x="1599" y="1408"/>
                    <a:pt x="1599" y="1408"/>
                  </a:cubicBezTo>
                  <a:cubicBezTo>
                    <a:pt x="1713" y="1332"/>
                    <a:pt x="1789" y="1294"/>
                    <a:pt x="1865" y="1256"/>
                  </a:cubicBezTo>
                  <a:cubicBezTo>
                    <a:pt x="1751" y="1218"/>
                    <a:pt x="1560" y="1142"/>
                    <a:pt x="1446" y="1028"/>
                  </a:cubicBezTo>
                  <a:cubicBezTo>
                    <a:pt x="990" y="686"/>
                    <a:pt x="952" y="115"/>
                    <a:pt x="952" y="1"/>
                  </a:cubicBezTo>
                  <a:close/>
                  <a:moveTo>
                    <a:pt x="1214" y="2357"/>
                  </a:moveTo>
                  <a:cubicBezTo>
                    <a:pt x="1222" y="2497"/>
                    <a:pt x="1247" y="2651"/>
                    <a:pt x="1294" y="2816"/>
                  </a:cubicBezTo>
                  <a:cubicBezTo>
                    <a:pt x="1312" y="2745"/>
                    <a:pt x="1288" y="2564"/>
                    <a:pt x="1214" y="2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66700" y="1974400"/>
              <a:ext cx="29525" cy="43775"/>
            </a:xfrm>
            <a:custGeom>
              <a:avLst/>
              <a:gdLst/>
              <a:ahLst/>
              <a:cxnLst/>
              <a:rect l="l" t="t" r="r" b="b"/>
              <a:pathLst>
                <a:path w="1181" h="1751" extrusionOk="0">
                  <a:moveTo>
                    <a:pt x="610" y="0"/>
                  </a:moveTo>
                  <a:cubicBezTo>
                    <a:pt x="572" y="76"/>
                    <a:pt x="572" y="305"/>
                    <a:pt x="381" y="571"/>
                  </a:cubicBezTo>
                  <a:cubicBezTo>
                    <a:pt x="229" y="761"/>
                    <a:pt x="115" y="837"/>
                    <a:pt x="1" y="875"/>
                  </a:cubicBezTo>
                  <a:cubicBezTo>
                    <a:pt x="153" y="875"/>
                    <a:pt x="229" y="875"/>
                    <a:pt x="343" y="951"/>
                  </a:cubicBezTo>
                  <a:cubicBezTo>
                    <a:pt x="343" y="951"/>
                    <a:pt x="381" y="989"/>
                    <a:pt x="496" y="1027"/>
                  </a:cubicBezTo>
                  <a:cubicBezTo>
                    <a:pt x="638" y="1129"/>
                    <a:pt x="736" y="1317"/>
                    <a:pt x="786" y="1476"/>
                  </a:cubicBezTo>
                  <a:lnTo>
                    <a:pt x="786" y="1476"/>
                  </a:lnTo>
                  <a:cubicBezTo>
                    <a:pt x="791" y="1280"/>
                    <a:pt x="834" y="1135"/>
                    <a:pt x="914" y="1027"/>
                  </a:cubicBezTo>
                  <a:cubicBezTo>
                    <a:pt x="952" y="951"/>
                    <a:pt x="1066" y="837"/>
                    <a:pt x="1066" y="837"/>
                  </a:cubicBezTo>
                  <a:cubicBezTo>
                    <a:pt x="1104" y="799"/>
                    <a:pt x="1142" y="761"/>
                    <a:pt x="1180" y="761"/>
                  </a:cubicBezTo>
                  <a:cubicBezTo>
                    <a:pt x="1104" y="685"/>
                    <a:pt x="990" y="685"/>
                    <a:pt x="914" y="609"/>
                  </a:cubicBezTo>
                  <a:cubicBezTo>
                    <a:pt x="686" y="419"/>
                    <a:pt x="610" y="38"/>
                    <a:pt x="610" y="0"/>
                  </a:cubicBezTo>
                  <a:close/>
                  <a:moveTo>
                    <a:pt x="786" y="1476"/>
                  </a:moveTo>
                  <a:cubicBezTo>
                    <a:pt x="784" y="1558"/>
                    <a:pt x="789" y="1649"/>
                    <a:pt x="800" y="1750"/>
                  </a:cubicBezTo>
                  <a:cubicBezTo>
                    <a:pt x="835" y="1732"/>
                    <a:pt x="830" y="1615"/>
                    <a:pt x="786" y="1476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029600" y="2308025"/>
              <a:ext cx="359550" cy="441000"/>
            </a:xfrm>
            <a:custGeom>
              <a:avLst/>
              <a:gdLst/>
              <a:ahLst/>
              <a:cxnLst/>
              <a:rect l="l" t="t" r="r" b="b"/>
              <a:pathLst>
                <a:path w="14382" h="17640" extrusionOk="0">
                  <a:moveTo>
                    <a:pt x="11291" y="1"/>
                  </a:moveTo>
                  <a:cubicBezTo>
                    <a:pt x="10179" y="1"/>
                    <a:pt x="9872" y="2032"/>
                    <a:pt x="6126" y="5411"/>
                  </a:cubicBezTo>
                  <a:cubicBezTo>
                    <a:pt x="3957" y="7427"/>
                    <a:pt x="3044" y="7694"/>
                    <a:pt x="2436" y="9291"/>
                  </a:cubicBezTo>
                  <a:cubicBezTo>
                    <a:pt x="1827" y="10813"/>
                    <a:pt x="2321" y="11574"/>
                    <a:pt x="1561" y="13704"/>
                  </a:cubicBezTo>
                  <a:cubicBezTo>
                    <a:pt x="876" y="15797"/>
                    <a:pt x="1" y="16139"/>
                    <a:pt x="229" y="16710"/>
                  </a:cubicBezTo>
                  <a:cubicBezTo>
                    <a:pt x="481" y="17273"/>
                    <a:pt x="1684" y="17640"/>
                    <a:pt x="3280" y="17640"/>
                  </a:cubicBezTo>
                  <a:cubicBezTo>
                    <a:pt x="5783" y="17640"/>
                    <a:pt x="9252" y="16738"/>
                    <a:pt x="11528" y="14275"/>
                  </a:cubicBezTo>
                  <a:cubicBezTo>
                    <a:pt x="13583" y="11992"/>
                    <a:pt x="13887" y="9291"/>
                    <a:pt x="14001" y="8226"/>
                  </a:cubicBezTo>
                  <a:cubicBezTo>
                    <a:pt x="14381" y="4612"/>
                    <a:pt x="13164" y="237"/>
                    <a:pt x="11414" y="9"/>
                  </a:cubicBezTo>
                  <a:cubicBezTo>
                    <a:pt x="11372" y="3"/>
                    <a:pt x="11331" y="1"/>
                    <a:pt x="112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213175" y="2436625"/>
              <a:ext cx="214975" cy="438475"/>
            </a:xfrm>
            <a:custGeom>
              <a:avLst/>
              <a:gdLst/>
              <a:ahLst/>
              <a:cxnLst/>
              <a:rect l="l" t="t" r="r" b="b"/>
              <a:pathLst>
                <a:path w="8599" h="17539" extrusionOk="0">
                  <a:moveTo>
                    <a:pt x="6430" y="1"/>
                  </a:moveTo>
                  <a:cubicBezTo>
                    <a:pt x="5846" y="1"/>
                    <a:pt x="5314" y="51"/>
                    <a:pt x="4832" y="153"/>
                  </a:cubicBezTo>
                  <a:cubicBezTo>
                    <a:pt x="4794" y="153"/>
                    <a:pt x="4756" y="191"/>
                    <a:pt x="4642" y="191"/>
                  </a:cubicBezTo>
                  <a:cubicBezTo>
                    <a:pt x="4604" y="229"/>
                    <a:pt x="4604" y="229"/>
                    <a:pt x="4566" y="229"/>
                  </a:cubicBezTo>
                  <a:cubicBezTo>
                    <a:pt x="3919" y="381"/>
                    <a:pt x="3538" y="571"/>
                    <a:pt x="3424" y="609"/>
                  </a:cubicBezTo>
                  <a:cubicBezTo>
                    <a:pt x="3310" y="647"/>
                    <a:pt x="2968" y="799"/>
                    <a:pt x="2549" y="1104"/>
                  </a:cubicBezTo>
                  <a:cubicBezTo>
                    <a:pt x="2511" y="1142"/>
                    <a:pt x="2397" y="1180"/>
                    <a:pt x="2359" y="1218"/>
                  </a:cubicBezTo>
                  <a:cubicBezTo>
                    <a:pt x="2321" y="1332"/>
                    <a:pt x="2207" y="1370"/>
                    <a:pt x="2131" y="1408"/>
                  </a:cubicBezTo>
                  <a:cubicBezTo>
                    <a:pt x="1142" y="2131"/>
                    <a:pt x="419" y="3044"/>
                    <a:pt x="0" y="3691"/>
                  </a:cubicBezTo>
                  <a:cubicBezTo>
                    <a:pt x="190" y="3881"/>
                    <a:pt x="761" y="4528"/>
                    <a:pt x="1370" y="5213"/>
                  </a:cubicBezTo>
                  <a:cubicBezTo>
                    <a:pt x="1446" y="5365"/>
                    <a:pt x="1560" y="5517"/>
                    <a:pt x="1712" y="5669"/>
                  </a:cubicBezTo>
                  <a:cubicBezTo>
                    <a:pt x="1941" y="5935"/>
                    <a:pt x="2169" y="6164"/>
                    <a:pt x="2397" y="6468"/>
                  </a:cubicBezTo>
                  <a:cubicBezTo>
                    <a:pt x="2511" y="6658"/>
                    <a:pt x="2663" y="6810"/>
                    <a:pt x="2777" y="6925"/>
                  </a:cubicBezTo>
                  <a:cubicBezTo>
                    <a:pt x="3348" y="7609"/>
                    <a:pt x="3805" y="8066"/>
                    <a:pt x="3843" y="8066"/>
                  </a:cubicBezTo>
                  <a:cubicBezTo>
                    <a:pt x="4071" y="8713"/>
                    <a:pt x="4299" y="9283"/>
                    <a:pt x="4566" y="9854"/>
                  </a:cubicBezTo>
                  <a:lnTo>
                    <a:pt x="4832" y="10539"/>
                  </a:lnTo>
                  <a:cubicBezTo>
                    <a:pt x="4984" y="10881"/>
                    <a:pt x="5136" y="11262"/>
                    <a:pt x="5250" y="11604"/>
                  </a:cubicBezTo>
                  <a:lnTo>
                    <a:pt x="5250" y="11642"/>
                  </a:lnTo>
                  <a:cubicBezTo>
                    <a:pt x="5250" y="11756"/>
                    <a:pt x="5212" y="11794"/>
                    <a:pt x="5212" y="11870"/>
                  </a:cubicBezTo>
                  <a:cubicBezTo>
                    <a:pt x="5174" y="12137"/>
                    <a:pt x="5136" y="12403"/>
                    <a:pt x="5060" y="12745"/>
                  </a:cubicBezTo>
                  <a:lnTo>
                    <a:pt x="5060" y="12783"/>
                  </a:lnTo>
                  <a:cubicBezTo>
                    <a:pt x="5022" y="13316"/>
                    <a:pt x="4984" y="13925"/>
                    <a:pt x="4984" y="14305"/>
                  </a:cubicBezTo>
                  <a:cubicBezTo>
                    <a:pt x="4984" y="14876"/>
                    <a:pt x="5022" y="15446"/>
                    <a:pt x="5060" y="15979"/>
                  </a:cubicBezTo>
                  <a:cubicBezTo>
                    <a:pt x="5174" y="16778"/>
                    <a:pt x="5288" y="17463"/>
                    <a:pt x="5288" y="17539"/>
                  </a:cubicBezTo>
                  <a:cubicBezTo>
                    <a:pt x="6125" y="17463"/>
                    <a:pt x="6848" y="17387"/>
                    <a:pt x="7495" y="17311"/>
                  </a:cubicBezTo>
                  <a:cubicBezTo>
                    <a:pt x="7875" y="17273"/>
                    <a:pt x="8256" y="17196"/>
                    <a:pt x="8598" y="17158"/>
                  </a:cubicBezTo>
                  <a:lnTo>
                    <a:pt x="8598" y="343"/>
                  </a:lnTo>
                  <a:cubicBezTo>
                    <a:pt x="8218" y="229"/>
                    <a:pt x="7837" y="153"/>
                    <a:pt x="7343" y="39"/>
                  </a:cubicBezTo>
                  <a:cubicBezTo>
                    <a:pt x="7026" y="13"/>
                    <a:pt x="6721" y="1"/>
                    <a:pt x="6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265475" y="2832275"/>
              <a:ext cx="162675" cy="497450"/>
            </a:xfrm>
            <a:custGeom>
              <a:avLst/>
              <a:gdLst/>
              <a:ahLst/>
              <a:cxnLst/>
              <a:rect l="l" t="t" r="r" b="b"/>
              <a:pathLst>
                <a:path w="6507" h="19898" extrusionOk="0">
                  <a:moveTo>
                    <a:pt x="3082" y="1"/>
                  </a:moveTo>
                  <a:cubicBezTo>
                    <a:pt x="3044" y="39"/>
                    <a:pt x="3044" y="115"/>
                    <a:pt x="3044" y="153"/>
                  </a:cubicBezTo>
                  <a:lnTo>
                    <a:pt x="3044" y="191"/>
                  </a:lnTo>
                  <a:cubicBezTo>
                    <a:pt x="2207" y="3273"/>
                    <a:pt x="1446" y="6811"/>
                    <a:pt x="876" y="10691"/>
                  </a:cubicBezTo>
                  <a:cubicBezTo>
                    <a:pt x="838" y="10957"/>
                    <a:pt x="838" y="11148"/>
                    <a:pt x="800" y="11376"/>
                  </a:cubicBezTo>
                  <a:cubicBezTo>
                    <a:pt x="685" y="11794"/>
                    <a:pt x="647" y="12289"/>
                    <a:pt x="609" y="12708"/>
                  </a:cubicBezTo>
                  <a:cubicBezTo>
                    <a:pt x="419" y="14191"/>
                    <a:pt x="229" y="15713"/>
                    <a:pt x="115" y="17273"/>
                  </a:cubicBezTo>
                  <a:lnTo>
                    <a:pt x="1" y="19251"/>
                  </a:lnTo>
                  <a:lnTo>
                    <a:pt x="1" y="19403"/>
                  </a:lnTo>
                  <a:cubicBezTo>
                    <a:pt x="1370" y="19555"/>
                    <a:pt x="2702" y="19708"/>
                    <a:pt x="4071" y="19898"/>
                  </a:cubicBezTo>
                  <a:cubicBezTo>
                    <a:pt x="4109" y="19708"/>
                    <a:pt x="4109" y="19441"/>
                    <a:pt x="4148" y="19251"/>
                  </a:cubicBezTo>
                  <a:cubicBezTo>
                    <a:pt x="4452" y="17691"/>
                    <a:pt x="4908" y="16702"/>
                    <a:pt x="5441" y="15028"/>
                  </a:cubicBezTo>
                  <a:cubicBezTo>
                    <a:pt x="5631" y="14496"/>
                    <a:pt x="5783" y="13887"/>
                    <a:pt x="5974" y="13126"/>
                  </a:cubicBezTo>
                  <a:cubicBezTo>
                    <a:pt x="6012" y="12974"/>
                    <a:pt x="6012" y="12860"/>
                    <a:pt x="6050" y="12708"/>
                  </a:cubicBezTo>
                  <a:cubicBezTo>
                    <a:pt x="6126" y="12403"/>
                    <a:pt x="6202" y="12137"/>
                    <a:pt x="6240" y="11794"/>
                  </a:cubicBezTo>
                  <a:cubicBezTo>
                    <a:pt x="6240" y="11718"/>
                    <a:pt x="6316" y="11642"/>
                    <a:pt x="6316" y="11566"/>
                  </a:cubicBezTo>
                  <a:cubicBezTo>
                    <a:pt x="6316" y="11338"/>
                    <a:pt x="6354" y="11262"/>
                    <a:pt x="6354" y="11148"/>
                  </a:cubicBezTo>
                  <a:cubicBezTo>
                    <a:pt x="6354" y="10996"/>
                    <a:pt x="6392" y="10767"/>
                    <a:pt x="6506" y="10197"/>
                  </a:cubicBezTo>
                  <a:lnTo>
                    <a:pt x="6506" y="343"/>
                  </a:lnTo>
                  <a:cubicBezTo>
                    <a:pt x="6126" y="305"/>
                    <a:pt x="5783" y="229"/>
                    <a:pt x="5441" y="229"/>
                  </a:cubicBezTo>
                  <a:cubicBezTo>
                    <a:pt x="4680" y="153"/>
                    <a:pt x="3881" y="39"/>
                    <a:pt x="3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222675" y="3313550"/>
              <a:ext cx="168375" cy="466050"/>
            </a:xfrm>
            <a:custGeom>
              <a:avLst/>
              <a:gdLst/>
              <a:ahLst/>
              <a:cxnLst/>
              <a:rect l="l" t="t" r="r" b="b"/>
              <a:pathLst>
                <a:path w="6735" h="18642" extrusionOk="0">
                  <a:moveTo>
                    <a:pt x="1751" y="0"/>
                  </a:moveTo>
                  <a:lnTo>
                    <a:pt x="876" y="9435"/>
                  </a:lnTo>
                  <a:lnTo>
                    <a:pt x="191" y="17006"/>
                  </a:lnTo>
                  <a:cubicBezTo>
                    <a:pt x="77" y="17196"/>
                    <a:pt x="39" y="17424"/>
                    <a:pt x="1" y="17652"/>
                  </a:cubicBezTo>
                  <a:lnTo>
                    <a:pt x="3120" y="18642"/>
                  </a:lnTo>
                  <a:cubicBezTo>
                    <a:pt x="3158" y="18375"/>
                    <a:pt x="3158" y="18033"/>
                    <a:pt x="3234" y="17767"/>
                  </a:cubicBezTo>
                  <a:cubicBezTo>
                    <a:pt x="3234" y="17691"/>
                    <a:pt x="3273" y="17614"/>
                    <a:pt x="3273" y="17538"/>
                  </a:cubicBezTo>
                  <a:cubicBezTo>
                    <a:pt x="3349" y="16930"/>
                    <a:pt x="3615" y="15979"/>
                    <a:pt x="3881" y="14799"/>
                  </a:cubicBezTo>
                  <a:cubicBezTo>
                    <a:pt x="4300" y="12973"/>
                    <a:pt x="4756" y="11527"/>
                    <a:pt x="5175" y="10272"/>
                  </a:cubicBezTo>
                  <a:cubicBezTo>
                    <a:pt x="6088" y="7266"/>
                    <a:pt x="6735" y="5364"/>
                    <a:pt x="6354" y="2815"/>
                  </a:cubicBezTo>
                  <a:cubicBezTo>
                    <a:pt x="6202" y="1826"/>
                    <a:pt x="5936" y="989"/>
                    <a:pt x="5783" y="609"/>
                  </a:cubicBezTo>
                  <a:cubicBezTo>
                    <a:pt x="4452" y="419"/>
                    <a:pt x="3082" y="228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119950" y="3739625"/>
              <a:ext cx="178850" cy="73275"/>
            </a:xfrm>
            <a:custGeom>
              <a:avLst/>
              <a:gdLst/>
              <a:ahLst/>
              <a:cxnLst/>
              <a:rect l="l" t="t" r="r" b="b"/>
              <a:pathLst>
                <a:path w="7154" h="2931" extrusionOk="0">
                  <a:moveTo>
                    <a:pt x="1142" y="1"/>
                  </a:moveTo>
                  <a:cubicBezTo>
                    <a:pt x="990" y="1"/>
                    <a:pt x="724" y="1"/>
                    <a:pt x="419" y="153"/>
                  </a:cubicBezTo>
                  <a:cubicBezTo>
                    <a:pt x="191" y="267"/>
                    <a:pt x="115" y="419"/>
                    <a:pt x="1" y="533"/>
                  </a:cubicBezTo>
                  <a:cubicBezTo>
                    <a:pt x="914" y="914"/>
                    <a:pt x="1827" y="1218"/>
                    <a:pt x="2664" y="1561"/>
                  </a:cubicBezTo>
                  <a:cubicBezTo>
                    <a:pt x="3919" y="2055"/>
                    <a:pt x="5137" y="2474"/>
                    <a:pt x="6392" y="2930"/>
                  </a:cubicBezTo>
                  <a:cubicBezTo>
                    <a:pt x="6506" y="2854"/>
                    <a:pt x="6621" y="2702"/>
                    <a:pt x="6773" y="2550"/>
                  </a:cubicBezTo>
                  <a:cubicBezTo>
                    <a:pt x="7153" y="2017"/>
                    <a:pt x="7077" y="1446"/>
                    <a:pt x="7077" y="1218"/>
                  </a:cubicBezTo>
                  <a:cubicBezTo>
                    <a:pt x="7039" y="1180"/>
                    <a:pt x="7039" y="1180"/>
                    <a:pt x="7001" y="1180"/>
                  </a:cubicBezTo>
                  <a:lnTo>
                    <a:pt x="3996" y="39"/>
                  </a:lnTo>
                  <a:cubicBezTo>
                    <a:pt x="2664" y="39"/>
                    <a:pt x="1675" y="39"/>
                    <a:pt x="1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118050" y="3712475"/>
              <a:ext cx="188350" cy="116575"/>
            </a:xfrm>
            <a:custGeom>
              <a:avLst/>
              <a:gdLst/>
              <a:ahLst/>
              <a:cxnLst/>
              <a:rect l="l" t="t" r="r" b="b"/>
              <a:pathLst>
                <a:path w="7534" h="4663" extrusionOk="0">
                  <a:moveTo>
                    <a:pt x="4319" y="1"/>
                  </a:moveTo>
                  <a:cubicBezTo>
                    <a:pt x="4275" y="1"/>
                    <a:pt x="4230" y="7"/>
                    <a:pt x="4186" y="22"/>
                  </a:cubicBezTo>
                  <a:cubicBezTo>
                    <a:pt x="3843" y="136"/>
                    <a:pt x="3615" y="668"/>
                    <a:pt x="3729" y="1163"/>
                  </a:cubicBezTo>
                  <a:cubicBezTo>
                    <a:pt x="3555" y="989"/>
                    <a:pt x="2903" y="464"/>
                    <a:pt x="2006" y="464"/>
                  </a:cubicBezTo>
                  <a:cubicBezTo>
                    <a:pt x="1923" y="464"/>
                    <a:pt x="1838" y="468"/>
                    <a:pt x="1751" y="478"/>
                  </a:cubicBezTo>
                  <a:cubicBezTo>
                    <a:pt x="952" y="516"/>
                    <a:pt x="1" y="1049"/>
                    <a:pt x="39" y="1505"/>
                  </a:cubicBezTo>
                  <a:cubicBezTo>
                    <a:pt x="39" y="1886"/>
                    <a:pt x="800" y="2114"/>
                    <a:pt x="1066" y="2190"/>
                  </a:cubicBezTo>
                  <a:lnTo>
                    <a:pt x="6773" y="4663"/>
                  </a:lnTo>
                  <a:lnTo>
                    <a:pt x="7343" y="3369"/>
                  </a:lnTo>
                  <a:cubicBezTo>
                    <a:pt x="7458" y="3141"/>
                    <a:pt x="7534" y="2761"/>
                    <a:pt x="7343" y="2456"/>
                  </a:cubicBezTo>
                  <a:cubicBezTo>
                    <a:pt x="6963" y="1924"/>
                    <a:pt x="5822" y="2418"/>
                    <a:pt x="5175" y="1886"/>
                  </a:cubicBezTo>
                  <a:cubicBezTo>
                    <a:pt x="4947" y="1695"/>
                    <a:pt x="4642" y="1239"/>
                    <a:pt x="4756" y="136"/>
                  </a:cubicBezTo>
                  <a:cubicBezTo>
                    <a:pt x="4665" y="105"/>
                    <a:pt x="4499" y="1"/>
                    <a:pt x="4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271175" y="3781725"/>
              <a:ext cx="19050" cy="18800"/>
            </a:xfrm>
            <a:custGeom>
              <a:avLst/>
              <a:gdLst/>
              <a:ahLst/>
              <a:cxnLst/>
              <a:rect l="l" t="t" r="r" b="b"/>
              <a:pathLst>
                <a:path w="762" h="752" extrusionOk="0">
                  <a:moveTo>
                    <a:pt x="457" y="67"/>
                  </a:moveTo>
                  <a:lnTo>
                    <a:pt x="610" y="219"/>
                  </a:lnTo>
                  <a:cubicBezTo>
                    <a:pt x="648" y="257"/>
                    <a:pt x="648" y="371"/>
                    <a:pt x="610" y="409"/>
                  </a:cubicBezTo>
                  <a:cubicBezTo>
                    <a:pt x="581" y="525"/>
                    <a:pt x="485" y="575"/>
                    <a:pt x="374" y="575"/>
                  </a:cubicBezTo>
                  <a:cubicBezTo>
                    <a:pt x="339" y="575"/>
                    <a:pt x="303" y="570"/>
                    <a:pt x="267" y="561"/>
                  </a:cubicBezTo>
                  <a:lnTo>
                    <a:pt x="153" y="409"/>
                  </a:lnTo>
                  <a:cubicBezTo>
                    <a:pt x="77" y="371"/>
                    <a:pt x="77" y="257"/>
                    <a:pt x="153" y="219"/>
                  </a:cubicBezTo>
                  <a:lnTo>
                    <a:pt x="267" y="67"/>
                  </a:lnTo>
                  <a:lnTo>
                    <a:pt x="381" y="67"/>
                  </a:lnTo>
                  <a:cubicBezTo>
                    <a:pt x="381" y="67"/>
                    <a:pt x="398" y="84"/>
                    <a:pt x="421" y="84"/>
                  </a:cubicBezTo>
                  <a:cubicBezTo>
                    <a:pt x="432" y="84"/>
                    <a:pt x="445" y="79"/>
                    <a:pt x="457" y="67"/>
                  </a:cubicBezTo>
                  <a:close/>
                  <a:moveTo>
                    <a:pt x="381" y="0"/>
                  </a:moveTo>
                  <a:cubicBezTo>
                    <a:pt x="334" y="0"/>
                    <a:pt x="286" y="10"/>
                    <a:pt x="229" y="29"/>
                  </a:cubicBezTo>
                  <a:cubicBezTo>
                    <a:pt x="115" y="67"/>
                    <a:pt x="77" y="105"/>
                    <a:pt x="39" y="219"/>
                  </a:cubicBezTo>
                  <a:cubicBezTo>
                    <a:pt x="1" y="295"/>
                    <a:pt x="1" y="409"/>
                    <a:pt x="39" y="485"/>
                  </a:cubicBezTo>
                  <a:cubicBezTo>
                    <a:pt x="77" y="599"/>
                    <a:pt x="153" y="637"/>
                    <a:pt x="229" y="675"/>
                  </a:cubicBezTo>
                  <a:cubicBezTo>
                    <a:pt x="267" y="752"/>
                    <a:pt x="343" y="752"/>
                    <a:pt x="381" y="752"/>
                  </a:cubicBezTo>
                  <a:cubicBezTo>
                    <a:pt x="534" y="752"/>
                    <a:pt x="648" y="637"/>
                    <a:pt x="686" y="485"/>
                  </a:cubicBezTo>
                  <a:cubicBezTo>
                    <a:pt x="762" y="409"/>
                    <a:pt x="762" y="295"/>
                    <a:pt x="686" y="219"/>
                  </a:cubicBezTo>
                  <a:cubicBezTo>
                    <a:pt x="648" y="105"/>
                    <a:pt x="610" y="67"/>
                    <a:pt x="534" y="29"/>
                  </a:cubicBezTo>
                  <a:cubicBezTo>
                    <a:pt x="477" y="10"/>
                    <a:pt x="429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273100" y="2382425"/>
              <a:ext cx="84650" cy="164925"/>
            </a:xfrm>
            <a:custGeom>
              <a:avLst/>
              <a:gdLst/>
              <a:ahLst/>
              <a:cxnLst/>
              <a:rect l="l" t="t" r="r" b="b"/>
              <a:pathLst>
                <a:path w="3386" h="6597" extrusionOk="0">
                  <a:moveTo>
                    <a:pt x="304" y="0"/>
                  </a:moveTo>
                  <a:lnTo>
                    <a:pt x="304" y="190"/>
                  </a:lnTo>
                  <a:cubicBezTo>
                    <a:pt x="190" y="1370"/>
                    <a:pt x="114" y="2435"/>
                    <a:pt x="0" y="3576"/>
                  </a:cubicBezTo>
                  <a:cubicBezTo>
                    <a:pt x="2159" y="5979"/>
                    <a:pt x="2884" y="6597"/>
                    <a:pt x="3137" y="6597"/>
                  </a:cubicBezTo>
                  <a:cubicBezTo>
                    <a:pt x="3160" y="6597"/>
                    <a:pt x="3180" y="6591"/>
                    <a:pt x="3196" y="6582"/>
                  </a:cubicBezTo>
                  <a:cubicBezTo>
                    <a:pt x="3386" y="6429"/>
                    <a:pt x="2815" y="5593"/>
                    <a:pt x="2435" y="3652"/>
                  </a:cubicBezTo>
                  <a:cubicBezTo>
                    <a:pt x="2359" y="3196"/>
                    <a:pt x="2283" y="2815"/>
                    <a:pt x="2245" y="2587"/>
                  </a:cubicBezTo>
                  <a:lnTo>
                    <a:pt x="2245" y="2359"/>
                  </a:lnTo>
                  <a:lnTo>
                    <a:pt x="2283" y="875"/>
                  </a:lnTo>
                  <a:lnTo>
                    <a:pt x="2283" y="30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181775" y="2527925"/>
              <a:ext cx="95150" cy="256825"/>
            </a:xfrm>
            <a:custGeom>
              <a:avLst/>
              <a:gdLst/>
              <a:ahLst/>
              <a:cxnLst/>
              <a:rect l="l" t="t" r="r" b="b"/>
              <a:pathLst>
                <a:path w="3806" h="10273" extrusionOk="0">
                  <a:moveTo>
                    <a:pt x="1294" y="1"/>
                  </a:moveTo>
                  <a:cubicBezTo>
                    <a:pt x="686" y="1751"/>
                    <a:pt x="305" y="3044"/>
                    <a:pt x="191" y="3539"/>
                  </a:cubicBezTo>
                  <a:cubicBezTo>
                    <a:pt x="153" y="3729"/>
                    <a:pt x="153" y="3919"/>
                    <a:pt x="153" y="3919"/>
                  </a:cubicBezTo>
                  <a:cubicBezTo>
                    <a:pt x="115" y="4186"/>
                    <a:pt x="39" y="4490"/>
                    <a:pt x="39" y="4756"/>
                  </a:cubicBezTo>
                  <a:cubicBezTo>
                    <a:pt x="39" y="4946"/>
                    <a:pt x="1" y="5099"/>
                    <a:pt x="1" y="5289"/>
                  </a:cubicBezTo>
                  <a:lnTo>
                    <a:pt x="1" y="5441"/>
                  </a:lnTo>
                  <a:lnTo>
                    <a:pt x="1" y="5822"/>
                  </a:lnTo>
                  <a:lnTo>
                    <a:pt x="1" y="7343"/>
                  </a:lnTo>
                  <a:cubicBezTo>
                    <a:pt x="39" y="8485"/>
                    <a:pt x="191" y="9474"/>
                    <a:pt x="381" y="10273"/>
                  </a:cubicBezTo>
                  <a:cubicBezTo>
                    <a:pt x="1104" y="10197"/>
                    <a:pt x="1827" y="10120"/>
                    <a:pt x="2512" y="10082"/>
                  </a:cubicBezTo>
                  <a:cubicBezTo>
                    <a:pt x="2702" y="8865"/>
                    <a:pt x="2892" y="7648"/>
                    <a:pt x="3082" y="6430"/>
                  </a:cubicBezTo>
                  <a:cubicBezTo>
                    <a:pt x="3158" y="5974"/>
                    <a:pt x="3235" y="5555"/>
                    <a:pt x="3273" y="5137"/>
                  </a:cubicBezTo>
                  <a:lnTo>
                    <a:pt x="3273" y="4985"/>
                  </a:lnTo>
                  <a:cubicBezTo>
                    <a:pt x="3387" y="4338"/>
                    <a:pt x="3463" y="3653"/>
                    <a:pt x="3615" y="3044"/>
                  </a:cubicBezTo>
                  <a:cubicBezTo>
                    <a:pt x="3653" y="2778"/>
                    <a:pt x="3805" y="2093"/>
                    <a:pt x="3653" y="1256"/>
                  </a:cubicBezTo>
                  <a:cubicBezTo>
                    <a:pt x="3577" y="724"/>
                    <a:pt x="3387" y="343"/>
                    <a:pt x="3235" y="39"/>
                  </a:cubicBezTo>
                  <a:cubicBezTo>
                    <a:pt x="2892" y="1"/>
                    <a:pt x="2512" y="1"/>
                    <a:pt x="2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284500" y="3110950"/>
              <a:ext cx="138900" cy="49475"/>
            </a:xfrm>
            <a:custGeom>
              <a:avLst/>
              <a:gdLst/>
              <a:ahLst/>
              <a:cxnLst/>
              <a:rect l="l" t="t" r="r" b="b"/>
              <a:pathLst>
                <a:path w="5556" h="1979" extrusionOk="0">
                  <a:moveTo>
                    <a:pt x="5555" y="1"/>
                  </a:moveTo>
                  <a:lnTo>
                    <a:pt x="5555" y="1"/>
                  </a:lnTo>
                  <a:cubicBezTo>
                    <a:pt x="3691" y="39"/>
                    <a:pt x="1827" y="115"/>
                    <a:pt x="1" y="191"/>
                  </a:cubicBezTo>
                  <a:cubicBezTo>
                    <a:pt x="1751" y="800"/>
                    <a:pt x="3463" y="1370"/>
                    <a:pt x="5175" y="1979"/>
                  </a:cubicBezTo>
                  <a:cubicBezTo>
                    <a:pt x="5213" y="1827"/>
                    <a:pt x="5213" y="1713"/>
                    <a:pt x="5251" y="1561"/>
                  </a:cubicBezTo>
                  <a:cubicBezTo>
                    <a:pt x="5365" y="1180"/>
                    <a:pt x="5403" y="800"/>
                    <a:pt x="5479" y="419"/>
                  </a:cubicBezTo>
                  <a:cubicBezTo>
                    <a:pt x="5479" y="191"/>
                    <a:pt x="5555" y="115"/>
                    <a:pt x="5555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158950" y="2709600"/>
              <a:ext cx="269200" cy="418500"/>
            </a:xfrm>
            <a:custGeom>
              <a:avLst/>
              <a:gdLst/>
              <a:ahLst/>
              <a:cxnLst/>
              <a:rect l="l" t="t" r="r" b="b"/>
              <a:pathLst>
                <a:path w="10768" h="16740" extrusionOk="0">
                  <a:moveTo>
                    <a:pt x="10767" y="0"/>
                  </a:moveTo>
                  <a:cubicBezTo>
                    <a:pt x="10387" y="76"/>
                    <a:pt x="10006" y="114"/>
                    <a:pt x="9626" y="305"/>
                  </a:cubicBezTo>
                  <a:cubicBezTo>
                    <a:pt x="9512" y="305"/>
                    <a:pt x="9398" y="305"/>
                    <a:pt x="9245" y="343"/>
                  </a:cubicBezTo>
                  <a:cubicBezTo>
                    <a:pt x="9131" y="343"/>
                    <a:pt x="9055" y="343"/>
                    <a:pt x="8941" y="381"/>
                  </a:cubicBezTo>
                  <a:cubicBezTo>
                    <a:pt x="8447" y="495"/>
                    <a:pt x="7952" y="571"/>
                    <a:pt x="7419" y="685"/>
                  </a:cubicBezTo>
                  <a:lnTo>
                    <a:pt x="7419" y="723"/>
                  </a:lnTo>
                  <a:cubicBezTo>
                    <a:pt x="7419" y="837"/>
                    <a:pt x="7381" y="875"/>
                    <a:pt x="7381" y="951"/>
                  </a:cubicBezTo>
                  <a:cubicBezTo>
                    <a:pt x="7343" y="1256"/>
                    <a:pt x="7229" y="1598"/>
                    <a:pt x="7191" y="1864"/>
                  </a:cubicBezTo>
                  <a:cubicBezTo>
                    <a:pt x="6392" y="5440"/>
                    <a:pt x="4528" y="10082"/>
                    <a:pt x="1" y="14913"/>
                  </a:cubicBezTo>
                  <a:cubicBezTo>
                    <a:pt x="2093" y="15788"/>
                    <a:pt x="3805" y="16131"/>
                    <a:pt x="5023" y="16283"/>
                  </a:cubicBezTo>
                  <a:cubicBezTo>
                    <a:pt x="5822" y="16321"/>
                    <a:pt x="8675" y="16549"/>
                    <a:pt x="9664" y="16663"/>
                  </a:cubicBezTo>
                  <a:cubicBezTo>
                    <a:pt x="9930" y="16663"/>
                    <a:pt x="10197" y="16701"/>
                    <a:pt x="10463" y="16701"/>
                  </a:cubicBezTo>
                  <a:cubicBezTo>
                    <a:pt x="10577" y="16740"/>
                    <a:pt x="10653" y="16740"/>
                    <a:pt x="10767" y="16740"/>
                  </a:cubicBezTo>
                  <a:lnTo>
                    <a:pt x="10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255975" y="2502250"/>
              <a:ext cx="172175" cy="225425"/>
            </a:xfrm>
            <a:custGeom>
              <a:avLst/>
              <a:gdLst/>
              <a:ahLst/>
              <a:cxnLst/>
              <a:rect l="l" t="t" r="r" b="b"/>
              <a:pathLst>
                <a:path w="6887" h="9017" extrusionOk="0">
                  <a:moveTo>
                    <a:pt x="6886" y="1"/>
                  </a:moveTo>
                  <a:cubicBezTo>
                    <a:pt x="6544" y="1"/>
                    <a:pt x="6163" y="1"/>
                    <a:pt x="5783" y="77"/>
                  </a:cubicBezTo>
                  <a:cubicBezTo>
                    <a:pt x="5250" y="153"/>
                    <a:pt x="4642" y="305"/>
                    <a:pt x="4033" y="495"/>
                  </a:cubicBezTo>
                  <a:lnTo>
                    <a:pt x="3614" y="647"/>
                  </a:lnTo>
                  <a:cubicBezTo>
                    <a:pt x="3272" y="800"/>
                    <a:pt x="3044" y="876"/>
                    <a:pt x="2739" y="1028"/>
                  </a:cubicBezTo>
                  <a:cubicBezTo>
                    <a:pt x="2017" y="1370"/>
                    <a:pt x="1446" y="1751"/>
                    <a:pt x="989" y="2131"/>
                  </a:cubicBezTo>
                  <a:cubicBezTo>
                    <a:pt x="875" y="2169"/>
                    <a:pt x="837" y="2207"/>
                    <a:pt x="761" y="2321"/>
                  </a:cubicBezTo>
                  <a:cubicBezTo>
                    <a:pt x="457" y="2550"/>
                    <a:pt x="190" y="2778"/>
                    <a:pt x="0" y="2968"/>
                  </a:cubicBezTo>
                  <a:cubicBezTo>
                    <a:pt x="38" y="2968"/>
                    <a:pt x="38" y="3006"/>
                    <a:pt x="38" y="3006"/>
                  </a:cubicBezTo>
                  <a:cubicBezTo>
                    <a:pt x="267" y="3387"/>
                    <a:pt x="457" y="3767"/>
                    <a:pt x="685" y="4223"/>
                  </a:cubicBezTo>
                  <a:cubicBezTo>
                    <a:pt x="799" y="4414"/>
                    <a:pt x="875" y="4604"/>
                    <a:pt x="1027" y="4832"/>
                  </a:cubicBezTo>
                  <a:cubicBezTo>
                    <a:pt x="1522" y="5669"/>
                    <a:pt x="1979" y="6582"/>
                    <a:pt x="2473" y="7457"/>
                  </a:cubicBezTo>
                  <a:lnTo>
                    <a:pt x="3310" y="9017"/>
                  </a:lnTo>
                  <a:cubicBezTo>
                    <a:pt x="3348" y="9017"/>
                    <a:pt x="3462" y="8979"/>
                    <a:pt x="3538" y="8979"/>
                  </a:cubicBezTo>
                  <a:cubicBezTo>
                    <a:pt x="4071" y="8865"/>
                    <a:pt x="4604" y="8751"/>
                    <a:pt x="5060" y="8637"/>
                  </a:cubicBezTo>
                  <a:cubicBezTo>
                    <a:pt x="5174" y="8637"/>
                    <a:pt x="5250" y="8637"/>
                    <a:pt x="5403" y="8599"/>
                  </a:cubicBezTo>
                  <a:cubicBezTo>
                    <a:pt x="5555" y="8522"/>
                    <a:pt x="5631" y="8522"/>
                    <a:pt x="5783" y="8484"/>
                  </a:cubicBezTo>
                  <a:cubicBezTo>
                    <a:pt x="6163" y="8408"/>
                    <a:pt x="6506" y="8370"/>
                    <a:pt x="6886" y="8256"/>
                  </a:cubicBezTo>
                  <a:lnTo>
                    <a:pt x="6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287350" y="2382225"/>
              <a:ext cx="42825" cy="59450"/>
            </a:xfrm>
            <a:custGeom>
              <a:avLst/>
              <a:gdLst/>
              <a:ahLst/>
              <a:cxnLst/>
              <a:rect l="l" t="t" r="r" b="b"/>
              <a:pathLst>
                <a:path w="1713" h="2378" extrusionOk="0">
                  <a:moveTo>
                    <a:pt x="798" y="1"/>
                  </a:moveTo>
                  <a:cubicBezTo>
                    <a:pt x="721" y="1"/>
                    <a:pt x="645" y="15"/>
                    <a:pt x="571" y="46"/>
                  </a:cubicBezTo>
                  <a:cubicBezTo>
                    <a:pt x="533" y="46"/>
                    <a:pt x="533" y="84"/>
                    <a:pt x="495" y="84"/>
                  </a:cubicBezTo>
                  <a:cubicBezTo>
                    <a:pt x="115" y="312"/>
                    <a:pt x="1" y="883"/>
                    <a:pt x="267" y="1492"/>
                  </a:cubicBezTo>
                  <a:cubicBezTo>
                    <a:pt x="455" y="2025"/>
                    <a:pt x="877" y="2378"/>
                    <a:pt x="1275" y="2378"/>
                  </a:cubicBezTo>
                  <a:cubicBezTo>
                    <a:pt x="1359" y="2378"/>
                    <a:pt x="1443" y="2362"/>
                    <a:pt x="1522" y="2329"/>
                  </a:cubicBezTo>
                  <a:cubicBezTo>
                    <a:pt x="1599" y="2253"/>
                    <a:pt x="1675" y="2253"/>
                    <a:pt x="1713" y="2215"/>
                  </a:cubicBezTo>
                  <a:lnTo>
                    <a:pt x="1713" y="617"/>
                  </a:lnTo>
                  <a:cubicBezTo>
                    <a:pt x="1637" y="465"/>
                    <a:pt x="1522" y="312"/>
                    <a:pt x="1408" y="236"/>
                  </a:cubicBezTo>
                  <a:cubicBezTo>
                    <a:pt x="1215" y="98"/>
                    <a:pt x="1002" y="1"/>
                    <a:pt x="798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277850" y="2297750"/>
              <a:ext cx="103700" cy="136475"/>
            </a:xfrm>
            <a:custGeom>
              <a:avLst/>
              <a:gdLst/>
              <a:ahLst/>
              <a:cxnLst/>
              <a:rect l="l" t="t" r="r" b="b"/>
              <a:pathLst>
                <a:path w="4148" h="5459" extrusionOk="0">
                  <a:moveTo>
                    <a:pt x="2202" y="0"/>
                  </a:moveTo>
                  <a:cubicBezTo>
                    <a:pt x="2074" y="0"/>
                    <a:pt x="1948" y="13"/>
                    <a:pt x="1826" y="39"/>
                  </a:cubicBezTo>
                  <a:cubicBezTo>
                    <a:pt x="647" y="305"/>
                    <a:pt x="0" y="1637"/>
                    <a:pt x="0" y="2664"/>
                  </a:cubicBezTo>
                  <a:cubicBezTo>
                    <a:pt x="0" y="4129"/>
                    <a:pt x="1341" y="5459"/>
                    <a:pt x="2261" y="5459"/>
                  </a:cubicBezTo>
                  <a:cubicBezTo>
                    <a:pt x="2321" y="5459"/>
                    <a:pt x="2379" y="5453"/>
                    <a:pt x="2435" y="5441"/>
                  </a:cubicBezTo>
                  <a:cubicBezTo>
                    <a:pt x="2778" y="5365"/>
                    <a:pt x="3158" y="5061"/>
                    <a:pt x="3386" y="4681"/>
                  </a:cubicBezTo>
                  <a:cubicBezTo>
                    <a:pt x="3538" y="4452"/>
                    <a:pt x="3576" y="4262"/>
                    <a:pt x="3691" y="4034"/>
                  </a:cubicBezTo>
                  <a:cubicBezTo>
                    <a:pt x="3805" y="3501"/>
                    <a:pt x="3881" y="3159"/>
                    <a:pt x="3881" y="2702"/>
                  </a:cubicBezTo>
                  <a:cubicBezTo>
                    <a:pt x="3919" y="1523"/>
                    <a:pt x="4147" y="1523"/>
                    <a:pt x="4071" y="1066"/>
                  </a:cubicBezTo>
                  <a:cubicBezTo>
                    <a:pt x="3842" y="477"/>
                    <a:pt x="2992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324450" y="237385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115" y="1"/>
                  </a:moveTo>
                  <a:cubicBezTo>
                    <a:pt x="38" y="1"/>
                    <a:pt x="0" y="77"/>
                    <a:pt x="0" y="191"/>
                  </a:cubicBezTo>
                  <a:cubicBezTo>
                    <a:pt x="0" y="267"/>
                    <a:pt x="38" y="381"/>
                    <a:pt x="115" y="381"/>
                  </a:cubicBezTo>
                  <a:cubicBezTo>
                    <a:pt x="153" y="381"/>
                    <a:pt x="191" y="267"/>
                    <a:pt x="191" y="191"/>
                  </a:cubicBezTo>
                  <a:cubicBezTo>
                    <a:pt x="191" y="77"/>
                    <a:pt x="153" y="1"/>
                    <a:pt x="11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361550" y="2374800"/>
              <a:ext cx="4775" cy="9550"/>
            </a:xfrm>
            <a:custGeom>
              <a:avLst/>
              <a:gdLst/>
              <a:ahLst/>
              <a:cxnLst/>
              <a:rect l="l" t="t" r="r" b="b"/>
              <a:pathLst>
                <a:path w="191" h="382" extrusionOk="0">
                  <a:moveTo>
                    <a:pt x="76" y="1"/>
                  </a:moveTo>
                  <a:cubicBezTo>
                    <a:pt x="0" y="1"/>
                    <a:pt x="0" y="77"/>
                    <a:pt x="0" y="191"/>
                  </a:cubicBezTo>
                  <a:cubicBezTo>
                    <a:pt x="0" y="267"/>
                    <a:pt x="38" y="381"/>
                    <a:pt x="76" y="381"/>
                  </a:cubicBezTo>
                  <a:cubicBezTo>
                    <a:pt x="152" y="381"/>
                    <a:pt x="190" y="267"/>
                    <a:pt x="190" y="191"/>
                  </a:cubicBezTo>
                  <a:cubicBezTo>
                    <a:pt x="190" y="77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276900" y="2351025"/>
              <a:ext cx="23800" cy="38075"/>
            </a:xfrm>
            <a:custGeom>
              <a:avLst/>
              <a:gdLst/>
              <a:ahLst/>
              <a:cxnLst/>
              <a:rect l="l" t="t" r="r" b="b"/>
              <a:pathLst>
                <a:path w="952" h="1523" extrusionOk="0">
                  <a:moveTo>
                    <a:pt x="495" y="1"/>
                  </a:moveTo>
                  <a:cubicBezTo>
                    <a:pt x="228" y="1"/>
                    <a:pt x="0" y="343"/>
                    <a:pt x="0" y="761"/>
                  </a:cubicBezTo>
                  <a:cubicBezTo>
                    <a:pt x="0" y="1180"/>
                    <a:pt x="190" y="1522"/>
                    <a:pt x="495" y="1522"/>
                  </a:cubicBezTo>
                  <a:cubicBezTo>
                    <a:pt x="723" y="1522"/>
                    <a:pt x="951" y="1180"/>
                    <a:pt x="951" y="761"/>
                  </a:cubicBezTo>
                  <a:cubicBezTo>
                    <a:pt x="951" y="381"/>
                    <a:pt x="761" y="39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327300" y="2403350"/>
              <a:ext cx="26650" cy="19975"/>
            </a:xfrm>
            <a:custGeom>
              <a:avLst/>
              <a:gdLst/>
              <a:ahLst/>
              <a:cxnLst/>
              <a:rect l="l" t="t" r="r" b="b"/>
              <a:pathLst>
                <a:path w="1066" h="799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419"/>
                    <a:pt x="267" y="799"/>
                    <a:pt x="571" y="799"/>
                  </a:cubicBezTo>
                  <a:cubicBezTo>
                    <a:pt x="761" y="799"/>
                    <a:pt x="990" y="647"/>
                    <a:pt x="1066" y="380"/>
                  </a:cubicBezTo>
                  <a:lnTo>
                    <a:pt x="1066" y="380"/>
                  </a:lnTo>
                  <a:cubicBezTo>
                    <a:pt x="1012" y="407"/>
                    <a:pt x="920" y="434"/>
                    <a:pt x="817" y="434"/>
                  </a:cubicBezTo>
                  <a:cubicBezTo>
                    <a:pt x="775" y="434"/>
                    <a:pt x="730" y="430"/>
                    <a:pt x="685" y="419"/>
                  </a:cubicBezTo>
                  <a:cubicBezTo>
                    <a:pt x="305" y="380"/>
                    <a:pt x="115" y="38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344425" y="2379550"/>
              <a:ext cx="7625" cy="28575"/>
            </a:xfrm>
            <a:custGeom>
              <a:avLst/>
              <a:gdLst/>
              <a:ahLst/>
              <a:cxnLst/>
              <a:rect l="l" t="t" r="r" b="b"/>
              <a:pathLst>
                <a:path w="305" h="1143" extrusionOk="0">
                  <a:moveTo>
                    <a:pt x="191" y="1"/>
                  </a:moveTo>
                  <a:cubicBezTo>
                    <a:pt x="153" y="1"/>
                    <a:pt x="115" y="1"/>
                    <a:pt x="115" y="39"/>
                  </a:cubicBezTo>
                  <a:cubicBezTo>
                    <a:pt x="0" y="305"/>
                    <a:pt x="0" y="572"/>
                    <a:pt x="38" y="686"/>
                  </a:cubicBezTo>
                  <a:cubicBezTo>
                    <a:pt x="38" y="762"/>
                    <a:pt x="115" y="800"/>
                    <a:pt x="115" y="838"/>
                  </a:cubicBezTo>
                  <a:cubicBezTo>
                    <a:pt x="115" y="876"/>
                    <a:pt x="153" y="876"/>
                    <a:pt x="153" y="952"/>
                  </a:cubicBezTo>
                  <a:cubicBezTo>
                    <a:pt x="191" y="990"/>
                    <a:pt x="191" y="1028"/>
                    <a:pt x="191" y="1028"/>
                  </a:cubicBezTo>
                  <a:lnTo>
                    <a:pt x="76" y="1028"/>
                  </a:lnTo>
                  <a:cubicBezTo>
                    <a:pt x="76" y="1028"/>
                    <a:pt x="0" y="1028"/>
                    <a:pt x="0" y="1104"/>
                  </a:cubicBezTo>
                  <a:cubicBezTo>
                    <a:pt x="0" y="1104"/>
                    <a:pt x="0" y="1142"/>
                    <a:pt x="76" y="1142"/>
                  </a:cubicBezTo>
                  <a:lnTo>
                    <a:pt x="305" y="1142"/>
                  </a:lnTo>
                  <a:cubicBezTo>
                    <a:pt x="305" y="1104"/>
                    <a:pt x="305" y="1028"/>
                    <a:pt x="267" y="914"/>
                  </a:cubicBezTo>
                  <a:cubicBezTo>
                    <a:pt x="191" y="838"/>
                    <a:pt x="191" y="838"/>
                    <a:pt x="191" y="800"/>
                  </a:cubicBezTo>
                  <a:cubicBezTo>
                    <a:pt x="191" y="762"/>
                    <a:pt x="153" y="724"/>
                    <a:pt x="153" y="648"/>
                  </a:cubicBezTo>
                  <a:cubicBezTo>
                    <a:pt x="115" y="572"/>
                    <a:pt x="153" y="381"/>
                    <a:pt x="267" y="77"/>
                  </a:cubicBezTo>
                  <a:cubicBezTo>
                    <a:pt x="267" y="39"/>
                    <a:pt x="267" y="1"/>
                    <a:pt x="191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315900" y="23565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73" y="0"/>
                  </a:moveTo>
                  <a:cubicBezTo>
                    <a:pt x="317" y="0"/>
                    <a:pt x="171" y="74"/>
                    <a:pt x="76" y="200"/>
                  </a:cubicBezTo>
                  <a:cubicBezTo>
                    <a:pt x="0" y="238"/>
                    <a:pt x="0" y="314"/>
                    <a:pt x="76" y="314"/>
                  </a:cubicBezTo>
                  <a:cubicBezTo>
                    <a:pt x="95" y="333"/>
                    <a:pt x="114" y="343"/>
                    <a:pt x="128" y="343"/>
                  </a:cubicBezTo>
                  <a:cubicBezTo>
                    <a:pt x="143" y="343"/>
                    <a:pt x="152" y="333"/>
                    <a:pt x="152" y="314"/>
                  </a:cubicBezTo>
                  <a:cubicBezTo>
                    <a:pt x="210" y="198"/>
                    <a:pt x="313" y="148"/>
                    <a:pt x="426" y="148"/>
                  </a:cubicBezTo>
                  <a:cubicBezTo>
                    <a:pt x="461" y="148"/>
                    <a:pt x="497" y="153"/>
                    <a:pt x="533" y="162"/>
                  </a:cubicBezTo>
                  <a:cubicBezTo>
                    <a:pt x="647" y="162"/>
                    <a:pt x="723" y="238"/>
                    <a:pt x="723" y="314"/>
                  </a:cubicBezTo>
                  <a:cubicBezTo>
                    <a:pt x="723" y="352"/>
                    <a:pt x="761" y="352"/>
                    <a:pt x="761" y="352"/>
                  </a:cubicBezTo>
                  <a:cubicBezTo>
                    <a:pt x="837" y="352"/>
                    <a:pt x="837" y="314"/>
                    <a:pt x="875" y="238"/>
                  </a:cubicBezTo>
                  <a:cubicBezTo>
                    <a:pt x="837" y="162"/>
                    <a:pt x="723" y="48"/>
                    <a:pt x="571" y="10"/>
                  </a:cubicBezTo>
                  <a:cubicBezTo>
                    <a:pt x="538" y="3"/>
                    <a:pt x="505" y="0"/>
                    <a:pt x="47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350125" y="2360300"/>
              <a:ext cx="21900" cy="8825"/>
            </a:xfrm>
            <a:custGeom>
              <a:avLst/>
              <a:gdLst/>
              <a:ahLst/>
              <a:cxnLst/>
              <a:rect l="l" t="t" r="r" b="b"/>
              <a:pathLst>
                <a:path w="876" h="353" extrusionOk="0">
                  <a:moveTo>
                    <a:pt x="498" y="0"/>
                  </a:moveTo>
                  <a:cubicBezTo>
                    <a:pt x="329" y="0"/>
                    <a:pt x="203" y="74"/>
                    <a:pt x="77" y="200"/>
                  </a:cubicBezTo>
                  <a:cubicBezTo>
                    <a:pt x="1" y="238"/>
                    <a:pt x="1" y="276"/>
                    <a:pt x="77" y="276"/>
                  </a:cubicBezTo>
                  <a:cubicBezTo>
                    <a:pt x="96" y="314"/>
                    <a:pt x="115" y="333"/>
                    <a:pt x="129" y="333"/>
                  </a:cubicBezTo>
                  <a:cubicBezTo>
                    <a:pt x="143" y="333"/>
                    <a:pt x="153" y="314"/>
                    <a:pt x="153" y="276"/>
                  </a:cubicBezTo>
                  <a:cubicBezTo>
                    <a:pt x="235" y="194"/>
                    <a:pt x="317" y="132"/>
                    <a:pt x="414" y="132"/>
                  </a:cubicBezTo>
                  <a:cubicBezTo>
                    <a:pt x="451" y="132"/>
                    <a:pt x="491" y="141"/>
                    <a:pt x="533" y="162"/>
                  </a:cubicBezTo>
                  <a:cubicBezTo>
                    <a:pt x="647" y="162"/>
                    <a:pt x="723" y="238"/>
                    <a:pt x="723" y="276"/>
                  </a:cubicBezTo>
                  <a:cubicBezTo>
                    <a:pt x="723" y="352"/>
                    <a:pt x="762" y="352"/>
                    <a:pt x="762" y="352"/>
                  </a:cubicBezTo>
                  <a:cubicBezTo>
                    <a:pt x="812" y="352"/>
                    <a:pt x="829" y="319"/>
                    <a:pt x="812" y="319"/>
                  </a:cubicBezTo>
                  <a:cubicBezTo>
                    <a:pt x="811" y="319"/>
                    <a:pt x="809" y="319"/>
                    <a:pt x="807" y="319"/>
                  </a:cubicBezTo>
                  <a:lnTo>
                    <a:pt x="807" y="319"/>
                  </a:lnTo>
                  <a:cubicBezTo>
                    <a:pt x="876" y="265"/>
                    <a:pt x="876" y="238"/>
                    <a:pt x="876" y="238"/>
                  </a:cubicBezTo>
                  <a:cubicBezTo>
                    <a:pt x="838" y="124"/>
                    <a:pt x="723" y="48"/>
                    <a:pt x="609" y="10"/>
                  </a:cubicBezTo>
                  <a:cubicBezTo>
                    <a:pt x="570" y="4"/>
                    <a:pt x="533" y="0"/>
                    <a:pt x="498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191300" y="2657275"/>
              <a:ext cx="213075" cy="153950"/>
            </a:xfrm>
            <a:custGeom>
              <a:avLst/>
              <a:gdLst/>
              <a:ahLst/>
              <a:cxnLst/>
              <a:rect l="l" t="t" r="r" b="b"/>
              <a:pathLst>
                <a:path w="8523" h="6158" extrusionOk="0">
                  <a:moveTo>
                    <a:pt x="6962" y="1"/>
                  </a:moveTo>
                  <a:cubicBezTo>
                    <a:pt x="5212" y="1104"/>
                    <a:pt x="3576" y="2245"/>
                    <a:pt x="1864" y="3349"/>
                  </a:cubicBezTo>
                  <a:cubicBezTo>
                    <a:pt x="1256" y="3881"/>
                    <a:pt x="609" y="4452"/>
                    <a:pt x="0" y="4946"/>
                  </a:cubicBezTo>
                  <a:cubicBezTo>
                    <a:pt x="38" y="5289"/>
                    <a:pt x="229" y="5707"/>
                    <a:pt x="571" y="5974"/>
                  </a:cubicBezTo>
                  <a:cubicBezTo>
                    <a:pt x="733" y="6077"/>
                    <a:pt x="941" y="6157"/>
                    <a:pt x="1247" y="6157"/>
                  </a:cubicBezTo>
                  <a:cubicBezTo>
                    <a:pt x="1732" y="6157"/>
                    <a:pt x="2464" y="5956"/>
                    <a:pt x="3652" y="5327"/>
                  </a:cubicBezTo>
                  <a:cubicBezTo>
                    <a:pt x="4870" y="4718"/>
                    <a:pt x="6658" y="3577"/>
                    <a:pt x="8522" y="1599"/>
                  </a:cubicBezTo>
                  <a:lnTo>
                    <a:pt x="6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237900" y="2730525"/>
              <a:ext cx="18100" cy="16175"/>
            </a:xfrm>
            <a:custGeom>
              <a:avLst/>
              <a:gdLst/>
              <a:ahLst/>
              <a:cxnLst/>
              <a:rect l="l" t="t" r="r" b="b"/>
              <a:pathLst>
                <a:path w="724" h="647" extrusionOk="0">
                  <a:moveTo>
                    <a:pt x="609" y="0"/>
                  </a:moveTo>
                  <a:lnTo>
                    <a:pt x="0" y="571"/>
                  </a:lnTo>
                  <a:cubicBezTo>
                    <a:pt x="0" y="571"/>
                    <a:pt x="0" y="609"/>
                    <a:pt x="38" y="647"/>
                  </a:cubicBezTo>
                  <a:lnTo>
                    <a:pt x="723" y="7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349175" y="3325900"/>
              <a:ext cx="19050" cy="11450"/>
            </a:xfrm>
            <a:custGeom>
              <a:avLst/>
              <a:gdLst/>
              <a:ahLst/>
              <a:cxnLst/>
              <a:rect l="l" t="t" r="r" b="b"/>
              <a:pathLst>
                <a:path w="762" h="458" extrusionOk="0">
                  <a:moveTo>
                    <a:pt x="685" y="1"/>
                  </a:moveTo>
                  <a:lnTo>
                    <a:pt x="77" y="343"/>
                  </a:lnTo>
                  <a:cubicBezTo>
                    <a:pt x="1" y="381"/>
                    <a:pt x="1" y="381"/>
                    <a:pt x="1" y="419"/>
                  </a:cubicBezTo>
                  <a:cubicBezTo>
                    <a:pt x="1" y="457"/>
                    <a:pt x="77" y="457"/>
                    <a:pt x="77" y="457"/>
                  </a:cubicBezTo>
                  <a:lnTo>
                    <a:pt x="723" y="153"/>
                  </a:lnTo>
                  <a:cubicBezTo>
                    <a:pt x="761" y="77"/>
                    <a:pt x="761" y="77"/>
                    <a:pt x="761" y="39"/>
                  </a:cubicBezTo>
                  <a:cubicBezTo>
                    <a:pt x="723" y="1"/>
                    <a:pt x="723" y="1"/>
                    <a:pt x="68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399575" y="2043825"/>
              <a:ext cx="979675" cy="1737675"/>
            </a:xfrm>
            <a:custGeom>
              <a:avLst/>
              <a:gdLst/>
              <a:ahLst/>
              <a:cxnLst/>
              <a:rect l="l" t="t" r="r" b="b"/>
              <a:pathLst>
                <a:path w="39187" h="69507" extrusionOk="0">
                  <a:moveTo>
                    <a:pt x="33898" y="1941"/>
                  </a:moveTo>
                  <a:cubicBezTo>
                    <a:pt x="36181" y="1941"/>
                    <a:pt x="38083" y="3805"/>
                    <a:pt x="38083" y="6087"/>
                  </a:cubicBezTo>
                  <a:lnTo>
                    <a:pt x="38083" y="63344"/>
                  </a:lnTo>
                  <a:cubicBezTo>
                    <a:pt x="38083" y="65626"/>
                    <a:pt x="36219" y="67490"/>
                    <a:pt x="33898" y="67490"/>
                  </a:cubicBezTo>
                  <a:lnTo>
                    <a:pt x="5289" y="67490"/>
                  </a:lnTo>
                  <a:cubicBezTo>
                    <a:pt x="3006" y="67490"/>
                    <a:pt x="1142" y="65626"/>
                    <a:pt x="1142" y="63344"/>
                  </a:cubicBezTo>
                  <a:lnTo>
                    <a:pt x="1142" y="6087"/>
                  </a:lnTo>
                  <a:cubicBezTo>
                    <a:pt x="1142" y="3805"/>
                    <a:pt x="3006" y="1941"/>
                    <a:pt x="5289" y="1941"/>
                  </a:cubicBezTo>
                  <a:close/>
                  <a:moveTo>
                    <a:pt x="4414" y="0"/>
                  </a:moveTo>
                  <a:cubicBezTo>
                    <a:pt x="1979" y="0"/>
                    <a:pt x="1" y="1941"/>
                    <a:pt x="1" y="4452"/>
                  </a:cubicBezTo>
                  <a:lnTo>
                    <a:pt x="1" y="65056"/>
                  </a:lnTo>
                  <a:cubicBezTo>
                    <a:pt x="1" y="67490"/>
                    <a:pt x="1979" y="69507"/>
                    <a:pt x="4414" y="69507"/>
                  </a:cubicBezTo>
                  <a:lnTo>
                    <a:pt x="34773" y="69507"/>
                  </a:lnTo>
                  <a:cubicBezTo>
                    <a:pt x="37170" y="69507"/>
                    <a:pt x="39186" y="67490"/>
                    <a:pt x="39186" y="65056"/>
                  </a:cubicBezTo>
                  <a:lnTo>
                    <a:pt x="39186" y="4452"/>
                  </a:lnTo>
                  <a:cubicBezTo>
                    <a:pt x="39186" y="1941"/>
                    <a:pt x="37170" y="0"/>
                    <a:pt x="34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5118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555575" y="238432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5964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6383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68207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723925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765750" y="238432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3808550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35118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555575" y="2474675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5964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6383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68207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723925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765750" y="2474675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808550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5118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555575" y="25650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964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6383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68207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723925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765750" y="25650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808550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5118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3555575" y="2656325"/>
              <a:ext cx="36150" cy="77075"/>
            </a:xfrm>
            <a:custGeom>
              <a:avLst/>
              <a:gdLst/>
              <a:ahLst/>
              <a:cxnLst/>
              <a:rect l="l" t="t" r="r" b="b"/>
              <a:pathLst>
                <a:path w="144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35964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6383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368207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723925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765750" y="2656325"/>
              <a:ext cx="37125" cy="77075"/>
            </a:xfrm>
            <a:custGeom>
              <a:avLst/>
              <a:gdLst/>
              <a:ahLst/>
              <a:cxnLst/>
              <a:rect l="l" t="t" r="r" b="b"/>
              <a:pathLst>
                <a:path w="148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3808550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5118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555575" y="274382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46" y="3120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5964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383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68207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723925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765750" y="274382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85" y="3120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808550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5118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3555575" y="2834175"/>
              <a:ext cx="36150" cy="78025"/>
            </a:xfrm>
            <a:custGeom>
              <a:avLst/>
              <a:gdLst/>
              <a:ahLst/>
              <a:cxnLst/>
              <a:rect l="l" t="t" r="r" b="b"/>
              <a:pathLst>
                <a:path w="1446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46" y="3121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5964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36383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68207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723925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765750" y="2834175"/>
              <a:ext cx="37125" cy="78025"/>
            </a:xfrm>
            <a:custGeom>
              <a:avLst/>
              <a:gdLst/>
              <a:ahLst/>
              <a:cxnLst/>
              <a:rect l="l" t="t" r="r" b="b"/>
              <a:pathLst>
                <a:path w="1485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85" y="3121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808550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5118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555575" y="29255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5964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6383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68207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723925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765750" y="29255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808550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5118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555575" y="3016800"/>
              <a:ext cx="36150" cy="77050"/>
            </a:xfrm>
            <a:custGeom>
              <a:avLst/>
              <a:gdLst/>
              <a:ahLst/>
              <a:cxnLst/>
              <a:rect l="l" t="t" r="r" b="b"/>
              <a:pathLst>
                <a:path w="1446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46" y="308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5964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6383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68207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723925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765750" y="3016800"/>
              <a:ext cx="37125" cy="77050"/>
            </a:xfrm>
            <a:custGeom>
              <a:avLst/>
              <a:gdLst/>
              <a:ahLst/>
              <a:cxnLst/>
              <a:rect l="l" t="t" r="r" b="b"/>
              <a:pathLst>
                <a:path w="1485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85" y="3082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808550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9198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96265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0045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0463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4090100" y="238432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413192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1737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216575" y="238432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9198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96265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40045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40463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4090100" y="2474675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413192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41737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4216575" y="2474675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9198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96265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40045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40463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4090100" y="25650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413192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41737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4216575" y="25650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9198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96265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0045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40463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4090100" y="2656325"/>
              <a:ext cx="37100" cy="77075"/>
            </a:xfrm>
            <a:custGeom>
              <a:avLst/>
              <a:gdLst/>
              <a:ahLst/>
              <a:cxnLst/>
              <a:rect l="l" t="t" r="r" b="b"/>
              <a:pathLst>
                <a:path w="148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413192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41737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4216575" y="2656325"/>
              <a:ext cx="36175" cy="77075"/>
            </a:xfrm>
            <a:custGeom>
              <a:avLst/>
              <a:gdLst/>
              <a:ahLst/>
              <a:cxnLst/>
              <a:rect l="l" t="t" r="r" b="b"/>
              <a:pathLst>
                <a:path w="1447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39198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96265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40045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40463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4090100" y="274382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1484" y="312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413192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41737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4216575" y="274382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0"/>
                  </a:lnTo>
                  <a:lnTo>
                    <a:pt x="1447" y="312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9198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96265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40045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40463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4090100" y="2834175"/>
              <a:ext cx="37100" cy="78025"/>
            </a:xfrm>
            <a:custGeom>
              <a:avLst/>
              <a:gdLst/>
              <a:ahLst/>
              <a:cxnLst/>
              <a:rect l="l" t="t" r="r" b="b"/>
              <a:pathLst>
                <a:path w="1484" h="3121" extrusionOk="0">
                  <a:moveTo>
                    <a:pt x="0" y="1"/>
                  </a:moveTo>
                  <a:lnTo>
                    <a:pt x="0" y="3121"/>
                  </a:lnTo>
                  <a:lnTo>
                    <a:pt x="1484" y="3121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13192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41737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4216575" y="2834175"/>
              <a:ext cx="36175" cy="78025"/>
            </a:xfrm>
            <a:custGeom>
              <a:avLst/>
              <a:gdLst/>
              <a:ahLst/>
              <a:cxnLst/>
              <a:rect l="l" t="t" r="r" b="b"/>
              <a:pathLst>
                <a:path w="1447" h="3121" extrusionOk="0">
                  <a:moveTo>
                    <a:pt x="1" y="1"/>
                  </a:moveTo>
                  <a:lnTo>
                    <a:pt x="1" y="3121"/>
                  </a:lnTo>
                  <a:lnTo>
                    <a:pt x="1447" y="3121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39198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396265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45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40463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4090100" y="29255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413192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41737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4216575" y="29255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39198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396265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0045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40463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4090100" y="3016800"/>
              <a:ext cx="37100" cy="77050"/>
            </a:xfrm>
            <a:custGeom>
              <a:avLst/>
              <a:gdLst/>
              <a:ahLst/>
              <a:cxnLst/>
              <a:rect l="l" t="t" r="r" b="b"/>
              <a:pathLst>
                <a:path w="1484" h="3082" extrusionOk="0">
                  <a:moveTo>
                    <a:pt x="0" y="0"/>
                  </a:moveTo>
                  <a:lnTo>
                    <a:pt x="0" y="3082"/>
                  </a:lnTo>
                  <a:lnTo>
                    <a:pt x="1484" y="3082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413192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41737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4216575" y="3016800"/>
              <a:ext cx="36175" cy="77050"/>
            </a:xfrm>
            <a:custGeom>
              <a:avLst/>
              <a:gdLst/>
              <a:ahLst/>
              <a:cxnLst/>
              <a:rect l="l" t="t" r="r" b="b"/>
              <a:pathLst>
                <a:path w="1447" h="3082" extrusionOk="0">
                  <a:moveTo>
                    <a:pt x="1" y="0"/>
                  </a:moveTo>
                  <a:lnTo>
                    <a:pt x="1" y="3082"/>
                  </a:lnTo>
                  <a:lnTo>
                    <a:pt x="1447" y="3082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3567925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36506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72962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812375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3" y="312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8951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76900" y="3190850"/>
              <a:ext cx="71375" cy="78025"/>
            </a:xfrm>
            <a:custGeom>
              <a:avLst/>
              <a:gdLst/>
              <a:ahLst/>
              <a:cxnLst/>
              <a:rect l="l" t="t" r="r" b="b"/>
              <a:pathLst>
                <a:path w="2855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405775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1" y="0"/>
                  </a:moveTo>
                  <a:lnTo>
                    <a:pt x="1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4138600" y="3190850"/>
              <a:ext cx="71350" cy="78025"/>
            </a:xfrm>
            <a:custGeom>
              <a:avLst/>
              <a:gdLst/>
              <a:ahLst/>
              <a:cxnLst/>
              <a:rect l="l" t="t" r="r" b="b"/>
              <a:pathLst>
                <a:path w="2854" h="3121" extrusionOk="0">
                  <a:moveTo>
                    <a:pt x="0" y="0"/>
                  </a:moveTo>
                  <a:lnTo>
                    <a:pt x="0" y="3120"/>
                  </a:lnTo>
                  <a:lnTo>
                    <a:pt x="2854" y="3120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567925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6506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72962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812375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3" y="3082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8951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976900" y="3283100"/>
              <a:ext cx="71375" cy="77075"/>
            </a:xfrm>
            <a:custGeom>
              <a:avLst/>
              <a:gdLst/>
              <a:ahLst/>
              <a:cxnLst/>
              <a:rect l="l" t="t" r="r" b="b"/>
              <a:pathLst>
                <a:path w="2855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405775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138600" y="3283100"/>
              <a:ext cx="71350" cy="77075"/>
            </a:xfrm>
            <a:custGeom>
              <a:avLst/>
              <a:gdLst/>
              <a:ahLst/>
              <a:cxnLst/>
              <a:rect l="l" t="t" r="r" b="b"/>
              <a:pathLst>
                <a:path w="2854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2854" y="3082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6506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4" y="457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743875" y="2232150"/>
              <a:ext cx="14300" cy="109400"/>
            </a:xfrm>
            <a:custGeom>
              <a:avLst/>
              <a:gdLst/>
              <a:ahLst/>
              <a:cxnLst/>
              <a:rect l="l" t="t" r="r" b="b"/>
              <a:pathLst>
                <a:path w="572" h="4376" extrusionOk="0">
                  <a:moveTo>
                    <a:pt x="1" y="0"/>
                  </a:moveTo>
                  <a:lnTo>
                    <a:pt x="1" y="4375"/>
                  </a:lnTo>
                  <a:lnTo>
                    <a:pt x="572" y="4375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3779075" y="2229275"/>
              <a:ext cx="82775" cy="113225"/>
            </a:xfrm>
            <a:custGeom>
              <a:avLst/>
              <a:gdLst/>
              <a:ahLst/>
              <a:cxnLst/>
              <a:rect l="l" t="t" r="r" b="b"/>
              <a:pathLst>
                <a:path w="3311" h="4529" extrusionOk="0">
                  <a:moveTo>
                    <a:pt x="2283" y="1"/>
                  </a:moveTo>
                  <a:cubicBezTo>
                    <a:pt x="952" y="1"/>
                    <a:pt x="1" y="914"/>
                    <a:pt x="1" y="2284"/>
                  </a:cubicBezTo>
                  <a:cubicBezTo>
                    <a:pt x="1" y="3767"/>
                    <a:pt x="952" y="4528"/>
                    <a:pt x="2169" y="4528"/>
                  </a:cubicBezTo>
                  <a:cubicBezTo>
                    <a:pt x="2702" y="4528"/>
                    <a:pt x="3120" y="4452"/>
                    <a:pt x="3310" y="4338"/>
                  </a:cubicBezTo>
                  <a:lnTo>
                    <a:pt x="3120" y="3881"/>
                  </a:lnTo>
                  <a:cubicBezTo>
                    <a:pt x="2930" y="3958"/>
                    <a:pt x="2550" y="4072"/>
                    <a:pt x="2207" y="4072"/>
                  </a:cubicBezTo>
                  <a:cubicBezTo>
                    <a:pt x="1180" y="4072"/>
                    <a:pt x="571" y="3387"/>
                    <a:pt x="571" y="2284"/>
                  </a:cubicBezTo>
                  <a:cubicBezTo>
                    <a:pt x="571" y="1142"/>
                    <a:pt x="1218" y="496"/>
                    <a:pt x="2283" y="496"/>
                  </a:cubicBezTo>
                  <a:cubicBezTo>
                    <a:pt x="2626" y="496"/>
                    <a:pt x="2930" y="572"/>
                    <a:pt x="3158" y="686"/>
                  </a:cubicBezTo>
                  <a:lnTo>
                    <a:pt x="3310" y="191"/>
                  </a:lnTo>
                  <a:cubicBezTo>
                    <a:pt x="3158" y="115"/>
                    <a:pt x="2854" y="1"/>
                    <a:pt x="2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81800" y="2231200"/>
              <a:ext cx="78000" cy="108450"/>
            </a:xfrm>
            <a:custGeom>
              <a:avLst/>
              <a:gdLst/>
              <a:ahLst/>
              <a:cxnLst/>
              <a:rect l="l" t="t" r="r" b="b"/>
              <a:pathLst>
                <a:path w="3120" h="4338" extrusionOk="0">
                  <a:moveTo>
                    <a:pt x="2245" y="0"/>
                  </a:moveTo>
                  <a:lnTo>
                    <a:pt x="913" y="1636"/>
                  </a:lnTo>
                  <a:cubicBezTo>
                    <a:pt x="761" y="1788"/>
                    <a:pt x="685" y="1940"/>
                    <a:pt x="533" y="2131"/>
                  </a:cubicBezTo>
                  <a:lnTo>
                    <a:pt x="533" y="38"/>
                  </a:lnTo>
                  <a:lnTo>
                    <a:pt x="0" y="38"/>
                  </a:lnTo>
                  <a:lnTo>
                    <a:pt x="0" y="4337"/>
                  </a:lnTo>
                  <a:lnTo>
                    <a:pt x="571" y="4337"/>
                  </a:lnTo>
                  <a:lnTo>
                    <a:pt x="571" y="2701"/>
                  </a:lnTo>
                  <a:lnTo>
                    <a:pt x="1028" y="2207"/>
                  </a:lnTo>
                  <a:lnTo>
                    <a:pt x="2435" y="4337"/>
                  </a:lnTo>
                  <a:lnTo>
                    <a:pt x="3120" y="4337"/>
                  </a:lnTo>
                  <a:lnTo>
                    <a:pt x="1370" y="1826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970250" y="2232150"/>
              <a:ext cx="61850" cy="109400"/>
            </a:xfrm>
            <a:custGeom>
              <a:avLst/>
              <a:gdLst/>
              <a:ahLst/>
              <a:cxnLst/>
              <a:rect l="l" t="t" r="r" b="b"/>
              <a:pathLst>
                <a:path w="2474" h="4376" extrusionOk="0">
                  <a:moveTo>
                    <a:pt x="0" y="0"/>
                  </a:moveTo>
                  <a:lnTo>
                    <a:pt x="0" y="4375"/>
                  </a:lnTo>
                  <a:lnTo>
                    <a:pt x="2473" y="4375"/>
                  </a:lnTo>
                  <a:lnTo>
                    <a:pt x="2473" y="3881"/>
                  </a:lnTo>
                  <a:lnTo>
                    <a:pt x="571" y="3881"/>
                  </a:lnTo>
                  <a:lnTo>
                    <a:pt x="571" y="2321"/>
                  </a:lnTo>
                  <a:lnTo>
                    <a:pt x="2283" y="2321"/>
                  </a:lnTo>
                  <a:lnTo>
                    <a:pt x="2283" y="1864"/>
                  </a:lnTo>
                  <a:lnTo>
                    <a:pt x="571" y="1864"/>
                  </a:lnTo>
                  <a:lnTo>
                    <a:pt x="571" y="457"/>
                  </a:lnTo>
                  <a:lnTo>
                    <a:pt x="2359" y="457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041575" y="2232150"/>
              <a:ext cx="80875" cy="109400"/>
            </a:xfrm>
            <a:custGeom>
              <a:avLst/>
              <a:gdLst/>
              <a:ahLst/>
              <a:cxnLst/>
              <a:rect l="l" t="t" r="r" b="b"/>
              <a:pathLst>
                <a:path w="3235" h="4376" extrusionOk="0">
                  <a:moveTo>
                    <a:pt x="1" y="0"/>
                  </a:moveTo>
                  <a:lnTo>
                    <a:pt x="1" y="457"/>
                  </a:lnTo>
                  <a:lnTo>
                    <a:pt x="1332" y="457"/>
                  </a:lnTo>
                  <a:lnTo>
                    <a:pt x="1332" y="4375"/>
                  </a:lnTo>
                  <a:lnTo>
                    <a:pt x="1903" y="4375"/>
                  </a:lnTo>
                  <a:lnTo>
                    <a:pt x="1903" y="457"/>
                  </a:lnTo>
                  <a:lnTo>
                    <a:pt x="3235" y="457"/>
                  </a:lnTo>
                  <a:lnTo>
                    <a:pt x="3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363450" y="2540050"/>
              <a:ext cx="58975" cy="163850"/>
            </a:xfrm>
            <a:custGeom>
              <a:avLst/>
              <a:gdLst/>
              <a:ahLst/>
              <a:cxnLst/>
              <a:rect l="l" t="t" r="r" b="b"/>
              <a:pathLst>
                <a:path w="2359" h="6554" extrusionOk="0">
                  <a:moveTo>
                    <a:pt x="1427" y="1"/>
                  </a:moveTo>
                  <a:cubicBezTo>
                    <a:pt x="991" y="1"/>
                    <a:pt x="182" y="1545"/>
                    <a:pt x="0" y="1836"/>
                  </a:cubicBezTo>
                  <a:lnTo>
                    <a:pt x="0" y="4766"/>
                  </a:lnTo>
                  <a:cubicBezTo>
                    <a:pt x="457" y="5375"/>
                    <a:pt x="913" y="5945"/>
                    <a:pt x="1332" y="6554"/>
                  </a:cubicBezTo>
                  <a:cubicBezTo>
                    <a:pt x="1446" y="6402"/>
                    <a:pt x="1484" y="6288"/>
                    <a:pt x="1598" y="6097"/>
                  </a:cubicBezTo>
                  <a:cubicBezTo>
                    <a:pt x="2359" y="4461"/>
                    <a:pt x="1979" y="2750"/>
                    <a:pt x="1636" y="1836"/>
                  </a:cubicBezTo>
                  <a:cubicBezTo>
                    <a:pt x="1674" y="1342"/>
                    <a:pt x="1826" y="86"/>
                    <a:pt x="1484" y="10"/>
                  </a:cubicBezTo>
                  <a:cubicBezTo>
                    <a:pt x="1466" y="4"/>
                    <a:pt x="1447" y="1"/>
                    <a:pt x="1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4406800" y="2907425"/>
              <a:ext cx="156975" cy="491750"/>
            </a:xfrm>
            <a:custGeom>
              <a:avLst/>
              <a:gdLst/>
              <a:ahLst/>
              <a:cxnLst/>
              <a:rect l="l" t="t" r="r" b="b"/>
              <a:pathLst>
                <a:path w="6279" h="19670" extrusionOk="0">
                  <a:moveTo>
                    <a:pt x="6278" y="0"/>
                  </a:moveTo>
                  <a:cubicBezTo>
                    <a:pt x="5974" y="0"/>
                    <a:pt x="5745" y="0"/>
                    <a:pt x="5517" y="38"/>
                  </a:cubicBezTo>
                  <a:cubicBezTo>
                    <a:pt x="4033" y="76"/>
                    <a:pt x="2550" y="76"/>
                    <a:pt x="1028" y="152"/>
                  </a:cubicBezTo>
                  <a:lnTo>
                    <a:pt x="1028" y="267"/>
                  </a:lnTo>
                  <a:cubicBezTo>
                    <a:pt x="1028" y="381"/>
                    <a:pt x="990" y="457"/>
                    <a:pt x="990" y="571"/>
                  </a:cubicBezTo>
                  <a:cubicBezTo>
                    <a:pt x="571" y="3462"/>
                    <a:pt x="229" y="6734"/>
                    <a:pt x="77" y="10310"/>
                  </a:cubicBezTo>
                  <a:cubicBezTo>
                    <a:pt x="39" y="10500"/>
                    <a:pt x="39" y="10729"/>
                    <a:pt x="39" y="10919"/>
                  </a:cubicBezTo>
                  <a:lnTo>
                    <a:pt x="39" y="11413"/>
                  </a:lnTo>
                  <a:cubicBezTo>
                    <a:pt x="1" y="11794"/>
                    <a:pt x="1" y="12136"/>
                    <a:pt x="1" y="12517"/>
                  </a:cubicBezTo>
                  <a:lnTo>
                    <a:pt x="1" y="12935"/>
                  </a:lnTo>
                  <a:cubicBezTo>
                    <a:pt x="1" y="14419"/>
                    <a:pt x="1" y="15941"/>
                    <a:pt x="39" y="17501"/>
                  </a:cubicBezTo>
                  <a:cubicBezTo>
                    <a:pt x="77" y="18223"/>
                    <a:pt x="77" y="18908"/>
                    <a:pt x="115" y="19631"/>
                  </a:cubicBezTo>
                  <a:cubicBezTo>
                    <a:pt x="1523" y="19631"/>
                    <a:pt x="2854" y="19669"/>
                    <a:pt x="4224" y="19669"/>
                  </a:cubicBezTo>
                  <a:lnTo>
                    <a:pt x="4224" y="19060"/>
                  </a:lnTo>
                  <a:cubicBezTo>
                    <a:pt x="4376" y="17120"/>
                    <a:pt x="4870" y="16055"/>
                    <a:pt x="5251" y="13468"/>
                  </a:cubicBezTo>
                  <a:cubicBezTo>
                    <a:pt x="5327" y="13125"/>
                    <a:pt x="5365" y="12745"/>
                    <a:pt x="5403" y="12365"/>
                  </a:cubicBezTo>
                  <a:cubicBezTo>
                    <a:pt x="5441" y="12022"/>
                    <a:pt x="5441" y="11718"/>
                    <a:pt x="5517" y="11413"/>
                  </a:cubicBezTo>
                  <a:lnTo>
                    <a:pt x="5517" y="11147"/>
                  </a:lnTo>
                  <a:cubicBezTo>
                    <a:pt x="5555" y="10729"/>
                    <a:pt x="5517" y="10995"/>
                    <a:pt x="5593" y="9435"/>
                  </a:cubicBezTo>
                  <a:cubicBezTo>
                    <a:pt x="5745" y="7115"/>
                    <a:pt x="5898" y="4794"/>
                    <a:pt x="6088" y="2549"/>
                  </a:cubicBezTo>
                  <a:cubicBezTo>
                    <a:pt x="6126" y="1788"/>
                    <a:pt x="6164" y="1027"/>
                    <a:pt x="6278" y="267"/>
                  </a:cubicBezTo>
                  <a:lnTo>
                    <a:pt x="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4242275" y="2909325"/>
              <a:ext cx="213050" cy="497450"/>
            </a:xfrm>
            <a:custGeom>
              <a:avLst/>
              <a:gdLst/>
              <a:ahLst/>
              <a:cxnLst/>
              <a:rect l="l" t="t" r="r" b="b"/>
              <a:pathLst>
                <a:path w="8522" h="19898" extrusionOk="0">
                  <a:moveTo>
                    <a:pt x="3386" y="0"/>
                  </a:moveTo>
                  <a:cubicBezTo>
                    <a:pt x="3310" y="38"/>
                    <a:pt x="3310" y="115"/>
                    <a:pt x="3310" y="153"/>
                  </a:cubicBezTo>
                  <a:cubicBezTo>
                    <a:pt x="2435" y="3386"/>
                    <a:pt x="1522" y="7153"/>
                    <a:pt x="913" y="11376"/>
                  </a:cubicBezTo>
                  <a:cubicBezTo>
                    <a:pt x="837" y="11414"/>
                    <a:pt x="837" y="11528"/>
                    <a:pt x="837" y="11566"/>
                  </a:cubicBezTo>
                  <a:cubicBezTo>
                    <a:pt x="609" y="13392"/>
                    <a:pt x="381" y="15218"/>
                    <a:pt x="190" y="17196"/>
                  </a:cubicBezTo>
                  <a:cubicBezTo>
                    <a:pt x="76" y="17881"/>
                    <a:pt x="38" y="18604"/>
                    <a:pt x="0" y="19327"/>
                  </a:cubicBezTo>
                  <a:cubicBezTo>
                    <a:pt x="1332" y="19517"/>
                    <a:pt x="2663" y="19707"/>
                    <a:pt x="4033" y="19897"/>
                  </a:cubicBezTo>
                  <a:cubicBezTo>
                    <a:pt x="4033" y="19707"/>
                    <a:pt x="4071" y="19441"/>
                    <a:pt x="4147" y="19251"/>
                  </a:cubicBezTo>
                  <a:cubicBezTo>
                    <a:pt x="4527" y="17348"/>
                    <a:pt x="5174" y="16359"/>
                    <a:pt x="5859" y="13924"/>
                  </a:cubicBezTo>
                  <a:cubicBezTo>
                    <a:pt x="5973" y="13506"/>
                    <a:pt x="6087" y="12973"/>
                    <a:pt x="6239" y="12441"/>
                  </a:cubicBezTo>
                  <a:lnTo>
                    <a:pt x="6239" y="12365"/>
                  </a:lnTo>
                  <a:cubicBezTo>
                    <a:pt x="6277" y="12136"/>
                    <a:pt x="6315" y="11870"/>
                    <a:pt x="6353" y="11604"/>
                  </a:cubicBezTo>
                  <a:cubicBezTo>
                    <a:pt x="6353" y="11490"/>
                    <a:pt x="6430" y="11414"/>
                    <a:pt x="6430" y="11337"/>
                  </a:cubicBezTo>
                  <a:cubicBezTo>
                    <a:pt x="6430" y="11185"/>
                    <a:pt x="6468" y="11033"/>
                    <a:pt x="6620" y="10234"/>
                  </a:cubicBezTo>
                  <a:cubicBezTo>
                    <a:pt x="6620" y="10158"/>
                    <a:pt x="6658" y="10006"/>
                    <a:pt x="6658" y="9892"/>
                  </a:cubicBezTo>
                  <a:cubicBezTo>
                    <a:pt x="7076" y="7571"/>
                    <a:pt x="7533" y="5327"/>
                    <a:pt x="7989" y="3120"/>
                  </a:cubicBezTo>
                  <a:cubicBezTo>
                    <a:pt x="8142" y="2359"/>
                    <a:pt x="8332" y="1636"/>
                    <a:pt x="8484" y="875"/>
                  </a:cubicBezTo>
                  <a:cubicBezTo>
                    <a:pt x="8484" y="761"/>
                    <a:pt x="8522" y="685"/>
                    <a:pt x="8522" y="571"/>
                  </a:cubicBezTo>
                  <a:cubicBezTo>
                    <a:pt x="8294" y="533"/>
                    <a:pt x="7989" y="533"/>
                    <a:pt x="7837" y="495"/>
                  </a:cubicBezTo>
                  <a:cubicBezTo>
                    <a:pt x="7761" y="457"/>
                    <a:pt x="7685" y="457"/>
                    <a:pt x="7609" y="457"/>
                  </a:cubicBezTo>
                  <a:cubicBezTo>
                    <a:pt x="6163" y="305"/>
                    <a:pt x="4794" y="153"/>
                    <a:pt x="3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4216575" y="2539350"/>
              <a:ext cx="183600" cy="245400"/>
            </a:xfrm>
            <a:custGeom>
              <a:avLst/>
              <a:gdLst/>
              <a:ahLst/>
              <a:cxnLst/>
              <a:rect l="l" t="t" r="r" b="b"/>
              <a:pathLst>
                <a:path w="7344" h="9816" extrusionOk="0">
                  <a:moveTo>
                    <a:pt x="5517" y="0"/>
                  </a:moveTo>
                  <a:cubicBezTo>
                    <a:pt x="5213" y="114"/>
                    <a:pt x="4833" y="343"/>
                    <a:pt x="4452" y="685"/>
                  </a:cubicBezTo>
                  <a:cubicBezTo>
                    <a:pt x="3843" y="1256"/>
                    <a:pt x="3539" y="1864"/>
                    <a:pt x="3425" y="2131"/>
                  </a:cubicBezTo>
                  <a:cubicBezTo>
                    <a:pt x="3082" y="2739"/>
                    <a:pt x="2778" y="3310"/>
                    <a:pt x="2474" y="3881"/>
                  </a:cubicBezTo>
                  <a:cubicBezTo>
                    <a:pt x="2474" y="3881"/>
                    <a:pt x="2398" y="3919"/>
                    <a:pt x="2398" y="3957"/>
                  </a:cubicBezTo>
                  <a:cubicBezTo>
                    <a:pt x="2207" y="4337"/>
                    <a:pt x="1979" y="4718"/>
                    <a:pt x="1789" y="5098"/>
                  </a:cubicBezTo>
                  <a:cubicBezTo>
                    <a:pt x="1180" y="6201"/>
                    <a:pt x="610" y="7267"/>
                    <a:pt x="1" y="8332"/>
                  </a:cubicBezTo>
                  <a:cubicBezTo>
                    <a:pt x="495" y="8826"/>
                    <a:pt x="1028" y="9359"/>
                    <a:pt x="1561" y="9816"/>
                  </a:cubicBezTo>
                  <a:cubicBezTo>
                    <a:pt x="2207" y="9283"/>
                    <a:pt x="2930" y="8598"/>
                    <a:pt x="3691" y="7723"/>
                  </a:cubicBezTo>
                  <a:cubicBezTo>
                    <a:pt x="4034" y="7343"/>
                    <a:pt x="4300" y="6962"/>
                    <a:pt x="4642" y="6544"/>
                  </a:cubicBezTo>
                  <a:cubicBezTo>
                    <a:pt x="4680" y="6430"/>
                    <a:pt x="4794" y="6354"/>
                    <a:pt x="4833" y="6240"/>
                  </a:cubicBezTo>
                  <a:cubicBezTo>
                    <a:pt x="4871" y="6240"/>
                    <a:pt x="4871" y="6201"/>
                    <a:pt x="4947" y="6163"/>
                  </a:cubicBezTo>
                  <a:lnTo>
                    <a:pt x="5213" y="5745"/>
                  </a:lnTo>
                  <a:cubicBezTo>
                    <a:pt x="5403" y="5441"/>
                    <a:pt x="5555" y="5212"/>
                    <a:pt x="5708" y="4984"/>
                  </a:cubicBezTo>
                  <a:cubicBezTo>
                    <a:pt x="5746" y="4870"/>
                    <a:pt x="5822" y="4718"/>
                    <a:pt x="5898" y="4642"/>
                  </a:cubicBezTo>
                  <a:cubicBezTo>
                    <a:pt x="6583" y="3348"/>
                    <a:pt x="7077" y="2207"/>
                    <a:pt x="7343" y="1256"/>
                  </a:cubicBezTo>
                  <a:cubicBezTo>
                    <a:pt x="6735" y="837"/>
                    <a:pt x="6164" y="457"/>
                    <a:pt x="5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261275" y="2667750"/>
              <a:ext cx="76125" cy="65650"/>
            </a:xfrm>
            <a:custGeom>
              <a:avLst/>
              <a:gdLst/>
              <a:ahLst/>
              <a:cxnLst/>
              <a:rect l="l" t="t" r="r" b="b"/>
              <a:pathLst>
                <a:path w="3045" h="2626" extrusionOk="0">
                  <a:moveTo>
                    <a:pt x="1" y="0"/>
                  </a:moveTo>
                  <a:cubicBezTo>
                    <a:pt x="610" y="875"/>
                    <a:pt x="1294" y="1788"/>
                    <a:pt x="1903" y="2625"/>
                  </a:cubicBezTo>
                  <a:cubicBezTo>
                    <a:pt x="2246" y="2245"/>
                    <a:pt x="2512" y="1864"/>
                    <a:pt x="2854" y="1446"/>
                  </a:cubicBezTo>
                  <a:cubicBezTo>
                    <a:pt x="2892" y="1370"/>
                    <a:pt x="3006" y="1256"/>
                    <a:pt x="3045" y="1180"/>
                  </a:cubicBezTo>
                  <a:cubicBezTo>
                    <a:pt x="2055" y="799"/>
                    <a:pt x="1066" y="41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4254625" y="2539350"/>
              <a:ext cx="124625" cy="198800"/>
            </a:xfrm>
            <a:custGeom>
              <a:avLst/>
              <a:gdLst/>
              <a:ahLst/>
              <a:cxnLst/>
              <a:rect l="l" t="t" r="r" b="b"/>
              <a:pathLst>
                <a:path w="4985" h="7952" extrusionOk="0">
                  <a:moveTo>
                    <a:pt x="3615" y="0"/>
                  </a:moveTo>
                  <a:cubicBezTo>
                    <a:pt x="3425" y="114"/>
                    <a:pt x="3234" y="305"/>
                    <a:pt x="2930" y="495"/>
                  </a:cubicBezTo>
                  <a:cubicBezTo>
                    <a:pt x="2588" y="723"/>
                    <a:pt x="1979" y="1294"/>
                    <a:pt x="990" y="2968"/>
                  </a:cubicBezTo>
                  <a:cubicBezTo>
                    <a:pt x="685" y="3500"/>
                    <a:pt x="381" y="4109"/>
                    <a:pt x="1" y="4908"/>
                  </a:cubicBezTo>
                  <a:cubicBezTo>
                    <a:pt x="1180" y="5935"/>
                    <a:pt x="2321" y="6962"/>
                    <a:pt x="3501" y="7951"/>
                  </a:cubicBezTo>
                  <a:cubicBezTo>
                    <a:pt x="4033" y="6582"/>
                    <a:pt x="4490" y="5250"/>
                    <a:pt x="4984" y="3881"/>
                  </a:cubicBezTo>
                  <a:cubicBezTo>
                    <a:pt x="4490" y="2587"/>
                    <a:pt x="4071" y="1294"/>
                    <a:pt x="3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4517125" y="2552650"/>
              <a:ext cx="124625" cy="255875"/>
            </a:xfrm>
            <a:custGeom>
              <a:avLst/>
              <a:gdLst/>
              <a:ahLst/>
              <a:cxnLst/>
              <a:rect l="l" t="t" r="r" b="b"/>
              <a:pathLst>
                <a:path w="4985" h="10235" extrusionOk="0">
                  <a:moveTo>
                    <a:pt x="2245" y="1"/>
                  </a:moveTo>
                  <a:cubicBezTo>
                    <a:pt x="1523" y="191"/>
                    <a:pt x="800" y="381"/>
                    <a:pt x="191" y="534"/>
                  </a:cubicBezTo>
                  <a:cubicBezTo>
                    <a:pt x="77" y="800"/>
                    <a:pt x="1" y="1256"/>
                    <a:pt x="1" y="1751"/>
                  </a:cubicBezTo>
                  <a:cubicBezTo>
                    <a:pt x="1" y="2626"/>
                    <a:pt x="267" y="3273"/>
                    <a:pt x="381" y="3539"/>
                  </a:cubicBezTo>
                  <a:lnTo>
                    <a:pt x="1104" y="5403"/>
                  </a:lnTo>
                  <a:cubicBezTo>
                    <a:pt x="1104" y="5441"/>
                    <a:pt x="1142" y="5479"/>
                    <a:pt x="1142" y="5517"/>
                  </a:cubicBezTo>
                  <a:cubicBezTo>
                    <a:pt x="1294" y="5936"/>
                    <a:pt x="1409" y="6316"/>
                    <a:pt x="1561" y="6773"/>
                  </a:cubicBezTo>
                  <a:cubicBezTo>
                    <a:pt x="1979" y="7914"/>
                    <a:pt x="2436" y="9093"/>
                    <a:pt x="2854" y="10235"/>
                  </a:cubicBezTo>
                  <a:cubicBezTo>
                    <a:pt x="3577" y="10197"/>
                    <a:pt x="4262" y="10083"/>
                    <a:pt x="4985" y="10045"/>
                  </a:cubicBezTo>
                  <a:cubicBezTo>
                    <a:pt x="4985" y="9170"/>
                    <a:pt x="4947" y="8180"/>
                    <a:pt x="4794" y="7039"/>
                  </a:cubicBezTo>
                  <a:cubicBezTo>
                    <a:pt x="4718" y="6583"/>
                    <a:pt x="4604" y="6088"/>
                    <a:pt x="4528" y="5555"/>
                  </a:cubicBezTo>
                  <a:cubicBezTo>
                    <a:pt x="4452" y="5479"/>
                    <a:pt x="4452" y="5327"/>
                    <a:pt x="4414" y="5251"/>
                  </a:cubicBezTo>
                  <a:cubicBezTo>
                    <a:pt x="4376" y="5213"/>
                    <a:pt x="4376" y="5137"/>
                    <a:pt x="4376" y="5099"/>
                  </a:cubicBezTo>
                  <a:cubicBezTo>
                    <a:pt x="4338" y="4909"/>
                    <a:pt x="4262" y="4718"/>
                    <a:pt x="4224" y="4566"/>
                  </a:cubicBezTo>
                  <a:cubicBezTo>
                    <a:pt x="4186" y="4262"/>
                    <a:pt x="4072" y="3996"/>
                    <a:pt x="3996" y="3729"/>
                  </a:cubicBezTo>
                  <a:cubicBezTo>
                    <a:pt x="3957" y="3577"/>
                    <a:pt x="3881" y="3501"/>
                    <a:pt x="3843" y="3349"/>
                  </a:cubicBezTo>
                  <a:cubicBezTo>
                    <a:pt x="3311" y="1941"/>
                    <a:pt x="2740" y="876"/>
                    <a:pt x="2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4555175" y="2682950"/>
              <a:ext cx="80875" cy="44725"/>
            </a:xfrm>
            <a:custGeom>
              <a:avLst/>
              <a:gdLst/>
              <a:ahLst/>
              <a:cxnLst/>
              <a:rect l="l" t="t" r="r" b="b"/>
              <a:pathLst>
                <a:path w="3235" h="1789" extrusionOk="0">
                  <a:moveTo>
                    <a:pt x="2854" y="1"/>
                  </a:moveTo>
                  <a:cubicBezTo>
                    <a:pt x="1903" y="496"/>
                    <a:pt x="952" y="1028"/>
                    <a:pt x="1" y="1523"/>
                  </a:cubicBezTo>
                  <a:cubicBezTo>
                    <a:pt x="1104" y="1599"/>
                    <a:pt x="2131" y="1713"/>
                    <a:pt x="3234" y="1789"/>
                  </a:cubicBezTo>
                  <a:cubicBezTo>
                    <a:pt x="3120" y="1332"/>
                    <a:pt x="3044" y="838"/>
                    <a:pt x="2930" y="305"/>
                  </a:cubicBezTo>
                  <a:cubicBezTo>
                    <a:pt x="2892" y="229"/>
                    <a:pt x="2892" y="77"/>
                    <a:pt x="285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509525" y="2551700"/>
              <a:ext cx="151250" cy="171225"/>
            </a:xfrm>
            <a:custGeom>
              <a:avLst/>
              <a:gdLst/>
              <a:ahLst/>
              <a:cxnLst/>
              <a:rect l="l" t="t" r="r" b="b"/>
              <a:pathLst>
                <a:path w="6050" h="6849" extrusionOk="0">
                  <a:moveTo>
                    <a:pt x="2588" y="1"/>
                  </a:moveTo>
                  <a:cubicBezTo>
                    <a:pt x="1789" y="305"/>
                    <a:pt x="914" y="610"/>
                    <a:pt x="115" y="914"/>
                  </a:cubicBezTo>
                  <a:cubicBezTo>
                    <a:pt x="77" y="1104"/>
                    <a:pt x="1" y="1370"/>
                    <a:pt x="1" y="1713"/>
                  </a:cubicBezTo>
                  <a:cubicBezTo>
                    <a:pt x="1" y="2131"/>
                    <a:pt x="1" y="2968"/>
                    <a:pt x="647" y="4794"/>
                  </a:cubicBezTo>
                  <a:cubicBezTo>
                    <a:pt x="837" y="5327"/>
                    <a:pt x="1066" y="6050"/>
                    <a:pt x="1446" y="6849"/>
                  </a:cubicBezTo>
                  <a:cubicBezTo>
                    <a:pt x="2968" y="6621"/>
                    <a:pt x="4528" y="6430"/>
                    <a:pt x="6050" y="6202"/>
                  </a:cubicBezTo>
                  <a:cubicBezTo>
                    <a:pt x="5859" y="5327"/>
                    <a:pt x="5517" y="4148"/>
                    <a:pt x="4756" y="2892"/>
                  </a:cubicBezTo>
                  <a:cubicBezTo>
                    <a:pt x="4071" y="1561"/>
                    <a:pt x="3196" y="610"/>
                    <a:pt x="2588" y="1"/>
                  </a:cubicBezTo>
                  <a:close/>
                </a:path>
              </a:pathLst>
            </a:custGeom>
            <a:solidFill>
              <a:srgbClr val="FF5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4438200" y="2432825"/>
              <a:ext cx="59925" cy="95125"/>
            </a:xfrm>
            <a:custGeom>
              <a:avLst/>
              <a:gdLst/>
              <a:ahLst/>
              <a:cxnLst/>
              <a:rect l="l" t="t" r="r" b="b"/>
              <a:pathLst>
                <a:path w="2397" h="3805" extrusionOk="0">
                  <a:moveTo>
                    <a:pt x="2055" y="0"/>
                  </a:moveTo>
                  <a:cubicBezTo>
                    <a:pt x="1370" y="115"/>
                    <a:pt x="685" y="229"/>
                    <a:pt x="0" y="343"/>
                  </a:cubicBezTo>
                  <a:lnTo>
                    <a:pt x="0" y="951"/>
                  </a:lnTo>
                  <a:lnTo>
                    <a:pt x="0" y="1332"/>
                  </a:lnTo>
                  <a:lnTo>
                    <a:pt x="76" y="2473"/>
                  </a:lnTo>
                  <a:lnTo>
                    <a:pt x="76" y="2778"/>
                  </a:lnTo>
                  <a:lnTo>
                    <a:pt x="114" y="3805"/>
                  </a:lnTo>
                  <a:lnTo>
                    <a:pt x="2397" y="3729"/>
                  </a:lnTo>
                  <a:cubicBezTo>
                    <a:pt x="2283" y="2473"/>
                    <a:pt x="2169" y="1256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4438200" y="2450175"/>
              <a:ext cx="50425" cy="51150"/>
            </a:xfrm>
            <a:custGeom>
              <a:avLst/>
              <a:gdLst/>
              <a:ahLst/>
              <a:cxnLst/>
              <a:rect l="l" t="t" r="r" b="b"/>
              <a:pathLst>
                <a:path w="2017" h="2046" extrusionOk="0">
                  <a:moveTo>
                    <a:pt x="1401" y="1"/>
                  </a:moveTo>
                  <a:cubicBezTo>
                    <a:pt x="1019" y="1"/>
                    <a:pt x="418" y="248"/>
                    <a:pt x="0" y="638"/>
                  </a:cubicBezTo>
                  <a:lnTo>
                    <a:pt x="76" y="1779"/>
                  </a:lnTo>
                  <a:lnTo>
                    <a:pt x="76" y="2046"/>
                  </a:lnTo>
                  <a:cubicBezTo>
                    <a:pt x="152" y="2046"/>
                    <a:pt x="305" y="2046"/>
                    <a:pt x="381" y="2008"/>
                  </a:cubicBezTo>
                  <a:cubicBezTo>
                    <a:pt x="1408" y="1779"/>
                    <a:pt x="2017" y="448"/>
                    <a:pt x="1712" y="105"/>
                  </a:cubicBezTo>
                  <a:cubicBezTo>
                    <a:pt x="1651" y="34"/>
                    <a:pt x="1541" y="1"/>
                    <a:pt x="140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4323100" y="2512725"/>
              <a:ext cx="254925" cy="443825"/>
            </a:xfrm>
            <a:custGeom>
              <a:avLst/>
              <a:gdLst/>
              <a:ahLst/>
              <a:cxnLst/>
              <a:rect l="l" t="t" r="r" b="b"/>
              <a:pathLst>
                <a:path w="10197" h="17753" extrusionOk="0">
                  <a:moveTo>
                    <a:pt x="5669" y="0"/>
                  </a:moveTo>
                  <a:cubicBezTo>
                    <a:pt x="5555" y="0"/>
                    <a:pt x="5175" y="0"/>
                    <a:pt x="4718" y="38"/>
                  </a:cubicBezTo>
                  <a:cubicBezTo>
                    <a:pt x="4528" y="38"/>
                    <a:pt x="4338" y="76"/>
                    <a:pt x="4148" y="152"/>
                  </a:cubicBezTo>
                  <a:cubicBezTo>
                    <a:pt x="2892" y="342"/>
                    <a:pt x="1865" y="837"/>
                    <a:pt x="1180" y="1294"/>
                  </a:cubicBezTo>
                  <a:cubicBezTo>
                    <a:pt x="1447" y="1978"/>
                    <a:pt x="2702" y="6924"/>
                    <a:pt x="2816" y="6924"/>
                  </a:cubicBezTo>
                  <a:cubicBezTo>
                    <a:pt x="2740" y="7799"/>
                    <a:pt x="2702" y="8712"/>
                    <a:pt x="2626" y="9549"/>
                  </a:cubicBezTo>
                  <a:cubicBezTo>
                    <a:pt x="2626" y="9930"/>
                    <a:pt x="2550" y="10272"/>
                    <a:pt x="2550" y="10652"/>
                  </a:cubicBezTo>
                  <a:cubicBezTo>
                    <a:pt x="2322" y="10919"/>
                    <a:pt x="2093" y="11261"/>
                    <a:pt x="1865" y="11642"/>
                  </a:cubicBezTo>
                  <a:cubicBezTo>
                    <a:pt x="1561" y="12136"/>
                    <a:pt x="1294" y="12631"/>
                    <a:pt x="1104" y="12973"/>
                  </a:cubicBezTo>
                  <a:cubicBezTo>
                    <a:pt x="495" y="14267"/>
                    <a:pt x="39" y="15864"/>
                    <a:pt x="1" y="16017"/>
                  </a:cubicBezTo>
                  <a:cubicBezTo>
                    <a:pt x="1637" y="16587"/>
                    <a:pt x="3006" y="17082"/>
                    <a:pt x="3995" y="17386"/>
                  </a:cubicBezTo>
                  <a:cubicBezTo>
                    <a:pt x="4871" y="17691"/>
                    <a:pt x="4909" y="17729"/>
                    <a:pt x="5061" y="17729"/>
                  </a:cubicBezTo>
                  <a:cubicBezTo>
                    <a:pt x="5183" y="17745"/>
                    <a:pt x="5302" y="17752"/>
                    <a:pt x="5417" y="17752"/>
                  </a:cubicBezTo>
                  <a:cubicBezTo>
                    <a:pt x="6662" y="17752"/>
                    <a:pt x="7546" y="16892"/>
                    <a:pt x="9322" y="16892"/>
                  </a:cubicBezTo>
                  <a:lnTo>
                    <a:pt x="9740" y="16892"/>
                  </a:lnTo>
                  <a:cubicBezTo>
                    <a:pt x="9854" y="16625"/>
                    <a:pt x="10045" y="16169"/>
                    <a:pt x="10121" y="15484"/>
                  </a:cubicBezTo>
                  <a:cubicBezTo>
                    <a:pt x="10197" y="15027"/>
                    <a:pt x="10197" y="14495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990" y="10234"/>
                    <a:pt x="8218" y="9663"/>
                    <a:pt x="8409" y="8978"/>
                  </a:cubicBezTo>
                  <a:cubicBezTo>
                    <a:pt x="8713" y="8141"/>
                    <a:pt x="8941" y="7228"/>
                    <a:pt x="9170" y="6315"/>
                  </a:cubicBezTo>
                  <a:cubicBezTo>
                    <a:pt x="9588" y="4565"/>
                    <a:pt x="9892" y="2929"/>
                    <a:pt x="10083" y="1522"/>
                  </a:cubicBezTo>
                  <a:cubicBezTo>
                    <a:pt x="8827" y="761"/>
                    <a:pt x="7800" y="381"/>
                    <a:pt x="7191" y="228"/>
                  </a:cubicBezTo>
                  <a:cubicBezTo>
                    <a:pt x="7115" y="228"/>
                    <a:pt x="7039" y="190"/>
                    <a:pt x="7001" y="190"/>
                  </a:cubicBezTo>
                  <a:cubicBezTo>
                    <a:pt x="6278" y="38"/>
                    <a:pt x="5860" y="0"/>
                    <a:pt x="5669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4078675" y="2613525"/>
              <a:ext cx="186450" cy="183350"/>
            </a:xfrm>
            <a:custGeom>
              <a:avLst/>
              <a:gdLst/>
              <a:ahLst/>
              <a:cxnLst/>
              <a:rect l="l" t="t" r="r" b="b"/>
              <a:pathLst>
                <a:path w="7458" h="7334" extrusionOk="0">
                  <a:moveTo>
                    <a:pt x="1903" y="1"/>
                  </a:moveTo>
                  <a:cubicBezTo>
                    <a:pt x="1218" y="381"/>
                    <a:pt x="609" y="762"/>
                    <a:pt x="0" y="1142"/>
                  </a:cubicBezTo>
                  <a:cubicBezTo>
                    <a:pt x="1370" y="3539"/>
                    <a:pt x="2778" y="5061"/>
                    <a:pt x="3843" y="5936"/>
                  </a:cubicBezTo>
                  <a:cubicBezTo>
                    <a:pt x="5034" y="7007"/>
                    <a:pt x="5782" y="7334"/>
                    <a:pt x="6306" y="7334"/>
                  </a:cubicBezTo>
                  <a:cubicBezTo>
                    <a:pt x="6452" y="7334"/>
                    <a:pt x="6580" y="7308"/>
                    <a:pt x="6696" y="7267"/>
                  </a:cubicBezTo>
                  <a:cubicBezTo>
                    <a:pt x="7077" y="7153"/>
                    <a:pt x="7305" y="6849"/>
                    <a:pt x="7457" y="6582"/>
                  </a:cubicBezTo>
                  <a:cubicBezTo>
                    <a:pt x="7039" y="5859"/>
                    <a:pt x="6544" y="5137"/>
                    <a:pt x="6088" y="4414"/>
                  </a:cubicBezTo>
                  <a:cubicBezTo>
                    <a:pt x="4680" y="2968"/>
                    <a:pt x="3272" y="1484"/>
                    <a:pt x="19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4483850" y="2774275"/>
              <a:ext cx="160750" cy="211150"/>
            </a:xfrm>
            <a:custGeom>
              <a:avLst/>
              <a:gdLst/>
              <a:ahLst/>
              <a:cxnLst/>
              <a:rect l="l" t="t" r="r" b="b"/>
              <a:pathLst>
                <a:path w="6430" h="8446" extrusionOk="0">
                  <a:moveTo>
                    <a:pt x="5212" y="0"/>
                  </a:moveTo>
                  <a:lnTo>
                    <a:pt x="3424" y="1788"/>
                  </a:lnTo>
                  <a:cubicBezTo>
                    <a:pt x="2283" y="3500"/>
                    <a:pt x="1142" y="5174"/>
                    <a:pt x="0" y="6848"/>
                  </a:cubicBezTo>
                  <a:cubicBezTo>
                    <a:pt x="533" y="7419"/>
                    <a:pt x="989" y="7951"/>
                    <a:pt x="1522" y="8446"/>
                  </a:cubicBezTo>
                  <a:cubicBezTo>
                    <a:pt x="3576" y="6658"/>
                    <a:pt x="4718" y="4908"/>
                    <a:pt x="5365" y="3652"/>
                  </a:cubicBezTo>
                  <a:cubicBezTo>
                    <a:pt x="6354" y="1864"/>
                    <a:pt x="6430" y="1027"/>
                    <a:pt x="6087" y="571"/>
                  </a:cubicBezTo>
                  <a:cubicBezTo>
                    <a:pt x="5897" y="228"/>
                    <a:pt x="5517" y="76"/>
                    <a:pt x="5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389675" y="2359500"/>
              <a:ext cx="108450" cy="127275"/>
            </a:xfrm>
            <a:custGeom>
              <a:avLst/>
              <a:gdLst/>
              <a:ahLst/>
              <a:cxnLst/>
              <a:rect l="l" t="t" r="r" b="b"/>
              <a:pathLst>
                <a:path w="4338" h="5091" extrusionOk="0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96" y="2096"/>
                    <a:pt x="610" y="2211"/>
                    <a:pt x="572" y="2477"/>
                  </a:cubicBezTo>
                  <a:cubicBezTo>
                    <a:pt x="572" y="2515"/>
                    <a:pt x="534" y="2857"/>
                    <a:pt x="343" y="2971"/>
                  </a:cubicBezTo>
                  <a:cubicBezTo>
                    <a:pt x="191" y="3086"/>
                    <a:pt x="39" y="3009"/>
                    <a:pt x="39" y="3124"/>
                  </a:cubicBezTo>
                  <a:cubicBezTo>
                    <a:pt x="1" y="3238"/>
                    <a:pt x="305" y="3314"/>
                    <a:pt x="381" y="3542"/>
                  </a:cubicBezTo>
                  <a:cubicBezTo>
                    <a:pt x="534" y="3846"/>
                    <a:pt x="343" y="3999"/>
                    <a:pt x="381" y="4265"/>
                  </a:cubicBezTo>
                  <a:cubicBezTo>
                    <a:pt x="419" y="4607"/>
                    <a:pt x="762" y="4798"/>
                    <a:pt x="914" y="4874"/>
                  </a:cubicBezTo>
                  <a:cubicBezTo>
                    <a:pt x="1198" y="5041"/>
                    <a:pt x="1504" y="5090"/>
                    <a:pt x="1770" y="5090"/>
                  </a:cubicBezTo>
                  <a:cubicBezTo>
                    <a:pt x="2111" y="5090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300" y="1792"/>
                    <a:pt x="4338" y="1031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4108150" y="3821425"/>
              <a:ext cx="180750" cy="52325"/>
            </a:xfrm>
            <a:custGeom>
              <a:avLst/>
              <a:gdLst/>
              <a:ahLst/>
              <a:cxnLst/>
              <a:rect l="l" t="t" r="r" b="b"/>
              <a:pathLst>
                <a:path w="7230" h="2093" extrusionOk="0">
                  <a:moveTo>
                    <a:pt x="6735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4" y="685"/>
                    <a:pt x="1332" y="1028"/>
                    <a:pt x="838" y="1256"/>
                  </a:cubicBezTo>
                  <a:cubicBezTo>
                    <a:pt x="724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lnTo>
                    <a:pt x="2930" y="2093"/>
                  </a:ln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407750" y="2416650"/>
              <a:ext cx="4775" cy="11450"/>
            </a:xfrm>
            <a:custGeom>
              <a:avLst/>
              <a:gdLst/>
              <a:ahLst/>
              <a:cxnLst/>
              <a:rect l="l" t="t" r="r" b="b"/>
              <a:pathLst>
                <a:path w="191" h="458" extrusionOk="0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115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4206113" y="3385300"/>
              <a:ext cx="160765" cy="450431"/>
            </a:xfrm>
            <a:custGeom>
              <a:avLst/>
              <a:gdLst/>
              <a:ahLst/>
              <a:cxnLst/>
              <a:rect l="l" t="t" r="r" b="b"/>
              <a:pathLst>
                <a:path w="6582" h="17730" extrusionOk="0">
                  <a:moveTo>
                    <a:pt x="1522" y="1"/>
                  </a:moveTo>
                  <a:cubicBezTo>
                    <a:pt x="1256" y="3120"/>
                    <a:pt x="989" y="6278"/>
                    <a:pt x="761" y="9398"/>
                  </a:cubicBezTo>
                  <a:cubicBezTo>
                    <a:pt x="571" y="11947"/>
                    <a:pt x="305" y="14457"/>
                    <a:pt x="114" y="16968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577"/>
                    <a:pt x="3272" y="17539"/>
                  </a:cubicBezTo>
                  <a:cubicBezTo>
                    <a:pt x="3348" y="16930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51"/>
                    <a:pt x="6163" y="2740"/>
                  </a:cubicBezTo>
                  <a:cubicBezTo>
                    <a:pt x="6011" y="1751"/>
                    <a:pt x="5745" y="990"/>
                    <a:pt x="5555" y="571"/>
                  </a:cubicBezTo>
                  <a:cubicBezTo>
                    <a:pt x="4223" y="381"/>
                    <a:pt x="2854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4454350" y="2407150"/>
              <a:ext cx="28575" cy="42825"/>
            </a:xfrm>
            <a:custGeom>
              <a:avLst/>
              <a:gdLst/>
              <a:ahLst/>
              <a:cxnLst/>
              <a:rect l="l" t="t" r="r" b="b"/>
              <a:pathLst>
                <a:path w="1143" h="1713" extrusionOk="0">
                  <a:moveTo>
                    <a:pt x="572" y="0"/>
                  </a:moveTo>
                  <a:cubicBezTo>
                    <a:pt x="229" y="0"/>
                    <a:pt x="1" y="381"/>
                    <a:pt x="1" y="837"/>
                  </a:cubicBezTo>
                  <a:cubicBezTo>
                    <a:pt x="1" y="1332"/>
                    <a:pt x="229" y="1712"/>
                    <a:pt x="572" y="1712"/>
                  </a:cubicBezTo>
                  <a:cubicBezTo>
                    <a:pt x="876" y="1712"/>
                    <a:pt x="1142" y="1332"/>
                    <a:pt x="1142" y="837"/>
                  </a:cubicBezTo>
                  <a:cubicBezTo>
                    <a:pt x="1142" y="381"/>
                    <a:pt x="87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403950" y="2400475"/>
              <a:ext cx="18100" cy="11450"/>
            </a:xfrm>
            <a:custGeom>
              <a:avLst/>
              <a:gdLst/>
              <a:ahLst/>
              <a:cxnLst/>
              <a:rect l="l" t="t" r="r" b="b"/>
              <a:pathLst>
                <a:path w="724" h="458" extrusionOk="0">
                  <a:moveTo>
                    <a:pt x="39" y="1"/>
                  </a:moveTo>
                  <a:cubicBezTo>
                    <a:pt x="1" y="1"/>
                    <a:pt x="1" y="1"/>
                    <a:pt x="1" y="77"/>
                  </a:cubicBezTo>
                  <a:cubicBezTo>
                    <a:pt x="1" y="115"/>
                    <a:pt x="1" y="115"/>
                    <a:pt x="39" y="115"/>
                  </a:cubicBezTo>
                  <a:cubicBezTo>
                    <a:pt x="115" y="115"/>
                    <a:pt x="191" y="115"/>
                    <a:pt x="343" y="153"/>
                  </a:cubicBezTo>
                  <a:cubicBezTo>
                    <a:pt x="495" y="267"/>
                    <a:pt x="533" y="343"/>
                    <a:pt x="571" y="381"/>
                  </a:cubicBezTo>
                  <a:cubicBezTo>
                    <a:pt x="571" y="457"/>
                    <a:pt x="609" y="457"/>
                    <a:pt x="609" y="457"/>
                  </a:cubicBezTo>
                  <a:lnTo>
                    <a:pt x="723" y="343"/>
                  </a:lnTo>
                  <a:cubicBezTo>
                    <a:pt x="647" y="267"/>
                    <a:pt x="571" y="153"/>
                    <a:pt x="419" y="77"/>
                  </a:cubicBezTo>
                  <a:cubicBezTo>
                    <a:pt x="267" y="1"/>
                    <a:pt x="153" y="1"/>
                    <a:pt x="39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095800" y="3792825"/>
              <a:ext cx="194050" cy="86200"/>
            </a:xfrm>
            <a:custGeom>
              <a:avLst/>
              <a:gdLst/>
              <a:ahLst/>
              <a:cxnLst/>
              <a:rect l="l" t="t" r="r" b="b"/>
              <a:pathLst>
                <a:path w="7762" h="3448" extrusionOk="0">
                  <a:moveTo>
                    <a:pt x="3979" y="0"/>
                  </a:moveTo>
                  <a:cubicBezTo>
                    <a:pt x="3849" y="0"/>
                    <a:pt x="3674" y="20"/>
                    <a:pt x="3538" y="155"/>
                  </a:cubicBezTo>
                  <a:cubicBezTo>
                    <a:pt x="3234" y="384"/>
                    <a:pt x="3234" y="916"/>
                    <a:pt x="3576" y="1373"/>
                  </a:cubicBezTo>
                  <a:cubicBezTo>
                    <a:pt x="3476" y="1323"/>
                    <a:pt x="2980" y="1091"/>
                    <a:pt x="2359" y="1091"/>
                  </a:cubicBezTo>
                  <a:cubicBezTo>
                    <a:pt x="2037" y="1091"/>
                    <a:pt x="1682" y="1153"/>
                    <a:pt x="1332" y="1335"/>
                  </a:cubicBezTo>
                  <a:cubicBezTo>
                    <a:pt x="571" y="1753"/>
                    <a:pt x="0" y="2704"/>
                    <a:pt x="305" y="3161"/>
                  </a:cubicBezTo>
                  <a:cubicBezTo>
                    <a:pt x="429" y="3389"/>
                    <a:pt x="734" y="3447"/>
                    <a:pt x="1023" y="3447"/>
                  </a:cubicBezTo>
                  <a:cubicBezTo>
                    <a:pt x="1264" y="3447"/>
                    <a:pt x="1494" y="3406"/>
                    <a:pt x="1598" y="3389"/>
                  </a:cubicBezTo>
                  <a:lnTo>
                    <a:pt x="7761" y="3389"/>
                  </a:lnTo>
                  <a:lnTo>
                    <a:pt x="7761" y="1943"/>
                  </a:lnTo>
                  <a:cubicBezTo>
                    <a:pt x="7761" y="1715"/>
                    <a:pt x="7723" y="1297"/>
                    <a:pt x="7419" y="1107"/>
                  </a:cubicBezTo>
                  <a:cubicBezTo>
                    <a:pt x="7327" y="1051"/>
                    <a:pt x="7229" y="1029"/>
                    <a:pt x="7126" y="1029"/>
                  </a:cubicBezTo>
                  <a:cubicBezTo>
                    <a:pt x="6662" y="1029"/>
                    <a:pt x="6095" y="1486"/>
                    <a:pt x="5496" y="1486"/>
                  </a:cubicBezTo>
                  <a:cubicBezTo>
                    <a:pt x="5402" y="1486"/>
                    <a:pt x="5307" y="1475"/>
                    <a:pt x="5212" y="1449"/>
                  </a:cubicBezTo>
                  <a:cubicBezTo>
                    <a:pt x="4870" y="1335"/>
                    <a:pt x="4451" y="1030"/>
                    <a:pt x="4109" y="3"/>
                  </a:cubicBezTo>
                  <a:cubicBezTo>
                    <a:pt x="4076" y="3"/>
                    <a:pt x="4031" y="0"/>
                    <a:pt x="3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405850" y="3385300"/>
              <a:ext cx="216875" cy="450425"/>
            </a:xfrm>
            <a:custGeom>
              <a:avLst/>
              <a:gdLst/>
              <a:ahLst/>
              <a:cxnLst/>
              <a:rect l="l" t="t" r="r" b="b"/>
              <a:pathLst>
                <a:path w="8675" h="18017" extrusionOk="0">
                  <a:moveTo>
                    <a:pt x="3387" y="0"/>
                  </a:moveTo>
                  <a:cubicBezTo>
                    <a:pt x="2981" y="0"/>
                    <a:pt x="2524" y="34"/>
                    <a:pt x="2017" y="136"/>
                  </a:cubicBezTo>
                  <a:cubicBezTo>
                    <a:pt x="1256" y="212"/>
                    <a:pt x="647" y="402"/>
                    <a:pt x="115" y="554"/>
                  </a:cubicBezTo>
                  <a:cubicBezTo>
                    <a:pt x="77" y="668"/>
                    <a:pt x="1" y="782"/>
                    <a:pt x="1" y="973"/>
                  </a:cubicBezTo>
                  <a:cubicBezTo>
                    <a:pt x="1" y="1125"/>
                    <a:pt x="77" y="1239"/>
                    <a:pt x="77" y="1277"/>
                  </a:cubicBezTo>
                  <a:cubicBezTo>
                    <a:pt x="343" y="2456"/>
                    <a:pt x="876" y="4282"/>
                    <a:pt x="1599" y="6451"/>
                  </a:cubicBezTo>
                  <a:cubicBezTo>
                    <a:pt x="1903" y="7440"/>
                    <a:pt x="2283" y="8315"/>
                    <a:pt x="2854" y="10065"/>
                  </a:cubicBezTo>
                  <a:cubicBezTo>
                    <a:pt x="3615" y="12500"/>
                    <a:pt x="4452" y="14859"/>
                    <a:pt x="5213" y="17293"/>
                  </a:cubicBezTo>
                  <a:cubicBezTo>
                    <a:pt x="5251" y="17560"/>
                    <a:pt x="5289" y="17788"/>
                    <a:pt x="5403" y="18016"/>
                  </a:cubicBezTo>
                  <a:cubicBezTo>
                    <a:pt x="6506" y="17940"/>
                    <a:pt x="7571" y="17788"/>
                    <a:pt x="8675" y="17674"/>
                  </a:cubicBezTo>
                  <a:lnTo>
                    <a:pt x="8370" y="16837"/>
                  </a:lnTo>
                  <a:cubicBezTo>
                    <a:pt x="8370" y="16799"/>
                    <a:pt x="8332" y="16685"/>
                    <a:pt x="8332" y="16647"/>
                  </a:cubicBezTo>
                  <a:cubicBezTo>
                    <a:pt x="8180" y="16038"/>
                    <a:pt x="7990" y="15087"/>
                    <a:pt x="7800" y="13831"/>
                  </a:cubicBezTo>
                  <a:cubicBezTo>
                    <a:pt x="7495" y="12043"/>
                    <a:pt x="7343" y="10522"/>
                    <a:pt x="7191" y="9152"/>
                  </a:cubicBezTo>
                  <a:cubicBezTo>
                    <a:pt x="6849" y="6070"/>
                    <a:pt x="6735" y="4016"/>
                    <a:pt x="5327" y="1848"/>
                  </a:cubicBezTo>
                  <a:cubicBezTo>
                    <a:pt x="4832" y="973"/>
                    <a:pt x="4262" y="364"/>
                    <a:pt x="3957" y="21"/>
                  </a:cubicBezTo>
                  <a:cubicBezTo>
                    <a:pt x="3780" y="9"/>
                    <a:pt x="3590" y="0"/>
                    <a:pt x="3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445800" y="3821425"/>
              <a:ext cx="180725" cy="52325"/>
            </a:xfrm>
            <a:custGeom>
              <a:avLst/>
              <a:gdLst/>
              <a:ahLst/>
              <a:cxnLst/>
              <a:rect l="l" t="t" r="r" b="b"/>
              <a:pathLst>
                <a:path w="7229" h="2093" extrusionOk="0">
                  <a:moveTo>
                    <a:pt x="6734" y="1"/>
                  </a:moveTo>
                  <a:cubicBezTo>
                    <a:pt x="5669" y="39"/>
                    <a:pt x="4604" y="77"/>
                    <a:pt x="3501" y="153"/>
                  </a:cubicBezTo>
                  <a:cubicBezTo>
                    <a:pt x="2283" y="685"/>
                    <a:pt x="1332" y="1028"/>
                    <a:pt x="838" y="1256"/>
                  </a:cubicBezTo>
                  <a:cubicBezTo>
                    <a:pt x="723" y="1294"/>
                    <a:pt x="419" y="1370"/>
                    <a:pt x="229" y="1636"/>
                  </a:cubicBezTo>
                  <a:cubicBezTo>
                    <a:pt x="77" y="1751"/>
                    <a:pt x="39" y="1941"/>
                    <a:pt x="1" y="2093"/>
                  </a:cubicBezTo>
                  <a:cubicBezTo>
                    <a:pt x="660" y="2093"/>
                    <a:pt x="1303" y="2076"/>
                    <a:pt x="1951" y="2076"/>
                  </a:cubicBezTo>
                  <a:cubicBezTo>
                    <a:pt x="2275" y="2076"/>
                    <a:pt x="2600" y="2080"/>
                    <a:pt x="2930" y="2093"/>
                  </a:cubicBezTo>
                  <a:cubicBezTo>
                    <a:pt x="4262" y="1979"/>
                    <a:pt x="5555" y="1941"/>
                    <a:pt x="6887" y="1865"/>
                  </a:cubicBezTo>
                  <a:cubicBezTo>
                    <a:pt x="6925" y="1751"/>
                    <a:pt x="7039" y="1560"/>
                    <a:pt x="7077" y="1370"/>
                  </a:cubicBezTo>
                  <a:cubicBezTo>
                    <a:pt x="7229" y="723"/>
                    <a:pt x="6925" y="191"/>
                    <a:pt x="6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436300" y="3792825"/>
              <a:ext cx="192150" cy="85825"/>
            </a:xfrm>
            <a:custGeom>
              <a:avLst/>
              <a:gdLst/>
              <a:ahLst/>
              <a:cxnLst/>
              <a:rect l="l" t="t" r="r" b="b"/>
              <a:pathLst>
                <a:path w="7686" h="3433" extrusionOk="0">
                  <a:moveTo>
                    <a:pt x="3920" y="0"/>
                  </a:moveTo>
                  <a:cubicBezTo>
                    <a:pt x="3792" y="0"/>
                    <a:pt x="3598" y="20"/>
                    <a:pt x="3462" y="155"/>
                  </a:cubicBezTo>
                  <a:cubicBezTo>
                    <a:pt x="3196" y="384"/>
                    <a:pt x="3196" y="916"/>
                    <a:pt x="3500" y="1373"/>
                  </a:cubicBezTo>
                  <a:cubicBezTo>
                    <a:pt x="3347" y="1329"/>
                    <a:pt x="2982" y="1210"/>
                    <a:pt x="2526" y="1210"/>
                  </a:cubicBezTo>
                  <a:cubicBezTo>
                    <a:pt x="2186" y="1210"/>
                    <a:pt x="1797" y="1276"/>
                    <a:pt x="1408" y="1487"/>
                  </a:cubicBezTo>
                  <a:cubicBezTo>
                    <a:pt x="723" y="1867"/>
                    <a:pt x="0" y="2704"/>
                    <a:pt x="228" y="3123"/>
                  </a:cubicBezTo>
                  <a:cubicBezTo>
                    <a:pt x="342" y="3372"/>
                    <a:pt x="698" y="3432"/>
                    <a:pt x="1016" y="3432"/>
                  </a:cubicBezTo>
                  <a:cubicBezTo>
                    <a:pt x="1231" y="3432"/>
                    <a:pt x="1430" y="3405"/>
                    <a:pt x="1522" y="3389"/>
                  </a:cubicBezTo>
                  <a:lnTo>
                    <a:pt x="7685" y="3389"/>
                  </a:lnTo>
                  <a:lnTo>
                    <a:pt x="7685" y="1943"/>
                  </a:lnTo>
                  <a:cubicBezTo>
                    <a:pt x="7685" y="1715"/>
                    <a:pt x="7647" y="1297"/>
                    <a:pt x="7381" y="1107"/>
                  </a:cubicBezTo>
                  <a:cubicBezTo>
                    <a:pt x="7289" y="1051"/>
                    <a:pt x="7190" y="1029"/>
                    <a:pt x="7085" y="1029"/>
                  </a:cubicBezTo>
                  <a:cubicBezTo>
                    <a:pt x="6614" y="1029"/>
                    <a:pt x="6025" y="1486"/>
                    <a:pt x="5421" y="1486"/>
                  </a:cubicBezTo>
                  <a:cubicBezTo>
                    <a:pt x="5326" y="1486"/>
                    <a:pt x="5231" y="1475"/>
                    <a:pt x="5136" y="1449"/>
                  </a:cubicBezTo>
                  <a:cubicBezTo>
                    <a:pt x="4794" y="1335"/>
                    <a:pt x="4375" y="1030"/>
                    <a:pt x="4033" y="3"/>
                  </a:cubicBezTo>
                  <a:cubicBezTo>
                    <a:pt x="4011" y="3"/>
                    <a:pt x="3971" y="0"/>
                    <a:pt x="3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345925" y="2507375"/>
              <a:ext cx="230200" cy="276425"/>
            </a:xfrm>
            <a:custGeom>
              <a:avLst/>
              <a:gdLst/>
              <a:ahLst/>
              <a:cxnLst/>
              <a:rect l="l" t="t" r="r" b="b"/>
              <a:pathLst>
                <a:path w="9208" h="11057" extrusionOk="0">
                  <a:moveTo>
                    <a:pt x="4538" y="0"/>
                  </a:moveTo>
                  <a:cubicBezTo>
                    <a:pt x="2240" y="0"/>
                    <a:pt x="436" y="1056"/>
                    <a:pt x="1" y="1317"/>
                  </a:cubicBezTo>
                  <a:cubicBezTo>
                    <a:pt x="534" y="4475"/>
                    <a:pt x="1104" y="7671"/>
                    <a:pt x="1675" y="10866"/>
                  </a:cubicBezTo>
                  <a:cubicBezTo>
                    <a:pt x="3501" y="10904"/>
                    <a:pt x="5327" y="11019"/>
                    <a:pt x="7191" y="11057"/>
                  </a:cubicBezTo>
                  <a:cubicBezTo>
                    <a:pt x="7952" y="9040"/>
                    <a:pt x="8637" y="6682"/>
                    <a:pt x="9017" y="3904"/>
                  </a:cubicBezTo>
                  <a:cubicBezTo>
                    <a:pt x="9132" y="3143"/>
                    <a:pt x="9170" y="2459"/>
                    <a:pt x="9208" y="1736"/>
                  </a:cubicBezTo>
                  <a:cubicBezTo>
                    <a:pt x="8637" y="1241"/>
                    <a:pt x="7838" y="671"/>
                    <a:pt x="6811" y="366"/>
                  </a:cubicBezTo>
                  <a:cubicBezTo>
                    <a:pt x="6023" y="104"/>
                    <a:pt x="5256" y="0"/>
                    <a:pt x="4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402050" y="2455650"/>
              <a:ext cx="17150" cy="10475"/>
            </a:xfrm>
            <a:custGeom>
              <a:avLst/>
              <a:gdLst/>
              <a:ahLst/>
              <a:cxnLst/>
              <a:rect l="l" t="t" r="r" b="b"/>
              <a:pathLst>
                <a:path w="686" h="419" extrusionOk="0">
                  <a:moveTo>
                    <a:pt x="647" y="0"/>
                  </a:moveTo>
                  <a:cubicBezTo>
                    <a:pt x="609" y="0"/>
                    <a:pt x="571" y="0"/>
                    <a:pt x="571" y="38"/>
                  </a:cubicBezTo>
                  <a:cubicBezTo>
                    <a:pt x="571" y="77"/>
                    <a:pt x="457" y="191"/>
                    <a:pt x="381" y="229"/>
                  </a:cubicBezTo>
                  <a:cubicBezTo>
                    <a:pt x="316" y="278"/>
                    <a:pt x="258" y="292"/>
                    <a:pt x="209" y="292"/>
                  </a:cubicBezTo>
                  <a:cubicBezTo>
                    <a:pt x="145" y="292"/>
                    <a:pt x="98" y="267"/>
                    <a:pt x="77" y="267"/>
                  </a:cubicBezTo>
                  <a:cubicBezTo>
                    <a:pt x="39" y="267"/>
                    <a:pt x="1" y="267"/>
                    <a:pt x="1" y="343"/>
                  </a:cubicBezTo>
                  <a:cubicBezTo>
                    <a:pt x="1" y="381"/>
                    <a:pt x="1" y="419"/>
                    <a:pt x="39" y="419"/>
                  </a:cubicBezTo>
                  <a:lnTo>
                    <a:pt x="191" y="419"/>
                  </a:lnTo>
                  <a:cubicBezTo>
                    <a:pt x="229" y="419"/>
                    <a:pt x="305" y="381"/>
                    <a:pt x="457" y="343"/>
                  </a:cubicBezTo>
                  <a:cubicBezTo>
                    <a:pt x="609" y="267"/>
                    <a:pt x="647" y="153"/>
                    <a:pt x="685" y="77"/>
                  </a:cubicBezTo>
                  <a:cubicBezTo>
                    <a:pt x="685" y="38"/>
                    <a:pt x="685" y="0"/>
                    <a:pt x="647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032075" y="2535550"/>
              <a:ext cx="97025" cy="114150"/>
            </a:xfrm>
            <a:custGeom>
              <a:avLst/>
              <a:gdLst/>
              <a:ahLst/>
              <a:cxnLst/>
              <a:rect l="l" t="t" r="r" b="b"/>
              <a:pathLst>
                <a:path w="3881" h="4566" extrusionOk="0">
                  <a:moveTo>
                    <a:pt x="1598" y="0"/>
                  </a:moveTo>
                  <a:cubicBezTo>
                    <a:pt x="1332" y="228"/>
                    <a:pt x="0" y="1141"/>
                    <a:pt x="153" y="2093"/>
                  </a:cubicBezTo>
                  <a:cubicBezTo>
                    <a:pt x="191" y="2283"/>
                    <a:pt x="229" y="2397"/>
                    <a:pt x="799" y="3082"/>
                  </a:cubicBezTo>
                  <a:cubicBezTo>
                    <a:pt x="1332" y="3728"/>
                    <a:pt x="1864" y="4223"/>
                    <a:pt x="2169" y="4565"/>
                  </a:cubicBezTo>
                  <a:cubicBezTo>
                    <a:pt x="2816" y="4261"/>
                    <a:pt x="3386" y="3995"/>
                    <a:pt x="3881" y="3690"/>
                  </a:cubicBezTo>
                  <a:cubicBezTo>
                    <a:pt x="3805" y="3234"/>
                    <a:pt x="3615" y="2359"/>
                    <a:pt x="3044" y="1522"/>
                  </a:cubicBezTo>
                  <a:cubicBezTo>
                    <a:pt x="2549" y="723"/>
                    <a:pt x="1979" y="266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013050" y="2513675"/>
              <a:ext cx="72300" cy="39000"/>
            </a:xfrm>
            <a:custGeom>
              <a:avLst/>
              <a:gdLst/>
              <a:ahLst/>
              <a:cxnLst/>
              <a:rect l="l" t="t" r="r" b="b"/>
              <a:pathLst>
                <a:path w="2892" h="1560" extrusionOk="0">
                  <a:moveTo>
                    <a:pt x="381" y="0"/>
                  </a:moveTo>
                  <a:cubicBezTo>
                    <a:pt x="229" y="0"/>
                    <a:pt x="77" y="76"/>
                    <a:pt x="38" y="228"/>
                  </a:cubicBezTo>
                  <a:cubicBezTo>
                    <a:pt x="0" y="381"/>
                    <a:pt x="77" y="609"/>
                    <a:pt x="267" y="647"/>
                  </a:cubicBezTo>
                  <a:cubicBezTo>
                    <a:pt x="761" y="951"/>
                    <a:pt x="1180" y="1294"/>
                    <a:pt x="1674" y="1560"/>
                  </a:cubicBezTo>
                  <a:cubicBezTo>
                    <a:pt x="2093" y="1484"/>
                    <a:pt x="2511" y="1446"/>
                    <a:pt x="2892" y="1332"/>
                  </a:cubicBezTo>
                  <a:cubicBezTo>
                    <a:pt x="2473" y="951"/>
                    <a:pt x="1827" y="419"/>
                    <a:pt x="952" y="152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053950" y="2552900"/>
              <a:ext cx="20000" cy="15950"/>
            </a:xfrm>
            <a:custGeom>
              <a:avLst/>
              <a:gdLst/>
              <a:ahLst/>
              <a:cxnLst/>
              <a:rect l="l" t="t" r="r" b="b"/>
              <a:pathLst>
                <a:path w="800" h="638" extrusionOk="0">
                  <a:moveTo>
                    <a:pt x="100" y="0"/>
                  </a:moveTo>
                  <a:cubicBezTo>
                    <a:pt x="86" y="0"/>
                    <a:pt x="76" y="10"/>
                    <a:pt x="76" y="29"/>
                  </a:cubicBezTo>
                  <a:cubicBezTo>
                    <a:pt x="0" y="105"/>
                    <a:pt x="0" y="143"/>
                    <a:pt x="76" y="143"/>
                  </a:cubicBezTo>
                  <a:lnTo>
                    <a:pt x="685" y="638"/>
                  </a:lnTo>
                  <a:cubicBezTo>
                    <a:pt x="799" y="562"/>
                    <a:pt x="799" y="524"/>
                    <a:pt x="723" y="524"/>
                  </a:cubicBezTo>
                  <a:lnTo>
                    <a:pt x="153" y="29"/>
                  </a:lnTo>
                  <a:cubicBezTo>
                    <a:pt x="134" y="10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366850" y="2622100"/>
              <a:ext cx="16200" cy="48525"/>
            </a:xfrm>
            <a:custGeom>
              <a:avLst/>
              <a:gdLst/>
              <a:ahLst/>
              <a:cxnLst/>
              <a:rect l="l" t="t" r="r" b="b"/>
              <a:pathLst>
                <a:path w="648" h="1941" extrusionOk="0">
                  <a:moveTo>
                    <a:pt x="572" y="0"/>
                  </a:moveTo>
                  <a:cubicBezTo>
                    <a:pt x="534" y="0"/>
                    <a:pt x="495" y="0"/>
                    <a:pt x="495" y="38"/>
                  </a:cubicBezTo>
                  <a:lnTo>
                    <a:pt x="1" y="1864"/>
                  </a:lnTo>
                  <a:cubicBezTo>
                    <a:pt x="1" y="1902"/>
                    <a:pt x="1" y="1940"/>
                    <a:pt x="77" y="1940"/>
                  </a:cubicBezTo>
                  <a:cubicBezTo>
                    <a:pt x="77" y="1940"/>
                    <a:pt x="115" y="1902"/>
                    <a:pt x="153" y="1902"/>
                  </a:cubicBezTo>
                  <a:lnTo>
                    <a:pt x="648" y="76"/>
                  </a:lnTo>
                  <a:cubicBezTo>
                    <a:pt x="648" y="38"/>
                    <a:pt x="648" y="0"/>
                    <a:pt x="572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314550" y="3394375"/>
              <a:ext cx="30450" cy="13350"/>
            </a:xfrm>
            <a:custGeom>
              <a:avLst/>
              <a:gdLst/>
              <a:ahLst/>
              <a:cxnLst/>
              <a:rect l="l" t="t" r="r" b="b"/>
              <a:pathLst>
                <a:path w="1218" h="534" extrusionOk="0">
                  <a:moveTo>
                    <a:pt x="115" y="1"/>
                  </a:moveTo>
                  <a:cubicBezTo>
                    <a:pt x="77" y="1"/>
                    <a:pt x="0" y="1"/>
                    <a:pt x="0" y="77"/>
                  </a:cubicBezTo>
                  <a:cubicBezTo>
                    <a:pt x="0" y="115"/>
                    <a:pt x="0" y="153"/>
                    <a:pt x="77" y="153"/>
                  </a:cubicBezTo>
                  <a:lnTo>
                    <a:pt x="1104" y="533"/>
                  </a:lnTo>
                  <a:cubicBezTo>
                    <a:pt x="1104" y="533"/>
                    <a:pt x="1142" y="495"/>
                    <a:pt x="1218" y="495"/>
                  </a:cubicBezTo>
                  <a:cubicBezTo>
                    <a:pt x="1218" y="457"/>
                    <a:pt x="1218" y="381"/>
                    <a:pt x="1142" y="381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482900" y="3397225"/>
              <a:ext cx="28550" cy="5750"/>
            </a:xfrm>
            <a:custGeom>
              <a:avLst/>
              <a:gdLst/>
              <a:ahLst/>
              <a:cxnLst/>
              <a:rect l="l" t="t" r="r" b="b"/>
              <a:pathLst>
                <a:path w="1142" h="230" extrusionOk="0"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cubicBezTo>
                    <a:pt x="0" y="39"/>
                    <a:pt x="0" y="77"/>
                    <a:pt x="38" y="77"/>
                  </a:cubicBezTo>
                  <a:lnTo>
                    <a:pt x="1066" y="229"/>
                  </a:lnTo>
                  <a:cubicBezTo>
                    <a:pt x="1142" y="229"/>
                    <a:pt x="1142" y="229"/>
                    <a:pt x="1142" y="191"/>
                  </a:cubicBezTo>
                  <a:cubicBezTo>
                    <a:pt x="1142" y="191"/>
                    <a:pt x="1142" y="153"/>
                    <a:pt x="1066" y="153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228950" y="2722900"/>
              <a:ext cx="13350" cy="14300"/>
            </a:xfrm>
            <a:custGeom>
              <a:avLst/>
              <a:gdLst/>
              <a:ahLst/>
              <a:cxnLst/>
              <a:rect l="l" t="t" r="r" b="b"/>
              <a:pathLst>
                <a:path w="534" h="572" extrusionOk="0">
                  <a:moveTo>
                    <a:pt x="0" y="1"/>
                  </a:moveTo>
                  <a:lnTo>
                    <a:pt x="0" y="115"/>
                  </a:lnTo>
                  <a:lnTo>
                    <a:pt x="457" y="571"/>
                  </a:lnTo>
                  <a:cubicBezTo>
                    <a:pt x="495" y="533"/>
                    <a:pt x="533" y="495"/>
                    <a:pt x="495" y="419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262250" y="3192750"/>
              <a:ext cx="139825" cy="25700"/>
            </a:xfrm>
            <a:custGeom>
              <a:avLst/>
              <a:gdLst/>
              <a:ahLst/>
              <a:cxnLst/>
              <a:rect l="l" t="t" r="r" b="b"/>
              <a:pathLst>
                <a:path w="5593" h="1028" extrusionOk="0">
                  <a:moveTo>
                    <a:pt x="5593" y="0"/>
                  </a:moveTo>
                  <a:cubicBezTo>
                    <a:pt x="3728" y="0"/>
                    <a:pt x="1864" y="39"/>
                    <a:pt x="0" y="39"/>
                  </a:cubicBezTo>
                  <a:cubicBezTo>
                    <a:pt x="1788" y="381"/>
                    <a:pt x="3576" y="723"/>
                    <a:pt x="5364" y="1028"/>
                  </a:cubicBezTo>
                  <a:cubicBezTo>
                    <a:pt x="5440" y="799"/>
                    <a:pt x="5478" y="533"/>
                    <a:pt x="5516" y="267"/>
                  </a:cubicBezTo>
                  <a:cubicBezTo>
                    <a:pt x="5516" y="153"/>
                    <a:pt x="5593" y="77"/>
                    <a:pt x="5593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404900" y="3193000"/>
              <a:ext cx="137950" cy="52075"/>
            </a:xfrm>
            <a:custGeom>
              <a:avLst/>
              <a:gdLst/>
              <a:ahLst/>
              <a:cxnLst/>
              <a:rect l="l" t="t" r="r" b="b"/>
              <a:pathLst>
                <a:path w="5518" h="2083" extrusionOk="0">
                  <a:moveTo>
                    <a:pt x="3044" y="0"/>
                  </a:moveTo>
                  <a:cubicBezTo>
                    <a:pt x="2217" y="0"/>
                    <a:pt x="1389" y="10"/>
                    <a:pt x="571" y="29"/>
                  </a:cubicBezTo>
                  <a:lnTo>
                    <a:pt x="77" y="29"/>
                  </a:lnTo>
                  <a:cubicBezTo>
                    <a:pt x="1" y="409"/>
                    <a:pt x="1" y="751"/>
                    <a:pt x="1" y="1132"/>
                  </a:cubicBezTo>
                  <a:cubicBezTo>
                    <a:pt x="1789" y="1474"/>
                    <a:pt x="3539" y="1741"/>
                    <a:pt x="5289" y="2083"/>
                  </a:cubicBezTo>
                  <a:cubicBezTo>
                    <a:pt x="5327" y="1741"/>
                    <a:pt x="5403" y="1360"/>
                    <a:pt x="5441" y="980"/>
                  </a:cubicBezTo>
                  <a:cubicBezTo>
                    <a:pt x="5479" y="637"/>
                    <a:pt x="5479" y="371"/>
                    <a:pt x="5517" y="29"/>
                  </a:cubicBezTo>
                  <a:cubicBezTo>
                    <a:pt x="4699" y="10"/>
                    <a:pt x="3872" y="0"/>
                    <a:pt x="3044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257475" y="2779975"/>
              <a:ext cx="339575" cy="438475"/>
            </a:xfrm>
            <a:custGeom>
              <a:avLst/>
              <a:gdLst/>
              <a:ahLst/>
              <a:cxnLst/>
              <a:rect l="l" t="t" r="r" b="b"/>
              <a:pathLst>
                <a:path w="13583" h="17539" extrusionOk="0">
                  <a:moveTo>
                    <a:pt x="5213" y="0"/>
                  </a:moveTo>
                  <a:cubicBezTo>
                    <a:pt x="4338" y="1104"/>
                    <a:pt x="3425" y="2435"/>
                    <a:pt x="2664" y="3995"/>
                  </a:cubicBezTo>
                  <a:cubicBezTo>
                    <a:pt x="191" y="8941"/>
                    <a:pt x="1" y="13734"/>
                    <a:pt x="153" y="16588"/>
                  </a:cubicBezTo>
                  <a:cubicBezTo>
                    <a:pt x="4262" y="16892"/>
                    <a:pt x="8294" y="17234"/>
                    <a:pt x="12365" y="17539"/>
                  </a:cubicBezTo>
                  <a:cubicBezTo>
                    <a:pt x="12327" y="14457"/>
                    <a:pt x="12517" y="11984"/>
                    <a:pt x="12708" y="10386"/>
                  </a:cubicBezTo>
                  <a:cubicBezTo>
                    <a:pt x="13050" y="6848"/>
                    <a:pt x="13583" y="4794"/>
                    <a:pt x="12441" y="2473"/>
                  </a:cubicBezTo>
                  <a:cubicBezTo>
                    <a:pt x="11909" y="1370"/>
                    <a:pt x="11186" y="609"/>
                    <a:pt x="10729" y="191"/>
                  </a:cubicBezTo>
                  <a:cubicBezTo>
                    <a:pt x="8865" y="153"/>
                    <a:pt x="7039" y="38"/>
                    <a:pt x="5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364950" y="2340700"/>
              <a:ext cx="386175" cy="412825"/>
            </a:xfrm>
            <a:custGeom>
              <a:avLst/>
              <a:gdLst/>
              <a:ahLst/>
              <a:cxnLst/>
              <a:rect l="l" t="t" r="r" b="b"/>
              <a:pathLst>
                <a:path w="15447" h="16513" extrusionOk="0">
                  <a:moveTo>
                    <a:pt x="1506" y="1"/>
                  </a:moveTo>
                  <a:cubicBezTo>
                    <a:pt x="1214" y="1"/>
                    <a:pt x="931" y="73"/>
                    <a:pt x="648" y="261"/>
                  </a:cubicBezTo>
                  <a:cubicBezTo>
                    <a:pt x="267" y="566"/>
                    <a:pt x="1" y="1060"/>
                    <a:pt x="153" y="1441"/>
                  </a:cubicBezTo>
                  <a:cubicBezTo>
                    <a:pt x="343" y="1935"/>
                    <a:pt x="1028" y="1631"/>
                    <a:pt x="2055" y="2316"/>
                  </a:cubicBezTo>
                  <a:cubicBezTo>
                    <a:pt x="2642" y="2695"/>
                    <a:pt x="2946" y="3168"/>
                    <a:pt x="3339" y="3168"/>
                  </a:cubicBezTo>
                  <a:cubicBezTo>
                    <a:pt x="3379" y="3168"/>
                    <a:pt x="3420" y="3163"/>
                    <a:pt x="3463" y="3153"/>
                  </a:cubicBezTo>
                  <a:cubicBezTo>
                    <a:pt x="3740" y="3118"/>
                    <a:pt x="3828" y="2958"/>
                    <a:pt x="3956" y="2958"/>
                  </a:cubicBezTo>
                  <a:cubicBezTo>
                    <a:pt x="3969" y="2958"/>
                    <a:pt x="3982" y="2959"/>
                    <a:pt x="3995" y="2963"/>
                  </a:cubicBezTo>
                  <a:cubicBezTo>
                    <a:pt x="4148" y="3001"/>
                    <a:pt x="4262" y="3381"/>
                    <a:pt x="4072" y="4865"/>
                  </a:cubicBezTo>
                  <a:cubicBezTo>
                    <a:pt x="3767" y="6387"/>
                    <a:pt x="3387" y="7566"/>
                    <a:pt x="3082" y="8441"/>
                  </a:cubicBezTo>
                  <a:cubicBezTo>
                    <a:pt x="2550" y="9810"/>
                    <a:pt x="2245" y="10495"/>
                    <a:pt x="2474" y="11294"/>
                  </a:cubicBezTo>
                  <a:cubicBezTo>
                    <a:pt x="2740" y="12207"/>
                    <a:pt x="3615" y="12664"/>
                    <a:pt x="4224" y="12968"/>
                  </a:cubicBezTo>
                  <a:cubicBezTo>
                    <a:pt x="4452" y="13463"/>
                    <a:pt x="5175" y="15251"/>
                    <a:pt x="7001" y="16050"/>
                  </a:cubicBezTo>
                  <a:cubicBezTo>
                    <a:pt x="7671" y="16365"/>
                    <a:pt x="8427" y="16512"/>
                    <a:pt x="9175" y="16512"/>
                  </a:cubicBezTo>
                  <a:cubicBezTo>
                    <a:pt x="10594" y="16512"/>
                    <a:pt x="11985" y="15982"/>
                    <a:pt x="12708" y="15061"/>
                  </a:cubicBezTo>
                  <a:cubicBezTo>
                    <a:pt x="15447" y="11484"/>
                    <a:pt x="7838" y="2316"/>
                    <a:pt x="5175" y="870"/>
                  </a:cubicBezTo>
                  <a:cubicBezTo>
                    <a:pt x="4148" y="376"/>
                    <a:pt x="2283" y="109"/>
                    <a:pt x="2055" y="71"/>
                  </a:cubicBezTo>
                  <a:cubicBezTo>
                    <a:pt x="1867" y="28"/>
                    <a:pt x="1685" y="1"/>
                    <a:pt x="15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224575" y="2496550"/>
              <a:ext cx="71375" cy="72300"/>
            </a:xfrm>
            <a:custGeom>
              <a:avLst/>
              <a:gdLst/>
              <a:ahLst/>
              <a:cxnLst/>
              <a:rect l="l" t="t" r="r" b="b"/>
              <a:pathLst>
                <a:path w="2855" h="2892" extrusionOk="0">
                  <a:moveTo>
                    <a:pt x="457" y="0"/>
                  </a:moveTo>
                  <a:lnTo>
                    <a:pt x="1" y="457"/>
                  </a:lnTo>
                  <a:lnTo>
                    <a:pt x="2436" y="2892"/>
                  </a:lnTo>
                  <a:lnTo>
                    <a:pt x="2854" y="2435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73100" y="2287225"/>
              <a:ext cx="117950" cy="84750"/>
            </a:xfrm>
            <a:custGeom>
              <a:avLst/>
              <a:gdLst/>
              <a:ahLst/>
              <a:cxnLst/>
              <a:rect l="l" t="t" r="r" b="b"/>
              <a:pathLst>
                <a:path w="4718" h="3390" extrusionOk="0">
                  <a:moveTo>
                    <a:pt x="2697" y="1"/>
                  </a:moveTo>
                  <a:cubicBezTo>
                    <a:pt x="2660" y="1"/>
                    <a:pt x="2623" y="2"/>
                    <a:pt x="2587" y="4"/>
                  </a:cubicBezTo>
                  <a:cubicBezTo>
                    <a:pt x="1217" y="4"/>
                    <a:pt x="0" y="1297"/>
                    <a:pt x="76" y="2248"/>
                  </a:cubicBezTo>
                  <a:cubicBezTo>
                    <a:pt x="76" y="2553"/>
                    <a:pt x="190" y="3047"/>
                    <a:pt x="380" y="3047"/>
                  </a:cubicBezTo>
                  <a:cubicBezTo>
                    <a:pt x="495" y="3047"/>
                    <a:pt x="571" y="2933"/>
                    <a:pt x="685" y="2933"/>
                  </a:cubicBezTo>
                  <a:cubicBezTo>
                    <a:pt x="875" y="2971"/>
                    <a:pt x="875" y="3390"/>
                    <a:pt x="951" y="3390"/>
                  </a:cubicBezTo>
                  <a:cubicBezTo>
                    <a:pt x="1141" y="3390"/>
                    <a:pt x="1217" y="2400"/>
                    <a:pt x="1788" y="2172"/>
                  </a:cubicBezTo>
                  <a:cubicBezTo>
                    <a:pt x="1830" y="2158"/>
                    <a:pt x="1872" y="2149"/>
                    <a:pt x="1936" y="2149"/>
                  </a:cubicBezTo>
                  <a:cubicBezTo>
                    <a:pt x="2047" y="2149"/>
                    <a:pt x="2225" y="2176"/>
                    <a:pt x="2587" y="2248"/>
                  </a:cubicBezTo>
                  <a:cubicBezTo>
                    <a:pt x="3584" y="2498"/>
                    <a:pt x="3956" y="2586"/>
                    <a:pt x="4158" y="2586"/>
                  </a:cubicBezTo>
                  <a:cubicBezTo>
                    <a:pt x="4234" y="2586"/>
                    <a:pt x="4285" y="2573"/>
                    <a:pt x="4337" y="2553"/>
                  </a:cubicBezTo>
                  <a:cubicBezTo>
                    <a:pt x="4679" y="2324"/>
                    <a:pt x="4718" y="1602"/>
                    <a:pt x="4527" y="1107"/>
                  </a:cubicBezTo>
                  <a:cubicBezTo>
                    <a:pt x="4274" y="348"/>
                    <a:pt x="3403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022950" y="2390025"/>
              <a:ext cx="225425" cy="340525"/>
            </a:xfrm>
            <a:custGeom>
              <a:avLst/>
              <a:gdLst/>
              <a:ahLst/>
              <a:cxnLst/>
              <a:rect l="l" t="t" r="r" b="b"/>
              <a:pathLst>
                <a:path w="9017" h="13621" extrusionOk="0">
                  <a:moveTo>
                    <a:pt x="8903" y="0"/>
                  </a:moveTo>
                  <a:cubicBezTo>
                    <a:pt x="7533" y="685"/>
                    <a:pt x="6240" y="1522"/>
                    <a:pt x="5022" y="2473"/>
                  </a:cubicBezTo>
                  <a:cubicBezTo>
                    <a:pt x="3386" y="3729"/>
                    <a:pt x="2587" y="4337"/>
                    <a:pt x="2169" y="5250"/>
                  </a:cubicBezTo>
                  <a:cubicBezTo>
                    <a:pt x="1750" y="6125"/>
                    <a:pt x="1750" y="6886"/>
                    <a:pt x="1750" y="7609"/>
                  </a:cubicBezTo>
                  <a:cubicBezTo>
                    <a:pt x="1750" y="8370"/>
                    <a:pt x="1750" y="9131"/>
                    <a:pt x="1180" y="10082"/>
                  </a:cubicBezTo>
                  <a:cubicBezTo>
                    <a:pt x="952" y="10462"/>
                    <a:pt x="685" y="10691"/>
                    <a:pt x="495" y="10957"/>
                  </a:cubicBezTo>
                  <a:cubicBezTo>
                    <a:pt x="229" y="11261"/>
                    <a:pt x="0" y="11528"/>
                    <a:pt x="38" y="11908"/>
                  </a:cubicBezTo>
                  <a:cubicBezTo>
                    <a:pt x="115" y="12593"/>
                    <a:pt x="1180" y="13164"/>
                    <a:pt x="3272" y="13620"/>
                  </a:cubicBezTo>
                  <a:lnTo>
                    <a:pt x="3196" y="13468"/>
                  </a:lnTo>
                  <a:cubicBezTo>
                    <a:pt x="799" y="12973"/>
                    <a:pt x="229" y="12365"/>
                    <a:pt x="153" y="11946"/>
                  </a:cubicBezTo>
                  <a:cubicBezTo>
                    <a:pt x="115" y="11642"/>
                    <a:pt x="305" y="11528"/>
                    <a:pt x="609" y="11185"/>
                  </a:cubicBezTo>
                  <a:cubicBezTo>
                    <a:pt x="799" y="10957"/>
                    <a:pt x="1066" y="10653"/>
                    <a:pt x="1294" y="10272"/>
                  </a:cubicBezTo>
                  <a:cubicBezTo>
                    <a:pt x="1941" y="9283"/>
                    <a:pt x="1941" y="8484"/>
                    <a:pt x="1941" y="7647"/>
                  </a:cubicBezTo>
                  <a:cubicBezTo>
                    <a:pt x="1941" y="6962"/>
                    <a:pt x="1941" y="6240"/>
                    <a:pt x="2359" y="5365"/>
                  </a:cubicBezTo>
                  <a:cubicBezTo>
                    <a:pt x="2778" y="4528"/>
                    <a:pt x="3577" y="3919"/>
                    <a:pt x="5174" y="2663"/>
                  </a:cubicBezTo>
                  <a:cubicBezTo>
                    <a:pt x="6354" y="1712"/>
                    <a:pt x="7685" y="913"/>
                    <a:pt x="9017" y="191"/>
                  </a:cubicBezTo>
                  <a:lnTo>
                    <a:pt x="89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4520950" y="2391925"/>
              <a:ext cx="183575" cy="311025"/>
            </a:xfrm>
            <a:custGeom>
              <a:avLst/>
              <a:gdLst/>
              <a:ahLst/>
              <a:cxnLst/>
              <a:rect l="l" t="t" r="r" b="b"/>
              <a:pathLst>
                <a:path w="7343" h="12441" extrusionOk="0">
                  <a:moveTo>
                    <a:pt x="76" y="0"/>
                  </a:moveTo>
                  <a:lnTo>
                    <a:pt x="0" y="267"/>
                  </a:lnTo>
                  <a:cubicBezTo>
                    <a:pt x="2092" y="1104"/>
                    <a:pt x="3804" y="2397"/>
                    <a:pt x="5174" y="3957"/>
                  </a:cubicBezTo>
                  <a:cubicBezTo>
                    <a:pt x="6201" y="5136"/>
                    <a:pt x="7114" y="6202"/>
                    <a:pt x="7114" y="7609"/>
                  </a:cubicBezTo>
                  <a:cubicBezTo>
                    <a:pt x="7152" y="10386"/>
                    <a:pt x="3843" y="12137"/>
                    <a:pt x="3690" y="12251"/>
                  </a:cubicBezTo>
                  <a:lnTo>
                    <a:pt x="3804" y="12441"/>
                  </a:lnTo>
                  <a:cubicBezTo>
                    <a:pt x="4109" y="12251"/>
                    <a:pt x="7343" y="10501"/>
                    <a:pt x="7343" y="7685"/>
                  </a:cubicBezTo>
                  <a:cubicBezTo>
                    <a:pt x="7343" y="6164"/>
                    <a:pt x="6391" y="5060"/>
                    <a:pt x="5364" y="3805"/>
                  </a:cubicBezTo>
                  <a:cubicBezTo>
                    <a:pt x="3919" y="2207"/>
                    <a:pt x="2169" y="914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498500" y="1846000"/>
              <a:ext cx="573550" cy="353825"/>
            </a:xfrm>
            <a:custGeom>
              <a:avLst/>
              <a:gdLst/>
              <a:ahLst/>
              <a:cxnLst/>
              <a:rect l="l" t="t" r="r" b="b"/>
              <a:pathLst>
                <a:path w="22942" h="14153" extrusionOk="0">
                  <a:moveTo>
                    <a:pt x="20506" y="0"/>
                  </a:moveTo>
                  <a:lnTo>
                    <a:pt x="13012" y="2854"/>
                  </a:lnTo>
                  <a:lnTo>
                    <a:pt x="11870" y="3272"/>
                  </a:lnTo>
                  <a:lnTo>
                    <a:pt x="8599" y="4489"/>
                  </a:lnTo>
                  <a:lnTo>
                    <a:pt x="8370" y="4604"/>
                  </a:lnTo>
                  <a:lnTo>
                    <a:pt x="1" y="7799"/>
                  </a:lnTo>
                  <a:lnTo>
                    <a:pt x="2397" y="14153"/>
                  </a:lnTo>
                  <a:lnTo>
                    <a:pt x="11033" y="10881"/>
                  </a:lnTo>
                  <a:lnTo>
                    <a:pt x="9816" y="7723"/>
                  </a:lnTo>
                  <a:cubicBezTo>
                    <a:pt x="10120" y="7419"/>
                    <a:pt x="10539" y="7000"/>
                    <a:pt x="11147" y="6696"/>
                  </a:cubicBezTo>
                  <a:cubicBezTo>
                    <a:pt x="11832" y="6354"/>
                    <a:pt x="12441" y="6201"/>
                    <a:pt x="13012" y="6125"/>
                  </a:cubicBezTo>
                  <a:lnTo>
                    <a:pt x="14343" y="9587"/>
                  </a:lnTo>
                  <a:lnTo>
                    <a:pt x="22941" y="6316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494700" y="1844100"/>
              <a:ext cx="578300" cy="359525"/>
            </a:xfrm>
            <a:custGeom>
              <a:avLst/>
              <a:gdLst/>
              <a:ahLst/>
              <a:cxnLst/>
              <a:rect l="l" t="t" r="r" b="b"/>
              <a:pathLst>
                <a:path w="23132" h="14381" extrusionOk="0">
                  <a:moveTo>
                    <a:pt x="20734" y="266"/>
                  </a:moveTo>
                  <a:lnTo>
                    <a:pt x="23055" y="6430"/>
                  </a:lnTo>
                  <a:lnTo>
                    <a:pt x="14647" y="9625"/>
                  </a:lnTo>
                  <a:lnTo>
                    <a:pt x="13354" y="6239"/>
                  </a:lnTo>
                  <a:cubicBezTo>
                    <a:pt x="13316" y="6201"/>
                    <a:pt x="13278" y="6163"/>
                    <a:pt x="13202" y="6163"/>
                  </a:cubicBezTo>
                  <a:cubicBezTo>
                    <a:pt x="12555" y="6239"/>
                    <a:pt x="11870" y="6430"/>
                    <a:pt x="11299" y="6734"/>
                  </a:cubicBezTo>
                  <a:cubicBezTo>
                    <a:pt x="10805" y="6962"/>
                    <a:pt x="10310" y="7343"/>
                    <a:pt x="9930" y="7761"/>
                  </a:cubicBezTo>
                  <a:cubicBezTo>
                    <a:pt x="9892" y="7799"/>
                    <a:pt x="9892" y="7875"/>
                    <a:pt x="9892" y="7913"/>
                  </a:cubicBezTo>
                  <a:lnTo>
                    <a:pt x="11033" y="10957"/>
                  </a:lnTo>
                  <a:lnTo>
                    <a:pt x="2587" y="14153"/>
                  </a:lnTo>
                  <a:lnTo>
                    <a:pt x="267" y="7951"/>
                  </a:lnTo>
                  <a:lnTo>
                    <a:pt x="20734" y="266"/>
                  </a:lnTo>
                  <a:close/>
                  <a:moveTo>
                    <a:pt x="20582" y="0"/>
                  </a:moveTo>
                  <a:lnTo>
                    <a:pt x="13126" y="2853"/>
                  </a:lnTo>
                  <a:lnTo>
                    <a:pt x="38" y="7799"/>
                  </a:lnTo>
                  <a:cubicBezTo>
                    <a:pt x="0" y="7799"/>
                    <a:pt x="0" y="7913"/>
                    <a:pt x="0" y="7951"/>
                  </a:cubicBezTo>
                  <a:lnTo>
                    <a:pt x="2397" y="14343"/>
                  </a:lnTo>
                  <a:cubicBezTo>
                    <a:pt x="2397" y="14343"/>
                    <a:pt x="2397" y="14381"/>
                    <a:pt x="2473" y="14381"/>
                  </a:cubicBezTo>
                  <a:lnTo>
                    <a:pt x="2511" y="14381"/>
                  </a:lnTo>
                  <a:lnTo>
                    <a:pt x="11261" y="11147"/>
                  </a:lnTo>
                  <a:cubicBezTo>
                    <a:pt x="11261" y="11147"/>
                    <a:pt x="11299" y="11147"/>
                    <a:pt x="11299" y="11109"/>
                  </a:cubicBezTo>
                  <a:lnTo>
                    <a:pt x="11299" y="10995"/>
                  </a:lnTo>
                  <a:lnTo>
                    <a:pt x="10120" y="7913"/>
                  </a:lnTo>
                  <a:cubicBezTo>
                    <a:pt x="10463" y="7533"/>
                    <a:pt x="10881" y="7190"/>
                    <a:pt x="11338" y="6962"/>
                  </a:cubicBezTo>
                  <a:cubicBezTo>
                    <a:pt x="11870" y="6658"/>
                    <a:pt x="12441" y="6544"/>
                    <a:pt x="13050" y="6430"/>
                  </a:cubicBezTo>
                  <a:lnTo>
                    <a:pt x="14343" y="9816"/>
                  </a:lnTo>
                  <a:cubicBezTo>
                    <a:pt x="14343" y="9854"/>
                    <a:pt x="14457" y="9854"/>
                    <a:pt x="14495" y="9854"/>
                  </a:cubicBezTo>
                  <a:lnTo>
                    <a:pt x="23093" y="6582"/>
                  </a:lnTo>
                  <a:cubicBezTo>
                    <a:pt x="23093" y="6582"/>
                    <a:pt x="23131" y="6582"/>
                    <a:pt x="23131" y="6544"/>
                  </a:cubicBezTo>
                  <a:lnTo>
                    <a:pt x="23131" y="6430"/>
                  </a:lnTo>
                  <a:lnTo>
                    <a:pt x="20734" y="38"/>
                  </a:lnTo>
                  <a:cubicBezTo>
                    <a:pt x="20734" y="0"/>
                    <a:pt x="20620" y="0"/>
                    <a:pt x="20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17525" y="1981050"/>
              <a:ext cx="227325" cy="192150"/>
            </a:xfrm>
            <a:custGeom>
              <a:avLst/>
              <a:gdLst/>
              <a:ahLst/>
              <a:cxnLst/>
              <a:rect l="l" t="t" r="r" b="b"/>
              <a:pathLst>
                <a:path w="9093" h="7686" extrusionOk="0">
                  <a:moveTo>
                    <a:pt x="7229" y="1"/>
                  </a:moveTo>
                  <a:lnTo>
                    <a:pt x="0" y="2740"/>
                  </a:lnTo>
                  <a:lnTo>
                    <a:pt x="1865" y="7685"/>
                  </a:lnTo>
                  <a:lnTo>
                    <a:pt x="9093" y="4946"/>
                  </a:lnTo>
                  <a:lnTo>
                    <a:pt x="7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814275" y="1868825"/>
              <a:ext cx="226375" cy="192150"/>
            </a:xfrm>
            <a:custGeom>
              <a:avLst/>
              <a:gdLst/>
              <a:ahLst/>
              <a:cxnLst/>
              <a:rect l="l" t="t" r="r" b="b"/>
              <a:pathLst>
                <a:path w="9055" h="7686" extrusionOk="0">
                  <a:moveTo>
                    <a:pt x="7191" y="0"/>
                  </a:moveTo>
                  <a:lnTo>
                    <a:pt x="0" y="2739"/>
                  </a:lnTo>
                  <a:lnTo>
                    <a:pt x="1864" y="7685"/>
                  </a:lnTo>
                  <a:lnTo>
                    <a:pt x="9055" y="4946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p42"/>
          <p:cNvSpPr/>
          <p:nvPr/>
        </p:nvSpPr>
        <p:spPr>
          <a:xfrm>
            <a:off x="467360" y="1924050"/>
            <a:ext cx="1449070" cy="70929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altLang="en-GB"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Use-Case</a:t>
            </a:r>
            <a:endParaRPr lang="en-US" altLang="en-GB"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altLang="en-GB" sz="1800" b="1">
                <a:solidFill>
                  <a:srgbClr val="FFFFFF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Diagram</a:t>
            </a:r>
            <a:endParaRPr lang="en-US" altLang="en-GB" sz="1800" b="1">
              <a:solidFill>
                <a:srgbClr val="FFFFFF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pic>
        <p:nvPicPr>
          <p:cNvPr id="1" name="Picture 0" descr="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0"/>
            <a:ext cx="515112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Presentation</Application>
  <PresentationFormat/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Fira Sans Extra Condensed</vt:lpstr>
      <vt:lpstr>Roboto</vt:lpstr>
      <vt:lpstr>Microsoft YaHei</vt:lpstr>
      <vt:lpstr>Arial Unicode MS</vt:lpstr>
      <vt:lpstr>Film Industry Marketing Infographics by Slidesgo</vt:lpstr>
      <vt:lpstr>Pandora Online Movie Rental Store</vt:lpstr>
      <vt:lpstr>Group members</vt:lpstr>
      <vt:lpstr>PowerPoint 演示文稿</vt:lpstr>
      <vt:lpstr>Introduction</vt:lpstr>
      <vt:lpstr>There are 4 links on the navigation bar</vt:lpstr>
      <vt:lpstr>The 4 nav bar links has the follwing features </vt:lpstr>
      <vt:lpstr>Functional Requirement</vt:lpstr>
      <vt:lpstr>Functional Requirement con’t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Pandora Online Movie Rental Store</dc:title>
  <dc:creator/>
  <cp:lastModifiedBy>Lealem Kifle</cp:lastModifiedBy>
  <cp:revision>6</cp:revision>
  <dcterms:created xsi:type="dcterms:W3CDTF">2022-02-05T04:45:00Z</dcterms:created>
  <dcterms:modified xsi:type="dcterms:W3CDTF">2022-02-09T21:35:58Z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E9136A2F0F904897B7E11CDA260056D8</vt:lpwstr>
  </property>
  <property fmtid="{D5CDD505-2E9C-101B-9397-08002B2CF9AE}" pid="3" name="KSOProductBuildVer">
    <vt:lpwstr>1033-11.2.0.10463</vt:lpwstr>
  </property>
</Properties>
</file>