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7a9c63332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7a9c633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7a9c63332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7a9c633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7a9c63332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7a9c633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7a9c63332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7a9c6333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7a9c63332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7a9c633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7a9c63332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7a9c633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7058c996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7058c99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7a9c63332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7a9c63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7a9c6333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7a9c633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7a9c6333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7a9c633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Aplicativo de Consórcio de Veículos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UniRuy Wyden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2582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 Paulo Henrique Leal e Tupi Guedes Ribas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90525" y="3703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Heleno Cardoso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0425"/>
            <a:ext cx="8839200" cy="390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0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0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8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377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06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226075" y="357800"/>
            <a:ext cx="2808000" cy="42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Obrigado!</a:t>
            </a:r>
            <a:endParaRPr sz="3000"/>
          </a:p>
        </p:txBody>
      </p:sp>
      <p:pic>
        <p:nvPicPr>
          <p:cNvPr descr="Concluding the deal (Fornecido por Getty Images)" id="154" name="Google Shape;154;p28"/>
          <p:cNvPicPr preferRelativeResize="0"/>
          <p:nvPr/>
        </p:nvPicPr>
        <p:blipFill rotWithShape="1">
          <a:blip r:embed="rId3">
            <a:alphaModFix/>
          </a:blip>
          <a:srcRect b="9562" l="0" r="-735" t="13756"/>
          <a:stretch/>
        </p:blipFill>
        <p:spPr>
          <a:xfrm>
            <a:off x="3275300" y="0"/>
            <a:ext cx="59449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Introdução e Problema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Introdução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de uma aplicação web para gerenciamento de consórcios de veículos.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Foco em facilitar a administração e controle de atividades, beneficiando empresas e consorciados.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incluem cadastro de clientes, gestão de grupos, controle de pagamentos e sorteios.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Objetivos da Aplicação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e gerenciamento de clientes.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e administração de grupos de consórcio.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de pagamentos e histórico financeiro.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Automação de sorteios mensais.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contemplados e cotas.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Geração de relatórios financeiros e estatísticos.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Requisitos Funcionais (RF)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553725" y="357800"/>
            <a:ext cx="4886700" cy="42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RF1: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Cadastro de clientes (nome, CPF, telefone, endereço).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RF2: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Cadastro de grupos (valor do bem, nº de cotas, prazo).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RF3: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Vinculação de clientes a grupos.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RF4: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Registro e controle de pagamentos mensais.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RF5: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Execução de sorteios mensais automáticos.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RF6: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Geração de relatórios de contemplados e inadimplência.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Requisitos Não Funcionais (RNF)</a:t>
            </a:r>
            <a:endParaRPr b="1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553725" y="357800"/>
            <a:ext cx="4886700" cy="42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RNF1: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Interface responsiva para diferentes dispositivos.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RNF2: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Tempo de resposta inferior a 2 segundos.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Regras de Negócio</a:t>
            </a:r>
            <a:endParaRPr b="1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553725" y="357800"/>
            <a:ext cx="4886700" cy="42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inadimplentes são desclassificados dos sorteios.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do bem é dividido entre as cotas do grupo.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grupo contempla uma cota por sorteio.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Pagamentos mensais e atualizados.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Apresentação do Sistema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6650"/>
            <a:ext cx="8839199" cy="343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