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38246a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38246a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72aad9d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72aad9d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72aad9d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72aad9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72aad9d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72aad9d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72aad9d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72aad9d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72aad9d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72aad9d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72aad9d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72aad9d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72aad9d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72aad9d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72aad9d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72aad9d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72aad9de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72aad9de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cfd150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cfd150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a72aad9de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a72aad9de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72aad9d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72aad9d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72aad9d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72aad9d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6398c3e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6398c3e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6398c3e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6398c3e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6398c3e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6398c3e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6398c3e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6398c3e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6398c3e7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6398c3e7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6398c3e7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6398c3e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6398c3e7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6398c3e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cfd150e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cfd150e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6398c3e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6398c3e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86398c3e7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86398c3e7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86398c3e7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86398c3e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6398c3e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6398c3e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6398c3e7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6398c3e7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72aad9d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72aad9d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cfd150e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cfd150e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cfd150e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cfd150e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cfd150e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8cfd150e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cfd150e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cfd150e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72aad9d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72aad9d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3.7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(para devs….)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Variáveis e Estruturas de Condição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729325" y="2078875"/>
            <a:ext cx="3774300" cy="28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Variaveis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4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endParaRPr sz="14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[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= d + [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643600" y="2078875"/>
            <a:ext cx="37743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If/Else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== b: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 é igual a b'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== c: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 é igual a c'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 é diferentão'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Espera… e aquela indentação estranha ali no “if”?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Blocos e Indentação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835700" y="1914475"/>
            <a:ext cx="58131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Indentação define blocos de codigo e contexto.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4 espaços, nada de tabs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Duvidas? PEP8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29450" y="103250"/>
            <a:ext cx="7688400" cy="33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 né…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Indentação MESMO?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 bom e velho “;”/”{ }”/”BEGIN END”?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Ta, segue o baile entao...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Exceções</a:t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569500" y="1168050"/>
            <a:ext cx="40050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minha_funcao_zicada()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ValueError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v_err: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print(v_err)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Exception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gen_err: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print(gen_err)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print(‘exceção irrelevante’)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print(‘terminou’)</a:t>
            </a:r>
            <a:endParaRPr sz="13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Repetição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9325" y="2078875"/>
            <a:ext cx="37743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[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'numero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4643600" y="2078875"/>
            <a:ext cx="37743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'numero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 +=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com “With”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29325" y="2078875"/>
            <a:ext cx="3774300" cy="28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 = open(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'arq.txt'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print(f)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4643600" y="2078875"/>
            <a:ext cx="37743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'arq.txt'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print(f) </a:t>
            </a:r>
            <a:r>
              <a:rPr lang="e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&lt;- erro!</a:t>
            </a:r>
            <a:endParaRPr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4709850" y="1472850"/>
            <a:ext cx="39804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= say_hello()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 = soma(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result_a = multiplica(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result_b = multiplica(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729450" y="1546200"/>
            <a:ext cx="38427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say_hello():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+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multiplica(a, b=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*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Funções: Unpack Operator “*”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1723975" y="1273825"/>
            <a:ext cx="57633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say_hello_to_all(local, *args):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len(args) &gt; </a:t>
            </a:r>
            <a:r>
              <a:rPr lang="en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args: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       print(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{name}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from 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{local}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 unknow from 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{local}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..."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&gt;&gt;&gt;&gt;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say_hello_to_all(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'Porto Alegre'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'Joao'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'Maria'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nomes = [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'Joao'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'Maria'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'Pedro'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'Paulo'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say_hello_to_all(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'Porto Alegre'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*nomes)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Quem mesmo?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50" y="33761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945825" y="3463175"/>
            <a:ext cx="1836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@lealhugui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612" y="3374575"/>
            <a:ext cx="612649" cy="6126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009750" y="3456350"/>
            <a:ext cx="2408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@lealhugui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29450" y="2375800"/>
            <a:ext cx="733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Guilherme Leal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Funções: Unpack Operator “**”</a:t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2257375" y="1470000"/>
            <a:ext cx="46791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number_of_fruits(**kwargs):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k, v 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kwargs.items():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lang="en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"Existem 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{v}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{k}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number_of_fruits(laranjas=</a:t>
            </a:r>
            <a:r>
              <a:rPr lang="en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bananas=</a:t>
            </a:r>
            <a:r>
              <a:rPr lang="en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fruits = {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'laranjas'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'bananas'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3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number_of_fruits(**fruits)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Funções: Lambda</a:t>
            </a:r>
            <a:endParaRPr/>
          </a:p>
        </p:txBody>
      </p:sp>
      <p:sp>
        <p:nvSpPr>
          <p:cNvPr id="186" name="Google Shape;186;p33"/>
          <p:cNvSpPr txBox="1"/>
          <p:nvPr/>
        </p:nvSpPr>
        <p:spPr>
          <a:xfrm>
            <a:off x="2768250" y="1549325"/>
            <a:ext cx="40647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soma =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a, b: a + 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result = soma(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Classes, OO, e o escambau...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Anatomia de uma Classe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2482050" y="1017725"/>
            <a:ext cx="45819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MinhaClasse(object):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"""Minha Classe bem legal"""</a:t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__init__(self, foo_bar):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.foobar = foo_bar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meu_metodo(self, pimba):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"""Documentação do meu metodo"""</a:t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.foobar)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pimba * </a:t>
            </a:r>
            <a:r>
              <a:rPr lang="en" sz="14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400">
              <a:solidFill>
                <a:srgbClr val="09885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 = MinhaClasse(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m.meu_metodo(</a:t>
            </a:r>
            <a:r>
              <a:rPr lang="e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"magiiiiiiiic"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Propriedades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MinhaOutraClasse(object):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_foo =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@property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bar(self):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._foo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@bar.setter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bar(self, value):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._foo = value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4" name="Google Shape;204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= MinhaOutraClasse()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c.bar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c.bar =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c.bar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"FooBar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Metodos Estáticos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25215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MinhaClasseX(MinhaOutraClasse):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@staticmethod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meu_static(foo, bar):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foo + bar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@classmethod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meu_class_m(cls, foo, bar):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foo, bar)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MinhaClasseX.meu_static(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MinhaClasseX.meu_class_m(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"Bar"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2064300" y="1457275"/>
            <a:ext cx="53979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MinhaClasseX(MinhaOutraClasse):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MinhaClasseX.bar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Multipla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2798300" y="1232700"/>
            <a:ext cx="34053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meth(self):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meth(self, a):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print(a)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= C()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cl.meth()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cl.meth(</a:t>
            </a:r>
            <a:r>
              <a:rPr lang="e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"FOOBAR"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 é a superficie….. masssss…….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 e </a:t>
            </a:r>
            <a:r>
              <a:rPr i="1" lang="en"/>
              <a:t>import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Python?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729450" y="1121425"/>
            <a:ext cx="76887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Sumario executivo: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Python é uma linguagem de programação </a:t>
            </a:r>
            <a:r>
              <a:rPr i="1" lang="en" sz="1600" u="sng"/>
              <a:t>interpretada</a:t>
            </a:r>
            <a:r>
              <a:rPr lang="en" sz="1600"/>
              <a:t>, </a:t>
            </a:r>
            <a:r>
              <a:rPr i="1" lang="en" sz="1600" u="sng"/>
              <a:t>orientada a objetos</a:t>
            </a:r>
            <a:r>
              <a:rPr lang="en" sz="1600" u="sng"/>
              <a:t> </a:t>
            </a:r>
            <a:r>
              <a:rPr lang="en" sz="1600"/>
              <a:t>e de </a:t>
            </a:r>
            <a:r>
              <a:rPr i="1" lang="en" sz="1600" u="sng"/>
              <a:t>alto nível</a:t>
            </a:r>
            <a:r>
              <a:rPr lang="en" sz="1600"/>
              <a:t>, com semântica dinâmica. Suas estruturas de dados incorporadas de alto nível, combinadas com </a:t>
            </a:r>
            <a:r>
              <a:rPr i="1" lang="en" sz="1600" u="sng"/>
              <a:t>tipagem dinâmica</a:t>
            </a:r>
            <a:r>
              <a:rPr lang="en" sz="1600"/>
              <a:t> e vinculação dinâmica, a tornam muito atraente para o Desenvolvimento Rápido de Aplicativos, bem como para uso como uma linguagem de script ou colagem para conectar os componentes existentes juntos. A sintaxe simples e fácil de aprender do Python enfatiza a legibilidade e, portanto, reduz o custo de manutenção do programa. O Python suporta módulos e pacotes, o que incentiva a modularidade do programa e a reutilização de código. O interpretador Python e a extensa biblioteca padrão estão disponíveis em formato fonte ou binário, sem custo para todas as principais plataformas, e podem ser distribuídos livremente.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Importação de Packages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2216700" y="1152475"/>
            <a:ext cx="51330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datetime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print(datetime.datetime(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print(time())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os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path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print(pt(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'./'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Imports….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-- meu_mod.py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-- outro_mod.py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-- meu_metodo_a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-- meu_metodo_b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pack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pack.outro_mod.meu_metodo_a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pack.outro_mod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meu_metodo_a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meu_metodo_a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.outro_mod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meu_metodo_b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meu_metodo_b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Execução Direta</a:t>
            </a:r>
            <a:endParaRPr/>
          </a:p>
        </p:txBody>
      </p:sp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2902500" y="1609675"/>
            <a:ext cx="42603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meu_arq.py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"metodo main!"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?????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SIM!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2750100" y="12286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meu_arq.py</a:t>
            </a:r>
            <a:endParaRPr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"metodo main!"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main()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Basico do Básico….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R.E.P.L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207300" y="1609675"/>
            <a:ext cx="26460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Evaluate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Loop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(primitivos)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29325" y="1392550"/>
            <a:ext cx="37743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Float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1.5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Boolean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is_true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= True</a:t>
            </a:r>
            <a:endParaRPr sz="14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457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String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s = “Hello World!”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Bytes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b = bytes(1)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(complexos)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729325" y="1469275"/>
            <a:ext cx="3774300" cy="28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Tuple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{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643600" y="1469275"/>
            <a:ext cx="3774300" cy="29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Dict</a:t>
            </a:r>
            <a:endParaRPr/>
          </a:p>
          <a:p>
            <a:pPr indent="45720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{‘a’: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‘b’: 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= (i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05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Comprehensions!!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729450" y="1428150"/>
            <a:ext cx="76887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Expressões sobre objetos iteraveis para geração de outros objetos iteraveis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2025750" y="2248250"/>
            <a:ext cx="5092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a = [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b = [item+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&gt;&gt; c = [item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item %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Contexto, Controle, e Picuinhas….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