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Going Depper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2341194" y="1267883"/>
            <a:ext cx="83224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http://www.gageet.com/2014/09203.php</a:t>
            </a:r>
          </a:p>
        </p:txBody>
      </p:sp>
      <p:sp>
        <p:nvSpPr>
          <p:cNvPr id="123" name="Shape 123"/>
          <p:cNvSpPr/>
          <p:nvPr/>
        </p:nvSpPr>
        <p:spPr>
          <a:xfrm>
            <a:off x="907818" y="2171361"/>
            <a:ext cx="2400301" cy="567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分类和检测</a:t>
            </a:r>
          </a:p>
        </p:txBody>
      </p:sp>
      <p:sp>
        <p:nvSpPr>
          <p:cNvPr id="124" name="Shape 124"/>
          <p:cNvSpPr/>
          <p:nvPr/>
        </p:nvSpPr>
        <p:spPr>
          <a:xfrm>
            <a:off x="326009" y="321733"/>
            <a:ext cx="1235278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Going deeper with convolutions笔记</a:t>
            </a:r>
          </a:p>
        </p:txBody>
      </p:sp>
      <p:sp>
        <p:nvSpPr>
          <p:cNvPr id="125" name="Shape 125"/>
          <p:cNvSpPr/>
          <p:nvPr/>
        </p:nvSpPr>
        <p:spPr>
          <a:xfrm>
            <a:off x="899351" y="2933361"/>
            <a:ext cx="5600701" cy="567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提升了计算资源的利用率。</a:t>
            </a:r>
          </a:p>
        </p:txBody>
      </p:sp>
      <p:sp>
        <p:nvSpPr>
          <p:cNvPr id="126" name="Shape 126"/>
          <p:cNvSpPr/>
          <p:nvPr/>
        </p:nvSpPr>
        <p:spPr>
          <a:xfrm>
            <a:off x="869185" y="3757083"/>
            <a:ext cx="247756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GoogLeNet</a:t>
            </a:r>
          </a:p>
        </p:txBody>
      </p:sp>
      <p:sp>
        <p:nvSpPr>
          <p:cNvPr id="127" name="Shape 127"/>
          <p:cNvSpPr/>
          <p:nvPr/>
        </p:nvSpPr>
        <p:spPr>
          <a:xfrm>
            <a:off x="941481" y="4502150"/>
            <a:ext cx="10799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22层</a:t>
            </a:r>
          </a:p>
        </p:txBody>
      </p:sp>
      <p:sp>
        <p:nvSpPr>
          <p:cNvPr id="128" name="Shape 128"/>
          <p:cNvSpPr/>
          <p:nvPr/>
        </p:nvSpPr>
        <p:spPr>
          <a:xfrm>
            <a:off x="873951" y="5336116"/>
            <a:ext cx="33147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参数少，效率高</a:t>
            </a:r>
          </a:p>
        </p:txBody>
      </p:sp>
      <p:sp>
        <p:nvSpPr>
          <p:cNvPr id="129" name="Shape 129"/>
          <p:cNvSpPr/>
          <p:nvPr/>
        </p:nvSpPr>
        <p:spPr>
          <a:xfrm>
            <a:off x="831618" y="6508411"/>
            <a:ext cx="11341564" cy="275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solidFill>
                  <a:srgbClr val="FF2600"/>
                </a:solidFill>
              </a:defRPr>
            </a:pPr>
            <a:r>
              <a:t>简单的使网络更深更大，容易导致过拟合，且增加计算性能的消耗。其根本的解决办法是将全连接层变为稀疏链接层。对于非均衡的稀疏数据，今天的计算效率不高。[3]提出将多个稀疏矩阵合并成相关的稠密子矩阵来解决问题。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本文提供了一个将稀疏变稠密的途径。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028420" y="2148416"/>
            <a:ext cx="115575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http://blog.csdn.net/whiteinblue/article/details/43635575</a:t>
            </a:r>
          </a:p>
        </p:txBody>
      </p:sp>
      <p:sp>
        <p:nvSpPr>
          <p:cNvPr id="132" name="Shape 132"/>
          <p:cNvSpPr/>
          <p:nvPr/>
        </p:nvSpPr>
        <p:spPr>
          <a:xfrm>
            <a:off x="157606" y="97366"/>
            <a:ext cx="12689587" cy="2311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深度学习研究理解11：Going deeper with convolutions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-192617" y="4940807"/>
            <a:ext cx="12915901" cy="1802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my thought：连接关系现在是通过改变权重来调节，而这个连接关系式一直存在的。如果可以在直接决定是否连接，在训练过程中改变连接的存在性，就可以将稠密连接变为稀疏。</a:t>
            </a:r>
          </a:p>
        </p:txBody>
      </p:sp>
      <p:sp>
        <p:nvSpPr>
          <p:cNvPr id="135" name="Shape 135"/>
          <p:cNvSpPr/>
          <p:nvPr/>
        </p:nvSpPr>
        <p:spPr>
          <a:xfrm>
            <a:off x="5086362" y="1519428"/>
            <a:ext cx="1943101" cy="567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赫布理论</a:t>
            </a:r>
          </a:p>
        </p:txBody>
      </p:sp>
      <p:sp>
        <p:nvSpPr>
          <p:cNvPr id="136" name="Shape 136"/>
          <p:cNvSpPr/>
          <p:nvPr/>
        </p:nvSpPr>
        <p:spPr>
          <a:xfrm>
            <a:off x="133763" y="2656416"/>
            <a:ext cx="1226314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5800"/>
              </a:lnSpc>
              <a:spcBef>
                <a:spcPts val="12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Hebbian principle – neurons that fire together, wire together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737989" y="1769533"/>
            <a:ext cx="2063089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全连接</a:t>
            </a:r>
          </a:p>
        </p:txBody>
      </p:sp>
      <p:sp>
        <p:nvSpPr>
          <p:cNvPr id="139" name="Shape 139"/>
          <p:cNvSpPr/>
          <p:nvPr/>
        </p:nvSpPr>
        <p:spPr>
          <a:xfrm>
            <a:off x="190400" y="3412066"/>
            <a:ext cx="3158267" cy="2286001"/>
          </a:xfrm>
          <a:prstGeom prst="roundRect">
            <a:avLst>
              <a:gd name="adj" fmla="val 12437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t>坏处</a:t>
            </a:r>
          </a:p>
          <a:p>
            <a:pPr>
              <a:defRPr sz="2400"/>
            </a:pPr>
            <a:r>
              <a:t>参数多（90%）</a:t>
            </a:r>
          </a:p>
          <a:p>
            <a:pPr>
              <a:defRPr sz="2400"/>
            </a:pPr>
            <a:r>
              <a:t>加大网络引起</a:t>
            </a:r>
            <a:br/>
            <a:r>
              <a:t>1. 过拟合</a:t>
            </a:r>
          </a:p>
          <a:p>
            <a:pPr>
              <a:defRPr sz="2400"/>
            </a:pPr>
            <a:r>
              <a:t>2.计算量二次方增加</a:t>
            </a:r>
          </a:p>
        </p:txBody>
      </p:sp>
      <p:sp>
        <p:nvSpPr>
          <p:cNvPr id="140" name="Shape 140"/>
          <p:cNvSpPr/>
          <p:nvPr/>
        </p:nvSpPr>
        <p:spPr>
          <a:xfrm>
            <a:off x="3498122" y="1769533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1" name="Shape 141"/>
          <p:cNvSpPr/>
          <p:nvPr/>
        </p:nvSpPr>
        <p:spPr>
          <a:xfrm>
            <a:off x="5315611" y="1735666"/>
            <a:ext cx="2063090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稀疏连接</a:t>
            </a:r>
          </a:p>
        </p:txBody>
      </p:sp>
      <p:sp>
        <p:nvSpPr>
          <p:cNvPr id="142" name="Shape 142"/>
          <p:cNvSpPr/>
          <p:nvPr/>
        </p:nvSpPr>
        <p:spPr>
          <a:xfrm>
            <a:off x="4899256" y="3378200"/>
            <a:ext cx="2895800" cy="2353734"/>
          </a:xfrm>
          <a:prstGeom prst="roundRect">
            <a:avLst>
              <a:gd name="adj" fmla="val 12079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t>原因</a:t>
            </a:r>
            <a:br/>
            <a:r>
              <a:t>1. 仿生</a:t>
            </a:r>
          </a:p>
          <a:p>
            <a:pPr>
              <a:defRPr sz="2400"/>
            </a:pPr>
            <a:r>
              <a:t>2.Arora et al. [</a:t>
            </a:r>
            <a:r>
              <a:rPr>
                <a:solidFill>
                  <a:srgbClr val="262666"/>
                </a:solidFill>
              </a:rPr>
              <a:t>2</a:t>
            </a:r>
            <a:r>
              <a:t>].？ </a:t>
            </a:r>
          </a:p>
        </p:txBody>
      </p:sp>
      <p:sp>
        <p:nvSpPr>
          <p:cNvPr id="143" name="Shape 143"/>
          <p:cNvSpPr/>
          <p:nvPr/>
        </p:nvSpPr>
        <p:spPr>
          <a:xfrm>
            <a:off x="4899256" y="5909733"/>
            <a:ext cx="2895800" cy="2353734"/>
          </a:xfrm>
          <a:prstGeom prst="roundRect">
            <a:avLst>
              <a:gd name="adj" fmla="val 12079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t>坏处</a:t>
            </a:r>
            <a:br/>
            <a:r>
              <a:t>1. 非均匀稀疏矩阵的计算效率低</a:t>
            </a:r>
          </a:p>
        </p:txBody>
      </p:sp>
      <p:sp>
        <p:nvSpPr>
          <p:cNvPr id="144" name="Shape 144"/>
          <p:cNvSpPr/>
          <p:nvPr/>
        </p:nvSpPr>
        <p:spPr>
          <a:xfrm>
            <a:off x="8061655" y="6451600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5" name="Shape 145"/>
          <p:cNvSpPr/>
          <p:nvPr/>
        </p:nvSpPr>
        <p:spPr>
          <a:xfrm>
            <a:off x="9618033" y="5909733"/>
            <a:ext cx="2895800" cy="2353734"/>
          </a:xfrm>
          <a:prstGeom prst="roundRect">
            <a:avLst>
              <a:gd name="adj" fmla="val 12079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clustering sparse matrices into relatively dense submatrices</a:t>
            </a:r>
          </a:p>
        </p:txBody>
      </p:sp>
      <p:sp>
        <p:nvSpPr>
          <p:cNvPr id="146" name="Shape 146"/>
          <p:cNvSpPr/>
          <p:nvPr/>
        </p:nvSpPr>
        <p:spPr>
          <a:xfrm>
            <a:off x="8234953" y="1769533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7" name="Shape 147"/>
          <p:cNvSpPr/>
          <p:nvPr/>
        </p:nvSpPr>
        <p:spPr>
          <a:xfrm>
            <a:off x="9893234" y="1769533"/>
            <a:ext cx="2063089" cy="1270001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2600"/>
                </a:solidFill>
              </a:defRPr>
            </a:lvl1pPr>
          </a:lstStyle>
          <a:p>
            <a:pPr/>
            <a:r>
              <a:t>GoogLeNet？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nip20151228_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53103" y="241784"/>
            <a:ext cx="2898594" cy="9270032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/>
        </p:nvSpPr>
        <p:spPr>
          <a:xfrm>
            <a:off x="3970866" y="7179733"/>
            <a:ext cx="889266" cy="594585"/>
          </a:xfrm>
          <a:prstGeom prst="roundRect">
            <a:avLst>
              <a:gd name="adj" fmla="val 22434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1" name="Shape 151"/>
          <p:cNvSpPr/>
          <p:nvPr/>
        </p:nvSpPr>
        <p:spPr>
          <a:xfrm>
            <a:off x="3970866" y="6443133"/>
            <a:ext cx="889266" cy="594585"/>
          </a:xfrm>
          <a:prstGeom prst="roundRect">
            <a:avLst>
              <a:gd name="adj" fmla="val 22434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2" name="Shape 152"/>
          <p:cNvSpPr/>
          <p:nvPr/>
        </p:nvSpPr>
        <p:spPr>
          <a:xfrm>
            <a:off x="3970866" y="5731932"/>
            <a:ext cx="889266" cy="594586"/>
          </a:xfrm>
          <a:prstGeom prst="roundRect">
            <a:avLst>
              <a:gd name="adj" fmla="val 22434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3" name="Shape 153"/>
          <p:cNvSpPr/>
          <p:nvPr/>
        </p:nvSpPr>
        <p:spPr>
          <a:xfrm>
            <a:off x="3505200" y="5046132"/>
            <a:ext cx="889265" cy="594586"/>
          </a:xfrm>
          <a:prstGeom prst="roundRect">
            <a:avLst>
              <a:gd name="adj" fmla="val 22434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4" name="Shape 154"/>
          <p:cNvSpPr/>
          <p:nvPr/>
        </p:nvSpPr>
        <p:spPr>
          <a:xfrm>
            <a:off x="3268133" y="4347632"/>
            <a:ext cx="889265" cy="594586"/>
          </a:xfrm>
          <a:prstGeom prst="roundRect">
            <a:avLst>
              <a:gd name="adj" fmla="val 22434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5" name="Shape 155"/>
          <p:cNvSpPr/>
          <p:nvPr/>
        </p:nvSpPr>
        <p:spPr>
          <a:xfrm>
            <a:off x="3268133" y="3674531"/>
            <a:ext cx="889265" cy="594586"/>
          </a:xfrm>
          <a:prstGeom prst="roundRect">
            <a:avLst>
              <a:gd name="adj" fmla="val 22434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6" name="Shape 156"/>
          <p:cNvSpPr/>
          <p:nvPr/>
        </p:nvSpPr>
        <p:spPr>
          <a:xfrm>
            <a:off x="3268133" y="2988731"/>
            <a:ext cx="889265" cy="594586"/>
          </a:xfrm>
          <a:prstGeom prst="roundRect">
            <a:avLst>
              <a:gd name="adj" fmla="val 22434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7" name="Shape 157"/>
          <p:cNvSpPr/>
          <p:nvPr/>
        </p:nvSpPr>
        <p:spPr>
          <a:xfrm>
            <a:off x="2954866" y="2239431"/>
            <a:ext cx="889265" cy="594586"/>
          </a:xfrm>
          <a:prstGeom prst="roundRect">
            <a:avLst>
              <a:gd name="adj" fmla="val 22434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8" name="Shape 158"/>
          <p:cNvSpPr/>
          <p:nvPr/>
        </p:nvSpPr>
        <p:spPr>
          <a:xfrm>
            <a:off x="2954866" y="1515531"/>
            <a:ext cx="889265" cy="594586"/>
          </a:xfrm>
          <a:prstGeom prst="roundRect">
            <a:avLst>
              <a:gd name="adj" fmla="val 22434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9" name="Shape 159"/>
          <p:cNvSpPr/>
          <p:nvPr/>
        </p:nvSpPr>
        <p:spPr>
          <a:xfrm>
            <a:off x="4071871" y="2553152"/>
            <a:ext cx="331923" cy="1192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299" y="1688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0" name="Shape 160"/>
          <p:cNvSpPr/>
          <p:nvPr/>
        </p:nvSpPr>
        <p:spPr>
          <a:xfrm>
            <a:off x="4689937" y="4559752"/>
            <a:ext cx="331924" cy="1192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299" y="1688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1" name="Shape 161"/>
          <p:cNvSpPr/>
          <p:nvPr/>
        </p:nvSpPr>
        <p:spPr>
          <a:xfrm flipV="1">
            <a:off x="3399498" y="677504"/>
            <a:ext cx="1" cy="8484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2" name="Shape 162"/>
          <p:cNvSpPr/>
          <p:nvPr/>
        </p:nvSpPr>
        <p:spPr>
          <a:xfrm>
            <a:off x="2584311" y="8475133"/>
            <a:ext cx="16303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roughly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